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72" r:id="rId3"/>
    <p:sldId id="381" r:id="rId4"/>
    <p:sldId id="440" r:id="rId5"/>
    <p:sldId id="439" r:id="rId6"/>
    <p:sldId id="443" r:id="rId7"/>
    <p:sldId id="382" r:id="rId8"/>
    <p:sldId id="436" r:id="rId9"/>
    <p:sldId id="441" r:id="rId10"/>
    <p:sldId id="442" r:id="rId11"/>
    <p:sldId id="447" r:id="rId12"/>
    <p:sldId id="448" r:id="rId13"/>
    <p:sldId id="449" r:id="rId14"/>
    <p:sldId id="450" r:id="rId15"/>
    <p:sldId id="451" r:id="rId16"/>
    <p:sldId id="438" r:id="rId17"/>
    <p:sldId id="444" r:id="rId18"/>
    <p:sldId id="445" r:id="rId19"/>
    <p:sldId id="446" r:id="rId20"/>
    <p:sldId id="4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95" d="100"/>
          <a:sy n="95" d="100"/>
        </p:scale>
        <p:origin x="43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4:01.066"/>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4F8B"/>
    </inkml:brush>
    <inkml:brush xml:id="br2">
      <inkml:brushProperty name="width" value="0.05" units="cm"/>
      <inkml:brushProperty name="height" value="0.05" units="cm"/>
      <inkml:brushProperty name="color" value="#008C3A"/>
    </inkml:brush>
    <inkml:brush xml:id="br3">
      <inkml:brushProperty name="width" value="0.05" units="cm"/>
      <inkml:brushProperty name="height" value="0.05" units="cm"/>
      <inkml:brushProperty name="color" value="#E3182D"/>
    </inkml:brush>
  </inkml:definitions>
  <inkml:trace contextRef="#ctx0" brushRef="#br0">19727 11442 7155,'0'0'13206,"0"-10"-12533,5 12-257,-1 4-48,2 7 560,-1 5-15,0 4 15,0 4-464,-1 1-207,-2-1 15,1-4-288,-3-3 48,2-3-80,-1-4 48,1-3-16,-2-6 16,0 1 16,0-2 0,0-2 96,4 0-32,0 0-16,2-2-64,3-2 32,3 4-32,2 0 0,4 0-64,-3 0 16,4 6 16,-2-3-32,-3 0 16,1 2 32,-2-1-160,-4-1-257,-1-2-95,-1 0-176,-6-1-497,3 2-752</inkml:trace>
  <inkml:trace contextRef="#ctx0" brushRef="#br0">20066 11611 17528,'0'0'6451,"0"26"-6355,0-13 112,1-1-128,6-3-96,-1-1-32,5-3-80,-2-5-192,2 0 288,0-10 16,-1 2 48,-2-4-16,-2 0-16,-4-1 64,-2-2-48,0 4 32,-2 1 0,-4 1-64,-3 1 16,-2 4-64,-3 2-16,2 1-48,1 1-48,0 1-32,-1 2-353,3 2 97,2 3-480,2-5-481,-1 3-272,3-3-848</inkml:trace>
  <inkml:trace contextRef="#ctx0" brushRef="#br0">20210 11606 11125,'0'0'2353,"0"17"-784,0-8 96,5-2-641,-3-2-416,2-2-383,1-3 15,2-3 112,0-4 208,0-4 48,-2-1 1,3 1 47,-2 0-80,-3 2 16,0-1-15,1 6 63,2 2-160,0 1-352,-1 1-128,1 3-32,1 1 176,4 4-80,-3-2-96,0 3 16,0-2-32,-1-4-592,-2-1-881,-3-2-800,1 0-1489</inkml:trace>
  <inkml:trace contextRef="#ctx0" brushRef="#br0">20381 11555 7539,'0'0'13126,"16"11"-12261,-16-4-209,0 3-448,0-1-144,1-3-80,4 2 0,0-3-32,1-2-48,0 0 16,3-3 32,-3-3 64,-1-1 32,-2-2-32,0 0 32,-2 1 32,-1-1 0,0 5 304,0-4 225,-2 5-305,0-3-128,0 3 0,1 0-144,0 3-48,1 2-32,0 2-16,0 0 16,1 3 16,4-2 48,-3 3 16,4 3-48,-3-3 64,1 5 32,-2-2 32,0-1 64,-2 0 16,0 2-128,0-2 32,0-1-16,-2 1 0,0-5-16,-4 2 16,5-2 33,-4-2-17,3-4-32,1 0-48,-3-2-16,3 0-769,-2-10-2000,2 1-5043</inkml:trace>
  <inkml:trace contextRef="#ctx0" brushRef="#br0">20624 11551 12454,'0'0'11221,"3"22"-9556,0-14-833,-2 3-416,6-3-80,-2 2-176,1-3-144,0-1-16,1-3 32,0-3-80,2 0-32,-1-5-48,-2-5 32,0 2-64,-4-3 96,0 0 80,-2-1 16,0 3-64,0 3-32,0 3 48,0 0-16,0 6-320,4 5 416,1 0-48,2 1-48,3 1 16,-1-3 16,2 2 0,3-4-32,-5-1-160,0-1-128,-1-3 32,-4 0 288,-2-3 16,-1-1 32,-1-3 32,-1-1-48,-1-3 32,-2-2-48,-1 2 16,1 1-64,3 2-753,0 5-479,1-1-241</inkml:trace>
  <inkml:trace contextRef="#ctx0" brushRef="#br0">20939 11544 21514,'0'0'4034,"-18"17"-3842,14-9-16,1 4-64,1-1-32,2-1-64,0-1-32,0-3 0,0 0-16,2-4-64,1-2 96,2-2 64,1-4-16,-1-5-16,1 3 0,0-3 0,-3 2 0,-2 3 16,1 1-48,-2 4 96,0 2-112,-3 7-48,-1 3 64,-1 1 160,3 1 80,2 2-176,0-5-128,2 0-48,4-6-448,4-4-1201,0-3-1136,0-8-1377,-1 0-7988</inkml:trace>
  <inkml:trace contextRef="#ctx0" brushRef="#br0">21067 11565 17688,'0'0'7235,"5"22"-6674,0-11 15,1-1-352,-1 4-48,1-2-80,0-2-16,0-2-96,0-4 80,1-3-16,2-1 48,0-3-32,1-7-80,-4 0-16,-1-2-48,-2 0 16,-2 0-16,-1 1 112,0 2-32,-4 1 16,1 3 48,-2 2 304,3 3-47,1-3-177,-2 3-64,1 0-64,2 3-64,6 1-48,1-1 16,4 0 48,1-3-369,3 1 17,-2-1 288,4 0 112,-5 0 16,1-1 16,-5-2 32,-1 0 16,-4-1 96,1 0 64,-1-3-111,-3 0-49,0 0-32,0 0-112,0-4-16,0 5 64,0-1-48,0 2 48,0 0-32,0 3 48,-3 2-64,-1 0-33,-2 7 33,0-1 80,0 1-32,-1 0 0,1-1 32,2 2-16,0-4-16,3 0 16,-2 3-16,3-2-16,0 2 0,0 1 16,0 3 113,6 4-81,-4 0-16,5 3 48,-2 0-64,3 0 0,1-3 96,-3-2-112,4-2-48,-2-5-96,1-6 31,0 0-255,0-3-320,-4-8-753,1 0-768,-5-3-848,1 2-2610,-2 0-5346</inkml:trace>
  <inkml:trace contextRef="#ctx0" brushRef="#br1">17882 15730 11685,'0'0'7604,"-8"-7"-4899,13 7-1937,-2 0-79,4 0 15,1 0 96,1 0-143,1 0-97,4 1-144,-2-1-128,5 0-32,-4 3-47,5-3 207,0 0-208,1 0-80,-1 0-32,4 0 32,0 1 0,0-1 16,0 1-64,2 0 0,0 1-48,2 1 0,3-1-16,1-1 0,0 0 0,2 0 32,3-1-32,1 0 96,-1 0 16,2 0 16,1 0-64,-1 0-192,2 0 64,-1 0 16,2 0 16,-2 0 64,-1 3 0,0 0 64,0 2 1,-2 0-274,-1 1 33,0 0 96,4-2-48,-1 2 80,3-3 32,-2-2 16,2-1 96,3 0-48,0 0-160,-2 0-32,1-1 64,0-2 16,-2 3 64,-2 0-16,-2 0 80,0 0-32,-3 0-96,1 3-128,0-2 80,0 1 32,2-2 32,0 0-16,0 0 64,2-3 32,-1 0 32,-1-3 1,1 3-290,-1 2 81,-3-4 64,2 4 16,0-3 32,1 3 0,-1-1 80,0 1 0,0-1 1,2 0-178,-1-1-31,3 1 48,-1-2 32,2 1 32,-1 0 32,1-2 32,0 3 81,-1-2-33,0 4-257,-1-2 17,1 1 112,1-2 0,0 1 32,0-1 48,1 2 0,-1-4 81,1 3-177,0-3-97,-2 5 81,2-1 16,0 0 64,-2 1 0,0 0 65,-3 2-1,2 1-64,-1-1-176,3 0 95,-5 0-15,4 0 48,1-2 64,-2 0 17,-2 0 15,1-2 64,-2-1-256,-2 1 16,-1 1 31,0-2 33,0 2 48,0 0 0,-1-2 33,-1 2-1,1-2 16,0 2 48,1 0-16,-3 1-272,0 0 80,-1 0 48,0 0 31,0 0-31,-3 1 64,-1 0 0,-6 1 17,-2-1-17,-5-1-273,-7 0-671,-19-9-8564,-1 1-65</inkml:trace>
  <inkml:trace contextRef="#ctx0" brushRef="#br1">18372 15899 7652,'0'0'11109,"-10"17"-10405,-2-2-304,-4 3 945,-3 6-513,-3-2-160,-1 4-351,-1-4 31,-1-1-368,4-6-48,6-1-945,3-11-1632,7-3-2385</inkml:trace>
  <inkml:trace contextRef="#ctx0" brushRef="#br1">18768 15914 16311,'0'0'3170,"-27"27"-2498,4-7 417,-5 7 688,-2 3-1041,-4 2 528,-1 1-1184,3-3-31,3-3-65,8-5-417,13-8-1984,8-9-704,8-5-65,13-7-1536</inkml:trace>
  <inkml:trace contextRef="#ctx0" brushRef="#br1">19257 15934 20521,'27'-1'3474,"-7"1"-6051,0 0-545,-5 4 2578,-2 3 624,-6 2 112,-7 5 272,-4 2 241,-14 7 159,-9 7-288,-7 4-415,-2 1-242,0-2 33,4-4 32,9-10-480,10-7-992,13-9-33,9-8-832,8-8-2834</inkml:trace>
  <inkml:trace contextRef="#ctx0" brushRef="#br1">19641 15988 17272,'-19'17'5490,"-8"3"-5362,2 0-47,-1 1-1,0 1 80,3 0-80,1-3-64,4-4-320,8-3-1633,31-33-10565</inkml:trace>
  <inkml:trace contextRef="#ctx0" brushRef="#br1">20050 15940 24187,'-5'19'208,"-11"4"-240,-5 3 176,-6 5-32,-4 2-176,-3-5-16,1 1-288,4-5-464,8-4-1201,14-12-1729</inkml:trace>
  <inkml:trace contextRef="#ctx0" brushRef="#br1">20460 15944 16199,'-7'23'6339,"-13"2"-6179,-7 3-640,-2 3 608,-3 6-288,1-5-96,11-6-224,11-7 304,9-11-657,15-8-3152</inkml:trace>
  <inkml:trace contextRef="#ctx0" brushRef="#br1">20945 15931 20890,'-13'29'288,"-5"1"-176,1 6 32,2 1 400,3-1-544,3-5-80,6-4-240,3-10-256,4-10-1201,10-12-3938</inkml:trace>
  <inkml:trace contextRef="#ctx0" brushRef="#br1">21435 15934 18264,'-22'30'401,"-5"-3"-241,-5 4 192,-2 2 496,4-2-784,6-6-64,8-7-32,14-8-1168,10-10-3154</inkml:trace>
  <inkml:trace contextRef="#ctx0" brushRef="#br1">21807 15970 20297,'-7'23'336,"-3"2"-191,-3 5 319,-2 0-352,2-2-176,-2-8-2433,2-7-4915</inkml:trace>
  <inkml:trace contextRef="#ctx0" brushRef="#br1">18246 13273 8996,'0'0'6179,"-22"-6"-5987,13 6 192,-1 1 369,0 4-241,-6 4 0,-1 5-176,-2 0 304,1 5-175,0 0 15,2-1-128,5-3-48,6-1-224,5-4-144,8-4-624,8 0-1265,7-4 2273,-1-2 96,3 0-528,-5 0 288,-5 0-400,-6 0 528,-7 1-240,-2 7-336,-10 6 1473,-4 5 127,-7 4-447,-3 6-257,-5 1-144,1 0-63,4 0 111,4-3 368,10-3-416,10-4-368,6-7-944,15-5 576,5-4 272,3-4-1072,3 0-273,0-6 1265,-4 4-128,-1-2-16,-6 4 304,-6 0-144,-1 6-80,-11 3 16,-1 3-16,-4 1 256,-4 4 176,-5 0 80,5 2-16,0 0-64,0 2-176,6-2-64,3-3-64,6 0-176,6-5 80,1-3-96,3-2 336,3-6-208,0-2 96,0-4-80,-2-3-16,1 3 64,-4 0-16,-2 5 32,-3-1 0,-1 2 32,-7 0 32,3 3 32,-1 1 48,-4-1-48,2 4 48,-2-1-32,1-3-63,-1 4-33,2-3 48,0-1-48,5-2-160,2-1 224,6-5-48,6-5-32,4-1-96,2-1 80,0 0 48,-1 4 16,-7 4-144,-6 4 96,-3 3-32,-6 6 16,-5 6 16,-1 2 208,0 1 112,-4 2-112,4-3-112,8-1-32,5-6-192,10-5 80,5-5 208,5-1-48,3-9-32,1-1-96,-3 0 32,-4-1 0,-6 2-48,-6 4-144,-5-1 64,-7 5 80,-2 1 16,-3 0-96,1 1-48,1 0 144,-1-1-48,7-1-16,4-2 96,4-2 0,6-8-16,5 0 32,4-7-32,2-4 0,-3-3 0,1 1-96,-7-5-224,-4 7-176,-8 0-17,-8 5 257,-5 6 144,-5 7-80,-9 4 288,-3 3 240,1 0-64,0 0 113,3 0 31,8-6-128,5-3 192,1-6-432,8-3 240,3-6-256,2-3 16,-3-1-64,0 0-112,-3 0-256,-3 1 96,-3 1 80,1 3-64,-1 6-48,-2-1 176,1 6 64,1 0 80,-1 6 160,-1 0-64,0 2 128,0 2 32,-1-2-192,-5 2-144,-2 0-32,-4-4-32,-5 2 144,-3 1-240,-4 0-481,-4-1-367,0 2 624,1-1-321,3 1 641,6-2 128,6 2 32,8-2 144,4 1-240,0-2 353,3 3-145,0 0 16,-3-3-64,-3 4-176,-5 0-192,-7-1 1040,-6 1-720,-9 1-32,-6 0 0,-9 0 48,-3 0-112,-4 1-96,1 1-64,1-2 16,5 0-32,9 0 144,7 0 48,9 0-64,5-3 96,7 3 0,0 0 32,2 0-64,0 0-48,-4 0 80,1 3 0,-3-2 16,0 0 0,3-1 16,0 0-32,0 0 32,3-2-32,4-1 0,2-3 0,-3 1-225,3 0 65,0 1 0,0 2 144,-1 2 0,-6 2-336,-5 7 400,-9 7 48,-7 7-64,-11 4 0,-2 3 48,-6 4 32,2-5-128,6-7-656,6-11-4034</inkml:trace>
  <inkml:trace contextRef="#ctx0" brushRef="#br1">15970 13415 11509,'0'0'6643,"-13"-17"-5970,7 16 207,-5 1-224,-1 4 161,-6 6-337,-3 7-96,-1 5 144,3 6-31,4 5-145,6-1-112,7-3 32,2-2-304,11-7-64,5-3-32,4-6 192,0-4-80,1-4 48,-3-3-208,1-2-256,-2-3-657,-1-4 113,0 1 47,-4-6-672,-1 2-1840,-4-2-3138</inkml:trace>
  <inkml:trace contextRef="#ctx0" brushRef="#br1">16097 13340 15111,'0'0'1136,"6"31"209,-2-11 592,4 4-721,1 2-175,-3-2 368,0 0-561,0-2-80,-3-1-111,0-4-241,-1 0-80,-2-3-144,1-1-96,0-6-64,1 0 0,2-5-784,2-2-497,2-2-896,4-6-2129,-2-6-3441</inkml:trace>
  <inkml:trace contextRef="#ctx0" brushRef="#br1">16264 13567 19785,'0'0'2289,"-11"27"-1024,8-14-81,3-2 81,3 1-721,6-6-384,1-3-128,4-3 0,1-2 16,2-6-160,-1-6-400,-4-1-192,0-4-65,-7-1-31,-4-1-433,-1 5-63,-6 0 143,-4 3 577,-3 7 672,-3 3 208,1 3 400,2 5 289,2 4-65,3-1-271,5 0-449,1 2-256,4-3-144,3-1-689,4-5-608,3-1-2560,2-6-1826</inkml:trace>
  <inkml:trace contextRef="#ctx0" brushRef="#br1">16438 13528 9284,'0'0'5795,"-5"22"-5363,5-11 1073,0 1 400,0-1 64,5-1-513,2-3-719,2 0-81,1-6-128,1-1-144,2-1-272,-2-7-16,1-2 16,-3-4-208,-3-1 48,-2 0-96,-4-1-192,0 3-208,-2 0-224,-3 4 95,2 0 449,-2 5 256,0 4 32,0 3-16,4 3-96,1 4 16,0 1-384,0-4-1505,6 1-4306</inkml:trace>
  <inkml:trace contextRef="#ctx0" brushRef="#br1">16656 13525 10949,'0'0'12982,"-23"15"-11701,15-8-769,0 1-240,1 0-208,3 2-64,4-3-48,0-2-16,9-1-224,1-4-353,5 0 593,3-9-192,3-2-272,1-2 48,-2-3 80,-4 1-129,-2-3 401,-6-1 144,-4-2 16,-4-2-32,-3-4-16,-4 0-48,-1 0-64,0 4 128,1 6 0,3 3 96,-1 7 209,0 7 159,3 4-112,0 9-288,-2 10 416,3 7 369,1 3-465,0 3-160,6-6-112,3-2-64,0-8-720,2-5 79,0-4 385,-2-6-592,-5-3-1185,-1-2-1456</inkml:trace>
  <inkml:trace contextRef="#ctx0" brushRef="#br1">20843 13928 16151,'0'0'593</inkml:trace>
  <inkml:trace contextRef="#ctx0" brushRef="#br1">21070 14077 5362,'0'0'1857,"22"-23"-1889,-15 14-128,1 1 144,-5 3-464,0 3-1905</inkml:trace>
  <inkml:trace contextRef="#ctx0" brushRef="#br1">20898 14083 10549,'0'0'3041,"-21"2"-4065,15 5 976,-1 1-16,2 0 112,1-1-16,0 0-176,4-3-1441</inkml:trace>
  <inkml:trace contextRef="#ctx0" brushRef="#br1">21124 14087 15863,'0'0'897,"-11"18"-2450,13-13 256,4-4 881,1-1-832,-1-1-689,2-4-2593,-2-3-625</inkml:trace>
  <inkml:trace contextRef="#ctx0" brushRef="#br1">21211 14032 13510,'0'0'192,"-14"-23"-1648,9 7-2530</inkml:trace>
  <inkml:trace contextRef="#ctx0" brushRef="#br1">21114 13837 11845,'0'0'257,"-19"6"-3091</inkml:trace>
  <inkml:trace contextRef="#ctx0" brushRef="#br1">21062 13796 16231,'0'0'193,"-18"-7"-1010</inkml:trace>
  <inkml:trace contextRef="#ctx0" brushRef="#br1">21644 14020 5426,'0'0'8068,"8"-13"-7075,-8 11-33,0-1-64,0 3-79,-4 0-145,-6 0-272,0 5-256,-2 5-48,-4 2-96,3 4 16,4 4 32,3-2 17,6 0-1,3-4-16,9-1 16,4-4-64,1-5-16,1-4 16,-4-1 48,2-8-16,-6-5 16,1 0 48,-3-2-96,-3-1 16,-1 1 0,-3 3 16,-1 2 0,0 5 32,-2 2-32,-4 4 16,2 3-80,3 6 16,-2 5 80,3 3 160,0 3 0,1-1-80,4-1-48,3-3-48,-3-4-112,4-6 0,2-2-80,0-3-208,-2-5-1217,-2-4-1312,-3-5-2386</inkml:trace>
  <inkml:trace contextRef="#ctx0" brushRef="#br1">21871 14063 13494,'0'0'2033,"22"-10"-1553,-15 6 689,1 1-65,0-1-591,-4 2-337,1-2-48,-3 0-80,-2 1 16,0-1-16,-1 0-16,-5 1-80,-3-1-32,-4 2-96,2-2-369,-2 3 353,2 0-112,1 1 288,3 0 64,4 1 16,2 5-32,1 4 80,0 3 481,4 1-81,3 2-224,3 3-96,1-4-112,2-4-32,3-2-64,1-3-752,-3-6-1521,-4-1-2834</inkml:trace>
  <inkml:trace contextRef="#ctx0" brushRef="#br1">22046 14071 11269,'0'0'6291,"0"17"-6275,3-13 176,-1-3-32,-1-1 48,2 0 160,2-5 257,-4-1-401,1-2-112,2-3-80,-4-1 0,0 1 48,0-2-80,-4 1 0,2 2-16,1 1-48,-3 2 48,4 1 16,0 2-16,5 0-32,1 4 0,0 0 16,5 0 32,1 0 32,0 0-64,-1 0 64,1 3-640,-4-3-1201,1 0-176,-6 0-672</inkml:trace>
  <inkml:trace contextRef="#ctx0" brushRef="#br1">22303 13951 5394,'0'0'4739,"-19"7"-4467,17-6-208,1 1-128,6-2 2593,-5 3-1937,-2-1-48,-3 5 145,3 1 207,-4 1-63,0 3-273,1 3-176,-2-2-64,2 0-96,1-1 48,1-2 32,1-1-31,2-4-161,2-2-96,4-2 16,3-1 32,3-1-16,1-4-48,1-1-16,0 0-32,-1-2 16,-1 4-48,-3-1-16,-6 2 16,1-1 48,-3 2 32,-1-2 32,0-1 0,-5-2-16,2 2-48,-3-4-177,-2 2 226,-1 1-17,0-3-17,2 2-15,-2 0 0,3 2-16,4 1 0,1 1-240,2 1-1681,7 2-624,1 0-512,0-1-3858</inkml:trace>
  <inkml:trace contextRef="#ctx0" brushRef="#br1">22478 13934 15271,'0'0'2769,"-20"20"-1760,7-10-577,-2 3-272,3-1-96,2-1-80,4-3 64,2 1-80,4-3 48,7-4 80,3-1 16,4 2-16,2-3 16,0 0-32,2 0-64,-2 0-32,-4 2 16,-2 1 16,-7 2 16,0 2-32,-3 1-16,-6 3 32,-3-2 48,-3 3 0,1-2 0,-1-2-32,2-2 48,2-1-80,4-4 0,0-1-208,4-1-336,1-5-817,6-6-1728,1-3-2594</inkml:trace>
  <inkml:trace contextRef="#ctx0" brushRef="#br1">22611 13843 5026,'0'0'6259,"-19"12"-9044,16-6-2930</inkml:trace>
  <inkml:trace contextRef="#ctx0" brushRef="#br1">22627 13981 13814,'0'0'1905,"-17"26"-2465,12-13 1008,2 3 625,3 2 111,0 1-399,0-1-369,7-4-128,1-2-176,3-4-80,-1-7 32,3-2 64,0-8-32,-1-4-32,0-3-32,-4-2-48,-3 0-16,-3-1 0,-2 4-48,-9 1-560,-3 4 144,-5 4 319,1 3 97,-2 3-16,3 0 64,1 6 32,6 2-16,3 1-16,5-1-112,1-2-1569,9-4-2240</inkml:trace>
  <inkml:trace contextRef="#ctx0" brushRef="#br1">22808 13777 2097,'0'0'15847,"10"22"-15335,-3 4 577,0 5-257,-4 3-207,-1 4-161,-2-3-416,-2-3 32,-2-7-48,2-3 48,-2-7 0,4-2-64,0-3 16,6-3-320,1-2-977,2-4-944,2-1-2353</inkml:trace>
  <inkml:trace contextRef="#ctx0" brushRef="#br1">20981 14326 7091,'0'0'2257,"0"18"-2177,2-16 0,-2 2 64,0-2-48,0-1 1617,-2-1-864,2-3-161,-1 0-288,0 0-256,1-1-96,0 0-64,0 3 16,0 0 0,-1 1-256</inkml:trace>
  <inkml:trace contextRef="#ctx0" brushRef="#br1">20800 14368 6227,'0'0'9364,"-8"17"-9284,8-7-64,-2-3-48,-2 1-832,3-3-1649</inkml:trace>
  <inkml:trace contextRef="#ctx0" brushRef="#br1">21079 14390 7411,'0'0'-1472</inkml:trace>
  <inkml:trace contextRef="#ctx0" brushRef="#br1">21684 14375 6835,'0'0'5187,"0"1"-4563,0 4 32,0 3 385,0 3-209,-2 1-272,-1 1-176,2 0-47,0 0-161,1-3-128,0-4-80,0-1 32,0-2 32,0-2 144,-1-1 96,-1-5-208,-1 0-16,0-3-16,1-2-16,1 0-16,1-2-64,0 1 32,0 0-16,1 3 32,1-2-16,4 4 16,-2 0 0,1 0 16,-2 0 16,2 4-32,-1 2 16,0 0 16,-1 2-32,1 5 32,0 4 32,2 3 0,1 1 48,1 4 96,2-3 80,-1 1-32,4-4-192,-3-4-48,1-2 16,0-6-32,-3-1 16,-3 0 64,0-3 16,-3-4 0,2 1 16,-4-3 48,0 0 81,0-4 15,-1 3-96,-3-4-144,0 1-32,0-4 0,1 2 16,-5 0 16,4-1-16,0 1 0,2 0-32,1 3 0,1 2-208,0 2 111,1 2 49,2 4-112,0 2-416,-2 0-625,2 2-719,-3 5-1138,-3 1-2224</inkml:trace>
  <inkml:trace contextRef="#ctx0" brushRef="#br1">21898 14422 9668,'0'0'6339,"21"-3"-6211,-10 3 257,2 0 303,-2 0-384,0 2-176,-1 2-96,-7 4 16,0 2 64,-3-1-64,-3 0 0,-4 1 16,-3 2-32,-3-2 32,3 0 320,1 1 161,1-3 47,6 1-128,2-2-224,1 0-128,8-1 0,1-1-48,4-4 0,0 2-32,1-3 16,-2 0-15,-3 0-17,-3 0 0,-2 0 16,-3 0-96,-2-3-209,-2 3 33,-3 0-480,-2-1-881,0-2-80,-2 0-1344,2-1-2962</inkml:trace>
  <inkml:trace contextRef="#ctx0" brushRef="#br1">22170 14413 5362,'0'0'7300,"11"-18"-5523,-8 18 47,-1 3-591,1 6-353,-1 5 369,-1 3-209,-1 3-431,0 0-241,0 2-400,-2-3 16,-2-2 16,1-8 16,0 2-48,1-7-48,2-8-496,0-7-929,0-6-2225,3 0-1840,0-6-4339</inkml:trace>
  <inkml:trace contextRef="#ctx0" brushRef="#br1">22337 14378 13878,'0'0'3522,"-8"23"-2305,5-9-241,-1 2-208,2 5-47,2-5-289,0-2-384,3 1-48,3-9-16,2 0-16,-2-6 64,2-3-48,2-6 48,-3-6-48,4-1-16,-5-4 96,2 1-48,-1-1-128,-4 0 32,0 5 32,-3 4 0,0 0 48,-4 5-16,-3-1 0,0 5-32,-2-1-64,-1 0 112,2 1 0,-2 0 0,2 2-32,-4-1 16,3 1 16,1 0-16,-1 1-64,1 3-112,3-1-401,0 1-383,1-3-1233</inkml:trace>
  <inkml:trace contextRef="#ctx0" brushRef="#br1">22509 14429 8916,'0'0'6163,"-13"-4"-5411,10 3 1233,6 1-2033,2 0 48,2 0 64,3 0 0,-2 0-16,1 0-32,-1 0 0,0 0 0,-4 0 48,-3 5-48,-1 0 80,-2-1 48,-5 5 16,-2-1 193,0 1 95,0 2 160,1-2 32,4 1-127,4-1-225,0 0-208,1-1-64,7-2-32,0 0 32,2-2 0,2-4-32,-3 0 32,2 0-32,-4 0 0,-1 0-144,-3-4-272,0 4-65,-3-4 65,-5 3-2145</inkml:trace>
  <inkml:trace contextRef="#ctx0" brushRef="#br1">22683 14350 9989,'0'0'6883,"16"14"-6003,-15-2 33,2 3-113,-3 1-240,2-2-112,-1 2-143,0-5-177,1-1-48,2-2-144,-1-4 48,-1-2-16,1 0-113,-3-6-2368,0-1-448,-5-3-2385</inkml:trace>
  <inkml:trace contextRef="#ctx0" brushRef="#br1">22684 14407 18681,'0'0'1184,"25"-9"-1248,-13 8 144,-3 0-16,0 1 0,-4 0-32,0 0-48,-4 1-544</inkml:trace>
  <inkml:trace contextRef="#ctx0" brushRef="#br1">22868 14479 19417,'0'0'1248,"8"21"-1552,-6-16 288,-2 2-96,0-4-1488,0 1-2050</inkml:trace>
  <inkml:trace contextRef="#ctx0" brushRef="#br1">23000 14434 23275,'0'0'1504,"-9"16"-4865,6-12 2672,0-4-1135</inkml:trace>
  <inkml:trace contextRef="#ctx0" brushRef="#br1">23064 14444 19481,'0'0'3361,"19"0"-3921,-15 2 432,-1-2-48,1 0-304</inkml:trace>
  <inkml:trace contextRef="#ctx0" brushRef="#br1">19523 15175 12374,'0'0'6243,"-18"-10"-5683,8 9-176,-4 1-128,-1 0-112,-1 0-96,-6 1 16,2 4-16,-3 0 16,-1 2-128,3-1 32,4-1 0,4 0 32,5-4-16,5 0 48,5-1-288,1-1 224,3-1 0,-2-1-16,1 3 16,-2 0-32,-1 0-272,-2 4-80,0 3 144,-1 0 223,-7 3 49,0 5 0,-2-2 33,-1 1-1,5-2-16,1-2-16,5-2-32,3-3-49,7-2 65,6-1 80,4-2 17,2-2 15,0-2 96,-2-2 288,-4 0-80,-4 0-16,-4 3-224,-5 1 96,-6 2-15,-6 3-129,-4 6-80,-6 0-32,-3 5-80,3 2-16,-1-2-65,2 2-79,7-2 0,4-4 144,7 0-32,0-6 0,4 0 0,3-1 112,3-3 0,-3 0 48,1 0-16,0 0 0,-2-1 0,0-1-48,0 2-384,0 0-272,1 0 367,2 4 225,-1 1 64,2 0 16,-3 2 16,3 1 16,-2-1 16,0 1-16,2 1 32,1-4 32,0 0-32,2-1-16,3-1-16,3-2 0,2-1 0,-3 0-16,3 0 16,-3 2-16,-3 0 0,-5 2 16,-1 3-32,-2 0 48,-1 1 0,-1 0-16,5-1-16,2-1 33,9-4 15,4-2-32,3-2 16,4-5 64,2-1-16,-4 2-160,0 3 144,-6-1 352,-1 4-128,-7 0-80,-4 4-128,-4 2-16,0-1-16,-2 1-16,2 1 0,4-3 0,3-2 48,5-2 64,5 0-16,3-1-64,1-4 0,-1 0 64,1-1-272,-3 2 144,-1 0-16,-2 2 0,-2 1 32,-2-1 16,1 2-16,-2 0-16,-2-4 16,0 3 16,1-2-16,-5 3 32,0-3-32,-3 2-16,0 1 32,0 0-48,1 0-16,5 1 32,5 2 16,3-3-48,5 0-16,3 0 32,5 0 16,1-4-32,-1-4 64,-2 1-16,-4 1 32,-7-1 0,-5 2-16,-5 2-48,-6 0-32,-1 0 48,-1 2-48,7-3 48,0 1-16,7-1-16,6-2 16,3 0-16,2-3 0,-3 2 32,1-1 16,-5 0 16,-5 2 0,-6 2-16,-6-1 16,-4 5-16,-1-1-80,1 1 48,1 0 16,1 0 32,6 0 0,1-3-16,4 3 16,0-4-16,-3 1 16,-3-2-48,-4 1 0,-5-1 32,-5-1-48,-8 2 16,-9-2 16,-6 3 32,-6-1-112,-10 2 16,-4 2 16,-2 0 0,1 0-16,-1-1 80,11-3-48,9-1-208,8-2 224,10-3 64,3-1-16,3 1 16,2-1-48,-1 0-96,-4 1-176,2-1-64,-2 0 240,1 0 48,-1 2 48,3-1 0,3 2 48,0-3 32,3 1-16,0 1-48,0 2-16,0 0 16,0 2 32,-8 0 32,-6 2-96,-6 3 32,-6-3-32,-4 3 16,-7 0 32,1 3 0,2-3-32,2 0-96,7 0 64,4 0 16,7-3 0,6 0 64,4-1-16,-4 2-32,3 2-32,-5-3-144,-3 3 16,-5 0 80,-3 0 64,-6 1 32,-3 2 0,-4 2 0,-1 1 80,-2 0 16,1 0-160,3 0 16,4 0-16,5-1 96,8 0-112,3-3-16,3 2-737,4-3-143,-2 0 288,0-1 416,-4 0 224,1 0 16,-4-4 32,3 0 0,-2-3 16,-1 1 0,-1-2 0,3 1 0,-1 1-64,0 3 112,0 0 224,0 3 128,-4 0-320,-1 2-112,-4 4 0,-1 3 0,-6-1 0,1 2 16,0-3-32,1 3 48,6-6-240,7-4-624,9-3-2194,6-8-2448</inkml:trace>
  <inkml:trace contextRef="#ctx0" brushRef="#br1">16629 13949 5394,'0'0'9573,"-8"-19"-8773,5 13 385,-2 0-353,2-1-288,-2 0 97,0 3-129,4 0-352,-1 1 0,0 3 64,-2 0 160,0 7-240,-2 4-176,-1 8 32,-2 5-16,1 5 16,5 0 32,3 0 0,1-2 0,9-3 16,3-6-32,1-3 16,1-6-16,1-3-32,-2-2-16,-1-4-80,-2 0-880,-4-4-785,-1-3-752,-1-4-1777</inkml:trace>
  <inkml:trace contextRef="#ctx0" brushRef="#br1">16777 14015 12310,'0'0'4498,"7"21"-4354,-4-15-64,2-1-64,-1-3-560,-1-2-3170</inkml:trace>
  <inkml:trace contextRef="#ctx0" brushRef="#br1">16742 13823 9796,'0'0'6772,"16"-10"-6724,-5 10-48,-1 7-465,1-2-2912</inkml:trace>
  <inkml:trace contextRef="#ctx0" brushRef="#br1">16961 14050 11893,'0'0'2482,"0"19"-2258,0-14 688,0-3 1857,0-8-752,0-2-1392,0-4-497,0-2 128,0 1 528,0-1 16,0 1-303,0 1 191,-2 0-96,2 1-288,0 1-127,0-2-49,0 1-112,2-1 32,3 0-32,-3 2 0,3-1-16,-1 4 32,1 1-64,-2 3-593,0 3-543,-1 6-3346,-2 0-336</inkml:trace>
  <inkml:trace contextRef="#ctx0" brushRef="#br1">17091 13996 16760,'0'0'432,"0"24"-304,0-14 320,0 3 272,0-5 433,3-3-417,-1 2-384,1-4 225,-2-3 255,1 0 65,-2-3-241,2-4 176,-2 1-560,0-4-176,0-3 32,0 3-96,0-2-16,0-3-48,-2 3 32,2-3-16,0 2 48,0-1-16,0 1 0,0 4 33,0 0-33,2 1-16,-1 2 16,1 2 32,0 0-32,2 3-32,-2-2-32,1 3-17,3-2 65,-1 2-96,0 0-800,2 0-256,-1 0-129,1 0-784,0 0-1873,1 0-2481</inkml:trace>
  <inkml:trace contextRef="#ctx0" brushRef="#br1">17220 13939 14102,'0'0'6003,"19"19"-5170,-11-11 607,0 0-655,-2-1-353,0-1-304,-3-4 0,1-2-96,1 0 64,-2-5-96,-1-5-176,1-1-384,-3-4-145,1-3-111,-1 0 400,0-4-209,0 2-191,2 3 160,-2 1 160,1 5 368,0 4 176,-1 4-32,2 3-48,-2 1-33,0 7-223,0 0-1745,0 2-3361</inkml:trace>
  <inkml:trace contextRef="#ctx0" brushRef="#br1">17444 13793 4386,'0'0'16135,"-25"-4"-15142,17 7 159,0 1-463,1 3-433,0 0-176,2 2-96,3-3-16,2 1 16,0 0-16,10-3 16,3 2 48,3 0 0,4-2 0,0 3 32,0-3-96,-3 2-16,-4 0 16,-5 3 32,-8 3-32,0-2 96,-6 5 144,-6-3 32,1 2-128,-2-4 16,3-2-48,1-1-48,2-2 0,4-4-16,2-1-16,1-1-928,0-5-2130,3-3-6162</inkml:trace>
  <inkml:trace contextRef="#ctx0" brushRef="#br1">16776 15244 7427,'0'0'11782,"-19"-10"-11078,10 10 112,0 0-383,4 4-273,-3 2-160,0 3 16,3 1-16,4 2-48,1-1 16,3 2 16,6-1-48,3 2 48,3 0 16,-3-1-16,0 2-48,-2-2-128,-3 1 96,-5-2 64,-2 2-1,0-1 49,-5 1 33,-3 0-1,-2-4 32,-1 0-64,2-2 32,-3-1 0,3-2-16,1-4-48,3-1 0,1 0-385,0-5-1439,2-5-3315</inkml:trace>
  <inkml:trace contextRef="#ctx0" brushRef="#br1">16903 15211 15015,'0'18'2353,"1"3"-608,5 4-289,0 1-671,3-1 47,-2-2-592,1-1-128,-3-5-16,-1-5-48,-3 1 16,0-5-32,-1 1 48,0-2 33,-2 1-33,-4-5-32,3 0-16,-1-3-785,0-8-1248,0-2-3761</inkml:trace>
  <inkml:trace contextRef="#ctx0" brushRef="#br1">16882 15340 17384,'0'0'3842,"22"4"-3698,-14-4-96,0 0 0,-3 0-48,2 0-96,-1 0-609,2 0-559,-2 0-81,4 0 353,-3 2 15,3-2 881,-1 3 112,4 0 32,-2 2 337,-2 0 303,3 0 32,-4 1-80,-3 0-63,3-3-273,-5 1-128,-1-1-80,-1-2 1393,-1-2-625,0-3-672,0-2-160,0-2-16,0 0-32,2-3 16,-1-1-16,1 1 32,1 2-16,-2-1 0,2 1 128,0 3 304,-3 3-255,3 0-33,-3 0 0,0 3-144,1 0 16,2 0-48,1 0 32,1 3-48,4-3-1473,-1 0-608,2 0-2673</inkml:trace>
  <inkml:trace contextRef="#ctx0" brushRef="#br1">17197 15323 18729,'0'0'1024,"-14"17"-256,9-8 497,1 3-513,4-3-239,0 0-353,0-3-96,4-2-32,4-4-48,3-2-112,0-6-737,0-2 257,-2-3 288,0 0-80,-3 3 416,-5 2 0,-1 3 32,0 1 624,-1 4-144,-3 4-288,2 4 48,-1 1-63,0 2-65,3-1-80,0-1-48,3 0-16,0-5 0,4-1-32,-2-3-1009,1 0-95,-1-3-609,1-4-1296,-5-1-673,2-3-3730</inkml:trace>
  <inkml:trace contextRef="#ctx0" brushRef="#br1">17416 15127 12246,'0'0'7251,"-2"18"-6387,-1-3 1521,0 9-768,2 2-368,0 2-465,1 2-528,0 0-48,0-1-128,1-5-32,0-2 80,2-4-64,0-7-16,0-2-32,-2-2 0,0-7-592,0-4-3169,-1-4 511,0-7-5042</inkml:trace>
  <inkml:trace contextRef="#ctx0" brushRef="#br1">17315 15301 2097,'0'0'17848,"22"11"-16919,-4-12-193,5-4-64,0-1-192,0-1-223,-3 2-177,-1 2-112,-4 1-225,-6 2-1952,-1-1-3233</inkml:trace>
  <inkml:trace contextRef="#ctx0" brushRef="#br1">17565 15319 4818,'0'0'19593,"8"19"-19273,0-14-128,-1 1-112,3-2-16,1 0-32,-2-2 1,2-2-994,-4-3-127,-1-4 623,-3-2 113,-2-3 160,-1 0 176,0-1-32,-3-2-32,-1 1-416,1 2-225,0 3 705,2 0 48,1 9-48,4 0-1680,2 0-49,0 0-2449</inkml:trace>
  <inkml:trace contextRef="#ctx0" brushRef="#br1">17781 15197 20665,'-16'5'1521,"1"-2"-1281,3 3 1137,0 0-753,8 4-336,2-2-112,2 1-112,0 1-48,8 1 32,2 0-48,2-4 16,1 2-176,3-6 64,-3 3 112,2-3-112,-3 0 64,-2 0 64,-8 2-16,1-2 96,-6 3 176,-4-2 257,-4 5-65,-4-1-224,-1-1-64,-1 2-112,2-1-16,3-2-128,0 0 48,8-3 0,2-2-624,11-10-8148,1-1 960</inkml:trace>
  <inkml:trace contextRef="#ctx0" brushRef="#br1">18243 12211 9684,'0'0'6067,"0"-5"-5138,1 13-369,1 3-320,0 7 160,-2 8 737,1 10 63,0 5-399,1-1 303,-2 1-95,2-5-737,-2-5-304,4-7 0,-2-8 32,2-3 16,-2-4-16,-2-6 32,3-3-176,-3-2-1249,0-4-1008,-2-3-4498</inkml:trace>
  <inkml:trace contextRef="#ctx0" brushRef="#br1">18174 12508 14295,'0'0'4322,"21"18"-3394,-17-4-16,6 3-95,0 2-65,-2 0-160,1-1-320,-2-7-159,2-3-65,-1-3 64,-2-5 0,4 0 48,1-10 80,-1-4-32,1-4-64,1-4-64,-1-1-32,0-2-16,0 2 16,-2 2 0,0 6-16,-2 4-16,-2 5-64,-1 2-272,-1 4-304,-3 7 191,0 4-127,0 1-224,-4 2-1825,-3-1-5107</inkml:trace>
  <inkml:trace contextRef="#ctx0" brushRef="#br1">19264 12268 5346,'0'0'3794,"0"-21"-3618,1 16 1281,1-1 272,1 5 976,0 4-1777,-2 9-191,2 7 31,-2 7 1313,1 10-560,-2 0-657,0 6-128,0-3-15,0-2-545,0-6-224,0-9 48,-2-4-16,1-7 32,1-4 16,0-5-48,3-3-480,-1-6-1025,-2-2-1408,0 0-4339</inkml:trace>
  <inkml:trace contextRef="#ctx0" brushRef="#br1">19178 12520 10165,'0'0'4818,"19"9"-2705,-11-1-48,0 2-721,-2 3-479,0 2 15,-3 0-63,-2-1-417,2 0-128,-3-1-32,0-6-96,0 3-80,3-6-48,0 2 32,4-6-48,1 0 16,11-3 64,0-8 128,4-1-48,1-5-48,-1 3-32,-3-2 177,-7 1-193,-3 3-64,-5 1 0,-4 3-64,-1-1-401,0 5 177,-4 1-80,1 3-608,-5 0-529,4 3-816,-1 0-1121</inkml:trace>
  <inkml:trace contextRef="#ctx0" brushRef="#br1">20161 12269 12005,'0'22'3442,"-1"6"-353,-3 9-495,3 4-914,-1 1-447,2 0-225,0-5-639,2-8-241,2-3-48,1-10-32,1-7-32,-2-4 0,1-5-208,-2-5-1505,-1-7-1040,-2-4-2658</inkml:trace>
  <inkml:trace contextRef="#ctx0" brushRef="#br1">20098 12566 12838,'0'0'4626,"13"17"-2753,-9-9-384,1 2-33,-3-2-431,2 4-369,-1-3-320,0-4-160,1 3-144,-1-4 16,2-2-32,-2 1 0,6-3-48,2 0-32,-1-5-80,2-1 64,3-3 48,2-2-64,-3-1 80,2 1-16,-6-1 48,1 2 0,-4-2 0,-3-1-624,-2 1-513,-1 1-159,-1 2-289,0 3 112,-1 3-320,-5 3-2913</inkml:trace>
  <inkml:trace contextRef="#ctx0" brushRef="#br1">20885 12275 4002,'0'0'13270,"9"-7"-12486,-8 14-608,-1 1-32,0 7 193,0 6 415,0 6 128,0 1 65,0 3-33,0-1-95,0 1-465,0-9-352,0-2-16,0-2 16,-1-5-16,1-2 32,-3-2 0,0-2-64,2-2-577,-3-2-767,1-3-449</inkml:trace>
  <inkml:trace contextRef="#ctx0" brushRef="#br1">20818 12511 9092,'0'0'4770,"10"-19"-4001,-9 19 127,1 0-256,-1 2-319,-1 6 15,0 1 528,0 3 129,0 3-273,-1 2-112,1 1-80,1-2-95,4-2-33,2 0-16,1-5-48,1-1 192,4-2 81,0-5-209,0-1-96,2-4-16,0-1-64,3-3-128,-1-2-64,0-1 16,0 1 16,-4 1-48,0 0 48,-4 2-48,-5 1-16,2 3-64,-6 1-336,2 0-256,-2 0-113</inkml:trace>
  <inkml:trace contextRef="#ctx0" brushRef="#br1">18332 11687 5779,'0'0'6499,"1"-23"-6035,0 12-160,3 2 848,-4-2-463,3 6 15,-3 0 80,2 2 113,-1 0 1888,-1 12-2657,0 6-64,0 8 400,0 6 1025,0 3-624,0 3-145,0 0-176,3-3-448,0-7-112,2-6 48,-1-3-32,-1-6 16,2-3-16,-1-7-240,-3 0-896,0-2-993,-1-8-3074</inkml:trace>
  <inkml:trace contextRef="#ctx0" brushRef="#br1">18151 11584 10661,'0'0'7763,"-2"-9"-7378,17 9-257,6-4 16,9-1 1104,3-1-47,8-2-273,-4 2-223,-1 0-257,-5-1-256,-6 3-160,-9 2-96,-3 2-64,-5 0-929,-3 0-191,-2 0-145</inkml:trace>
  <inkml:trace contextRef="#ctx0" brushRef="#br1">18180 11893 5539,'0'0'2273,"-16"15"-2097,22-15 240,-3 0 64,-1 0 128,3 0 193,-2 0 367,2 0 209,2 0-49,-3-3-127,9 3-32,4-1 95,3 1 369,9 0-32,4 0-33,5 0-383,1 0-273,2 0 161,-4 0-305,-2 0-272,-4-2-223,-6 1-145,-6-1-64,-5 1-48,-6 0 16,-3 1-80,-6 0-1521,-8 2 368,-3 1-463,-5-3-1538,-2 0-3153</inkml:trace>
  <inkml:trace contextRef="#ctx0" brushRef="#br1">18287 11611 5763,'0'0'9796,"5"-18"-9284,-4 17-31,2 0-161,0-1-128,0 2-96,6-2-80,1 2 16,7 0 16,2-3 672,3-3 129,1 2-193,-1-1-352,-3 0-272,-5 1-48,-5 4 32,-4-3-96,-9 3-3394,-2 3 113,-9 0-2770</inkml:trace>
  <inkml:trace contextRef="#ctx0" brushRef="#br1">18697 11867 2657,'0'0'12790,"-2"-9"-11733,1 9-385,-4 7-224,4 2-64,-3 1 112,3 3 545,1 1-97,5 0-223,1-3-177,4-5-208,1 0-192,2-5 176,-1-1 97,4-4-193,-2-4-160,-2-2-16,-1-1-16,-3 0-48,-2-1 48,-4 0 0,-2 1-48,-2 2-128,-5 2-337,-5 1-95,-3 3 192,2 3-80,-3 0 240,3 0 160,2 0 80,3 0-16,0 3-32,5 0-16,1-1-32</inkml:trace>
  <inkml:trace contextRef="#ctx0" brushRef="#br2">20986 13328 6195,'0'0'9044,"-1"0"-8628,1 6 80,0-1 33,0 7-17,0 0 64,1 1-256,-1 5-144,0 3-32,0 5 113,0-1-33,0 2 0,2 2-16,0-5-16,1-1-192,1-7 0,1-1 0,0-3 16,0-2-16,0-2-16,-2-4-144,0 0-1825</inkml:trace>
  <inkml:trace contextRef="#ctx0" brushRef="#br2">20928 13618 8020,'0'0'3601,"18"2"-1936,-7 2-224,-2 4 79,-2-1-479,-1-3-577,-1 4 16,1-5-111,-4 1-193,2-1-64,-1 1 0,0-1 48,4 0 32,-1 1 96,2-2-240,0-2 0,2-2 0,1-5 16,2-5-32,-2-2 16,0-4 32,-2 2-80,-4-1-48,-3 0-1569,-2 3-1632,-8 0-3330</inkml:trace>
  <inkml:trace contextRef="#ctx0" brushRef="#br2">21401 13646 5362,'0'0'6692,"0"5"-6036,1-5 544,-1-3-383,0 1 191,0 1-63,0-3-337,0 3-224,0 0-112,0-1-64,-1 0-96,1 0-16,0-1-64,0-3 16,0 0-48,1 0-16,-1-3 0,3 1 48,-2-3-16,0 0 32,-1 1-32,0-1 145,0 0 479,0 0-320,-1 0-80,0-1-80,-2 0-176,3 0 16,0 0 0,-1 0-16,0 0 0,1 3 32,0-2 0,-4 1 48,4 2 112,-1-2 48,0 2-64,-1 0-80,2 2-15,-2-1-17,0-2-32,1 2 0,-1-1 0,2-1-32,0-2 64,0 2-48,0-1 16,0 2-48,0-1 32,2-1 16,1 3 16,-1 1-32,0 0 16,-2 1-16,0 1 16,0 0 16,0 0 0,-2-1-16,0-1 0,-1 1-32,1-4 16,2 1 0,0-2 16,0 1-48,0-2 16,0-2 16,0 2-64,2 4 64,-2-4-16,1 3 16,-1 0-32,0 1 48,0 2-48,0-3 32,0 1 16,4-1-16,-2 0-32,4-1 16,-4 0 32,3-1-16,1 1 16,-3-1 0,0 2 0,0 1 0,-1-2 0,-2 5 16,0-3-32,0 4 32,0-2-64,-2-1 64,-1 1-48,2 0 32,1-1-32,0 0 0,0 2-16,0-3 0,0 1 32,0 1 0,0-1 0,0 2 0,0-1 0,0 2 32,0 0-32,0-2 0,0 2 0,0 0 0,0-1 0,0 2-32,0 1 0,0-2-433</inkml:trace>
  <inkml:trace contextRef="#ctx0" brushRef="#br2">21401 12856 4626,'0'0'8180,"-19"21"-7028,12-10-47,-4 1-161,0 1-63,-1 0-273,-1 1-96,2-2-80,4-2-111,-2-2-161,4-3-64,2-3 0,-1-2 144,4-6-160,0-3-64,0-3 0,4-4-48,-1-2 64,1 2-16,1-1 16,1 1-16,0-1-16,4 6 0,1 1-48,-2 2 16,7 4-48,-1 4 128,-1 0-32,3 5 48,-3 3 32,-1 1-32,-2-1 48,-2 1-128,-2-1 64,-3-2-80,-1-2 16,0 0 16,-2-2 0,0-2 0,0 3-32,-1-2-320,2 3-1809,0-4 736,-1 2-384,2-2-416</inkml:trace>
  <inkml:trace contextRef="#ctx0" brushRef="#br2">22026 12970 1729,'0'0'12069,"19"5"-12005,-13-5 0,2 0 0,0 0-96,-2-1-496,-1-2-192,1 1-721,-4-4-3233,0 2 288</inkml:trace>
  <inkml:trace contextRef="#ctx0" brushRef="#br2">22213 12970 13814,'0'0'2113,"16"10"-10084,-8-10 2464</inkml:trace>
  <inkml:trace contextRef="#ctx0" brushRef="#br2">22434 12961 17560,'0'0'2033,"17"0"-1873,-10 0-544,2 0 240,2 0 160,1 0-961,1 0-735,-4 0-1602,-4 0-1680</inkml:trace>
  <inkml:trace contextRef="#ctx0" brushRef="#br2">22647 12959 13638,'0'0'625,"26"3"-1074,-12 1-351,-1 0 832,4-1 0,-5-1-416,2-2-1697,-5 2-144,2-2-1105,-5 2 1666,3-2-658</inkml:trace>
  <inkml:trace contextRef="#ctx0" brushRef="#br2">22824 12979 5587,'0'0'5650,"20"0"-4289,-12 1-1233,1 4-112,-4-2-16,2 2-368,-4-1-1057,2-4-2705</inkml:trace>
  <inkml:trace contextRef="#ctx0" brushRef="#br2">23299 12799 14695,'0'0'3617,"13"27"-3040,-10-6 879,-3 4-127,0 4-241,-2-1-687,-2-2-113,-1-3-160,0-2-64,2-5-16,-1-4 16,0-3-48,4-5 48,0 0-64,6-4-272,-1-5-1025,3-1-912,-6-4-1633,2 1-5682</inkml:trace>
  <inkml:trace contextRef="#ctx0" brushRef="#br2">23210 12775 8164,'0'0'9188,"33"6"-7971,-12-4-257,5-2-16,3 0 113,1-3-353,-1-2-384,-4 3-160,-4-4-48,-7 2-64,-2 3-80,-7-1-288,-4-1-672,-1 0-49,0 0-655,-6-3-3187</inkml:trace>
  <inkml:trace contextRef="#ctx0" brushRef="#br2">23550 12880 10037,'0'0'8323,"-10"17"-7442,7-1 656,3 1-33,0 1-447,3 0-225,2-5-432,6 0-240,2-6 0,5-4 64,-2-3-79,5-5-81,1-5-16,-2-3-80,-4-3-337,2-5-95,-7-2-192,-2 3-305,-7-5-191,-2 2 256,-3 0-369,-8 6-528,-5 3 721,-4 0 832,-1 8 224,-3 3 0,3 3 48,-1 5 384,2 6 528,7 3-111,2 3-609,5-1-128,6 2-96,0-6-2113,10-4-7140</inkml:trace>
  <inkml:trace contextRef="#ctx0" brushRef="#br2">23878 12902 6723,'0'0'6419,"0"21"-4690,-2-12 336,-1 2-721,1 0-271,-1-1-161,-2 0-271,3-4-177,-1-1-272,2-2-48,-1-1 80,2-7 736,0 0-159,2-6-673,3-4-96,1-2 0,2-3-32,0-3 16,2-2 16,2 1-16,0 0-80,-1 2-320,-1 6 224,0 4 112,-2 4-32,1 7 0,-3 1 16,-2 6 16,1 8 32,-4 4 16,-1 5 112,0 1 48,-1 3 112,-2-3-192,3-3-96,0-4 48,0-2 16,0-5 32,3-2-80,0-2 16,-3-1-16,1-3-432</inkml:trace>
  <inkml:trace contextRef="#ctx0" brushRef="#br2">23923 12901 14102,'0'0'3394,"18"1"-1361,-5-1-160,-2 0-785,0-1-672,0-2-335,-3 1-33,-4-2-1313,-4 0-2033,-2-5-4945</inkml:trace>
  <inkml:trace contextRef="#ctx0" brushRef="#br2">18546 13291 4370,'0'0'4226,"-10"2"-4098,10-2-32,-1 0 32,-1 0-112,0 0 16</inkml:trace>
  <inkml:trace contextRef="#ctx0" brushRef="#br2">18560 13267 8708,'0'0'1921,"0"18"-1553,2 0 913,-2 8 1104,0 2-753,0 5-719,-2 1-785,-1-3-112,-3-4-16,3-6-176,1-6-560,2-7-689</inkml:trace>
  <inkml:trace contextRef="#ctx0" brushRef="#br2">18485 13444 6275,'0'0'4962,"1"18"-3985,3-3 767,1 2 641,2 2-784,2 1-288,2-3-641,0-3-256,1-3-128,1-6-15,0-5-49,0 0 0,-1-9-128,0-5-48,0-3-112,-1-4-496,-4 2-465,-2-3-816,-4 5-992,-1 0-1745</inkml:trace>
  <inkml:trace contextRef="#ctx0" brushRef="#br2">18960 13609 6707,'0'0'11701,"-13"-6"-10548,12 3-593,-1-6-128,-1 2-175,0-6-49,2-3-176,0-5 0,1-3-48,-1-7 0,1-2 16,0-3-16,0-2-80,0 3-225,-3 1-287,3 5 288,0 5 256,0 3 32,0 4 16,0 1 16,0 2 0,3-1 0,-3-1 16,1 3 0,-1-2-16,0 0 32,-1 0-384,-3-1-705,-1-1 145,0 1-241,3 2 65,-2 1 416,3 5 319,1 2 369,0 5-80</inkml:trace>
  <inkml:trace contextRef="#ctx0" brushRef="#br2">18874 13070 8740,'0'0'1921,"-11"18"-641,1-4 481,1 1-304,-1 0-465,3-2-79,0 0-385,5-4-272,0-3-80,9-7-64,1-10-32,8-5-48,0-2 0,2-6-448,-2-2-160,0-5 16,-4 1 272,-1 4 191,-1 1-143,-7 6 208,1 7 112,-1 6 577,-1 6-17,0 8-656,-1 8 112,1 4 672,1 5 721,2-1-705,2-1-127,2-5-577,4-4-96,0-6-16,-1-2-481,-3-6-1968</inkml:trace>
  <inkml:trace contextRef="#ctx0" brushRef="#br2">19860 15007 13622,'0'0'2625,"-3"18"-1872,6-4 207,-1 3 81,-1 5-529,1 1-112,1-1-48,-2-1-192,1-2-112,-2 0 0,0-3-48,-3-3 32,-3 1-16,0-1 0,0-2-96,0-4-304,3-2-224,0-4-609,3-4-1360,0-6-3297</inkml:trace>
  <inkml:trace contextRef="#ctx0" brushRef="#br2">19795 15160 7571,'0'0'8020,"3"21"-6307,0-8-48,0 4-657,2 3-240,0-1-207,3-3 15,2 0-336,-1-6-176,1-6 32,-1-4-64,0-2-16,0-9 48,2-6-48,-1-4 0,-2-2-16,2-2 0,-2-1-48,-2 9 32,-2 4 32,-2 8-32,-8 14-160,-2 5-896,-2 1-1041,2-2-5219</inkml:trace>
  <inkml:trace contextRef="#ctx0" brushRef="#br2">20227 15205 11461,'0'0'2289,"-11"21"-2225,11-15-48,0 3-48,0-6 48,0 3 16,3-3 4498,-3-9-2545,-1-6-784,-1-6-385,2-7-127,0-7-241,5-4-272,2-9-96,0-2 0,4-2 80,-2 2-288,0 0-80,-5 5-961,1 2-111,-5 2-545,0 3-784,-5 2-2145</inkml:trace>
  <inkml:trace contextRef="#ctx0" brushRef="#br2">20283 14641 13446,'-14'21'2145,"-3"6"-336,-7 8 192,0 0-1041,1 1-527,3-4-289,4-9-80,6-7-32,7-8 48,3-16 80,8-8-144,0-7-256,6-4-849,2-4-496,1-3 1,-1 2 511,1 3 785,1 5 208,-2 6 64,-1 4 32,-3 10 624,0 4 113,-2 9-241,-1 9 128,0 5 177,-3 3-113,0 2-320,0-3-368,1-4-48,1-6-448,-3-9-1953</inkml:trace>
  <inkml:trace contextRef="#ctx0" brushRef="#br2">18243 15140 5074,'0'0'3042,"-5"-16"-2914,5 11 16,0-1 240,0-1 224,0-2 257,0-1 31,0 2 593,0 2-385,0 0 2418,0 16-3410,-2 6-112,-4 10 112,3 8 656,-3 3-191,1 3-321,-1 1-64,1-2 176,0-6 96,3-7 0,0-5-288,1-4-176,-2-4 33,3-3-17,-1-1 0,-1-6-16,2 3-129,-1-3-399</inkml:trace>
  <inkml:trace contextRef="#ctx0" brushRef="#br2">18116 15400 6467,'0'0'9636,"-6"-6"-9267,6 8-241,1 4-16,4 3 16,3 2 384,0 1 544,2 2-415,-1-4-161,1 1-96,-1-2-160,-1-3-128,-4-2 0,1 0 32,-2 0-96,0-2 16,-2-2-48,0 0 32,1 0-48,2 0 128,1-4-48,1-2-64,2 0 33,2 0-17,-2 1 32,0-1-32,0-1 32,-2 1-96,-2 2 32,-2-2 48,-2 3 0,0-2-193,0 1-143,0-1-288,-4 0-1089,-1 3-1952,2-4-2434</inkml:trace>
  <inkml:trace contextRef="#ctx0" brushRef="#br2">19781 14491 7091,'0'0'3666,"0"15"-3378,7-12 576,1 3 49,1 4 111,-2 2 353,1 6 336,0 5-305,-4 6-255,-1 6-225,-3 4-319,0 3-49,0-1-272,-3-2-288,2-5 0,-1-5-16,2-3 64,0-7-32,3-2 32,3-1-16,0-2-48,0-1-16,-2-2-208,2-2-897,-4-4-1792</inkml:trace>
  <inkml:trace contextRef="#ctx0" brushRef="#br2">18485 15328 7219,'0'0'8036,"-6"17"-7204,6-2 209,3 5 576,3 4-273,-2 2-207,2 1-353,-1-4-320,1-4-176,-3-4-224,1-4 16,-2-1-47,-2-4-1,0-4-16,0-2-241,-6-2-527,2-4-1297,-4-4-1921,-1-1-3265</inkml:trace>
  <inkml:trace contextRef="#ctx0" brushRef="#br2">18503 15286 9332,'0'0'7844,"-12"24"-7540,7-14-144,-2 4-128,1 1 16,-2-2 16,-1 2 16,-1-1 352,3-2-95,-2-2-33,1-4-144,2-1-128,2-5 0,-1 0-16,4-5 32,1-4-48,0-4-16,4-1-144,3 0 128,3-1 80,0 4-80,2 1-176,1 3 432,-2 6-80,1 1-64,-3 9 64,-1 0 0,-1 5 48,0-2 32,-3-1-176,0-2 0,0-4-32,-3-2-16,3-3 16,-2 0-16,-1-3 32,2-2-320,0-3-1025,0 3-976,-3-1-1008</inkml:trace>
  <inkml:trace contextRef="#ctx0" brushRef="#br2">18507 12833 5426,'0'-1'3634,"0"-1"-1537,0-2 800,0 1-1888,0 3-513,-1 0-48,1-1 81,1 2-673,1 6 144,2 2 16,0-1 0,2 2 0,-4 3-16,3 0 16,-3 0-16,1 3 288,-1 2 320,-2 0 0,0 5 81,0 3-177,0-2-112,0 5 272,0 1-368,0-1-144,0 0-160,1 1 16,3-3 16,1-1-32,0-3 65,2-5-33,-1-1 0,1-5-16,-2 0 0,-1-4-128,0 0-737,-3-1-1008,-1-1-1200</inkml:trace>
  <inkml:trace contextRef="#ctx0" brushRef="#br2">20848 12814 6147,'0'0'2977,"10"-10"977,-10 8-3666,0 4-304,1 1 32,2 1-16,-1 2 32,4 0-64,0 4 80,-2 2 304,3-1 353,0 1 47,-3 0-192,1 2 289,1-1-129,-3-1-64,0 0-63,0 2-113,0-1-16,-3-2-192,1 4 80,3-1-96,-2 3-144,2-2-32,-1 2 16,0 2-64,-1 2 1,2 0-33,-3-1 0,-1 0 0,3-1 32,-3-2 32,0-5 32,0 0 96,0-1 32,0-2-32,3-2-64,0 2-32,1-1-64,0 3-16,2-2 32,-2-1-16,-1 3 16,0 1 80,-3-2-48,0 0-16,0 0 32,0 0-48,0-2 16,0 1-48,0-3 32,0 0-96,0 2 48,1-1-16,0 0 16,2 3 0,-2-3-16,-1 2 48,0 3-32,0-2 32,0 2 0,-4-1-16,3 0-32,0-2 32,1 1-16,0 0-16,1-2 32,3-2-32,-3 3-16,1-3 0,-2 0-752,0 1-897,0-1-1744,-6-2-2610</inkml:trace>
  <inkml:trace contextRef="#ctx0" brushRef="#br3">21808 12466 11621,'0'0'4370,"6"-18"-3057,-5 15-16,2 3 383,0 4-1456,-3 5 145,0 8 399,0 4 400,0 6-255,-6 2 31,5-1-271,-4 2-257,4-7-160,-1-2-320,2-6 32,0-4 0,0-6 48,0-1-16,2-2-16,3-2 0,-3-3-785,-2-3-1263,3 0-2130,-3-2-3554</inkml:trace>
  <inkml:trace contextRef="#ctx0" brushRef="#br3">21689 12457 3906,'0'0'11109,"-18"5"-9909,12-3-431,3 0-161,3 0 160,0-1-624,0-1 33,9 0 63,-1 0 384,3 0-160,6-1 353,-1 1 31,5-2-48,2-2 193,2 0-145,1 2-160,1-2-159,-4 3-145,-2-2-160,-2 0-96,-3 3-64,-3-2 16,-5 1-48,0 1-80,-3 0 32,-4 0-16,1 0 0,-1 0-128</inkml:trace>
  <inkml:trace contextRef="#ctx0" brushRef="#br3">21688 12721 6835,'0'0'10869,"-2"-3"-9988,4 0 63,0 2 16,2 1-159,-2-2-193,4 2-160,2 0-32,1 0 17,6 0 95,3 0-48,3 0 48,2 0-31,2-3-17,2-1-80,-3 2 64,-3-2-16,-1 0-272,-4 1-96,-6 2 1,-2-2-97,-4 3-33,-1 0 49,-7 0-176,-2 0-16,1 0-208,-1 3-528,3-2-689,0-1-480</inkml:trace>
  <inkml:trace contextRef="#ctx0" brushRef="#br3">22126 12382 5891,'0'0'11941,"-6"-7"-11092,6 16-593,4 2 96,-2 3 128,0 6 1025,-2 2-721,1-1-432,-1 0-128,0-2-80,-1-5-80,-1-3 16,2-2-80,-1-4-576,0-3-928</inkml:trace>
  <inkml:trace contextRef="#ctx0" brushRef="#br3">22136 12377 2625,'0'0'4706,"-7"20"-3025,3-17-688,-3 3 367,-3-1 17,-2 4-385,-4-4 17,3 3-289,-1-2 225,4-1 31,2-1-16,2-2 241,7-2-1121,7-5-80,3-1-16,1-5 16,5 3-144,-1-6-96,-1 5 224,-2-3 16,-2 4 64,-4 5-64,-4-1 16,0 4-16,-3 4 0,0-2 0,2 5 0,1-2 32,0 5 64,2-5-64,3 2 0,1 0 0,2-3 16,1-2-32,2 0 0,-4 0-112,-2-2-1553,-1 0-2385</inkml:trace>
</inkml:ink>
</file>

<file path=ppt/ink/ink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6:47.965"/>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E71225"/>
    </inkml:brush>
  </inkml:definitions>
  <inkml:trace contextRef="#ctx0" brushRef="#br0">22885 17334 15591,'0'0'2801,"-11"0"-2160,3 4 31,-1 0 48,-3 4-95,0-1-17,-2 0-96,-3 2-176,3-2-48,2 0-31,3-1-1,3-2 0,5-1 16,1 1-176,4-1-64,5 0 16,-1 3-64,3 0 32,-1 3 0,1 3-16,0-1 16,-2 3 32,0 1-32,0 1-16,-2 0 64,1-4 0,-2 1-48,0-3 48,-3 0-32,0-2 32,-3 0-32,-1 0 64,-4-2 0,-2 3 401,-1-4-193,-1-1 80,-1 2-160,0-3-96,0 0-80,1-3-16,2 0-16,-1 0 0,2-2-16,4 0-64,0-3-640,2-2-689,0-2-288,4 1 81,-1 2-209,2-1-704,-3 3-1297</inkml:trace>
  <inkml:trace contextRef="#ctx0" brushRef="#br0">23002 17513 5282,'0'0'10917,"12"6"-9524,-10 2-112,-2 1-33,0 0 17,0 2 207,0 2-287,1-3-433,3-1-351,6-4-129,-3 1-96,3-5 80,2-1-32,-1-1-128,-1-5 32,-3-1-48,0-1-32,-2-1-16,-4-1-64,-1 0 32,0 1-16,-1 0 0,-4 1 0,1 2 16,-2 1-16,3-1 0,-1 0 0,2 2 32,2-1-48,0 2-704,2-3-641,2 3-48,2 0-623,-3 0-1186,3 2-1392</inkml:trace>
  <inkml:trace contextRef="#ctx0" brushRef="#br0">23207 17540 11541,'0'0'6227,"-4"17"-5763,3-6 1169,1 1-288,0-2-641,0-3 128,3 1-415,-1-5-17,4-2 144,-2-1-80,-1-1-144,0-2-63,0-5-49,0-2 96,-2 0 256,-1-2-192,0 2-80,-4-1 112,1 0-63,-2 0-81,2 1-144,1 2 16,-2 0-96,4 0 80,0 2-32,5 0-48,1 1-32,2 0-16,2 3 0,-1-2 0,2 3 0,-2 1-32,1 0 16,-1 0 32,-3 2-32,-3 1-336,-3 0-529,0 1-479,-5-2-129,-5 4-608,0-4-1200,-2-1-3186</inkml:trace>
  <inkml:trace contextRef="#ctx0" brushRef="#br0">23526 17304 6147,'0'0'3041,"-2"-12"-2016,1 7-161,1-1 417,0 1 207,0-2 241,0 0-256,0 2-177,-2 1 129,-2 1-144,-3 3-241,-3 0-191,-4 9-497,-1 1 208,-1 5-176,1 3-32,2 1 48,5 4 33,6-1 31,2 2 192,6 2 16,4-2-527,1 0-97,-2-1 0,2-4 0,-3-2 32,0-3 0,-4-2-32,-1-1 16,-3-2 16,0 1-32,-3-5 16,0 1 0,-1-3-128,2-2-160,-1-1-385,2 0-319,1-3-3618,0 0 1072,1-1-2352</inkml:trace>
  <inkml:trace contextRef="#ctx0" brushRef="#br0">23425 17497 464,'0'0'17512,"11"-8"-15719,0 6 64,-1 0-128,4-1 128,0 2-577,2 0-351,-3 0-449,-1 1-128,-3 0-224,0 0-96,-3 0 0,-2 0-32,-2-2-576,2 1-865,-4-5-5298</inkml:trace>
  <inkml:trace contextRef="#ctx0" brushRef="#br0">23685 17494 18681,'0'0'4065,"-15"-7"-3072,7 7-97,0 1-432,-2 2 81,0 3-49,4 2 32,0 0-128,3 0-15,3 1-161,0-3-112,4 0 32,4-2-48,-2-2 32,1-2-64,1 0-32,1-2-64,-3-1 0,0-2 16,0 0-16,-5 1-16,3 0 32,-4 3 0,-2 2 0,-1 6-48,0 3 96,-1 1 224,2 1 32,0 0-96,2-2 32,0-2-128,3-2-176,2-3 32,-1-2 32,2-1-512,-1-1-785,-1-4-1056,-1-1-1536,1-2-3987</inkml:trace>
  <inkml:trace contextRef="#ctx0" brushRef="#br0">23825 17473 22202,'0'0'5523,"-13"0"-5395,8 6 16,-2 3 240,0 3-80,-2 1-64,1 3 160,0 0 113,3-1-225,2 0-112,2-3 0,1 0-96,2-6-192,6-3 80,4 0 64,0-3-64,3-3 32,2-3-480,-1-1-497,-1-1-816,-2-2-1088,-3 0-560,-3 0-3827</inkml:trace>
  <inkml:trace contextRef="#ctx0" brushRef="#br0">23931 17492 20745,'0'0'3890,"20"-7"-1857,-7 7-544,1-3-705,2 1-191,1-2-225,2-1-144,-4 0-128,-2-1-16,-5 0-32,-2-1 16,-6 0-64,-3 1-208,-9 1-16,-3 1-128,-6 4-49,-1 3 65,-3 4 224,4 6 96,2 3 32,7 1 496,5 2-143,7 0-193,8-1-128,8-4 48,3-1-48,5-5-32,1-5-192,2-3 128,-3-1-721,-3-4-1088,-8-3-1920,-6 1-2322</inkml:trace>
  <inkml:trace contextRef="#ctx0" brushRef="#br0">22687 17810 4946,'0'0'15575,"16"-4"-14550,0 1 303,4-1 33,8-1-128,2 2-129,1 0 33,3 0-497,0 0-224,-1 1-64,0 1 33,-3 0-369,1-1-32,3 0 176,-2-2 64,4 1 48,2 0-64,2-2-16,6 1-272,-1 1 0,1 0 336,-1 1 16,1 1 0,-5 1-368,-2 0-16,-1 1 112,-4 1 64,-1 1 48,-2-2 16,1 1 16,-2 0-304,1 0 80,1-2 16,1 0 80,0 1 48,-2 0 32,-2 0 48,-1 1-224,1 0-32,-6-1 64,1 2 32,-2-2 48,-1 1 0,1-2 16,0 0 16,1-2 0,-1-1 32,1-1-288,-2-1 80,-1 2 32,-4-1 64,-2 3-32,-3 0 64,-4 1-32,-3 0-128,-2 0-192,-2 2-48,0 0 240,-6 0-80,1 0-721,-3-2-992,-3-6-2080,-1-4-4307</inkml:trace>
  <inkml:trace contextRef="#ctx0" brushRef="#br0">25525 17464 8132,'0'0'10629,"-16"17"-9509,10-5 49,-2 2-1,-2 5 17,3-1-49,-3-2-127,5-2-545,0-6-32,2 0-240,3-5 64,3-6-208,2-6 96,1-6-96,3-3-112,2-6-256,0-5 32,1-2-80,1-5-48,1-1 0,1 0 159,0 1-239,-1 3 288,-3 8 144,0 7 128,-3 9 32,-2 9 176,-2 9-240,-4 13-32,0 10 881,0 7 111,-3 4-368,3-1-239,-1-5-465,1-6 0,1-7 80,4-9-32,0-6 64,0-3 0,0-3-80,-1-3-705,-1 0-687,-2-7-1218,-1-2-2400,0-3-12438</inkml:trace>
  <inkml:trace contextRef="#ctx0" brushRef="#br0">25562 17447 13526,'0'0'7812,"13"8"-7220,-5-6-288,-1 0-128,5-1-144,-3-1 32,0-1-64,2-2-784,-4-2-577,2-3-1760,-5 2-5811</inkml:trace>
  <inkml:trace contextRef="#ctx0" brushRef="#br0">25782 17224 12390,'0'0'3953,"4"-5"-3776,-2 14 63,1 4 1024,0 6 81,1 5-305,2 3 49,-1 0 111,-1 2-239,-3-1-65,1-1-47,-2-3-337,-2-3-48,-2-3-144,0-2-176,1-2-64,0-5-16,0-3-16,3-3 0,0-4-1184,3-6-1505,2-3-2274,-1-2-9683</inkml:trace>
  <inkml:trace contextRef="#ctx0" brushRef="#br0">25953 17241 8692,'0'0'1136,"-4"-13"97,2 10-48,1-1-225,-2 2 129,3-1 2096,0 5-2833,0 4-240,4 1 224,-2 4 609,3 4 79,-1 4-223,0 3 271,-2 2-79,0 1-225,-2 2-240,0-4-256,-2-2-176,2-4-80,-4-4 208,0-2 305,4-3-273,-3-2-112,1-4 0,0-1-48,1-1 64,1-3-16,1-3-80,4-1-80,1-2 0,4 1-48,-1-1-240,-1 3-80,1 0 48,-3 2-17,-2 1-127,-2 2 192,0 0 256,-1 1 48,0 0-16,2 0-16,-2 1-80,4 3 16,-1 0 32,2 5 32,-1 3 144,-1 0 208,0 0-160,-2 1-32,0-2-16,-2-1-80,-2-4-16,-1 2 0,0-4 49,-3-2-17,0 1 16,1-3 0,-2 0 16,-2-3-80,0 1 16,1-2-16,1 1-16,-1 0-352,3 1-1,1 1 17,3 1-128,4 0-1857,1 0 1040,4 0-495,-2-2-2739</inkml:trace>
  <inkml:trace contextRef="#ctx0" brushRef="#br0">26124 17448 10965,'0'0'10069,"13"0"-8805,-4 0-447,1-1-417,0-3-224,0 0 368,-2 0-336,-2-1-96,-5 0-128,-1 2 64,-1 0-48,-7-2 32,-2 3-64,-2 2-16,0 0-32,0 0-48,2 6 64,4 1 32,3 5 80,3 1 160,2 1 16,3-2-160,4 0 0,0-4-32,2-2 16,-1-2-112,-1-3-464,1-1-688,-2-1-993,-1-4-1889,-3-2-4946</inkml:trace>
  <inkml:trace contextRef="#ctx0" brushRef="#br0">26352 17464 19993,'0'0'1025,"-16"-9"-705,7 6 208,-5 3 64,1 0 49,0 0-81,1 2 96,2 5 112,2 0-207,3 2-321,3 2-48,2-3 96,4 0-16,4-3-144,3 0 16,0-4-32,5-1-64,-1-6-16,-2-2-64,2-5-288,-2-2-160,-1-2 160,-4-4 192,-2-2 112,-1-2 16,-5-2-144,0 0-529,0-2-239,-2 3 320,-3 2 128,2 6 351,2 3 146,0 6 31,1 3 320,0 4 64,0 4-176,0 6-288,0 6-32,-3 4 256,1 9 336,-1 4-143,-1 4 127,1 0 272,0-1-224,3-3-432,0-6-31,1-6 143,3-4-16,1-4-128,-2-4-80,2-3 16,-3-4-384,0-3-1121,-2-5-1969,0-4-1968</inkml:trace>
  <inkml:trace contextRef="#ctx0" brushRef="#br0">26480 17448 19481,'0'0'3345,"-12"12"-1584,7-1-288,2 2-641,3 0-271,0 2-193,3-4-112,4-3-144,7 0-48,-1-7-32,5-1 0,1-5-64,-2-3 64,0-5-96,-4-1 48,0-4 32,-7-1 0,-2-3-224,-2 1-352,-2 3-17,-8 3 353,-2 5 128,-3 5 0,-2 5 64,-2 2 64,-3 4 128,2 4 256,3 1 1,1 0-369,6-1-80,1-1-337,6 0-1199,1-3-1442,3-5-687,2-1-4211</inkml:trace>
  <inkml:trace contextRef="#ctx0" brushRef="#br0">25692 17667 2945,'0'0'2914,"-16"6"-2754,8-4 1248,-1 2-591,2-1-609,2-2 64,2-1-16,0 0 112,2 0 2241,1 0-1232,0-3-432,2 0 95,0 2 0,1-1-367,0 2-257,-1-1-224,4-1-128,-2 2 0,4 0 0,5 0 96,4 0 352,5 0 433,8-1 544,9 0 191,4 0-383,3-2-353,3 0-143,2 0 127,1-3-640,0 2-240,-3-3 80,0 2 241,-5 1 31,-5 1-496,-9 1 64,-3 2 0,-12 0 80,-3 3-32,-6-1-48,-5 2 0,-1 0-16,0-2-385,-4 1-511,-3 0-1057,-1-3-1296,-3-2-4227</inkml:trace>
  <inkml:trace contextRef="#ctx0" brushRef="#br0">27879 17260 5362,'0'0'8772,"0"-15"-7411,0 13-464,2 0-113,-2 0-32,1 2 1,0 0-353,1 3-224,1 5 48,0 6 400,4 4 1345,1 4-320,-1 3-513,6-3-351,-1-1-321,1-5-128,1-6-112,0-3-16,0-2-64,-2-5-64,0-3-32,-2-1 16,-5-4-32,0 0-32,-2-2-16,-2-1-32,-1 2-96,3-1-192,-3 4 16,3 3 272,-1 3-16,5 2-128,-1 5 144,1 5 96,1 1 32,3 1 32,-1-5 16,1-1-16,0-4-80,-2-4 0,-1-3 0,-1-6-16,-1 0-32,-1-5-32,-2-1 48,0-1 16,-3-2-32,0-3 16,0 0 16,-2 0-96,0-3-272,-3 3-128,3 3 0,-2 2-385,1 3 353,0 5 352,2 1 96,-1 5 48,2 1-304,-3 1-753,3 2-1296,0 3-1457,0 1-3121</inkml:trace>
  <inkml:trace contextRef="#ctx0" brushRef="#br0">28314 17351 5731,'0'0'7267,"2"-13"-5474,-2 10-209,0 1-255,-2 1-272,-3 1-289,1 0-208,-1 1-32,-3 4-15,0 1 31,2 1 128,2 1 273,-1 4-193,4-1-160,1 0-192,2-3-95,3 1-145,2-4-96,2-1 32,0-3-48,0-1 32,2-5-48,-2-2-96,-1-2-80,-2 0 16,-1-1 112,-3 0-80,-2-1 48,0 5 32,0-2-16,-3 4 16,0 1 64,0 3-80,0 3-16,1 3 32,1 3 208,-1 1 96,2 1-112,0-2-80,4-2-64,1-2 16,1 0-224,1-4-673,-1-1-671,0 0-385,-1-3 0,-1 0-3602</inkml:trace>
  <inkml:trace contextRef="#ctx0" brushRef="#br0">28432 17344 12486,'0'0'9364,"-7"12"-8259,7-2 399,1 3-463,3-1-401,3 3-160,1-3-160,4-3-208,-2-4-32,1-2-32,-1-3-16,-1-3 0,-2-2-16,0-4 0,-3-2-112,-1-2 64,-2 0 16,-1 0-48,0 2-176,-1 1-64,-2 2 192,2 3 96,1 1 0,-2 4 32,2 2-128,0 2 48,2 0 64,2 2 16,2-1 16,0 0 0,4-2-16,2-2 64,1-1-32,0 0 96,1-3-48,-1 0-96,-5-4-64,1 3 32,-5-1 32,-2-3-16,-2 1 32,-2-1-144,-5 4-384,-1-2-353,0 6 449,0 0 272,0 5 128,0 2-16,2 5-16,2 0 80,2 2 160,0 0 192,2 0 97,2-2-209,6-3-144,-1-1 16,3-4-48,1-1 32,-2-2-208,2-1 48,-3 0-736,-1-2-577,-4-1-912,-3 1-1121</inkml:trace>
  <inkml:trace contextRef="#ctx0" brushRef="#br0">28704 17164 10005,'0'0'4706,"9"18"-3122,-5-3 802,-2 4-514,1 3-63,-3 3-32,0 1-384,0-2-593,-3-3-320,1-1-80,1-6-15,1-2-145,0-3-144,0-3-32,3-2-32,-1-1 0,0-2-48,1-1-352,1-1-849,-1-4-1584,-2-1-2145</inkml:trace>
  <inkml:trace contextRef="#ctx0" brushRef="#br0">28783 17347 3842,'0'0'9108,"13"4"-6387,-5-4-304,1 0-672,1-1 48,1-2-721,0-2-767,-3 1-97,-2-1-176,-2 1 16,-2-2-48,-2 1 16,-2 0-240,-4 0-225,-3 2-79,-1 2 112,-1 1 336,0 2 80,2 6-16,2 3 32,4 1 656,3 1 97,3-1 95,3 0-304,1-3-208,3-4-80,1 0-143,0-5-129,1 0-145,-5 0-1055,-1-5-1009,-2 0-1473,-3-2-3777</inkml:trace>
  <inkml:trace contextRef="#ctx0" brushRef="#br0">28906 17366 11189,'0'0'6947,"5"17"-5362,-2-11-96,-1 0 672,4-2-705,-2-3-719,1-1-273,-1-1-160,0-3-192,-2-3-80,3 1-16,-3-3-16,0-2-16,2 3 16,-2 1-64,0-1 64,2 3 0,-1 2 32,1 2-32,0 1-16,0 0 192,0 2 80,1 4 112,1 0 161,-2 1-33,1 1-144,3-4-144,-1 3-48,0-5-96,-2 0-16,1-2 0,0 0-672,-5 0-1073,0-4-5554,0-3-993</inkml:trace>
  <inkml:trace contextRef="#ctx0" brushRef="#br0">29088 17314 16872,'0'0'7219,"-5"1"-6963,-2 10 384,-1 1 49,1 2-513,2 0-160,2-3-16,3 1 64,0-5-32,4-2 0,2-2-16,1-3 32,2-1-64,-2-5-48,1-1-96,-2-3 64,-2 1 80,-2 0-64,0 2 0,-2-1 0,0 3-32,-3 2 112,-1 2 0,1 1-32,-1 3 16,0 3 48,0 2 32,2 3 32,0 2-16,-1 2-32,3 2 48,0 2-32,0-2 32,0 0 32,2 0-192,-1-2-16,-1-2 48,0 0 32,-3-2 32,0 0 32,0-4-80,-2-1 48,0 0 0,-2-4 32,2-2-80,-2 0 32,3-1-32,-3-2 16,2-2-208,2-1-288,0 0-737,1 1-592,1-1-832,1-3-2673</inkml:trace>
  <inkml:trace contextRef="#ctx0" brushRef="#br0">29217 17170 12102,'0'0'3425,"0"18"-1984,0-5 640,-4 7-304,2 4-113,0 0-175,-2 1-353,3 1-399,-2-2-465,1-6 128,1-2 128,1-4-79,0-3-241,0-3-112,0-2-32,0-3 96,-3-4-160,2-1-400,0-1-241,1 2-463,0-1-801,0 1-704,0 0-1697</inkml:trace>
  <inkml:trace contextRef="#ctx0" brushRef="#br0">29152 17311 16664,'0'0'5890,"17"-3"-5041,-7 3 79,4 0-384,-2-3-400,0 3-80,-3 0-15,0-1-33,-3-1-465,-3 0-1247,-1-2-1010,-2-2-3393</inkml:trace>
  <inkml:trace contextRef="#ctx0" brushRef="#br0">29314 17185 3458,'0'0'13206,"0"12"-12390,0-3 721,0 3 464,0 1-737,2 4-191,-2 1-177,3 0-304,-3 3-207,0 0-257,0-2-48,0-2-16,0-4-16,1-2 0,1-4 16,1-2-48,0-3 16,4-2-48,-1-2-32,0-3-48,3-5 48,-1 0-96,-1-1-64,1 0 31,1 2 129,-3 2 32,-1 2 48,-2 4 48,-1 1 16,1 0-31,-3 4-17,1 1 48,-1-1-48,0 1 0,1 1-48,2-2 16,-1-2-833,3-2-912,-1 0-1904</inkml:trace>
  <inkml:trace contextRef="#ctx0" brushRef="#br0">28024 17557 5635,'0'0'6899,"14"0"-5635,-4 0 113,2-1 96,4 0-97,4-1-207,0 2 15,2-2 97,-1 2-145,2 0-175,-2 0-417,-1 0-192,-1 0-96,1 0-31,-1 0-97,2-1-48,-3 1-16,1-1 0,1 1 80,0 0-48,1-1 32,-1-1-80,1 1 48,0 0 192,-1-1-48,1 1-112,-1 0-64,1 0 16,-2-1 32,4 1-32,-4 1 16,3-2-160,0 2 16,0 0 96,2 0 64,-2 0-16,2 2-16,-1-1-31,1 0 47,1 0-32,1-1 16,-2 0-96,2-1-48,1-1-16,0 0 80,-1 1 0,1 0 32,-1-2 0,-1 3 48,0 0 16,-1 0 16,-2 1-352,-2 2 208,1 0-32,-2 1 48,2-2 16,-3 1-16,0 0 64,0-2-32,0-1 16,-3 0 32,1 0-32,-4-4-128,-2 0-289,-3 1-223,-4-2-496,-3 1-1025,-4 1-1089,-2 1-3505</inkml:trace>
  <inkml:trace contextRef="#ctx0" brushRef="#br0">23052 18096 10613,'0'0'3121,"0"-14"-1776,0 8 0,0 0-97,-2-1-239,0 1-161,0 0-160,-2 1 65,0 1 175,-3 1-288,-1 1 81,-3 2-225,-1 6-176,-1 4-96,-3 6-48,-1 5 288,2 4 321,5 4 255,3 2-95,7-1-529,3-4-208,9-7-176,4-4 32,2-6-80,7-6 112,-2-3-48,2-7 48,-2-3-16,-1-4-16,-4-3-160,-2 0-336,-5-2-32,-5-2-161,-1 0 65,-5-2-112,-3-2-289,-5 1-111,-1 0-33,-4 0 145,0 6 464,-2 2 288,0 5 112,1 3-32,1 7-16,1 1-193,1 2 225,2 7 80,3 4-16,0 0-336,4 4-1377,2-1-1536,0 1-4691</inkml:trace>
  <inkml:trace contextRef="#ctx0" brushRef="#br0">23321 18080 8484,'0'0'8676,"0"-2"-7956,-5 3 161,0 3-97,-2 4-80,-3-1 129,-2 7 79,-2 1 81,2 2 335,1 2 209,4-1-353,1 0-559,6-2-337,0 1-144,6-5-48,0-2-32,0-1-16,1-4 16,-1-2-64,1-3 32,1 0 0,2-3-416,1-3-433,2-2 161,1 3-128,-4-1-1089,-3 3 256,-1 1-1248</inkml:trace>
  <inkml:trace contextRef="#ctx0" brushRef="#br0">23388 18169 15879,'0'0'7700,"16"2"-6516,-6-2-351,2-2-49,2-2 0,0-1-527,-1 0-113,-2-2-48,-3 1-16,-1 0-32,-4 0-128,-3 0-16,-3 0-96,-2 3-33,-5 2-47,-1 1 112,-5 1 112,0 5 48,0 5 32,1 1 48,3 2 48,2 1 289,4 2-33,6-2-128,0-3 16,4 0-96,5-3-96,2-3 0,5-4 16,1-2-80,-2 0 0,0-2 16,-2-3-368,-3 2-736,-2-1-225,-3 2-992,-2-1-640</inkml:trace>
  <inkml:trace contextRef="#ctx0" brushRef="#br0">23610 18160 9604,'0'0'8420,"3"-13"-6371,-6 10-368,-2 1-609,1 1-447,-4 1-417,0 0 272,0 1 96,1 4 81,0 2 15,4-1 32,1 1-63,0 0-257,2 0-224,4-1-80,-1-3 32,2 0 0,1 0-16,-1-3-32,1 0-32,-1-3-48,0-2-48,-2 1-240,1-2 0,-2 0-177,-2-1 129,0 1-64,0 1-112,-1-1 208,0 5 320,0 1 80,-2 7 304,3-1 448,0 2-95,0 2-273,0-1-96,0 0-176,0-3-176,3-1 16,-2 0 0,0-3-32,-1 1-96,1-2-528,0 0-401,2 0-431,-1-1-721,3 0-288,0-2-1521</inkml:trace>
  <inkml:trace contextRef="#ctx0" brushRef="#br0">23688 18165 2529,'0'0'12550,"12"16"-9109,-6-12-607,0 0-433,0-1-752,-1-2-577,-1-1-304,-1-1-191,-1-3-177,-1 0-224,-1 1-64,2-6-80,-1 2 16,1-2-16,-1 0-16,4-2-128,-2 2-96,1 2-224,1 2 336,1 4 64,-1 1 0,1 6 48,2 4 400,-1-1 240,1 1 161,1 1-193,0 0-240,1-5-128,-1-1-288,1-2-16,-3 0 32,2-3 0,-3 0-240,-4-1-448,-2-2-465,-2 0-1104,-4-3-1953,-3 0-4194</inkml:trace>
  <inkml:trace contextRef="#ctx0" brushRef="#br0">23173 18417 3217,'0'0'12534,"0"-14"-11029,0 10 32,0 0-497,0 0-224,-4 2-143,3-1-257,-2 1-144,-1 1-160,0 1-80,-1 0-48,-2 6 32,1 3-64,-3 6 32,1 5 0,-1 4-32,3 3 32,2 1 0,4-2 32,0-4 16,2-4 16,5-4-32,-3-5-32,3-3-64,-1 0 80,-2-3-1056,-3 0-1313</inkml:trace>
  <inkml:trace contextRef="#ctx0" brushRef="#br0">23274 18523 11797,'0'0'2418,"0"21"-161,0-11-209,0 0-1023,0-3-225,0-2-111,0-4-193,3-1-240,-3-4 144,3-4-96,-2-1-240,1-3-64,0-4-32,-1-2 32,3-1 16,-3-2 0,0 2 0,2 0 16,0 2 32,-1 2-16,1 5 16,1 3 177,-1 3 223,3 1-224,0 3-128,0 3-32,1 2-48,1 2 32,0 2-112,-1 0 0,2 1 0,-3 1 16,0-1-32,0 0 80,-2 0-32,-1-2 48,2 0-48,-2 0 96,0 1-16,-1-1 352,-1-1 80,-1 2-15,0-1-305,-3 0-96,0 0-16,-4-1-32,2 1 0,-1-2 32,0 1-16,-3-3-48,0 0 16,-1-3-144,2-1-176,-1 0-81,1 0-239,3-1 128,1-2 0,3 0 64,1 1-177,3-2-943,3 2-513,0-2-256,0-1-2530</inkml:trace>
  <inkml:trace contextRef="#ctx0" brushRef="#br0">23505 18508 13238,'0'0'8244,"-12"0"-7444,7 1-79,-1 4-33,2 1 48,-2-1-80,3 2-31,1-1-225,0 2-80,2-2-192,0-4-64,5 0-16,3-2 0,0 0-16,2-4 0,-1-2-32,-1 0-208,-1 0 64,-1 1 144,-2 1-48,-2 2-272,-6 6 0,0 4 288,-2 0 32,2 1 128,3-1 80,1 0-32,0-3-160,5-5-16,3 0-416,0-4-705,-1-3-1712,0-2-368,-2 0-1970,-5 1-5746</inkml:trace>
  <inkml:trace contextRef="#ctx0" brushRef="#br0">23580 18535 10933,'0'0'6515,"7"16"-4530,-3-14 656,0 2-1280,-1-3-465,1-1-208,-2 0-399,0-2-113,0-1-80,0-2-80,-2-1 16,0-1-32,0-1 48,0 1-16,0-1-16,0 0-16,1 3 32,-1-1 192,2 2 64,1 2-96,0 2-128,0-2-48,3 2 0,0 0-16,3 0-32,-1 2 32,1-2-16,-2 1-128,0 0-752,-2 0-1089,0-1-208,-2 0-1505,1 0-2625</inkml:trace>
  <inkml:trace contextRef="#ctx0" brushRef="#br0">23769 18367 14086,'0'0'3218,"-9"19"-513,8-5-480,-1 1-368,2 3-304,0 1-513,0 3-480,0-3-271,2 0 79,0-4 0,0-1-48,-2-4-80,1-3-128,-1-2-64,0 0-16,0-4 0,0 0-352,0-4-3009,1-5-1105,3 0-4082</inkml:trace>
  <inkml:trace contextRef="#ctx0" brushRef="#br0">23818 18415 19593,'0'0'3746,"0"18"-3026,0-9-240,-4 3 113,-4 0-193,-2 0-256,1-2-192,0-2 80,3-2 64,2-2 336,1-1 176,6-2-320,1 1 145,4-2 271,0 2-256,0-1-272,-1 0 80,-2 0-144,1 1-16,-2-1-96,0 0-16,-1 1 0,1-2-176,-1 0-720,2 0-465,0 0-368,3-6-1888,0 1-1570</inkml:trace>
  <inkml:trace contextRef="#ctx0" brushRef="#br0">23925 18289 10277,'0'0'4706,"0"13"-1857,1-2-304,1 2-544,0 4-96,-1-1-608,5 0-497,-1 3-288,2-1-336,-1 0-144,0-1-48,0 0 64,-1-2 305,0-1-145,-3 1 160,2-3 32,-3-3-208,-1 0-48,0-3-112,-5 2 0,0-3-16,-3 0-432,-3-2-464,-1 0-801,3-2-1457,-2-1-1568</inkml:trace>
  <inkml:trace contextRef="#ctx0" brushRef="#br0">25559 18040 7459,'0'0'8868,"4"-1"-7043,-4 2-1216,-3 4 127,0 1-240,-3 5-112,-1 1-144,0 5 161,-1 0 223,4 2-368,2-2-96,3-1-144,5-4 80,6-1-16,5-6-32,5-4 96,-2-2-48,2-9 32,-1-1 0,-3-4-96,-3 2-80,-1-4 16,-3 3 64,-5 0 0,-1 0 32,-2 1-128,-3 1 0,-1 0 64,-4 3-16,-2-2 16,-4 3 0,2 0 16,-4 0 0,-3 4 16,2 1-32,0 0 16,-2 3-112,1 0-240,2 6 192,1 3 96,5 0 16,0 4 16,5 2 0,2 0 32,6 0-416,4-1-865,4-3-832,0-6-3137</inkml:trace>
  <inkml:trace contextRef="#ctx0" brushRef="#br0">25812 18112 17384,'0'0'2353,"-3"15"-1040,0-7 351,3-1-719,0-1-529,0 0-192,0-3-192,5-2-16,-3-1-640,2-1-1121,-3-4-1088,-1 1-2322</inkml:trace>
  <inkml:trace contextRef="#ctx0" brushRef="#br0">25939 18010 12310,'0'0'6787,"-5"16"-5811,3-5 113,-3 4-17,1 0 33,1 4 47,0-1-239,2-1-273,1 0-224,1-4-112,5-2-224,3-4-48,1-4 48,1-3-16,0-1-64,3-7 48,-1-1-16,0-3 0,-2 0 32,-2-2 0,-4 1-48,0 1-128,-3-2-112,-2 3-272,-1 0-16,-5 1 32,-2 2 95,-3 1 129,-1 4-160,0-2-240,0 3 160,-1 1 288,3 0-33,1 1-367,2 0 144,3 1 256,-1 1-32,5 3-673,0-1-1600,0 0-1569,0 1-1664</inkml:trace>
  <inkml:trace contextRef="#ctx0" brushRef="#br0">26089 17986 8516,'0'0'11429,"13"12"-9700,-13-5-448,0 2-209,0-1 321,0 0-225,-1 0-383,0 0-145,1-2-112,0 1-48,0-2-176,1-1-79,1 0-97,1-2-32,0 0-16,2-1-16,0 0 32,0-1-96,0 0 0,-1 0-32,3 0 16,-3-2 0,1-1 0,0 2 0,-1-3-192,3 0-145,-1 2 145,-1 0-256,1 0-256,0-1 112,-3 3 143,3 0 17,-3 0-16,-2 0 112,1 0-112</inkml:trace>
  <inkml:trace contextRef="#ctx0" brushRef="#br0">26226 17977 6291,'0'0'14310,"-5"-7"-13253,5 7-833,0 2-208,-2 3 80,2-2 400,0 4 17,0-1-129,0 2 144,0 1 160,0 1 113,2 1-49,-2 5 0,0 0-207,2 0-33,-1 1 96,-1 1-288,0-2-368,0-2 48,0 0 0,0-1 0,1-3 16,-1-3-32,0-2 32,1-2-16,-1-2-560,3-1-721,-3-1-511,0-5-1474,0-3-4049</inkml:trace>
  <inkml:trace contextRef="#ctx0" brushRef="#br0">27931 17857 16744,'0'0'2721,"5"12"-2785,-3 2 1056,3 3 769,0 6-336,1 2-145,2 4-351,0-3-241,0 0-256,-2-5-400,2-4-48,-3-2 0,0-6 0,-2-2 32,0-2 0,0-2-32,-3-6-2929,0-4 96,-3-2-2770</inkml:trace>
  <inkml:trace contextRef="#ctx0" brushRef="#br0">28084 17853 13990,'-4'16'2610,"1"4"-722,1 0 81,-2 1-544,4 2-192,-3-2-33,-1 2-207,0-3-209,0-2-96,1-1-224,-2-2-271,0-3-145,0 0-64,0-3 32,2-2 0,1-2-32,2-3-673,2-9-4849,4-2-1938</inkml:trace>
  <inkml:trace contextRef="#ctx0" brushRef="#br0">28176 18029 17000,'0'0'4066,"-2"18"-2193,-2-7 368,1 1-833,1-2-976,1-2-304,-1-2-112,2-3 16,3-12-6867,-1 0-272</inkml:trace>
  <inkml:trace contextRef="#ctx0" brushRef="#br0">28191 17878 11781,'0'0'5603,"-7"15"-5859,7-11-5171</inkml:trace>
  <inkml:trace contextRef="#ctx0" brushRef="#br0">28308 17974 15735,'0'0'2529,"-12"5"-1568,3-2 207,0 2-319,-2 0-321,4 1-304,1 1-32,3 0-32,3 0-48,3 0-112,2-1-16,2 0-32,2 1-80,2-2-16,-3 0 160,0 0 64,-3-1-64,-4 0 320,-1 1 225,0 1 15,-6-1-48,-2 2 48,0-1-31,-3-2-49,5 1-256,-2-3-160,1 0-64,4-2-16,1 0-864,2-4-1602,2-1-2624</inkml:trace>
  <inkml:trace contextRef="#ctx0" brushRef="#br0">28380 18060 21594,'0'0'4018,"-11"16"-2530,9-9-431,0-3-753,2 0-224,0-4-112,2 0-512,-1 0-1153,2-4-1985,-1-2-2833</inkml:trace>
  <inkml:trace contextRef="#ctx0" brushRef="#br0">28418 17878 7219,'0'0'11446,"-14"-5"-25965</inkml:trace>
  <inkml:trace contextRef="#ctx0" brushRef="#br0">28479 17863 8276,'0'0'5890,"-3"12"-3761,1 0 433,2 6-305,0 4-481,0 1-95,0 1-480,2-1-417,0-4-304,0-4-175,2-3 31,-3-3-96,-1-3-32,0-1-64,0-2-96,-1-2 0,-1-1 16,0 0 144,2-2-192,2 0 0,1-2-112,2 0-144,2 2-16,-1 1 176,1-1 32,1 2 0,-3 0 32,-1 0 48,0 0-64,1 2 48,-2-1 0,2 1-16,-1-1 16,-1 1-16,1 1 0,-2 1 0,1 1-16,-3-2 0,0 3 16,-5 1 16,0-2 16,-3 0-16,1-1 16,-1 0 0,0-2-32,-1-1 48,3-1 48,0 0-16,1-3-16,4-1-16,0 0-48,1 2-144,2-4-544,2 4-945,2-2-1152,-1-1-1185</inkml:trace>
  <inkml:trace contextRef="#ctx0" brushRef="#br0">28623 17800 6307,'0'0'9316,"10"16"-7379,-7-2 48,1 3 512,-1 5-384,-3 2-224,0 2-256,-4 1-353,0-2-543,0-1-273,2-3-176,1-5-288,1-2-96,0-5 80,2-1-16,1-4-304,-1-1-801</inkml:trace>
  <inkml:trace contextRef="#ctx0" brushRef="#br0" timeOffset="0.99">28704 18043 24059,'0'0'2289,"15"0"-1168,-6-3-993,1-2-64,0 0-48,-3-1 16,0-2-48,-3 2-224,-2-3-385,-2 1-95,-4 1 80,-5 3-33,0 4 497,0 0 128,-3 8 272,3 4 1137,-2 1 48,4 2-465,4-2-528,3 0-224,2-1-208,6-3-16,3-4 0,2 0-112,1-4-528,-3-1-385,-1-2-879,-4-2-1826</inkml:trace>
  <inkml:trace contextRef="#ctx0" brushRef="#br0" timeOffset="0.99">29252 17946 1105,'0'0'17752,"-13"-2"-17112,6 7-224,-2 3-80,1 4-64,0 5 113,3 0 415,-1 2 272,4 2-31,2-4-33,4-1-431,3-5-225,3-2-128,2-5 16,3-2 0,1-4-80,0-3-112,0-3 0,-2 0-16,-2-4 16,0 4 0,-5-2-208,-1 3-304,-2-1-48,-4 1 128,0-2 95,-4 0-31,0-1-256,-5 0 32,-2-1-241,1-2-127,-2 1-337,-1-1-191,1 1-369,0 1-384,2 3 976,5 3 1217,1 2 80,4 7-128,5 7-1985,1 1 2049,-2 4-64</inkml:trace>
  <inkml:trace contextRef="#ctx0" brushRef="#br0" timeOffset="0.99">29464 18010 12246,'0'0'4786,"5"15"-2673,-5-6 64,0 2-112,-3 0-593,1 0-383,1-4-705,0-1-304,-1-2-48,2-3-48,0-2-912,3-4-1537,0-4-1745,1-1-6483</inkml:trace>
  <inkml:trace contextRef="#ctx0" brushRef="#br0" timeOffset="0.99">29547 17914 13894,'0'0'6932,"0"14"-5124,0-6-111,-1 2-464,-3 1-321,0 0-352,2-1-143,0-2-33,2 1-208,0-5-64,5-2 32,5-2 0,4-2-48,0-3-96,2 0 32,-2-2 0,-2 3 0,-1 0-32,-4 2-112,-4 0-304,-8 4-4322,2-1 2144,-2 0-1071</inkml:trace>
  <inkml:trace contextRef="#ctx0" brushRef="#br0" timeOffset="0.99">29649 17899 9252,'0'0'6227,"-5"16"-4226,1-2 672,2 1-304,0 4-128,1 0-560,1 0-560,0-1-369,0-3-384,2-3-128,0-3-80,-1-2-176,2-2 48,-3 0-16,0-5-48,0 1 32,-4-7-8532</inkml:trace>
  <inkml:trace contextRef="#ctx0" brushRef="#br0" timeOffset="0.99">29764 17986 10885,'0'0'8388,"14"5"-7908,-11 3 160,0 3 193,0 1-65,0 3-16,0 3-95,-1-4-273,-2 1-176,0-2-112,0-2-64,0 0 16,-2-3 0,-2 0 16,0-4-48,0 1 32,-1-1-16,1-1-32,0 0 32,1-3-16,-2 0-272,3 0-768,-1-5-673,1 2-1489,2-4-3377</inkml:trace>
  <inkml:trace contextRef="#ctx0" brushRef="#br0" timeOffset="0.99">29862 17991 8404,'0'0'3698,"2"12"-1489,-2-2 32,-2-2 144,-3 1-785,1 0-495,-1-2-497,0 0-384,0-1-112,-3-1-96,3 1 48,-3-5-64,2 1 0,-1-1 16,2-1-64,-1 0-352,3-1-160,1-1-208,2-2-257,0 1-640,5 0-1728,0-2-2402</inkml:trace>
  <inkml:trace contextRef="#ctx0" brushRef="#br0" timeOffset="0.99">29913 18051 8292,'0'0'11589,"12"11"-10420,-10-11-161,4-2-95,-3-3-65,4 2-480,-3-3-192,1 1-16,-2-1 160,0 2-64,-1 1-223,-1-2 15,-1 3-32,0 0 0,2 5-161,-2 1 129,3 1 32,-2-1 289,2 0-225,2 0-64,-2-2 16,-2-1 32,2-1-48,-2 0 48,1 0-16,-2-1 32,0-1-32,3-3-16,-1 1-32,1 0 16,2 0-16,1-1-112,2 3-16,4-1 112,0 3 0,0 0 16,-3 0 32,-1 5 48,-2-4 48,-2 3 0,-2 0-96,-2-2-16,-2 1 16,-1 0-16,0 0-16,-1-1-48,1 0-192,1-1-753</inkml:trace>
  <inkml:trace contextRef="#ctx0" brushRef="#br0" timeOffset="0.99">29402 17689 6163,'0'0'5378,"2"13"-3057,-2-2-224,2 3 304,-1 1-112,0-2-768,0 1-560,-1-5-161,3-3-480,-3-2 64,0-4 16,2 0 49,-1-7 319,1-1-416,0-5-256,0-1-64,-2-4-160,3 0 96,-3-3-48,1 2 48,-1-1 0,0 1 16,2 1 0,-2 2-32,2 1 16,1 5-64,-1 1 96,2 3-32,0 4 16,2 0-32,-1 2-16,-1 0 16,1 2 0,-1 0-16,3 4 0,0 0 16,0 1 32,0 1-128,1-1-417,0 1 1,-1 0-224,-1-2 112,1-1 207,-2-1 193,-3 0 224,-1-1 48,-1 0-16,-1-1 48,-6 2 64,0-1 64,-2 0 112,0 2-79,-3-1-129,1 0-64,1 2 32,3 0 0,1 2 0,3 0 144,1 1-80,2-2-48,3 2-32,2-2 16,-1-2-48,2-2 16,-4-1-16,2 0-144,-2-2-224,-4 1-673,-2-1 737,1 0-128,-2 0 336,2 1 80,-1 0 16,1 1 0,1-2 32,-1 3-16,0-1-32,1-1-64,0 1-289,0-2-191,2 1-368,-2-1-449,0 1-512</inkml:trace>
  <inkml:trace contextRef="#ctx0" brushRef="#br0" timeOffset="0.99">29474 17691 6227,'0'0'7619,"-9"-1"-6962,10 1-81,3 0-48,1 0 240,1-1 81,3-1-1,0 1-111,2 1-193,-1 0 32,1 0 48,-3 1-31,0 2-161,-1 2-160,-3-1-112,-2 3-96,-2 0 48,0 1 0,-4 1 32,-2-1 144,1 1-112,-3-1 145,2 0-145,-3-1-96,1-1-64,1-2-16,1 0-48,-2-3 64,2-1 16,1 0 0,1 0-32,1-2 16,0-2-96,0 1-240,-1-3-369,2 3-527,0-1-145,0 2-432,0 1-528,0 1-896</inkml:trace>
  <inkml:trace contextRef="#ctx0" brushRef="#br0" timeOffset="0.99">29632 17570 11989,'0'0'6563,"8"14"-5026,-5-5-144,-1 4-161,2 2 65,-3 0-112,1 3-321,-2-1-224,0 0-240,0-1-208,-3-2 1,2-1-81,-3-2-16,0-2-32,2-1 0,-1 0-64,2-5-256,0 1-657,6-11-9203</inkml:trace>
  <inkml:trace contextRef="#ctx0" brushRef="#br0" timeOffset="0.99">29703 17693 8932,'0'0'8292,"0"15"-6195,0-6-352,0 0 63,2-1-527,1 2-272,1-2-321,2 1-256,0-3-192,3-3-64,1-1-80,-3-2-48,1 0-48,-1-5 96,-2-1-64,-1 0-112,-3-3-48,-1 0-176,0 0-80,-3 0 48,-1 2 160,-2 1 32,2 1 112,1 3 32,1 1-16,2 0 16,2 2-433,1 0 273,1-1-16,2 1-128,0-1 48,1 0 0,2 0 112,-1-1 144,2 1 32,-1 0 32,0 0 80,0 0 240,-2 1 80,-2 0-47,0 1 31,-2-1-208,-1 0-176,-1-1 0,1 0 32,1-1-16,0-2-16,0 0-64,1-1 0,0-1-48,1 2 16,-2 0 0,0 0 16,-1 1-16,-1 1 64,-1-1-64,-1 2 32,-3-1-16,0 1-32,-4 0 16,0 1 0,-1 2 64,0 2-144,2 4 32,-2 0 80,6 3 0,3 1 32,0-1 32,3-1 32,6-1 32,0-2 64,1-5-64,1 1-80,-2-2-80,1-2-592,-5 0-2113,1-3-1778</inkml:trace>
  <inkml:trace contextRef="#ctx0" brushRef="#br0" timeOffset="0.99">30458 17977 12166,'0'0'5538,"-8"0"-3569,9 0-1537,5-2-112,-1 1-64,4 0-95,3 0 207,3-1 256,2 0-48,2-1-160,-2 0-303,-1 2-65,-3-1-48,-2 1-177,-5 1-831,-1 0-689</inkml:trace>
  <inkml:trace contextRef="#ctx0" brushRef="#br0" timeOffset="0.99">30839 17914 8676,'0'0'10101,"-12"0"-8965,6 6-239,-3 1-273,0 2-144,1 3 80,1 2 33,5 2 255,2 1 80,2-2-271,7 0-225,2-3-256,2-3-80,0-3 16,-1-6-64,4-3 64,-3-5 32,0-3-32,-1-3-32,-3-1 0,-3-1 16,-1 1-16,-2-2-144,-3 0-304,-5 1-208,-1 0-208,-4 2-129,-2 5 241,-3 3 368,1 4 160,-4 4 64,-3 6 16,3 2 96,0 6-32,6 0 64,3 0 80,6-4-2609,3 0-2754</inkml:trace>
  <inkml:trace contextRef="#ctx0" brushRef="#br0" timeOffset="0.99">31018 17998 4674,'0'0'11109,"6"12"-8307,-4-3-545,0 1-721,0-2-607,0 1-689,-2-3-208,0-3 16,0 2-672</inkml:trace>
  <inkml:trace contextRef="#ctx0" brushRef="#br0" timeOffset="0.99">31096 17848 14375,'0'0'8147,"-4"3"-8035,11-3 64,4 0 145,4 0 47,6 0 16,1 0-96,1-3-64,-1 2-320,-2-1 32,-7 2 48,-2 0 0,-5 0-32,-2 0 32,-4 3-128,0-3-80,-4 4 272,-1-2-32,0 3 64,-2 0-48,0 4-16,1 5 352,-1 4 641,-1 5 63,3 2-15,1-1-289,1 0-320,2-5-448,-1-4 0,2-4-32,0-2 32,0-3 16,0-3-16,2 0 0,-2-1-336</inkml:trace>
  <inkml:trace contextRef="#ctx0" brushRef="#br0" timeOffset="0.99">31466 17938 13430,'0'0'3666,"-2"17"-2546,2-7 81,0 0-497,0 3-224,0-1-191,0 1-97,0-2 64,0 0-112,0 0-64,0-3-32,0-2 0,-2 0-16,1-2-32,-2 1 48,-1-1-16,-1-1-16,0 2-48,-1-4-64,-1 2-464,0-1-113,0-1-303,1 1-449,-1-2-944,2 0-1953</inkml:trace>
  <inkml:trace contextRef="#ctx0" brushRef="#br0" timeOffset="0.99">31564 17942 12918,'0'0'5715,"-2"15"-5139,2-10 16,2 1-464,0-3 0,1 0-128,-3 0 32,0-1 0,0 1-16,-5-1 112,-2 1-96,0-1 0,-4 1 16,-1 0-64,0-1-16,1 0-48,1 0-64,3-2 96,3 1-112,4 1-896,6-2-6612,4-5-3473</inkml:trace>
  <inkml:trace contextRef="#ctx0" brushRef="#br0" timeOffset="0.99">31611 18006 13302,'0'0'9316,"12"-17"-9316,-3 10 96,0-3 0,0 0-64,-1 2 81,-2 2 63,-2 2 32,-3 2 576,-1 4-576,-1 2-144,-3 3 48,2 1 448,0 2-255,2-3-241,0 0-32,2-1-48,3-4 32,1-2 16,2 0-16,0-3 64,1-2-16,0-3-64,-1 1 0,0-4-80,0 0-112,1 2-16,-1 0-97,0 2 193,0 2 16,-1 5 80,-1 0 32,-1 5 0,-2 2 224,1 2 49,-3 3 47,1-4-160,-2 1-144,2-1-96,-2-3-496,3-1-369,0-4-63,-1 0-913,3-3-1601,-3-4-5154</inkml:trace>
  <inkml:trace contextRef="#ctx0" brushRef="#br0" timeOffset="0.99">30921 17549 13350,'-4'17'4370,"-3"1"-2385,2-1-272,-2-2-337,3-3-511,1-5-577,3-4-160,3-4-96,1-6 272,1-3-192,-2-3-208,0-3-128,0-1-32,-3-2 0,1 0-96,-1-4 16,0 1 127,0-2 81,0 1 32,0-1-160,2 3 96,4 3 80,0 3 16,3 6 64,3 5 16,1 2-16,1 4 16,1 4 80,0 5 48,-4 2-32,1 2-32,-7 1-64,1 0 0,-6-1 48,0-2-32,-2 0 32,-3-3 48,-2 0-48,-2-4-80,0 0 80,-1-2-96,0 1 32,1-2 48,2-3-32,-1 0 1,2 0-34,3 0 17,-1 0 33,2 1-66,2 0-15,0 2-32,2 0 64,3 2-32,1 0 48,2 2 144,1 1 401,0 1 63,1-3-32,0 3-128,-3-2-159,0-2-145,-1 1-176,-1-2 16,-5 1 32,3-3-32,-3 0 0,2-2-497,1 0-511,0 0-289,-1-1-544,0 0-287</inkml:trace>
  <inkml:trace contextRef="#ctx0" brushRef="#br0" timeOffset="0.99">31134 17579 8516,'0'0'9364,"15"3"-8067,-6-1 175,2 3-239,-2-4-337,2 2-303,-3-2-337,-2 0-144,-1-1-48,-3 0 16,0-2-16,0-1 32,-2-1-64,0-1-144,-5-2-320,2 1 96,-4-1-33,1 1-255,0 1 96,1 3 416,-2 2 48,2 3 32,3 6-32,-2 3 352,2 2 368,1 1 49,1 0-305,2-1-272,3-3-80,1-3-128,2-3-689,1-4-415,-1 0-481,1-1-736,-1-3-5138</inkml:trace>
  <inkml:trace contextRef="#ctx0" brushRef="#br0" timeOffset="0.99">31369 17590 17576,'0'0'2145,"-17"-10"-1873,6 4 609,-3 2 495,1-1-607,-2 2-353,3 1-272,0 2-32,3 0 112,1 5-128,4 3 48,1 1 432,3 3-127,4 0-33,5-2-256,3-3-160,2-4-64,2-3 16,-1-1-304,0-7-353,0-2 305,-4-3 240,-1-1 128,-2-3 32,-2-1 16,-3-3-112,0 0-624,-1-1-161,-2 1-447,0-2 95,0 2 129,-2 3 511,-2 3 465,2 3 160,1 4 224,-1 4 465,0 4 143,2 6-784,0 9-128,0 5 240,0 8 1425,-2 8-513,-2 2-159,0 0-321,1-4-704,0-3 16,2-7-240,1-7-705,4-8 145,-1-5-1137</inkml:trace>
  <inkml:trace contextRef="#ctx0" brushRef="#br0" timeOffset="0.99">23274 19225 10069,'0'0'5586,"0"-8"-4273,-3 6-401,3 0-63,-1 2 1280,1 4-2081,1 4 0,-1 4 480,3 8 864,-2 3-431,1 2-337,-2 1 16,1 1-111,0-7-113,0-2-64,0-6-144,0-3-64,2-3-32,-2-3-64,1-3 16,-2-3 96,0-5 129,1-3-225,-1-6-80,0-1-64,0-5 48,0-2-113,0-2-159,0 0-48,1 0 192,1 0 192,0 3 48,-2 3-288,4 1 64,-4 1 96,1 4 0,2 2 64,-2 2 0,1 1 0,0 2 32,1 3-48,-2 1 16,3 1 0,-2 1-48,3 2-32,1 3 32,1 2-32,1 1 64,1 2-32,0 1 48,0 1-32,0 2 80,-1 0-128,-1 0 48,-1 2 16,2 1 0,-1 2 48,-1 0 32,0 1 32,0-1 80,0 2-224,-2-3 16,0-1-16,-2-3 32,-1 2 16,-1-4-16,-2 0 48,-2-3 0,-1-2-16,-1-1 32,-3-1-16,0 0 16,-2-1-32,-1-2 16,-1 1-32,1 0 32,0 2-64,-1-1-64,1 1 32,1 0 0,3 0-16,4 0 16,2 0-16,2 0-464,2-3-1345,6 0-128,0 0-1441,3-7-3841</inkml:trace>
  <inkml:trace contextRef="#ctx0" brushRef="#br0" timeOffset="0.99">23524 19297 10181,'0'0'8323,"3"13"-6770,0-8-656,2-1-369,1-2-96,1 0-96,1-2 577,2-2-433,1-4-320,-3 0-64,0-2 16,0-2-32,-5 0-32,-2 2 0,-1-1-32,-2 2-64,-6 2-112,-1 1-80,-2 4 160,-3 1 16,1 7-16,1 3 32,2 2 16,2 3 384,7 2 352,1-2-144,1-2-47,5-1-193,4-4-160,0-4-16,2-3 32,-2-2-80,1-2-64,-1-2-480,-2 0-689,-2-2-527,-4 1-657,-2 0-1425,0-1-5875</inkml:trace>
  <inkml:trace contextRef="#ctx0" brushRef="#br0" timeOffset="0.99">23694 19250 14166,'0'0'9541,"-6"-1"-9381,6 1-144,-2 3 32,0-3-48,1 1 0,1 2-96,0-1 32,0 1-48,3 2 96,0-2 64,2 2-32,0 1-48,0-1 128,-1 1-112,0 2 32,-1-1 128,-1 1 240,-1-1-112,-1 1-96,0-2-112,-2 1 16,-2-2 0,-3 0 16,2-2 1,1 2 47,-3-4 144,4 0-80,-2-1-96,3 0-32,-1 0 0,2 0-16,0 0-48,1-2-16,0 2-128,0-3-688,0 0-1249,4 0-1345,-1-3-5074</inkml:trace>
  <inkml:trace contextRef="#ctx0" brushRef="#br0" timeOffset="0.99">23759 19302 17912,'0'0'4850,"17"1"-4209,-9-1-193,1-2-80,2-4-224,-4 1-64,-1 0-48,-1-1 80,-4 1-64,-1 1 0,0 0-32,-5 1-32,-1 1-48,-1 1 0,-1 1-16,0 2 16,0 4-16,3 2 80,1 2 16,1 3 144,3 0 208,0-1-63,0-1-129,3-3-128,1 0-32,1-5-80,1 0-433,0-3-303,0 0-497,0-3-399,-3 0-705,1-3-1537,0 2-2705</inkml:trace>
  <inkml:trace contextRef="#ctx0" brushRef="#br0" timeOffset="0.99">23867 19315 19609,'0'0'2353,"12"12"-176,-7-9-1152,-3 1-529,1-1-96,-1 1-32,1-3-224,-3 0 192,0-5-112,-2 1-160,0-4-32,1-1 16,1-3-32,0 0 17,0-1-17,0 1-16,2 2 16,1 0 16,-1 3-48,1 3 16,-1 3-16,2 0 16,-1 0 0,0 0-48,0 4-1,1 1 17,-1-2-48,1 0-1264,-1 0-1041,2-3-417,1 0-2912</inkml:trace>
  <inkml:trace contextRef="#ctx0" brushRef="#br0" timeOffset="0.99">24034 19137 6003,'0'0'14038,"5"12"-12165,-5-2-192,0 4-369,0 2-79,0 2-145,-1 1-223,-1 3-209,2 0-288,0-3-176,0-3 17,0 0-17,0-4-64,2-4-64,-1-2-16,-1-1-16,1-4-48,-2-7-2834,0-2-943,-3-3-1826</inkml:trace>
  <inkml:trace contextRef="#ctx0" brushRef="#br0" timeOffset="0.99">23966 19217 15175,'0'0'2833,"21"0"-416,-7 0 385,1 0-625,5 0-849,-2-2-511,0-2-289,-3 0-384,-2 1-80,-4-1-192,-3 0-208,-4 0-769,-2 1-992,-6-1-1456,-5 0-3699</inkml:trace>
  <inkml:trace contextRef="#ctx0" brushRef="#br0" timeOffset="0.99">23352 19663 12870,'0'0'3489,"0"-2"-3104,0 6-385,0 2 32,0 5 384,0 6 400,-2 7 593,-1 3 144,-1 6-337,1-2-415,0-2-321,1-3-64,2-7-64,0-7 32,2-7 64,2-5-239,0-4-161,1-6 208,-3-5-128,1-2-96,0-5-16,-3-2-48,0-2 16,-3-2-32,1 1-336,0-3-417,1 3 33,-2 2 208,3 2 143,2 2 273,1 5 160,3 2 0,-1 2-16,2 3 64,0 3 16,1 0-16,-1 5-48,1 1-16,1 3 0,-1 4 16,3 2 113,0 3 31,0 2-96,-1 1 0,-2-2 0,0 1 16,-3-4-48,-2 2 32,-3-4-16,0 1 16,-4 0 16,-4-1 32,1 0-48,-3-2 16,-1 2-128,0-4 48,1 1 0,-1 0 16,3-3-32,1 3 48,2 1-48,4 0 0,1 4-16,1-1-48,6 0 32,2 3 16,0-1 64,3-2 432,-1-1 0,0 0 177,-2 0-161,-1-1 32,-1-3-144,-4 1-256,0-1-48,-2 1-32,-1-2-16,0 0-16,0-3-48,6-7-10180,-1 1 175</inkml:trace>
  <inkml:trace contextRef="#ctx0" brushRef="#br0" timeOffset="0.99">23566 19773 15479,'0'0'2401,"17"-2"-528,-9 2 32,2 0-448,-3 0-161,1 0-335,-1 0-417,-2-1 0,1-2-256,-2-1 224,-2 1-255,1-1-193,-3-2 32,0 3-48,-3-1-48,-1 0-16,-2 3-16,-4 1-224,3 1 47,-3 5 65,2 5 64,1 3 64,2 0-32,1 2 112,4 0 240,2-4-63,3 0-129,4-4-16,-1-6 0,2 0-32,0-2 0,-1-5-144,-1-2-176,0 0-353,-2-1-495,-3 2-833,-3 0-688,0 1-1601</inkml:trace>
  <inkml:trace contextRef="#ctx0" brushRef="#br0" timeOffset="0.99">23764 19738 7347,'0'0'12774,"-15"-4"-12438,2 13 17,1-2 175,-3 6 0,4 1 128,1 0 289,4-1 47,3-1-287,3 0-257,5-4-320,4-3-16,2-3-96,2-2 48,1-5 80,2-2-80,-3 0 0,-1-1-32,-3-2 32,-3 1-16,-4 2 16,0 0-80,-2 1 16,-2 0-32,-1 3-32,-2 1-16,0 2 32,1 2-16,1 4 32,-2 1 0,2 1 32,2 2 32,1-1 16,0 0 0,3-1-32,0 2 16,3-2 16,-2-1-16,1 2 48,-2 1 80,-1-1-80,-2 1-32,0 2 16,-5-1-32,1 0 48,-1 1-16,-1-1-32,0 1-144,1-5 80,-1 1 32,4 1 176,-3-5 96,1 0-63,2-2-145,1 0-48,-1-2-48,2-4-785,0-2-1456,3-1-1409,1-3-2048</inkml:trace>
  <inkml:trace contextRef="#ctx0" brushRef="#br0" timeOffset="0.99">23894 19813 11221,'0'0'14439,"-6"15"-13495,2-5-896,0 4 144,1-1 176,3-2-255,0-3-450,0-3-2064</inkml:trace>
  <inkml:trace contextRef="#ctx0" brushRef="#br0" timeOffset="0.99">23877 19646 26300,'0'0'1265,"0"11"-1457,5-1-609,1-2-1440,0 1-2545</inkml:trace>
  <inkml:trace contextRef="#ctx0" brushRef="#br0" timeOffset="0.99">24017 19764 18152,'0'0'9092,"-2"12"-9204,-4-3 224,3 2-47,1 2-65,1-1 128,1 0-128,1-2 64,7-3-48,-1-4-64,3-3-80,2-1 176,-1-5-16,0-4-32,-1-1 48,-2-2-48,-2 0 80,-3-1-80,-1 3-176,-5 1 160,-3 2-16,-4 5-49,-2 1-47,-1 2 80,-2 5 0,2 3 32,2-1 16,5 2-80,2-1-752,2-3-2338</inkml:trace>
  <inkml:trace contextRef="#ctx0" brushRef="#br0" timeOffset="0.99">24131 19807 21178,'0'0'-48,"6"14"-1857,-2-10 3057,-1-2 385,0 0-112,1 0-433,0-2-208,0 0-223,1-3-273,-1-1 64,2-1 80,0-2-32,0-2-239,3-1-81,-3 0-16,1 1-32,-1 2 0,0 2 32,-2 3 592,-3 2-320,0 8-288,-1 2 112,0 3 144,0 0-96,0 0-64,2-1-96,0-4-15,3-2 15,3-1-64,-2-5-337,1-1-735,-1-5-993,2-2-2145,-4-4-5010</inkml:trace>
  <inkml:trace contextRef="#ctx0" brushRef="#br0" timeOffset="0.99">24399 19684 16552,'0'0'7411,"-12"13"-5362,1-5-913,0 1-511,1 1-289,0 1-176,3 0-96,4-1-16,3 1-32,1-2-16,7-1-64,1-1-32,3-2 160,1 0-48,-1 0 0,0-2-32,-3 1 64,-3-1-48,-1 2 32,-2-1-16,-3 2-32,0-1 64,-2 0-32,-1 0 16,0-1 16,0-1-32,1 2-16,-2-4 32,1 2-16,1 0-16,-4-1 32,0 0 16,-1 1-48,-1 0-96,-2-2-176,3 4-272,0-2-129,3-1-319,0 3-977</inkml:trace>
  <inkml:trace contextRef="#ctx0" brushRef="#br0" timeOffset="0.99">25617 19315 14695,'0'0'4066,"-15"0"-3538,6 4 64,-1 3-208,0 4-240,-2 6-16,2 4 353,0 6 303,2 3 16,4 2 209,4-1 31,5-4-191,3-3-385,8-4-224,0-8-144,1-5 160,3-5-128,-1-2-112,0-6 80,-1-5-16,-2-2-256,-2-2 208,-3-2 80,0 0-304,-3 0-256,-4-2 240,0 1 80,-2-1 96,-2-2-16,0 1-16,-6-1-96,-3-1 80,-2 1-96,0 3 0,-3 5 111,-2 5-143,-1 4 64,-4 7 48,1 8 64,-2 4 64,3 2 32,2 3-160,10-1 0,6-1-1152,6-5-1522,7-5-1215,6-2-4563</inkml:trace>
  <inkml:trace contextRef="#ctx0" brushRef="#br0" timeOffset="0.99">25839 19493 4754,'0'0'12838,"12"3"-10597,-9 2-432,-3 1-304,0 2-113,0-1-607,-3 1-417,0 1-288,0-3-32,1-2 0,0-1-929</inkml:trace>
  <inkml:trace contextRef="#ctx0" brushRef="#br0" timeOffset="0.99">25930 19280 11701,'0'0'7268,"13"1"-6468,-1 0-192,4 2 705,2-3-81,-1 4-495,1-1 95,-2-1-336,-4 1-335,-4 2-33,-4-2-80,-1 2-80,-3 1 64,-4 2-16,-4-1 16,-1 4 80,-3-1-96,2 2 0,1-1 0,0-1 32,5 1 0,2-3-32,2-1 0,4 1 96,2-4-128,3 0 48,0-2 16,3 0 16,0-2 16,0 0-48,-2 1 16,-1-1-32,-2 4 16,0-1-16,-5 4-48,-2 1 16,0 3-16,-2 1 64,-4 4 32,0-1-16,3 0 64,-3-1 32,3 1 32,0-5-96,3-2-48,-1-4 208,1 0 0,0-1-95,-2-3 15,-1 0 192,-1 0 112,-3-2-336,0 0-96,-3 1-16,1 1-48,-1 0 32,0 0-48,5 2-16,-1 1-384,2-2-593,2 2-607</inkml:trace>
  <inkml:trace contextRef="#ctx0" brushRef="#br0" timeOffset="0.99">26241 19442 8148,'0'0'15335,"16"11"-14871,0-11 608,2 0 17,1 0-449,-1 0-192,-3 0-239,-3 0-161,-5 0 0,-2 0-48,-3 1-945,-11 0-6370,1-1-673</inkml:trace>
  <inkml:trace contextRef="#ctx0" brushRef="#br0" timeOffset="0.99">26531 19307 14327,'0'0'5122,"-17"-1"-4754,8 7-272,-2 3 0,-1 3-112,2 6 320,1 3 497,1 6 495,3 3 433,5 0-224,0 0-369,7-6-191,4-3-385,3-8-176,4-4-336,0-9 16,2-1-64,0-8 48,-3-3 16,-1-3-80,-1-1-128,-2-4 64,-4 0-208,-2-1-128,-3-1-80,-3 0-1,-1-1 81,-6 3-224,-4 2 96,-3 2 287,-3 6 193,-4 3-192,0 5-64,-2 2 240,2 3 48,3 4 64,3 0 16,4 3-144,7-2-800,3 1-2242,5-1-2784</inkml:trace>
  <inkml:trace contextRef="#ctx0" brushRef="#br0" timeOffset="0.99">26697 19489 15111,'0'0'7331,"6"15"-6082,-6-9 704,0 2-1217,0-2-544,0 0-112,0-3-96,0-1-704</inkml:trace>
  <inkml:trace contextRef="#ctx0" brushRef="#br0" timeOffset="0.99">26880 19314 17176,'0'0'2897,"-17"3"-2497,4 1 385,1 4 15,-1 0-304,4 1-192,4 1-223,4 2-49,2-2 16,9 1-32,2-1 32,3-1-16,2 0 352,1-2 208,1 1-208,-4 0 80,-1-2-127,-3 2-113,-4-2-80,-2 2-32,-4-1 0,-1 0 112,-5 0 48,-2-1 128,-2 0-96,-5 0-63,0-1-65,1-1-48,3-3-48,1 1-176,3-2-16,3 0-993,3-3-544,0 0-800,5-1-2113</inkml:trace>
  <inkml:trace contextRef="#ctx0" brushRef="#br0" timeOffset="0.99">26878 19329 9716,'0'0'12614,"17"-2"-11365,-5-3-289,3 0-351,4-2-577,-1-1-64,2 3-49,-3-2-31,-1 2-528,-4 5-528,-4-3-193,-4 2-1776</inkml:trace>
  <inkml:trace contextRef="#ctx0" brushRef="#br0" timeOffset="0.99">28764 19179 9156,'0'0'6291,"-9"4"-5170,7 2-97,1 3-176,1 1 129,0 3 319,0 2-111,0-1-80,0 0-401,0-2-416,0 1-112,0-2-64,-2-1-48,0 0-48,0-2 0,1-1-480,-2-3-1073,2-2-1344</inkml:trace>
  <inkml:trace contextRef="#ctx0" brushRef="#br0" timeOffset="0.99">28861 19211 11541,'2'13'5171,"-2"0"-3122,0 2 352,0-2-737,0 0-719,0-2-417,0-3-368,0-1-80,2-1-32,-2-2-368,0-2-1793</inkml:trace>
  <inkml:trace contextRef="#ctx0" brushRef="#br0" timeOffset="0.99">28773 18664 8484,'0'0'3730,"3"-15"-2946,-2 12-144,-1 2-112,0-1-63,0 0-177,0 1 1040,0 1-1103,0 6-305,-1 1 96,-1 7 304,1 3 1008,-1 5-127,-1 3-353,1 0-432,0-1-272,0-4-112,1-1 49,1-6-33,0-1-48,0-5-16,0-1-369,0 0-1039,0-1-561,-3-2-1729</inkml:trace>
  <inkml:trace contextRef="#ctx0" brushRef="#br0" timeOffset="0.99">28719 18823 384,'0'0'5619</inkml:trace>
  <inkml:trace contextRef="#ctx0" brushRef="#br0" timeOffset="0.99">28755 18670 4786,'0'0'3090,"-11"9"-641,4-2-897,0 0 369,2-1-192,1-2-656,0 0-305,3-1-384,1-2-496,0-1-352,5-1 1232,-1-3-800,1 1 336,2-5-192,-1 0-16,0-1-48,-1 1 65,-2-4-97,1 3 0,-4 0-129,0 1-47,0 2 192,0 1-176,0 3 176,-3 1 48,3-1-16,0 4-64,2 1-160,2 1 144,0-1-16,1 3-80,3-3 16,0 2 176,0-1 32,-2-2-224,0 2 256,-2-2-128,-2 1-64,0-2-64,-2 2 176,1-2-48,-1 4 32,0-2-32,3-1-16,-3 3-176,3-1-1040,0 0-193,0 1-544,-3 0-2065</inkml:trace>
  <inkml:trace contextRef="#ctx0" brushRef="#br0" timeOffset="0.99">23463 20563 12630,'0'0'4850,"0"-12"-4194,0 10-256,0 1-47,0-2 15,0 3-48,0-2-32,2 1 64,-2 1-48,0 0 145,2 0-353,-1 1-96,1 7 0,0 1 176,1 9 832,-2 1 593,1 4-240,-2 1-625,3 1-80,-3-3-528,0-2-32,0-4 144,-3-1 97,1-3-161,-1-2-48,1-2-80,0-2 16,1-2-16,-2-2-32,1-2 48,2-2 0,-3-4-16,3-3-96,0-5-416,0-3-321,3-4 65,-1-5-321,0-1 369,-1-4 112,1 1 48,-2 2-49,2 4 305,-2 2 176,1 7 96,-1 4 16,0 3 16,0 3-48,0 2 80,0 1 224,0 1-288,2 1-80,-2 0 0,3 1 64,0 1 0,-2 1-16,1-3 32,0 0-32,0 0 64,-2 0-48,4 0 48,-2 0-16,6-5-16,3 2 337,6-2-17,4-2 96,2 0-96,1 2-192,0 0-80,-3 1 48,-4 1-64,-4 3-16,-2 0-16,-4 0-96,-1 0-544,-3 2-240,-1-1 15,-2 1-543,-3 0-161,-3-1-432,-1 0-2225,0-1-6403</inkml:trace>
  <inkml:trace contextRef="#ctx0" brushRef="#br0" timeOffset="0.99">23536 20617 6163,'0'0'6019,"-18"16"-5171,11-11 353,1 0-273,3 2-208,-3-4 49,3 0-289,3-1-192,0-1-144,3-1-48,3 0 560,3 0-95,0 0 335,5-1-80,1-2-79,-3 1 63,-2 0-48,0 1-239,-3 1-257,-4 0-272,1 0 16,-4 0 0,0 1-16,0 0-673,0 0-607</inkml:trace>
  <inkml:trace contextRef="#ctx0" brushRef="#br0" timeOffset="0.99">23676 20698 5635,'0'0'10340,"15"-3"-9811,-10 7 255,-2 3 272,1 0 49,-2 2-177,0 0-191,0 0-145,1-2 64,-3 1-144,3-4 1,-3-2-177,1 0-176,0-2-64,0 0 64,0-4 48,1-3-112,-2-1-64,0-1-32,0-2 0,0-1 32,0 2-16,0 0 16,0 1-16,2 0 16,-2 3-16,1-3 16,-1 3 0,0-1-16,2 2-16,-1-1 16,2 4-64,0-2-16,2 2-48,1 1-80,-1 1 176,2 0-32,0 0 64,2 1-48,-4 1 32,2 2-32,-2-2-96,-1 1-512,2 0-1,-6-1 81,3 0-768</inkml:trace>
  <inkml:trace contextRef="#ctx0" brushRef="#br0" timeOffset="0.99">23855 20671 912,'0'0'14791,"12"0"-14151,-6 2-495,0-1 1343,-1 0 401,-2-1-576,0 0-609,1 0 32,-2-1-207,0-2-225,1 1-192,-2-2-112,2-2 32,-1 1 32,-2 1-80,0-2 80,0 1-96,0 1-80,-3 2-16,-3 1 16,0 1-48,-3 5 176,0 2-16,0 6 0,0 1 32,6 1 480,-1 1 208,2 1-96,2-4-255,3-1-177,2-4-112,2-1 32,-2-5-16,3-1-32,-1-1 0,-2 0-16,0-3-560,-2 0-1073,-1-1-96,-1-1-1120,-1 1-2850</inkml:trace>
  <inkml:trace contextRef="#ctx0" brushRef="#br0" timeOffset="0.99">24020 20618 11973,'0'0'10277,"-16"15"-9637,9-7-319,1-3-209,-2 3-64,4-3 64,3 3-80,1-1-16,1 0-16,3 0-32,4 0 16,1 0 48,1-2-112,1 1 144,0-1 48,-1-1-48,-3 0 96,-3-1-96,-3 0-48,-2 0-16,-6 0 80,-3-1 48,-2 2-80,-3-2-32,2 0 0,-1 0 48,4 0-48,0-2 16,5 0-32,3 0 32,0 0-656,2-3-417,4-2-1360,3 1-1585,1-4-2849</inkml:trace>
  <inkml:trace contextRef="#ctx0" brushRef="#br0" timeOffset="0.99">24124 20452 6995,'0'0'11349,"11"0"-11028,-10 13 607,3 2 961,-2 5-673,0 1-415,0 3 79,-1 3 49,0-3-305,0-3-128,0-1-80,-1-6-112,0 0-95,0-6 143,0-2-176,0 0-160,0-3 16,0-2 0,0 1 16,2-2-48,3-2 0,-1-2 0,3 0-16,1-3-208,-2 1 16,1 0-32,2-2 63,-3-1 1,2 4 64,-2-2 160,1 4-128,-1 2-32,0 1 96,0 6 32,0 3 176,-3 2 80,3 2-79,-3 0-177,2-3 16,-1 0-32,3-4 16,-2-1-48,1-5-273,0 0-607,0-6-1201,-3 0-1553,0-3-3553</inkml:trace>
  <inkml:trace contextRef="#ctx0" brushRef="#br0" timeOffset="0.99">23660 20929 15303,'0'0'5587,"-17"-5"-4467,8 6-336,-3 3 129,0 3-161,0 1-176,1 1-111,4 0-209,4 1-160,3 1-48,9 1-32,3-1 96,3 1-48,5-2-48,1 0 64,-2-2 16,-2 1 0,-1-5 32,-4 4-160,-4 1 0,-4-2 0,-4 2 32,-2 1-48,-5 0 96,-2-2 0,-3-1-16,-1 2-16,-1-2-16,2-2-32,1 1 64,0-3-64,3-1 48,2-2 0,0 0 0,3-3 16,1-4-16,2 0-64,0-3-976,0 0-641,0 0-432,0 1-1137,-1 4-2848</inkml:trace>
  <inkml:trace contextRef="#ctx0" brushRef="#br0" timeOffset="0.99">23847 21056 18072,'0'0'641,"0"18"-481,0-5 400,0-1 64,-1-2 417,-1-1-289,0-3-480,2-3-128,0 0 480,0-6-175,0-2 63,0-2-272,3-4-32,-1 1 64,1-1-128,1 0-160,1 1 48,2 0 192,2 3 289,0 1 47,1 2-64,1 3-96,-1 1 49,-3 3-97,-1 3-208,0 2-32,0 2-32,-4 0-64,2-2 32,-1 0-16,-1-3 0,2 1-16,-2-4-16,2-2 32,-1 0 16,1-2-64,0-1-128,0-2-1329,-1-2-2064,-3 0-1058</inkml:trace>
  <inkml:trace contextRef="#ctx0" brushRef="#br0" timeOffset="0.99">24077 21037 21546,'0'0'2913,"-12"16"-1984,7-5-113,3 4-320,1-1-176,1 0-80,3-3-111,4-2-161,1-5-33,1-4 49,3 0 113,2-6 15,-1-2-48,-2-2-48,-1-1-48,-4-2-128,0 2-161,-6-1-303,0 3 16,-6 1-129,-2 2 289,-2 4 352,-3 2 48,-1 0 0,2 5 64,-2 2 464,3 3-239,2-1-81,2 1-96,1-3-64,3-2-801</inkml:trace>
  <inkml:trace contextRef="#ctx0" brushRef="#br0" timeOffset="0.99">24275 21001 7956,'0'0'12437,"-4"12"-10948,3-3 160,-5 6 80,3-1-369,2 2-287,1 0-529,0-3-176,6-3-176,1-1-64,2-6-176,4-2 48,0-2 32,1-5-32,0 0 0,-3-4-96,-3 2 64,0-1 32,-7 1-16,-1 1-96,0 5-96,-3-1 160,-3 3 0,1 5 0,0 1 64,2 3 0,-1 0 64,4 2 64,1-3-48,5 0 0,4-4-96,1-2-48,3-2 32,1-3 96,-1-3 0,0 0 32,-2-1-240,-2-1 16,-2-1 0,-5 0 16,-3 0-144,-1-1-96,-5-3-160,-3 0-65,-2-2-207,0 0-241,1 1-591,-2 1 303,3 4 1073,6 2 240,-1 6 48,4 7-160,4 2-2081,2 0-560,0-2-3474</inkml:trace>
  <inkml:trace contextRef="#ctx0" brushRef="#br0" timeOffset="0.99">25926 20611 12022,'0'0'5554,"0"-6"-4802,0 5 17,0-2-465,0 3-160,-3-2 16,1 2 80,0-1-64,-1 0 48,1 0 0,2 0-15,-3-1-81,0 2 16,2-1-64,-3 1-48,3 0 48,-2 0-48,0 0-16,-2 3-16,1 1-32,-2 2 16,2 0-16,-3 0 32,3 3-48,-1-2 48,1 1-32,1 1 32,-1-2 0,0 1 16,3 0-32,-2 0 48,1-2 32,1 0 96,0 1-64,1-1 0,0-2 16,0 4 64,2-1-16,1-1 0,0 1 0,2 1-48,0-2 0,1 1 144,1 1-63,1-1-97,-2-1 0,2 2-32,0-2 32,2 0-64,1-3 32,1 1 32,0-2 32,0-2-64,3 0 0,1-6-32,-1-2-80,0-2 0,-1 0 16,-2-1-16,-2 1 16,0-1 16,-4 3 32,-2-2 16,-1 0 16,-3-1-16,1 0-32,0-1 16,-1 2 32,0-2-48,-2 3 16,0-2-16,-2 1 32,-2 2-16,2 1-96,-3 1 32,0-1 32,-1 3-32,1-1-48,-3 1 96,1 0 16,1 1-48,0 0 16,1 0 16,-2 0-16,2 0-96,0 1-336,0-1-113,-2-1-63,2 2 80,1 0-177,-1 1 241,0 0 432,3 1 48,-1 0-16,2 3-32,-1 0-336,-1 2-1233,2-1-1440,0 2-1937</inkml:trace>
  <inkml:trace contextRef="#ctx0" brushRef="#br0" timeOffset="0.99">26210 20707 12182,'0'0'8467,"-13"18"-6946,7-12-624,4-1-273,-3 1-304,3-2-208,1-2-16,1-1-32,0-2-16,3-4-48,2 2-224,-3-3-48,4 2-160,-3 1-177,-2 1-671,0-1-1265</inkml:trace>
  <inkml:trace contextRef="#ctx0" brushRef="#br0" timeOffset="0.99">26372 20608 3025,'0'0'2882,"7"-11"-33,-1 4-800,0 1-160,-4 0 0,1 2 16,-1-2-81,0 1-367,-2 0-192,0 1-353,0 0-400,-3-1-224,-1 2-224,-4-1-48,-1-1-48,-1 3 32,-1-1 0,-1 0-32,0 2 64,3-2-48,0 3 32,3 0-16,2 0 0,1 0 16,-1 5-48,4 2 0,0 2 80,0 4 64,2 0 65,1 0 143,2 2-64,-1-3-192,1-2-96,0-2 32,0-2-16,0-3 16,0 0 0,-1-3-32,1-2-160,0-3 80,1-3-176,-1-1-129,2-3 113,-2 2 192,0 0 160,0 4-80,-2 2 16,-3 0 224,-1 8-192,-2 2 0,-1 3 320,3 3 353,-3 0 31,2 4 417,-1 1-161,2 1-192,-1-1-335,2-1-65,-2 0-48,2-2-96,0-4-96,2-2-80,0 1-16,-1-4-16,0-1-32,1-1 32,-2-1-64,0-7-3153,-3-1-769,0-2-3313</inkml:trace>
  <inkml:trace contextRef="#ctx0" brushRef="#br0" timeOffset="0.99">26593 20504 10245,'0'0'7747,"-12"11"-6050,6-7-384,0 1-353,-1 0-352,4 2-159,-1-1-145,4 2-112,0 2-64,3-1-16,1 0-16,3-1-16,1-1-16,1 1-64,0-1-16,3-1 0,-1 0 0,-1 0 80,0-1-64,-2 2 16,-2-1 32,-2 1-32,-2 1-16,-4 1 32,-2 0 64,-2-1 160,-2-2 224,-3 1-111,0 1-17,0-4-272,1 1-80,0-1 32,2-3 0,2 1 0,0-2-32,2 0 0,1 0-128,2 0-320,1-3-2402,2 1 17,1-4-3250</inkml:trace>
  <inkml:trace contextRef="#ctx0" brushRef="#br0" timeOffset="0.99">26585 20524 11621,'0'0'9797,"11"-5"-9141,-2 3-32,6 0-95,3-1 239,3 0 160,0 1-95,2-2-241,-3 3-464,-6-1-128,-2 2-16,-4-3 16,-5 3-896</inkml:trace>
  <inkml:trace contextRef="#ctx0" brushRef="#br0" timeOffset="0.99">28817 20416 9060,'0'0'4306,"-15"-9"-3570,7 7-351,0 0 687,0 2-111,0 0-49,-1 1-336,0 5-144,-1 2 49,-1 4-1,2 2 48,0 6 176,0 4-31,2 3-81,5 2 32,2-1-95,8 1-81,4-4-336,5-7-80,6-4 0,3-7 0,0-6 48,1-2 0,-2-10-32,-1-1 32,-5-4-96,-1-1-416,-6-2 240,-1-1 48,-4 0 64,-1 1-80,-6-1 15,0 0-223,-8 2 128,-1 0 160,-7 0-256,-1 1-128,-3 4 240,-1 1-225,1 0-319,2 7 352,1 1 128,4 0-16,4 3-641,3 1-127,5 0-513,1 5-1232</inkml:trace>
  <inkml:trace contextRef="#ctx0" brushRef="#br0" timeOffset="0.99">29076 20531 18136,'0'0'6115,"3"14"-5939,-3-11-112,0 1-16,0-3-1280</inkml:trace>
  <inkml:trace contextRef="#ctx0" brushRef="#br0" timeOffset="0.99">29257 20351 17080,'0'0'2097,"-13"-4"-1585,4 4 400,-1 0 145,-1 3-369,3 2-144,1-1-239,3 4-193,4 3-96,5 1 0,4 3 16,1-1-80,5 3 32,-2-4 16,2-1 0,-2 0 48,-1-3-16,-2-2-16,-4 0 16,-2-2 0,-4 1-32,-4-4 16,-2 1-32,-4 0 16,-1-1-16,2 0 0,-1 0 16,3-2-96,1 0-48,2 0-433,2 0-623,2-5-4723</inkml:trace>
  <inkml:trace contextRef="#ctx0" brushRef="#br0" timeOffset="0.99">29233 20354 10949,'0'0'4722,"18"-1"-2481,-7 0-1216,3 0 207,2-1-287,-5 0-321,2-1-368,-1 0-160,-1 0-48,-5-1-64,-2 1-1136,-4 1-913,0-1-1281,-8 2-2897</inkml:trace>
  <inkml:trace contextRef="#ctx0" brushRef="#br0" timeOffset="0.99">29512 20332 7347,'0'0'4819,"-11"6"-3667,3-4-143,-3 3 431,1-1-399,0-1-337,1 1-112,2-1-240,1-1-63,4-1-49,0-1-32,2 1 80,3 1-64,4-1-128,1 2 464,4 2 97,3-1-1,-1 1-96,0 2-256,-4 1-208,-3 2-112,-3 1 64,-2 0-48,-2-1 0,-3 0 16,-3 0-16,1-1 16,-1-1-16,1 0 32,0-1 0,0-1 16,1-3-64,0 0 80,0-2-16,0-1 17,1 0-17,-1-1-32,2-2 0,0 2-48,-2-3-497,4 0-639,-1 0-817,1 1-1937</inkml:trace>
  <inkml:trace contextRef="#ctx0" brushRef="#br0" timeOffset="0.99">29484 20319 12054,'0'0'9188,"13"-2"-8724,-3-1 64,1 0-64,3-1-159,1-1-161,0 1-64,-1 0-32,0 0-64,-4 1 64,0 0-32,-4 1-272,-2 2-417,-1 0-591</inkml:trace>
  <inkml:trace contextRef="#ctx0" brushRef="#br0" timeOffset="0.99">29689 20416 10629,'0'0'9556,"5"0"-9476,1 6-32,2 4 96,0 4 112,0 4 49,0 3-33,-3-1-112,-2 1-80,-3-2 32,0-4-32,-3-1 0,-1-4-64,-3 0 560,-1-2-31,1 0-65,-3 0-48,0-3 32,1-1 48,0-1-207,1-2-129,2-1-128,2-4-16,3 0-561,1-5-1119,1 0-1154,4-3-3344</inkml:trace>
  <inkml:trace contextRef="#ctx0" brushRef="#br0" timeOffset="0.99">29826 20405 12950,'0'0'5394,"-6"19"-4961,2-11-113,-2 4 304,2 0 96,0-1-191,1-1-49,0 1-80,0-2-16,1-3 16,0 0-15,-2-2 15,0-1-96,-2-2-64,0 1-128,-1-2-48,0 0-48,1-1 0,-2-1-16,3-1-16,2-1-288,0-1-384,3 1-609,0 1-464,3-2-1008,5 1-2401,0 1-5956</inkml:trace>
  <inkml:trace contextRef="#ctx0" brushRef="#br0" timeOffset="0.99">29874 20533 11061,'0'0'10677,"8"-1"-10037,-8-4-464,0-1-96,0 0 32,0 0-96,0 0 0,0 0-16,0 1-16,2 1 80,0 1 145,2 0 319,0 3-32,0 0-208,0 0-80,2 0-16,1 3 0,-2 0-144,1 0-16,-1-2 0,-2 3-32,0-3 16,-1-1 0,-1 0-16,-1 0 16,2 0-16,-1-5 0,2 1 16,0-2-32,0 0-32,1 0-48,1 1 64,2 1 32,-2 4-32,1 0 16,0 3 32,-2 2 0,1 2 32,1-1 0,-3 3 0,6-3-48,-6 0 32,3-3 33,1 0-33,-4-3-16,2 0 0,-4 0-625,-1-2-1200,0-1-1408</inkml:trace>
  <inkml:trace contextRef="#ctx0" brushRef="#br0" timeOffset="0.99">30282 20406 13606,'0'0'5555,"12"-6"-4803,-4 4-288,1-1-272,2 0-80,0 0-31,3 2-146,0 0 65,-1 1-16,-3 0-64,2 2-416,0 1-288,-5-2-257,-2 1-527,0 1-994</inkml:trace>
  <inkml:trace contextRef="#ctx0" brushRef="#br0" timeOffset="0.99">30451 20277 12166,'0'0'5250,"-13"0"-4898,10 1 545,2-1-81,1 3-656,2-1-112,3 2 32,1 1-48,4 2 64,0 1 32,0 3 64,3 1-32,-2-1-48,-1 3-112,1-2 48,-2 1-48,-4-3 32,-2-1 0,-2 0-112,-3-1 48,-2 0-16,-4-1 96,-1-1 0,-3 0-32,1 0 64,3-4-48,2 2-32,1-3 0,5 1-64,0 0-640,3-1-1505,2-1-2385</inkml:trace>
  <inkml:trace contextRef="#ctx0" brushRef="#br0" timeOffset="0.99">30850 20300 6499,'0'0'10069,"-13"-10"-8853,4 10-207,0 0-177,-4 7-192,-1 3-320,0 6 49,-2 0 367,5 1-48,4 2-95,3-2-225,4-2-208,5-6-48,5 1-32,3-7 0,4-3 0,-2-1 32,0-8 0,0-2 16,0-4-112,-5-2-80,-1 0 64,-3-2 32,-2 2-48,-3 1 48,-1 4-48,0 2-80,-2 2 0,-1 4 64,0 3-48,-2 1 32,4 0-64,-2 6 32,0 3-16,2 0 48,1 6 32,1 1-48,2 2 48,3-1-48,1 1 64,1-3-16,-1 2 48,0-1-16,0-2 0,-1 2 32,-3 0-16,0-2 0,0 1 32,-3-2-16,0 1-64,0-2-48,-3-1 64,-1 1 32,0-1 0,-2-3 144,-2 2 0,0-2-80,0 0 64,-1-2 80,-1-4 16,-2 1-32,2-3-112,-1 0-80,2-3 16,1-4-160,6-2-400,2 0-832,5-3-1634,3-2-1888,4 0-6483</inkml:trace>
  <inkml:trace contextRef="#ctx0" brushRef="#br0" timeOffset="0.99">31023 20353 14407,'0'0'2081,"5"12"-385,-2-6-223,-1 2-433,2 1-95,-1-2-369,-1 1-160,0-1-192,-1-3 49,1-2 847,-2-6-496,-2-1-480,-1-4-96,0-2-32,-1-2-16,0 0 0,1-1-16,-1-1 64,1 3-48,1 3 49,-1 0 95,3 3-32,0 2-48,0 1-48,2-1 16,3 2-48,1 0-16,2 1 32,2-1-32,0 2 16,1 0-32,1 0-449,-2 0-591,-1 0-385,-3 0-224,-1 0 161,-3 0-1618</inkml:trace>
  <inkml:trace contextRef="#ctx0" brushRef="#br0" timeOffset="0.99">31175 20330 13990,'0'0'1617,"11"1"-160,-4 0 464,0 0-785,2-1-95,-1 0-337,-1 0-272,0-2-240,-1-1-48,-2-2-32,-2 1-80,-2-1 16,0 1-16,-1-1-16,-4-1-64,-3 3 0,-2-1-16,0 2 96,-1 2-48,-2 5 0,2 2-32,3 4 64,0 0 208,7 4 145,1 0 207,1-1-144,4 0-272,4-4-64,1-2-80,1-1-32,2-4-224,-2 1-224,1-3-449,-3-1-703,-3 0-1121,-2-3-2738</inkml:trace>
  <inkml:trace contextRef="#ctx0" brushRef="#br0" timeOffset="0.99">31323 20330 14999,'0'0'2801,"-3"-13"-1536,3 10 1056,1 3-1633,3 0-480,2 0-48,-1 0 112,3 0-144,0 0-96,-1 0 16,-1 0-15,0-1 31,0-2-32,-3-2 48,0 2-80,-3-3 96,0 0-64,-2 2 0,-5-1 0,-2 2-16,-2 1-16,0 2 0,-1 1 0,-1 5 32,3 4 112,3 2 560,2 2 80,4 0-335,1 0-337,4 0-64,4-4-16,2-1 16,1-6-368,2 0-577,-1-3-63,0 0-401,0-3-880,-4-2-2017</inkml:trace>
  <inkml:trace contextRef="#ctx0" brushRef="#br0" timeOffset="0.99">31455 20351 8820,'0'0'9012,"-2"14"-8340,-2-8 305,4 1 512,-2-3-113,2 0-896,0-4-31,2 0 31,1-4-80,1-3-288,1-2-80,1-1 0,-1-5 16,2 2-32,-1-1-16,2 2 48,-2 0-32,0 4 96,-1 4-80,0 3 673,-2 1-33,2 2-384,-1 6 144,-1 0 417,3 2-433,0 2-176,4 0-96,0-2-112,-1-2-48,2-4 0,-1 0 0,-3-3-240,-1-1-785,-3 0-863,-2-1-818,-1-4-847,-2 0-4035</inkml:trace>
  <inkml:trace contextRef="#ctx0" brushRef="#br0" timeOffset="0.99">23570 21733 9572,'0'0'3522,"11"-16"-1937,-7 10-49,-2 1-511,3-2-113,-2 2-319,-2 1-33,1 1 0,-2 0 0,0 1-111,0 2-97,-5 0-112,-1 0-96,-2 3-64,-2 3-32,-1 1 16,-3 1 32,0 3-32,1 1 288,-2 1 273,5 2 15,0 0-64,0 1 64,5-1-175,1 2-81,4-2-64,-2-1-160,2 1-16,2-3-160,0 0-32,3-2 0,3 2 0,-2-3 32,3-3-16,0 2 32,0-5 16,0-3-48,0 0-32,1-3-16,-1-5-128,-1 1 64,-2-1 96,0 0 64,-4 1 0,-2 1-64,0 0-32,-2 0 80,-4 3-16,-3 0-16,1-1 32,-2 2-16,-1-1 16,1 2 0,1-3-16,0 3 16,5 0 16,0-1 32,1 0-64,3 0 0,0 1-32,3 0-64,2-1 31,4 2 49,0 0 0,0 0 32,1 2 0,1 0 16,-1 1 0,-1 0 33,0-2-66,-1 0 17,-3 1-16,-1-2 0,-1 0-752,0 0 16,-1-2-65,-1 0-367,2-4-657,2 0-640,0-2-1617</inkml:trace>
  <inkml:trace contextRef="#ctx0" brushRef="#br0" timeOffset="0.99">23686 21667 5539,'0'0'11109,"5"1"-10533,-8 9 913,2 0-49,-1 5-447,-1 0 127,3 0-223,0 2 111,4-1-272,-1 2-47,2 1-145,1 1 256,-3-3-271,2-1-113,-2 2-64,0-4-240,-2-4-32,-1 2-96,0-5 32,0-2 0,0-1 0,0-2-304,-1-2-657,0-4-783,0-4-1922,-1-2-2913</inkml:trace>
  <inkml:trace contextRef="#ctx0" brushRef="#br0" timeOffset="0.99">23832 21828 6291,'0'0'12261,"-1"-12"-11108,-1 9-321,-1 1-207,-1 2-353,-2 0-208,-1 0-32,0 0-16,1 2-16,-1 4 32,2 2 384,2 0 224,2 2 17,1 0-113,1 0-192,3-3-224,1-1-48,1-2-48,0 0 48,0-4-32,2 0 16,-2-3 48,1-2-16,-1-1-16,-1-1-48,-2-1 16,1 2-32,-4 0-128,0 2-144,0 3 144,0 1 48,-5 0-32,1 7 32,2 1 32,-2 2 64,2 1 176,1-1 96,1 0-16,2-4-63,2 0-145,2-4 16,0-2 0,1 0-16,0-4 0,-3 0-1089,-2-2-1248,-2-1-1777,-5 0-6178</inkml:trace>
  <inkml:trace contextRef="#ctx0" brushRef="#br0" timeOffset="0.99">23982 21800 5827,'0'0'14534,"0"-4"-13045,0 4-961,-2 0-240,0 0-112,-1 0-96,-2 0 1,-1 4-97,0 3 80,0 2 16,1 3 240,0 1 272,3 2 144,1-2-63,1 0-321,3-2 32,4-2-176,-1-3-128,1-2-32,1-3 16,0-1 64,2-3-64,-3-3 16,1 0-48,-3 0-16,-1 0-464,-1 2-929,-3 2-367,-6 2-4035,1 0-752</inkml:trace>
  <inkml:trace contextRef="#ctx0" brushRef="#br0" timeOffset="0.99">24067 21805 13062,'0'0'7299,"0"12"-5378,0-6 112,0 3-432,2 0-513,-2-1-383,3-1-161,0-1-256,-3-2-256,1-1 16,1 0-80,-2-3 48,-1-3-3778,-1-1-175,-1-5-5396</inkml:trace>
  <inkml:trace contextRef="#ctx0" brushRef="#br0" timeOffset="0.99">24082 21695 18168,'0'0'2145,"10"-13"-2177,-6 9-2481</inkml:trace>
  <inkml:trace contextRef="#ctx0" brushRef="#br0" timeOffset="0.99">24209 21788 5747,'0'0'14134,"-5"-4"-13494,5 5-287,4 2 15,0-1 736,0 3-159,5-2-193,-3-1-352,2 0-208,2-1-80,-5-1-48,2-1 0,-1-2-48,-2-1 32,0-3-16,-2 2-64,-2-1-80,-4-1-144,-2 0-48,-3 4-48,0-1-160,-3 2 144,0 2 336,1 2 48,1 5 112,3 5 352,2 0 208,2 2 193,3 2 63,3-1-192,3 0-352,2-6-223,0 0-209,3-3-16,-4-3 48,1-3-16,-2 0-545,0-3-1248,-2-3-1520,-2-3-3858</inkml:trace>
  <inkml:trace contextRef="#ctx0" brushRef="#br0" timeOffset="0.99">24345 21811 12998,'0'0'6419,"-5"16"-4914,5-8-145,0 1-303,0-3-561,0 0-128,2-3-256,-2 0 64,2-3 384,-1 0-31,1-3 47,-1 0-80,1-5-336,-1 1-48,-1-2-144,2 0 0,0-3 0,-2 3-32,0-1 0,2 0 16,0 3 80,0 1-32,0 1-64,3 1 96,-1 0-32,1 1-48,1 2 32,2 0 0,-2 1 32,3 0-16,0 1 0,-1 2 32,0-1-48,-1 1 64,0-3-64,-2 3 48,-2-3-16,-1 0 16,-1 0 176,-1 0-144,-1-3-416,-1 1-48,0 1 112,1 1-112,0 0-305,0 0-239,0 0 144,1 3 223,-1-3 97,1 3 224,-1-2-160</inkml:trace>
  <inkml:trace contextRef="#ctx0" brushRef="#br0" timeOffset="0.99">23862 22076 2945,'0'0'15095,"-12"-9"-13894,9 8-49,0 1-127,-1 0-209,-1 1-128,-1 4-95,-2 5 63,1 2-16,-1 2 65,4 1-209,1 0-80,3-2-256,3-2-48,3-4-80,2-1 16,-1-4 0,3-2-16,0-3 0,-1-3-128,0-5-272,-3 0 176,-2 0 192,-2 2 0,-2-3 32,0 3-320,-4 0-64,0 2 64,-3 1 112,1 0-97,0 4 49,1-1 64,2 2 64,2 0-288,-1 1-416,4 0-1938,1-1 1,3-1-1665,0 1-4434</inkml:trace>
  <inkml:trace contextRef="#ctx0" brushRef="#br0" timeOffset="0.99">23988 22110 19577,'0'0'1201,"-12"17"223,12-12-511,0-2-337,0 0-304,2-3-192,2 0 64,-1-3 80,1-3-32,0 0-48,0-3-32,-1-3 144,1 1 337,0-3-305,-2 3-160,3-1 0,-3 3-80,0 3-32,-1 1 128,1 1 0,-2 4-128,2 0 16,-2 0-112,3 1-32,0 2-80,2-1-1153,2-2-1360,1 0-1313,-1 0-3377</inkml:trace>
  <inkml:trace contextRef="#ctx0" brushRef="#br0" timeOffset="0.99">23563 22354 14182,'0'0'4483,"-15"12"-2979,5-3-15,0 6-48,0 1 15,-1 1-383,1 1-321,5-2-240,-1-2-176,6-5-255,2-2-33,3-5-16,7-2-16,1-3 96,3-3-96,0-3 0,-1-2 16,-1 0 16,-2 0-48,-4 2-64,-2-1-128,-3 0-145,-3 1 161,-4 0 176,-2 1 0,-5 0-32,1 0 32,-4 1-32,2 1 32,2 0-32,2 4 64,1-2-48,7 3-32,0 1-112,8 0-1329,1 0-47,4 1 287,-1 3-1696,1-3-2706</inkml:trace>
  <inkml:trace contextRef="#ctx0" brushRef="#br0" timeOffset="0.99">23715 22314 9140,'0'0'5507,"12"-15"-4147,-10 12 113,2 2 1088,-4 6-2225,-4 4 769,0 3 528,0 4-289,-2 2 1,3 4-225,2 0-223,0-2-273,1-1-432,0-2-128,2-5-16,0-4 0,-1-2-16,2-2-80,-2-2-384,0-6-5235,-3-2 641</inkml:trace>
  <inkml:trace contextRef="#ctx0" brushRef="#br0" timeOffset="0.99">23850 22416 9780,'0'0'11686,"-17"-1"-9845,10 3-433,-1 1-527,1 1-417,1 2-192,1 1-144,2 0-96,3 0-32,0-2 48,2 2-16,4-5-16,0-2-32,3 0-16,0-4-112,0-1-128,-1-4-16,0-2-112,0-1-1,-3 0 289,-1-1 112,-1 1-32,-3-2-32,0 3-48,-1-4 80,-1 4 64,-2 2-32,2 0 16,0 5-112,1 2 144,-1 4 384,2 6-239,-2 5 431,2 3 320,0 5-111,0 3-369,0-1-304,0-1-64,3-2 16,0-6-64,0-2 80,1-6-96,-1-2-48,0-4-368,-3-8-4626,0-1-1073</inkml:trace>
  <inkml:trace contextRef="#ctx0" brushRef="#br0" timeOffset="0.99">24131 22320 1921,'0'0'19353,"-11"14"-17448,3-5-657,-3 2-479,2-3-529,0 2-112,1-2 16,5 0-32,3-2-64,0 0-32,5-1-16,3 1 48,3 0-16,0 0 32,-1 0-16,-1 1-16,-3 1-96,-1 0 32,-3 0-80,-2 0-32,-2 0 112,-3-1 48,-2-1 32,-1-2 16,-1-1 64,-2-1-80,1-2-48,0 0-32,0 0 16,2-2 16,0 1-32,3-1 0,1 1-240,4 1-337,6-3-5601,-2-2 47</inkml:trace>
  <inkml:trace contextRef="#ctx0" brushRef="#br0" timeOffset="0.99">24169 22468 14967,'0'0'4738,"-4"21"-3746,4-13 817,0-1-1024,3-4-401,3-3-112,-1-2 0,2-5-48,0-2-80,0-5 32,-2 1 577,0-4 207,0 1-560,0-1-304,-3 4-32,1 3-16,-1 2 16,-1 4 16,0 2 161,1 2-81,0 2-112,0 4-16,2 1 48,0 5 160,-1 0 16,3 2 656,-1-2-672,0 1-159,0-3-33,1-1 0,-1-5-16,-2 0 0,-1 0-32,0-4-128,-2-3-1889,0-2-224,0-3-1601,0-1-1825</inkml:trace>
  <inkml:trace contextRef="#ctx0" brushRef="#br0" timeOffset="0.99">24372 22398 20233,'0'0'3058,"-17"4"-881,12 1-737,0 2-495,0 1-321,3 1-336,2 0 64,1-1-208,5 0-16,0-4-96,3-2 32,-1-2-15,0 0-130,0-5 49,-3 0-80,-1-2 80,-1 0-384,-2-2 272,-1-1 0,0 0-80,-4 0-128,0 1-48,-1 4 95,-1 0 97,4 3 80,-2 2 64,2 0 32</inkml:trace>
  <inkml:trace contextRef="#ctx0" brushRef="#br0" timeOffset="0.99">24453 22378 13206,'0'0'9412,"3"18"-7347,-3-9-832,2 0-353,0 0-384,2-2-303,1-2-177,1-1 48,0-4 16,2 0-48,-3-3 0,1-3-32,-2-1 48,-1 0-64,0-2 64,0 1-32,-3 2-32,2 1 32,-2 3 0,0 6-112,0 2 80,-2 1 128,2 1 48,2 1-128,4-3 0,-2-1 16,5-1-16,-1-3 16,1-1-32,1-1 32,-1-4-16,0 0 0,-3 0 16,0-2-16,-1 0 32,-3-1-128,-2 0 80,0-2 16,-1 2-32,-3-1 32,0 2-96,0 2 64,1 1 32,2 2-48,1 0 16,0 1-32,0 1-16,1 0-896,1 0-65,0 0-592,0 0-944</inkml:trace>
  <inkml:trace contextRef="#ctx0" brushRef="#br0" timeOffset="0.99">25878 21944 4882,'0'0'2673,"-1"-11"513,1 5-641,0 4-240,0-2-608,-3 2-240,2 1-305,-3 1-320,1 1-239,-4 2-177,-1 4-32,-1 3-64,-3 1-48,3 6-80,-2 1-192,3 3 161,2 1 431,6 1-80,0-2-64,7 0-160,7-8-80,5-2-95,1-6-17,2-4 0,2-1 0,0-7-32,-2-3-16,-2-2-16,-4-3 0,-4 0 0,-2-1-208,-6 0 16,-3-1-16,-1 2 15,-7-2-111,-1 3-32,-3-1 48,-3 1 208,2 1-128,-1 2-416,0 3-97,2 2 337,2 2 256,-1 4-96,2 8-272,-1 3 208,1 4-192,1 3-321,2 1-1088,1 0-1504,4-1-3810</inkml:trace>
  <inkml:trace contextRef="#ctx0" brushRef="#br0" timeOffset="0.99">26106 22042 12438,'0'0'9540,"-3"9"-9460,3-8-80,3-1 16,1 0-48,0-1-416,0-4-1105,-1-2-2465</inkml:trace>
  <inkml:trace contextRef="#ctx0" brushRef="#br0" timeOffset="0.99">26182 21869 5779,'0'0'11637,"9"-13"-9812,-6 13-529,4 0-319,1 1-193,0 4 401,2-1-305,2 2-304,-1 0-367,-2 0-97,-1 1-64,-1-2-32,-4 1-16,-1 0 0,-2 0-48,-2 0-113,-4 1 161,0-1 49,-2 0-17,1-2 64,1 2-48,3-5-64,3 1 0,0 1-64,5-1 48,2-1 16,2 4-16,2-1-17,0 0 33,-1 0-32,1 2 16,-2-2 16,-1 3-96,-4-1-416,0-1 288,-4 4 96,0 0 64,-5 1 48,-3 1 48,-2 1-16,1 0 32,-3-2 112,3 0 112,-1-1 48,0-2-32,1-1-15,0-2-1,2-2-128,0-2-48,1-1-80,4-4-32,0-2-192,2 0-737,2-3-880,3 2-1136,0-2-1857,3 3-3522</inkml:trace>
  <inkml:trace contextRef="#ctx0" brushRef="#br0" timeOffset="0.99">26421 21973 10917,'0'0'8340,"9"12"-6787,-1-11-337,2-1-79,2 0-369,-2-1-432,2-2-272,-3-1-32,-3 1-48,0 1-496,-4-1-1137,0 0-848</inkml:trace>
  <inkml:trace contextRef="#ctx0" brushRef="#br0" timeOffset="0.99">26706 21896 1425,'0'0'9764,"-13"-7"-7427,8 7-304,-2-1-512,-1 1-513,2 1-63,-1 0-177,0 2-192,1 4-15,2 0 63,-1 3-80,-1 2 64,3 3 145,2 1-1,1 1-112,0-1-15,3 0-241,4-1-16,-1-3-64,3-2-64,1-2 0,0-3-112,-2 0-80,2-3 48,-1-2-63,-1 0 47,1-3-176,-2-1 63,2-3 49,-2 0-16,1-2 17,0-2-34,-1 0 17,0-2 0,-2-1-48,1 0-160,-2-3 80,-2 0 64,-2 0-16,-1 0-416,-4 2 176,-1 2-16,-3 6 16,0 2 288,-5 3 48,2 2-16,-2 3-16,-2 4 32,3 0 48,1 2-128,-1 0-64,5 0-657,1 0-607,3-3-241,4-3-608,9-3-9717</inkml:trace>
  <inkml:trace contextRef="#ctx0" brushRef="#br0" timeOffset="0.99">26889 21997 12806,'0'0'8164,"-15"14"-6612,12-4-399,-1-3-257,2 1-608,2-2-160,0 0-96,1-4 16,4-1-16,-2-1-32,2-1 16,-1-1-48,2-4-352,-4 0-64,0 3 96,-2-3-64,0 3 16,-2 2 175,-1-1 49,1 2-256,-1 0-304,3 2-545</inkml:trace>
  <inkml:trace contextRef="#ctx0" brushRef="#br0" timeOffset="0.99">27033 21851 13910,'0'0'4867,"-13"-10"-4579,9 12-192,1 2-32,0 4 112,0 1 176,-1 3 288,1 4 449,0 2 143,0 1 113,0 2-128,0 2-241,3-2-480,0-2-80,3-2-207,2-1-161,3-3-64,4-5 48,0-1-16,3-5-16,2-2 16,-2-1 0,1-4 0,-3 0 16,0-2-32,-2-2-16,-3-1-160,-2 0-129,-2-1 17,-1 0 240,0 1-96,-3 1-80,-4 1 96,-2 1 48,0 3 32,-4 2 16,-2 2-48,0 1 64,0 4-48,-1 4 112,1 1 128,2 4 80,0-2-112,5 0-128,1 0 0,3-4-48,1-3-240,0-1-576,4-4-785,1 0-192,0-4-1040,1-3-3442</inkml:trace>
  <inkml:trace contextRef="#ctx0" brushRef="#br0" timeOffset="0.99">29356 21849 14006,'0'0'4819,"0"17"-3747,-1-2 609,1 2 160,-3 4-497,3-1-543,0-1-385,0-4-128,0-3-96,0-2-64,3-2-48,-2-2-48,1-2-48,0-2 32,0-2-416,0-2-1329,1-4-1232,-1-2-2354</inkml:trace>
  <inkml:trace contextRef="#ctx0" brushRef="#br0" timeOffset="0.99">29472 21820 13206,'0'0'4658,"6"17"-2673,-6-5 304,0 4-288,-2 0-416,0 0-353,0-1-351,2-2-561,0-2-304,0-3-32,0-2 0,0-1 0,4-2-192,0-3-881,-2 0-1120,0-5-1456,0-2-3235</inkml:trace>
  <inkml:trace contextRef="#ctx0" brushRef="#br0" timeOffset="0.99">29360 21676 9700,'0'0'5795,"-5"-20"-4898,1 10-241,2-2-128,-1-3-208,0-2-192,-1-1-112,4-4 32,-2-2-48,2-2-16,0-4 16,2 0 0,2-1-192,0 1-528,1 2-369,-1 0 257,1 4-16,-1 2 543,1 3-175,-4 2-160,-1 4 448,0 2 192,0 4 32,-1 2-64,-2 0-352,-2 1-1889,2 1-2434</inkml:trace>
  <inkml:trace contextRef="#ctx0" brushRef="#br0" timeOffset="0.99">29371 21191 6611,'-16'9'7812,"-2"3"-5908,0-2-335,1 2-112,2 1-641,3-5-416,5-1-191,2-1-177,5-4-257,3-1 273,2-1 97,6-5-97,-1-2-305,1-3-719,2-3-81,0-1-239,-3-1-593,1-1 32,-2 3 256,-3-1 641,-1 3 1072,-2 3 1265,-1 3 688,0 4-96,0 1-881,2 5-1072,3 4 256,3 1 1169,3 2-641,3-1-464,-1-1 81,0-4-433,-2 0-16,-1-4 80,-3 1-64,-3-1-16,-3 0-1409</inkml:trace>
  <inkml:trace contextRef="#ctx0" brushRef="#br0" timeOffset="0.99">23465 23230 5394,'0'0'7860,"0"12"-6483,2 3 1024,-2 0-112,-2 3-640,0 1-561,-1-2-79,-1-3-305,2-4-224,-1-2-144,3-6 449,0-3-177,0-6 0,2-4-400,2-4-192,2-6 0,1-3-32,1-6 64,6-1 0,-1-1 80,0 1 64,1 5-320,-2 3-16,-3 10 16,0 4 128,-3 9 80,0 7-64,-3 13 16,3 3 176,0 5 273,0 1-145,0-1-160,0-4-368,0-8 112,0-4 64,1-7-16,-4-1 48,2-4-16,-5 0 16,1-5 80,-1-3-64,0-2-16,0-3 16,0-2 16,0-2-16,0-2 0,3-3-96,0 0-208,2 2-353,3-1 193,0 4 288,1 6 128,0 5 16,2 6-32,-2 4 16,-2 8 0,-1 6 80,-1 7 272,-2 2 241,-3 4-1,0-1 80,1-3-576,1-4-64,1-6 16,3-2 112,-1-9 48,4-1-112,-5-3-16,2-2-48,-2-2-96,-1-5-912,-1 0-1537,-2-5-2626,0 2-4529</inkml:trace>
  <inkml:trace contextRef="#ctx0" brushRef="#br0" timeOffset="0.99">23913 23210 13478,'0'0'7588,"-9"-6"-7476,3 8-48,-2 2 32,2 1 96,1 1 80,-1 1 224,2 1 497,0 2 175,4 0-239,-2 0-273,2-1-208,0-2-160,2 1-64,0-1-160,2-5-16,-2 1-32,2-3-16,1-3 32,-2 1 0,2-5 0,0-2-128,0 1-160,1-4 16,-1 2-176,-1 2-16,-2 1 80,1 2 192,-2 2 48,-1 5 15,-2 6 17,-2 1 32,0 5 481,2-1 95,0-1-96,2-1 272,2-5-223,4-2-353,0-3 16,2-1-32,-3-5-32,1 0-96,-3-3-496,1-1-1665,-2-3-2129,-2 0-4434</inkml:trace>
  <inkml:trace contextRef="#ctx0" brushRef="#br0" timeOffset="0.99">24014 23264 12662,'0'0'2977,"5"16"-1392,-3-9 1024,-2 1-992,3-1-289,-3-2-415,1-3-513,1-1 592,-2-2-95,0-2-385,0-4-416,0 1-48,0-2-48,0-2 64,0-1-48,0 1 0,0-2-16,0 3 0,0 1 48,3 1-64,0 2 64,0 1-64,0 1 16,0 1 48,3 2-32,-3 0 0,3 0-16,0 0 32,0 1-64,0 0 32,2-1-32,-4 0 16,1 0-176,-2 0-720,-2-2-833,2-2-1505</inkml:trace>
  <inkml:trace contextRef="#ctx0" brushRef="#br0" timeOffset="0.99">24177 23229 15383,'0'0'8564,"0"11"-6579,0-5-689,0 0-751,1-1-481,-1 1-32,0 0 16,0-2-1761</inkml:trace>
  <inkml:trace contextRef="#ctx0" brushRef="#br0" timeOffset="0.99">24202 23101 8756,'0'0'9284</inkml:trace>
  <inkml:trace contextRef="#ctx0" brushRef="#br0" timeOffset="0.99">24260 23221 5394,'0'0'401,"7"12"3921,-4-6-1313,3-1-864,-3 1-16,0-2-576,1-1-625,1-2-112,-2-1 97,-1 0-1,2-1-287,-1-3-305,-2-1-128,2-3-96,1 1-48,-3-1 0,3 0-16,-1 1 16,1 0-32,0 1 0,-3 3-16,3 2 32,-1 1-48,0 2 16,-1 3 96,3 4 832,-1-2 129,2 2-241,2-1-175,-2-1-401,3-2-128,-3-2-96,0-1 48,0-2-32,-3 0-112,0-4-737,-3-2-815,-1 0-1634,-4-1-2609</inkml:trace>
  <inkml:trace contextRef="#ctx0" brushRef="#br0" timeOffset="0.99">24474 23232 17752,'0'0'9236,"14"-3"-8659,-10 0-225,2 1-240,-2-1-96,0 2-16,-2-3 0,-1 2-32,-1-2-160,-1 0-240,-2 1-161,0-3-255,-1 2-369,1 0 529,-2 0 432,3 2-32,-2 1 208,0 2 80,-1 5 64,2 2 192,-1 4 608,1 3-111,1 0-145,2 0-256,0-2-160,3-1-112,3-1-64,0-4-256,2-2-864,1-5-1137,0 0-1793,0 0-4322</inkml:trace>
  <inkml:trace contextRef="#ctx0" brushRef="#br0" timeOffset="0.99">23698 23437 8260,'0'0'13062,"-16"11"-11526,5 0-207,-2 1-481,-2 0-383,2 1-241,2-2-144,2-3-16,5-1-32,4-1-48,4 0 0,4-4 0,4 4 16,4-3-64,2 0 32,-2 2 0,1-1 32,-3 2 16,-4 0 0,-2 2-16,-4 0-64,-3 0-112,-2 3 176,-5-3-112,-2 1 0,-3-2 112,-1 0 16,2-1-32,-2-3 64,2 0-48,0-3 16,2 0-32,1 0 16,2 0-16,2 0-593,1-3-655,2 0-481,0-3-1184,5-1-3682</inkml:trace>
  <inkml:trace contextRef="#ctx0" brushRef="#br0" timeOffset="0.99">23862 23425 8180,'0'0'3761,"7"-15"-2544,-5 9 544,0 3 816,0 3-816,0 2-721,-2 7-800,0 4 1313,0 5 464,0 5-576,0-1-609,0 3-208,0 1-95,-2-4 63,2-2-272,0-3-176,0-4-48,0-2-16,0-4-16,2-3 0,-2-2-80,0-5-768,-4-3-1521,2-4-2529,-2-4-4915</inkml:trace>
  <inkml:trace contextRef="#ctx0" brushRef="#br0" timeOffset="0.99">23818 23529 13078,'0'0'7812,"19"-11"-6148,-8 6-303,-1 1-177,3 1-495,-3-1-401,-2 2-192,1-1-64,-2 2 0,-1 1-32,-1 0-16,0 0-704,0 1-737,1 2-528,-2 0-864,2 1-1185,-1 0-4082</inkml:trace>
  <inkml:trace contextRef="#ctx0" brushRef="#br0" timeOffset="0.99">23985 23568 8516,'0'0'2161,"4"12"128,-2-7 2177,4 3-2209,-3 0-1024,1-3 79,1-1-495,0 0-321,-2-1 240,-1-2 337,0-1-257,-2 0-256,3-2 177,-3-2-209,0 0-192,-3-2-176,2 1-112,-2 1-32,1-4-16,-1 3-16,1-3 32,1 1 0,1-1 0,0 2-112,0-2-16,3 2 96,0 2-32,1-1 48,1 4-16,0-1-16,1 1 0,0 1 16,1 0-16,-2 1 16,2 0 0,0 0-16,-2-1-512,0 1-753,1-1-528,-2 0-272</inkml:trace>
  <inkml:trace contextRef="#ctx0" brushRef="#br0" timeOffset="0.99">24165 23548 11749,'0'0'7332,"-13"3"-6548,3-1 769,2 4 352,0-1-497,4 1-399,-1 0-513,5 0-304,0-1-144,0 1-16,6-2 0,0-3 0,1-1-16,2 0-224,-1-1-176,0-3 16,0-1 320,-3 1 48,-1 1-32,-4 0 32,-1 9-160,-4 0 192,2 3 352,-1 1 144,3-1-208,1-1-192,0-2-96,4-3-48,4-3-624,-1-1-1633,0-4-993,0-2-2528</inkml:trace>
  <inkml:trace contextRef="#ctx0" brushRef="#br0" timeOffset="0.99">24324 23408 13062,'0'0'5346,"-1"11"-3953,1-3 16,-2 1-113,1 3 81,0 1 112,0 4-337,-3 1-271,2-1-289,1 2-48,0-2-160,1-3-192,0-2-64,0-2-64,1-2-16,-1 0 0,0-4-32,0 1-272,-3-4-688,1 0-673,-1-1-1136</inkml:trace>
  <inkml:trace contextRef="#ctx0" brushRef="#br0" timeOffset="0.99">24246 23516 5154,'0'0'16616,"14"12"-14871,-7-10-145,4-2-575,1 0-449,-2 0-240,2 0-288,-2-3-32,-2 1 0,0 0-752,-6 0-817,0 0-864</inkml:trace>
  <inkml:trace contextRef="#ctx0" brushRef="#br0" timeOffset="0.99">24429 23536 5699,'0'0'14342,"3"15"-12773,-2-6-224,1 0-209,0 0-272,1 1-159,2-1-257,1-1-160,0-3-80,2-3-112,-2-2 32,3 0-64,-3-4 16,-2-2-64,-1-2-48,0-1 32,-2 0-32,-1-3-16,0 1 32,-1-3-32,-1 2-192,0 0-112,2 3-240,0 0-161,1 3-127,3 3-753,1 3-464,-1 0-976,3 3-1633</inkml:trace>
  <inkml:trace contextRef="#ctx0" brushRef="#br0" timeOffset="0.99">24606 23499 18985,'0'0'1712,"-12"-6"-463,5 5 576,-1 1-593,0 0-527,2 2-401,2 1-192,1 3-96,3 0-16,1 0 0,6 0-48,0 0 32,4-1 16,2-1-16,2-1-64,-1 2-32,1 0 112,-2-1 16,-1 2 0,-3 0 32,-6 2-16,-1 0-48,-4 1 32,-1-1-16,-7 2 16,-1-1 48,0 0-64,1-1 32,1-1-16,0-3 16,5 0 0,-1-3 32,4-1-16,1-1 0,0-4-80,1 0-1040,-1-2-1570,4 1-863,-3-1-3859</inkml:trace>
  <inkml:trace contextRef="#ctx0" brushRef="#br0" timeOffset="0.99">23840 23794 4818,'0'0'11686,"8"-13"-9477,-7 9-785,-1-1-255,-2 3-65,-3 1-143,-2 1-497,-5 1-192,0 5-64,-3 5-16,-1 2-48,-3 3-48,3 5 16,0 2-128,3-2 224,5 2 305,5-5-145,3-2-240,7-4-144,5-4 48,0-3 48,4-3 0,0-2 0,0-2 32,-1-4-208,-1-1-96,-4 2-656,-1-1-737,-8 3-1344,-1-1-2482</inkml:trace>
  <inkml:trace contextRef="#ctx0" brushRef="#br0" timeOffset="0.99">23962 23714 12486,'0'0'8948,"-5"14"-7508,6 2 385,2 3-288,-2 3-529,1 1-143,-2-1-321,0-1-112,0-3-160,-2-2-111,-2-3-33,2-3-48,1-1-112,-3-1-32,3-3 16,1-1-257,0 0-831,5-4-1057,2 0-1425,3-4-1856,0-1-2210,3-1-688</inkml:trace>
  <inkml:trace contextRef="#ctx0" brushRef="#br0" timeOffset="0.99">24092 23876 14279,'0'0'5010,"-16"6"-3409,11 0-177,0 4-127,1 0 111,2 1-255,2-1-737,2-3-352,3-2-64,3-2 0,1-3 0,0-3-32,0-4-32,0-1 80,0-1 32,-3-3 0,-3 0-16,-3 0-80,0 0-112,-3 0-144,-3 4 0,-2 4 160,1 1 48,-1 3-128,0 0 32,3 3 144,4 3-369,1-3-1920,1 0-1520,4 0-4051</inkml:trace>
  <inkml:trace contextRef="#ctx0" brushRef="#br0" timeOffset="0.99">24222 23863 20185,'0'0'1409,"-18"18"-801,11-9 1825,1 5-912,3-4-449,3-2-463,3-1-481,5-5-64,3-1-32,1-1 32,1-6 16,1-1-192,-2-4-16,0 1 48,-3-2 16,-3 0-224,-3 1-49,-1 2 33,-2 0 208,-2 3 80,-3 3 0,1 2 48,0-1-32,0 2-16,1 2 0,2 0-1424</inkml:trace>
  <inkml:trace contextRef="#ctx0" brushRef="#br0" timeOffset="0.99">24395 23833 7219,'0'0'13671,"-10"12"-11270,1-3-593,-2 0-799,-1 2-321,3 1-208,1 0-207,4-3-129,4-2-192,3-1 0,4-4-385,3-2-287,1-3-352,-1-3-321,2-5 881,-1-2-113,-2-2 321,1-2 224,0-1 48,0-5 32,1 0-16,-2-1 0,0 0 48,-1 1 32,-3 3 0,-1 6 16,-2 5 289,-3 6 479,-4 4-224,-4 8-400,-2 6 241,0 6 495,-3 4 176,5 4-223,3 0-257,2-1-480,4-5-48,2-5-32,5-4-384,0-6-208,2-6-240,1-2-385,-1 0-1104,-2-8-1232,-2-1-5315</inkml:trace>
  <inkml:trace contextRef="#ctx0" brushRef="#br0" timeOffset="0.99">24617 23763 21706,'0'0'4194,"-17"4"-2337,7-1-913,-3 1-736,1 1-80,0 1-64,5 0-32,1 0 0,6 1 16,1 0-16,7-1-16,4 0-16,2-2 48,1 0-80,3 0 48,-2-2 32,-1 2 0,-3 0 225,-5 0-49,-2 3-80,-4 0-96,-3 2 16,-5 0-32,-5 1 32,-1 0-32,-1 0-16,0-2-64,2-2-32,4-2 64,2-1 0,3-3 0,4-3-977,4-3-1056,2-3-1664,0 0-2098</inkml:trace>
  <inkml:trace contextRef="#ctx0" brushRef="#br0" timeOffset="0.99">26193 23023 5843,'0'0'7347,"-10"-12"-5458,8 11-625,-3-1-335,0 2-33,-2 0 81,-3 5-161,-4 5-208,-2 4-111,-6 8-33,2 5 128,2 3 144,3 3-31,9 0-49,6-3-128,9-6-224,9-6-272,6-7-112,2-4 16,2-7 96,-1-5 64,-1-6-784,-3-5-192,-5 0 159,-3-3 641,-5-2-48,-3 1 64,-4-4 32,-3 1 48,-3 1-32,-5 0-48,-3 2 16,-2 2 64,-2 4 48,-1 4-32,0 5 16,2 1-80,-1 4-704,5 0-240,0 4 127,5 4-1072,4 1-3585,0 1-5187</inkml:trace>
  <inkml:trace contextRef="#ctx0" brushRef="#br0" timeOffset="0.99">26415 23166 12678,'0'0'6403,"2"14"-5299,-2-3 785,-2 0-704,0-1-689,1-3-336,-1 0-112,1-3-224,0-1-1825</inkml:trace>
  <inkml:trace contextRef="#ctx0" brushRef="#br0" timeOffset="0.99">26650 23059 12566,'0'0'2705,"5"-13"-1745,-2 5-399,1-1-49,-3 0 96,-1 0 16,0 0-255,-5 1-161,-4 1-112,-3 3-160,-5 0-32,-2 4 80,-2 4 0,-1 2 16,2 4 112,2-1 288,3 2 224,7 1 97,4 1-145,6 0-128,5 0-240,6-3 64,5-2-96,0-3-64,2-4-32,-1-1-16,-2-4 16,-2-3-15,-3-3-162,-3 0-175,-6 0-64,1-1 0,-4 2 112,0 1 128,-4 2 48,2 1 80,1 5 304,-3 0-80,3 7-256,0 7 80,-2 4 641,1 6 319,1 6 64,-2 3-159,-1 0-593,1-4 144,0-4-63,1-2 415,0-8-576,1-2-128,-1-5-112,1-2-16,1-1 0,0-4-16,1-7-2561,1-2-1665,1-2-3249</inkml:trace>
  <inkml:trace contextRef="#ctx0" brushRef="#br0" timeOffset="0.99">29331 22955 8212,'0'0'11477,"0"16"-11301,4-1 1025,2 5 511,2 4-207,1 3-640,2 2-289,1-4-160,-1-4-64,1-4-128,-4-5 0,-1-5-80,-1-3-16,-2-1-48,-3-3-31,1-3 31,-2-4 80,0-1-128,0-3-32,0-4-32,2-1 0,2-4 0,2-1-16,3-3-337,1-1-159,-1-1-16,0 1 64,0 3 400,1 3 0,-4 2-16,0 5 64,-1 3 48,-3 4-17,1 1 34,-3 3 31,1 0 64,-1-1-96,2 2-64,0 3-32,-2 1-1633,2-1-160,-1 0-1297</inkml:trace>
  <inkml:trace contextRef="#ctx0" brushRef="#br0" timeOffset="0.99">29591 23039 2785,'-4'17'13719,"-1"1"-11174,1 0-192,0 0-688,4-2-801,0-3-480,0-5-288,0-4-96,4-4-432,0-2-945,1-6-1952,-1-3-5843</inkml:trace>
  <inkml:trace contextRef="#ctx0" brushRef="#br0" timeOffset="0.99">29623 22895 4834,'0'0'15207,"-13"10"-14807,9-6-304,4 0-64,0 1-160,4-2-2129,3 0-3761</inkml:trace>
  <inkml:trace contextRef="#ctx0" brushRef="#br0" timeOffset="0.99">29743 22996 11877,'-15'2'6291,"0"-1"-4834,3-1 80,2 0-257,3 3-415,4-2-321,3 2-480,1 2 0,8 1-32,0 2-32,2 1 16,1-1-80,-2 2 96,2 0 16,-4-1 0,-4 0-48,-3 1 64,-2-1-64,-6-1 48,0 0 32,-3-1 0,1-1 16,0-4-48,3 2-16,0-4 0,3 0-32,3-4 32,0 1-512,3-4-1473,3 1-1761,1-1-3425</inkml:trace>
  <inkml:trace contextRef="#ctx0" brushRef="#br0" timeOffset="0.99">29806 23083 8708,'0'0'15671,"-4"16"-13862,4-10-993,3 2-560,-2-4-191,3 1-17,-2-2-401,2-3-1776</inkml:trace>
  <inkml:trace contextRef="#ctx0" brushRef="#br0" timeOffset="0.99">29833 22906 6259,'0'0'9844</inkml:trace>
  <inkml:trace contextRef="#ctx0" brushRef="#br0" timeOffset="0.99">29937 22839 13238,'0'0'2481,"17"17"-528,-10-5-656,0 0-193,1 5-15,-3 2 271,-3 3 209,2 2 32,-4 1-465,-4-1-463,2 0-369,-1-4-96,-2-1-64,3-5-16,-1-2-64,1-5 0,2-1-32,0-3 16,2-3-32,1-1 0,2-7-16,2 0-352,1-3-192,-1 0-241,1-1-239,-2 1 287,1 3 497,-3 0 192,1 5 48,-4 2-16,1 1 0,0 3 48,1 2 112,-2 1 257,2 2-81,0 2-144,-1 0-80,1 0-64,0-2 32,0 0-64,-2-1 64,1-1-48,-2-2 16,0-1-16,0-1-32,-2 1 32,-1-3 48,-2 0 0,-1 0-16,1 0-16,0 0 64,1-2 160,0 1-128,0 1-64,0-2-48,1 2-32,0 0-16,-1 0-560,0 0-929,0 0-1200,1-3-1473</inkml:trace>
  <inkml:trace contextRef="#ctx0" brushRef="#br0" timeOffset="0.99">30162 22821 8692,'0'0'6483,"12"13"-4178,-9-3-112,0 2-464,-3 5 128,-1 1 256,-4 6-144,-1 0-929,0 2-288,0-2-239,1-2-625,4-4 47,1-3 65,1-4 0,1-2-16,1-3-64,3-5-800,-3-1-737,-2 0-1248,1-7-1569,-1-3-5218</inkml:trace>
  <inkml:trace contextRef="#ctx0" brushRef="#br0" timeOffset="0.99">30197 23032 20409,'0'0'1425,"15"0"-1313,-5-1 961,2 1-49,0-2 65,0 2-721,1 0-224,-2 0-96,-2 0-80,0-2 32,-6 1 32,1-2-32,-2 0 96,0 0-48,-1-1-32,-1-3-80,0 0-176,0-1-144,0 0 95,-3 1-15,-3 1 80,0 4 256,-3 2-32,0 3 32,-3 5 128,3 4 449,-2 2 351,3 4-32,0 1-191,7 1-433,1-4-224,1 0-48,7-3 80,0-4 16,1-1-32,-1-2-48,0-4-352,-1 0-1137,-4-2-1200,1-4-2369,0-4-5731</inkml:trace>
  <inkml:trace contextRef="#ctx0" brushRef="#br1" timeOffset="0.99">29269 20809 4546,'0'0'12966,"0"-14"-11669,0 12-273,-1-1 65,0 1-385,1 1-256,0-1-192,0 1-48,0 1-48,1-2-112,0 2-16,-1 0 32,2 0-16,-2 0 801,0 0-689,0 5-80,1 3 48,1 6 736,-1 4 209,2 3 143,-1 6-175,1-2-289,0-1-512,-1-2-192,0-6-16,0-4 0,-2 0-32,0-4 48,0-1-32,0-3 0,0-2-32,-2 0 0,1-2-176,-1 0-208,2-4-512,0-2-1009,3-2-1233,1-1-1392,1-1-5298</inkml:trace>
  <inkml:trace contextRef="#ctx0" brushRef="#br1" timeOffset="0.99">29451 20843 10917,'0'0'11141,"-2"18"-10068,0-6 207,-1 1-127,3 2-273,0-2-192,0 0-207,5-2-337,0-4-64,5-4 32,0-1 96,3-2 64,2-4-128,0-4-48,0-1-16,-3-1 32,0-1-48,-3 0-64,-3 0-16,-3 1-112,-3 0 0,0 0-80,-3 0 48,-3 1 64,-4-1 32,0 3 64,-1-1-16,-1 2-64,-1 1 0,1 1 48,2 2 16,1 1-32,0 1 48,3 0-48,0 0-577,3 1-207,3 2-561,0 2-1440,0 1-5219</inkml:trace>
  <inkml:trace contextRef="#ctx0" brushRef="#br1" timeOffset="0.99">29724 20811 12198,'0'0'11477,"-9"0"-10693,6 4-416,3 0-80,-1 2 97,1 4 15,0 2 16,1 2 96,4 2-31,1 3-49,1-1-320,-1 3-80,-1-3 0,1 0-16,-3-3-16,-2-2 64,-1-1-16,-2-2 128,-2-1-32,-4-4-32,0-1-32,-1 0-16,1-4-32,1 0 0,2-4-32,0-1-416,2-1-753,3-1-832,0-1-512,3 1-1328,3-2-4003</inkml:trace>
  <inkml:trace contextRef="#ctx0" brushRef="#br1" timeOffset="0.99">29835 20818 7235,'0'0'11414,"7"13"-10230,-5-11-320,0 1-127,-1 0 63,-1 0-304,0 2-239,-3 1 127,0 1 32,-3 2 144,-2 1 0,0-2-95,-1 2-129,-1-2-112,3 1 32,-3-2 16,2-2-32,0 0 80,1 1 33,0-3-97,3 0-208,0-2 16,2 1-32,0-2 16,1 0-48,1-2-256,0-1-689,0 0-560,0-2-720,1 1-512,3-1-1024</inkml:trace>
  <inkml:trace contextRef="#ctx0" brushRef="#br1" timeOffset="0.99">29895 20902 4578,'0'0'9925,"4"15"-7844,-2-11 64,-1 1-529,2-1-63,-2 2-128,0-1-369,-1-2-368,0 0-223,2-1-33,-2-1-16,1-1 48,1-3-48,-1-2 1,2 1-289,0-3-64,0 1-32,0 0 48,0 0 160,3-1-32,-4 0-96,2 1 64,2 0 48,0 0-96,1 0-16,0 3-64,-1-1-32,0 2-48,-1 2 96,0 0-16,-3 3-32,-1 1 16,-1 4 32,0 0 81,0-1-129,-1 1-64,1 0 32,0-3 0,0-2 0,2-1 32,0 1 16,3-3 0,-1 0 48,2-4-16,0-3 0,2 0-32,0-3 0,0-2-144,-1-1-128,2-2-369,-2 3 17,0-1 16,-1 5 368,0 4 128,-2 4 48,-1 0-48,2 4-17,-2 5 178,2 2 271,-2 1 48,2 1 96,1-1-64,2-2-80,-1-1-256,3-2 1,-2-2-65,0-3 16,-2-2-16,-2 0 0,0 0-208,-4-4-625,0-2-848,-5-1-1728,-5-4-2098</inkml:trace>
  <inkml:trace contextRef="#ctx0" brushRef="#br1" timeOffset="0.99">26091 21167 7491,'0'0'5491,"0"-10"-4323,0 7-191,0-1 111,0 3-239,-1 0 63,-1 1-368,-2 0-111,-2 2-161,1 3-80,-4 3 16,-2 3 32,2 1-48,-1 5 176,3 0 225,1 4 15,1-3-176,5-2-64,3-2 80,6-2-143,3-6-1,3-1 48,3-4-192,-2-2-112,-1-4 32,1-2 0,-4-4-96,-2-1-128,0 0-400,-2-3-81,-1 3 225,1-4 288,-3 0 0,-3-1 80,-1 0 0,-1 0 48,-3 2-32,-2 2 32,-4 5 16,0 2 16,-3 3-16,0 3 16,-3 0-48,0 5-32,-3 1 16,6 2 16,0 0-16,3-1 16,6 0-208,3 1-1777,4-3-1953,7 0-2336</inkml:trace>
  <inkml:trace contextRef="#ctx0" brushRef="#br1" timeOffset="0.99">26294 21192 12966,'0'0'6371,"1"19"-4242,-1-8-576,-1-1-401,-1-1-432,2-1-431,0-1-129,0-3-128,0-3-16,3-1-993,2-4-1104,0-4-1680,0-2-11174</inkml:trace>
  <inkml:trace contextRef="#ctx0" brushRef="#br1" timeOffset="0.99">26427 21087 5250,'0'0'5571,"4"-11"-4370,-2 6 1200,1 0 2625,-3 6-4194,-3 4-560,-3 4 33,0 7 895,-1 2-159,1 3-209,1 1-64,2-1 17,3-3-225,6-2-368,3-7 0,3-3 64,3-5 48,0-1-144,2-5-112,-1-3-96,-1-3 16,-2-2-16,-2-1 48,-2-1-320,-4-1-304,-1 0 240,-2 2-80,-2 3-33,-2 1 289,-4 2 96,-3 2-32,-2 3 48,1 0 80,-2 1-16,0 2 16,1 0-16,1 0-208,0 0-384,2 0-657,2 0-576,2 0-720,2-2-1041,2-3-2016</inkml:trace>
  <inkml:trace contextRef="#ctx0" brushRef="#br1" timeOffset="0.99">26669 21005 6451,'0'0'12582,"-6"1"-12294,10 3 16,-3 4 784,2 4 289,-1 4-240,1 2 191,-3 5 49,0 0-241,-1 3-335,-1-3-481,-2-1-64,2-3 48,-1-4-32,3-3-192,0-3 0,0-4-16,3 0-32,-1-5 32,2 0-176,-1-5-784,2-2-1473,-5-4-2081,0-4-993</inkml:trace>
  <inkml:trace contextRef="#ctx0" brushRef="#br1" timeOffset="0.99">29685 23573 7828,'0'0'-2418</inkml:trace>
  <inkml:trace contextRef="#ctx0" brushRef="#br1" timeOffset="0.99">29674 23556 48</inkml:trace>
  <inkml:trace contextRef="#ctx0" brushRef="#br1" timeOffset="0.99">29667 23519 5747,'0'0'4610,"-6"-12"-2449,4 7-64,-1 0-128,2 1-257,1 1 2002,0 6-3538,0 7-128,1 2 480,1 8 625,-2 4 31,0 1-431,0 1-449,-2-2-256,1-4 0,0-4 32,1-5-32,0-3-32,0-3 32,0-2-240,1-3-928,2-2-657,0-4-144,3-5-2273,1-2-4770</inkml:trace>
  <inkml:trace contextRef="#ctx0" brushRef="#br1" timeOffset="0.99">29775 23515 12598,'0'0'6915,"0"22"-5923,-1-5 337,-1 4-289,2 1-159,0-1-305,0-1-432,6-4-48,1-5-32,3-8-48,3-3 112,0-6-80,-1-3 16,-1-3-80,1-5 80,-1-1-64,-4-2 48,-1 2 0,-1-2-368,-4 1-576,-1 5 160,-8 1-193,0 3 401,-6 6 336,-1 4 112,-3 0 96,1 4 0,4 4 0,0-1 80,5-3-64,4 0-16,4-2-1137,4-2-3297,7-2-1696</inkml:trace>
  <inkml:trace contextRef="#ctx0" brushRef="#br1" timeOffset="0.99">30003 23560 8116,'0'0'10324,"1"17"-8435,-1-5-464,0 1-369,2 4-95,-2-1-225,3 0-47,0-2-161,-2 0-160,1-4-256,2 0-16,-3-3-16,0-2 0,-1 0-48,-1 0 16,-4-3 16,2 2 0,-6-3 32,-1 2-80,0-3 48,0 0-144,2 0-736,3 0-417,1-3-223,4-1-417,5-1-2337,2-3-4354</inkml:trace>
  <inkml:trace contextRef="#ctx0" brushRef="#br1" timeOffset="0.99">30075 23549 912,'0'0'15063,"18"8"-13558,-13-6-192,1-1-273,-1 3-176,-3 0-351,-2 1-209,0 0 64,-3 4-112,-5-1-80,2 2-64,-1-2-48,-5 2-48,2-2 32,1 2 0,-1-3 16,0 0 48,3-1 145,2-3 159,1-1-96,3 0-160,2-5-128,6-3-976,-3-2-1426,1-2-1984,1-2-11109</inkml:trace>
  <inkml:trace contextRef="#ctx0" brushRef="#br1" timeOffset="0.99">30161 23615 14182,'0'0'2626,"-6"14"-433,4-6-336,0-2-833,2-3-192,2-1-479,1-2 31,2 0 400,0-4-448,1-2-192,0-1-64,2-2-48,-2-2 48,0 2 161,0-2-49,-2 3-16,1 2 144,-2 0 240,-1 4 176,-1 2-255,2 1-321,-3 5-96,1 1 352,-1 1-16,4 0-128,0-2-240,1-1-48,1-2 48,-2-2 0,4-1 16,-3-4-48,0-1 16,0-1 32,-3-2-48,3 2 48,-2-1-48,2 0 32,-1 3-16,-1 3 16,1 1-96,0 0 64,-1 3-32,1 4-32,3-2 64,2 0-48,0 0 64,1-3-48,1-1 48,0-1-336,-5 0-576,-1-1-849,-5-1-1008,-7-2-5907,-3 3-3698</inkml:trace>
  <inkml:trace contextRef="#ctx0" brushRef="#br1" timeOffset="0.99">26214 23768 304,'0'0'7732,"-1"-16"-6932,1 11-480,0 1 64,0-2 81,0 1 47,0 1 336,1-1-288,-1 1-31,1 0 191,-1 1 321,0 1 111,0-1 81,-1 0-321,-2 3-208,0-2-368,-3 2-207,-3 0-1,2 0-64,-2 1-16,-1 2-16,1 3 32,1 1 112,-1 2 368,2 6 416,2 3 257,1 2 16,3 2-145,1-1-368,8-2-351,1-2-177,7-5-192,2-5 80,0-3 16,4-4-64,0-2 16,0-3-80,-2-5-416,-1-2-449,-3-3 545,-2 0 352,-4-1 32,-1-1 0,-4-1-32,-1 0 16,-3-1 32,-1 0-144,-5 4-320,-4-1-80,-6 7 31,-3 3 337,-4 6-48,-3 2 96,0 7 32,1 3 96,6 1 0,5 2 32,7-2-32,6 0-1472,8-4-1794,7-2-3217</inkml:trace>
  <inkml:trace contextRef="#ctx0" brushRef="#br1" timeOffset="0.99">26454 23813 12806,'0'0'6211,"0"15"-4386,-2-10-641,1 0-864,0-1-240,0-1-64</inkml:trace>
  <inkml:trace contextRef="#ctx0" brushRef="#br1" timeOffset="0.99">26590 23653 6835,'0'0'13350,"-5"12"-12005,0-5-353,-1 4 1,3 0 95,-3 6-191,2-2-353,2 3-96,2-3-224,6 0-224,3-5-32,3-3 32,0-4-112,3-3-384,-2-3 32,-1-2-225,0-2-15,-2-2 384,-3 1 352,1-1 16,-4 2 0,-1-1 64,-1 0-32,-2-1 112,0 0-32,0 1-96,-2-4-32,0 2-64,-2-2 16,0 0-16,-1 0-432,-1 1-352,0 0-177,1 1 465,1 4 128,-1 3 224,-1 0 144,1 3 0,-3 4-16,2 2 32,-2 2 0,2 1-240,2 0-1697,1-1-1345,3-1-928</inkml:trace>
  <inkml:trace contextRef="#ctx0" brushRef="#br1" timeOffset="0.99">26805 23574 2001,'0'0'10405,"0"-12"-8949,-4 9-143,0 1 320,0 0-753,1 2-176,0 0 193,3 2-369,0 1-272,0 3-208,3 3 256,2 3 545,0 6 127,2 0 289,-1 4-273,-2 1-79,-2 1-257,-2-2-128,-2-2-176,-1-2 1,-1-3-225,-1-4-112,2-1-48,1-5 0,1-1 32,1-7-3570,2-5-928</inkml:trace>
  <inkml:trace contextRef="#ctx0" brushRef="#br1" timeOffset="0.99">17598 19888 15607,'0'0'3474,"-7"-3"-2642,6 10-304,1 4-352,0 7 497,0 6 751,0 5-351,0 3-241,2 1-352,3-2-239,1-4-257,4-8-32,0-3 352,3-7-64,1-5-192,-1-2-64,1-2-16,-2-4 0,-3-4 32,0-2 144,-5-3-64,0-1-144,-1 2-128,-3-1-16,0 3 0,0 3 208,0 5-80,0 3 32,0 8 16,0 7 320,1 4 176,4 2 16,3 1-16,1-1-496,5-6-208,0-7-64,1-6-96,2-3 368,-2-7 192,-2-6 32,1-1-64,-4-6 80,-1-1-112,-3-2 144,-1-1-448,-3-1 112,0 2-32,-2 0 48,-2 4 80,-2 3-48,1 3 32,-3 1 80,2 3 0,-1 1-160,0 1 192,4 2-368,0 1-192,-1 0-449,2 0-3873</inkml:trace>
  <inkml:trace contextRef="#ctx0" brushRef="#br1" timeOffset="0.99">18000 20042 8564,'0'0'14791,"-9"-7"-14199,4 10-224,-1 3-48,0 3 193,2 1 79,1 2-304,0 0 128,3-1-224,0-2-64,2 0-128,1-4 0,1-2 48,1-3-32,1-2 32,-1-2 16,1-3-48,-1 0-16,0 1-96,-3 3 80,1-2 0,-3 3 16,2 2-96,-2 7-208,0 2 160,0 0 144,-2 4 176,2-1-32,0-3-176,2-1-32,2-6-96,2-2-272,1-3-288,0-6-273,2-3-976,-3-2 32,-1-1-2305</inkml:trace>
  <inkml:trace contextRef="#ctx0" brushRef="#br1" timeOffset="0.99">18092 20105 15063,'0'0'7235,"12"6"-5954,-11-6 1008,-1-1-1953,0-2-16,0 0 32,0-1-80,0-2-176,0-2 49,0 0-17,0 1-32,0-1-80,0 1 80,0 2 160,0-1-48,0 2-128,3 1 16,0 0-80,1 1 0,1 1-32,1-1 32,0 2-48,0 0-16,-2 0 80,1 0-48,0 0 16,-1 0-16,-2-1-208,0 1-224,-1-2-481,0 0-992,-1 0-1104,0-1-385</inkml:trace>
  <inkml:trace contextRef="#ctx0" brushRef="#br1" timeOffset="0.99">18237 20062 19625,'0'0'3041,"-4"12"-1616,4-6-721,0 0-239,0-1-209,1-1-80,1-1-176,-1-1-160,3-2 160,-2 0 528,4-5-112,-3-1-144,1 0-80,1-3 177,0-2-49,-1 3 96,0-1 96,-1 2-144,1 1 0,-3 2-95,2 2-65,-3 2 0,2 0-16,-1 2-208,1 4-48,0-2 64,1 2 48,1 1 16,0-3-80,0-1 16,2 0 32,-2-2-32,0-1 16,-2 0-32,0 0 0,1 0 32,-1 0 32,-1-1-16,2-2 0,-1 0-16,1 1-48,0 0 16,0-3-16,1 2-96,-1-1-32,2 1 32,-3-2 0,2 2 96,-3 1 16,1 1 32,1 1 48,-1 1 32,2 5 64,-2 1 192,1 1-64,1 0 0,0 1-144,0-3-48,1 0-64,-2-4-16,3-2-112,-2 0-240,0-4-160,-2-2-465,0-1-1376,-1-3-976,0 0-2242</inkml:trace>
  <inkml:trace contextRef="#ctx0" brushRef="#br1" timeOffset="0.99">18485 20072 20970,'0'0'2641,"7"14"-176,-4-6-832,-1-2-753,1 1-304,-2-1-272,1 0-191,-1-3-65,1-1-465,-2-11-7154,-3-2 2721</inkml:trace>
  <inkml:trace contextRef="#ctx0" brushRef="#br1" timeOffset="0.99">18504 19930 24187,'0'0'624</inkml:trace>
  <inkml:trace contextRef="#ctx0" brushRef="#br1" timeOffset="0.99">18666 20095 6643,'0'0'15671,"-6"4"-14006,7-4-1617,0 0 256,-1-4 304,2 2-31,0-3-193,0-2-176,1 0-96,-2-1 48,2-2 0,0 4-80,1-2-32,-1 1 48,1 3 48,0 2-16,-1 0-80,3 2-16,-2 3-32,2 2 16,0 2 96,1 2 17,-1 2 15,0-2 112,1 1 272,-2 0-256,1-1 112,-4-1-48,0-1-160,0-2-15,-1 0-97,-1-2-32,0-3-64,-5-8-8884</inkml:trace>
  <inkml:trace contextRef="#ctx0" brushRef="#br1" timeOffset="0.99">18874 20062 25788,'0'0'2657,"-7"-12"-1937,4 9-464,-3 2-224,0 1-96,1 4 32,-2 1-80,6 2 112,-3 1 16,4 1 0,0 0-80,5-2 64,4 0-128,-1-4-160,3-1 176,0-2 160,-1-3 16,-2-3-96,-1 0 16,-1 0-32,-4-2 0,-1 0-16,-1 0 64,0 1 48,-1 2-48,-1-1 0,0 4-16,0 2 80,0 0 32,1 8-96,0 1 80,0 5 160,0 4-64,1 1-16,0-1-63,0-1 31,3 2-272,0-4-65,1-3 81,1 1 128,-2-1 16,1-2 16,-1 0 192,-1 2-63,-1-3 63,-1 0-112,-4 2 16,-2-1-48,-2-1-16,-2 0 0,-1 0-128,2-1-96,-2-2 48,3-4-192,3-2 31,-1 0 113,5-7 176,1-5-80,1-1-224,5-3 144,2 0 48,0-2-32,0 6 0,0 0 128,-3 2 16,1 4 32,-3 2 32,-1 4-96,-1 0-48,-1 1-272,0 4 96,0 1-481,-2-1-991,0 3-1522,-2-6-2432</inkml:trace>
  <inkml:trace contextRef="#ctx0" brushRef="#br1" timeOffset="0.99">19072 20063 17288,'0'0'1841,"5"12"-1889,-2-1 1504,0-2 1010,-1 3-1058,1 0-752,-2-3-95,0-3-97,-1-1-304,0-3 80,0-4 144,0-7 497,2-2-737,1-5-240,1-4 32,1-5-64,4-3-96,0 0-145,3 1 49,-2 1 208,2 3 224,-3 6-80,1 4 48,-4 5 128,-2 4-144,-1 4 96,1 1 17,-2 8-193,0 8 176,0 5 544,0 3-160,0 4-304,-1-2-144,2 0-48,0-4-48,0-3 144,2-4-64,-4-2 113,2-3-81,-1-3 0,-1-3-112,-1 0-48,0-4 32,0 0-128,0-1-321</inkml:trace>
  <inkml:trace contextRef="#ctx0" brushRef="#br1" timeOffset="0.99">19161 20039 18761,'0'0'5058,"15"8"-3794,-6-7-399,5-1-257,-1-1-320,1-2-224,-2 0-80,-2-2 32,-2 1-768,-4-1-2097,-3 0-1745</inkml:trace>
  <inkml:trace contextRef="#ctx0" brushRef="#br1" timeOffset="0.99">19326 20095 7924,'0'0'12325,"12"17"-11252,-7-12 303,-2 0-127,2 1-113,-2-3-319,-2 0-225,0-2-160,-1-1 49,0-1 79,-1-5 240,0 0-592,-3-3-256,0-1 0,0-2 48,-1 0-80,2 1 16,-3 2 32,4 0 0,0 1 64,2 3-32,0 1 32,0 2-32,4-2 48,3 4-16,2-2 0,1 0 16,0 1-16,2 0 32,-3 0-32,1 1-128,-4 0-352,-2 0 16,-2 0-112,-9 0-11542</inkml:trace>
  <inkml:trace contextRef="#ctx0" brushRef="#br1" timeOffset="0.99">19518 20035 21178,'0'0'4898,"-17"-10"-4114,9 14-448,-1 3-79,1 3 95,2 2-48,3 1-112,-1 2 48,4-4-128,0 2 176,4-3-176,1-2-48,1 0 48,0-4-112,-1 1 0,1-3-48,0 0-80,-1-2-496,5 0-128,-1-2 47,3-2-223,2-2-481,-2 0-31,1-1-1,-2-1-864,-4 0-2929</inkml:trace>
  <inkml:trace contextRef="#ctx0" brushRef="#br1" timeOffset="0.99">19658 19884 13862,'0'0'7716,"8"22"-5507,-8-10-208,0 3-529,0 1-463,0 3-433,0 0-272,0-1-144,0 0 65,0-2 63,0-1-32,2 1-32,-2 0-112,0-4-16,0 0 0,0-1-16,0-2-48,2-2-80,-2-4-480,0-3-545,1-1-1264,-1-7-336,0-5-2401</inkml:trace>
  <inkml:trace contextRef="#ctx0" brushRef="#br1" timeOffset="0.99">19573 19995 24907,'0'0'2802,"11"10"-4451,1-8 1569,5-1 560,0-1-48,0 0-48,1-2-271,0-2-113,-2 1-80,-1-3-945,-4 2-1440,-1-1 704,-4 0 96,-3 3-256,-2-2-3553</inkml:trace>
  <inkml:trace contextRef="#ctx0" brushRef="#br1" timeOffset="0.99">19800 20056 13078,'0'0'11477,"3"16"-11013,-1-8 145,-1 0-257,0-1-176,-1-1-128,0 0-80,0-2-672</inkml:trace>
  <inkml:trace contextRef="#ctx0" brushRef="#br1" timeOffset="0.99">19833 19904 28301,'0'0'352,"-15"-7"-8308</inkml:trace>
  <inkml:trace contextRef="#ctx0" brushRef="#br1" timeOffset="0.99">19939 19989 17160,'0'0'5682,"14"-13"-5602,-11 10 145,0 0 111,0 2 368,-3 0 257,-3 3-1026,-2 5 290,-2 1 31,-2 2-32,-2 3 160,2 1 240,0-1 97,3 1-145,2-1-144,4-3-336,0 1-144,6-3 368,3-2-192,1-1-32,3-3 32,0-2-48,-1 0-112,0 0-176,-5-4-448,-2-1-545,-4 1 193,-1-1-993,-4-3-2689,-2 2-4034</inkml:trace>
  <inkml:trace contextRef="#ctx0" brushRef="#br1" timeOffset="0.99">23254 22156 5843,'0'0'5186,"0"3"-4594,0-2 241,0 1-305,-1-2-256,0 1 64,0-1-192,0 0 160,-2 0 561,-1-1 319,-1 1-239,-1 0-161,-1 0-352,0 0-192,2 0-79,0 0 111,4 0 48,0 0 592,-2 0-448,2 0 209,-3 0-49,1 0-176,-2 0-128,0 0-208,0 0-64,-1 0 0,3 0 1,0 0 15,0 0-48,0 0 0,0 0-16,0 0 32,-3 0-32,-2-2 32,-1 2 16,-4 0 176,1 0 128,-3 0 160,1 0-128,-1 0 32,4 0 129,2-3-145,-1 1-112,4-1-144,0-1-64,1 1-48,1 1-16,1 0 16,-3-1 0,2 1-32,-1 1 48,-3 0-16,0 1 16,-1 0 16,-3 0 32,1 0-32,1 0-48,1 0 0,0 0 0,1 0 48,0 0-48,0-2 16,0-1 0,-2 0 80,-2 0 129,-1 0-33,-3 1-16,-2 0-112,-2 0 0,-1 2-32,0 0-32,0-2-48,2 1 32,2 1-16,0-3-16,2 1 64,1-2 0,1 1-16,-1-1 0,1 0 80,0 0-48,0 1-32,0-1 64,-1-1-16,0 2-64,1 0 16,2 0-16,1 0-16,-1 0 32,3 2 0,0-2-32,1 0 48,1 1-32,-2-3 16,0 2-48,-2-1 64,1-1-16,-2 1 0,-2 1 16,1-1-48,0-1 48,-2 2-32,2-1 0,2 0 0,1 2 0,2-3 16,1 2-32,1-2 16,2 1 0,0-1-16,-2 3 64,1-3-32,-1 2-16,0-1 16,-1 0-32,-2 1 16,1-1 0,1 3 32,-1-2-80,0 1 32,0-1 16,0 2 0,2-3 32,-2 0-80,0 1 80,1 0-80,-3-1 48,3 0 32,-3 1-64,2-1 16,-1 1-48,-1-1 64,-1-1 0,-1 0 0,3-1-16,-2-1 16,1 0-32,0-1 48,1 0-32,1 1 16,-5 0 48,3 0-48,-4 2 0,-2-2 0,1 4-80,-1-1-64,0-1 112,0 3 32,3-2-64,2 0-224,-1 0 240,3-2 96,1-1-80,4-1 32,-1-1 0,0-1 0,0-1 0,-1 1 16,-2 3-32,-1-1 32,-2 1 16,-3 3-16,-1-2-16,-1 3 0,2-2 16,-2 1 0,1-1 16,0-1-32,2 0-16,-1 0 16,1 0-16,0-1-16,3-1 32,-3 1 16,0-1-32,0 1 16,0 0 0,-1 0 0,0-2 0,0 3 0,1-1-48,-1 0 64,0 0-32,1-2 32,-1 1-16,0-2 0,-1 3 16,0-2-16,-1 1 0,1 2 16,-1 0-16,1 0 16,0 0-48,2 0 48,-1 0-16,2-2 0,1-2 0,1 1 16,1-3-16,1 0-16,-2 2 32,2-1 0,-3 2 0,1 3 0,1 0-16,-1 0 48,-2 1-48,1 1 0,2 1-48,1 1 64,2-1-16,0-1 0,1 2-16,1-2 32,-1-2-32,0 1 16,2-2 16,-3 3-48,0-4 16,0 3 16,-1 1 16,-2-1-32,2 2 16,-1 0 0,2-1-16,-1 3 16,2-1 0,0-2-16,3 2 48,-2-2-64,0 0 32,0 0 16,-2-2-48,1 0 32,-2 1 32,1 1-48,0 1 16,-2-3 0,0 4-16,1-2 32,0 2-16,3 0-16,0-3 16,0 2 0,3 0 16,-1-3-32,0 2 16,-1 0 0,0 0 16,0-2-16,-2 3-16,1-2 16,-3 0 16,0 0-16,0-1 0,-2 0 16,1 1-32,0 0 16,2 0 0,-1 0 0,2 1 0,1 0 0,0 0-16,1 0 32,0 1-32,0-3 0,-1 2 48,-2 0-32,1-2 0,-1 1 0,-1-1 0,1-1 16,-2 3-16,1-2-32,2 0 64,-2 2-32,2-1 0,0 1-32,0-1 64,0 2-48,2-3 0,-2 3 48,0-4-64,1 0 64,-3 0-16,2-1-32,-1-2 16,-1 1 0,-4 0 16,2-2-48,-1 2 32,1 0 32,0-1-16,1 1-32,1 0 16,1-1 0,1 1 0,0-2 0,-2 1 0,2-1 0,-2 1-16,-1-1 48,1 0-16,-1 1-32,1-1 16,-3 0 16,1-1-16,-1 0 48,1 0-64,-1-2 32,1 1-32,-3-1 32,3-1-16,-1 1 32,-2-2 0,4 3-48,-3-3-16,2 1 32,-1 2-16,1-2 48,-3 1-32,2 0 0,0 0 0,-1 1 0,1-1 0,0 1-16,2-1 16,-1-1 0,1 2 32,1-2-48,-1-1 16,0 0 0,-2 1 48,2-2-48,-3 3-48,-1 0 16,2 1 16,0 0-16,-2 1 16,4 0 0,-1-1 0,-1-2 32,2 0-48,2-3 48,0 0-64,1-3 32,-1 0 0,0 0-16,0 1 32,0 1 0,-2-2 32,-2 4-32,0 0-16,0 1 32,-3 0 0,3 1-48,-1-2 32,2 1 16,3-2 0,-1-1-32,4-1 16,0-3 0,2 1 16,-1-1 0,0-1-16,-1 3 16,0 0 0,-1 2 0,-3 0-16,0 2 16,0-2-16,1 0 16,-1 0 0,2 0-32,-1 0 16,1 0 0,2 1 32,0 3-32,0-1 0,-1 2 32,0 1-32,2 1 0,-2 1 0,1-1 16,1-1 0,-1-1-16,2-1-16,0-1-32,0-1 32,0 0-32,0 1 16,3 1 0,2-1 16,-4 1 0,-1 0 16,2 1 0,-2-1 16,0 0-16,0 0 0,1 0 0,0 0-32,1-1 32,2-1 0,0 2-16,1-1 16,0 1-32,1 1 48,-1 1-32,2 1 16,-1 1 0,0 3 0,-2 0 0,1 0 0,-1 2-16,0 1 32,-1 0-16,0 0 0,-1-2 16,5 0-16,-1-1-32,0-1 48,3-1-48,1-1-16,0 0 16,2 1 0,-2 2 16,-3-1 16,3 5-32,-5 0 16,0 0-32,-1 3 32,2-2-32,1 0 0,1-2 48,3-1-32,2-3 32,1 0 16,2-3-16,1-3 16,1 3 32,1-2-48,-2 0 0,-1 1 16,-2 3 16,0 1-16,-3 0-32,1 3 48,-1 0-64,1-1 48,-1 1-32,1 1 0,3-2 64,-1-2-128,1 1 64,-2-1 16,-2 3-16,1-1 16,-3 2-16,1 0 16,-1 3-16,-1 0 16,0-1-16,1 0 0,0-1-16,2-1 64,3-3-48,1-1 32,2 0 0,1-1-16,0-2-16,1 2-65,-2 1 1,-2 1-80,-2 4 48,-2 0 0,-2 0-16,-2 3-16,-1-1 16,0-1-16,3 2-48,0-4 16,6 1 64,0-4 80,3 1 32,1-4 32,0 2-32,-3-2 32,0 3-32,-4 2-32,-1-1 32,1 2-32,-3 1 32,3 0-32,5-2 0,-1 0 32,4-2 16,4-3-16,0-3 0,1-1 32,-2 1-16,-4 0-16,-2 2-32,-5 4 32,-3-1 0,-4 6 16,0 1-16,1-2-16,3 1-208,3 0-257,8-3 241,3 0 160,0 1 80,4 0 16,0-2 16,-2 2-16,-4 0 0,-1-1 48,-6 0-64,-2 2 32,-6 0-16,-1 0 0,-3 1 16,0 2 0,-1 0-16,0 0-32,2 0 0,5-1-32,2 1 0,4-4 0,5 2-16,3-1 64,0-1-16,-1 0 16,0 0 0,-3 0 64,-6 1-80,-2 1 32,-5 1-16,1 1-32,-5 1 16,0 0-32,0 0 0,4 0-16,1 0 48,4 0 16,2-1-32,1-3 16,1 2 32,-1-2 16,-3 3-32,-3-1-16,-5 0 16,2 1 0,-4 1 16,3 0 0,0 0-16,1-1 0,1-1 0,3-1-16,1 0 16,1 1 0,1-2 16,-1 3-16,1-3 0,-4 2 16,-1 0-32,0 2 16,-2 0 0,-2 0 32,1 0-64,0 0 16,3 0-48,1 0 48,7 0 32,0 0-32,5 0 32,5 0 32,0-4-48,2-1-16,-5 1 48,-2 2-16,-4-1-32,-7 3 16,-2 0 0,-5 0-16,1 0-32,-1 0 32,2 0-64,0 0-16,3 0-64,0 0 48,2 0 96,1 0-16,-3 0 48,0 0-32,-2 0 16,-2 0 112,-2-1-448,2-1 368,3-1-32,-1 0-16,1-2 0,1 3 16,2-2 0,-4 2-32,2-2 16,0 3 32,-3-1-32,3 1 48,-5 0-64,3-1 48,-4 2-16,2 0 16,0 0-16,0-1 16,0-2-32,3 1 16,1-1 32,2 0-32,0-2-16,1 4 0,-4-2-80,-2 0-48,0 3 0,-1-2 96,-2 2-176,-5 0 192,5 0-48,-2 0-17,4 0-1631,6 0 639,-3-1-768,0 1-416,-2 0-208,-12 0-6835,0 0 6371</inkml:trace>
  <inkml:trace contextRef="#ctx0" brushRef="#br1" timeOffset="0.99">22480 18164 1841,'0'0'14134,"-1"-4"-11076,2 4-2514,1 0-96,0 4-160,-2 1-144,4-2-48,-1 0-16,3 2 16,5 0 17,1 0 111,0 2 80,2 0 0,1 0 240,-2 0-240,-1 1-32,-2 0-15,-3-2-49,-2 1-144,0-2 0,-1-1-32,-3-2 16,1 1-32,0-3-16,1 1 16,1-1 0,-1 0-16,0 2 0,3-2 0,-3 2 0,0-2 0,0 2 0,-3 0 0,0-1 16,0 2-48,0-3 80,0 2 16,-2-1-64,1 0 32,-2-1-16,2 0-48,0 0-640,0 1 591,1 1 1,-3 0-48,-2 2 96,1 3 64,-3 1 16,0 3 112,-1-2 81,0 0-65,0 1 16,1-3-48,1-1-48,2-2 16,3-2-96,-1-1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in="-3142" max="3142" units="rad"/>
          <inkml:channel name="OE" type="integer" min="-3142" max="3142" units="rad"/>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rad"/>
          <inkml:channelProperty channel="OE" name="resolution" value="1000" units="1/rad"/>
        </inkml:channelProperties>
      </inkml:inkSource>
      <inkml:timestamp xml:id="ts0" timeString="2023-11-14T16:21:19.131"/>
    </inkml:context>
    <inkml:brush xml:id="br0">
      <inkml:brushProperty name="width" value="0.05" units="cm"/>
      <inkml:brushProperty name="height" value="0.05" units="cm"/>
      <inkml:brushProperty name="color" value="#E71225"/>
    </inkml:brush>
  </inkml:definitions>
  <inkml:trace contextRef="#ctx0" brushRef="#br0">788 129 9716 0 0,'0'0'4210'0'0,"-3"-21"-3938"0"0,1 15 993 0 0,0 2-16 0 0,2 1-481 0 0,-2-2 128 0 0,1 4-95 0 0,1 0-129 0 0,0-1 625 0 0,0 5-833 0 0,0 9-432 0 0,0 5 304 0 0,1 5 1121 0 0,1 4-369 0 0,2 2-383 0 0,-2-1-145 0 0,2-1-368 0 0,-1-7-160 0 0,0-4-32 0 0,-1-3 16 0 0,-2-5-16 0 0,3-2 32 0 0,-3-2-32 0 0,-3-3-1729 0 0,-2-3-640 0 0,-2-3-1681 0 0,1-4-3969 0 0</inkml:trace>
  <inkml:trace contextRef="#ctx0" brushRef="#br0" timeOffset="440.58">612 115 5875 0 0,'0'0'12101'0'0,"-14"-18"-11364"0"0,17 13-401 0 0,6-1 48 0 0,0 1 80 0 0,6 2-112 0 0,3-1-48 0 0,3 3 193 0 0,2 1 255 0 0,4 0-112 0 0,-3 1-15 0 0,-1 3-145 0 0,-2-1-272 0 0,-4-1-128 0 0,0 1 0 0 0,-3-3-16 0 0,0-3 0 0 0,-3-2-32 0 0,1-5-272 0 0,-5 3-608 0 0,-1-2-673 0 0,-3 2-352 0 0,-1 4-704 0 0</inkml:trace>
  <inkml:trace contextRef="#ctx0" brushRef="#br0" timeOffset="848.19">694 306 7860 0 0,'0'0'7267'0'0,"21"-10"-5122"0"0,-4 2-1041 0 0,4 1 225 0 0,4 1 0 0 0,-1 3-209 0 0,0-2-335 0 0,-5 4-481 0 0,-2 1-160 0 0,-2 1-96 0 0,-9 4-16 0 0,1-2-32 0 0,-2 3 0 0 0,-5-3-160 0 0,0 1-817 0 0,0-2-431 0 0</inkml:trace>
  <inkml:trace contextRef="#ctx0" brushRef="#br0" timeOffset="1627.15">1064 194 7908 0 0,'0'0'7539'0'0,"0"22"-5090"0"0,-2-8-64 0 0,-3 3-624 0 0,2-3-672 0 0,0 2-561 0 0,0-6-336 0 0,2-3-64 0 0,1-2-16 0 0,1-11 80 0 0,4-4 128 0 0,-2-7-224 0 0,2-2-32 0 0,0-9-32 0 0,0 0 48 0 0,2-2 16 0 0,-5-2-272 0 0,4 4 80 0 0,-2 1 80 0 0,-1 7-16 0 0,2 4 368 0 0,0 2 273 0 0,-2 7-257 0 0,3-1-224 0 0,-3 4-16 0 0,5 2-112 0 0,-2 2 16 0 0,3 2-32 0 0,0 6 32 0 0,0 1-16 0 0,-1 3-32 0 0,-1 4 48 0 0,-3 1-48 0 0,-2 0-96 0 0,-2 1-224 0 0,0-1-64 0 0,-6-1 79 0 0,-1-4 161 0 0,2 0 192 0 0,-7-1 0 0 0,3-5-16 0 0,-3 0 32 0 0,3-2-16 0 0,1-2 0 0 0,2 1-16 0 0,1-3 32 0 0,5 2-32 0 0,0 1 0 0 0,5 2-16 0 0,3 3 32 0 0,1 2 337 0 0,4 4-113 0 0,1-3-48 0 0,-2 2 0 0 0,0-1-48 0 0,0-4-16 0 0,-4 0-48 0 0,-2-2-64 0 0,-1-3 16 0 0,-3 2-16 0 0,1-4-32 0 0,-2-1-544 0 0,0-7-6964 0 0</inkml:trace>
  <inkml:trace contextRef="#ctx0" brushRef="#br0" timeOffset="2352.03">1419 54 12470 0 0,'0'0'3057'0'0,"-17"13"-1456"0"0,7-5 304 0 0,-1 2-353 0 0,3 0-479 0 0,6-3-545 0 0,2 0-368 0 0,0-3-144 0 0,10-3 32 0 0,3-1 0 0 0,2-1 0 0 0,3-8-64 0 0,-2 0 48 0 0,-1-3-64 0 0,-5 3 16 0 0,-2 0 0 0 0,-7 3 0 0 0,-1 3 16 0 0,-9 3-112 0 0,-1 0 16 0 0,-5 5 32 0 0,1 1 32 0 0,2-2 16 0 0,0 3 0 0 0,6-2-192 0 0,3 1-864 0 0,3-3-1169 0 0</inkml:trace>
  <inkml:trace contextRef="#ctx0" brushRef="#br0" timeOffset="2820.01">1486 311 8692 0 0,'0'0'11797'0'0,"-18"-11"-10612"0"0,15 11-401 0 0,0 4-223 0 0,2 3-337 0 0,1 1-96 0 0,0 1-32 0 0,0 1-48 0 0,4 0-32 0 0,-1-2 32 0 0,5-3-16 0 0,-3-1 0 0 0,5-4 0 0 0,-3 0-16 0 0,-1-6 0 0 0,0-2-240 0 0,-3-1-160 0 0,-2-1-1 0 0,-1 1 209 0 0,-4 0 128 0 0,-4 3 16 0 0,-2-2 16 0 0,-2 8-32 0 0,0 0 48 0 0,1 8-32 0 0,1-1 96 0 0,6 1 48 0 0,2 4-96 0 0,4-3-32 0 0,8-4-144 0 0,2-3-2145 0 0,2-2-3746 0 0</inkml:trace>
  <inkml:trace contextRef="#ctx0" brushRef="#br0" timeOffset="4655">832 548 9989 0 0,'0'0'7827'0'0,"-27"-6"-6626"0"0,8 12-513 0 0,-7 4-112 0 0,-4 3-160 0 0,1 1 33 0 0,0 0-113 0 0,6 1-160 0 0,6-3-48 0 0,9-3 112 0 0,8-2-128 0 0,7-4-80 0 0,11 3-32 0 0,5-3-16 0 0,6 2 0 0 0,0 0-48 0 0,3-3 80 0 0,-2 3-32 0 0,-4 0 64 0 0,-6 2-16 0 0,-5-1 0 0 0,-9 4-32 0 0,-6 3-16 0 0,-2 1 0 0 0,-8 4 48 0 0,-5 3 0 0 0,-3 0 64 0 0,-1 0 224 0 0,1 1 401 0 0,3-6-305 0 0,2 0-128 0 0,0-8-80 0 0,4 0-144 0 0,0-4 16 0 0,0-4-16 0 0,2 0-16 0 0,-1 0-16 0 0,-1-6-208 0 0,3-1-464 0 0,0 0-289 0 0,2-2-815 0 0,2-2-1154 0 0,2 1-2464 0 0</inkml:trace>
  <inkml:trace contextRef="#ctx0" brushRef="#br0" timeOffset="5120.5">994 538 6467 0 0,'0'0'5923'0'0,"18"-11"-4275"0"0,-12 8-31 0 0,0 0-304 0 0,-3 3-433 0 0,-1 0-320 0 0,-1 3-175 0 0,2 3 271 0 0,-3 6 208 0 0,1 6 81 0 0,0 5 111 0 0,0 7 113 0 0,1 2-113 0 0,-2 6-143 0 0,2 0-129 0 0,-1-5 48 0 0,1-5-415 0 0,-2-4-145 0 0,0-5-48 0 0,0-5-48 0 0,0-3-96 0 0,0-6-32 0 0,-3-1 16 0 0,-1-1-32 0 0,3-3-32 0 0,-1-3 0 0 0,2-4-448 0 0,0-3-1297 0 0,0-3-1344 0 0,0-2-833 0 0,2 0-4274 0 0</inkml:trace>
  <inkml:trace contextRef="#ctx0" brushRef="#br0" timeOffset="5406.34">990 716 11653 0 0,'0'0'10165'0'0,"7"-10"-9253"0"0,4 7-31 0 0,0 0-97 0 0,3 2-352 0 0,0-4-272 0 0,0 3-80 0 0,-6-1-48 0 0,1 0 1 0 0,-2 0-17 0 0,-3 3-65 0 0,-3 0-335 0 0,-1 3-2145 0 0,0 0 1040 0 0,0 0-1408 0 0</inkml:trace>
  <inkml:trace contextRef="#ctx0" brushRef="#br0" timeOffset="5792.08">1216 790 17848 0 0,'0'0'1265'0'0,"6"24"496"0"0,-6-14 384 0 0,3-4-1185 0 0,-3 1 128 0 0,0-2-335 0 0,0 0-321 0 0,0-3 48 0 0,2-2-352 0 0,-2-7 609 0 0,0 0-145 0 0,1-4-416 0 0,-1-1-64 0 0,0-3-16 0 0,3 0 32 0 0,-3 0-96 0 0,0 3 32 0 0,0 0-16 0 0,0 3-32 0 0,1-1 80 0 0,-1 6 0 0 0,3 0-64 0 0,-2 0-16 0 0,2 4-16 0 0,1 0 16 0 0,6 0-48 0 0,-4 0 16 0 0,2 0 16 0 0,4 4-16 0 0,0-1-816 0 0,-1-2-769 0 0,-2 0-640 0 0,-2-1-304 0 0,2 0-48 0 0,-5 0-1521 0 0</inkml:trace>
  <inkml:trace contextRef="#ctx0" brushRef="#br0" timeOffset="6178.58">1405 707 4546 0 0,'0'0'16023'0'0,"-18"23"-14966"0"0,13-8-497 0 0,-1 1 48 0 0,3 2-79 0 0,2 0-193 0 0,1-3-208 0 0,3-2 16 0 0,4-4-64 0 0,5-6 0 0 0,-1-3 16 0 0,3-2-16 0 0,0-8-48 0 0,0-3-48 0 0,-4 0-16 0 0,1-1 16 0 0,-6 0-16 0 0,-1-1-48 0 0,-4 2-208 0 0,0-1 0 0 0,-4 2-32 0 0,-2 5 256 0 0,-2 1 80 0 0,1 2-32 0 0,-2 3 0 0 0,2 1 16 0 0,0 0-48 0 0,5 5 16 0 0,-2-2-241 0 0,4 0-1455 0 0</inkml:trace>
  <inkml:trace contextRef="#ctx0" brushRef="#br0" timeOffset="6534.92">1580 740 20265 0 0,'0'0'1153'0'0,"-17"21"-961"0"0,15-13 400 0 0,2-3 225 0 0,0 0-273 0 0,3-4-256 0 0,4-1-96 0 0,1-2-48 0 0,0-5-48 0 0,2-1-48 0 0,-1-4-32 0 0,0 1-16 0 0,-1 1-32 0 0,-2-1 96 0 0,-1 5-48 0 0,-1-1 32 0 0,-2 4-16 0 0,2 3 240 0 0,-3 4-112 0 0,-1 5 225 0 0,3 2 223 0 0,0 2-304 0 0,0 1-208 0 0,-1-4 16 0 0,6-1-64 0 0,0-5-32 0 0,2-3-64 0 0,1-1-752 0 0,2-7-881 0 0,-2-1-1200 0 0,0-5-1425 0 0,1-2-2321 0 0</inkml:trace>
  <inkml:trace contextRef="#ctx0" brushRef="#br0" timeOffset="7047.38">1814 683 14631 0 0,'0'0'2369'0'0,"-18"12"-1409"0"0,8-5 449 0 0,3 0 32 0 0,-3-1-97 0 0,6 0-319 0 0,0-2-657 0 0,4 0-304 0 0,4 1-48 0 0,4-5 0 0 0,4 3-16 0 0,4-3-32 0 0,2 0 48 0 0,-3-3-16 0 0,-2-2 32 0 0,0-1-16 0 0,-7 3 16 0 0,-2-2 32 0 0,-4 2 0 0 0,0-3 64 0 0,-5 4 96 0 0,-3-1 272 0 0,0 1 81 0 0,0 2-225 0 0,-1 0-96 0 0,5 0-176 0 0,-2 6-64 0 0,4 1-16 0 0,2 2-32 0 0,0 2 48 0 0,5 1-48 0 0,4 2-112 0 0,-1 1-272 0 0,2 0 288 0 0,1 2 176 0 0,-4-3 16 0 0,2 3-32 0 0,-7-1 16 0 0,2 0 32 0 0,-4 0-32 0 0,0 0-144 0 0,-6-2 80 0 0,0 1 16 0 0,-2-1 64 0 0,-1-1 96 0 0,0-1 112 0 0,0-3-48 0 0,2 0 80 0 0,-2-4-32 0 0,4-2-80 0 0,1-2-128 0 0,0-1-32 0 0,3-4 32 0 0,1-5-400 0 0,0-3-1441 0 0,1-1-2497 0 0,4-3-4786 0 0</inkml:trace>
  <inkml:trace contextRef="#ctx0" brushRef="#br0" timeOffset="7562.41">2193 683 6515 0 0,'0'0'416'0'0</inkml:trace>
  <inkml:trace contextRef="#ctx0" brushRef="#br0" timeOffset="7956.16">2202 706 6083 0 0,'0'0'12389'0'0,"-18"10"-11060"0"0,7 4-32 0 0,0 3 175 0 0,1 1-527 0 0,3 0-321 0 0,1-4-256 0 0,6-3-176 0 0,0-7-80 0 0,7-4-48 0 0,2 0-16 0 0,-1-9 48 0 0,3-6-64 0 0,0-5 0 0 0,1-3 17 0 0,2-5-33 0 0,-1-1 0 0 0,-2 0 32 0 0,-1 3 16 0 0,2 8-16 0 0,-3 2 288 0 0,0 11 96 0 0,-3 5-320 0 0,1 5-144 0 0,-3 11 0 0 0,2 2 80 0 0,-3 5 80 0 0,-2 4-48 0 0,2 3-48 0 0,-3-5 32 0 0,2-2 0 0 0,1-5 0 0 0,0-6-256 0 0,0-3 112 0 0,2-4 64 0 0,-2-4-288 0 0,3-1-528 0 0,-1-4-913 0 0,-3-4-544 0 0,2-3-913 0 0,-4-1-2817 0 0</inkml:trace>
  <inkml:trace contextRef="#ctx0" brushRef="#br0" timeOffset="8170.87">2258 703 17416 0 0,'0'0'2881'0'0,"23"-14"-1392"0"0,-8 10-304 0 0,0-2-417 0 0,-1 3-496 0 0,2-3-208 0 0,-2 4-80 0 0,1-1-720 0 0,-5 3-1777 0 0,-4-2-1665 0 0,2-1-5027 0 0</inkml:trace>
  <inkml:trace contextRef="#ctx0" brushRef="#br0" timeOffset="8796.2">2515 454 10837 0 0,'0'0'5458'0'0,"0"19"-4881"0"0,3-3 1071 0 0,0 7 161 0 0,-2 3-160 0 0,1 8-240 0 0,-2-1-561 0 0,0 0-480 0 0,0-5-336 0 0,0-1 32 0 0,0-7-32 0 0,0-5 16 0 0,0-6 16 0 0,0-2 0 0 0,1-6 16 0 0,4-1 81 0 0,-1-7 271 0 0,1-3-96 0 0,3-2-256 0 0,-1-3-32 0 0,2-3-32 0 0,0 1 0 0 0,-1 5 0 0 0,2 1 48 0 0,-4 6-80 0 0,-3 4-16 0 0,3 2-16 0 0,-3 6-64 0 0,0 4 64 0 0,-3 3 16 0 0,3 3 16 0 0,-3-2-48 0 0,1 0-272 0 0,3-2-129 0 0,-4-2 161 0 0,1-2 128 0 0,0-3 160 0 0,-1-2 0 0 0,0-1 32 0 0,-1-2 0 0 0,-4 1 16 0 0,-3-2 16 0 0,-2 0 16 0 0,0 0-16 0 0,0-2-96 0 0,2 1 0 0 0,-3-1 48 0 0,5 2 80 0 0,2 0-96 0 0,4 0 0 0 0,0 3-912 0 0,4-1-1633 0 0</inkml:trace>
  <inkml:trace contextRef="#ctx0" brushRef="#br0" timeOffset="11737.27">2809 571 5138 0 0,'0'0'13078'0'0,"-16"-6"-11637"0"0,11 6-288 0 0,0 4-113 0 0,-4-1-384 0 0,2 6-223 0 0,0 2-17 0 0,0-1-176 0 0,0 1-112 0 0,4-2-16 0 0,3 0-96 0 0,0 2 0 0 0,5-8-16 0 0,2 5-96 0 0,2-7-336 0 0,4 1-385 0 0,0 1 65 0 0,-2-3 16 0 0,0 1 480 0 0,-5 2 272 0 0,0 0 0 0 0,-5 4-32 0 0,-1-1 96 0 0,-6 4 160 0 0,-1 0 64 0 0,-4 1 0 0 0,0 0-80 0 0,0-2-32 0 0,1-1-96 0 0,2-1-96 0 0,1-3 16 0 0,1 1 0 0 0,4-5-48 0 0,-1 0-304 0 0,3-3-416 0 0,0-1-945 0 0</inkml:trace>
  <inkml:trace contextRef="#ctx0" brushRef="#br0" timeOffset="12083.99">2959 683 15399 0 0,'0'0'7556'0'0,"-13"22"-7220"0"0,13-12-48 0 0,0 0-288 0 0,6-1 16 0 0,1-3-176 0 0,4-3-865 0 0,0-3 321 0 0,0-6 320 0 0,-3-5 416 0 0,1 0 48 0 0,-5-2 176 0 0,-1 0 80 0 0,-3-1-48 0 0,0-2-160 0 0,-5 1-32 0 0,-1 2-160 0 0,-2 2 16 0 0,0 3-128 0 0,0 4-16 0 0,-1 4 96 0 0,5 2 16 0 0,-3 6-224 0 0,5 0-192 0 0,1 1-1041 0 0,1-3-2545 0 0</inkml:trace>
  <inkml:trace contextRef="#ctx0" brushRef="#br0" timeOffset="12718.98">3171 724 10405 0 0,'0'0'5938'0'0,"-5"16"-5217"0"0,5-5 143 0 0,-3 3 369 0 0,3 0-33 0 0,0-2-63 0 0,0 0-481 0 0,3-3-144 0 0,0-1-191 0 0,1-4-145 0 0,1-2-48 0 0,-2-2 0 0 0,0-2 400 0 0,-1-4 16 0 0,-1-6-32 0 0,1 0-191 0 0,-2-1-81 0 0,0-1 80 0 0,-3 1 64 0 0,-1-3 64 0 0,0 2-32 0 0,-1 0-143 0 0,1-2-65 0 0,4-1-64 0 0,-3 0-64 0 0,3 2-16 0 0,0 0-144 0 0,0 2-16 0 0,0 1 48 0 0,3 5 16 0 0,1 3 16 0 0,2-1-16 0 0,1 4 0 0 0,2 1-48 0 0,1 1 32 0 0,2 4 112 0 0,-2 0-64 0 0,-1 1-192 0 0,0 0-961 0 0,-1 0-384 0 0,-5-4-368 0 0,2-2-704 0 0</inkml:trace>
  <inkml:trace contextRef="#ctx0" brushRef="#br0" timeOffset="13596.51">3477 707 10981 0 0,'0'0'8692'0'0,"-3"4"-7972"0"0,3-2-335 0 0,0 4-145 0 0,0 3-48 0 0,0 3 320 0 0,0 8 528 0 0,0 0-175 0 0,-2 3-433 0 0,2 0-256 0 0,0-2-96 0 0,0-5 0 0 0,0-5-48 0 0,0-4 1025 0 0,3-15-97 0 0,-3-6-464 0 0,0-3-400 0 0,0-3 48 0 0,0-3 129 0 0,-6-3-193 0 0,3 2 0 0 0,-2-1-48 0 0,-1 1 16 0 0,3 1-32 0 0,2 2 64 0 0,-1 3-16 0 0,2 0-256 0 0,0 1 128 0 0,0 2 32 0 0,3 2-16 0 0,1 1 0 0 0,3 3 48 0 0,-2 1-16 0 0,2 4 0 0 0,1 4 16 0 0,-1 0-96 0 0,2 2 31 0 0,-1 4 65 0 0,2 4-304 0 0,-3 1-224 0 0,1 1 96 0 0,-3 4 224 0 0,-1 0 208 0 0,-2 1 16 0 0,-2 1-16 0 0,0-3 64 0 0,0 2-48 0 0,0-6-80 0 0,0 0 0 0 0,-2-2 48 0 0,-1-6-16 0 0,-2 2 16 0 0,-1-4 48 0 0,-4-1 0 0 0,3 0-64 0 0,-4-1 48 0 0,-1-3-48 0 0,3 0-192 0 0,3 2-1121 0 0,2-2-512 0 0,4 1 208 0 0,1-2-1408 0 0</inkml:trace>
  <inkml:trace contextRef="#ctx0" brushRef="#br0" timeOffset="14134.84">3762 412 6067 0 0,'0'0'11669'0'0,"19"-5"-11109"0"0,-16 14-63 0 0,-3 0 15 0 0,0 3-64 0 0,0 2-224 0 0,0-2-80 0 0,-3-1-32 0 0,2-2-16 0 0,-2-2-32 0 0,2-1-16 0 0,0 1-16 0 0,-2 4 0 0 0,3 2 561 0 0,-1 8 639 0 0,-1 2 145 0 0,2 5-289 0 0,-6 4-223 0 0,3-1-545 0 0,0-4-96 0 0,0 0-336 0 0,2-9 48 0 0,0-6 48 0 0,1-2-176 0 0,0-8-577 0 0,2-10-2624 0 0,-2 1-129 0 0,0-8-4449 0 0</inkml:trace>
  <inkml:trace contextRef="#ctx0" brushRef="#br0" timeOffset="14574.05">3654 594 9476 0 0,'0'0'6387'0'0,"0"-19"-4674"0"0,4 13-80 0 0,2 1-353 0 0,1 1-207 0 0,7 1-401 0 0,-2 1-128 0 0,4 1-79 0 0,3 1-33 0 0,-3 0-128 0 0,5 5-208 0 0,-6-2-48 0 0,1 3 0 0 0,-3-3-32 0 0,0 1-224 0 0,-1-1-1089 0 0,-1 0-848 0 0,2-3-1056 0 0,-1-2-2898 0 0</inkml:trace>
  <inkml:trace contextRef="#ctx0" brushRef="#br0" timeOffset="14760.04">3975 630 16552 0 0,'0'0'3681'0'0,"0"20"-3473"0"0,0-11 449 0 0,0-1 527 0 0,0-1 81 0 0,2-4-721 0 0,1-1-448 0 0,-1-1-48 0 0,1-1-64 0 0,-2 0-1216 0 0</inkml:trace>
  <inkml:trace contextRef="#ctx0" brushRef="#br0" timeOffset="14930.84">3988 422 19081 0 0,'0'0'560'0'0,"6"19"-5618"0"0,-3-9 2416 0 0,2 0-3264 0 0</inkml:trace>
  <inkml:trace contextRef="#ctx0" brushRef="#br0" timeOffset="15337.6">4131 608 20473 0 0,'0'0'2145'0'0,"-5"17"-2177"0"0,5-7 673 0 0,-1 2 511 0 0,-1 0-367 0 0,2 4-353 0 0,0-2-416 0 0,0-4 0 0 0,6 1-80 0 0,3-9-304 0 0,3-2-1 0 0,3 0 289 0 0,1-6-240 0 0,-1-1-496 0 0,2 0-369 0 0,-2-3 465 0 0,-2-1 176 0 0,-2-2 176 0 0,-2-4 191 0 0,-2 2 145 0 0,-6-3-16 0 0,-1 1 48 0 0,-3 2 0 0 0,-8 2 80 0 0,-4 3 305 0 0,-2 5 287 0 0,-1 2-192 0 0,2 3 32 0 0,0 3-47 0 0,3 2-289 0 0,6 3-192 0 0,-1 2-240 0 0,5 2-1441 0 0,3-2-1217 0 0</inkml:trace>
  <inkml:trace contextRef="#ctx0" brushRef="#br0" timeOffset="15848.03">4380 613 6371 0 0,'0'0'4706'0'0,"1"19"-2433"0"0,2-8 272 0 0,0-1-896 0 0,-1-4-480 0 0,0 0 15 0 0,0-2-368 0 0,2-4-207 0 0,1 0-33 0 0,1-4 240 0 0,1-5-159 0 0,4-2-289 0 0,-2-3-64 0 0,3-3 80 0 0,0-1-80 0 0,0 1-144 0 0,-3 2-96 0 0,-2 5-48 0 0,1 1 16 0 0,-5 6 433 0 0,1 4-225 0 0,-4 11-224 0 0,0 5 112 0 0,0 5 352 0 0,0-1-160 0 0,1 0-144 0 0,6-4-64 0 0,2-6-144 0 0,4-6-608 0 0,-1-5-833 0 0,2 0-1824 0 0,-3-9-5939 0 0</inkml:trace>
  <inkml:trace contextRef="#ctx0" brushRef="#br0" timeOffset="18277.82">17 1308 6115 0 0,'0'0'11829'0'0,"2"0"-11172"0"0,4 0-129 0 0,3 0-224 0 0,-2 0-160 0 0,6 0 48 0 0,-1 0 48 0 0,2 0-16 0 0,2-2-128 0 0,-3-2-64 0 0,3 1 16 0 0,-2-2-80 0 0,-1 0-624 0 0,-3 1-272 0 0,0-4-561 0 0,-4 7-560 0 0,-3-1-128 0 0</inkml:trace>
  <inkml:trace contextRef="#ctx0" brushRef="#br0" timeOffset="18852.24">26 1394 10741 0 0,'0'0'8436'0'0,"-21"4"-6195"0"0,25-8-2193 0 0,3 3-80 0 0,3-3 64 0 0,4 3-48 0 0,3-3 128 0 0,1 2 96 0 0,-1-1-128 0 0,0 0-16 0 0,-2 2-16 0 0,-1-2-32 0 0,-4 2-16 0 0,-4 0-160 0 0,-1 1-96 0 0,-2 0-176 0 0,-1 0 112 0 0,-4 0 175 0 0,-1 0-223 0 0,-2 0-752 0 0,3 0-1009 0 0</inkml:trace>
  <inkml:trace contextRef="#ctx0" brushRef="#br0" timeOffset="19335.43">159 1179 8484 0 0,'0'0'10101'0'0,"18"16"-9349"0"0,-9-10-368 0 0,-2-1-192 0 0,4-1-96 0 0,-1 0-16 0 0,-2 1-32 0 0,2 0 32 0 0,-2 0-80 0 0,-2 1 0 0 0,2 0-32 0 0,-6 5 80 0 0,1 2 64 0 0,-3 4 224 0 0,0 2 465 0 0,-3 3-209 0 0,-2 2 48 0 0,-1 0 161 0 0,-1-1-193 0 0,1-5-464 0 0,0-1-112 0 0,1-5-80 0 0,-1-4 64 0 0,3-4-80 0 0,0-4-688 0 0,2-9-3154 0 0,1-2-1601 0 0</inkml:trace>
  <inkml:trace contextRef="#ctx0" brushRef="#br0" timeOffset="27640.16">1018 1197 8708 0 0,'0'0'8820'0'0,"-6"-17"-8516"0"0,6 12-96 0 0,0 3-144 0 0,0 1 32 0 0,0-2-96 0 0,0 0 96 0 0,0 2 801 0 0,-1 1-177 0 0,-2 0-240 0 0,-5 2-288 0 0,-5 6-80 0 0,-1 3-64 0 0,-2 0-15 0 0,-3 3 15 0 0,2 1 0 0 0,1-3 0 0 0,5-3-16 0 0,3-2 32 0 0,5 0-80 0 0,3-3-32 0 0,9-1 0 0 0,4-1 64 0 0,5 2-16 0 0,3-1-32 0 0,0 5 16 0 0,-1-1 144 0 0,3 2 224 0 0,-7 3-192 0 0,-2 0-128 0 0,-4 2 48 0 0,-5-1-96 0 0,-2 2 32 0 0,-3 0 32 0 0,-6 3 0 0 0,-3 0 96 0 0,1 2 80 0 0,-4-2-64 0 0,1-1-48 0 0,-2-1-64 0 0,3-4-16 0 0,0-2-16 0 0,2-3 16 0 0,0-3 0 0 0,2-4 16 0 0,3 0-48 0 0,-1-5-48 0 0,1-1-224 0 0,2-4-192 0 0,-3 2-80 0 0,4-1-97 0 0,-2 2-671 0 0,1 1-833 0 0,-2 1-1345 0 0</inkml:trace>
  <inkml:trace contextRef="#ctx0" brushRef="#br0" timeOffset="28236.86">1227 1122 11269 0 0,'0'0'7075'0'0,"-6"23"-6642"0"0,10-4 655 0 0,-2 7 97 0 0,2 6-97 0 0,-2 2 209 0 0,1 2-657 0 0,-2-1-192 0 0,-1-1-112 0 0,0-4-240 0 0,-2-3 401 0 0,-5-6-129 0 0,4 0-192 0 0,-5-4-80 0 0,4-5-96 0 0,0-1 0 0 0,2-4 0 0 0,-1-4-208 0 0,1-3-881 0 0,1-3-575 0 0,1-8-1426 0 0,0-1-3713 0 0</inkml:trace>
  <inkml:trace contextRef="#ctx0" brushRef="#br0" timeOffset="28765.01">1147 1314 5667 0 0,'0'0'12950'0'0,"0"1"-12646"0"0,3 3-16 0 0,0-4 16 0 0,1 2-128 0 0,1-2 192 0 0,3 0 240 0 0,-3 0 97 0 0,6-2-81 0 0,1-1-16 0 0,2 1 177 0 0,2-1-49 0 0,-2 2-192 0 0,-3-1-256 0 0,-1 1-128 0 0,0 1-143 0 0,-1 0-17 0 0,-4 0 0 0 0,-1 0 16 0 0,-1-2-113 0 0,0-2-335 0 0,0 1-192 0 0,-1 0-352 0 0,-2-1-657 0 0,0 1-832 0 0</inkml:trace>
  <inkml:trace contextRef="#ctx0" brushRef="#br0" timeOffset="30427.77">1419 1371 5507 0 0,'0'0'12037'0'0,"1"-9"-10900"0"0,-2 9-961 0 0,0 2-192 0 0,0 1 16 0 0,1 0-32 0 0,0 0 16 0 0,0 3-16 0 0,1-3 48 0 0,0 4 0 0 0,3-1 64 0 0,-3 1 240 0 0,2 0 288 0 0,-1 0 48 0 0,1-1-63 0 0,-3 1-209 0 0,2 0-32 0 0,-2-1-48 0 0,0 2-64 0 0,1-4 0 0 0,0 5-32 0 0,-1-3-64 0 0,1 2 1 0 0,2-4-1 0 0,-2-1-32 0 0,-1 0-48 0 0,0-1 176 0 0,0-4 80 0 0,0-6 80 0 0,0-4-288 0 0,-1-2-64 0 0,-3-5-64 0 0,2-3-16 0 0,0 0-240 0 0,-1 2-160 0 0,3-1 96 0 0,0 3 96 0 0,0 3 256 0 0,0 4-112 0 0,3 1 48 0 0,0 4 16 0 0,3-1 16 0 0,0 2-16 0 0,1 2 16 0 0,7 1-49 0 0,-3 2 65 0 0,5 0 16 0 0,-1 3 17 0 0,-1-1 15 0 0,-3 6 0 0 0,0-4 0 0 0,-3 2-32 0 0,-3-1-16 0 0,-1-1-48 0 0,-4 0-689 0 0,-6-3-4097 0 0,-1-6-657 0 0</inkml:trace>
  <inkml:trace contextRef="#ctx0" brushRef="#br0" timeOffset="32401.06">1725 1313 752 0 0,'0'0'15111'0'0,"-5"-9"-14390"0"0,4 9-369 0 0,-1 0-192 0 0,-3 0-32 0 0,0 3 32 0 0,0 0-32 0 0,-2 5 80 0 0,0-2 112 0 0,1 5 64 0 0,-1 1-95 0 0,2 2 31 0 0,2 2 144 0 0,2-1-176 0 0,1 1-96 0 0,1-5-48 0 0,7 1 112 0 0,-1-4-128 0 0,1-5-48 0 0,4-3-16 0 0,-2 0-16 0 0,1-9 65 0 0,1-3 15 0 0,-1-1-64 0 0,-2-4-80 0 0,-2 1 112 0 0,-2-1-16 0 0,-2 3-80 0 0,-2 1-16 0 0,-1 2-80 0 0,-1 1-16 0 0,-5-2 32 0 0,1 5 48 0 0,-4 3 16 0 0,0 0 16 0 0,1 1-16 0 0,-2 3 0 0 0,4 0 0 0 0,-1 0-241 0 0,3 0-271 0 0,0 0-112 0 0,13 2-8788 0 0</inkml:trace>
  <inkml:trace contextRef="#ctx0" brushRef="#br0" timeOffset="32913.17">1847 1359 4962 0 0,'0'0'15960'0'0,"-5"-4"-15192"0"0,3 0-368 0 0,2-2-128 0 0,0-1-112 0 0,0 4-96 0 0,1-5-64 0 0,3 2 0 0 0,0-1-16 0 0,1 4-32 0 0,-1 0 32 0 0,2 3-16 0 0,0 0 48 0 0,-3 3-32 0 0,3 2 48 0 0,-3 1 96 0 0,2 0 112 0 0,-2 1 17 0 0,1-4-1 0 0,-1 3-48 0 0,-1-2-112 0 0,2-3-48 0 0,0-1 288 0 0,1 2-304 0 0,-3-2-208 0 0,2 0-528 0 0,-1 0-753 0 0,0-2-800 0 0,-1-2-848 0 0</inkml:trace>
  <inkml:trace contextRef="#ctx0" brushRef="#br0" timeOffset="33612.57">2054 1283 17768 0 0,'0'0'2353'0'0,"-17"-9"-1712"0"0,8 9-145 0 0,1 0 752 0 0,0 0-303 0 0,4 0-465 0 0,1 6-256 0 0,3 2-128 0 0,0 2-48 0 0,0 2 16 0 0,0 0 0 0 0,3 0-16 0 0,1-1-80 0 0,-2-4 0 0 0,0-1 32 0 0,2-6 0 0 0,-2 0-16 0 0,1 0 48 0 0,1 0 16 0 0,0-4 16 0 0,4-6 0 0 0,1-2-400 0 0,2 1-80 0 0,-1-3-96 0 0,2 5 112 0 0,-3-1 319 0 0,0 5 65 0 0,-3 2-64 0 0,-3 3 16 0 0,-2 4-144 0 0,-1 4 0 0 0,0 5 224 0 0,-1 3 0 0 0,-2 0 48 0 0,0 5-80 0 0,3 0 0 0 0,0-1-48 0 0,0 1 80 0 0,0 1 0 0 0,4-4 32 0 0,1 0 80 0 0,-2 0 449 0 0,-3-3-113 0 0,0 1-64 0 0,0 1-64 0 0,-5 1-64 0 0,-2-1-128 0 0,-1-1-48 0 0,-2-1-48 0 0,-3 0 48 0 0,1-3 32 0 0,-2-3-64 0 0,4-6-31 0 0,-1-1 31 0 0,0-4-48 0 0,2-7-32 0 0,4-6-97 0 0,0-3-207 0 0,5-5-208 0 0,0 3-96 0 0,3-3 224 0 0,4 5 240 0 0,4 1 112 0 0,3 1 48 0 0,-1 3 48 0 0,4 2 352 0 0,-1 0 16 0 0,-2 2-160 0 0,-1 2 416 0 0,1 4-400 0 0,-4 0-223 0 0,-2 1-49 0 0,-2 2-113 0 0,-3 0-1391 0 0</inkml:trace>
  <inkml:trace contextRef="#ctx0" brushRef="#br0" timeOffset="39650.48">2726 1180 9412 0 0,'0'0'8580'0'0,"3"-17"-7891"0"0,-3 15-385 0 0,0-2-32 0 0,0 3 48 0 0,-1-2-64 0 0,-3-1-128 0 0,-2 2 16 0 0,-3 0-96 0 0,-5 2-16 0 0,-3 0 0 0 0,-1 1-64 0 0,-4 6 64 0 0,-1 2-32 0 0,0 6 16 0 0,0 1 16 0 0,2-1 32 0 0,8 3 32 0 0,4-1 192 0 0,9-1-47 0 0,8-1-97 0 0,6-4 64 0 0,7-2-80 0 0,0-2-64 0 0,3-4-64 0 0,-3 0-16 0 0,-4-3 32 0 0,-5 0 0 0 0,-5 0 16 0 0,-5 0-48 0 0,-11 3-192 0 0,-3 2 96 0 0,-5 5 16 0 0,-3 2-16 0 0,1 1 96 0 0,2 3-16 0 0,3 0 32 0 0,5-3 80 0 0,4 1-48 0 0,5-2-32 0 0,6-2 16 0 0,6-4-32 0 0,3-3 0 0 0,6-3-112 0 0,3-4-16 0 0,1-5 47 0 0,1-3-47 0 0,-5 2-80 0 0,-3 0-384 0 0,-8 6-1057 0 0,-4 4-2641 0 0</inkml:trace>
  <inkml:trace contextRef="#ctx0" brushRef="#br0" timeOffset="40462.98">2812 1371 6787 0 0,'0'0'12086'0'0,"0"22"-10454"0"0,0-17-831 0 0,0-1-273 0 0,0 0 48 0 0,2-4-416 0 0,2 0 0 0 0,0-3 113 0 0,3-5 223 0 0,2-2-192 0 0,1-3-176 0 0,1-1 16 0 0,-1-1-32 0 0,1 3 0 0 0,-1 3-16 0 0,-7 2 128 0 0,3 6 112 0 0,-4 2-256 0 0,-1 9-80 0 0,-1 4 337 0 0,-1 7 735 0 0,-4-2-704 0 0,5 0-320 0 0,0-4-48 0 0,3-5 16 0 0,6-4 48 0 0,1-6 32 0 0,4 0-64 0 0,1-8 16 0 0,-3-2 16 0 0,0-3-32 0 0,-2-3-16 0 0,-2 1 32 0 0,-2 0-48 0 0,-1 2-112 0 0,0 2-96 0 0,-4 5 128 0 0,0 3 64 0 0,1 3 16 0 0,-2 1-32 0 0,3 7-80 0 0,-2 0 176 0 0,5 4 256 0 0,-2 0-288 0 0,4 0-48 0 0,3-2 48 0 0,-2-2-16 0 0,2-3 0 0 0,-2-5 32 0 0,2 0-16 0 0,-4-2 0 0 0,2-6-480 0 0,-4 0-1008 0 0,0-2-1458 0 0,-4-1-2304 0 0</inkml:trace>
  <inkml:trace contextRef="#ctx0" brushRef="#br0" timeOffset="40680.42">3218 1372 12102 0 0,'0'0'11237'0'0,"7"19"-9220"0"0,-4-16-385 0 0,-3 0-1119 0 0,1-2-369 0 0,2-1-112 0 0,-1-1-737 0 0,-1-5-1536 0 0,-1-3-1392 0 0,0-3-2722 0 0</inkml:trace>
  <inkml:trace contextRef="#ctx0" brushRef="#br0" timeOffset="40828.87">3255 1158 18665 0 0,'0'0'2929'0'0,"1"17"-2977"0"0,6-11-2401 0 0</inkml:trace>
  <inkml:trace contextRef="#ctx0" brushRef="#br0" timeOffset="41131.83">3466 1133 11269 0 0,'0'0'6211'0'0,"-11"15"-4466"0"0,7 3 128 0 0,1 6 32 0 0,-1 4 63 0 0,1 2-639 0 0,1-1-337 0 0,2-2-15 0 0,0-4-273 0 0,0-6-448 0 0,0-3-160 0 0,2-4-112 0 0,-2-3 32 0 0,3-2-32 0 0,-3-3 0 0 0,1-2-416 0 0,2 0-608 0 0,-2-6-545 0 0,1-4-1825 0 0,2-6-2400 0 0</inkml:trace>
  <inkml:trace contextRef="#ctx0" brushRef="#br0" timeOffset="41412.05">3570 1084 17576 0 0,'0'0'2209'0'0,"-11"19"-1457"0"0,3-1 1521 0 0,1 5 113 0 0,-4 7-802 0 0,5 4-479 0 0,1 1-385 0 0,3 1-384 0 0,2-5-160 0 0,2-4 0 0 0,3-4-224 0 0,0-7 0 0 0,1-4 80 0 0,2-3-16 0 0,-5-3-16 0 0,0-1-80 0 0,-1-4 48 0 0,-4-1-1841 0 0,-4-1-288 0 0,1-5-1904 0 0,-1-2-5460 0 0</inkml:trace>
  <inkml:trace contextRef="#ctx0" brushRef="#br0" timeOffset="41816.11">3377 1266 6355 0 0,'0'0'13254'0'0,"-7"-6"-9828"0"0,8 6-2770 0 0,8 0-80 0 0,5 0 0 0 0,7 0 273 0 0,3 1-161 0 0,2 3-384 0 0,5-4-176 0 0,-2 0 0 0 0,-1 1-48 0 0,-4-1 32 0 0,-4 0-320 0 0,-4 0-160 0 0,-9 0-640 0 0,-1 0-545 0 0,-15-5-5202 0 0,0 2-384 0 0</inkml:trace>
  <inkml:trace contextRef="#ctx0" brushRef="#br0" timeOffset="42162">3592 1297 12438 0 0,'0'0'3057'0'0,"18"10"-1408"0"0,-8-6 800 0 0,4-2-160 0 0,0-2-880 0 0,2 0-321 0 0,-4-6-400 0 0,1 0 33 0 0,1-3-385 0 0,-5 1-240 0 0,-2-2-64 0 0,-4 0-64 0 0,-2-2 16 0 0,-1 1-448 0 0,-2 1-753 0 0,-5 2-303 0 0,4 4 799 0 0,-5 4 705 0 0,2 1 96 0 0,-2 8 240 0 0,1 4 657 0 0,-3 5 95 0 0,2 3 177 0 0,-1 0-433 0 0,5-1-63 0 0,-1 1-273 0 0,2-5-448 0 0,3-5-96 0 0,4-5 48 0 0,1-2-128 0 0,7-4-336 0 0,0 0-417 0 0,1-5-640 0 0,6-4-624 0 0,-4 1-336 0 0,1-3 48 0 0,1 2-2753 0 0</inkml:trace>
  <inkml:trace contextRef="#ctx0" brushRef="#br0" timeOffset="42581.97">3783 1347 13046 0 0,'0'0'5442'0'0,"17"11"-2976"0"0,-9-8-690 0 0,0 1-767 0 0,-3 1 400 0 0,0-3-449 0 0,-2-1-320 0 0,0 1 513 0 0,-3-5-753 0 0,-3-2-256 0 0,2-4-96 0 0,-1-3-48 0 0,2-5 16 0 0,0-2 48 0 0,0 0-64 0 0,3-2-336 0 0,5 3 128 0 0,-3 2 208 0 0,1 4 16 0 0,-1 3-16 0 0,3 3 48 0 0,-4 1 16 0 0,2 2 144 0 0,0 1 16 0 0,0 0 0 0 0,0 1-32 0 0,3 1-64 0 0,3 0-128 0 0,0 0-16 0 0,0 0 0 0 0,4 0-64 0 0,-3 0-384 0 0,1 0-224 0 0,-1-1-401 0 0,-6-1-576 0 0,-1-1-592 0 0,-3-1-592 0 0,-1-2-3506 0 0</inkml:trace>
  <inkml:trace contextRef="#ctx0" brushRef="#br0" timeOffset="149092.26">1141 4493 3121 0 0,'0'0'9573'0'0,"-3"-12"-8741"0"0,0 9-127 0 0,1 3 207 0 0,0-3 112 0 0,-2 3 1 0 0,3 0-385 0 0,-3-1-48 0 0,2 1-127 0 0,1-2 975 0 0,1-1-1056 0 0,0 0 49 0 0,3 0 399 0 0,1 0-288 0 0,2-1-144 0 0,3 0-223 0 0,0 3 79 0 0,0-3 112 0 0,3 4-96 0 0,-3 0-128 0 0,3 0-64 0 0,-1 0-16 0 0,2 0-16 0 0,2 0 0 0 0,0 4 32 0 0,1-4 64 0 0,5 0-16 0 0,-1 0 32 0 0,2 0 16 0 0,3-4 17 0 0,-4 1 95 0 0,0 0 256 0 0,2 0-80 0 0,-4 1-240 0 0,2 2-64 0 0,-2 0-64 0 0,2 0 32 0 0,3 5 321 0 0,0-1-17 0 0,3-2-272 0 0,1 2-64 0 0,5-1-64 0 0,-1-2 64 0 0,4 0-16 0 0,1-1 32 0 0,0-1 32 0 0,3-3-336 0 0,-1 0 96 0 0,0 2 48 0 0,-3-1 0 0 0,4-1 64 0 0,-3 1 32 0 0,-2 1 32 0 0,-1-1 0 0 0,0 0-80 0 0,-1 1-112 0 0,0-1 48 0 0,1 2 32 0 0,0-3-16 0 0,3 0 48 0 0,-1 2 48 0 0,1-3-16 0 0,0 3 64 0 0,0-1-16 0 0,1 3-240 0 0,-1 0 96 0 0,-2 0 32 0 0,1 0 0 0 0,-2 0 64 0 0,2 0 32 0 0,-2 0-48 0 0,0 0 96 0 0,0-3-48 0 0,-3-1-80 0 0,4-1-96 0 0,-2 1 32 0 0,1-2 32 0 0,0 0 32 0 0,0 2 16 0 0,0 0 0 0 0,-3 0 96 0 0,0 3-64 0 0,-3-2 32 0 0,-1 2-64 0 0,2 1-64 0 0,-6 0-32 0 0,3-1 80 0 0,1 0 16 0 0,0-2-32 0 0,2 1 48 0 0,2-3 0 0 0,-2 0 16 0 0,3-3 16 0 0,-2 2 16 0 0,-2-2 0 0 0,-1 1-112 0 0,-4 3-16 0 0,-3-2-16 0 0,-3 3 64 0 0,-3 1-16 0 0,-4 2 0 0 0,-4 0-160 0 0,-6 0-528 0 0,0 3-1121 0 0,-6 3-624 0 0,-3-3 127 0 0,-3-1-2672 0 0</inkml:trace>
  <inkml:trace contextRef="#ctx0" brushRef="#br0" timeOffset="149732.29">1401 4614 11333 0 0,'0'0'5443'0'0,"-18"-1"-4275"0"0,3 9-47 0 0,-2 3-273 0 0,-1 6-16 0 0,-5 5-159 0 0,1 2-81 0 0,-2 0-48 0 0,3 2 17 0 0,3-5-321 0 0,3-4-128 0 0,6-4-16 0 0,6-7-128 0 0,3 0-112 0 0,0-3-144 0 0,6-3-769 0 0,0 0-1152 0 0,4-3-1489 0 0</inkml:trace>
  <inkml:trace contextRef="#ctx0" brushRef="#br0" timeOffset="150090.34">1970 4625 12662 0 0,'0'0'3121'0'0,"-18"10"-2176"0"0,4 3 543 0 0,-6 1 273 0 0,-5 7-224 0 0,-6 2-673 0 0,-3 3 33 0 0,-4-1-145 0 0,-2-2-224 0 0,4-1-256 0 0,7-4-256 0 0,8-5-560 0 0,7-9-192 0 0,12-1 47 0 0,9-6-1904 0 0,10-7-1296 0 0</inkml:trace>
  <inkml:trace contextRef="#ctx0" brushRef="#br0" timeOffset="150447.1">2522 4598 16135 0 0,'0'0'1457'0'0,"-31"24"-609"0"0,8-6 785 0 0,-5 3-144 0 0,-5 5-433 0 0,-3-1-207 0 0,3 1-225 0 0,0-3-352 0 0,6-1-96 0 0,5-5-112 0 0,5-5-96 0 0,9-1-32 0 0,6-8-112 0 0,2 0-576 0 0,4-3-785 0 0,5-6-1536 0 0,4-5-5091 0 0</inkml:trace>
  <inkml:trace contextRef="#ctx0" brushRef="#br0" timeOffset="150775.41">2947 4530 17224 0 0,'0'0'960'0'0,"-27"27"-335"0"0,11-3 719 0 0,-3 7 193 0 0,1 6-769 0 0,4-2-287 0 0,1-1-49 0 0,2-2-224 0 0,6-4-48 0 0,2-10-368 0 0,3-3-288 0 0,0-6-401 0 0,0-6 225 0 0,3-2-801 0 0,0-1-1904 0 0,-3-6-177 0 0</inkml:trace>
  <inkml:trace contextRef="#ctx0" brushRef="#br0" timeOffset="154234.13">1763 3725 5362 0 0,'0'0'4867'0'0,"-9"-9"-4131"0"0,5 9 0 0 0,0-2-223 0 0,-2 0-161 0 0,0 2 80 0 0,-2 0-64 0 0,-2 0-32 0 0,-1 0-160 0 0,1 0-64 0 0,-1 0-80 0 0,0 0-32 0 0,-1 2-16 0 0,4 0 32 0 0,0-2 0 0 0,2 0-32 0 0,1 0 16 0 0,1 0-32 0 0,-2 2 32 0 0,2-2 0 0 0,-3 0 16 0 0,-1 0-16 0 0,-1 1-16 0 0,-3-1 32 0 0,-1 3-16 0 0,0-3-16 0 0,2 1 16 0 0,-1 1 0 0 0,2-2 0 0 0,4 0-16 0 0,0 0-128 0 0,6 0 48 0 0,-3 0 0 0 0,0 0 48 0 0,0 0 32 0 0,1 0 32 0 0,0 0 0 0 0,-2 0-32 0 0,-3 0 32 0 0,-1 0 16 0 0,2 3-32 0 0,-2 0 0 0 0,2 1-16 0 0,-1 1-16 0 0,4-3-576 0 0,2 0-609 0 0,-1 0 81 0 0,2 0 368 0 0,0-1 735 0 0,-1 2 50 0 0,0 0 31 0 0,-3 1 32 0 0,-3 4 64 0 0,1 1 192 0 0,-5 1 64 0 0,1 1 0 0 0,-2 1 80 0 0,3 0-95 0 0,3-3-113 0 0,3 1-288 0 0,3-2 0 0 0,0-2-160 0 0,7 0-1 0 0,2-2-223 0 0,2 1 304 0 0,-6-3 16 0 0,3 2-48 0 0,-1-1 432 0 0,-3 0-224 0 0,-2 3-64 0 0,1 1 16 0 0,-3 1 369 0 0,0 0-161 0 0,-1 2 16 0 0,-3-2 80 0 0,1-1-96 0 0,2 1-80 0 0,-1-2-112 0 0,2-2-112 0 0,2-1-192 0 0,2-2-208 0 0,1 1 432 0 0,3-2 64 0 0,-2 0-32 0 0,-2 2-320 0 0,1-2 400 0 0,-1 1-32 0 0,-3 1-32 0 0,-1 0-48 0 0,0 0-160 0 0,0 2 688 0 0,-5 0 0 0 0,2 1-64 0 0,-1 0 0 0 0,1 1-143 0 0,3 0-97 0 0,0-3-176 0 0,5 1-192 0 0,5 0-97 0 0,2-1 754 0 0,1-2-225 0 0,0 1-176 0 0,0-1-16 0 0,-3-1-32 0 0,-4 2 16 0 0,2 1-16 0 0,-5-1 16 0 0,-1 1 64 0 0,-1 3 240 0 0,2-2 80 0 0,-1 1-208 0 0,4 0-111 0 0,4 1-210 0 0,2-1 161 0 0,4 0 113 0 0,1-1-97 0 0,2 0-48 0 0,-2-1 16 0 0,2-1 0 0 0,-5 2 0 0 0,-2 0 0 0 0,-3-1 64 0 0,-3 2-64 0 0,0 0 112 0 0,-3 2-64 0 0,1-3-16 0 0,4 0 0 0 0,0-1-16 0 0,4 1-32 0 0,4-4-32 0 0,2 0 16 0 0,5 0-80 0 0,2-5 48 0 0,-2 1-16 0 0,-3 2 32 0 0,-3 2 48 0 0,-4 0 96 0 0,-5 2 16 0 0,-3 6-16 0 0,-4-4 64 0 0,2 5 241 0 0,-2-3 15 0 0,5 1-336 0 0,2 1-48 0 0,7-5-208 0 0,7-2 512 0 0,3-1-320 0 0,6 0 32 0 0,0-3-32 0 0,4-3 32 0 0,-3-3-112 0 0,-6 0-16 0 0,-3-1 64 0 0,-5 1-96 0 0,-3 3 32 0 0,-7 0 32 0 0,-4 3 16 0 0,-1 3-112 0 0,0 0 112 0 0,3 0 288 0 0,4 0-336 0 0,5 0 208 0 0,9 0-144 0 0,5 0 48 0 0,2 0-32 0 0,4 0-16 0 0,0 0 32 0 0,-3 0-80 0 0,0-4-64 0 0,-5 2 64 0 0,-4-3 16 0 0,-3 2 32 0 0,-3 0-48 0 0,-4-2 80 0 0,0 1-48 0 0,-1-1 16 0 0,3 1-32 0 0,1 0 0 0 0,2-1-16 0 0,0 4-16 0 0,-1-1 32 0 0,1 2 16 0 0,-1 0 16 0 0,0 2-32 0 0,-2 2 0 0 0,2 0-48 0 0,-4 0 48 0 0,5-3-16 0 0,0 0 32 0 0,2-1-16 0 0,1-1-16 0 0,2-2 48 0 0,1-1-32 0 0,-1-1-16 0 0,-1 4 48 0 0,-2 1-32 0 0,-3 0 0 0 0,-4 0-16 0 0,-2 0 48 0 0,2 1-32 0 0,-3 1 0 0 0,1-2 0 0 0,1 0 32 0 0,5-2 0 0 0,1-2-48 0 0,4-3-16 0 0,5-2 32 0 0,4 0-80 0 0,-1 0 48 0 0,1-2 16 0 0,0 2 32 0 0,-4 3-48 0 0,-3 2 112 0 0,0 0-48 0 0,-5 4 0 0 0,-4 0 112 0 0,1 0 97 0 0,-3 3-129 0 0,-4-2-128 0 0,0 0 16 0 0,-2-1 0 0 0,-4-1 64 0 0,2-4 16 0 0,-5-1-48 0 0,0-3 0 0 0,-3-2 64 0 0,-3-2-128 0 0,0 0 128 0 0,-1-2-64 0 0,1-1 16 0 0,-1 2 16 0 0,0 0-48 0 0,3 2 16 0 0,-3 1-96 0 0,1 2-96 0 0,-1-1-272 0 0,0 1 191 0 0,-4 0 65 0 0,-1 3 128 0 0,2-4-32 0 0,-1 2 16 0 0,-1 1 48 0 0,3-1 0 0 0,-5 0 16 0 0,2 3-16 0 0,-1-1-16 0 0,-2 0 16 0 0,-3 0-272 0 0,0 1-128 0 0,-4-1 160 0 0,-4 3 0 0 0,-1-3 160 0 0,-2 1 64 0 0,-2 1 96 0 0,0-2 0 0 0,0 3-64 0 0,-2-2 0 0 0,3 1-16 0 0,-4 0 16 0 0,4 3-16 0 0,0-4 48 0 0,-3 3-32 0 0,3-1 16 0 0,0 0 16 0 0,0 0-16 0 0,2-3 16 0 0,1 1-48 0 0,1-2-16 0 0,-1 2 16 0 0,2-1 32 0 0,-1 2 16 0 0,0 0 112 0 0,-2 0-48 0 0,3 3-48 0 0,-3-1 16 0 0,0 2-32 0 0,1 0 0 0 0,1 0 16 0 0,-2 0-16 0 0,4 0-96 0 0,0 0 32 0 0,0-1 16 0 0,3-1 0 0 0,-1-1-16 0 0,-1 2 32 0 0,4-2 16 0 0,-4 3-16 0 0,5 0 16 0 0,-3-3 0 0 0,0 3 0 0 0,3 0-16 0 0,0 0 64 0 0,1 3-32 0 0,1-3 16 0 0,0 3-96 0 0,-1 1 32 0 0,1-1-48 0 0,2-1 64 0 0,-3-1 0 0 0,1 1 16 0 0,1 0 16 0 0,-2-2-64 0 0,2 1 64 0 0,-2 1-16 0 0,2-1 32 0 0,0 1-48 0 0,-2 2 16 0 0,2-1-32 0 0,2 3 0 0 0,1-2 32 0 0,0 3-32 0 0,-1-1 0 0 0,1 0 16 0 0,-2-2-112 0 0,0 2-96 0 0,-4-2-353 0 0,2-2-1119 0 0,-3 1 239 0 0,4-2 353 0 0,-1-1-161 0 0,5 0 561 0 0,5 0 688 0 0,1 0 48 0 0,3-1 0 0 0</inkml:trace>
  <inkml:trace contextRef="#ctx0" brushRef="#br0" timeOffset="163846.17">1597 2360 9172 0 0,'0'0'7364'0'0,"0"-3"-6564"0"0,0 1-160 0 0,0 1-47 0 0,-4 0-193 0 0,3 1-176 0 0,-2 0 48 0 0,1 0-64 0 0,-3 4-128 0 0,-1 1-32 0 0,0 2-32 0 0,-3 3 0 0 0,3 3-16 0 0,0 0-16 0 0,6-1 16 0 0,0-2-32 0 0,6 1-64 0 0,2-1 0 0 0,5-3 16 0 0,0-3-32 0 0,2 2 48 0 0,0-1 48 0 0,-5-2 32 0 0,-1 0-16 0 0,-2 3-16 0 0,-4 0 48 0 0,0 3-32 0 0,-3-1 0 0 0,0 1 16 0 0,0 0-16 0 0,-3 5 48 0 0,0-5-32 0 0,3 2-16 0 0,0-1 16 0 0,3-2-128 0 0,8-2-544 0 0,1-2 175 0 0,4 2 209 0 0,-1-4 256 0 0,0-1 32 0 0,3 2 96 0 0,-7 1 176 0 0,0-1 225 0 0,-3 1-177 0 0,-3 3-80 0 0,0-4-96 0 0,1 4 48 0 0,-1-1-32 0 0,5-1-80 0 0,-2 0 16 0 0,6-2 64 0 0,2-2-64 0 0,6-1-48 0 0,4-3 0 0 0,4 0-96 0 0,0-2 16 0 0,1-1-16 0 0,2 3 48 0 0,-3 2 16 0 0,-2 1 0 0 0,-6 0-16 0 0,-2 0 80 0 0,-2 3 81 0 0,-5 1-65 0 0,-1 1-32 0 0,-1 1-32 0 0,1-3-16 0 0,1 1 64 0 0,8-3-32 0 0,3-1 16 0 0,10-5-32 0 0,4-4-48 0 0,6 0 16 0 0,0-3 32 0 0,1 3 0 0 0,-6 0 16 0 0,-2 5 32 0 0,-9-1-64 0 0,-7 5-160 0 0,-5 0 96 0 0,-5 3 48 0 0,-2 2 0 0 0,-6 0 16 0 0,1 0-48 0 0,0-3 48 0 0,3 0-48 0 0,3-2 64 0 0,5-3-16 0 0,4-4 16 0 0,3-5 0 0 0,2-2 64 0 0,1-3 32 0 0,2 0 32 0 0,-4-1-144 0 0,-1 2 0 0 0,-5-1-32 0 0,-2 4 32 0 0,-7 0-16 0 0,-3 3-96 0 0,-2 2 0 0 0,-1 1-224 0 0,-2 1 176 0 0,0 0 48 0 0,3 1 32 0 0,1-1 0 0 0,2-4 48 0 0,0 3-16 0 0,2-4 16 0 0,-5-1 0 0 0,2-1 0 0 0,-5-1 32 0 0,0 0-48 0 0,-5 1 32 0 0,-1 0-32 0 0,-5 1 32 0 0,-2 0-48 0 0,-5 1 48 0 0,-3-1 0 0 0,2 3-96 0 0,-3 0-400 0 0,2 1 15 0 0,2 0 225 0 0,0 0 192 0 0,4 2 48 0 0,-3 0-32 0 0,4 3 48 0 0,-4-3-32 0 0,1 3 16 0 0,-3-1-16 0 0,-1 2 48 0 0,-5-2-32 0 0,-1 3 112 0 0,-4 0-96 0 0,2 0 48 0 0,-6 1-32 0 0,2 0-144 0 0,-2 0 32 0 0,2 0-448 0 0,4 0 96 0 0,0 0 368 0 0,1 0 96 0 0,5 0 0 0 0,1-1 16 0 0,1 1 32 0 0,1 0 16 0 0,-1 0 0 0 0,2 1-32 0 0,0 2 16 0 0,0 1 0 0 0,2-1-16 0 0,2 0-48 0 0,3-2-32 0 0,1 1 32 0 0,3-2 0 0 0,3 0-48 0 0,-3 0 16 0 0,4 0 32 0 0,-2-2-16 0 0,-1 1-16 0 0,-1-2 32 0 0,-2 3-16 0 0,0-1-16 0 0,1-1 32 0 0,-2 2-16 0 0,-1 0 16 0 0,-1 0 16 0 0,-3 0 16 0 0,2 0-32 0 0,-1 0-16 0 0,1 2 16 0 0,0-1 32 0 0,-2-1-32 0 0,1 0 0 0 0,-1 0 16 0 0,3 0-32 0 0,-3 0 0 0 0,1 0 0 0 0,-2 0-80 0 0,4-1 64 0 0,-2-1 16 0 0,4 2-16 0 0,1 0 16 0 0,-1 0-16 0 0,-1 0-16 0 0,1 2 32 0 0,-3 2-16 0 0,3-1 16 0 0,-2 3 0 0 0,0-3-64 0 0,-4 3-32 0 0,5-3 0 0 0,-2 3 32 0 0,-1 0 48 0 0,4 1 0 0 0,-1 1 32 0 0,1-1-16 0 0,1 0-96 0 0,5 2-1041 0 0,0-2-319 0 0,1 2 47 0 0,3-1-752 0 0,0 2-1136 0 0,3-4-2162 0 0</inkml:trace>
  <inkml:trace contextRef="#ctx0" brushRef="#br0" timeOffset="168392.41">892 4117 4082 0 0,'0'0'10645'0'0,"0"-6"-9317"0"0,0 3 2194 0 0,2 9-3426 0 0,-1 0-16 0 0,2 7 528 0 0,-3 2 449 0 0,2 4-433 0 0,-2 4 144 0 0,0 2-63 0 0,-5 1-177 0 0,2 0-208 0 0,-2-1 144 0 0,1-5-31 0 0,2-4-65 0 0,-1-4-96 0 0,3-3-160 0 0,0-4-96 0 0,0-3 0 0 0,3-2 0 0 0,-2 0 0 0 0,1-2-96 0 0,1-1-1105 0 0,-3-4-736 0 0,0 3-1120 0 0,0-2-2305 0 0</inkml:trace>
  <inkml:trace contextRef="#ctx0" brushRef="#br0" timeOffset="169077.29">775 4134 7251 0 0,'0'0'8244'0'0,"-17"0"-6899"0"0,11 1-513 0 0,3-1-352 0 0,-2 1-176 0 0,3-1-15 0 0,0 1 95 0 0,4-1-368 0 0,5 2 16 0 0,-2-1 0 0 0,6 1 240 0 0,0-1 304 0 0,3 1 129 0 0,4 1 351 0 0,0-2 129 0 0,3-1-113 0 0,3 0-336 0 0,-2 0-319 0 0,1-4-241 0 0,-2-1-80 0 0,-4 0-32 0 0,-2-1-48 0 0,-5 0 16 0 0,-1 1-32 0 0,-3 2-144 0 0,-5-2-257 0 0,-1 4 33 0 0,-1 1-1072 0 0,-3 0 367 0 0,-1 0-207 0 0,3 3-593 0 0,-2 0-1169 0 0</inkml:trace>
  <inkml:trace contextRef="#ctx0" brushRef="#br0" timeOffset="170761.23">894 3844 5410 0 0,'0'0'1537'0'0,"-2"-2"-1553"0"0,2-2 2209 0 0,1 2-1056 0 0,0-3 63 0 0,2 1-127 0 0,-1-2-529 0 0,-1 2 32 0 0,1-1-15 0 0,-2 2-81 0 0,2-2-128 0 0,-2 4-32 0 0,0-1 1313 0 0,0 4-1601 0 0,0 2-16 0 0,0 1 0 0 0,0 1 48 0 0,-2 0-32 0 0,2 0 96 0 0,0 1 240 0 0,0 0 384 0 0,-3 1 113 0 0,1 1-161 0 0,2 2-16 0 0,-1 0 1 0 0,-1 0-193 0 0,1 0-144 0 0,1-1-208 0 0,0-1-112 0 0,0-1 0 0 0,0-2-16 0 0,0-1-32 0 0,0-2-128 0 0,0 0-2529 0 0</inkml:trace>
  <inkml:trace contextRef="#ctx0" brushRef="#br0" timeOffset="171385.46">818 3827 5955 0 0,'0'0'9028'0'0,"-19"-11"-7587"0"0,19 8-289 0 0,0 2-192 0 0,-3-1-287 0 0,3 1 127 0 0,6 1-784 0 0,0 0 16 0 0,6 0-16 0 0,0 0 0 0 0,5 0 32 0 0,1-6 96 0 0,4 3 128 0 0,-1-4 641 0 0,0 1-337 0 0,-3 1-176 0 0,1 1 0 0 0,-2-1-111 0 0,-5 5-177 0 0,-2 0 0 0 0,0 0-16 0 0,-6 0-64 0 0,-1 5-32 0 0,0 1-32 0 0,-3 0-304 0 0,-3 1-929 0 0,-2-2-1024 0 0,-2-4-3362 0 0</inkml:trace>
  <inkml:trace contextRef="#ctx0" brushRef="#br0" timeOffset="172973.31">996 2550 5186 0 0,'0'0'7796'0'0,"-2"-6"-4611"0"0,1 5-1840 0 0,1-1-785 0 0,0 1 161 0 0,0 1-529 0 0,-2 0-64 0 0,2-3-96 0 0,-2 3 0 0 0,2 0 32 0 0,0-2-128 0 0,0 1 80 0 0,0 0 0 0 0,0-1 0 0 0,0 0 32 0 0,0 1-48 0 0,2 1 16 0 0,-2-1 16 0 0,0 7-176 0 0,0-2 128 0 0,0 3 16 0 0,0 4 32 0 0,0-2 48 0 0,0 1 272 0 0,-2 0-16 0 0,1 0-48 0 0,1-2 0 0 0,-3 0-128 0 0,3-1-95 0 0,-2-2-49 0 0,1-2 0 0 0,1 0 0 0 0,0-2-241 0 0,1-11-6562 0 0</inkml:trace>
  <inkml:trace contextRef="#ctx0" brushRef="#br0" timeOffset="173440.63">920 2531 6227 0 0,'0'0'9716'0'0,"14"4"-9075"0"0,-4-2 47 0 0,-1 0-272 0 0,6-2 32 0 0,-1 0 289 0 0,0 0-177 0 0,0-2-352 0 0,0 2-160 0 0,-4-4 0 0 0,-2 3-272 0 0,-2 0-720 0 0,2-1-577 0 0,-6-1-640 0 0,2-1-672 0 0</inkml:trace>
  <inkml:trace contextRef="#ctx0" brushRef="#br0" timeOffset="177236.31">2348 4352 10245 0 0,'0'0'3265'0'0,"-1"17"-2625"0"0,0-12-143 0 0,-1-1 15 0 0,2 0 0 0 0,0-2-96 0 0,0 1 17 0 0,-1-2-81 0 0,1 0-80 0 0,0 0-80 0 0,0 0-112 0 0,0-1 0 0 0,0 3-64 0 0,0-3 48 0 0,0 1 80 0 0,0 1 112 0 0,0-4 337 0 0,0-2-97 0 0,0-3-352 0 0,1-4-112 0 0,2-2-48 0 0,-1-4 0 0 0,3-2 16 0 0,-1-1-32 0 0,-1 2 0 0 0,1-2 48 0 0,1 6-16 0 0,-4 0 16 0 0,-1 2-32 0 0,0 5 32 0 0,0 1 32 0 0,0 1-32 0 0,-1 1 0 0 0,-4 2-16 0 0,2 2 32 0 0,2 0-112 0 0,-2 2-16 0 0,3-1-128 0 0,0 2-865 0 0</inkml:trace>
  <inkml:trace contextRef="#ctx0" brushRef="#br0" timeOffset="177872.87">2375 4205 6195 0 0,'0'0'9492'0'0,"-17"3"-9364"0"0,9 0-64 0 0,2 1 16 0 0,-2 3 176 0 0,1 0 129 0 0,-2 2-17 0 0,0 0 144 0 0,0 0-64 0 0,3 0-96 0 0,1-3-160 0 0,1-1-112 0 0,2-4-31 0 0,2 2-17 0 0,0-6 48 0 0,2-2-16 0 0,2-2-32 0 0,1-3-16 0 0,1-2 32 0 0,3-2-48 0 0,2 0 48 0 0,-1 3 0 0 0,1-1-32 0 0,-1 5 48 0 0,1 0 0 0 0,-4 4 144 0 0,-1 3 0 0 0,1 3-80 0 0,-1 1-32 0 0,-1 5 256 0 0,1-1 224 0 0,-2 3-223 0 0,0-2-273 0 0,-1-2-48 0 0,0-3-16 0 0,-2-2 32 0 0,0 1-80 0 0,-1-2 32 0 0,1-1-192 0 0,0 0-417 0 0,2-4-3248 0 0</inkml:trace>
  <inkml:trace contextRef="#ctx0" brushRef="#br0" timeOffset="181210.77">2221 3772 1617 0 0,'5'4'14406'0'0,"-9"-4"-13461"0"0,3 0-369 0 0,0 0-96 0 0,1-1-48 0 0,-2-1-15 0 0,0-1-49 0 0,2 0-64 0 0,0 0-176 0 0,0-3-32 0 0,0 0-48 0 0,4-4-32 0 0,-2-2-16 0 0,5-2 16 0 0,-4-1-16 0 0,1-3 0 0 0,2 0 16 0 0,-2-2-16 0 0,-2 2 16 0 0,2 2 0 0 0,-2-2-16 0 0,-2 3 16 0 0,1-1 16 0 0,0 1-32 0 0,-1 1 16 0 0,0 0-16 0 0,0-5 32 0 0,3 3-32 0 0,-1-3-16 0 0,0 2-64 0 0,-1-3 48 0 0,2 4 0 0 0,0-1 16 0 0,2 1-16 0 0,-2 0 32 0 0,2 0 0 0 0,0 4-32 0 0,-1 0 48 0 0,-2 1-16 0 0,1 3 0 0 0,-1 0 16 0 0,1 1-16 0 0,-2 2 16 0 0,-1 1-16 0 0,0 2-48 0 0,0 1-112 0 0</inkml:trace>
  <inkml:trace contextRef="#ctx0" brushRef="#br0" timeOffset="181987.21">2260 3314 5891 0 0,'0'0'4178'0'0,"-18"0"-3186"0"0,11 3 161 0 0,-3 1-129 0 0,0 2-80 0 0,-2-1-79 0 0,2 4 143 0 0,0-3 81 0 0,0 2-273 0 0,6-4-368 0 0,2-1-207 0 0,5-3-129 0 0,5 0-32 0 0,3-6-64 0 0,1-3 16 0 0,1-1-16 0 0,3-3 0 0 0,-3 0 0 0 0,3-1 0 0 0,-3-2 16 0 0,1 1 16 0 0,-1 0-32 0 0,-3 4 0 0 0,1 2 0 0 0,-1 4-16 0 0,0 2 0 0 0,-2 3 0 0 0,0 0-16 0 0,0 5-16 0 0,-2 5 48 0 0,-2 0 48 0 0,0 4 224 0 0,-1 0 320 0 0,-1 0-256 0 0,-1-3-176 0 0,0 1-144 0 0,3-4 16 0 0,-3-2-16 0 0,2-1-32 0 0,-3-2-32 0 0,2 0-480 0 0,-2 0-688 0 0</inkml:trace>
  <inkml:trace contextRef="#ctx0" brushRef="#br0" timeOffset="183765.21">2603 3362 12646 0 0,'0'0'4658'0'0,"5"18"-3442"0"0,-5-3-271 0 0,0 2-225 0 0,0 2-224 0 0,0 1-287 0 0,2-3-65 0 0,-2-3-96 0 0,3-3 0 0 0,1-4-32 0 0,-2-4-400 0 0,3-3-689 0 0,-3-6-1104 0 0,1-7-4338 0 0</inkml:trace>
  <inkml:trace contextRef="#ctx0" brushRef="#br0" timeOffset="184092.06">2518 3362 96 0 0,'0'0'15223'0'0,"23"-11"-13590"0"0,-14 4-529 0 0,4 2-415 0 0,-2-2-225 0 0,2 2-224 0 0,-1-1-96 0 0,-2 5-80 0 0,-1-2-48 0 0,-3 3-16 0 0,1 0-16 0 0,0 0-32 0 0,-1 1-32 0 0,3 1-592 0 0,-2 1-545 0 0,2-3-864 0 0,0 0-1585 0 0,0 0-3809 0 0</inkml:trace>
  <inkml:trace contextRef="#ctx0" brushRef="#br0" timeOffset="184496.21">2543 3503 7908 0 0,'0'0'4322'0'0,"23"0"-2626"0"0,-5 0-95 0 0,3-3-48 0 0,-2 0-385 0 0,1 0-351 0 0,1-1 15 0 0,-6 2-112 0 0,-3 0-527 0 0,-4 1-145 0 0,-1 1-112 0 0,-6 0-97 0 0</inkml:trace>
  <inkml:trace contextRef="#ctx0" brushRef="#br0" timeOffset="185136.26">2771 3409 11429 0 0,'0'0'2769'0'0,"0"26"-1296"0"0,0-15-208 0 0,0 1-241 0 0,2-4-271 0 0,-2 0-177 0 0,0-2-256 0 0,3-4-128 0 0,-2-2 96 0 0,1-2 336 0 0,-2-5 257 0 0,3-3-529 0 0,-1-4-352 0 0,1-3-16 0 0,-2-1 0 0 0,1-4-16 0 0,2 1-16 0 0,-1 0-16 0 0,1 1 32 0 0,1 2 32 0 0,0 5 16 0 0,-1 1 0 0 0,2 4-16 0 0,0 2 0 0 0,1 5 0 0 0,1 1-16 0 0,1 0-32 0 0,-3 4 48 0 0,0 2-48 0 0,0 1-16 0 0,0 0 16 0 0,-3-1-96 0 0,-2 0-240 0 0,-1 3-33 0 0,-2-5 129 0 0,-3 4 208 0 0,-2-1 64 0 0,-1 1 16 0 0,2 1 32 0 0,-3-2 0 0 0,4 1 80 0 0,1-1-32 0 0,1 2-32 0 0,3-1-32 0 0,0 1 32 0 0,3-1-16 0 0,-1 2 64 0 0,5 2 81 0 0,0-2 15 0 0,1 1 288 0 0,2 0 1009 0 0,0-1-801 0 0,2-1-464 0 0,-2 0 128 0 0,-1-3-144 0 0,0 0-176 0 0,0-4-48 0 0,1-1-80 0 0,0-1-912 0 0,-5-3-1217 0 0,-2-3-2946 0 0</inkml:trace>
  <inkml:trace contextRef="#ctx0" brushRef="#br0" timeOffset="188232.55">2203 2262 5651 0 0,'0'0'9972'0'0,"0"8"-9604"0"0,0-6-144 0 0,0-1 17 0 0,0 1 575 0 0,0-2-192 0 0,-2 0 81 0 0,-2-2 143 0 0,4-3-416 0 0,-2-1-16 0 0,-3-2-144 0 0,2-2-160 0 0,1-1-64 0 0,2-3-48 0 0,0-1 49 0 0,0-6-33 0 0,5 0-16 0 0,1-5-241 0 0,1 1-479 0 0,-1-2-16 0 0,1 2 175 0 0,-2 3 177 0 0,4 3 208 0 0,-6 5-528 0 0,0 4-641 0 0,-2 2-143 0 0,0 2-161 0 0,-1 2-1393 0 0</inkml:trace>
  <inkml:trace contextRef="#ctx0" brushRef="#br0" timeOffset="189137.3">2190 2013 4658 0 0,'0'0'6835'0'0,"-18"25"-5106"0"0,7-11-576 0 0,0-4-289 0 0,3 3-352 0 0,2-7-144 0 0,4-1-272 0 0,2-4-112 0 0,2-1 128 0 0,6-5 1 0 0,0-2-65 0 0,1-7-32 0 0,2 0-48 0 0,0-3-49 0 0,1-3-175 0 0,-4 1-64 0 0,1 1-448 0 0,-2 3 400 0 0,-2 3 336 0 0,-1 6 64 0 0,0 0 144 0 0,2 6 64 0 0,-2 2-96 0 0,5 8 224 0 0,0 1 144 0 0,0 2-175 0 0,2-1 127 0 0,-1 2-192 0 0,3-3-176 0 0,-3-2-48 0 0,-1 2-16 0 0,-2-4-16 0 0,-1-1-368 0 0,-5-1-2385 0 0</inkml:trace>
  <inkml:trace contextRef="#ctx0" brushRef="#br0" timeOffset="192559.17">2624 1888 6899 0 0,'0'0'8564'0'0,"2"-14"-4498"0"0,-2 20-3986 0 0,0 4 32 0 0,0 3 160 0 0,0 6 689 0 0,-2 2-177 0 0,-2 1-320 0 0,2-2-208 0 0,0 1 32 0 0,-1-3-79 0 0,3-6-65 0 0,-4-1-32 0 0,4-4-48 0 0,0-1-48 0 0,0-2 0 0 0,0-3-176 0 0,0-10-7492 0 0</inkml:trace>
  <inkml:trace contextRef="#ctx0" brushRef="#br0" timeOffset="193184.1">2508 1882 5507 0 0,'0'0'10852'0'0,"-8"-2"-8963"0"0,8 4-1312 0 0,3-1-305 0 0,9 0-80 0 0,3-1 32 0 0,9 0 352 0 0,7-1 433 0 0,4-5-81 0 0,3 2-128 0 0,-6-2-367 0 0,-3 2-241 0 0,-8 1-224 0 0,-6 1 32 0 0,-9 2-32 0 0,0 0 0 0 0,-5 0-112 0 0,-1 2-353 0 0,-2 1-127 0 0,-4 1 192 0 0,-3-3-128 0 0,1 5-625 0 0,-1-3-1200 0 0,-1 0-1553 0 0</inkml:trace>
  <inkml:trace contextRef="#ctx0" brushRef="#br0" timeOffset="193789.87">2515 2065 5635 0 0,'0'0'12005'0'0,"6"-1"-11893"0"0,-2 1 0 0 0,7 0 96 0 0,6-1 369 0 0,4 0 351 0 0,4-1-96 0 0,3 2 1 0 0,0 0-177 0 0,0 0-224 0 0,-4 0-208 0 0,-4 0-48 0 0,-7 0-144 0 0,-4 0-32 0 0,-4 0 0 0 0,-3 0 0 0 0,-2 2-96 0 0,-2-1-128 0 0,-3-1-496 0 0,-4 0-321 0 0,1 0-655 0 0,-2-3-1778 0 0</inkml:trace>
  <inkml:trace contextRef="#ctx0" brushRef="#br0" timeOffset="196157.14">2837 2018 5475 0 0,'0'0'3025'0'0,"2"-22"-2865"0"0,2 17-80 0 0,0-1 80 0 0,2 1 400 0 0,-4 1 257 0 0,1 1 191 0 0,-2 2-63 0 0,1-1 863 0 0,-2 4-1231 0 0,0 2-129 0 0,0 6 320 0 0,1 3 481 0 0,0 0 47 0 0,0 1-191 0 0,2-3-513 0 0,2 2-16 0 0,0-5-303 0 0,-1-3 175 0 0,3-3-64 0 0,-3-2-48 0 0,0-1 336 0 0,-1-5 401 0 0,-1-2-353 0 0,-1-5-464 0 0,-1 2 16 0 0,0-5 129 0 0,-2 1-273 0 0,-3-2-64 0 0,-2-2-48 0 0,2 3 0 0 0,-1-3-16 0 0,1 5-16 0 0,2 0 0 0 0,3 4-16 0 0,0 1 16 0 0,8 1-48 0 0,-1 2 0 0 0,2 0-16 0 0,4 0 16 0 0,0 2-177 0 0,1-3 113 0 0,0 2-160 0 0,1-1-16 0 0,0 1-128 0 0,-1 1 64 0 0,-1-1-16 0 0,-3 1-401 0 0,-2 1-319 0 0,-1 2-225 0 0,-4 1-736 0 0</inkml:trace>
  <inkml:trace contextRef="#ctx0" brushRef="#br0" timeOffset="203504.43">3357 4583 1169 0 0,'0'0'10468'0'0,"-5"-18"-9875"0"0,4 13-113 0 0,-1 4 64 0 0,2-1 1489 0 0,-2 8-2001 0 0,-1 2 48 0 0,-3 6 464 0 0,0 2 289 0 0,-2 6-97 0 0,-2-1-320 0 0,1 0-208 0 0,-1-1-112 0 0,1-4 0 0 0,-1-2-80 0 0,3-6 16 0 0,3 0-16 0 0,1-6-112 0 0,0-2-864 0 0,3-3-1025 0 0,0-8-3201 0 0</inkml:trace>
  <inkml:trace contextRef="#ctx0" brushRef="#br0" timeOffset="203787.46">3554 4543 8596 0 0,'-10'25'4162'0'0,"-2"0"-2401"0"0,0 5 15 0 0,-1-3-511 0 0,5-1-657 0 0,-1-5-304 0 0,2-6-111 0 0,5-4-49 0 0,0-3-112 0 0,2-7-16 0 0,4-8-1889 0 0,1-6-4962 0 0</inkml:trace>
  <inkml:trace contextRef="#ctx0" brushRef="#br0" timeOffset="204064.74">3769 4509 12566 0 0,'0'0'2033'0'0,"-11"27"-1537"0"0,5-10 608 0 0,1 1-399 0 0,-2 3-481 0 0,2 0-160 0 0,0-2-48 0 0,-1 0-32 0 0,3-6-2385 0 0,-3-4-4771 0 0</inkml:trace>
  <inkml:trace contextRef="#ctx0" brushRef="#br0" timeOffset="204900.24">3546 4385 4754 0 0,'0'0'8004'0'0,"0"-2"-7812"0"0,0 1-48 0 0,2 1-352 0 0,5 0 208 0 0,6-4 32 0 0,8 0 112 0 0,6-3 880 0 0,7-3 545 0 0,4-1-96 0 0,0-1-577 0 0,5 4-592 0 0,-9 0-256 0 0,-6 3-48 0 0,-7 4-32 0 0,-5 1-688 0 0,-5 0-1745 0 0,-6 4-1457 0 0</inkml:trace>
  <inkml:trace contextRef="#ctx0" brushRef="#br0" timeOffset="206207.12">2102 2885 12118 0 0,'0'0'1568'0'0</inkml:trace>
  <inkml:trace contextRef="#ctx0" brushRef="#br0" timeOffset="206424.93">1916 3238 4802 0 0,'17'2'-16'0'0,"3"-2"48"0"0,2-1-112 0 0</inkml:trace>
  <inkml:trace contextRef="#ctx0" brushRef="#br0" timeOffset="206584.17">2135 3185 5378 0 0,'0'0'12870'0'0,"2"18"-12790"0"0,-2-15-64 0 0,0 1 0 0 0,6-2-64 0 0,3-2-112 0 0,3-9-640 0 0,4-8-2145 0 0,-1-4-4755 0 0</inkml:trace>
  <inkml:trace contextRef="#ctx0" brushRef="#br0" timeOffset="206771.36">2463 2956 12822 0 0,'0'0'352'0'0,"0"30"-160"0"0,-3-13 192 0 0,-3 3 289 0 0,1-5-449 0 0,-1-2-144 0 0,2-3-32 0 0,1-8-16 0 0,0-2-416 0 0,2-7-2178 0 0</inkml:trace>
  <inkml:trace contextRef="#ctx0" brushRef="#br0" timeOffset="206941.24">2332 2827 10885 0 0,'-18'0'1505'0'0,"0"0"-1201"0"0,4 0-256 0 0,7 1-32 0 0,1-1-32 0 0</inkml:trace>
  <inkml:trace contextRef="#ctx0" brushRef="#br0" timeOffset="207113.25">2139 2814 13558 0 0,'0'0'208'0'0,"-23"11"-528"0"0,20-8-992 0 0,3 2 255 0 0</inkml:trace>
  <inkml:trace contextRef="#ctx0" brushRef="#br0" timeOffset="-213088.09">4500 2946 9188 0 0,'0'0'4642'0'0,"2"-16"-3249"0"0,-2 8-32 0 0,0-1 271 0 0,0 2-351 0 0,-3-2-353 0 0,-1 5 81 0 0,0 0-33 0 0,-2 3-399 0 0,-3 1-129 0 0,-4 3-304 0 0,0 7-32 0 0,-5 1-64 0 0,-3 6-32 0 0,2 0-64 0 0,-2 5-16 0 0,7-3-48 0 0,3 4 16 0 0,4-3 80 0 0,7 1-16 0 0,0-4-16 0 0,8-3 32 0 0,2-4-16 0 0,4-2 0 0 0,-1-3-64 0 0,-2-4 64 0 0,-3-1 64 0 0,-1 0 0 0 0,-6 0 16 0 0,-9 3-48 0 0,-5 5-80 0 0,-7 5 0 0 0,-3 2 48 0 0,-1 5 32 0 0,2 3 176 0 0,3 0 224 0 0,4 0 48 0 0,6-1-176 0 0,6-1-160 0 0,3-4-192 0 0,6-3 16 0 0,4-5 48 0 0,4-2-16 0 0,2-4 32 0 0,4-3 32 0 0,1-2 32 0 0,2-1-16 0 0,-2-4-16 0 0,-4 3-48 0 0,-4 1-560 0 0,-4 3-817 0 0,-5 0-576 0 0</inkml:trace>
  <inkml:trace contextRef="#ctx0" brushRef="#br0" timeOffset="-212442.11">4540 3291 8500 0 0,'0'0'9476'0'0,"18"11"-8659"0"0,-15-13 143 0 0,1-4-240 0 0,-1-1-448 0 0,1-4-175 0 0,3 1-17 0 0,-3-4-32 0 0,4 2 0 0 0,1 0-16 0 0,-2 1 224 0 0,4 3 224 0 0,-1 2 96 0 0,-2 0-16 0 0,-3 4-143 0 0,0 2-65 0 0,-1 8-240 0 0,-4 3 16 0 0,0 2 112 0 0,-3 2 0 0 0,1-1-96 0 0,2-3-48 0 0,-1-1-176 0 0,1-4 16 0 0,2-5 64 0 0,3-1 16 0 0,4-1-32 0 0,-1-6 48 0 0,2-3 16 0 0,-1-4-16 0 0,1 1 48 0 0,-2 0-176 0 0,0-1 48 0 0,-2 5 0 0 0,-2 1 48 0 0,-1 5 0 0 0,0-1 32 0 0,0 4-96 0 0,-1 1 32 0 0,-1 4 32 0 0,4 4 32 0 0,0-2 48 0 0,2 1-32 0 0,0 2 176 0 0,3-1 1201 0 0,1-2-929 0 0,-2-1-272 0 0,1-4-208 0 0,-2 2-16 0 0,-2-3-16 0 0,-2-1-448 0 0,-2-3-1457 0 0,-2-3-1664 0 0,0-4-4755 0 0</inkml:trace>
  <inkml:trace contextRef="#ctx0" brushRef="#br0" timeOffset="-212228.46">4957 3218 20457 0 0,'0'0'2706'0'0,"0"18"-1538"0"0,0-12-560 0 0,0-3-159 0 0,0 0-337 0 0,-1-2-96 0 0,-1-11-6851 0 0</inkml:trace>
  <inkml:trace contextRef="#ctx0" brushRef="#br0" timeOffset="-212056.88">4957 3051 18585 0 0,'0'0'1248'0'0,"23"2"-8051"0"0</inkml:trace>
  <inkml:trace contextRef="#ctx0" brushRef="#br0" timeOffset="-211696.51">5161 3124 12998 0 0,'0'0'5410'0'0,"-19"5"-4065"0"0,8-2-160 0 0,0 2-353 0 0,-2 1-192 0 0,4 3-272 0 0,4 0-272 0 0,-1 0-48 0 0,5 0-15 0 0,1-1-17 0 0,4 0 0 0 0,4 0 16 0 0,1-3 16 0 0,3-1 48 0 0,-1-1-48 0 0,-1 3 0 0 0,-2-1-32 0 0,-1-3-16 0 0,-3 3 16 0 0,-4 0 0 0 0,0 1 0 0 0,-2 0 0 0 0,-6 0 16 0 0,2 1 32 0 0,-1 0-80 0 0,2-1 48 0 0,-1-2 48 0 0,2 0 32 0 0,3-1-96 0 0,0-3-32 0 0,1 0-624 0 0,1-7-1441 0 0,2-1-3666 0 0</inkml:trace>
  <inkml:trace contextRef="#ctx0" brushRef="#br0" timeOffset="-211215.01">5305 3139 14006 0 0,'0'0'7124'0'0,"-23"-8"-6228"0"0,13 9-256 0 0,-2 5-351 0 0,0 1-209 0 0,1 3-16 0 0,1-1-32 0 0,7-1 16 0 0,0-1-32 0 0,3-1 0 0 0,0-2-16 0 0,5-1-16 0 0,1-2 48 0 0,1-1-16 0 0,4 0-16 0 0,-4 0 0 0 0,1-1 32 0 0,-1 1-48 0 0,-3 0 16 0 0,1 0 16 0 0,-2 1 16 0 0,0 4 0 0 0,-3 0 0 0 0,2 2 16 0 0,-2 3-16 0 0,0-1 48 0 0,0 4-48 0 0,0-4-16 0 0,0 2 32 0 0,0 0-64 0 0,0-3-32 0 0,0-2 16 0 0,-2 0 16 0 0,-3-2 16 0 0,-1 0 16 0 0,1-1 16 0 0,-6-2 0 0 0,2 1-16 0 0,6-2 0 0 0,-1-3-32 0 0,4-2-496 0 0,4-3-1633 0 0,3 1-4178 0 0</inkml:trace>
  <inkml:trace contextRef="#ctx0" brushRef="#br0" timeOffset="-211024.78">5418 3244 20938 0 0,'0'0'2385'0'0,"-17"13"-144"0"0,12-9-993 0 0,3 1-751 0 0,0-1-417 0 0,2 0-64 0 0,0-2 0 0 0,0-1-225 0 0,3-1-1279 0 0,2-3-1826 0 0,-3-4-1664 0 0</inkml:trace>
  <inkml:trace contextRef="#ctx0" brushRef="#br0" timeOffset="-210884.05">5418 3029 19081 0 0,'0'0'2625'0'0,"-16"0"-2545"0"0,9 6-64 0 0,1-1-992 0 0,-3 1-4227 0 0</inkml:trace>
  <inkml:trace contextRef="#ctx0" brushRef="#br0" timeOffset="-210182.6">5652 3179 5042 0 0,'0'0'641'0'0,"-19"-3"-545"0"0,16 3-48 0 0,-1-2 4738 0 0,0 2-2689 0 0,2 0-240 0 0,-4 2-193 0 0,-3 1-335 0 0,-1 4-160 0 0,-3 1-113 0 0,0 3-192 0 0,-3 2-127 0 0,0 2-17 0 0,3-4 80 0 0,3 2-415 0 0,4-3-161 0 0,3-1-144 0 0,3-4 0 0 0,9-2-64 0 0,4-3 16 0 0,5 0 32 0 0,3-3 16 0 0,0-4-32 0 0,1-1-32 0 0,-2-2 32 0 0,-6-1 16 0 0,-5 2-144 0 0,-5 1 48 0 0,-4 2-64 0 0,-6 2-48 0 0,-6 1-48 0 0,-4 0 32 0 0,-3 3 80 0 0,-4-2 64 0 0,4 2 16 0 0,3 0 16 0 0,7 0 32 0 0,5 2-64 0 0,4 0-513 0 0,10-1-1151 0 0,5-1-1346 0 0,6 0-912 0 0,4 0-8259 0 0</inkml:trace>
  <inkml:trace contextRef="#ctx0" brushRef="#br0" timeOffset="-209832.52">5755 3257 17272 0 0,'0'0'2017'0'0,"-6"18"-1313"0"0,6-17-160 0 0,3 1-47 0 0,0-2-81 0 0,3-3 128 0 0,0-4-192 0 0,0-1-256 0 0,-1-3-16 0 0,0-2-48 0 0,3-2-64 0 0,-2-1-32 0 0,0 2 0 0 0,3 1 32 0 0,1 3-32 0 0,1 4 48 0 0,-1 6 560 0 0,-1 2 97 0 0,-1 5-1 0 0,1 7-80 0 0,-3 4-176 0 0,0 1-111 0 0,0-2-97 0 0,0 0-64 0 0,0-5-48 0 0,0-4-1425 0 0,0-5-640 0 0,1-3-320 0 0</inkml:trace>
  <inkml:trace contextRef="#ctx0" brushRef="#br0" timeOffset="-208545">4452 3547 10261 0 0,'0'0'2817'0'0,"-21"9"-1600"0"0,15-1 95 0 0,-1 1-95 0 0,0 5-1 0 0,3 3 161 0 0,-1 1-193 0 0,0 1-255 0 0,4-4-289 0 0,1-3-432 0 0,0-3-96 0 0,3-6 80 0 0,2-3-80 0 0,1-3 113 0 0,2-6 127 0 0,1-5-224 0 0,-1-2-64 0 0,-1-3 32 0 0,1-1-48 0 0,-3-3 16 0 0,1 1-48 0 0,-1-1-160 0 0,3 1-192 0 0,-2 5-177 0 0,1 5 321 0 0,4 5 160 0 0,-4 5-16 0 0,1 5 16 0 0,1 8 64 0 0,-5 10 144 0 0,2 1 401 0 0,-4 5-193 0 0,1-1-144 0 0,0-2-48 0 0,-3-4-208 0 0,3-7-32 0 0,-3-2 32 0 0,0-6 32 0 0,1-1 0 0 0,-1-3 32 0 0,0-5-1329 0 0,0 0-1472 0 0,0-1-2145 0 0</inkml:trace>
  <inkml:trace contextRef="#ctx0" brushRef="#br0" timeOffset="-208249.6">4456 3605 8420 0 0,'0'0'8676'0'0,"19"5"-6659"0"0,-5-9-577 0 0,4-2-303 0 0,-3-1-385 0 0,3 1-272 0 0,-2 0-287 0 0,-3 2-193 0 0,-3-1 0 0 0,-6 5-48 0 0,-2 0-1553 0 0</inkml:trace>
  <inkml:trace contextRef="#ctx0" brushRef="#br0" timeOffset="-207484.2">4704 3452 8948 0 0,'0'0'7940'0'0,"-7"18"-6772"0"0,5-3 305 0 0,0 6-240 0 0,2 3 15 0 0,0 0 97 0 0,4 0-145 0 0,1 0-399 0 0,0-3-513 0 0,-2-5-240 0 0,2-5-16 0 0,-1 0 16 0 0,-2-7 32 0 0,0-1-48 0 0,0 0 32 0 0,-4-3 80 0 0,0 0-96 0 0,0 0-48 0 0,-3 0 16 0 0,5-3 0 0 0,0 2-16 0 0,0-4-32 0 0,5-1-32 0 0,-1 0-176 0 0,3-2-192 0 0,-1 1 111 0 0,3-2 193 0 0,-2 3 80 0 0,-1 0 64 0 0,-1 3 16 0 0,2 2-48 0 0,-1 1 32 0 0,-1 0-48 0 0,0 4 16 0 0,1 2-48 0 0,-4 3 16 0 0,3 1 160 0 0,-2 0-96 0 0,-1 2-48 0 0,-2-2 32 0 0,0-4 16 0 0,0 2-32 0 0,-1-1 48 0 0,-3-3 0 0 0,-3 1-32 0 0,1-1 48 0 0,-6 1-16 0 0,1-2-16 0 0,1 2-32 0 0,-1-2-32 0 0,0 1 32 0 0,1-1 16 0 0,2-2 0 0 0,2 1-48 0 0,1-2 64 0 0,5 2 16 0 0,0-4-144 0 0,6-4-1072 0 0,0-1-1121 0 0,3-4-689 0 0,2-3-4321 0 0</inkml:trace>
  <inkml:trace contextRef="#ctx0" brushRef="#br0" timeOffset="-207015.49">4943 3612 13734 0 0,'0'0'6099'0'0,"0"-7"-5747"0"0,-3 6-208 0 0,1-1-64 0 0,1 2 64 0 0,-2-1-48 0 0,2 1-64 0 0,-5 0 16 0 0,0 1 177 0 0,1 2 79 0 0,0 3-80 0 0,2-3-16 0 0,-2 2 96 0 0,2 1-64 0 0,1-2-112 0 0,2 2-48 0 0,0-3-32 0 0,5 0-16 0 0,1 0 16 0 0,1-1-16 0 0,1 1 32 0 0,1-2-32 0 0,-4 0 0 0 0,0 2-32 0 0,-3 2 0 0 0,-2-2 16 0 0,0 4 0 0 0,-2-1 32 0 0,-3 2-64 0 0,0 1 32 0 0,-4-3 0 0 0,3 3 0 0 0,-2-4-32 0 0,1 0 32 0 0,0-3-16 0 0,4-2 16 0 0,-1 0 16 0 0,2 0-16 0 0,2-3-32 0 0,1-4-896 0 0,5-1-1057 0 0,3-1-2177 0 0,1 0-6659 0 0</inkml:trace>
  <inkml:trace contextRef="#ctx0" brushRef="#br0" timeOffset="-206652.72">5049 3639 18088 0 0,'0'0'2706'0'0,"-23"10"-1378"0"0,14-3-255 0 0,3-1-417 0 0,0 4-160 0 0,3-2-160 0 0,3 2-128 0 0,6-2-128 0 0,2 0-64 0 0,2-4 16 0 0,3-3-16 0 0,-2-1 32 0 0,2-3-32 0 0,0-4-496 0 0,-3-2 368 0 0,-4-3-400 0 0,-2 2 384 0 0,-4-1 112 0 0,-1 1 32 0 0,-7-1-16 0 0,-3 2 0 0 0,2 3-16 0 0,-2 0 0 0 0,-1 4 16 0 0,3 2 96 0 0,2 0 32 0 0,1 3-112 0 0,0 4-48 0 0,2-1-32 0 0,3 1-272 0 0,-2 0-1905 0 0,3-2-1777 0 0</inkml:trace>
  <inkml:trace contextRef="#ctx0" brushRef="#br0" timeOffset="-205981.3">5222 3624 5394 0 0,'0'0'7956'0'0,"-22"14"-6819"0"0,15-8-369 0 0,5 0-320 0 0,-4 2 112 0 0,4-1-143 0 0,2 1-209 0 0,0-2 32 0 0,0-1 208 0 0,5 0 384 0 0,-2 0 81 0 0,-1-2-113 0 0,0-2 161 0 0,0 0-145 0 0,-1-1 689 0 0,-1-3-1073 0 0,0-2-304 0 0,0-2-96 0 0,0-1-16 0 0,0-1 16 0 0,0-2-32 0 0,0-1 16 0 0,2-2-80 0 0,4 1-128 0 0,1 1 112 0 0,1 3 96 0 0,-2 0-16 0 0,4 6-32 0 0,-2 0 32 0 0,-2 3-32 0 0,0 2 16 0 0,-1 2 16 0 0,0-1 16 0 0,-1 3-80 0 0,-2-2-817 0 0,1-1-543 0 0,-1 1-849 0 0</inkml:trace>
  <inkml:trace contextRef="#ctx0" brushRef="#br0" timeOffset="-205327.31">5378 3672 8564 0 0,'0'0'8244'0'0,"-7"17"-6804"0"0,7-9-143 0 0,0 1-529 0 0,4-2-111 0 0,0 3 239 0 0,3-2-288 0 0,-1-2-208 0 0,-2 2-127 0 0,1-4-129 0 0,-3 0-48 0 0,-1-3-16 0 0,-1 0 448 0 0,-2-1 192 0 0,0-2-512 0 0,-3-2-160 0 0,1 1-16 0 0,-1-2-48 0 0,2 0 16 0 0,-1 0 16 0 0,3-2-16 0 0,-2 1 16 0 0,1-3-16 0 0,1-2 64 0 0,1-1-64 0 0,0 0 65 0 0,0-4-1 0 0,3-1 32 0 0,0-1-64 0 0,-1-3 48 0 0,2 0-64 0 0,1 0 64 0 0,1 2-256 0 0,1 3 48 0 0,-2 2 96 0 0,3 4 16 0 0,1 3 0 0 0,-3 4 0 0 0,1 1 32 0 0,0 2-32 0 0,-3 2-17 0 0,2 4 66 0 0,-2 4-66 0 0,-1 0 49 0 0,1 0 1 0 0,-1 3-17 0 0,2 1 16 0 0,-5-2-16 0 0,3 0 48 0 0,0 0 16 0 0,-1-1-48 0 0,-2 0-96 0 0,0-4 16 0 0,0 3 64 0 0,-2-4-17 0 0,-2 0 17 0 0,-3-1 17 0 0,0-2-1 0 0,-2-2 16 0 0,1-1-16 0 0,0 0 0 0 0,0-3-48 0 0,3-3-369 0 0,0 3-447 0 0,4 0-257 0 0,1-1-319 0 0,2 2-785 0 0,5-2-1585 0 0,1 1-1312 0 0,2-2-4915 0 0</inkml:trace>
  <inkml:trace contextRef="#ctx0" brushRef="#br0" timeOffset="-204962.49">5640 3472 10549 0 0,'0'0'9796'0'0,"-9"16"-8675"0"0,7-7 15 0 0,2 3 113 0 0,-2 3-529 0 0,1 3-111 0 0,1 0-81 0 0,0 0 0 0 0,-2 2-176 0 0,2-1-144 0 0,0-1-144 0 0,0-2-32 0 0,0 0-32 0 0,0-3 0 0 0,0-2 0 0 0,0-4-32 0 0,0 0 48 0 0,0-5-32 0 0,0-8-2929 0 0,-1-4-48 0 0,0-2-1570 0 0</inkml:trace>
  <inkml:trace contextRef="#ctx0" brushRef="#br0" timeOffset="-204734.41">5531 3602 15575 0 0,'0'0'4930'0'0,"27"-1"-2689"0"0,-11-1-720 0 0,1-1-400 0 0,3 0-465 0 0,2-3-288 0 0,-2 2-192 0 0,-2-1-144 0 0,-1 2-32 0 0,-4 0-160 0 0,-4 3-1793 0 0</inkml:trace>
  <inkml:trace contextRef="#ctx0" brushRef="#br0" timeOffset="-204547.72">5783 3658 17720 0 0,'0'0'8292'0'0,"14"11"-8260"0"0</inkml:trace>
  <inkml:trace contextRef="#ctx0" brushRef="#br0" timeOffset="-204393.42">5767 3492 20745 0 0,'0'0'961'0'0,"18"-9"-817"0"0,-12 14-128 0 0,-3 4-64 0 0,0-3-1025 0 0,-1 5-3473 0 0</inkml:trace>
  <inkml:trace contextRef="#ctx0" brushRef="#br0" timeOffset="-204064.03">5894 3615 20697 0 0,'0'0'1649'0'0,"-23"7"-112"0"0,21-1-208 0 0,2 2-881 0 0,0 2-160 0 0,4 0-192 0 0,4 2-80 0 0,4-3 0 0 0,3 0-80 0 0,-1-6-833 0 0,0-3-15 0 0,2 0 848 0 0,-6-5 48 0 0,-1-5-80 0 0,-4-2 80 0 0,-4 0 48 0 0,-1-3 32 0 0,-6-2-80 0 0,-3 4-64 0 0,-3 1 64 0 0,-2 3 32 0 0,0 5-64 0 0,1 2 64 0 0,3 2 0 0 0,2 3-16 0 0,2 1 0 0 0,4 2 0 0 0,2 2-1313 0 0,0-5-2304 0 0</inkml:trace>
  <inkml:trace contextRef="#ctx0" brushRef="#br0" timeOffset="-203628.37">6027 3641 10213 0 0,'0'0'6659'0'0,"22"9"-4418"0"0,-15-8-256 0 0,1-1-865 0 0,1 0-544 0 0,-2 0 49 0 0,-1 0-49 0 0,2-1-448 0 0,-5-3-64 0 0,1-2-32 0 0,-2-2 0 0 0,-1-1-16 0 0,-1-3 0 0 0,2-1-16 0 0,0-1 16 0 0,-2 1 32 0 0,3 4-192 0 0,2 4 128 0 0,-2 2 112 0 0,4 3-48 0 0,-1 6 16 0 0,4 1 112 0 0,2 1 240 0 0,0 1-63 0 0,1-3-257 0 0,1 2-80 0 0,0-5-16 0 0,-1-1-32 0 0,-1-2-977 0 0,-3 0-928 0 0,-6 0-640 0 0</inkml:trace>
  <inkml:trace contextRef="#ctx0" brushRef="#br0" timeOffset="-202428.75">4513 3936 9252 0 0,'0'0'6451'0'0,"6"-16"-6371"0"0,-5 11 64 0 0,1 2 849 0 0,-1 9-961 0 0,-1 4 0 0 0,0 4 656 0 0,0 4 689 0 0,0 7-209 0 0,0 0 49 0 0,0 3-49 0 0,0 1-111 0 0,0-5 31 0 0,0 0-607 0 0,0-4-97 0 0,0-3-208 0 0,0-5-128 0 0,0-1 0 0 0,-1-5 0 0 0,1 0-144 0 0,0-5-1009 0 0,-2-1-639 0 0,-2-7-4707 0 0,1-2-3730 0 0</inkml:trace>
  <inkml:trace contextRef="#ctx0" brushRef="#br0" timeOffset="-202076.27">4414 4081 13894 0 0,'0'0'3666'0'0,"18"-8"-2513"0"0,0 7 175 0 0,2-4 209 0 0,2 2-305 0 0,-1 0-463 0 0,0 2-337 0 0,-6-1-192 0 0,-3 1-96 0 0,-2 1-128 0 0,-3 0 0 0 0,-3 0-144 0 0,-1 0-864 0 0,0-3-1618 0 0,0 0 401 0 0</inkml:trace>
  <inkml:trace contextRef="#ctx0" brushRef="#br0" timeOffset="-201589.28">4708 4096 2449 0 0,'0'0'14471'0'0,"-10"19"-12999"0"0,10-9-239 0 0,0 2-32 0 0,0-1-225 0 0,2-1-80 0 0,0 0-511 0 0,0-4-65 0 0,0-2 544 0 0,0-1-512 0 0,-2-3 577 0 0,0-3-353 0 0,0-4-384 0 0,0 1-160 0 0,0-5-16 0 0,0-1-16 0 0,-4 1 0 0 0,2-1-32 0 0,2 2 16 0 0,-3-2 16 0 0,3 3 32 0 0,0 1-32 0 0,1 1 16 0 0,3 1-16 0 0,2 0 32 0 0,3-1-16 0 0,1 1 0 0 0,3 2 0 0 0,2-2 32 0 0,-1 5-16 0 0,1-2 16 0 0,-3 3-32 0 0,-2 0-176 0 0,-2 0 64 0 0,-1 4-336 0 0,-2 0-304 0 0,-5 0-353 0 0,0-2-400 0 0,0 1-720 0 0</inkml:trace>
  <inkml:trace contextRef="#ctx0" brushRef="#br0" timeOffset="-201172.51">4943 4080 13126 0 0,'0'0'6707'0'0,"-22"-17"-5442"0"0,11 15-161 0 0,1 2-384 0 0,-1 0-335 0 0,4 6 15 0 0,1 1-80 0 0,2 4 16 0 0,2-1-96 0 0,2 1-48 0 0,2-2-48 0 0,2-2-32 0 0,5-1-64 0 0,-1-4-15 0 0,-1-2 31 0 0,3 0-48 0 0,-2-5-16 0 0,1-2 48 0 0,-3-3-32 0 0,-1 3-16 0 0,0 0 16 0 0,-3 1 0 0 0,-2 4 0 0 0,0 3-48 0 0,0 7-32 0 0,0 0 96 0 0,0 3-16 0 0,0 0 0 0 0,0 0 32 0 0,4-2-32 0 0,1-2-16 0 0,-2-5 16 0 0,3 0-721 0 0,-2-2-639 0 0,-2-3-625 0 0,-2-3-1425 0 0,0-2-3841 0 0</inkml:trace>
  <inkml:trace contextRef="#ctx0" brushRef="#br0" timeOffset="-200309.66">5123 4108 6435 0 0,'0'0'11253'0'0,"14"16"-10180"0"0,-13-15-401 0 0,-1 3 1329 0 0,0-6-1729 0 0,-1-1-160 0 0,1-2-96 0 0,0 1 16 0 0,0-2-32 0 0,0 4 0 0 0,0-2 0 0 0,0 4 16 0 0,0 3-48 0 0,0 0 48 0 0,0 3 0 0 0,0-2 0 0 0,0 1-16 0 0,0 0-16 0 0,0-3 16 0 0,0 0 16 0 0,0-1 16 0 0,0-2-16 0 0,1-2 0 0 0,2-3 0 0 0,0-3-16 0 0,1 0-16 0 0,0-3 32 0 0,4-4-16 0 0,1 1-32 0 0,1 0 32 0 0,-1 1 16 0 0,1 2 0 0 0,-2 6 64 0 0,1 3 48 0 0,-2 6 0 0 0,-2 5-80 0 0,1 5 176 0 0,-3 3 289 0 0,0 4-1 0 0,1 1-160 0 0,-2-4-64 0 0,0 1 64 0 0,2-5-256 0 0,-1-4-48 0 0,-1-3-16 0 0,-1 0 0 0 0,2-4-32 0 0,-3-4-2449 0 0,0-7 192 0 0,0-2-3073 0 0</inkml:trace>
  <inkml:trace contextRef="#ctx0" brushRef="#br0" timeOffset="-199844.01">5406 4038 13046 0 0,'0'0'5779'0'0,"-17"-10"-4771"0"0,9 12-368 0 0,1 3-111 0 0,-2 0-33 0 0,1 2-32 0 0,1 0-144 0 0,4 0-128 0 0,0-1-80 0 0,3-1-32 0 0,0-1 0 0 0,3-1 0 0 0,3-1 16 0 0,4 2-47 0 0,1-4 15 0 0,1 1-48 0 0,-1 1 48 0 0,-1 1-80 0 0,0 2 80 0 0,-3 1-48 0 0,-3 2 0 0 0,-1 1 0 0 0,-3 2-16 0 0,0 1 0 0 0,-2-3 16 0 0,0 0-16 0 0,-1 0 16 0 0,-1-3 0 0 0,-3-1 48 0 0,1-4-64 0 0,-1-1 64 0 0,-1 0-64 0 0,-1-5 0 0 0,1-2-16 0 0,1 3-32 0 0,1-3 32 0 0,1 2-1281 0 0,5 1-544 0 0,0 0-112 0 0,3 2-1264 0 0,5 1-3714 0 0,-1-3-385 0 0</inkml:trace>
  <inkml:trace contextRef="#ctx0" brushRef="#br0" timeOffset="-199173.99">5549 4118 10677 0 0,'0'0'5522'0'0,"-13"16"-3889"0"0,11-11-336 0 0,0-1-305 0 0,2 1-688 0 0,0-5-176 0 0,4 0-96 0 0,0-5 0 0 0,0-1 0 0 0,4-3-32 0 0,0-1 48 0 0,1 0 593 0 0,0-2 463 0 0,2 2 433 0 0,-2 1-288 0 0,-2 2-465 0 0,-1 1-144 0 0,1 3-256 0 0,-3 2-208 0 0,0 1-31 0 0,-1 1-113 0 0,-2 2-48 0 0,1 4 64 0 0,2 0-32 0 0,-4 0-16 0 0,3-1-16 0 0,1-1 48 0 0,-2-1-32 0 0,1-3 16 0 0,2-1-16 0 0,-2 0 16 0 0,2 0 0 0 0,-4-1 0 0 0,4-5-16 0 0,-1 2 0 0 0,-1-2 0 0 0,2-1 16 0 0,1 0-16 0 0,-2 1 0 0 0,2 3 48 0 0,0 3-96 0 0,-1 0 80 0 0,-1 2-48 0 0,-1 6 0 0 0,-3 0 0 0 0,4 3 32 0 0,0-4-16 0 0,0-1-16 0 0,1-1 32 0 0,2-2-16 0 0,1-3 16 0 0,1-2-865 0 0,-2-2-976 0 0,0-4-1152 0 0,0 1-1921 0 0</inkml:trace>
  <inkml:trace contextRef="#ctx0" brushRef="#br0" timeOffset="-198986.51">5865 4112 22570 0 0,'0'0'6163'0'0,"16"15"-6099"0"0,-15-18-48 0 0,-1-1-544 0 0,0-2-1697 0 0,0-2-2401 0 0,0-2-4034 0 0</inkml:trace>
  <inkml:trace contextRef="#ctx0" brushRef="#br0" timeOffset="-198833.39">5885 3962 19545 0 0,'0'0'4242'0'0,"-11"-17"-4226"0"0,7 16-1585 0 0,-3 0-2881 0 0</inkml:trace>
  <inkml:trace contextRef="#ctx0" brushRef="#br0" timeOffset="-196432.04">6039 3977 11237 0 0,'0'0'6515'0'0,"-17"-3"-5458"0"0,11 5-561 0 0,0 4-64 0 0,-3-1-128 0 0,6 3-160 0 0,-1-1-64 0 0,2 1-64 0 0,0-2 0 0 0,2 1-16 0 0,2-2 0 0 0,4 1 16 0 0,1 0-16 0 0,3 0 0 0 0,1 0 0 0 0,0 3-16 0 0,1 0 48 0 0,0 2-32 0 0,-7 2 16 0 0,0 1-32 0 0,-5 0 32 0 0,-2 2-64 0 0,-5-1 0 0 0,-3-2 64 0 0,1-1-16 0 0,0-4 48 0 0,-1-3-48 0 0,3-4-16 0 0,3-1 0 0 0,1-4 48 0 0,0-3-672 0 0,3-5-753 0 0,0 0-1264 0 0,4-1-2817 0 0,1 0-2514 0 0</inkml:trace>
  <inkml:trace contextRef="#ctx0" brushRef="#br0" timeOffset="-195947.91">6232 4006 10773 0 0,'0'0'6259'0'0,"-25"-18"-5107"0"0,14 18-287 0 0,-1 0-273 0 0,0 2-112 0 0,-1 5-208 0 0,2 0-160 0 0,5 2-64 0 0,-1-5 0 0 0,7 6-32 0 0,1-6 0 0 0,8 3 16 0 0,3-2 16 0 0,1 0 1 0 0,2 0 31 0 0,2 0-144 0 0,-2 0 48 0 0,-2-1-1 0 0,-1 1 1 0 0,-4 1 32 0 0,-4 1-16 0 0,-4 0-16 0 0,0 2 16 0 0,-5-1 33 0 0,-3 3-1 0 0,-1 1-16 0 0,-3-1 48 0 0,1 0 16 0 0,1 1 176 0 0,-2-4-64 0 0,3-1 32 0 0,1-2-96 0 0,-1-1-32 0 0,1-3-96 0 0,2-1-48 0 0,3 0 0 0 0,1-6-736 0 0,2-1-1377 0 0,3-5-4835 0 0</inkml:trace>
  <inkml:trace contextRef="#ctx0" brushRef="#br0" timeOffset="-195732.42">6360 4087 16231 0 0,'0'0'4450'0'0,"-24"27"-2112"0"0,16-16-642 0 0,5 0-783 0 0,-2 0-545 0 0,5-4-256 0 0,2 1-48 0 0,4-5-64 0 0,0-3-544 0 0,3-5-1377 0 0,-3-6-720 0 0,0-3-2466 0 0,1-3-9587 0 0</inkml:trace>
  <inkml:trace contextRef="#ctx0" brushRef="#br0" timeOffset="-195578.57">6311 3899 11413 0 0,'0'0'6723'0'0,"9"18"-6643"0"0,3-7-48 0 0,1-1-2417 0 0,2-3-10245 0 0</inkml:trace>
  <inkml:trace contextRef="#ctx0" brushRef="#br0" timeOffset="-195219.69">6495 4056 16087 0 0,'0'0'2722'0'0,"-26"25"-1778"0"0,12-9 1121 0 0,4 5-576 0 0,3-3-817 0 0,5 0-208 0 0,2-3-256 0 0,9-2-80 0 0,6-4-64 0 0,0-7-32 0 0,5-2 0 0 0,-2-3 16 0 0,3-8-48 0 0,-2 0-80 0 0,-4-4-16 0 0,0-1-64 0 0,-6-2 48 0 0,-3 1-32 0 0,-3-3 16 0 0,-6 2 0 0 0,-5 3-16 0 0,-5 3 128 0 0,-5 1 0 0 0,-4 7 64 0 0,-1 4-16 0 0,1 1 16 0 0,2 6-48 0 0,2 3-64 0 0,5 6 0 0 0,8 1 16 0 0,5 0-1889 0 0,3-3-2497 0 0</inkml:trace>
  <inkml:trace contextRef="#ctx0" brushRef="#br0" timeOffset="-194829.11">6731 4095 18424 0 0,'0'0'945'0'0,"-6"17"-753"0"0,6-8 752 0 0,0-1 81 0 0,0-3-273 0 0,5-2 1 0 0,-2-2-225 0 0,2-1 192 0 0,-1-2-192 0 0,1-2-336 0 0,2-4-128 0 0,-4-2-48 0 0,5 0 0 0 0,-1-2-16 0 0,3-1 0 0 0,1-2 0 0 0,-1 1-16 0 0,4 4 32 0 0,-3 1-48 0 0,-1 6 97 0 0,-1 3-82 0 0,1 6-79 0 0,-4 6 64 0 0,0 5 96 0 0,-2 2 193 0 0,0 1 15 0 0,3-2-160 0 0,-2-3-48 0 0,1-7-80 0 0,1-3-592 0 0,1-5-577 0 0,-1-4-1808 0 0,-5-5-5827 0 0</inkml:trace>
  <inkml:trace contextRef="#ctx0" brushRef="#br0" timeOffset="-194592.36">7066 4169 24187 0 0,'0'0'961'0'0,"23"-21"-721"0"0,-15 10 1216 0 0,0 0-799 0 0,-3 3-529 0 0,-5-3-96 0 0,-5 1-1217 0 0,-7-1-4113 0 0</inkml:trace>
  <inkml:trace contextRef="#ctx0" brushRef="#br0" timeOffset="-183337.27">4394 2607 8788 0 0,'0'0'7764'0'0,"0"-5"-6532"0"0,0 1-303 0 0,0 2-1 0 0,0-3 2370 0 0,0 10-3170 0 0,-3 6 16 0 0,-1 4 112 0 0,-2 2 240 0 0,0 2-112 0 0,0 2-192 0 0,3-3-288 0 0,0-2 48 0 0,2-4 16 0 0,1-3 0 0 0,0-2-64 0 0,0-4 48 0 0,0-8 304 0 0,0-4 64 0 0,2-6-144 0 0,3-6-112 0 0,-2-3 16 0 0,2-5 1 0 0,-1 0 47 0 0,2-2-337 0 0,-2-2 97 0 0,-1 5 0 0 0,2-1 80 0 0,0 5-32 0 0,2 2 16 0 0,-3 4 96 0 0,2 3-48 0 0,1 5 16 0 0,-2 1-64 0 0,3 4 64 0 0,-3 3-48 0 0,-1 0-16 0 0,2 2-96 0 0,0 2-16 0 0,-1 4-160 0 0,3 4 112 0 0,0 2 144 0 0,1 2 64 0 0,-2 4-16 0 0,1 0 32 0 0,-3 2-48 0 0,-1-3-192 0 0,0 3-128 0 0,-4-5 208 0 0,0-1 15 0 0,-6 0 17 0 0,-1-4 160 0 0,-2-2 32 0 0,-3 1 65 0 0,-1-3-1 0 0,1-1-32 0 0,-1-3 32 0 0,0-2-64 0 0,4 0 16 0 0,2 0-80 0 0,2-2 0 0 0,2 0 32 0 0,1 0-112 0 0,4 2-32 0 0,2 2 96 0 0,2 5 32 0 0,1 2 80 0 0,2 3 48 0 0,-3 1 96 0 0,0 3 128 0 0,-2 1-176 0 0,-1-1-144 0 0,2-3-16 0 0,-2-1 64 0 0,-1-1 80 0 0,2-3-79 0 0,3-3-17 0 0,2 0-32 0 0,0-5-16 0 0,3 0 16 0 0,1 0-32 0 0,0 0-16 0 0,-1 0-48 0 0,-3-1-16 0 0,-4 1-561 0 0,-2 0-591 0 0,-19 4-12743 0 0</inkml:trace>
  <inkml:trace contextRef="#ctx0" brushRef="#br0" timeOffset="-182837.42">4701 2669 16408 0 0,'0'0'7171'0'0,"-22"-7"-6851"0"0,18 9-96 0 0,-4 6-128 0 0,3-2 32 0 0,-1 4 176 0 0,4-2-16 0 0,2 2-112 0 0,2-4-192 0 0,4-1 0 0 0,1-3 81 0 0,3-2 79 0 0,1-4-32 0 0,0-3-48 0 0,-3-2 32 0 0,1-2-32 0 0,-3 1 0 0 0,-2 0 32 0 0,-2 3 0 0 0,-2 0-64 0 0,0 4 16 0 0,-5 3-112 0 0,0 2 16 0 0,-1 4 48 0 0,0 3 64 0 0,1 1 80 0 0,1 2 64 0 0,3-1-96 0 0,1-1-160 0 0,1-3-32 0 0,5-2-336 0 0,1-5-481 0 0,4 0-527 0 0,-1-4-161 0 0,1-4-1504 0 0,1-2-5251 0 0</inkml:trace>
  <inkml:trace contextRef="#ctx0" brushRef="#br0" timeOffset="-182329.37">4873 2645 19177 0 0,'0'0'7123'0'0,"-22"18"-6195"0"0,13-12-543 0 0,-1 7-321 0 0,3-2-128 0 0,-2-1-32 0 0,6 2 16 0 0,0-4-16 0 0,3 0-321 0 0,0-6 145 0 0,3-2 272 0 0,4 0-96 0 0,3-7 128 0 0,1-2 0 0 0,-1-1-16 0 0,3-5-144 0 0,-2 1 80 0 0,-1-1 16 0 0,-2 2 48 0 0,0-2-16 0 0,0-1-96 0 0,-4 2 32 0 0,2-3 48 0 0,-4 0-32 0 0,1-3-80 0 0,0-3-192 0 0,-3-1-160 0 0,2-3-65 0 0,-1 3 321 0 0,1 3 176 0 0,-2 5 96 0 0,1 3 96 0 0,-1 8 833 0 0,0 12-977 0 0,-1 9 64 0 0,-4 7 608 0 0,-1 7 80 0 0,0 6-271 0 0,-2 0-1 0 0,1 3-48 0 0,2-9-32 0 0,0 0-32 0 0,4-11-272 0 0,1-4-80 0 0,1-8-32 0 0,5-3-16 0 0,1-4-32 0 0,3-4-256 0 0,1-3-864 0 0,0-6-1730 0 0,2-2-2448 0 0,-1-3-10373 0 0</inkml:trace>
  <inkml:trace contextRef="#ctx0" brushRef="#br0" timeOffset="-182148.06">5033 2625 19161 0 0,'0'0'5186'0'0,"-1"17"-4145"0"0,-2-8 271 0 0,3-1-335 0 0,-2-1-209 0 0,2-3-464 0 0,0 1-368 0 0,0-4-336 0 0,0 2-1265 0 0</inkml:trace>
  <inkml:trace contextRef="#ctx0" brushRef="#br0" timeOffset="-181979.49">5077 2466 22090 0 0,'0'0'3314'0'0,"0"15"-7028"0"0</inkml:trace>
  <inkml:trace contextRef="#ctx0" brushRef="#br0" timeOffset="-181603.51">5196 2602 14166 0 0,'0'0'8436'0'0,"-21"17"-8612"0"0,15-11 1009 0 0,-2-2-561 0 0,3 3 96 0 0,0-2 128 0 0,1-1-80 0 0,3 2-224 0 0,1-3-208 0 0,0 0-160 0 0,5-2 577 0 0,0 0-177 0 0,1-1-80 0 0,1 0-16 0 0,-1-1-112 0 0,1-1-64 0 0,-4-2-112 0 0,0 3 112 0 0,-1-3-128 0 0,-2 2-17 0 0,-3 7-127 0 0,1 1 512 0 0,-1 1 241 0 0,3 3 63 0 0,0-2-400 0 0,0 1-288 0 0,8-3 16 0 0,-2-3-417 0 0,1-3-303 0 0,4 0-657 0 0,-5-1-1632 0 0,1-5-3666 0 0</inkml:trace>
  <inkml:trace contextRef="#ctx0" brushRef="#br0" timeOffset="-181228.02">5379 2427 9396 0 0,'0'0'6115'0'0,"10"-19"-7043"0"0,-7 14 1568 0 0,0 4 1233 0 0,-3-3 800 0 0,0 8-2497 0 0,0 5-480 0 0,-5 6 1056 0 0,1 4 945 0 0,-3 5-144 0 0,0 5-289 0 0,3-3-239 0 0,-2 5-273 0 0,4-4-176 0 0,-2-2-207 0 0,4-4-97 0 0,0-4-64 0 0,0-6 0 0 0,4-1-240 0 0,-4-5-16 0 0,2-1-96 0 0,-2-4-448 0 0</inkml:trace>
  <inkml:trace contextRef="#ctx0" brushRef="#br0" timeOffset="-180979.05">5289 2572 12406 0 0,'0'0'8916'0'0,"21"-3"-8132"0"0,-13 6 49 0 0,3 0-129 0 0,-1 2-240 0 0,3-3-320 0 0,1 1-48 0 0,-1-3-96 0 0,3 0-16 0 0,-1 0-784 0 0,0 0-673 0 0,-1 0-2769 0 0,-1 0-2353 0 0</inkml:trace>
  <inkml:trace contextRef="#ctx0" brushRef="#br0" timeOffset="-180807.02">5505 2616 10341 0 0,'0'0'11125'0'0,"0"24"-9781"0"0,0-14-799 0 0,0-1-193 0 0,0 1-320 0 0,3-3-16 0 0,0 1-1265 0 0,5-5-1136 0 0,-3-3-2417 0 0</inkml:trace>
  <inkml:trace contextRef="#ctx0" brushRef="#br0" timeOffset="-180648.72">5516 2506 21706 0 0,'0'0'3458'0'0,"3"22"-8229"0"0,-1-16 545 0 0</inkml:trace>
  <inkml:trace contextRef="#ctx0" brushRef="#br0" timeOffset="-180271.89">5630 2580 26252 0 0,'0'0'928'0'0,"-14"21"-1296"0"0,12-10 448 0 0,-1 2 16 0 0,0 1-48 0 0,3-2 0 0 0,3 0-576 0 0,6-6-961 0 0,0-1 593 0 0,2-5 544 0 0,2 0 304 0 0,1-5-160 0 0,-4-4-545 0 0,0-1 481 0 0,-4-4 304 0 0,-4 0-32 0 0,-2 0 0 0 0,-2 3-112 0 0,-6-1-96 0 0,0 7 1137 0 0,-1-1 383 0 0,2 4-15 0 0,-1 2-577 0 0,0 0-544 0 0,2 1-224 0 0,2 4-160 0 0,-1-1-944 0 0,1-1-1089 0 0</inkml:trace>
  <inkml:trace contextRef="#ctx0" brushRef="#br0" timeOffset="-179740.17">5809 2674 9316 0 0,'0'0'1057'0'0,"-18"10"-753"0"0,11-7 1057 0 0,2 0-129 0 0,4-2-672 0 0,-1-1-272 0 0,2-1 49 0 0,3-2-321 0 0,2 0 208 0 0,2-2 528 0 0,4 0 881 0 0,-3 0 128 0 0,6 0-385 0 0,-2-1 49 0 0,-1-1-273 0 0,-1 4-463 0 0,-2-3-161 0 0,-2 3-224 0 0,0 0-80 0 0,-2 2-160 0 0,-2 1 0 0 0,0 0-80 0 0,2 4-48 0 0,-1-1-16 0 0,2 5 48 0 0,-3 1 144 0 0,4 0 160 0 0,-2 1-64 0 0,1-3-111 0 0,1 0-97 0 0,0-3 0 0 0,-2-2-49 0 0,3-2-223 0 0,-3 0-1136 0 0,-4-5-2114 0 0</inkml:trace>
  <inkml:trace contextRef="#ctx0" brushRef="#br0" timeOffset="-179096.13">6235 2483 5747 0 0,'0'0'8772'0'0,"9"19"-5907"0"0,-6-5-128 0 0,-3 3-464 0 0,0 5-320 0 0,0 0-176 0 0,-3 1-528 0 0,0 0-385 0 0,3-2-80 0 0,-3-3-191 0 0,3-2-529 0 0,0-3-80 0 0,0-3 16 0 0,0-3-16 0 0,0 0 0 0 0,3-2-96 0 0,-3-4-417 0 0,2-1-639 0 0,-2-4-737 0 0,0-6-1633 0 0,-2-4-3745 0 0</inkml:trace>
  <inkml:trace contextRef="#ctx0" brushRef="#br0" timeOffset="-178724.26">6159 2496 13846 0 0,'0'0'8868'0'0,"0"-7"-7027"0"0,5 7-1649 0 0,1 0-128 0 0,5 0 48 0 0,4 0 161 0 0,3 0 31 0 0,3 0-128 0 0,1 0 16 0 0,1-2 0 0 0,1-2-64 0 0,0 0-96 0 0,-3 0-16 0 0,-3 0 32 0 0,-1-1-16 0 0,-6 3-304 0 0,-5-3-833 0 0,-6 2-575 0 0,-10 3-5348 0 0,-3 3-2528 0 0</inkml:trace>
  <inkml:trace contextRef="#ctx0" brushRef="#br0" timeOffset="-178205.75">6370 2696 6259 0 0,'0'0'11653'0'0,"9"16"-9220"0"0,-4-13-48 0 0,-1 2-816 0 0,-1-4-464 0 0,1 1-241 0 0,1-2-96 0 0,-4 0-207 0 0,2 0-129 0 0,-1-4-16 0 0,1-3-96 0 0,0-3-144 0 0,-3-1-112 0 0,0 0 96 0 0,0 0-32 0 0,0-2-112 0 0,1 2 64 0 0,1 0-64 0 0,-2 1-144 0 0,2 1 112 0 0,-1 2-48 0 0,0 2 64 0 0,2 1 0 0 0,-1 0-32 0 0,2 0 48 0 0,4 2-48 0 0,0 1 0 0 0,2-2 0 0 0,4 2 16 0 0,-1 0-16 0 0,1 0-176 0 0,-3 1-112 0 0,-4 0-352 0 0,-2 0-721 0 0</inkml:trace>
  <inkml:trace contextRef="#ctx0" brushRef="#br0" timeOffset="-177850.96">6590 2626 17032 0 0,'0'0'7475'0'0,"-22"19"-6370"0"0,14-12-513 0 0,1 1-240 0 0,4 1-192 0 0,1-3-128 0 0,2 4-48 0 0,0-5-16 0 0,5-2 16 0 0,2 2 32 0 0,1-5-64 0 0,4 0 16 0 0,-4-2-32 0 0,2-4-80 0 0,-3 0 80 0 0,0-3 32 0 0,-3 3 80 0 0,2 0-16 0 0,-6 2 32 0 0,3 2 240 0 0,-6 8-224 0 0,0 0 176 0 0,0 5 529 0 0,1-1-209 0 0,2 2-448 0 0,0-5-144 0 0,2-1 16 0 0,7-5-496 0 0,-2-1-353 0 0,4-4-1408 0 0,-1-6-2049 0 0,-3-4-5426 0 0</inkml:trace>
  <inkml:trace contextRef="#ctx0" brushRef="#br0" timeOffset="-177431.57">6716 2658 8900 0 0,'0'0'7780'0'0,"11"21"175"0"0,-8-21-6994 0 0,-1 0-401 0 0,0 0-256 0 0,2-4-96 0 0,0 2-112 0 0,1-2-16 0 0,-1 0-16 0 0,0-1-16 0 0,-2 1-32 0 0,3-2 0 0 0,-1-2 32 0 0,-2 3-64 0 0,2-3-16 0 0,-1 2 0 0 0,0-1-16 0 0,-2 3-16 0 0,2 0-16 0 0,-2 3 64 0 0,1 1-16 0 0,-1 0-96 0 0,2 5 32 0 0,-2 1 176 0 0,2 1 112 0 0,0 1 0 0 0,1-1 32 0 0,-1-2 17 0 0,2 1-177 0 0,0-5-80 0 0,-2 1-144 0 0,0-2-609 0 0,0-2-880 0 0,-1-3-1952 0 0</inkml:trace>
  <inkml:trace contextRef="#ctx0" brushRef="#br0" timeOffset="-177039.08">6983 2582 13894 0 0,'0'0'13158'0'0,"-19"-10"-12725"0"0,12 10-369 0 0,2 1-64 0 0,-1 3-80 0 0,3 1 64 0 0,1 1-48 0 0,-1 1-16 0 0,2 1-113 0 0,1 1 49 0 0,1-2-16 0 0,4 2 32 0 0,4 0-128 0 0,-2-1 240 0 0,0-1 16 0 0,0 1-32 0 0,-3-3 48 0 0,1 2-64 0 0,-2-3 64 0 0,-3 0-32 0 0,0 2 16 0 0,-4-5 16 0 0,-2 4 112 0 0,-5-4-48 0 0,0 2 48 0 0,1-2-48 0 0,-3-1-32 0 0,4 0-48 0 0,0 0-288 0 0,4 0-992 0 0,2-4-593 0 0,3 0-1137 0 0</inkml:trace>
  <inkml:trace contextRef="#ctx0" brushRef="#br0" timeOffset="-176900.43">7023 2652 11557 0 0,'0'0'-496'0'0</inkml:trace>
  <inkml:trace contextRef="#ctx0" brushRef="#br0" timeOffset="-176303.3">7049 2646 18136 0 0,'0'0'897'0'0,"11"-5"-4307"0"0,-8 5 3378 0 0,9-5 10453 0 0,-11 5-10437 0 0,1 0 0 0 0,-2-4-32 0 0,3 1 0 0 0,0-3 32 0 0,2-2-32 0 0,2-4-48 0 0,2-2 32 0 0,-2 0-32 0 0,1 3-112 0 0,-1-1 64 0 0,-1 6 160 0 0,-2 0 80 0 0,-3 4 848 0 0,-1 3-1264 0 0,-5 2 288 0 0,1 3 80 0 0,1 2-32 0 0,-2-2-96 0 0,2 1-512 0 0,1-2-689 0 0,1 0 0 0 0,1-3 161 0 0,-2-2 256 0 0,2-2 815 0 0,0-2 114 0 0,0 1 95 0 0,0 0 480 0 0,0 1 640 0 0,0 3-1392 0 0,0 1-336 0 0,0 1-1713 0 0</inkml:trace>
  <inkml:trace contextRef="#ctx0" brushRef="#br0" timeOffset="-175507.96">7250 2390 10597 0 0,'0'0'10469'0'0,"-15"1"-9285"0"0,8 0-672 0 0,3 1-223 0 0,-5 3-129 0 0,-1 1-96 0 0,0 4-80 0 0,-5 4 48 0 0,3 2-32 0 0,-1 2 48 0 0,2 1 64 0 0,4 0 784 0 0,0 2-15 0 0,6 1-321 0 0,1-1-240 0 0,6-2 0 0 0,2-1-112 0 0,1-2 96 0 0,1 1-80 0 0,-1-6-112 0 0,-3 1-63 0 0,-3-3-146 0 0,0-2-63 0 0,-3 0-96 0 0,-3-1-80 0 0,0 0-96 0 0,-3 0-80 0 0,1-2-241 0 0,-1 0-127 0 0,1-4-689 0 0,3 0-688 0 0,1-4-1296 0 0,1-3-5011 0 0</inkml:trace>
  <inkml:trace contextRef="#ctx0" brushRef="#br0" timeOffset="-175166.5">7110 2605 9188 0 0,'0'0'13270'0'0,"3"-2"-12693"0"0,8 1-1 0 0,3 1 144 0 0,4-2 273 0 0,3 1-417 0 0,0-1-304 0 0,-3 2-288 0 0,-1-3-16 0 0,-4 3 32 0 0,-2-3-16 0 0,-1 3-768 0 0,-6-2-1361 0 0,-1 1-1393 0 0</inkml:trace>
  <inkml:trace contextRef="#ctx0" brushRef="#br0" timeOffset="-174789.15">7308 2650 2577 0 0,'0'0'18905'0'0,"19"8"-16904"0"0,-9-6-769 0 0,-2 1-639 0 0,1-3 63 0 0,-2 0-240 0 0,-2 0-272 0 0,-1 0-64 0 0,-2 0-32 0 0,-2-3 16 0 0,0-1-144 0 0,0-1-64 0 0,-2-1-208 0 0,-2 0-160 0 0,1-1 96 0 0,-2 2 31 0 0,2 2 145 0 0,2 2 192 0 0,-2 1-48 0 0,0 3-16 0 0,-3 3 0 0 0,4 4 336 0 0,-4-1 192 0 0,2 3-160 0 0,1-1-272 0 0,3-1 16 0 0,0-4-48 0 0,7 0 32 0 0,1-4-304 0 0,4-2-896 0 0,3 0-1778 0 0,-2-5-3040 0 0</inkml:trace>
  <inkml:trace contextRef="#ctx0" brushRef="#br0" timeOffset="-174416.65">7467 2680 18665 0 0,'0'0'2401'0'0,"-6"17"-1617"0"0,7-16 96 0 0,4 0-111 0 0,-1-1 63 0 0,-2 0 209 0 0,2-2-369 0 0,-1-2-288 0 0,0-3 48 0 0,-3 0-112 0 0,0-3-15 0 0,0-1-193 0 0,0-2-96 0 0,0-2 16 0 0,0 0-160 0 0,0 1-64 0 0,0 2 15 0 0,3 3 161 0 0,2 2 16 0 0,2 3 0 0 0,0 2 0 0 0,2 2 0 0 0,3 0-16 0 0,-1 0 0 0 0,3 1 0 0 0,-1 1 0 0 0,-2 2-32 0 0,0 0-448 0 0,-6-2-1041 0 0,4 1-511 0 0,-6-2-722 0 0,1-1-1696 0 0</inkml:trace>
  <inkml:trace contextRef="#ctx0" brushRef="#br0" timeOffset="-172646.44">4571 2855 7523 0 0,'0'0'5267'0'0,"19"-1"-3987"0"0,-11 1 273 0 0,0 0 32 0 0,5 0-321 0 0,1 0 113 0 0,-1 0-80 0 0,3-2-225 0 0,-1 0-303 0 0,1 2-257 0 0,-1-1-240 0 0,0 0-48 0 0,1 0 0 0 0,1-1 48 0 0,-2 2 32 0 0,2 0 0 0 0,-1 0-79 0 0,-1 0-33 0 0,-1 0-16 0 0,3 3-32 0 0,-3-2 16 0 0,4 0-192 0 0,0 1 32 0 0,0-2-32 0 0,0 0 32 0 0,3 0 16 0 0,2-2-16 0 0,-2 1 16 0 0,1-1 16 0 0,2-1-32 0 0,0 1 64 0 0,-2 1 112 0 0,2 1 80 0 0,-1 0-16 0 0,-1 0-48 0 0,1 0 48 0 0,1 3-31 0 0,-2-2-209 0 0,1 2 32 0 0,0-2-32 0 0,4 0 16 0 0,-3-1 0 0 0,1 0-16 0 0,1 0 0 0 0,0 0 16 0 0,0 0 32 0 0,1 0 0 0 0,-1 0 32 0 0,-2 0-32 0 0,0 0 0 0 0,-1 0-96 0 0,0 0-16 0 0,2 0 16 0 0,-1 0 16 0 0,2 0 16 0 0,0 4-16 0 0,2-3 48 0 0,-1-1 32 0 0,3 2-16 0 0,-2-2 16 0 0,2 2 48 0 0,-4-2-32 0 0,7 0 96 0 0,-3 0-240 0 0,1 0 32 0 0,-2 0 48 0 0,1 0 16 0 0,3-2-16 0 0,-5 0 16 0 0,1 2-16 0 0,0 0 48 0 0,-2 0 16 0 0,1 0-16 0 0,-1 0 32 0 0,-3 0-272 0 0,3 2 160 0 0,-3 1-16 0 0,5-2 0 0 0,-3-1 64 0 0,2 1 0 0 0,-1-1 0 0 0,1 0 16 0 0,-1 0 16 0 0,-1 1 16 0 0,1-1-32 0 0,1 1 48 0 0,-1 0-96 0 0,2 1-96 0 0,-1-2 64 0 0,3 1 16 0 0,1-1 0 0 0,-2 0 16 0 0,2 0 64 0 0,-1 2-16 0 0,-1-2 32 0 0,1 1 0 0 0,-3 0 16 0 0,0-1-144 0 0,-1 1 0 0 0,2-1 16 0 0,0 0 0 0 0,0 0 32 0 0,2 0 0 0 0,-2-2 32 0 0,-1-1-16 0 0,-4 0-208 0 0,-1 1-80 0 0,-3 1-49 0 0,-7-1-207 0 0,-4 2-240 0 0,-7 0-417 0 0,-4 0-1264 0 0,-9 1-2145 0 0,-6 0-5058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C27C5-CCD8-45CF-B511-868DA26F30AE}"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B489C-628A-4BE7-97C2-85FBCD71FBF5}" type="slidenum">
              <a:rPr lang="en-US" smtClean="0"/>
              <a:t>‹#›</a:t>
            </a:fld>
            <a:endParaRPr lang="en-US"/>
          </a:p>
        </p:txBody>
      </p:sp>
    </p:spTree>
    <p:extLst>
      <p:ext uri="{BB962C8B-B14F-4D97-AF65-F5344CB8AC3E}">
        <p14:creationId xmlns:p14="http://schemas.microsoft.com/office/powerpoint/2010/main" val="209268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1ED6E79-E134-5047-AD69-2004A95E84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48C5-A8AB-184B-D764-D14529C5E4B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5F03D5F-F981-B608-2D25-031EBDCBE02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3CE02-1217-D145-BEB2-1B293806E0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6" name="Rectangle 2">
            <a:extLst>
              <a:ext uri="{FF2B5EF4-FFF2-40B4-BE49-F238E27FC236}">
                <a16:creationId xmlns:a16="http://schemas.microsoft.com/office/drawing/2014/main" id="{6F3E81C7-8FE9-3525-E80C-60CF20E7E6C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A5E9CF65-4CC8-736D-3EC0-AA8785B8B45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901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429E3A6-8D6F-434E-85B7-D44D7FD6167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7474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9124-63EE-F6FB-EFD1-F28969447AC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F6E2D3-A3C0-E95B-F228-7BF4B0F2B499}"/>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B166C7-09FE-B84B-925A-2A5C96EE24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0" name="Slide Image Placeholder 1">
            <a:extLst>
              <a:ext uri="{FF2B5EF4-FFF2-40B4-BE49-F238E27FC236}">
                <a16:creationId xmlns:a16="http://schemas.microsoft.com/office/drawing/2014/main" id="{803C14C5-85FE-CABC-06EE-83B3E7EEB6F5}"/>
              </a:ext>
            </a:extLst>
          </p:cNvPr>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131" name="Notes Placeholder 2">
            <a:extLst>
              <a:ext uri="{FF2B5EF4-FFF2-40B4-BE49-F238E27FC236}">
                <a16:creationId xmlns:a16="http://schemas.microsoft.com/office/drawing/2014/main" id="{999C3A12-2930-EDDD-120A-5D7654C26C49}"/>
              </a:ext>
            </a:extLst>
          </p:cNvPr>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a:p>
        </p:txBody>
      </p:sp>
      <p:sp>
        <p:nvSpPr>
          <p:cNvPr id="48132" name="Slide Number Placeholder 3">
            <a:extLst>
              <a:ext uri="{FF2B5EF4-FFF2-40B4-BE49-F238E27FC236}">
                <a16:creationId xmlns:a16="http://schemas.microsoft.com/office/drawing/2014/main" id="{6B5CFC07-9529-580E-A4D9-8329B5F76E3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B0856-6738-3C4C-AF05-7A876502B3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449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86CB-081D-9706-0530-DB538961A8AA}"/>
            </a:ext>
          </a:extLst>
        </p:cNvPr>
        <p:cNvGrpSpPr/>
        <p:nvPr/>
      </p:nvGrpSpPr>
      <p:grpSpPr>
        <a:xfrm>
          <a:off x="0" y="0"/>
          <a:ext cx="0" cy="0"/>
          <a:chOff x="0" y="0"/>
          <a:chExt cx="0" cy="0"/>
        </a:xfrm>
      </p:grpSpPr>
      <p:sp>
        <p:nvSpPr>
          <p:cNvPr id="15361" name="Rectangle 7">
            <a:extLst>
              <a:ext uri="{FF2B5EF4-FFF2-40B4-BE49-F238E27FC236}">
                <a16:creationId xmlns:a16="http://schemas.microsoft.com/office/drawing/2014/main" id="{3E7EF873-A8AC-5E76-B8F9-939F425D96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C38361-AF51-5D40-84E6-5D73C061D92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482" name="Rectangle 1026">
            <a:extLst>
              <a:ext uri="{FF2B5EF4-FFF2-40B4-BE49-F238E27FC236}">
                <a16:creationId xmlns:a16="http://schemas.microsoft.com/office/drawing/2014/main" id="{6CC0EC1B-4545-7287-776C-ADDD6C64DC8B}"/>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3" name="Rectangle 1027">
            <a:extLst>
              <a:ext uri="{FF2B5EF4-FFF2-40B4-BE49-F238E27FC236}">
                <a16:creationId xmlns:a16="http://schemas.microsoft.com/office/drawing/2014/main" id="{518785FE-C533-041D-6E98-428E9A9449F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80551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1C14-8714-B9D5-E6FA-C80077A4949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A0D3D27-7969-62BD-F8C5-FD4EB7597A8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100B72-106A-344C-8256-A5ACECD8CE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a:extLst>
              <a:ext uri="{FF2B5EF4-FFF2-40B4-BE49-F238E27FC236}">
                <a16:creationId xmlns:a16="http://schemas.microsoft.com/office/drawing/2014/main" id="{1D334E22-9C28-F585-865E-7457712EA1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a:extLst>
              <a:ext uri="{FF2B5EF4-FFF2-40B4-BE49-F238E27FC236}">
                <a16:creationId xmlns:a16="http://schemas.microsoft.com/office/drawing/2014/main" id="{EE54B8F2-62FC-B34C-12A1-42522B61B0E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425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455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63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1"/>
            <a:ext cx="27432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1"/>
            <a:ext cx="80264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41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244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210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9323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758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58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4091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789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964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118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4671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959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
            <a:ext cx="27432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
            <a:ext cx="80264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12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146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55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24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814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7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31850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4319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81199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0" y="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Box 7"/>
          <p:cNvSpPr txBox="1">
            <a:spLocks noChangeArrowheads="1"/>
          </p:cNvSpPr>
          <p:nvPr userDrawn="1"/>
        </p:nvSpPr>
        <p:spPr bwMode="auto">
          <a:xfrm>
            <a:off x="0" y="6629401"/>
            <a:ext cx="35560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sz="800" i="0">
                <a:solidFill>
                  <a:schemeClr val="accent1"/>
                </a:solidFill>
              </a:rPr>
              <a:t>Pat Arnott</a:t>
            </a:r>
          </a:p>
        </p:txBody>
      </p:sp>
    </p:spTree>
    <p:extLst>
      <p:ext uri="{BB962C8B-B14F-4D97-AF65-F5344CB8AC3E}">
        <p14:creationId xmlns:p14="http://schemas.microsoft.com/office/powerpoint/2010/main" val="38199485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gif"/><Relationship Id="rId7" Type="http://schemas.openxmlformats.org/officeDocument/2006/relationships/image" Target="../media/image32.gi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hyperlink" Target="http://www.lsbu.ac.uk/water/vibrat.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33.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aterAbsorp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381001"/>
            <a:ext cx="3692525" cy="2741613"/>
          </a:xfrm>
          <a:prstGeom prst="rect">
            <a:avLst/>
          </a:prstGeom>
          <a:noFill/>
          <a:extLst>
            <a:ext uri="{909E8E84-426E-40dd-AFC4-6F175D3DCCD1}">
              <a14:hiddenFill xmlns="" xmlns:a14="http://schemas.microsoft.com/office/drawing/2010/main">
                <a:solidFill>
                  <a:srgbClr val="FFFFFF"/>
                </a:solidFill>
              </a14:hiddenFill>
            </a:ext>
          </a:extLst>
        </p:spPr>
      </p:pic>
      <p:pic>
        <p:nvPicPr>
          <p:cNvPr id="34819" name="Picture 3" descr="solar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1000"/>
            <a:ext cx="4013200" cy="274320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0" name="Picture 4" descr="FTIRspec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1"/>
            <a:ext cx="4013200" cy="2740025"/>
          </a:xfrm>
          <a:prstGeom prst="rect">
            <a:avLst/>
          </a:prstGeom>
          <a:noFill/>
          <a:extLst>
            <a:ext uri="{909E8E84-426E-40dd-AFC4-6F175D3DCCD1}">
              <a14:hiddenFill xmlns="" xmlns:a14="http://schemas.microsoft.com/office/drawing/2010/main">
                <a:solidFill>
                  <a:srgbClr val="FFFFFF"/>
                </a:solidFill>
              </a14:hiddenFill>
            </a:ext>
          </a:extLst>
        </p:spPr>
      </p:pic>
      <p:pic>
        <p:nvPicPr>
          <p:cNvPr id="34821" name="Picture 5" descr="IMG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00400"/>
            <a:ext cx="2439988" cy="1830388"/>
          </a:xfrm>
          <a:prstGeom prst="rect">
            <a:avLst/>
          </a:prstGeom>
          <a:noFill/>
          <a:extLst>
            <a:ext uri="{909E8E84-426E-40dd-AFC4-6F175D3DCCD1}">
              <a14:hiddenFill xmlns="" xmlns:a14="http://schemas.microsoft.com/office/drawing/2010/main">
                <a:solidFill>
                  <a:srgbClr val="FFFFFF"/>
                </a:solidFill>
              </a14:hiddenFill>
            </a:ext>
          </a:extLst>
        </p:spPr>
      </p:pic>
      <p:pic>
        <p:nvPicPr>
          <p:cNvPr id="34822" name="Picture 6" descr="IMG_06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8014" y="5027614"/>
            <a:ext cx="2439987" cy="1830387"/>
          </a:xfrm>
          <a:prstGeom prst="rect">
            <a:avLst/>
          </a:prstGeom>
          <a:noFill/>
          <a:extLst>
            <a:ext uri="{909E8E84-426E-40dd-AFC4-6F175D3DCCD1}">
              <a14:hiddenFill xmlns="" xmlns:a14="http://schemas.microsoft.com/office/drawing/2010/main">
                <a:solidFill>
                  <a:srgbClr val="FFFFFF"/>
                </a:solidFill>
              </a14:hiddenFill>
            </a:ext>
          </a:extLst>
        </p:spPr>
      </p:pic>
      <p:pic>
        <p:nvPicPr>
          <p:cNvPr id="34823" name="Picture 7" descr="IMG_06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8014" y="3200400"/>
            <a:ext cx="2439987" cy="1830388"/>
          </a:xfrm>
          <a:prstGeom prst="rect">
            <a:avLst/>
          </a:prstGeom>
          <a:noFill/>
          <a:extLst>
            <a:ext uri="{909E8E84-426E-40dd-AFC4-6F175D3DCCD1}">
              <a14:hiddenFill xmlns="" xmlns:a14="http://schemas.microsoft.com/office/drawing/2010/main">
                <a:solidFill>
                  <a:srgbClr val="FFFFFF"/>
                </a:solidFill>
              </a14:hiddenFill>
            </a:ext>
          </a:extLst>
        </p:spPr>
      </p:pic>
      <p:pic>
        <p:nvPicPr>
          <p:cNvPr id="34824" name="Picture 8" descr="20080318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5029200"/>
            <a:ext cx="2286000" cy="1828800"/>
          </a:xfrm>
          <a:prstGeom prst="rect">
            <a:avLst/>
          </a:prstGeom>
          <a:noFill/>
          <a:extLst>
            <a:ext uri="{909E8E84-426E-40dd-AFC4-6F175D3DCCD1}">
              <a14:hiddenFill xmlns="" xmlns:a14="http://schemas.microsoft.com/office/drawing/2010/main">
                <a:solidFill>
                  <a:srgbClr val="FFFFFF"/>
                </a:solidFill>
              </a14:hiddenFill>
            </a:ext>
          </a:extLst>
        </p:spPr>
      </p:pic>
      <p:sp>
        <p:nvSpPr>
          <p:cNvPr id="34825" name="Rectangle 9"/>
          <p:cNvSpPr>
            <a:spLocks noGrp="1" noChangeArrowheads="1"/>
          </p:cNvSpPr>
          <p:nvPr>
            <p:ph type="ctrTitle"/>
          </p:nvPr>
        </p:nvSpPr>
        <p:spPr>
          <a:xfrm>
            <a:off x="2133600" y="0"/>
            <a:ext cx="7772400" cy="381000"/>
          </a:xfrm>
        </p:spPr>
        <p:txBody>
          <a:bodyPr/>
          <a:lstStyle/>
          <a:p>
            <a:r>
              <a:rPr lang="en-US" dirty="0"/>
              <a:t>Chapter 4:  Atmospheric Radiation Transfer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7646-036B-091E-C277-F3267A078B33}"/>
              </a:ext>
            </a:extLst>
          </p:cNvPr>
          <p:cNvSpPr>
            <a:spLocks noGrp="1"/>
          </p:cNvSpPr>
          <p:nvPr>
            <p:ph type="title"/>
          </p:nvPr>
        </p:nvSpPr>
        <p:spPr>
          <a:xfrm>
            <a:off x="-86248" y="2458497"/>
            <a:ext cx="6003472" cy="1143000"/>
          </a:xfrm>
        </p:spPr>
        <p:txBody>
          <a:bodyPr/>
          <a:lstStyle/>
          <a:p>
            <a:r>
              <a:rPr lang="en-US" b="1" dirty="0">
                <a:solidFill>
                  <a:srgbClr val="FFFF00"/>
                </a:solidFill>
              </a:rPr>
              <a:t>Radiation Balance for a 1 Layer Atmosphere.  Some of the infrared active gases are listed.</a:t>
            </a:r>
          </a:p>
        </p:txBody>
      </p:sp>
      <p:pic>
        <p:nvPicPr>
          <p:cNvPr id="4" name="Picture 3">
            <a:extLst>
              <a:ext uri="{FF2B5EF4-FFF2-40B4-BE49-F238E27FC236}">
                <a16:creationId xmlns:a16="http://schemas.microsoft.com/office/drawing/2014/main" id="{5EACF69D-EA05-34DC-A9CF-A51AB3972170}"/>
              </a:ext>
            </a:extLst>
          </p:cNvPr>
          <p:cNvPicPr>
            <a:picLocks noChangeAspect="1"/>
          </p:cNvPicPr>
          <p:nvPr/>
        </p:nvPicPr>
        <p:blipFill>
          <a:blip r:embed="rId2"/>
          <a:stretch>
            <a:fillRect/>
          </a:stretch>
        </p:blipFill>
        <p:spPr>
          <a:xfrm>
            <a:off x="6134100" y="0"/>
            <a:ext cx="5143500" cy="6858000"/>
          </a:xfrm>
          <a:prstGeom prst="rect">
            <a:avLst/>
          </a:prstGeom>
        </p:spPr>
      </p:pic>
    </p:spTree>
    <p:extLst>
      <p:ext uri="{BB962C8B-B14F-4D97-AF65-F5344CB8AC3E}">
        <p14:creationId xmlns:p14="http://schemas.microsoft.com/office/powerpoint/2010/main" val="519313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C3E5F-03DF-D345-6C20-D5859F6DFA3F}"/>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8F4FC133-3CC2-7281-3441-B219C77EEE3C}"/>
              </a:ext>
            </a:extLst>
          </p:cNvPr>
          <p:cNvSpPr>
            <a:spLocks noGrp="1"/>
          </p:cNvSpPr>
          <p:nvPr>
            <p:ph type="title"/>
          </p:nvPr>
        </p:nvSpPr>
        <p:spPr>
          <a:xfrm>
            <a:off x="914400" y="-10048"/>
            <a:ext cx="10363200" cy="643096"/>
          </a:xfrm>
        </p:spPr>
        <p:txBody>
          <a:bodyPr/>
          <a:lstStyle/>
          <a:p>
            <a:r>
              <a:rPr lang="en-US" dirty="0">
                <a:solidFill>
                  <a:srgbClr val="FFFF00"/>
                </a:solidFill>
                <a:highlight>
                  <a:srgbClr val="000000"/>
                </a:highlight>
              </a:rPr>
              <a:t>1 Layer Atmosphere Model</a:t>
            </a:r>
          </a:p>
        </p:txBody>
      </p:sp>
    </p:spTree>
    <p:extLst>
      <p:ext uri="{BB962C8B-B14F-4D97-AF65-F5344CB8AC3E}">
        <p14:creationId xmlns:p14="http://schemas.microsoft.com/office/powerpoint/2010/main" val="3864416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64EC87-CA24-5CDC-4E88-21FBBF0FEC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C77EFD-597F-AC2D-F12B-B4F8A04CB601}"/>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594C9026-2992-DC7F-90F3-168498A05A13}"/>
              </a:ext>
            </a:extLst>
          </p:cNvPr>
          <p:cNvSpPr>
            <a:spLocks noGrp="1"/>
          </p:cNvSpPr>
          <p:nvPr>
            <p:ph type="title"/>
          </p:nvPr>
        </p:nvSpPr>
        <p:spPr>
          <a:xfrm>
            <a:off x="914400" y="-10048"/>
            <a:ext cx="10363200" cy="643096"/>
          </a:xfrm>
        </p:spPr>
        <p:txBody>
          <a:bodyPr/>
          <a:lstStyle/>
          <a:p>
            <a:r>
              <a:rPr lang="en-US" dirty="0">
                <a:solidFill>
                  <a:srgbClr val="FFFF00"/>
                </a:solidFill>
                <a:highlight>
                  <a:srgbClr val="000000"/>
                </a:highlight>
              </a:rPr>
              <a:t>1 Layer Atmosphere Model Simulation</a:t>
            </a:r>
          </a:p>
        </p:txBody>
      </p:sp>
    </p:spTree>
    <p:extLst>
      <p:ext uri="{BB962C8B-B14F-4D97-AF65-F5344CB8AC3E}">
        <p14:creationId xmlns:p14="http://schemas.microsoft.com/office/powerpoint/2010/main" val="428783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99EA3-AA4E-A8D5-5796-E9026461C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30556381-4339-2EAE-DDC7-8D39E69A5CA6}"/>
              </a:ext>
            </a:extLst>
          </p:cNvPr>
          <p:cNvSpPr>
            <a:spLocks noGrp="1"/>
          </p:cNvSpPr>
          <p:nvPr>
            <p:ph type="title"/>
          </p:nvPr>
        </p:nvSpPr>
        <p:spPr/>
        <p:txBody>
          <a:bodyPr/>
          <a:lstStyle/>
          <a:p>
            <a:r>
              <a:rPr lang="en-US" dirty="0">
                <a:highlight>
                  <a:srgbClr val="FFFF00"/>
                </a:highlight>
              </a:rPr>
              <a:t>Lab Exercise</a:t>
            </a:r>
          </a:p>
        </p:txBody>
      </p:sp>
    </p:spTree>
    <p:extLst>
      <p:ext uri="{BB962C8B-B14F-4D97-AF65-F5344CB8AC3E}">
        <p14:creationId xmlns:p14="http://schemas.microsoft.com/office/powerpoint/2010/main" val="20778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DC98-13EA-855E-91D2-9230D8273A96}"/>
              </a:ext>
            </a:extLst>
          </p:cNvPr>
          <p:cNvSpPr>
            <a:spLocks noGrp="1"/>
          </p:cNvSpPr>
          <p:nvPr>
            <p:ph type="title"/>
          </p:nvPr>
        </p:nvSpPr>
        <p:spPr/>
        <p:txBody>
          <a:bodyPr/>
          <a:lstStyle/>
          <a:p>
            <a:r>
              <a:rPr lang="en-US" b="1" dirty="0">
                <a:solidFill>
                  <a:srgbClr val="FF0000"/>
                </a:solidFill>
                <a:highlight>
                  <a:srgbClr val="FFFF00"/>
                </a:highlight>
              </a:rPr>
              <a:t>Results</a:t>
            </a:r>
          </a:p>
        </p:txBody>
      </p:sp>
      <p:pic>
        <p:nvPicPr>
          <p:cNvPr id="4" name="Picture 3">
            <a:extLst>
              <a:ext uri="{FF2B5EF4-FFF2-40B4-BE49-F238E27FC236}">
                <a16:creationId xmlns:a16="http://schemas.microsoft.com/office/drawing/2014/main" id="{A15F25B7-0470-9AED-B246-3CC4B8C19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939" y="842554"/>
            <a:ext cx="7169833" cy="5377375"/>
          </a:xfrm>
          <a:prstGeom prst="rect">
            <a:avLst/>
          </a:prstGeom>
        </p:spPr>
      </p:pic>
    </p:spTree>
    <p:extLst>
      <p:ext uri="{BB962C8B-B14F-4D97-AF65-F5344CB8AC3E}">
        <p14:creationId xmlns:p14="http://schemas.microsoft.com/office/powerpoint/2010/main" val="590424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B88D-DAAF-D9B0-8280-B782ED480758}"/>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A9C53E4E-1132-FAED-E179-E706C6A97601}"/>
              </a:ext>
            </a:extLst>
          </p:cNvPr>
          <p:cNvSpPr>
            <a:spLocks noGrp="1" noRot="1" noChangeArrowheads="1"/>
          </p:cNvSpPr>
          <p:nvPr>
            <p:ph type="title" idx="4294967295"/>
          </p:nvPr>
        </p:nvSpPr>
        <p:spPr>
          <a:xfrm>
            <a:off x="1676400" y="-304800"/>
            <a:ext cx="8229600" cy="914400"/>
          </a:xfrm>
        </p:spPr>
        <p:txBody>
          <a:bodyPr vert="horz" wrap="square" lIns="0" tIns="45720" rIns="0" bIns="0" numCol="1" anchor="b" anchorCtr="0" compatLnSpc="1">
            <a:prstTxWarp prst="textNoShape">
              <a:avLst/>
            </a:prstTxWarp>
          </a:bodyPr>
          <a:lstStyle/>
          <a:p>
            <a:r>
              <a:rPr lang="en-US" sz="2800"/>
              <a:t>Global Energy Balance</a:t>
            </a:r>
          </a:p>
        </p:txBody>
      </p:sp>
      <p:pic>
        <p:nvPicPr>
          <p:cNvPr id="47107" name="Picture 5" descr="C:\Documents and Settings\soconnell.WESLEYAN\My Documents\0  199 Environmental Science\199-2004\Cunningham and Cunningham materials\chapt09\art_library\color_art_library\09_02.jpg">
            <a:extLst>
              <a:ext uri="{FF2B5EF4-FFF2-40B4-BE49-F238E27FC236}">
                <a16:creationId xmlns:a16="http://schemas.microsoft.com/office/drawing/2014/main" id="{9F2D0195-1C49-6F74-D392-3D73195600D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9144000" cy="5638800"/>
          </a:xfrm>
          <a:prstGeom prst="rect">
            <a:avLst/>
          </a:prstGeo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47108" name="Rectangle 5">
            <a:extLst>
              <a:ext uri="{FF2B5EF4-FFF2-40B4-BE49-F238E27FC236}">
                <a16:creationId xmlns:a16="http://schemas.microsoft.com/office/drawing/2014/main" id="{0794FC98-B830-1B59-8DB2-6E0D1751D6DE}"/>
              </a:ext>
            </a:extLst>
          </p:cNvPr>
          <p:cNvSpPr>
            <a:spLocks noChangeArrowheads="1"/>
          </p:cNvSpPr>
          <p:nvPr/>
        </p:nvSpPr>
        <p:spPr bwMode="auto">
          <a:xfrm>
            <a:off x="1981200" y="5802313"/>
            <a:ext cx="3048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pPr>
            <a:r>
              <a:rPr lang="en-US">
                <a:solidFill>
                  <a:srgbClr val="66FF33"/>
                </a:solidFill>
                <a:latin typeface="Arial" charset="0"/>
                <a:ea typeface="ＭＳ Ｐゴシック" charset="0"/>
              </a:rPr>
              <a:t>Incoming = 45 +88 = 133</a:t>
            </a:r>
          </a:p>
        </p:txBody>
      </p:sp>
      <p:sp>
        <p:nvSpPr>
          <p:cNvPr id="47109" name="Rectangle 6">
            <a:extLst>
              <a:ext uri="{FF2B5EF4-FFF2-40B4-BE49-F238E27FC236}">
                <a16:creationId xmlns:a16="http://schemas.microsoft.com/office/drawing/2014/main" id="{286002C1-B8E7-8002-EBD5-34CECA9DD98B}"/>
              </a:ext>
            </a:extLst>
          </p:cNvPr>
          <p:cNvSpPr>
            <a:spLocks noChangeArrowheads="1"/>
          </p:cNvSpPr>
          <p:nvPr/>
        </p:nvSpPr>
        <p:spPr bwMode="auto">
          <a:xfrm>
            <a:off x="1905000" y="6183313"/>
            <a:ext cx="3429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pPr>
            <a:r>
              <a:rPr lang="en-US">
                <a:solidFill>
                  <a:srgbClr val="000000"/>
                </a:solidFill>
                <a:latin typeface="Arial" charset="0"/>
                <a:ea typeface="ＭＳ Ｐゴシック" charset="0"/>
              </a:rPr>
              <a:t>Outgoing = 104 + 24 + 5 = 133</a:t>
            </a:r>
          </a:p>
        </p:txBody>
      </p:sp>
      <p:sp>
        <p:nvSpPr>
          <p:cNvPr id="47110" name="Rectangle 11">
            <a:extLst>
              <a:ext uri="{FF2B5EF4-FFF2-40B4-BE49-F238E27FC236}">
                <a16:creationId xmlns:a16="http://schemas.microsoft.com/office/drawing/2014/main" id="{DAB2A9EE-CA12-8038-7109-2E59F5F123E9}"/>
              </a:ext>
            </a:extLst>
          </p:cNvPr>
          <p:cNvSpPr>
            <a:spLocks noChangeArrowheads="1"/>
          </p:cNvSpPr>
          <p:nvPr/>
        </p:nvSpPr>
        <p:spPr bwMode="auto">
          <a:xfrm>
            <a:off x="2133600" y="6564313"/>
            <a:ext cx="8382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fontAlgn="base" hangingPunct="0">
              <a:spcBef>
                <a:spcPct val="50000"/>
              </a:spcBef>
              <a:spcAft>
                <a:spcPct val="0"/>
              </a:spcAft>
            </a:pPr>
            <a:r>
              <a:rPr lang="en-US" sz="1200">
                <a:solidFill>
                  <a:srgbClr val="000000"/>
                </a:solidFill>
                <a:latin typeface="Arial" charset="0"/>
                <a:ea typeface="ＭＳ Ｐゴシック" charset="0"/>
              </a:rPr>
              <a:t>From Cunningham &amp; Cunningham, 2004</a:t>
            </a:r>
            <a:r>
              <a:rPr lang="en-US">
                <a:solidFill>
                  <a:srgbClr val="000000"/>
                </a:solidFill>
                <a:latin typeface="Arial" charset="0"/>
                <a:ea typeface="ＭＳ Ｐゴシック" charset="0"/>
              </a:rPr>
              <a:t>, </a:t>
            </a:r>
            <a:r>
              <a:rPr lang="en-US" sz="800">
                <a:solidFill>
                  <a:srgbClr val="000000"/>
                </a:solidFill>
                <a:latin typeface="Arial" charset="0"/>
                <a:ea typeface="ＭＳ Ｐゴシック" charset="0"/>
              </a:rPr>
              <a:t>Fig. 9.2</a:t>
            </a:r>
          </a:p>
        </p:txBody>
      </p:sp>
    </p:spTree>
    <p:extLst>
      <p:ext uri="{BB962C8B-B14F-4D97-AF65-F5344CB8AC3E}">
        <p14:creationId xmlns:p14="http://schemas.microsoft.com/office/powerpoint/2010/main" val="122390984"/>
      </p:ext>
    </p:extLst>
  </p:cSld>
  <p:clrMapOvr>
    <a:masterClrMapping/>
  </p:clrMapOvr>
  <p:transition spd="med" advClick="0"/>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D36BA8-1776-94B0-6185-E38D300C8D05}"/>
            </a:ext>
          </a:extLst>
        </p:cNvPr>
        <p:cNvGrpSpPr/>
        <p:nvPr/>
      </p:nvGrpSpPr>
      <p:grpSpPr>
        <a:xfrm>
          <a:off x="0" y="0"/>
          <a:ext cx="0" cy="0"/>
          <a:chOff x="0" y="0"/>
          <a:chExt cx="0" cy="0"/>
        </a:xfrm>
      </p:grpSpPr>
      <p:sp>
        <p:nvSpPr>
          <p:cNvPr id="14338" name="Rectangle 1026">
            <a:extLst>
              <a:ext uri="{FF2B5EF4-FFF2-40B4-BE49-F238E27FC236}">
                <a16:creationId xmlns:a16="http://schemas.microsoft.com/office/drawing/2014/main" id="{E410BC8E-9B84-B3F1-C461-40DB28CAC227}"/>
              </a:ext>
            </a:extLst>
          </p:cNvPr>
          <p:cNvSpPr>
            <a:spLocks noGrp="1" noChangeArrowheads="1"/>
          </p:cNvSpPr>
          <p:nvPr>
            <p:ph type="title"/>
          </p:nvPr>
        </p:nvSpPr>
        <p:spPr>
          <a:xfrm>
            <a:off x="4487864" y="1"/>
            <a:ext cx="6078537" cy="727075"/>
          </a:xfrm>
        </p:spPr>
        <p:txBody>
          <a:bodyPr/>
          <a:lstStyle/>
          <a:p>
            <a:pPr eaLnBrk="1" hangingPunct="1"/>
            <a:r>
              <a:rPr lang="en-US" altLang="x-none" dirty="0">
                <a:solidFill>
                  <a:srgbClr val="FFFF00"/>
                </a:solidFill>
              </a:rPr>
              <a:t>Some Energy States of Water Molecules</a:t>
            </a:r>
          </a:p>
        </p:txBody>
      </p:sp>
      <p:pic>
        <p:nvPicPr>
          <p:cNvPr id="14339" name="Picture 1027" descr="WaterMoleculeDance">
            <a:extLst>
              <a:ext uri="{FF2B5EF4-FFF2-40B4-BE49-F238E27FC236}">
                <a16:creationId xmlns:a16="http://schemas.microsoft.com/office/drawing/2014/main" id="{8DE90220-F5A3-34CE-6356-171BD118A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6" y="598488"/>
            <a:ext cx="5884863" cy="246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1028">
            <a:extLst>
              <a:ext uri="{FF2B5EF4-FFF2-40B4-BE49-F238E27FC236}">
                <a16:creationId xmlns:a16="http://schemas.microsoft.com/office/drawing/2014/main" id="{8A2AD5E2-B683-D345-790F-37B851F72037}"/>
              </a:ext>
            </a:extLst>
          </p:cNvPr>
          <p:cNvSpPr>
            <a:spLocks noChangeArrowheads="1"/>
          </p:cNvSpPr>
          <p:nvPr/>
        </p:nvSpPr>
        <p:spPr bwMode="auto">
          <a:xfrm>
            <a:off x="1727200" y="3119438"/>
            <a:ext cx="3651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en-US" altLang="x-none" sz="1600">
                <a:solidFill>
                  <a:srgbClr val="FFFF00"/>
                </a:solidFill>
                <a:hlinkClick r:id="rId4"/>
              </a:rPr>
              <a:t>http://www.lsbu.ac.uk/water/vibrat.html</a:t>
            </a:r>
            <a:endParaRPr lang="en-US" altLang="x-none" sz="1600">
              <a:solidFill>
                <a:srgbClr val="FFFF00"/>
              </a:solidFill>
            </a:endParaRPr>
          </a:p>
        </p:txBody>
      </p:sp>
      <p:sp>
        <p:nvSpPr>
          <p:cNvPr id="14341" name="Rectangle 1031">
            <a:extLst>
              <a:ext uri="{FF2B5EF4-FFF2-40B4-BE49-F238E27FC236}">
                <a16:creationId xmlns:a16="http://schemas.microsoft.com/office/drawing/2014/main" id="{EAE1523D-A577-FF98-BA08-071762116219}"/>
              </a:ext>
            </a:extLst>
          </p:cNvPr>
          <p:cNvSpPr>
            <a:spLocks noChangeArrowheads="1"/>
          </p:cNvSpPr>
          <p:nvPr/>
        </p:nvSpPr>
        <p:spPr bwMode="auto">
          <a:xfrm>
            <a:off x="1709738" y="3689351"/>
            <a:ext cx="446468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en-US" altLang="x-none">
                <a:solidFill>
                  <a:srgbClr val="FFFF00"/>
                </a:solidFill>
              </a:rPr>
              <a:t>... of Carbon Dioxide Molecules</a:t>
            </a:r>
          </a:p>
        </p:txBody>
      </p:sp>
      <p:pic>
        <p:nvPicPr>
          <p:cNvPr id="14342" name="Picture 1032" descr="co2_molecule_vibrate_modes_big">
            <a:extLst>
              <a:ext uri="{FF2B5EF4-FFF2-40B4-BE49-F238E27FC236}">
                <a16:creationId xmlns:a16="http://schemas.microsoft.com/office/drawing/2014/main" id="{6F698B32-3F8F-CEE1-542A-5FD22D46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7963" y="3195638"/>
            <a:ext cx="38211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3">
            <a:extLst>
              <a:ext uri="{FF2B5EF4-FFF2-40B4-BE49-F238E27FC236}">
                <a16:creationId xmlns:a16="http://schemas.microsoft.com/office/drawing/2014/main" id="{62663284-1F60-56B9-B003-E9947160264A}"/>
              </a:ext>
            </a:extLst>
          </p:cNvPr>
          <p:cNvSpPr>
            <a:spLocks noChangeArrowheads="1"/>
          </p:cNvSpPr>
          <p:nvPr/>
        </p:nvSpPr>
        <p:spPr bwMode="auto">
          <a:xfrm>
            <a:off x="2330450" y="4311650"/>
            <a:ext cx="7842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endParaRPr lang="x-none" altLang="x-none">
              <a:solidFill>
                <a:srgbClr val="FFFF00"/>
              </a:solidFill>
            </a:endParaRPr>
          </a:p>
        </p:txBody>
      </p:sp>
      <p:sp>
        <p:nvSpPr>
          <p:cNvPr id="14344" name="Rectangle 1034">
            <a:extLst>
              <a:ext uri="{FF2B5EF4-FFF2-40B4-BE49-F238E27FC236}">
                <a16:creationId xmlns:a16="http://schemas.microsoft.com/office/drawing/2014/main" id="{967336D1-7E34-64B4-F2B9-D9F81763F171}"/>
              </a:ext>
            </a:extLst>
          </p:cNvPr>
          <p:cNvSpPr>
            <a:spLocks noChangeArrowheads="1"/>
          </p:cNvSpPr>
          <p:nvPr/>
        </p:nvSpPr>
        <p:spPr bwMode="auto">
          <a:xfrm>
            <a:off x="1700213" y="4162425"/>
            <a:ext cx="469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just" eaLnBrk="0" fontAlgn="base" hangingPunct="0">
              <a:spcBef>
                <a:spcPct val="0"/>
              </a:spcBef>
              <a:spcAft>
                <a:spcPct val="0"/>
              </a:spcAft>
              <a:defRPr/>
            </a:pPr>
            <a:r>
              <a:rPr lang="en-US" altLang="x-none" sz="1600" dirty="0">
                <a:solidFill>
                  <a:srgbClr val="FFFF00"/>
                </a:solidFill>
              </a:rPr>
              <a:t>Vibration modes of carbon dioxide. Mode (a) is symmetric and results in no net displacement of the molecule's "center of charge", and is therefore not associated with the absorption of IR radiation. Modes (b) and (c) do displace the "center of charge", creating a "dipole moment", and therefore are modes that result from EM radiation absorption, and are thus responsible for making CO2 a greenhouse gas. </a:t>
            </a:r>
          </a:p>
        </p:txBody>
      </p:sp>
      <p:sp>
        <p:nvSpPr>
          <p:cNvPr id="14345" name="Line 1038">
            <a:extLst>
              <a:ext uri="{FF2B5EF4-FFF2-40B4-BE49-F238E27FC236}">
                <a16:creationId xmlns:a16="http://schemas.microsoft.com/office/drawing/2014/main" id="{D23EA331-080D-9331-245F-120EC8B74253}"/>
              </a:ext>
            </a:extLst>
          </p:cNvPr>
          <p:cNvSpPr>
            <a:spLocks noChangeShapeType="1"/>
          </p:cNvSpPr>
          <p:nvPr/>
        </p:nvSpPr>
        <p:spPr bwMode="auto">
          <a:xfrm flipV="1">
            <a:off x="6278563" y="6361113"/>
            <a:ext cx="1206500" cy="3540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i="1">
              <a:solidFill>
                <a:srgbClr val="000000"/>
              </a:solidFill>
              <a:latin typeface="Arial" charset="0"/>
              <a:ea typeface="ＭＳ Ｐゴシック" charset="-128"/>
            </a:endParaRPr>
          </a:p>
        </p:txBody>
      </p:sp>
      <p:sp>
        <p:nvSpPr>
          <p:cNvPr id="14346" name="Rectangle 1039">
            <a:extLst>
              <a:ext uri="{FF2B5EF4-FFF2-40B4-BE49-F238E27FC236}">
                <a16:creationId xmlns:a16="http://schemas.microsoft.com/office/drawing/2014/main" id="{461E309C-14B1-A026-9800-6CB674BED223}"/>
              </a:ext>
            </a:extLst>
          </p:cNvPr>
          <p:cNvSpPr>
            <a:spLocks noChangeArrowheads="1"/>
          </p:cNvSpPr>
          <p:nvPr/>
        </p:nvSpPr>
        <p:spPr bwMode="auto">
          <a:xfrm rot="-489077">
            <a:off x="4481514" y="6305550"/>
            <a:ext cx="2390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ja-JP" altLang="en-US">
                <a:solidFill>
                  <a:srgbClr val="FFFF00"/>
                </a:solidFill>
              </a:rPr>
              <a:t>“</a:t>
            </a:r>
            <a:r>
              <a:rPr lang="en-US" altLang="ja-JP">
                <a:solidFill>
                  <a:srgbClr val="FFFF00"/>
                </a:solidFill>
              </a:rPr>
              <a:t>15 um motion</a:t>
            </a:r>
            <a:r>
              <a:rPr lang="ja-JP" altLang="en-US">
                <a:solidFill>
                  <a:srgbClr val="FFFF00"/>
                </a:solidFill>
              </a:rPr>
              <a:t>”</a:t>
            </a:r>
            <a:endParaRPr lang="en-US" altLang="x-none">
              <a:solidFill>
                <a:srgbClr val="FFFF00"/>
              </a:solidFill>
            </a:endParaRPr>
          </a:p>
        </p:txBody>
      </p:sp>
      <p:pic>
        <p:nvPicPr>
          <p:cNvPr id="14347" name="Picture 1040" descr="co2b">
            <a:extLst>
              <a:ext uri="{FF2B5EF4-FFF2-40B4-BE49-F238E27FC236}">
                <a16:creationId xmlns:a16="http://schemas.microsoft.com/office/drawing/2014/main" id="{74B3863D-DBDE-366A-BDEA-899DF8574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513" y="520700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41" descr="co2a">
            <a:extLst>
              <a:ext uri="{FF2B5EF4-FFF2-40B4-BE49-F238E27FC236}">
                <a16:creationId xmlns:a16="http://schemas.microsoft.com/office/drawing/2014/main" id="{6C1DBBA7-C082-4554-AB54-7217E1EC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8126" y="4200525"/>
            <a:ext cx="1147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42" descr="co2c">
            <a:extLst>
              <a:ext uri="{FF2B5EF4-FFF2-40B4-BE49-F238E27FC236}">
                <a16:creationId xmlns:a16="http://schemas.microsoft.com/office/drawing/2014/main" id="{5D4AD061-AB40-32E8-CC87-7D4B325202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625" y="3959225"/>
            <a:ext cx="12192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
            <a:extLst>
              <a:ext uri="{FF2B5EF4-FFF2-40B4-BE49-F238E27FC236}">
                <a16:creationId xmlns:a16="http://schemas.microsoft.com/office/drawing/2014/main" id="{BF9D33E2-162A-0836-D6A8-F51438845635}"/>
              </a:ext>
            </a:extLst>
          </p:cNvPr>
          <p:cNvSpPr txBox="1">
            <a:spLocks noChangeArrowheads="1"/>
          </p:cNvSpPr>
          <p:nvPr/>
        </p:nvSpPr>
        <p:spPr bwMode="auto">
          <a:xfrm>
            <a:off x="1731170" y="15300"/>
            <a:ext cx="27352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fontAlgn="base" hangingPunct="0">
              <a:spcBef>
                <a:spcPct val="0"/>
              </a:spcBef>
              <a:spcAft>
                <a:spcPct val="0"/>
              </a:spcAft>
              <a:defRPr/>
            </a:pPr>
            <a:r>
              <a:rPr lang="en-US" altLang="x-none" dirty="0">
                <a:solidFill>
                  <a:srgbClr val="FFFF00"/>
                </a:solidFill>
              </a:rPr>
              <a:t>Atmospheric molecules lead very active </a:t>
            </a:r>
            <a:r>
              <a:rPr lang="en-US" altLang="en-US" dirty="0">
                <a:solidFill>
                  <a:srgbClr val="FFFF00"/>
                </a:solidFill>
              </a:rPr>
              <a:t>‘</a:t>
            </a:r>
            <a:r>
              <a:rPr lang="en-US" altLang="x-none" dirty="0">
                <a:solidFill>
                  <a:srgbClr val="FFFF00"/>
                </a:solidFill>
              </a:rPr>
              <a:t>lives</a:t>
            </a:r>
            <a:r>
              <a:rPr lang="en-US" altLang="en-US" dirty="0">
                <a:solidFill>
                  <a:srgbClr val="FFFF00"/>
                </a:solidFill>
              </a:rPr>
              <a:t>’</a:t>
            </a:r>
            <a:r>
              <a:rPr lang="en-US" altLang="x-none" dirty="0">
                <a:solidFill>
                  <a:srgbClr val="FFFF00"/>
                </a:solidFill>
              </a:rPr>
              <a:t> due to thermal and electromagnetic energy exchange, especially in the IR.</a:t>
            </a:r>
          </a:p>
        </p:txBody>
      </p:sp>
    </p:spTree>
    <p:extLst>
      <p:ext uri="{BB962C8B-B14F-4D97-AF65-F5344CB8AC3E}">
        <p14:creationId xmlns:p14="http://schemas.microsoft.com/office/powerpoint/2010/main" val="74009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3369A-12DE-3F69-BBE3-84B6B91C1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3A997-210A-3484-32D7-81281C7A5B5C}"/>
              </a:ext>
            </a:extLst>
          </p:cNvPr>
          <p:cNvSpPr>
            <a:spLocks noGrp="1"/>
          </p:cNvSpPr>
          <p:nvPr>
            <p:ph type="title"/>
          </p:nvPr>
        </p:nvSpPr>
        <p:spPr>
          <a:xfrm>
            <a:off x="1547878" y="0"/>
            <a:ext cx="9144000" cy="609600"/>
          </a:xfrm>
        </p:spPr>
        <p:txBody>
          <a:bodyPr/>
          <a:lstStyle/>
          <a:p>
            <a:r>
              <a:rPr lang="en-US" dirty="0"/>
              <a:t>Energy Transitions in Molecules</a:t>
            </a:r>
          </a:p>
        </p:txBody>
      </p:sp>
      <p:pic>
        <p:nvPicPr>
          <p:cNvPr id="10" name="Picture 5" descr="fig9-5">
            <a:extLst>
              <a:ext uri="{FF2B5EF4-FFF2-40B4-BE49-F238E27FC236}">
                <a16:creationId xmlns:a16="http://schemas.microsoft.com/office/drawing/2014/main" id="{080D1C89-8CF5-DFAB-4C49-B4DA10218DE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0913" y="1136759"/>
            <a:ext cx="5486400" cy="4584483"/>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9E1F89-E752-2189-3838-B9B35953C3B3}"/>
                  </a:ext>
                </a:extLst>
              </p:cNvPr>
              <p:cNvSpPr txBox="1"/>
              <p:nvPr/>
            </p:nvSpPr>
            <p:spPr>
              <a:xfrm>
                <a:off x="6400800" y="2090330"/>
                <a:ext cx="2984470" cy="712567"/>
              </a:xfrm>
              <a:prstGeom prst="rect">
                <a:avLst/>
              </a:prstGeom>
              <a:noFill/>
            </p:spPr>
            <p:txBody>
              <a:bodyPr wrap="square" lIns="0" tIns="0" rIns="0" bIns="0" rtlCol="0">
                <a:spAutoFit/>
              </a:bodyPr>
              <a:lstStyle/>
              <a:p>
                <a:pPr eaLnBrk="0" fontAlgn="base" hangingPunct="0">
                  <a:spcBef>
                    <a:spcPct val="0"/>
                  </a:spcBef>
                  <a:spcAft>
                    <a:spcPct val="0"/>
                  </a:spcAft>
                  <a:defRPr/>
                </a:pPr>
                <a14:m>
                  <m:oMathPara xmlns:m="http://schemas.openxmlformats.org/officeDocument/2006/math">
                    <m:oMathParaPr>
                      <m:jc m:val="centerGroup"/>
                    </m:oMathParaPr>
                    <m:oMath xmlns:m="http://schemas.openxmlformats.org/officeDocument/2006/math">
                      <m:sSub>
                        <m:sSubPr>
                          <m:ctrlPr>
                            <a:rPr lang="en-US" sz="2000" b="1" i="1">
                              <a:solidFill>
                                <a:srgbClr val="000000"/>
                              </a:solidFill>
                              <a:latin typeface="Cambria Math" panose="02040503050406030204" pitchFamily="18" charset="0"/>
                            </a:rPr>
                          </m:ctrlPr>
                        </m:sSubPr>
                        <m:e>
                          <m:r>
                            <a:rPr lang="en-US" sz="2000" b="1" i="1">
                              <a:solidFill>
                                <a:srgbClr val="000000"/>
                              </a:solidFill>
                              <a:latin typeface="Cambria Math" panose="02040503050406030204" pitchFamily="18" charset="0"/>
                            </a:rPr>
                            <m:t>𝑬</m:t>
                          </m:r>
                        </m:e>
                        <m:sub>
                          <m:r>
                            <a:rPr lang="en-US" sz="2000" b="1" i="1">
                              <a:solidFill>
                                <a:srgbClr val="000000"/>
                              </a:solidFill>
                              <a:latin typeface="Cambria Math" panose="02040503050406030204" pitchFamily="18" charset="0"/>
                            </a:rPr>
                            <m:t>𝒓𝒐𝒕𝒂𝒕𝒊𝒐𝒏</m:t>
                          </m:r>
                        </m:sub>
                      </m:sSub>
                      <m:r>
                        <a:rPr lang="en-US" sz="2000" b="1" i="1">
                          <a:solidFill>
                            <a:srgbClr val="000000"/>
                          </a:solidFill>
                          <a:latin typeface="Cambria Math" panose="02040503050406030204" pitchFamily="18" charset="0"/>
                        </a:rPr>
                        <m:t>=</m:t>
                      </m:r>
                      <m:f>
                        <m:fPr>
                          <m:ctrlPr>
                            <a:rPr lang="en-US" sz="2000" b="1" i="1">
                              <a:solidFill>
                                <a:srgbClr val="000000"/>
                              </a:solidFill>
                              <a:latin typeface="Cambria Math" panose="02040503050406030204" pitchFamily="18" charset="0"/>
                            </a:rPr>
                          </m:ctrlPr>
                        </m:fPr>
                        <m:num>
                          <m:r>
                            <a:rPr lang="en-US" sz="2000" b="1" i="1">
                              <a:solidFill>
                                <a:srgbClr val="000000"/>
                              </a:solidFill>
                              <a:latin typeface="Cambria Math" panose="02040503050406030204" pitchFamily="18" charset="0"/>
                            </a:rPr>
                            <m:t>𝑱</m:t>
                          </m:r>
                          <m:r>
                            <a:rPr lang="en-US" sz="2000" b="1" i="1">
                              <a:solidFill>
                                <a:srgbClr val="000000"/>
                              </a:solidFill>
                              <a:latin typeface="Cambria Math" panose="02040503050406030204" pitchFamily="18" charset="0"/>
                            </a:rPr>
                            <m:t>(</m:t>
                          </m:r>
                          <m:r>
                            <a:rPr lang="en-US" sz="2000" b="1" i="1">
                              <a:solidFill>
                                <a:srgbClr val="000000"/>
                              </a:solidFill>
                              <a:latin typeface="Cambria Math" panose="02040503050406030204" pitchFamily="18" charset="0"/>
                            </a:rPr>
                            <m:t>𝑱</m:t>
                          </m:r>
                          <m:r>
                            <a:rPr lang="en-US" sz="2000" b="1" i="1">
                              <a:solidFill>
                                <a:srgbClr val="000000"/>
                              </a:solidFill>
                              <a:latin typeface="Cambria Math" panose="02040503050406030204" pitchFamily="18" charset="0"/>
                            </a:rPr>
                            <m:t>+</m:t>
                          </m:r>
                          <m:r>
                            <a:rPr lang="en-US" sz="2000" b="1" i="1">
                              <a:solidFill>
                                <a:srgbClr val="000000"/>
                              </a:solidFill>
                              <a:latin typeface="Cambria Math" panose="02040503050406030204" pitchFamily="18" charset="0"/>
                            </a:rPr>
                            <m:t>𝟏</m:t>
                          </m:r>
                          <m:r>
                            <a:rPr lang="en-US" sz="2000" b="1" i="1">
                              <a:solidFill>
                                <a:srgbClr val="000000"/>
                              </a:solidFill>
                              <a:latin typeface="Cambria Math" panose="02040503050406030204" pitchFamily="18" charset="0"/>
                            </a:rPr>
                            <m:t>)</m:t>
                          </m:r>
                          <m:sSup>
                            <m:sSupPr>
                              <m:ctrlPr>
                                <a:rPr lang="en-US" sz="2000" b="1" i="1">
                                  <a:solidFill>
                                    <a:srgbClr val="000000"/>
                                  </a:solidFill>
                                  <a:latin typeface="Cambria Math" panose="02040503050406030204" pitchFamily="18" charset="0"/>
                                </a:rPr>
                              </m:ctrlPr>
                            </m:sSupPr>
                            <m:e>
                              <m:r>
                                <a:rPr lang="en-US" sz="2000" b="1" i="1">
                                  <a:solidFill>
                                    <a:srgbClr val="000000"/>
                                  </a:solidFill>
                                  <a:latin typeface="Cambria Math" panose="02040503050406030204" pitchFamily="18" charset="0"/>
                                </a:rPr>
                                <m:t>𝒉</m:t>
                              </m:r>
                            </m:e>
                            <m:sup>
                              <m:r>
                                <a:rPr lang="en-US" sz="2000" b="1" i="1">
                                  <a:solidFill>
                                    <a:srgbClr val="000000"/>
                                  </a:solidFill>
                                  <a:latin typeface="Cambria Math" panose="02040503050406030204" pitchFamily="18" charset="0"/>
                                </a:rPr>
                                <m:t>𝟐</m:t>
                              </m:r>
                            </m:sup>
                          </m:sSup>
                        </m:num>
                        <m:den>
                          <m:r>
                            <a:rPr lang="en-US" sz="2000" b="1" i="1">
                              <a:solidFill>
                                <a:srgbClr val="000000"/>
                              </a:solidFill>
                              <a:latin typeface="Cambria Math" panose="02040503050406030204" pitchFamily="18" charset="0"/>
                            </a:rPr>
                            <m:t>𝟖</m:t>
                          </m:r>
                          <m:sSup>
                            <m:sSupPr>
                              <m:ctrlPr>
                                <a:rPr lang="en-US" sz="2000" b="1" i="1">
                                  <a:solidFill>
                                    <a:srgbClr val="000000"/>
                                  </a:solidFill>
                                  <a:latin typeface="Cambria Math" panose="02040503050406030204" pitchFamily="18" charset="0"/>
                                </a:rPr>
                              </m:ctrlPr>
                            </m:sSupPr>
                            <m:e>
                              <m:r>
                                <a:rPr lang="en-US" sz="2000" b="1" i="1">
                                  <a:solidFill>
                                    <a:srgbClr val="000000"/>
                                  </a:solidFill>
                                  <a:latin typeface="Cambria Math" panose="02040503050406030204" pitchFamily="18" charset="0"/>
                                  <a:ea typeface="Cambria Math" panose="02040503050406030204" pitchFamily="18" charset="0"/>
                                </a:rPr>
                                <m:t>𝝅</m:t>
                              </m:r>
                            </m:e>
                            <m:sup>
                              <m:r>
                                <a:rPr lang="en-US" sz="2000" b="1" i="1">
                                  <a:solidFill>
                                    <a:srgbClr val="000000"/>
                                  </a:solidFill>
                                  <a:latin typeface="Cambria Math" panose="02040503050406030204" pitchFamily="18" charset="0"/>
                                </a:rPr>
                                <m:t>𝟐</m:t>
                              </m:r>
                            </m:sup>
                          </m:sSup>
                          <m:r>
                            <a:rPr lang="en-US" sz="2000" b="1" i="1">
                              <a:solidFill>
                                <a:srgbClr val="000000"/>
                              </a:solidFill>
                              <a:latin typeface="Cambria Math" panose="02040503050406030204" pitchFamily="18" charset="0"/>
                              <a:ea typeface="Cambria Math" panose="02040503050406030204" pitchFamily="18" charset="0"/>
                            </a:rPr>
                            <m:t>𝝁</m:t>
                          </m:r>
                          <m:sSubSup>
                            <m:sSubSupPr>
                              <m:ctrlPr>
                                <a:rPr lang="en-US" sz="2000" b="1" i="1">
                                  <a:solidFill>
                                    <a:srgbClr val="000000"/>
                                  </a:solidFill>
                                  <a:latin typeface="Cambria Math" panose="02040503050406030204" pitchFamily="18" charset="0"/>
                                  <a:ea typeface="Cambria Math" panose="02040503050406030204" pitchFamily="18" charset="0"/>
                                </a:rPr>
                              </m:ctrlPr>
                            </m:sSubSupPr>
                            <m:e>
                              <m:r>
                                <a:rPr lang="en-US" sz="2000" b="1" i="1">
                                  <a:solidFill>
                                    <a:srgbClr val="000000"/>
                                  </a:solidFill>
                                  <a:latin typeface="Cambria Math" panose="02040503050406030204" pitchFamily="18" charset="0"/>
                                  <a:ea typeface="Cambria Math" panose="02040503050406030204" pitchFamily="18" charset="0"/>
                                </a:rPr>
                                <m:t>𝒓</m:t>
                              </m:r>
                            </m:e>
                            <m:sub>
                              <m:r>
                                <a:rPr lang="en-US" sz="2000" b="1" i="1">
                                  <a:solidFill>
                                    <a:srgbClr val="000000"/>
                                  </a:solidFill>
                                  <a:latin typeface="Cambria Math" panose="02040503050406030204" pitchFamily="18" charset="0"/>
                                  <a:ea typeface="Cambria Math" panose="02040503050406030204" pitchFamily="18" charset="0"/>
                                </a:rPr>
                                <m:t>𝟎</m:t>
                              </m:r>
                            </m:sub>
                            <m:sup>
                              <m:r>
                                <a:rPr lang="en-US" sz="2000" b="1" i="1">
                                  <a:solidFill>
                                    <a:srgbClr val="000000"/>
                                  </a:solidFill>
                                  <a:latin typeface="Cambria Math" panose="02040503050406030204" pitchFamily="18" charset="0"/>
                                  <a:ea typeface="Cambria Math" panose="02040503050406030204" pitchFamily="18" charset="0"/>
                                </a:rPr>
                                <m:t>𝟐</m:t>
                              </m:r>
                            </m:sup>
                          </m:sSubSup>
                        </m:den>
                      </m:f>
                    </m:oMath>
                  </m:oMathPara>
                </a14:m>
                <a:endParaRPr lang="en-US" sz="2000" b="1" dirty="0">
                  <a:solidFill>
                    <a:srgbClr val="000000"/>
                  </a:solidFill>
                  <a:latin typeface="Arial" charset="0"/>
                  <a:ea typeface="ＭＳ Ｐゴシック" charset="0"/>
                </a:endParaRPr>
              </a:p>
            </p:txBody>
          </p:sp>
        </mc:Choice>
        <mc:Fallback xmlns="">
          <p:sp>
            <p:nvSpPr>
              <p:cNvPr id="3" name="TextBox 2">
                <a:extLst>
                  <a:ext uri="{FF2B5EF4-FFF2-40B4-BE49-F238E27FC236}">
                    <a16:creationId xmlns:a16="http://schemas.microsoft.com/office/drawing/2014/main" id="{779E1F89-E752-2189-3838-B9B35953C3B3}"/>
                  </a:ext>
                </a:extLst>
              </p:cNvPr>
              <p:cNvSpPr txBox="1">
                <a:spLocks noRot="1" noChangeAspect="1" noMove="1" noResize="1" noEditPoints="1" noAdjustHandles="1" noChangeArrowheads="1" noChangeShapeType="1" noTextEdit="1"/>
              </p:cNvSpPr>
              <p:nvPr/>
            </p:nvSpPr>
            <p:spPr>
              <a:xfrm>
                <a:off x="6400800" y="2090330"/>
                <a:ext cx="2984470" cy="7125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0A7221-F723-8FCE-7461-D1416B71310E}"/>
                  </a:ext>
                </a:extLst>
              </p:cNvPr>
              <p:cNvSpPr txBox="1"/>
              <p:nvPr/>
            </p:nvSpPr>
            <p:spPr>
              <a:xfrm>
                <a:off x="3581401" y="5181600"/>
                <a:ext cx="4383957" cy="691536"/>
              </a:xfrm>
              <a:prstGeom prst="rect">
                <a:avLst/>
              </a:prstGeom>
              <a:noFill/>
            </p:spPr>
            <p:txBody>
              <a:bodyPr wrap="none" lIns="0" tIns="0" rIns="0" bIns="0" rtlCol="0">
                <a:spAutoFit/>
              </a:bodyPr>
              <a:lstStyle/>
              <a:p>
                <a:pPr eaLnBrk="0" fontAlgn="base" hangingPunct="0">
                  <a:spcBef>
                    <a:spcPct val="0"/>
                  </a:spcBef>
                  <a:spcAft>
                    <a:spcPct val="0"/>
                  </a:spcAft>
                  <a:defRPr/>
                </a:pPr>
                <a14:m>
                  <m:oMathPara xmlns:m="http://schemas.openxmlformats.org/officeDocument/2006/math">
                    <m:oMathParaPr>
                      <m:jc m:val="centerGroup"/>
                    </m:oMathParaPr>
                    <m:oMath xmlns:m="http://schemas.openxmlformats.org/officeDocument/2006/math">
                      <m:sSub>
                        <m:sSubPr>
                          <m:ctrlPr>
                            <a:rPr lang="en-US" sz="2000" b="1" i="1">
                              <a:solidFill>
                                <a:srgbClr val="000000"/>
                              </a:solidFill>
                              <a:latin typeface="Cambria Math" panose="02040503050406030204" pitchFamily="18" charset="0"/>
                            </a:rPr>
                          </m:ctrlPr>
                        </m:sSubPr>
                        <m:e>
                          <m:r>
                            <a:rPr lang="en-US" sz="2000" b="1" i="1">
                              <a:solidFill>
                                <a:srgbClr val="000000"/>
                              </a:solidFill>
                              <a:latin typeface="Cambria Math" panose="02040503050406030204" pitchFamily="18" charset="0"/>
                            </a:rPr>
                            <m:t>𝑬</m:t>
                          </m:r>
                        </m:e>
                        <m:sub>
                          <m:r>
                            <a:rPr lang="en-US" sz="2000" b="1" i="1">
                              <a:solidFill>
                                <a:srgbClr val="000000"/>
                              </a:solidFill>
                              <a:latin typeface="Cambria Math" panose="02040503050406030204" pitchFamily="18" charset="0"/>
                            </a:rPr>
                            <m:t>𝒗𝒊𝒃𝒓𝒂𝒕𝒊𝒐𝒏</m:t>
                          </m:r>
                        </m:sub>
                      </m:sSub>
                      <m:r>
                        <a:rPr lang="en-US" sz="2000" b="1" i="1">
                          <a:solidFill>
                            <a:srgbClr val="000000"/>
                          </a:solidFill>
                          <a:latin typeface="Cambria Math" panose="02040503050406030204" pitchFamily="18" charset="0"/>
                        </a:rPr>
                        <m:t>=</m:t>
                      </m:r>
                      <m:d>
                        <m:dPr>
                          <m:ctrlPr>
                            <a:rPr lang="en-US" sz="2000" b="1" i="1">
                              <a:solidFill>
                                <a:srgbClr val="000000"/>
                              </a:solidFill>
                              <a:latin typeface="Cambria Math" panose="02040503050406030204" pitchFamily="18" charset="0"/>
                            </a:rPr>
                          </m:ctrlPr>
                        </m:dPr>
                        <m:e>
                          <m:r>
                            <a:rPr lang="en-US" sz="2000" b="1" i="1">
                              <a:solidFill>
                                <a:srgbClr val="000000"/>
                              </a:solidFill>
                              <a:latin typeface="Cambria Math" panose="02040503050406030204" pitchFamily="18" charset="0"/>
                              <a:ea typeface="Cambria Math" panose="02040503050406030204" pitchFamily="18" charset="0"/>
                            </a:rPr>
                            <m:t>𝝂</m:t>
                          </m:r>
                          <m:r>
                            <a:rPr lang="en-US" sz="2000" b="1" i="1">
                              <a:solidFill>
                                <a:srgbClr val="000000"/>
                              </a:solidFill>
                              <a:latin typeface="Cambria Math" panose="02040503050406030204" pitchFamily="18" charset="0"/>
                              <a:ea typeface="Cambria Math" panose="02040503050406030204" pitchFamily="18" charset="0"/>
                            </a:rPr>
                            <m:t>+</m:t>
                          </m:r>
                          <m:f>
                            <m:fPr>
                              <m:ctrlPr>
                                <a:rPr lang="en-US" sz="2000" b="1" i="1">
                                  <a:solidFill>
                                    <a:srgbClr val="000000"/>
                                  </a:solidFill>
                                  <a:latin typeface="Cambria Math" panose="02040503050406030204" pitchFamily="18" charset="0"/>
                                  <a:ea typeface="Cambria Math" panose="02040503050406030204" pitchFamily="18" charset="0"/>
                                </a:rPr>
                              </m:ctrlPr>
                            </m:fPr>
                            <m:num>
                              <m:r>
                                <a:rPr lang="en-US" sz="2000" b="1" i="1">
                                  <a:solidFill>
                                    <a:srgbClr val="000000"/>
                                  </a:solidFill>
                                  <a:latin typeface="Cambria Math" panose="02040503050406030204" pitchFamily="18" charset="0"/>
                                  <a:ea typeface="Cambria Math" panose="02040503050406030204" pitchFamily="18" charset="0"/>
                                </a:rPr>
                                <m:t>𝟏</m:t>
                              </m:r>
                            </m:num>
                            <m:den>
                              <m:r>
                                <a:rPr lang="en-US" sz="2000" b="1" i="1">
                                  <a:solidFill>
                                    <a:srgbClr val="000000"/>
                                  </a:solidFill>
                                  <a:latin typeface="Cambria Math" panose="02040503050406030204" pitchFamily="18" charset="0"/>
                                  <a:ea typeface="Cambria Math" panose="02040503050406030204" pitchFamily="18" charset="0"/>
                                </a:rPr>
                                <m:t>𝟐</m:t>
                              </m:r>
                            </m:den>
                          </m:f>
                        </m:e>
                      </m:d>
                      <m:r>
                        <a:rPr lang="en-US" sz="2000" b="1">
                          <a:solidFill>
                            <a:srgbClr val="000000"/>
                          </a:solidFill>
                          <a:latin typeface="Cambria Math" panose="02040503050406030204" pitchFamily="18" charset="0"/>
                        </a:rPr>
                        <m:t>𝐡𝐟</m:t>
                      </m:r>
                      <m:r>
                        <a:rPr lang="en-US" sz="2000" b="1">
                          <a:solidFill>
                            <a:srgbClr val="000000"/>
                          </a:solidFill>
                          <a:latin typeface="Cambria Math" panose="02040503050406030204" pitchFamily="18" charset="0"/>
                        </a:rPr>
                        <m:t>     </m:t>
                      </m:r>
                      <m:r>
                        <a:rPr lang="el-GR" sz="2000" b="1" i="1">
                          <a:solidFill>
                            <a:srgbClr val="000000"/>
                          </a:solidFill>
                          <a:latin typeface="Cambria Math" panose="02040503050406030204" pitchFamily="18" charset="0"/>
                          <a:ea typeface="Cambria Math" panose="02040503050406030204" pitchFamily="18" charset="0"/>
                        </a:rPr>
                        <m:t>𝝂</m:t>
                      </m:r>
                      <m:r>
                        <a:rPr lang="en-US" sz="2000" b="1" i="1">
                          <a:solidFill>
                            <a:srgbClr val="000000"/>
                          </a:solidFill>
                          <a:latin typeface="Cambria Math" panose="02040503050406030204" pitchFamily="18" charset="0"/>
                          <a:ea typeface="Cambria Math" panose="02040503050406030204" pitchFamily="18" charset="0"/>
                        </a:rPr>
                        <m:t>=</m:t>
                      </m:r>
                      <m:r>
                        <a:rPr lang="en-US" sz="2000" b="1" i="1">
                          <a:solidFill>
                            <a:srgbClr val="000000"/>
                          </a:solidFill>
                          <a:latin typeface="Cambria Math" panose="02040503050406030204" pitchFamily="18" charset="0"/>
                          <a:ea typeface="Cambria Math" panose="02040503050406030204" pitchFamily="18" charset="0"/>
                        </a:rPr>
                        <m:t>𝟎</m:t>
                      </m:r>
                      <m:r>
                        <a:rPr lang="en-US" sz="2000" b="1" i="1">
                          <a:solidFill>
                            <a:srgbClr val="000000"/>
                          </a:solidFill>
                          <a:latin typeface="Cambria Math" panose="02040503050406030204" pitchFamily="18" charset="0"/>
                          <a:ea typeface="Cambria Math" panose="02040503050406030204" pitchFamily="18" charset="0"/>
                        </a:rPr>
                        <m:t>,</m:t>
                      </m:r>
                      <m:r>
                        <a:rPr lang="en-US" sz="2000" b="1" i="1">
                          <a:solidFill>
                            <a:srgbClr val="000000"/>
                          </a:solidFill>
                          <a:latin typeface="Cambria Math" panose="02040503050406030204" pitchFamily="18" charset="0"/>
                          <a:ea typeface="Cambria Math" panose="02040503050406030204" pitchFamily="18" charset="0"/>
                        </a:rPr>
                        <m:t>𝟏</m:t>
                      </m:r>
                      <m:r>
                        <a:rPr lang="en-US" sz="2000" b="1" i="1">
                          <a:solidFill>
                            <a:srgbClr val="000000"/>
                          </a:solidFill>
                          <a:latin typeface="Cambria Math" panose="02040503050406030204" pitchFamily="18" charset="0"/>
                          <a:ea typeface="Cambria Math" panose="02040503050406030204" pitchFamily="18" charset="0"/>
                        </a:rPr>
                        <m:t>,</m:t>
                      </m:r>
                      <m:r>
                        <a:rPr lang="en-US" sz="2000" b="1" i="1">
                          <a:solidFill>
                            <a:srgbClr val="000000"/>
                          </a:solidFill>
                          <a:latin typeface="Cambria Math" panose="02040503050406030204" pitchFamily="18" charset="0"/>
                          <a:ea typeface="Cambria Math" panose="02040503050406030204" pitchFamily="18" charset="0"/>
                        </a:rPr>
                        <m:t>𝟐</m:t>
                      </m:r>
                      <m:r>
                        <a:rPr lang="en-US" sz="2000" b="1" i="1">
                          <a:solidFill>
                            <a:srgbClr val="000000"/>
                          </a:solidFill>
                          <a:latin typeface="Cambria Math" panose="02040503050406030204" pitchFamily="18" charset="0"/>
                          <a:ea typeface="Cambria Math" panose="02040503050406030204" pitchFamily="18" charset="0"/>
                        </a:rPr>
                        <m:t>,…</m:t>
                      </m:r>
                    </m:oMath>
                  </m:oMathPara>
                </a14:m>
                <a:endParaRPr lang="en-US" sz="2000" b="1" dirty="0">
                  <a:solidFill>
                    <a:srgbClr val="000000"/>
                  </a:solidFill>
                  <a:latin typeface="Arial" charset="0"/>
                  <a:ea typeface="ＭＳ Ｐゴシック" charset="0"/>
                </a:endParaRPr>
              </a:p>
            </p:txBody>
          </p:sp>
        </mc:Choice>
        <mc:Fallback xmlns="">
          <p:sp>
            <p:nvSpPr>
              <p:cNvPr id="4" name="TextBox 3">
                <a:extLst>
                  <a:ext uri="{FF2B5EF4-FFF2-40B4-BE49-F238E27FC236}">
                    <a16:creationId xmlns:a16="http://schemas.microsoft.com/office/drawing/2014/main" id="{8C0A7221-F723-8FCE-7461-D1416B71310E}"/>
                  </a:ext>
                </a:extLst>
              </p:cNvPr>
              <p:cNvSpPr txBox="1">
                <a:spLocks noRot="1" noChangeAspect="1" noMove="1" noResize="1" noEditPoints="1" noAdjustHandles="1" noChangeArrowheads="1" noChangeShapeType="1" noTextEdit="1"/>
              </p:cNvSpPr>
              <p:nvPr/>
            </p:nvSpPr>
            <p:spPr>
              <a:xfrm>
                <a:off x="3581401" y="5181600"/>
                <a:ext cx="4383957" cy="6915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957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13280-3BC5-ADEB-1196-9F3245D275FF}"/>
            </a:ext>
          </a:extLst>
        </p:cNvPr>
        <p:cNvGrpSpPr/>
        <p:nvPr/>
      </p:nvGrpSpPr>
      <p:grpSpPr>
        <a:xfrm>
          <a:off x="0" y="0"/>
          <a:ext cx="0" cy="0"/>
          <a:chOff x="0" y="0"/>
          <a:chExt cx="0" cy="0"/>
        </a:xfrm>
      </p:grpSpPr>
      <p:sp>
        <p:nvSpPr>
          <p:cNvPr id="145410" name="Rectangle 2">
            <a:extLst>
              <a:ext uri="{FF2B5EF4-FFF2-40B4-BE49-F238E27FC236}">
                <a16:creationId xmlns:a16="http://schemas.microsoft.com/office/drawing/2014/main" id="{276A2F21-4FEF-77BE-3B91-72DAD8AABEA1}"/>
              </a:ext>
            </a:extLst>
          </p:cNvPr>
          <p:cNvSpPr>
            <a:spLocks noGrp="1" noChangeArrowheads="1"/>
          </p:cNvSpPr>
          <p:nvPr>
            <p:ph type="title"/>
          </p:nvPr>
        </p:nvSpPr>
        <p:spPr>
          <a:xfrm>
            <a:off x="2286000" y="0"/>
            <a:ext cx="7772400" cy="609600"/>
          </a:xfrm>
        </p:spPr>
        <p:txBody>
          <a:bodyPr/>
          <a:lstStyle/>
          <a:p>
            <a:r>
              <a:rPr lang="en-US"/>
              <a:t>Line Broadening</a:t>
            </a:r>
          </a:p>
        </p:txBody>
      </p:sp>
      <p:pic>
        <p:nvPicPr>
          <p:cNvPr id="145411" name="Picture 3" descr="fig9-6">
            <a:extLst>
              <a:ext uri="{FF2B5EF4-FFF2-40B4-BE49-F238E27FC236}">
                <a16:creationId xmlns:a16="http://schemas.microsoft.com/office/drawing/2014/main" id="{00E6FBC2-7BAF-A1BC-5849-0CC73D20C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6" y="855664"/>
            <a:ext cx="3757613" cy="5483225"/>
          </a:xfrm>
          <a:prstGeom prst="rect">
            <a:avLst/>
          </a:prstGeom>
          <a:noFill/>
          <a:extLst>
            <a:ext uri="{909E8E84-426E-40dd-AFC4-6F175D3DCCD1}">
              <a14:hiddenFill xmlns="" xmlns:a14="http://schemas.microsoft.com/office/drawing/2010/main">
                <a:solidFill>
                  <a:srgbClr val="FFFFFF"/>
                </a:solidFill>
              </a14:hiddenFill>
            </a:ext>
          </a:extLst>
        </p:spPr>
      </p:pic>
      <p:sp>
        <p:nvSpPr>
          <p:cNvPr id="145412" name="Rectangle 4">
            <a:extLst>
              <a:ext uri="{FF2B5EF4-FFF2-40B4-BE49-F238E27FC236}">
                <a16:creationId xmlns:a16="http://schemas.microsoft.com/office/drawing/2014/main" id="{EBC069E4-FBB1-D541-3343-C824DEEB3624}"/>
              </a:ext>
            </a:extLst>
          </p:cNvPr>
          <p:cNvSpPr>
            <a:spLocks noChangeArrowheads="1"/>
          </p:cNvSpPr>
          <p:nvPr/>
        </p:nvSpPr>
        <p:spPr bwMode="auto">
          <a:xfrm>
            <a:off x="5813425" y="593725"/>
            <a:ext cx="4699000" cy="6203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defRPr/>
            </a:pPr>
            <a:r>
              <a:rPr lang="en-US" sz="1600" b="1">
                <a:solidFill>
                  <a:srgbClr val="000000"/>
                </a:solidFill>
                <a:latin typeface="Arial" charset="0"/>
                <a:ea typeface="ＭＳ Ｐゴシック" charset="0"/>
              </a:rPr>
              <a:t>Natural Broadening</a:t>
            </a:r>
            <a:r>
              <a:rPr lang="en-US" sz="1600">
                <a:solidFill>
                  <a:srgbClr val="000000"/>
                </a:solidFill>
                <a:latin typeface="Arial" charset="0"/>
                <a:ea typeface="ＭＳ Ｐゴシック" charset="0"/>
              </a:rPr>
              <a:t>:</a:t>
            </a:r>
            <a:br>
              <a:rPr lang="en-US" sz="1600">
                <a:solidFill>
                  <a:srgbClr val="000000"/>
                </a:solidFill>
                <a:latin typeface="Arial" charset="0"/>
                <a:ea typeface="ＭＳ Ｐゴシック" charset="0"/>
              </a:rPr>
            </a:br>
            <a:r>
              <a:rPr lang="en-US" sz="1600">
                <a:solidFill>
                  <a:srgbClr val="000000"/>
                </a:solidFill>
                <a:latin typeface="Arial" charset="0"/>
                <a:ea typeface="ＭＳ Ｐゴシック" charset="0"/>
              </a:rPr>
              <a:t>Finite time, finite widths (Heisenberg is uncertain about widths, certain they are not infinitely narrow!)</a:t>
            </a:r>
          </a:p>
          <a:p>
            <a:pPr eaLnBrk="0" fontAlgn="base" hangingPunct="0">
              <a:spcBef>
                <a:spcPct val="0"/>
              </a:spcBef>
              <a:spcAft>
                <a:spcPct val="0"/>
              </a:spcAft>
              <a:defRPr/>
            </a:pPr>
            <a:br>
              <a:rPr lang="en-US" sz="1600">
                <a:solidFill>
                  <a:srgbClr val="000000"/>
                </a:solidFill>
                <a:latin typeface="Arial" charset="0"/>
                <a:ea typeface="ＭＳ Ｐゴシック" charset="0"/>
              </a:rPr>
            </a:br>
            <a:r>
              <a:rPr lang="en-US" sz="1600" b="1">
                <a:solidFill>
                  <a:srgbClr val="000000"/>
                </a:solidFill>
                <a:latin typeface="Arial" charset="0"/>
                <a:ea typeface="ＭＳ Ｐゴシック" charset="0"/>
              </a:rPr>
              <a:t>Doppler Broadening</a:t>
            </a:r>
            <a:r>
              <a:rPr lang="en-US" sz="1600">
                <a:solidFill>
                  <a:srgbClr val="000000"/>
                </a:solidFill>
                <a:latin typeface="Arial" charset="0"/>
                <a:ea typeface="ＭＳ Ｐゴシック" charset="0"/>
              </a:rPr>
              <a:t>:</a:t>
            </a: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r>
              <a:rPr lang="en-US" sz="1600">
                <a:solidFill>
                  <a:srgbClr val="000000"/>
                </a:solidFill>
                <a:latin typeface="Arial" charset="0"/>
                <a:ea typeface="ＭＳ Ｐゴシック" charset="0"/>
              </a:rPr>
              <a:t>Molecules with relative motions due to thermal energy </a:t>
            </a:r>
            <a:r>
              <a:rPr lang="ja-JP" altLang="en-US" sz="1600">
                <a:solidFill>
                  <a:srgbClr val="000000"/>
                </a:solidFill>
                <a:latin typeface="Arial" charset="0"/>
                <a:ea typeface="ＭＳ Ｐゴシック" charset="0"/>
              </a:rPr>
              <a:t>‘</a:t>
            </a:r>
            <a:r>
              <a:rPr lang="en-US" sz="1600">
                <a:solidFill>
                  <a:srgbClr val="000000"/>
                </a:solidFill>
                <a:latin typeface="Arial" charset="0"/>
                <a:ea typeface="ＭＳ Ｐゴシック" charset="0"/>
              </a:rPr>
              <a:t>see</a:t>
            </a:r>
            <a:r>
              <a:rPr lang="ja-JP" altLang="en-US" sz="1600">
                <a:solidFill>
                  <a:srgbClr val="000000"/>
                </a:solidFill>
                <a:latin typeface="Arial" charset="0"/>
                <a:ea typeface="ＭＳ Ｐゴシック" charset="0"/>
              </a:rPr>
              <a:t>’</a:t>
            </a:r>
            <a:r>
              <a:rPr lang="en-US" sz="1600">
                <a:solidFill>
                  <a:srgbClr val="000000"/>
                </a:solidFill>
                <a:latin typeface="Arial" charset="0"/>
                <a:ea typeface="ＭＳ Ｐゴシック" charset="0"/>
              </a:rPr>
              <a:t> doppler shifts of the light. Important in the mesosphere.</a:t>
            </a:r>
          </a:p>
          <a:p>
            <a:pPr eaLnBrk="0" fontAlgn="base" hangingPunct="0">
              <a:spcBef>
                <a:spcPct val="0"/>
              </a:spcBef>
              <a:spcAft>
                <a:spcPct val="0"/>
              </a:spcAft>
              <a:defRPr/>
            </a:pPr>
            <a:br>
              <a:rPr lang="en-US" sz="1600">
                <a:solidFill>
                  <a:srgbClr val="000000"/>
                </a:solidFill>
                <a:latin typeface="Arial" charset="0"/>
                <a:ea typeface="ＭＳ Ｐゴシック" charset="0"/>
              </a:rPr>
            </a:br>
            <a:r>
              <a:rPr lang="en-US" sz="1600" b="1">
                <a:solidFill>
                  <a:srgbClr val="000000"/>
                </a:solidFill>
                <a:latin typeface="Arial" charset="0"/>
                <a:ea typeface="ＭＳ Ｐゴシック" charset="0"/>
              </a:rPr>
              <a:t>Pressure Broadening</a:t>
            </a:r>
            <a:r>
              <a:rPr lang="en-US" sz="1600">
                <a:solidFill>
                  <a:srgbClr val="000000"/>
                </a:solidFill>
                <a:latin typeface="Arial" charset="0"/>
                <a:ea typeface="ＭＳ Ｐゴシック" charset="0"/>
              </a:rPr>
              <a:t>: Lorentz line shape</a:t>
            </a: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endParaRPr lang="en-US" sz="1600">
              <a:solidFill>
                <a:srgbClr val="000000"/>
              </a:solidFill>
              <a:latin typeface="Arial" charset="0"/>
              <a:ea typeface="ＭＳ Ｐゴシック" charset="0"/>
            </a:endParaRPr>
          </a:p>
          <a:p>
            <a:pPr eaLnBrk="0" fontAlgn="base" hangingPunct="0">
              <a:spcBef>
                <a:spcPct val="0"/>
              </a:spcBef>
              <a:spcAft>
                <a:spcPct val="0"/>
              </a:spcAft>
              <a:defRPr/>
            </a:pPr>
            <a:r>
              <a:rPr lang="en-US" sz="1600">
                <a:solidFill>
                  <a:srgbClr val="000000"/>
                </a:solidFill>
                <a:latin typeface="Arial" charset="0"/>
                <a:ea typeface="ＭＳ Ｐゴシック" charset="0"/>
              </a:rPr>
              <a:t>Molecular collisions distort energy levels for absorption and emission.  Emperically determined (by measurement).  Very important for the troposphere and lower stratosphere.</a:t>
            </a:r>
          </a:p>
        </p:txBody>
      </p:sp>
      <p:pic>
        <p:nvPicPr>
          <p:cNvPr id="145413" name="Picture 5" descr="doppler">
            <a:extLst>
              <a:ext uri="{FF2B5EF4-FFF2-40B4-BE49-F238E27FC236}">
                <a16:creationId xmlns:a16="http://schemas.microsoft.com/office/drawing/2014/main" id="{86A64548-54F6-8063-EB29-596284658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814" y="2392363"/>
            <a:ext cx="4268787" cy="735012"/>
          </a:xfrm>
          <a:prstGeom prst="rect">
            <a:avLst/>
          </a:prstGeom>
          <a:noFill/>
          <a:extLst>
            <a:ext uri="{909E8E84-426E-40dd-AFC4-6F175D3DCCD1}">
              <a14:hiddenFill xmlns="" xmlns:a14="http://schemas.microsoft.com/office/drawing/2010/main">
                <a:solidFill>
                  <a:srgbClr val="FFFFFF"/>
                </a:solidFill>
              </a14:hiddenFill>
            </a:ext>
          </a:extLst>
        </p:spPr>
      </p:pic>
      <p:pic>
        <p:nvPicPr>
          <p:cNvPr id="145414" name="Picture 6" descr="pressureBroad">
            <a:extLst>
              <a:ext uri="{FF2B5EF4-FFF2-40B4-BE49-F238E27FC236}">
                <a16:creationId xmlns:a16="http://schemas.microsoft.com/office/drawing/2014/main" id="{3422866F-CDFC-B21B-EC31-EE9E4802D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814" y="4872038"/>
            <a:ext cx="5246687" cy="730250"/>
          </a:xfrm>
          <a:prstGeom prst="rect">
            <a:avLst/>
          </a:prstGeom>
          <a:noFill/>
          <a:extLst>
            <a:ext uri="{909E8E84-426E-40dd-AFC4-6F175D3DCCD1}">
              <a14:hiddenFill xmlns="" xmlns:a14="http://schemas.microsoft.com/office/drawing/2010/main">
                <a:solidFill>
                  <a:srgbClr val="FFFFFF"/>
                </a:solidFill>
              </a14:hiddenFill>
            </a:ext>
          </a:extLst>
        </p:spPr>
      </p:pic>
      <p:sp>
        <p:nvSpPr>
          <p:cNvPr id="145415" name="Rectangle 7">
            <a:extLst>
              <a:ext uri="{FF2B5EF4-FFF2-40B4-BE49-F238E27FC236}">
                <a16:creationId xmlns:a16="http://schemas.microsoft.com/office/drawing/2014/main" id="{CFAB280C-5D84-6680-153E-1E072D07C5B5}"/>
              </a:ext>
            </a:extLst>
          </p:cNvPr>
          <p:cNvSpPr>
            <a:spLocks noChangeArrowheads="1"/>
          </p:cNvSpPr>
          <p:nvPr/>
        </p:nvSpPr>
        <p:spPr bwMode="auto">
          <a:xfrm>
            <a:off x="3400426" y="3175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1200" b="1">
                <a:solidFill>
                  <a:srgbClr val="000000"/>
                </a:solidFill>
                <a:latin typeface="Arial" charset="0"/>
                <a:ea typeface="ＭＳ Ｐゴシック" charset="0"/>
              </a:rPr>
              <a:t>frequency</a:t>
            </a:r>
          </a:p>
        </p:txBody>
      </p:sp>
      <p:sp>
        <p:nvSpPr>
          <p:cNvPr id="145416" name="Rectangle 8">
            <a:extLst>
              <a:ext uri="{FF2B5EF4-FFF2-40B4-BE49-F238E27FC236}">
                <a16:creationId xmlns:a16="http://schemas.microsoft.com/office/drawing/2014/main" id="{6A37CD91-D976-4BE4-7E90-E3B1F6952FC6}"/>
              </a:ext>
            </a:extLst>
          </p:cNvPr>
          <p:cNvSpPr>
            <a:spLocks noChangeArrowheads="1"/>
          </p:cNvSpPr>
          <p:nvPr/>
        </p:nvSpPr>
        <p:spPr bwMode="auto">
          <a:xfrm>
            <a:off x="3413126" y="6096000"/>
            <a:ext cx="912813" cy="274638"/>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1200" b="1">
                <a:solidFill>
                  <a:srgbClr val="000000"/>
                </a:solidFill>
                <a:latin typeface="Arial" charset="0"/>
                <a:ea typeface="ＭＳ Ｐゴシック" charset="0"/>
              </a:rPr>
              <a:t>frequency</a:t>
            </a:r>
          </a:p>
        </p:txBody>
      </p:sp>
    </p:spTree>
    <p:extLst>
      <p:ext uri="{BB962C8B-B14F-4D97-AF65-F5344CB8AC3E}">
        <p14:creationId xmlns:p14="http://schemas.microsoft.com/office/powerpoint/2010/main" val="364594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EFFF2E-94A3-DFE3-2730-8FE892CDD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F9A69-5CE1-FFD0-3467-AC5AC26F42DB}"/>
              </a:ext>
            </a:extLst>
          </p:cNvPr>
          <p:cNvSpPr>
            <a:spLocks noGrp="1"/>
          </p:cNvSpPr>
          <p:nvPr>
            <p:ph type="title"/>
          </p:nvPr>
        </p:nvSpPr>
        <p:spPr>
          <a:xfrm>
            <a:off x="1600200" y="25138"/>
            <a:ext cx="9067800" cy="736026"/>
          </a:xfrm>
        </p:spPr>
        <p:txBody>
          <a:bodyPr/>
          <a:lstStyle/>
          <a:p>
            <a:r>
              <a:rPr lang="en-US" dirty="0">
                <a:solidFill>
                  <a:srgbClr val="FFFF00"/>
                </a:solidFill>
              </a:rPr>
              <a:t>Absorption Per Molecule by Infrared Active Gases (Greenhouse Gases)</a:t>
            </a:r>
          </a:p>
        </p:txBody>
      </p:sp>
      <p:pic>
        <p:nvPicPr>
          <p:cNvPr id="4" name="Picture 3">
            <a:extLst>
              <a:ext uri="{FF2B5EF4-FFF2-40B4-BE49-F238E27FC236}">
                <a16:creationId xmlns:a16="http://schemas.microsoft.com/office/drawing/2014/main" id="{6B2042D0-34E2-7CD9-2C25-CD70FE2E4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0" y="837364"/>
            <a:ext cx="7747000" cy="5868237"/>
          </a:xfrm>
          <a:prstGeom prst="rect">
            <a:avLst/>
          </a:prstGeom>
        </p:spPr>
      </p:pic>
      <p:sp>
        <p:nvSpPr>
          <p:cNvPr id="5" name="TextBox 4">
            <a:extLst>
              <a:ext uri="{FF2B5EF4-FFF2-40B4-BE49-F238E27FC236}">
                <a16:creationId xmlns:a16="http://schemas.microsoft.com/office/drawing/2014/main" id="{7C7695DB-ADFD-190B-BE7D-22B716E12D91}"/>
              </a:ext>
            </a:extLst>
          </p:cNvPr>
          <p:cNvSpPr txBox="1"/>
          <p:nvPr/>
        </p:nvSpPr>
        <p:spPr>
          <a:xfrm>
            <a:off x="2438401" y="6172200"/>
            <a:ext cx="851515" cy="369332"/>
          </a:xfrm>
          <a:prstGeom prst="rect">
            <a:avLst/>
          </a:prstGeom>
          <a:noFill/>
        </p:spPr>
        <p:txBody>
          <a:bodyPr wrap="none" rtlCol="0">
            <a:spAutoFit/>
          </a:bodyPr>
          <a:lstStyle/>
          <a:p>
            <a:pPr eaLnBrk="0" fontAlgn="base" hangingPunct="0">
              <a:spcBef>
                <a:spcPct val="0"/>
              </a:spcBef>
              <a:spcAft>
                <a:spcPct val="0"/>
              </a:spcAft>
            </a:pPr>
            <a:r>
              <a:rPr lang="en-US" b="1" dirty="0">
                <a:solidFill>
                  <a:srgbClr val="FF0000"/>
                </a:solidFill>
                <a:latin typeface="Arial" charset="0"/>
                <a:ea typeface="ＭＳ Ｐゴシック" charset="0"/>
              </a:rPr>
              <a:t>20 um</a:t>
            </a:r>
          </a:p>
        </p:txBody>
      </p:sp>
      <p:sp>
        <p:nvSpPr>
          <p:cNvPr id="6" name="TextBox 5">
            <a:extLst>
              <a:ext uri="{FF2B5EF4-FFF2-40B4-BE49-F238E27FC236}">
                <a16:creationId xmlns:a16="http://schemas.microsoft.com/office/drawing/2014/main" id="{99A651D9-8B8C-5B31-2B35-25EB2B06A56C}"/>
              </a:ext>
            </a:extLst>
          </p:cNvPr>
          <p:cNvSpPr txBox="1"/>
          <p:nvPr/>
        </p:nvSpPr>
        <p:spPr>
          <a:xfrm>
            <a:off x="9258926" y="6172200"/>
            <a:ext cx="723275" cy="369332"/>
          </a:xfrm>
          <a:prstGeom prst="rect">
            <a:avLst/>
          </a:prstGeom>
          <a:noFill/>
        </p:spPr>
        <p:txBody>
          <a:bodyPr wrap="none" rtlCol="0">
            <a:spAutoFit/>
          </a:bodyPr>
          <a:lstStyle/>
          <a:p>
            <a:pPr eaLnBrk="0" fontAlgn="base" hangingPunct="0">
              <a:spcBef>
                <a:spcPct val="0"/>
              </a:spcBef>
              <a:spcAft>
                <a:spcPct val="0"/>
              </a:spcAft>
            </a:pPr>
            <a:r>
              <a:rPr lang="en-US" b="1">
                <a:solidFill>
                  <a:srgbClr val="FF0000"/>
                </a:solidFill>
                <a:latin typeface="Arial" charset="0"/>
                <a:ea typeface="ＭＳ Ｐゴシック" charset="0"/>
              </a:rPr>
              <a:t>5 um</a:t>
            </a:r>
          </a:p>
        </p:txBody>
      </p:sp>
      <p:sp>
        <p:nvSpPr>
          <p:cNvPr id="7" name="TextBox 6">
            <a:extLst>
              <a:ext uri="{FF2B5EF4-FFF2-40B4-BE49-F238E27FC236}">
                <a16:creationId xmlns:a16="http://schemas.microsoft.com/office/drawing/2014/main" id="{00A25C98-C0F2-A008-75B0-141F3110B8B5}"/>
              </a:ext>
            </a:extLst>
          </p:cNvPr>
          <p:cNvSpPr txBox="1"/>
          <p:nvPr/>
        </p:nvSpPr>
        <p:spPr>
          <a:xfrm>
            <a:off x="3330726" y="1066800"/>
            <a:ext cx="851515" cy="369332"/>
          </a:xfrm>
          <a:prstGeom prst="rect">
            <a:avLst/>
          </a:prstGeom>
          <a:noFill/>
        </p:spPr>
        <p:txBody>
          <a:bodyPr wrap="none" rtlCol="0">
            <a:spAutoFit/>
          </a:bodyPr>
          <a:lstStyle/>
          <a:p>
            <a:pPr eaLnBrk="0" fontAlgn="base" hangingPunct="0">
              <a:spcBef>
                <a:spcPct val="0"/>
              </a:spcBef>
              <a:spcAft>
                <a:spcPct val="0"/>
              </a:spcAft>
            </a:pPr>
            <a:r>
              <a:rPr lang="en-US" b="1" dirty="0">
                <a:solidFill>
                  <a:srgbClr val="FF0000"/>
                </a:solidFill>
                <a:latin typeface="Arial" charset="0"/>
                <a:ea typeface="ＭＳ Ｐゴシック" charset="0"/>
              </a:rPr>
              <a:t>15 um</a:t>
            </a:r>
          </a:p>
        </p:txBody>
      </p:sp>
      <p:sp>
        <p:nvSpPr>
          <p:cNvPr id="8" name="TextBox 7">
            <a:extLst>
              <a:ext uri="{FF2B5EF4-FFF2-40B4-BE49-F238E27FC236}">
                <a16:creationId xmlns:a16="http://schemas.microsoft.com/office/drawing/2014/main" id="{28BC7D34-9FDD-778A-A74D-A9D687D7D01B}"/>
              </a:ext>
            </a:extLst>
          </p:cNvPr>
          <p:cNvSpPr txBox="1"/>
          <p:nvPr/>
        </p:nvSpPr>
        <p:spPr>
          <a:xfrm>
            <a:off x="3886200" y="6172200"/>
            <a:ext cx="1043876" cy="369332"/>
          </a:xfrm>
          <a:prstGeom prst="rect">
            <a:avLst/>
          </a:prstGeom>
          <a:noFill/>
        </p:spPr>
        <p:txBody>
          <a:bodyPr wrap="none" rtlCol="0">
            <a:spAutoFit/>
          </a:bodyPr>
          <a:lstStyle/>
          <a:p>
            <a:pPr eaLnBrk="0" fontAlgn="base" hangingPunct="0">
              <a:spcBef>
                <a:spcPct val="0"/>
              </a:spcBef>
              <a:spcAft>
                <a:spcPct val="0"/>
              </a:spcAft>
            </a:pPr>
            <a:r>
              <a:rPr lang="en-US" b="1">
                <a:solidFill>
                  <a:srgbClr val="FF0000"/>
                </a:solidFill>
                <a:latin typeface="Arial" charset="0"/>
                <a:ea typeface="ＭＳ Ｐゴシック" charset="0"/>
              </a:rPr>
              <a:t>12.5 um</a:t>
            </a:r>
          </a:p>
        </p:txBody>
      </p:sp>
      <p:sp>
        <p:nvSpPr>
          <p:cNvPr id="9" name="TextBox 8">
            <a:extLst>
              <a:ext uri="{FF2B5EF4-FFF2-40B4-BE49-F238E27FC236}">
                <a16:creationId xmlns:a16="http://schemas.microsoft.com/office/drawing/2014/main" id="{6A24FFF4-FAE9-5A0F-586F-E72943080317}"/>
              </a:ext>
            </a:extLst>
          </p:cNvPr>
          <p:cNvSpPr txBox="1"/>
          <p:nvPr/>
        </p:nvSpPr>
        <p:spPr>
          <a:xfrm>
            <a:off x="6248401" y="6060452"/>
            <a:ext cx="835485" cy="338554"/>
          </a:xfrm>
          <a:prstGeom prst="rect">
            <a:avLst/>
          </a:prstGeom>
          <a:noFill/>
        </p:spPr>
        <p:txBody>
          <a:bodyPr wrap="none" rtlCol="0">
            <a:spAutoFit/>
          </a:bodyPr>
          <a:lstStyle/>
          <a:p>
            <a:pPr eaLnBrk="0" fontAlgn="base" hangingPunct="0">
              <a:spcBef>
                <a:spcPct val="0"/>
              </a:spcBef>
              <a:spcAft>
                <a:spcPct val="0"/>
              </a:spcAft>
            </a:pPr>
            <a:r>
              <a:rPr lang="en-US" sz="1600" b="1">
                <a:solidFill>
                  <a:srgbClr val="FF0000"/>
                </a:solidFill>
                <a:latin typeface="Arial" charset="0"/>
                <a:ea typeface="ＭＳ Ｐゴシック" charset="0"/>
              </a:rPr>
              <a:t>7.7 um</a:t>
            </a:r>
            <a:endParaRPr lang="en-US" sz="1600" b="1" dirty="0">
              <a:solidFill>
                <a:srgbClr val="FF0000"/>
              </a:solidFill>
              <a:latin typeface="Arial" charset="0"/>
              <a:ea typeface="ＭＳ Ｐゴシック" charset="0"/>
            </a:endParaRPr>
          </a:p>
        </p:txBody>
      </p:sp>
      <p:cxnSp>
        <p:nvCxnSpPr>
          <p:cNvPr id="11" name="Straight Arrow Connector 10">
            <a:extLst>
              <a:ext uri="{FF2B5EF4-FFF2-40B4-BE49-F238E27FC236}">
                <a16:creationId xmlns:a16="http://schemas.microsoft.com/office/drawing/2014/main" id="{0EAC469D-6148-AA44-AE2A-40A306929322}"/>
              </a:ext>
            </a:extLst>
          </p:cNvPr>
          <p:cNvCxnSpPr>
            <a:cxnSpLocks/>
          </p:cNvCxnSpPr>
          <p:nvPr/>
        </p:nvCxnSpPr>
        <p:spPr bwMode="auto">
          <a:xfrm>
            <a:off x="4038600" y="1600200"/>
            <a:ext cx="2514600" cy="0"/>
          </a:xfrm>
          <a:prstGeom prst="straightConnector1">
            <a:avLst/>
          </a:prstGeom>
          <a:solidFill>
            <a:schemeClr val="accent1"/>
          </a:solidFill>
          <a:ln w="25400" cap="flat" cmpd="sng" algn="ctr">
            <a:solidFill>
              <a:srgbClr val="FF0000"/>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2B80BEE6-C9E9-D67A-072F-C6AD7B240EB8}"/>
              </a:ext>
            </a:extLst>
          </p:cNvPr>
          <p:cNvSpPr txBox="1"/>
          <p:nvPr/>
        </p:nvSpPr>
        <p:spPr>
          <a:xfrm>
            <a:off x="4629980" y="1337846"/>
            <a:ext cx="1654556" cy="338554"/>
          </a:xfrm>
          <a:prstGeom prst="rect">
            <a:avLst/>
          </a:prstGeom>
          <a:noFill/>
        </p:spPr>
        <p:txBody>
          <a:bodyPr wrap="none" rtlCol="0">
            <a:spAutoFit/>
          </a:bodyPr>
          <a:lstStyle/>
          <a:p>
            <a:pPr eaLnBrk="0" fontAlgn="base" hangingPunct="0">
              <a:spcBef>
                <a:spcPct val="0"/>
              </a:spcBef>
              <a:spcAft>
                <a:spcPct val="0"/>
              </a:spcAft>
            </a:pPr>
            <a:r>
              <a:rPr lang="en-US" sz="1600" b="1" dirty="0">
                <a:solidFill>
                  <a:srgbClr val="FF0000"/>
                </a:solidFill>
                <a:latin typeface="Arial" charset="0"/>
                <a:ea typeface="ＭＳ Ｐゴシック" charset="0"/>
              </a:rPr>
              <a:t>Window region</a:t>
            </a:r>
          </a:p>
        </p:txBody>
      </p:sp>
    </p:spTree>
    <p:extLst>
      <p:ext uri="{BB962C8B-B14F-4D97-AF65-F5344CB8AC3E}">
        <p14:creationId xmlns:p14="http://schemas.microsoft.com/office/powerpoint/2010/main" val="612190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772400" cy="381000"/>
          </a:xfrm>
        </p:spPr>
        <p:txBody>
          <a:bodyPr/>
          <a:lstStyle/>
          <a:p>
            <a:r>
              <a:rPr lang="en-US" dirty="0"/>
              <a:t>Planck’s Blackbody Function for Different Temperatures</a:t>
            </a:r>
          </a:p>
        </p:txBody>
      </p:sp>
      <p:pic>
        <p:nvPicPr>
          <p:cNvPr id="4" name="Picture 3"/>
          <p:cNvPicPr>
            <a:picLocks noChangeAspect="1"/>
          </p:cNvPicPr>
          <p:nvPr/>
        </p:nvPicPr>
        <p:blipFill>
          <a:blip r:embed="rId2"/>
          <a:stretch>
            <a:fillRect/>
          </a:stretch>
        </p:blipFill>
        <p:spPr>
          <a:xfrm>
            <a:off x="4572000" y="838200"/>
            <a:ext cx="4651954" cy="3886200"/>
          </a:xfrm>
          <a:prstGeom prst="rect">
            <a:avLst/>
          </a:prstGeom>
        </p:spPr>
      </p:pic>
      <p:pic>
        <p:nvPicPr>
          <p:cNvPr id="5" name="Picture 4"/>
          <p:cNvPicPr>
            <a:picLocks noChangeAspect="1"/>
          </p:cNvPicPr>
          <p:nvPr/>
        </p:nvPicPr>
        <p:blipFill>
          <a:blip r:embed="rId3"/>
          <a:stretch>
            <a:fillRect/>
          </a:stretch>
        </p:blipFill>
        <p:spPr>
          <a:xfrm>
            <a:off x="1560689" y="1447800"/>
            <a:ext cx="2720030" cy="2209800"/>
          </a:xfrm>
          <a:prstGeom prst="rect">
            <a:avLst/>
          </a:prstGeom>
        </p:spPr>
      </p:pic>
      <p:cxnSp>
        <p:nvCxnSpPr>
          <p:cNvPr id="7" name="Straight Arrow Connector 6"/>
          <p:cNvCxnSpPr/>
          <p:nvPr/>
        </p:nvCxnSpPr>
        <p:spPr bwMode="auto">
          <a:xfrm flipH="1">
            <a:off x="3733800" y="457200"/>
            <a:ext cx="609600" cy="990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5410200" y="457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8" name="Group 17"/>
          <p:cNvGrpSpPr/>
          <p:nvPr/>
        </p:nvGrpSpPr>
        <p:grpSpPr>
          <a:xfrm>
            <a:off x="2057400" y="5334000"/>
            <a:ext cx="6847254" cy="800100"/>
            <a:chOff x="1371600" y="4953000"/>
            <a:chExt cx="6847254" cy="800100"/>
          </a:xfrm>
        </p:grpSpPr>
        <p:sp>
          <p:nvSpPr>
            <p:cNvPr id="11" name="TextBox 10"/>
            <p:cNvSpPr txBox="1"/>
            <p:nvPr/>
          </p:nvSpPr>
          <p:spPr>
            <a:xfrm>
              <a:off x="1371600" y="5181600"/>
              <a:ext cx="5369830"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latin typeface="Arial" charset="0"/>
                  <a:ea typeface="ＭＳ Ｐゴシック" charset="0"/>
                </a:rPr>
                <a:t>Peak obeys Wien’s displacement ‘law’</a:t>
              </a:r>
            </a:p>
          </p:txBody>
        </p:sp>
        <p:pic>
          <p:nvPicPr>
            <p:cNvPr id="12" name="Picture 11" descr="b.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953000"/>
              <a:ext cx="1360854" cy="800100"/>
            </a:xfrm>
            <a:prstGeom prst="rect">
              <a:avLst/>
            </a:prstGeom>
          </p:spPr>
        </p:pic>
      </p:grpSp>
      <p:grpSp>
        <p:nvGrpSpPr>
          <p:cNvPr id="17" name="Group 16"/>
          <p:cNvGrpSpPr/>
          <p:nvPr/>
        </p:nvGrpSpPr>
        <p:grpSpPr>
          <a:xfrm>
            <a:off x="1676400" y="6172200"/>
            <a:ext cx="6886962" cy="479176"/>
            <a:chOff x="228600" y="5943600"/>
            <a:chExt cx="6886962" cy="479176"/>
          </a:xfrm>
        </p:grpSpPr>
        <p:sp>
          <p:nvSpPr>
            <p:cNvPr id="13" name="TextBox 12"/>
            <p:cNvSpPr txBox="1"/>
            <p:nvPr/>
          </p:nvSpPr>
          <p:spPr>
            <a:xfrm>
              <a:off x="228600" y="5943600"/>
              <a:ext cx="2271776"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latin typeface="Arial" charset="0"/>
                  <a:ea typeface="ＭＳ Ｐゴシック" charset="0"/>
                </a:rPr>
                <a:t>Total irradiance</a:t>
              </a:r>
            </a:p>
          </p:txBody>
        </p:sp>
        <p:pic>
          <p:nvPicPr>
            <p:cNvPr id="14" name="Picture 13" descr="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5943600"/>
              <a:ext cx="1295400" cy="479176"/>
            </a:xfrm>
            <a:prstGeom prst="rect">
              <a:avLst/>
            </a:prstGeom>
          </p:spPr>
        </p:pic>
        <p:sp>
          <p:nvSpPr>
            <p:cNvPr id="15" name="TextBox 14"/>
            <p:cNvSpPr txBox="1"/>
            <p:nvPr/>
          </p:nvSpPr>
          <p:spPr>
            <a:xfrm>
              <a:off x="3810000" y="5943600"/>
              <a:ext cx="3305562"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000000"/>
                  </a:solidFill>
                  <a:latin typeface="Arial" charset="0"/>
                  <a:ea typeface="ＭＳ Ｐゴシック" charset="0"/>
                </a:rPr>
                <a:t>Stefan-Boltzmann ‘law’</a:t>
              </a:r>
            </a:p>
          </p:txBody>
        </p:sp>
      </p:grpSp>
      <p:grpSp>
        <p:nvGrpSpPr>
          <p:cNvPr id="6" name="Group 5"/>
          <p:cNvGrpSpPr/>
          <p:nvPr/>
        </p:nvGrpSpPr>
        <p:grpSpPr>
          <a:xfrm>
            <a:off x="7620000" y="1143000"/>
            <a:ext cx="2895600" cy="914400"/>
            <a:chOff x="6096000" y="1143000"/>
            <a:chExt cx="2895600" cy="914400"/>
          </a:xfrm>
        </p:grpSpPr>
        <p:pic>
          <p:nvPicPr>
            <p:cNvPr id="10" name="Picture 9" descr="a.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143000"/>
              <a:ext cx="2850496" cy="838200"/>
            </a:xfrm>
            <a:prstGeom prst="rect">
              <a:avLst/>
            </a:prstGeom>
          </p:spPr>
        </p:pic>
        <p:sp>
          <p:nvSpPr>
            <p:cNvPr id="3" name="Rectangle 2"/>
            <p:cNvSpPr/>
            <p:nvPr/>
          </p:nvSpPr>
          <p:spPr bwMode="auto">
            <a:xfrm>
              <a:off x="8458200" y="1219200"/>
              <a:ext cx="5334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600">
                <a:solidFill>
                  <a:srgbClr val="000000"/>
                </a:solidFill>
                <a:latin typeface="Arial" charset="0"/>
                <a:ea typeface="ＭＳ Ｐゴシック" charset="0"/>
                <a:cs typeface="ＭＳ Ｐゴシック" charset="0"/>
              </a:endParaRPr>
            </a:p>
          </p:txBody>
        </p:sp>
        <p:sp>
          <p:nvSpPr>
            <p:cNvPr id="16" name="Rectangle 15"/>
            <p:cNvSpPr/>
            <p:nvPr/>
          </p:nvSpPr>
          <p:spPr bwMode="auto">
            <a:xfrm>
              <a:off x="6705600" y="1828800"/>
              <a:ext cx="2286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600">
                <a:solidFill>
                  <a:srgbClr val="000000"/>
                </a:solidFill>
                <a:latin typeface="Arial" charset="0"/>
                <a:ea typeface="ＭＳ Ｐゴシック" charset="0"/>
                <a:cs typeface="ＭＳ Ｐゴシック" charset="0"/>
              </a:endParaRPr>
            </a:p>
          </p:txBody>
        </p:sp>
      </p:grpSp>
      <p:grpSp>
        <p:nvGrpSpPr>
          <p:cNvPr id="22" name="Group 21"/>
          <p:cNvGrpSpPr/>
          <p:nvPr/>
        </p:nvGrpSpPr>
        <p:grpSpPr>
          <a:xfrm>
            <a:off x="2286000" y="4800601"/>
            <a:ext cx="8269762" cy="722945"/>
            <a:chOff x="457200" y="4800600"/>
            <a:chExt cx="8269762" cy="722945"/>
          </a:xfrm>
        </p:grpSpPr>
        <p:pic>
          <p:nvPicPr>
            <p:cNvPr id="19" name="Picture 5" descr="BlackBodyEqu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00600"/>
              <a:ext cx="5181601" cy="72294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5715000" y="4953000"/>
              <a:ext cx="3011962"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000000"/>
                  </a:solidFill>
                  <a:latin typeface="Arial" charset="0"/>
                  <a:ea typeface="ＭＳ Ｐゴシック" charset="0"/>
                </a:rPr>
                <a:t>Wavenumber distribution</a:t>
              </a:r>
            </a:p>
          </p:txBody>
        </p:sp>
      </p:grpSp>
      <p:sp>
        <p:nvSpPr>
          <p:cNvPr id="23" name="TextBox 22"/>
          <p:cNvSpPr txBox="1"/>
          <p:nvPr/>
        </p:nvSpPr>
        <p:spPr>
          <a:xfrm>
            <a:off x="9079393" y="5481995"/>
            <a:ext cx="1545359" cy="523220"/>
          </a:xfrm>
          <a:prstGeom prst="rect">
            <a:avLst/>
          </a:prstGeom>
          <a:noFill/>
        </p:spPr>
        <p:txBody>
          <a:bodyPr wrap="none" rtlCol="0">
            <a:spAutoFit/>
          </a:bodyPr>
          <a:lstStyle/>
          <a:p>
            <a:pPr eaLnBrk="0" fontAlgn="base" hangingPunct="0">
              <a:spcBef>
                <a:spcPct val="0"/>
              </a:spcBef>
              <a:spcAft>
                <a:spcPct val="0"/>
              </a:spcAft>
            </a:pPr>
            <a:r>
              <a:rPr lang="en-US" sz="1400">
                <a:solidFill>
                  <a:srgbClr val="000000"/>
                </a:solidFill>
                <a:latin typeface="Arial" charset="0"/>
                <a:ea typeface="ＭＳ Ｐゴシック" charset="0"/>
              </a:rPr>
              <a:t>Wavelength (</a:t>
            </a:r>
            <a:r>
              <a:rPr lang="en-US" sz="1400">
                <a:solidFill>
                  <a:srgbClr val="000000"/>
                </a:solidFill>
                <a:latin typeface="Symbol" charset="2"/>
                <a:ea typeface="Symbol" charset="2"/>
                <a:cs typeface="Symbol" charset="2"/>
              </a:rPr>
              <a:t>m</a:t>
            </a:r>
            <a:r>
              <a:rPr lang="en-US" sz="1400">
                <a:solidFill>
                  <a:srgbClr val="000000"/>
                </a:solidFill>
                <a:latin typeface="Arial"/>
                <a:ea typeface="Symbol" charset="2"/>
                <a:cs typeface="Symbol" charset="2"/>
              </a:rPr>
              <a:t>m</a:t>
            </a:r>
            <a:r>
              <a:rPr lang="en-US" sz="1400">
                <a:solidFill>
                  <a:srgbClr val="000000"/>
                </a:solidFill>
                <a:latin typeface="Arial" charset="0"/>
                <a:ea typeface="ＭＳ Ｐゴシック" charset="0"/>
              </a:rPr>
              <a:t>)</a:t>
            </a:r>
            <a:br>
              <a:rPr lang="en-US" sz="1400" dirty="0">
                <a:solidFill>
                  <a:srgbClr val="000000"/>
                </a:solidFill>
                <a:latin typeface="Arial" charset="0"/>
                <a:ea typeface="ＭＳ Ｐゴシック" charset="0"/>
              </a:rPr>
            </a:br>
            <a:r>
              <a:rPr lang="en-US" sz="1400" dirty="0">
                <a:solidFill>
                  <a:srgbClr val="000000"/>
                </a:solidFill>
                <a:latin typeface="Arial" charset="0"/>
                <a:ea typeface="ＭＳ Ｐゴシック" charset="0"/>
              </a:rPr>
              <a:t>T (K)</a:t>
            </a:r>
          </a:p>
        </p:txBody>
      </p:sp>
    </p:spTree>
    <p:extLst>
      <p:ext uri="{BB962C8B-B14F-4D97-AF65-F5344CB8AC3E}">
        <p14:creationId xmlns:p14="http://schemas.microsoft.com/office/powerpoint/2010/main" val="186516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9A74-143F-599E-88A8-53F95F107128}"/>
            </a:ext>
          </a:extLst>
        </p:cNvPr>
        <p:cNvGrpSpPr/>
        <p:nvPr/>
      </p:nvGrpSpPr>
      <p:grpSpPr>
        <a:xfrm>
          <a:off x="0" y="0"/>
          <a:ext cx="0" cy="0"/>
          <a:chOff x="0" y="0"/>
          <a:chExt cx="0" cy="0"/>
        </a:xfrm>
      </p:grpSpPr>
      <p:sp>
        <p:nvSpPr>
          <p:cNvPr id="20483" name="Rectangle 3">
            <a:extLst>
              <a:ext uri="{FF2B5EF4-FFF2-40B4-BE49-F238E27FC236}">
                <a16:creationId xmlns:a16="http://schemas.microsoft.com/office/drawing/2014/main" id="{E7F4DB7C-14F7-043E-0072-0C81750CAA8F}"/>
              </a:ext>
            </a:extLst>
          </p:cNvPr>
          <p:cNvSpPr>
            <a:spLocks noGrp="1" noChangeArrowheads="1"/>
          </p:cNvSpPr>
          <p:nvPr>
            <p:ph type="ctrTitle"/>
          </p:nvPr>
        </p:nvSpPr>
        <p:spPr>
          <a:xfrm>
            <a:off x="2057400" y="0"/>
            <a:ext cx="7772400" cy="457200"/>
          </a:xfrm>
        </p:spPr>
        <p:txBody>
          <a:bodyPr/>
          <a:lstStyle/>
          <a:p>
            <a:r>
              <a:rPr lang="en-US" dirty="0"/>
              <a:t>Sun and Earth Spectra and Atmospheric Windows</a:t>
            </a:r>
          </a:p>
        </p:txBody>
      </p:sp>
      <p:sp>
        <p:nvSpPr>
          <p:cNvPr id="20484" name="Rectangle 4">
            <a:extLst>
              <a:ext uri="{FF2B5EF4-FFF2-40B4-BE49-F238E27FC236}">
                <a16:creationId xmlns:a16="http://schemas.microsoft.com/office/drawing/2014/main" id="{316C76D4-FE5A-7C60-011C-FDCA30EB682D}"/>
              </a:ext>
            </a:extLst>
          </p:cNvPr>
          <p:cNvSpPr>
            <a:spLocks noChangeArrowheads="1"/>
          </p:cNvSpPr>
          <p:nvPr/>
        </p:nvSpPr>
        <p:spPr bwMode="auto">
          <a:xfrm>
            <a:off x="4495801" y="1828800"/>
            <a:ext cx="7270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2400">
                <a:solidFill>
                  <a:srgbClr val="000000"/>
                </a:solidFill>
                <a:latin typeface="Arial" charset="0"/>
                <a:ea typeface="ＭＳ Ｐゴシック" charset="0"/>
              </a:rPr>
              <a:t>Sun</a:t>
            </a:r>
          </a:p>
        </p:txBody>
      </p:sp>
      <p:sp>
        <p:nvSpPr>
          <p:cNvPr id="20485" name="Rectangle 5">
            <a:extLst>
              <a:ext uri="{FF2B5EF4-FFF2-40B4-BE49-F238E27FC236}">
                <a16:creationId xmlns:a16="http://schemas.microsoft.com/office/drawing/2014/main" id="{01976169-E164-9D98-20E2-332ED9EA0E5A}"/>
              </a:ext>
            </a:extLst>
          </p:cNvPr>
          <p:cNvSpPr>
            <a:spLocks noChangeArrowheads="1"/>
          </p:cNvSpPr>
          <p:nvPr/>
        </p:nvSpPr>
        <p:spPr bwMode="auto">
          <a:xfrm>
            <a:off x="7010401" y="1828800"/>
            <a:ext cx="912813"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2400">
                <a:solidFill>
                  <a:srgbClr val="000000"/>
                </a:solidFill>
                <a:latin typeface="Arial" charset="0"/>
                <a:ea typeface="ＭＳ Ｐゴシック" charset="0"/>
              </a:rPr>
              <a:t>Earth</a:t>
            </a:r>
          </a:p>
        </p:txBody>
      </p:sp>
      <p:sp>
        <p:nvSpPr>
          <p:cNvPr id="20487" name="Rectangle 7">
            <a:extLst>
              <a:ext uri="{FF2B5EF4-FFF2-40B4-BE49-F238E27FC236}">
                <a16:creationId xmlns:a16="http://schemas.microsoft.com/office/drawing/2014/main" id="{9E1A9805-78B7-4CD9-2F67-7AA363A4429E}"/>
              </a:ext>
            </a:extLst>
          </p:cNvPr>
          <p:cNvSpPr>
            <a:spLocks noChangeArrowheads="1"/>
          </p:cNvSpPr>
          <p:nvPr/>
        </p:nvSpPr>
        <p:spPr bwMode="auto">
          <a:xfrm>
            <a:off x="1584326" y="6248400"/>
            <a:ext cx="9007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2400" b="1">
                <a:solidFill>
                  <a:srgbClr val="000000"/>
                </a:solidFill>
                <a:latin typeface="Arial" charset="0"/>
                <a:ea typeface="ＭＳ Ｐゴシック" charset="0"/>
              </a:rPr>
              <a:t>Absorption only, not effects of Rayleigh Scattering by gases.</a:t>
            </a:r>
          </a:p>
        </p:txBody>
      </p:sp>
      <p:grpSp>
        <p:nvGrpSpPr>
          <p:cNvPr id="2" name="Group 1">
            <a:extLst>
              <a:ext uri="{FF2B5EF4-FFF2-40B4-BE49-F238E27FC236}">
                <a16:creationId xmlns:a16="http://schemas.microsoft.com/office/drawing/2014/main" id="{B549A655-EE2E-5757-7E19-1036F7AEC943}"/>
              </a:ext>
            </a:extLst>
          </p:cNvPr>
          <p:cNvGrpSpPr/>
          <p:nvPr/>
        </p:nvGrpSpPr>
        <p:grpSpPr>
          <a:xfrm>
            <a:off x="1981201" y="457200"/>
            <a:ext cx="7516097" cy="5749282"/>
            <a:chOff x="1054514" y="457200"/>
            <a:chExt cx="7516097" cy="5749282"/>
          </a:xfrm>
        </p:grpSpPr>
        <p:pic>
          <p:nvPicPr>
            <p:cNvPr id="20482" name="Picture 2" descr="blackbodyEarthSun">
              <a:extLst>
                <a:ext uri="{FF2B5EF4-FFF2-40B4-BE49-F238E27FC236}">
                  <a16:creationId xmlns:a16="http://schemas.microsoft.com/office/drawing/2014/main" id="{077CBAE5-AC87-12CE-5142-F332FBADD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 xmlns:a14="http://schemas.microsoft.com/office/drawing/2010/main">
                  <a:solidFill>
                    <a:srgbClr val="FFFFFF"/>
                  </a:solidFill>
                </a14:hiddenFill>
              </a:ext>
            </a:extLst>
          </p:spPr>
        </p:pic>
        <p:sp>
          <p:nvSpPr>
            <p:cNvPr id="20486" name="Line 6">
              <a:extLst>
                <a:ext uri="{FF2B5EF4-FFF2-40B4-BE49-F238E27FC236}">
                  <a16:creationId xmlns:a16="http://schemas.microsoft.com/office/drawing/2014/main" id="{9BDACC0D-4AE5-BA71-B74B-644C14FF68FE}"/>
                </a:ext>
              </a:extLst>
            </p:cNvPr>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20488" name="Rectangle 8">
              <a:extLst>
                <a:ext uri="{FF2B5EF4-FFF2-40B4-BE49-F238E27FC236}">
                  <a16:creationId xmlns:a16="http://schemas.microsoft.com/office/drawing/2014/main" id="{46D97144-CAFC-396A-9814-462468267FEC}"/>
                </a:ext>
              </a:extLst>
            </p:cNvPr>
            <p:cNvSpPr>
              <a:spLocks noChangeArrowheads="1"/>
            </p:cNvSpPr>
            <p:nvPr/>
          </p:nvSpPr>
          <p:spPr bwMode="auto">
            <a:xfrm>
              <a:off x="1054514" y="5744817"/>
              <a:ext cx="2428614"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2400" b="1" dirty="0">
                  <a:solidFill>
                    <a:srgbClr val="000000"/>
                  </a:solidFill>
                  <a:latin typeface="Arial" charset="0"/>
                  <a:ea typeface="ＭＳ Ｐゴシック" charset="0"/>
                </a:rPr>
                <a:t>Visible Window</a:t>
              </a:r>
            </a:p>
          </p:txBody>
        </p:sp>
        <p:sp>
          <p:nvSpPr>
            <p:cNvPr id="20489" name="Line 9">
              <a:extLst>
                <a:ext uri="{FF2B5EF4-FFF2-40B4-BE49-F238E27FC236}">
                  <a16:creationId xmlns:a16="http://schemas.microsoft.com/office/drawing/2014/main" id="{27B705D1-F87A-1294-0210-3660170DD0EA}"/>
                </a:ext>
              </a:extLst>
            </p:cNvPr>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Arial" charset="0"/>
                <a:ea typeface="ＭＳ Ｐゴシック" charset="0"/>
              </a:endParaRPr>
            </a:p>
          </p:txBody>
        </p:sp>
        <p:sp>
          <p:nvSpPr>
            <p:cNvPr id="20490" name="Rectangle 10">
              <a:extLst>
                <a:ext uri="{FF2B5EF4-FFF2-40B4-BE49-F238E27FC236}">
                  <a16:creationId xmlns:a16="http://schemas.microsoft.com/office/drawing/2014/main" id="{97A6C1BA-7088-0078-07FE-2E68736A0760}"/>
                </a:ext>
              </a:extLst>
            </p:cNvPr>
            <p:cNvSpPr>
              <a:spLocks noChangeArrowheads="1"/>
            </p:cNvSpPr>
            <p:nvPr/>
          </p:nvSpPr>
          <p:spPr bwMode="auto">
            <a:xfrm>
              <a:off x="6032224" y="5744817"/>
              <a:ext cx="2538387"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defRPr/>
              </a:pPr>
              <a:r>
                <a:rPr lang="en-US" sz="2400" b="1" dirty="0">
                  <a:solidFill>
                    <a:srgbClr val="000000"/>
                  </a:solidFill>
                  <a:latin typeface="Arial" charset="0"/>
                  <a:ea typeface="ＭＳ Ｐゴシック" charset="0"/>
                </a:rPr>
                <a:t>IR Dirty Window</a:t>
              </a:r>
            </a:p>
          </p:txBody>
        </p:sp>
      </p:grpSp>
    </p:spTree>
    <p:extLst>
      <p:ext uri="{BB962C8B-B14F-4D97-AF65-F5344CB8AC3E}">
        <p14:creationId xmlns:p14="http://schemas.microsoft.com/office/powerpoint/2010/main" val="89508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290A9CFA-2730-E0AD-4955-29AFA3559EBF}"/>
                  </a:ext>
                </a:extLst>
              </p14:cNvPr>
              <p14:cNvContentPartPr/>
              <p14:nvPr/>
            </p14:nvContentPartPr>
            <p14:xfrm>
              <a:off x="4871277" y="1068659"/>
              <a:ext cx="2943225" cy="1716881"/>
            </p14:xfrm>
          </p:contentPart>
        </mc:Choice>
        <mc:Fallback xmlns="">
          <p:pic>
            <p:nvPicPr>
              <p:cNvPr id="2" name="Ink 1">
                <a:extLst>
                  <a:ext uri="{FF2B5EF4-FFF2-40B4-BE49-F238E27FC236}">
                    <a16:creationId xmlns:a16="http://schemas.microsoft.com/office/drawing/2014/main" id="{290A9CFA-2730-E0AD-4955-29AFA3559EBF}"/>
                  </a:ext>
                </a:extLst>
              </p:cNvPr>
              <p:cNvPicPr/>
              <p:nvPr/>
            </p:nvPicPr>
            <p:blipFill>
              <a:blip r:embed="rId3"/>
              <a:stretch>
                <a:fillRect/>
              </a:stretch>
            </p:blipFill>
            <p:spPr>
              <a:xfrm>
                <a:off x="4862280" y="1059661"/>
                <a:ext cx="2960860" cy="173451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EFCA181-1069-57C4-1D40-0BC02842EE0C}"/>
                  </a:ext>
                </a:extLst>
              </p14:cNvPr>
              <p14:cNvContentPartPr/>
              <p14:nvPr/>
            </p14:nvContentPartPr>
            <p14:xfrm>
              <a:off x="1775080" y="3281241"/>
              <a:ext cx="5118734" cy="2453848"/>
            </p14:xfrm>
          </p:contentPart>
        </mc:Choice>
        <mc:Fallback xmlns="">
          <p:pic>
            <p:nvPicPr>
              <p:cNvPr id="4" name="Ink 3">
                <a:extLst>
                  <a:ext uri="{FF2B5EF4-FFF2-40B4-BE49-F238E27FC236}">
                    <a16:creationId xmlns:a16="http://schemas.microsoft.com/office/drawing/2014/main" id="{CEFCA181-1069-57C4-1D40-0BC02842EE0C}"/>
                  </a:ext>
                </a:extLst>
              </p:cNvPr>
              <p:cNvPicPr/>
              <p:nvPr/>
            </p:nvPicPr>
            <p:blipFill>
              <a:blip r:embed="rId5"/>
              <a:stretch>
                <a:fillRect/>
              </a:stretch>
            </p:blipFill>
            <p:spPr>
              <a:xfrm>
                <a:off x="1766081" y="3272241"/>
                <a:ext cx="5136372" cy="2471489"/>
              </a:xfrm>
              <a:prstGeom prst="rect">
                <a:avLst/>
              </a:prstGeom>
            </p:spPr>
          </p:pic>
        </mc:Fallback>
      </mc:AlternateContent>
      <p:cxnSp>
        <p:nvCxnSpPr>
          <p:cNvPr id="6" name="Straight Arrow Connector 5">
            <a:extLst>
              <a:ext uri="{FF2B5EF4-FFF2-40B4-BE49-F238E27FC236}">
                <a16:creationId xmlns:a16="http://schemas.microsoft.com/office/drawing/2014/main" id="{69598C3F-F51B-4EFE-0C3A-7AFE4AA078FE}"/>
              </a:ext>
            </a:extLst>
          </p:cNvPr>
          <p:cNvCxnSpPr/>
          <p:nvPr/>
        </p:nvCxnSpPr>
        <p:spPr>
          <a:xfrm>
            <a:off x="6893814" y="1131570"/>
            <a:ext cx="157734" cy="2423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E26A0B0-A910-54EF-D930-BDBF98D3DF5E}"/>
                  </a:ext>
                </a:extLst>
              </p14:cNvPr>
              <p14:cNvContentPartPr/>
              <p14:nvPr/>
            </p14:nvContentPartPr>
            <p14:xfrm>
              <a:off x="7366073" y="4138072"/>
              <a:ext cx="2737247" cy="1740694"/>
            </p14:xfrm>
          </p:contentPart>
        </mc:Choice>
        <mc:Fallback xmlns="">
          <p:pic>
            <p:nvPicPr>
              <p:cNvPr id="7" name="Ink 6">
                <a:extLst>
                  <a:ext uri="{FF2B5EF4-FFF2-40B4-BE49-F238E27FC236}">
                    <a16:creationId xmlns:a16="http://schemas.microsoft.com/office/drawing/2014/main" id="{8E26A0B0-A910-54EF-D930-BDBF98D3DF5E}"/>
                  </a:ext>
                </a:extLst>
              </p:cNvPr>
              <p:cNvPicPr/>
              <p:nvPr/>
            </p:nvPicPr>
            <p:blipFill>
              <a:blip r:embed="rId7"/>
              <a:stretch>
                <a:fillRect/>
              </a:stretch>
            </p:blipFill>
            <p:spPr>
              <a:xfrm>
                <a:off x="7357072" y="4129077"/>
                <a:ext cx="2754888" cy="1758324"/>
              </a:xfrm>
              <a:prstGeom prst="rect">
                <a:avLst/>
              </a:prstGeom>
            </p:spPr>
          </p:pic>
        </mc:Fallback>
      </mc:AlternateContent>
      <p:sp>
        <p:nvSpPr>
          <p:cNvPr id="8" name="TextBox 7">
            <a:extLst>
              <a:ext uri="{FF2B5EF4-FFF2-40B4-BE49-F238E27FC236}">
                <a16:creationId xmlns:a16="http://schemas.microsoft.com/office/drawing/2014/main" id="{7C3E2EB5-81FB-68EA-0A3F-FE140CA00198}"/>
              </a:ext>
            </a:extLst>
          </p:cNvPr>
          <p:cNvSpPr txBox="1"/>
          <p:nvPr/>
        </p:nvSpPr>
        <p:spPr>
          <a:xfrm>
            <a:off x="4620492" y="1131570"/>
            <a:ext cx="554182"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Arial" charset="0"/>
                <a:ea typeface="ＭＳ Ｐゴシック" charset="0"/>
              </a:rPr>
              <a:t>1</a:t>
            </a:r>
          </a:p>
        </p:txBody>
      </p:sp>
      <p:sp>
        <p:nvSpPr>
          <p:cNvPr id="9" name="TextBox 8">
            <a:extLst>
              <a:ext uri="{FF2B5EF4-FFF2-40B4-BE49-F238E27FC236}">
                <a16:creationId xmlns:a16="http://schemas.microsoft.com/office/drawing/2014/main" id="{7196219C-E452-D7E7-0131-C5737B7A6242}"/>
              </a:ext>
            </a:extLst>
          </p:cNvPr>
          <p:cNvSpPr txBox="1"/>
          <p:nvPr/>
        </p:nvSpPr>
        <p:spPr>
          <a:xfrm>
            <a:off x="1804193" y="3053888"/>
            <a:ext cx="554182"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Arial" charset="0"/>
                <a:ea typeface="ＭＳ Ｐゴシック" charset="0"/>
              </a:rPr>
              <a:t>2</a:t>
            </a:r>
          </a:p>
        </p:txBody>
      </p:sp>
      <p:sp>
        <p:nvSpPr>
          <p:cNvPr id="10" name="TextBox 9">
            <a:extLst>
              <a:ext uri="{FF2B5EF4-FFF2-40B4-BE49-F238E27FC236}">
                <a16:creationId xmlns:a16="http://schemas.microsoft.com/office/drawing/2014/main" id="{380DC1C8-26F3-48F8-CB02-1CA0DA868C08}"/>
              </a:ext>
            </a:extLst>
          </p:cNvPr>
          <p:cNvSpPr txBox="1"/>
          <p:nvPr/>
        </p:nvSpPr>
        <p:spPr>
          <a:xfrm>
            <a:off x="7886701" y="3330887"/>
            <a:ext cx="554182" cy="369332"/>
          </a:xfrm>
          <a:prstGeom prst="rect">
            <a:avLst/>
          </a:prstGeom>
          <a:noFill/>
        </p:spPr>
        <p:txBody>
          <a:bodyPr wrap="square" rtlCol="0">
            <a:spAutoFit/>
          </a:bodyPr>
          <a:lstStyle/>
          <a:p>
            <a:pPr eaLnBrk="0" fontAlgn="base" hangingPunct="0">
              <a:spcBef>
                <a:spcPct val="0"/>
              </a:spcBef>
              <a:spcAft>
                <a:spcPct val="0"/>
              </a:spcAft>
            </a:pPr>
            <a:r>
              <a:rPr lang="en-US" b="1" dirty="0">
                <a:solidFill>
                  <a:srgbClr val="000000"/>
                </a:solidFill>
                <a:latin typeface="Arial" charset="0"/>
                <a:ea typeface="ＭＳ Ｐゴシック" charset="0"/>
              </a:rPr>
              <a:t>3</a:t>
            </a:r>
          </a:p>
        </p:txBody>
      </p:sp>
      <p:sp>
        <p:nvSpPr>
          <p:cNvPr id="5" name="Title 4">
            <a:extLst>
              <a:ext uri="{FF2B5EF4-FFF2-40B4-BE49-F238E27FC236}">
                <a16:creationId xmlns:a16="http://schemas.microsoft.com/office/drawing/2014/main" id="{FC904B09-DE95-C293-C6A5-609740BFACBA}"/>
              </a:ext>
            </a:extLst>
          </p:cNvPr>
          <p:cNvSpPr>
            <a:spLocks noGrp="1"/>
          </p:cNvSpPr>
          <p:nvPr>
            <p:ph type="title" idx="4294967295"/>
          </p:nvPr>
        </p:nvSpPr>
        <p:spPr>
          <a:xfrm>
            <a:off x="2243569" y="13350"/>
            <a:ext cx="7772400" cy="1143000"/>
          </a:xfrm>
        </p:spPr>
        <p:txBody>
          <a:bodyPr/>
          <a:lstStyle/>
          <a:p>
            <a:pPr rtl="0" eaLnBrk="0" fontAlgn="base" hangingPunct="0"/>
            <a:r>
              <a:rPr lang="en-US" b="1" kern="1200" dirty="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Albedo Discussion:  Basic idea</a:t>
            </a:r>
            <a:endParaRPr lang="en-US" b="1" dirty="0">
              <a:effectLst/>
            </a:endParaRPr>
          </a:p>
          <a:p>
            <a:endParaRPr lang="en-US" b="1" dirty="0"/>
          </a:p>
        </p:txBody>
      </p:sp>
    </p:spTree>
    <p:extLst>
      <p:ext uri="{BB962C8B-B14F-4D97-AF65-F5344CB8AC3E}">
        <p14:creationId xmlns:p14="http://schemas.microsoft.com/office/powerpoint/2010/main" val="366914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490E-6DFB-F454-8D87-71B165A51C8E}"/>
              </a:ext>
            </a:extLst>
          </p:cNvPr>
          <p:cNvSpPr>
            <a:spLocks noGrp="1"/>
          </p:cNvSpPr>
          <p:nvPr>
            <p:ph type="title"/>
          </p:nvPr>
        </p:nvSpPr>
        <p:spPr>
          <a:xfrm>
            <a:off x="2133600" y="152400"/>
            <a:ext cx="7772400" cy="1143000"/>
          </a:xfrm>
        </p:spPr>
        <p:txBody>
          <a:bodyPr/>
          <a:lstStyle/>
          <a:p>
            <a:r>
              <a:rPr lang="en-US" dirty="0"/>
              <a:t>Daily Averaged Earth Albedo Measurements By the NOAA Satellite Located Between the Sun and Earth (Lagrange Point)</a:t>
            </a:r>
          </a:p>
        </p:txBody>
      </p:sp>
      <p:pic>
        <p:nvPicPr>
          <p:cNvPr id="4" name="Picture 3">
            <a:extLst>
              <a:ext uri="{FF2B5EF4-FFF2-40B4-BE49-F238E27FC236}">
                <a16:creationId xmlns:a16="http://schemas.microsoft.com/office/drawing/2014/main" id="{612C6E80-16C5-1B89-82B2-4FB123CCC10A}"/>
              </a:ext>
            </a:extLst>
          </p:cNvPr>
          <p:cNvPicPr>
            <a:picLocks noChangeAspect="1"/>
          </p:cNvPicPr>
          <p:nvPr/>
        </p:nvPicPr>
        <p:blipFill>
          <a:blip r:embed="rId2"/>
          <a:stretch>
            <a:fillRect/>
          </a:stretch>
        </p:blipFill>
        <p:spPr>
          <a:xfrm>
            <a:off x="1524000" y="1499144"/>
            <a:ext cx="9144000" cy="4749257"/>
          </a:xfrm>
          <a:prstGeom prst="rect">
            <a:avLst/>
          </a:prstGeom>
        </p:spPr>
      </p:pic>
    </p:spTree>
    <p:extLst>
      <p:ext uri="{BB962C8B-B14F-4D97-AF65-F5344CB8AC3E}">
        <p14:creationId xmlns:p14="http://schemas.microsoft.com/office/powerpoint/2010/main" val="364022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962400"/>
            <a:ext cx="5497552" cy="2590800"/>
          </a:xfrm>
          <a:prstGeom prst="rect">
            <a:avLst/>
          </a:prstGeom>
        </p:spPr>
      </p:pic>
      <p:pic>
        <p:nvPicPr>
          <p:cNvPr id="3" name="Picture 2" desc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838201"/>
            <a:ext cx="4209475" cy="2837899"/>
          </a:xfrm>
          <a:prstGeom prst="rect">
            <a:avLst/>
          </a:prstGeom>
        </p:spPr>
      </p:pic>
      <p:sp>
        <p:nvSpPr>
          <p:cNvPr id="6" name="Title 5"/>
          <p:cNvSpPr>
            <a:spLocks noGrp="1"/>
          </p:cNvSpPr>
          <p:nvPr>
            <p:ph type="title" idx="4294967295"/>
          </p:nvPr>
        </p:nvSpPr>
        <p:spPr>
          <a:xfrm>
            <a:off x="2286000" y="76200"/>
            <a:ext cx="7772400" cy="609600"/>
          </a:xfrm>
        </p:spPr>
        <p:txBody>
          <a:bodyPr/>
          <a:lstStyle/>
          <a:p>
            <a:r>
              <a:rPr lang="en-US" dirty="0"/>
              <a:t>Astronomical Radiation</a:t>
            </a:r>
            <a:r>
              <a:rPr lang="en-US" baseline="0" dirty="0"/>
              <a:t> Balance</a:t>
            </a:r>
            <a:endParaRPr lang="en-US" dirty="0"/>
          </a:p>
        </p:txBody>
      </p:sp>
      <p:grpSp>
        <p:nvGrpSpPr>
          <p:cNvPr id="8" name="Group 7"/>
          <p:cNvGrpSpPr/>
          <p:nvPr/>
        </p:nvGrpSpPr>
        <p:grpSpPr>
          <a:xfrm>
            <a:off x="7174832" y="657726"/>
            <a:ext cx="2895600" cy="1828800"/>
            <a:chOff x="5181600" y="1447800"/>
            <a:chExt cx="3125878" cy="1843021"/>
          </a:xfrm>
        </p:grpSpPr>
        <p:pic>
          <p:nvPicPr>
            <p:cNvPr id="5" name="Picture 4" descr="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1447800"/>
              <a:ext cx="3049678" cy="1843021"/>
            </a:xfrm>
            <a:prstGeom prst="rect">
              <a:avLst/>
            </a:prstGeom>
          </p:spPr>
        </p:pic>
        <p:sp>
          <p:nvSpPr>
            <p:cNvPr id="7" name="Rectangle 6"/>
            <p:cNvSpPr/>
            <p:nvPr/>
          </p:nvSpPr>
          <p:spPr bwMode="auto">
            <a:xfrm>
              <a:off x="5181600" y="14478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60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0310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D85C-078E-393F-35C8-D795635AF2C5}"/>
              </a:ext>
            </a:extLst>
          </p:cNvPr>
          <p:cNvSpPr>
            <a:spLocks noGrp="1"/>
          </p:cNvSpPr>
          <p:nvPr>
            <p:ph type="title"/>
          </p:nvPr>
        </p:nvSpPr>
        <p:spPr>
          <a:xfrm>
            <a:off x="2209800" y="160420"/>
            <a:ext cx="7772400" cy="609600"/>
          </a:xfrm>
        </p:spPr>
        <p:txBody>
          <a:bodyPr/>
          <a:lstStyle/>
          <a:p>
            <a:r>
              <a:rPr lang="en-US" b="1" dirty="0"/>
              <a:t>Global Energy Balance: Solar and Infrared Radiation</a:t>
            </a:r>
            <a:br>
              <a:rPr lang="en-US" b="1" dirty="0"/>
            </a:br>
            <a:endParaRPr lang="en-US" b="1" dirty="0"/>
          </a:p>
        </p:txBody>
      </p:sp>
      <p:graphicFrame>
        <p:nvGraphicFramePr>
          <p:cNvPr id="3" name="Table 2">
            <a:extLst>
              <a:ext uri="{FF2B5EF4-FFF2-40B4-BE49-F238E27FC236}">
                <a16:creationId xmlns:a16="http://schemas.microsoft.com/office/drawing/2014/main" id="{348A646F-7494-6510-CC10-CF83C19C5136}"/>
              </a:ext>
            </a:extLst>
          </p:cNvPr>
          <p:cNvGraphicFramePr>
            <a:graphicFrameLocks noGrp="1"/>
          </p:cNvGraphicFramePr>
          <p:nvPr/>
        </p:nvGraphicFramePr>
        <p:xfrm>
          <a:off x="5486401" y="778042"/>
          <a:ext cx="5347127" cy="4939445"/>
        </p:xfrm>
        <a:graphic>
          <a:graphicData uri="http://schemas.openxmlformats.org/drawingml/2006/table">
            <a:tbl>
              <a:tblPr/>
              <a:tblGrid>
                <a:gridCol w="25400">
                  <a:extLst>
                    <a:ext uri="{9D8B030D-6E8A-4147-A177-3AD203B41FA5}">
                      <a16:colId xmlns:a16="http://schemas.microsoft.com/office/drawing/2014/main" val="2682207551"/>
                    </a:ext>
                  </a:extLst>
                </a:gridCol>
                <a:gridCol w="207336">
                  <a:extLst>
                    <a:ext uri="{9D8B030D-6E8A-4147-A177-3AD203B41FA5}">
                      <a16:colId xmlns:a16="http://schemas.microsoft.com/office/drawing/2014/main" val="2076151316"/>
                    </a:ext>
                  </a:extLst>
                </a:gridCol>
                <a:gridCol w="2605960">
                  <a:extLst>
                    <a:ext uri="{9D8B030D-6E8A-4147-A177-3AD203B41FA5}">
                      <a16:colId xmlns:a16="http://schemas.microsoft.com/office/drawing/2014/main" val="1712698369"/>
                    </a:ext>
                  </a:extLst>
                </a:gridCol>
                <a:gridCol w="482673">
                  <a:extLst>
                    <a:ext uri="{9D8B030D-6E8A-4147-A177-3AD203B41FA5}">
                      <a16:colId xmlns:a16="http://schemas.microsoft.com/office/drawing/2014/main" val="242334837"/>
                    </a:ext>
                  </a:extLst>
                </a:gridCol>
                <a:gridCol w="54687">
                  <a:extLst>
                    <a:ext uri="{9D8B030D-6E8A-4147-A177-3AD203B41FA5}">
                      <a16:colId xmlns:a16="http://schemas.microsoft.com/office/drawing/2014/main" val="2992974609"/>
                    </a:ext>
                  </a:extLst>
                </a:gridCol>
                <a:gridCol w="25400">
                  <a:extLst>
                    <a:ext uri="{9D8B030D-6E8A-4147-A177-3AD203B41FA5}">
                      <a16:colId xmlns:a16="http://schemas.microsoft.com/office/drawing/2014/main" val="3420364612"/>
                    </a:ext>
                  </a:extLst>
                </a:gridCol>
                <a:gridCol w="37092">
                  <a:extLst>
                    <a:ext uri="{9D8B030D-6E8A-4147-A177-3AD203B41FA5}">
                      <a16:colId xmlns:a16="http://schemas.microsoft.com/office/drawing/2014/main" val="689506322"/>
                    </a:ext>
                  </a:extLst>
                </a:gridCol>
                <a:gridCol w="1464901">
                  <a:extLst>
                    <a:ext uri="{9D8B030D-6E8A-4147-A177-3AD203B41FA5}">
                      <a16:colId xmlns:a16="http://schemas.microsoft.com/office/drawing/2014/main" val="1236670226"/>
                    </a:ext>
                  </a:extLst>
                </a:gridCol>
                <a:gridCol w="43036">
                  <a:extLst>
                    <a:ext uri="{9D8B030D-6E8A-4147-A177-3AD203B41FA5}">
                      <a16:colId xmlns:a16="http://schemas.microsoft.com/office/drawing/2014/main" val="1110266248"/>
                    </a:ext>
                  </a:extLst>
                </a:gridCol>
                <a:gridCol w="400642">
                  <a:extLst>
                    <a:ext uri="{9D8B030D-6E8A-4147-A177-3AD203B41FA5}">
                      <a16:colId xmlns:a16="http://schemas.microsoft.com/office/drawing/2014/main" val="2440553632"/>
                    </a:ext>
                  </a:extLst>
                </a:gridCol>
              </a:tblGrid>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18062809"/>
                  </a:ext>
                </a:extLst>
              </a:tr>
              <a:tr h="58809">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endParaRPr lang="en-US" sz="1400" dirty="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463070910"/>
                  </a:ext>
                </a:extLst>
              </a:tr>
              <a:tr h="37142">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3" gridSpan="3">
                  <a:txBody>
                    <a:bodyPr/>
                    <a:lstStyle/>
                    <a:p>
                      <a:pPr marL="0" marR="0" fontAlgn="t">
                        <a:buNone/>
                      </a:pPr>
                      <a:r>
                        <a:rPr lang="en-US" sz="1400" b="1" dirty="0">
                          <a:effectLst/>
                          <a:latin typeface="Calibri" panose="020F0502020204030204" pitchFamily="34" charset="0"/>
                        </a:rPr>
                        <a:t>Top of Atmosphere:</a:t>
                      </a:r>
                      <a:br>
                        <a:rPr lang="en-US" sz="1400" b="1" dirty="0">
                          <a:effectLst/>
                          <a:latin typeface="Calibri" panose="020F0502020204030204" pitchFamily="34" charset="0"/>
                        </a:rPr>
                      </a:br>
                      <a:r>
                        <a:rPr lang="en-US" sz="1400" b="1" dirty="0">
                          <a:effectLst/>
                          <a:latin typeface="Calibri" panose="020F0502020204030204" pitchFamily="34" charset="0"/>
                        </a:rPr>
                        <a:t>100 units in and out.</a:t>
                      </a:r>
                      <a:br>
                        <a:rPr lang="en-US" sz="1400" b="1" dirty="0">
                          <a:effectLst/>
                          <a:latin typeface="Calibri" panose="020F0502020204030204" pitchFamily="34" charset="0"/>
                        </a:rPr>
                      </a:br>
                      <a:r>
                        <a:rPr lang="en-US" sz="1400" b="1" dirty="0">
                          <a:effectLst/>
                          <a:latin typeface="Calibri" panose="020F0502020204030204" pitchFamily="34" charset="0"/>
                        </a:rPr>
                        <a:t>70 units of solar  radiation absorbed in the atmosphere and surface.  70 units of IR emitted.</a:t>
                      </a:r>
                      <a:endParaRPr lang="en-US" sz="1400" dirty="0">
                        <a:effectLst/>
                        <a:latin typeface="Calibri" panose="020F0502020204030204" pitchFamily="34" charset="0"/>
                      </a:endParaRPr>
                    </a:p>
                  </a:txBody>
                  <a:tcPr marL="0" marR="0" marT="0" marB="0">
                    <a:lnL>
                      <a:noFill/>
                    </a:lnL>
                    <a:lnR>
                      <a:noFill/>
                    </a:lnR>
                    <a:lnT>
                      <a:noFill/>
                    </a:lnT>
                    <a:lnB>
                      <a:noFill/>
                    </a:lnB>
                    <a:noFill/>
                  </a:tcPr>
                </a:tc>
                <a:tc rowSpan="3" hMerge="1">
                  <a:txBody>
                    <a:bodyPr/>
                    <a:lstStyle/>
                    <a:p>
                      <a:endParaRPr lang="en-US"/>
                    </a:p>
                  </a:txBody>
                  <a:tcPr/>
                </a:tc>
                <a:tc rowSpan="3"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714964018"/>
                  </a:ext>
                </a:extLst>
              </a:tr>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45006496"/>
                  </a:ext>
                </a:extLst>
              </a:tr>
              <a:tr h="517211">
                <a:tc>
                  <a:txBody>
                    <a:bodyPr/>
                    <a:lstStyle/>
                    <a:p>
                      <a:pPr marL="0" marR="0" fontAlgn="t">
                        <a:buNone/>
                      </a:pPr>
                      <a:r>
                        <a:rPr lang="en-US" sz="100">
                          <a:effectLst/>
                        </a:rPr>
                        <a:t> </a:t>
                      </a:r>
                    </a:p>
                  </a:txBody>
                  <a:tcPr marL="0" marR="0" marT="0" marB="0">
                    <a:lnL>
                      <a:noFill/>
                    </a:lnL>
                    <a:lnR>
                      <a:noFill/>
                    </a:lnR>
                    <a:lnT>
                      <a:noFill/>
                    </a:lnT>
                    <a:lnB>
                      <a:noFill/>
                    </a:lnB>
                    <a:noFill/>
                  </a:tcPr>
                </a:tc>
                <a:tc rowSpan="5" gridSpan="3">
                  <a:txBody>
                    <a:bodyPr/>
                    <a:lstStyle/>
                    <a:p>
                      <a:pPr marL="0" marR="0" fontAlgn="t">
                        <a:buNone/>
                      </a:pPr>
                      <a:endParaRPr lang="en-US" sz="700">
                        <a:effectLst/>
                      </a:endParaRPr>
                    </a:p>
                  </a:txBody>
                  <a:tcPr marL="0" marR="0" marT="0" marB="0">
                    <a:lnL>
                      <a:noFill/>
                    </a:lnL>
                    <a:lnR>
                      <a:noFill/>
                    </a:lnR>
                    <a:lnT>
                      <a:noFill/>
                    </a:lnT>
                    <a:lnB>
                      <a:noFill/>
                    </a:lnB>
                    <a:noFill/>
                  </a:tcPr>
                </a:tc>
                <a:tc rowSpan="5" hMerge="1">
                  <a:txBody>
                    <a:bodyPr/>
                    <a:lstStyle/>
                    <a:p>
                      <a:endParaRPr lang="en-US"/>
                    </a:p>
                  </a:txBody>
                  <a:tcPr/>
                </a:tc>
                <a:tc rowSpan="5"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459836174"/>
                  </a:ext>
                </a:extLst>
              </a:tr>
              <a:tr h="15955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5653116"/>
                  </a:ext>
                </a:extLst>
              </a:tr>
              <a:tr h="568283">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gridSpan="5">
                  <a:txBody>
                    <a:bodyPr/>
                    <a:lstStyle/>
                    <a:p>
                      <a:pPr marL="0" marR="0" fontAlgn="t">
                        <a:buNone/>
                      </a:pPr>
                      <a:r>
                        <a:rPr lang="en-US" sz="1400" b="1">
                          <a:effectLst/>
                          <a:latin typeface="Calibri" panose="020F0502020204030204" pitchFamily="34" charset="0"/>
                        </a:rPr>
                        <a:t>Atmosphere:</a:t>
                      </a:r>
                      <a:br>
                        <a:rPr lang="en-US" sz="1400" b="1">
                          <a:effectLst/>
                          <a:latin typeface="Calibri" panose="020F0502020204030204" pitchFamily="34" charset="0"/>
                        </a:rPr>
                      </a:br>
                      <a:r>
                        <a:rPr lang="en-US" sz="1400" b="1">
                          <a:effectLst/>
                          <a:latin typeface="Calibri" panose="020F0502020204030204" pitchFamily="34" charset="0"/>
                        </a:rPr>
                        <a:t>156 units IR emitted up and down,</a:t>
                      </a:r>
                      <a:br>
                        <a:rPr lang="en-US" sz="1400" b="1">
                          <a:effectLst/>
                          <a:latin typeface="Calibri" panose="020F0502020204030204" pitchFamily="34" charset="0"/>
                        </a:rPr>
                      </a:br>
                      <a:r>
                        <a:rPr lang="en-US" sz="1400" b="1">
                          <a:effectLst/>
                          <a:latin typeface="Calibri" panose="020F0502020204030204" pitchFamily="34" charset="0"/>
                        </a:rPr>
                        <a:t>127 units IR and solar absorbed+24+5 units latent and sensible heat added for a total of 156 units</a:t>
                      </a:r>
                      <a:endParaRPr lang="en-US" sz="1400">
                        <a:effectLst/>
                        <a:latin typeface="Calibri" panose="020F0502020204030204" pitchFamily="34" charset="0"/>
                      </a:endParaRPr>
                    </a:p>
                    <a:p>
                      <a:pPr marL="0" marR="0" fontAlgn="t">
                        <a:buNone/>
                      </a:pPr>
                      <a:r>
                        <a:rPr lang="en-US" sz="1400">
                          <a:effectLst/>
                          <a:latin typeface="Calibri" panose="020F0502020204030204" pitchFamily="34" charset="0"/>
                        </a:rPr>
                        <a:t> </a:t>
                      </a:r>
                    </a:p>
                  </a:txBody>
                  <a:tcPr marL="0" marR="0" marT="0" marB="0">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0230383"/>
                  </a:ext>
                </a:extLst>
              </a:tr>
              <a:tr h="21511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01671589"/>
                  </a:ext>
                </a:extLst>
              </a:tr>
              <a:tr h="196237">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r>
                        <a:rPr lang="en-US" sz="1400" b="1">
                          <a:effectLst/>
                          <a:latin typeface="Calibri" panose="020F0502020204030204" pitchFamily="34" charset="0"/>
                        </a:rPr>
                        <a:t>Surface:</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47+98=145 units absorbed,</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116+24+5 units leaving.</a:t>
                      </a:r>
                      <a:endParaRPr lang="en-US" sz="140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021037"/>
                  </a:ext>
                </a:extLst>
              </a:tr>
              <a:tr h="88523">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extLst>
                  <a:ext uri="{0D108BD9-81ED-4DB2-BD59-A6C34878D82A}">
                    <a16:rowId xmlns:a16="http://schemas.microsoft.com/office/drawing/2014/main" val="826688193"/>
                  </a:ext>
                </a:extLst>
              </a:tr>
            </a:tbl>
          </a:graphicData>
        </a:graphic>
      </p:graphicFrame>
      <p:pic>
        <p:nvPicPr>
          <p:cNvPr id="105473" name="Picture 1">
            <a:extLst>
              <a:ext uri="{FF2B5EF4-FFF2-40B4-BE49-F238E27FC236}">
                <a16:creationId xmlns:a16="http://schemas.microsoft.com/office/drawing/2014/main" id="{D713EE1B-C1BE-DD16-7DBA-C1B901BBB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436" y="770020"/>
            <a:ext cx="6096000" cy="47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3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2D20-A310-E393-EE94-AE98FFE51CA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948253A-6BEA-4758-B248-E04B0ED7FF81}"/>
              </a:ext>
            </a:extLst>
          </p:cNvPr>
          <p:cNvGrpSpPr/>
          <p:nvPr/>
        </p:nvGrpSpPr>
        <p:grpSpPr>
          <a:xfrm>
            <a:off x="1752601" y="244714"/>
            <a:ext cx="7905161" cy="6585408"/>
            <a:chOff x="0" y="0"/>
            <a:chExt cx="8267700" cy="6896100"/>
          </a:xfrm>
        </p:grpSpPr>
        <p:pic>
          <p:nvPicPr>
            <p:cNvPr id="5" name="Picture 4">
              <a:extLst>
                <a:ext uri="{FF2B5EF4-FFF2-40B4-BE49-F238E27FC236}">
                  <a16:creationId xmlns:a16="http://schemas.microsoft.com/office/drawing/2014/main" id="{0D610F07-4FC3-42C2-82BB-78D5A83BAFEB}"/>
                </a:ext>
              </a:extLst>
            </p:cNvPr>
            <p:cNvPicPr>
              <a:picLocks noChangeAspect="1"/>
            </p:cNvPicPr>
            <p:nvPr/>
          </p:nvPicPr>
          <p:blipFill>
            <a:blip r:embed="rId2"/>
            <a:stretch>
              <a:fillRect/>
            </a:stretch>
          </p:blipFill>
          <p:spPr>
            <a:xfrm>
              <a:off x="0" y="0"/>
              <a:ext cx="8267700" cy="6896100"/>
            </a:xfrm>
            <a:prstGeom prst="rect">
              <a:avLst/>
            </a:prstGeom>
            <a:solidFill>
              <a:schemeClr val="bg1"/>
            </a:solidFill>
          </p:spPr>
        </p:pic>
        <p:pic>
          <p:nvPicPr>
            <p:cNvPr id="6" name="Picture 5">
              <a:extLst>
                <a:ext uri="{FF2B5EF4-FFF2-40B4-BE49-F238E27FC236}">
                  <a16:creationId xmlns:a16="http://schemas.microsoft.com/office/drawing/2014/main" id="{10A9989F-9261-67CE-F8C2-B9403F02F709}"/>
                </a:ext>
              </a:extLst>
            </p:cNvPr>
            <p:cNvPicPr>
              <a:picLocks noChangeAspect="1"/>
            </p:cNvPicPr>
            <p:nvPr/>
          </p:nvPicPr>
          <p:blipFill>
            <a:blip r:embed="rId3"/>
            <a:stretch>
              <a:fillRect/>
            </a:stretch>
          </p:blipFill>
          <p:spPr>
            <a:xfrm>
              <a:off x="3048000" y="254000"/>
              <a:ext cx="3717616" cy="1892300"/>
            </a:xfrm>
            <a:prstGeom prst="rect">
              <a:avLst/>
            </a:prstGeom>
          </p:spPr>
        </p:pic>
      </p:grpSp>
      <p:sp>
        <p:nvSpPr>
          <p:cNvPr id="2" name="TextBox 1">
            <a:extLst>
              <a:ext uri="{FF2B5EF4-FFF2-40B4-BE49-F238E27FC236}">
                <a16:creationId xmlns:a16="http://schemas.microsoft.com/office/drawing/2014/main" id="{ED56AF87-4E92-1565-8543-B7A7FC798430}"/>
              </a:ext>
            </a:extLst>
          </p:cNvPr>
          <p:cNvSpPr txBox="1"/>
          <p:nvPr/>
        </p:nvSpPr>
        <p:spPr>
          <a:xfrm>
            <a:off x="7313824" y="1"/>
            <a:ext cx="3270447" cy="1323439"/>
          </a:xfrm>
          <a:prstGeom prst="rect">
            <a:avLst/>
          </a:prstGeom>
          <a:noFill/>
        </p:spPr>
        <p:txBody>
          <a:bodyPr wrap="none" rtlCol="0">
            <a:spAutoFit/>
          </a:bodyPr>
          <a:lstStyle/>
          <a:p>
            <a:pPr eaLnBrk="0" fontAlgn="base" hangingPunct="0">
              <a:spcBef>
                <a:spcPct val="0"/>
              </a:spcBef>
              <a:spcAft>
                <a:spcPct val="0"/>
              </a:spcAft>
              <a:defRPr/>
            </a:pPr>
            <a:r>
              <a:rPr lang="en-US" sz="2000" b="1" dirty="0">
                <a:solidFill>
                  <a:srgbClr val="FF0000"/>
                </a:solidFill>
                <a:latin typeface="Arial" charset="0"/>
                <a:ea typeface="ＭＳ Ｐゴシック" charset="0"/>
              </a:rPr>
              <a:t>NOTES:</a:t>
            </a:r>
            <a:br>
              <a:rPr lang="en-US" sz="2000" b="1" dirty="0">
                <a:solidFill>
                  <a:srgbClr val="FF0000"/>
                </a:solidFill>
                <a:latin typeface="Arial" charset="0"/>
                <a:ea typeface="ＭＳ Ｐゴシック" charset="0"/>
              </a:rPr>
            </a:br>
            <a:r>
              <a:rPr lang="en-US" sz="2000" b="1" i="1" dirty="0">
                <a:solidFill>
                  <a:srgbClr val="FF0000"/>
                </a:solidFill>
                <a:latin typeface="Symbol" pitchFamily="2" charset="2"/>
                <a:ea typeface="ＭＳ Ｐゴシック" charset="0"/>
              </a:rPr>
              <a:t>t</a:t>
            </a:r>
            <a:r>
              <a:rPr lang="en-US" sz="2000" b="1" dirty="0">
                <a:solidFill>
                  <a:srgbClr val="FF0000"/>
                </a:solidFill>
                <a:latin typeface="Arial" charset="0"/>
                <a:ea typeface="ＭＳ Ｐゴシック" charset="0"/>
              </a:rPr>
              <a:t> is solar transmission</a:t>
            </a:r>
            <a:br>
              <a:rPr lang="en-US" sz="2000" b="1" dirty="0">
                <a:solidFill>
                  <a:srgbClr val="FF0000"/>
                </a:solidFill>
                <a:latin typeface="Arial" charset="0"/>
                <a:ea typeface="ＭＳ Ｐゴシック" charset="0"/>
              </a:rPr>
            </a:br>
            <a:r>
              <a:rPr lang="en-US" sz="2000" b="1" dirty="0">
                <a:solidFill>
                  <a:srgbClr val="FF0000"/>
                </a:solidFill>
                <a:latin typeface="Symbol" pitchFamily="2" charset="2"/>
                <a:ea typeface="ＭＳ Ｐゴシック" charset="0"/>
              </a:rPr>
              <a:t>e</a:t>
            </a:r>
            <a:r>
              <a:rPr lang="en-US" sz="2000" b="1" dirty="0">
                <a:solidFill>
                  <a:srgbClr val="FF0000"/>
                </a:solidFill>
                <a:latin typeface="Arial" charset="0"/>
                <a:ea typeface="ＭＳ Ｐゴシック" charset="0"/>
              </a:rPr>
              <a:t> is long wave emissivity</a:t>
            </a:r>
            <a:br>
              <a:rPr lang="en-US" sz="2000" b="1" dirty="0">
                <a:solidFill>
                  <a:srgbClr val="FF0000"/>
                </a:solidFill>
                <a:latin typeface="Arial" charset="0"/>
                <a:ea typeface="ＭＳ Ｐゴシック" charset="0"/>
              </a:rPr>
            </a:br>
            <a:r>
              <a:rPr lang="en-US" sz="2000" b="1" i="1" dirty="0">
                <a:solidFill>
                  <a:srgbClr val="FF0000"/>
                </a:solidFill>
                <a:latin typeface="Arial" charset="0"/>
                <a:ea typeface="ＭＳ Ｐゴシック" charset="0"/>
              </a:rPr>
              <a:t>I</a:t>
            </a:r>
            <a:r>
              <a:rPr lang="en-US" sz="2000" b="1" i="1" baseline="-25000" dirty="0">
                <a:solidFill>
                  <a:srgbClr val="FF0000"/>
                </a:solidFill>
                <a:latin typeface="Arial" charset="0"/>
                <a:ea typeface="ＭＳ Ｐゴシック" charset="0"/>
              </a:rPr>
              <a:t>0</a:t>
            </a:r>
            <a:r>
              <a:rPr lang="en-US" sz="2000" b="1" dirty="0">
                <a:solidFill>
                  <a:srgbClr val="FF0000"/>
                </a:solidFill>
                <a:latin typeface="Arial" charset="0"/>
                <a:ea typeface="ＭＳ Ｐゴシック" charset="0"/>
              </a:rPr>
              <a:t>=1368/4 W/m</a:t>
            </a:r>
            <a:r>
              <a:rPr lang="en-US" sz="2000" b="1" baseline="30000" dirty="0">
                <a:solidFill>
                  <a:srgbClr val="FF0000"/>
                </a:solidFill>
                <a:latin typeface="Arial" charset="0"/>
                <a:ea typeface="ＭＳ Ｐゴシック" charset="0"/>
              </a:rPr>
              <a:t>2</a:t>
            </a:r>
            <a:r>
              <a:rPr lang="en-US" sz="2000" b="1" dirty="0">
                <a:solidFill>
                  <a:srgbClr val="FF0000"/>
                </a:solidFill>
                <a:latin typeface="Arial" charset="0"/>
                <a:ea typeface="ＭＳ Ｐゴシック" charset="0"/>
              </a:rPr>
              <a:t>=342 W/m</a:t>
            </a:r>
            <a:r>
              <a:rPr lang="en-US" sz="2000" b="1" baseline="30000" dirty="0">
                <a:solidFill>
                  <a:srgbClr val="FF0000"/>
                </a:solidFill>
                <a:latin typeface="Arial" charset="0"/>
                <a:ea typeface="ＭＳ Ｐゴシック" charset="0"/>
              </a:rPr>
              <a:t>2</a:t>
            </a:r>
          </a:p>
        </p:txBody>
      </p:sp>
      <p:sp>
        <p:nvSpPr>
          <p:cNvPr id="3" name="Title 2">
            <a:extLst>
              <a:ext uri="{FF2B5EF4-FFF2-40B4-BE49-F238E27FC236}">
                <a16:creationId xmlns:a16="http://schemas.microsoft.com/office/drawing/2014/main" id="{8DA63367-6733-46F6-0C8D-55BDB77A0D03}"/>
              </a:ext>
            </a:extLst>
          </p:cNvPr>
          <p:cNvSpPr>
            <a:spLocks noGrp="1"/>
          </p:cNvSpPr>
          <p:nvPr>
            <p:ph type="title"/>
          </p:nvPr>
        </p:nvSpPr>
        <p:spPr>
          <a:xfrm>
            <a:off x="2971800" y="-56352"/>
            <a:ext cx="4419600" cy="435204"/>
          </a:xfrm>
        </p:spPr>
        <p:txBody>
          <a:bodyPr/>
          <a:lstStyle/>
          <a:p>
            <a:r>
              <a:rPr lang="en-US" b="1" u="sng" dirty="0">
                <a:solidFill>
                  <a:srgbClr val="FF0000"/>
                </a:solidFill>
              </a:rPr>
              <a:t>1 Layer Radiation</a:t>
            </a:r>
            <a:r>
              <a:rPr lang="en-US" b="1" u="sng" baseline="0" dirty="0">
                <a:solidFill>
                  <a:srgbClr val="FF0000"/>
                </a:solidFill>
              </a:rPr>
              <a:t> Balance</a:t>
            </a:r>
            <a:endParaRPr lang="en-US" b="1" u="sng" dirty="0">
              <a:solidFill>
                <a:srgbClr val="FF0000"/>
              </a:solidFill>
            </a:endParaRPr>
          </a:p>
        </p:txBody>
      </p:sp>
      <p:sp>
        <p:nvSpPr>
          <p:cNvPr id="9" name="Rectangle 8">
            <a:extLst>
              <a:ext uri="{FF2B5EF4-FFF2-40B4-BE49-F238E27FC236}">
                <a16:creationId xmlns:a16="http://schemas.microsoft.com/office/drawing/2014/main" id="{46E94407-E6A6-7946-DFAC-4067FE580EBB}"/>
              </a:ext>
            </a:extLst>
          </p:cNvPr>
          <p:cNvSpPr/>
          <p:nvPr/>
        </p:nvSpPr>
        <p:spPr bwMode="auto">
          <a:xfrm>
            <a:off x="5062537" y="1914525"/>
            <a:ext cx="76200" cy="1107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600">
              <a:solidFill>
                <a:srgbClr val="000000"/>
              </a:solidFill>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D47A3D16-FA49-966A-E7B7-A7CEFCFE0A4F}"/>
              </a:ext>
            </a:extLst>
          </p:cNvPr>
          <p:cNvSpPr/>
          <p:nvPr/>
        </p:nvSpPr>
        <p:spPr bwMode="auto">
          <a:xfrm>
            <a:off x="5055395" y="1009649"/>
            <a:ext cx="76200" cy="1107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6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1944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4F8A63-EFE1-2AB9-84D1-97D510839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1CAB5-CEF3-9720-D019-C7A192245A2C}"/>
              </a:ext>
            </a:extLst>
          </p:cNvPr>
          <p:cNvSpPr>
            <a:spLocks noGrp="1"/>
          </p:cNvSpPr>
          <p:nvPr>
            <p:ph type="title"/>
          </p:nvPr>
        </p:nvSpPr>
        <p:spPr>
          <a:xfrm>
            <a:off x="1905000" y="25138"/>
            <a:ext cx="8458200" cy="1143000"/>
          </a:xfrm>
        </p:spPr>
        <p:txBody>
          <a:bodyPr/>
          <a:lstStyle/>
          <a:p>
            <a:r>
              <a:rPr lang="en-US" dirty="0">
                <a:solidFill>
                  <a:srgbClr val="FFFF00"/>
                </a:solidFill>
              </a:rPr>
              <a:t>1 Layer Atmosphere Model</a:t>
            </a:r>
            <a:br>
              <a:rPr lang="en-US" dirty="0">
                <a:solidFill>
                  <a:srgbClr val="FFFF00"/>
                </a:solidFill>
              </a:rPr>
            </a:br>
            <a:r>
              <a:rPr lang="en-US" dirty="0">
                <a:solidFill>
                  <a:srgbClr val="FFFF00"/>
                </a:solidFill>
              </a:rPr>
              <a:t>Shortwave Albedo = 0.3 Shortwave Transmissivity = 0.96</a:t>
            </a:r>
          </a:p>
        </p:txBody>
      </p:sp>
      <p:pic>
        <p:nvPicPr>
          <p:cNvPr id="4" name="Picture 3">
            <a:extLst>
              <a:ext uri="{FF2B5EF4-FFF2-40B4-BE49-F238E27FC236}">
                <a16:creationId xmlns:a16="http://schemas.microsoft.com/office/drawing/2014/main" id="{BC3B95F8-F22E-6248-58CC-C5FC2188D24D}"/>
              </a:ext>
            </a:extLst>
          </p:cNvPr>
          <p:cNvPicPr>
            <a:picLocks noChangeAspect="1"/>
          </p:cNvPicPr>
          <p:nvPr/>
        </p:nvPicPr>
        <p:blipFill>
          <a:blip r:embed="rId2"/>
          <a:stretch>
            <a:fillRect/>
          </a:stretch>
        </p:blipFill>
        <p:spPr>
          <a:xfrm>
            <a:off x="3308350" y="1600200"/>
            <a:ext cx="5422900" cy="4559300"/>
          </a:xfrm>
          <a:prstGeom prst="rect">
            <a:avLst/>
          </a:prstGeom>
        </p:spPr>
      </p:pic>
    </p:spTree>
    <p:extLst>
      <p:ext uri="{BB962C8B-B14F-4D97-AF65-F5344CB8AC3E}">
        <p14:creationId xmlns:p14="http://schemas.microsoft.com/office/powerpoint/2010/main" val="401039893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TotalTime>
  <Words>547</Words>
  <Application>Microsoft Office PowerPoint</Application>
  <PresentationFormat>Widescreen</PresentationFormat>
  <Paragraphs>89</Paragraphs>
  <Slides>19</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ＭＳ Ｐゴシック</vt:lpstr>
      <vt:lpstr>Aptos</vt:lpstr>
      <vt:lpstr>Arial</vt:lpstr>
      <vt:lpstr>Calibri</vt:lpstr>
      <vt:lpstr>Cambria Math</vt:lpstr>
      <vt:lpstr>Symbol</vt:lpstr>
      <vt:lpstr>Blank Presentation</vt:lpstr>
      <vt:lpstr>1_Blank Presentation</vt:lpstr>
      <vt:lpstr>Chapter 4:  Atmospheric Radiation Transfer</vt:lpstr>
      <vt:lpstr>Planck’s Blackbody Function for Different Temperatures</vt:lpstr>
      <vt:lpstr>Sun and Earth Spectra and Atmospheric Windows</vt:lpstr>
      <vt:lpstr>Albedo Discussion:  Basic idea </vt:lpstr>
      <vt:lpstr>Daily Averaged Earth Albedo Measurements By the NOAA Satellite Located Between the Sun and Earth (Lagrange Point)</vt:lpstr>
      <vt:lpstr>Astronomical Radiation Balance</vt:lpstr>
      <vt:lpstr>Global Energy Balance: Solar and Infrared Radiation </vt:lpstr>
      <vt:lpstr>1 Layer Radiation Balance</vt:lpstr>
      <vt:lpstr>1 Layer Atmosphere Model Shortwave Albedo = 0.3 Shortwave Transmissivity = 0.96</vt:lpstr>
      <vt:lpstr>Radiation Balance for a 1 Layer Atmosphere.  Some of the infrared active gases are listed.</vt:lpstr>
      <vt:lpstr>1 Layer Atmosphere Model</vt:lpstr>
      <vt:lpstr>1 Layer Atmosphere Model Simulation</vt:lpstr>
      <vt:lpstr>Lab Exercise</vt:lpstr>
      <vt:lpstr>Results</vt:lpstr>
      <vt:lpstr>Global Energy Balance</vt:lpstr>
      <vt:lpstr>Some Energy States of Water Molecules</vt:lpstr>
      <vt:lpstr>Energy Transitions in Molecules</vt:lpstr>
      <vt:lpstr>Line Broadening</vt:lpstr>
      <vt:lpstr>Absorption Per Molecule by Infrared Active Gases (Greenhouse Gases)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 P Arnott</dc:creator>
  <cp:lastModifiedBy>W P Arnott</cp:lastModifiedBy>
  <cp:revision>5</cp:revision>
  <dcterms:created xsi:type="dcterms:W3CDTF">2026-01-24T02:05:52Z</dcterms:created>
  <dcterms:modified xsi:type="dcterms:W3CDTF">2026-02-06T01:11:35Z</dcterms:modified>
</cp:coreProperties>
</file>