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56" r:id="rId3"/>
    <p:sldId id="257" r:id="rId4"/>
    <p:sldId id="259" r:id="rId5"/>
    <p:sldId id="261" r:id="rId6"/>
    <p:sldId id="258" r:id="rId7"/>
    <p:sldId id="260" r:id="rId8"/>
    <p:sldId id="276" r:id="rId9"/>
    <p:sldId id="263" r:id="rId10"/>
    <p:sldId id="264" r:id="rId11"/>
    <p:sldId id="270" r:id="rId12"/>
    <p:sldId id="271" r:id="rId13"/>
    <p:sldId id="272" r:id="rId14"/>
    <p:sldId id="265" r:id="rId15"/>
    <p:sldId id="266" r:id="rId16"/>
    <p:sldId id="267" r:id="rId17"/>
    <p:sldId id="268" r:id="rId18"/>
    <p:sldId id="269" r:id="rId19"/>
    <p:sldId id="273" r:id="rId20"/>
    <p:sldId id="274" r:id="rId21"/>
    <p:sldId id="27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09" autoAdjust="0"/>
    <p:restoredTop sz="94660"/>
  </p:normalViewPr>
  <p:slideViewPr>
    <p:cSldViewPr snapToGrid="0">
      <p:cViewPr varScale="1">
        <p:scale>
          <a:sx n="105" d="100"/>
          <a:sy n="105" d="100"/>
        </p:scale>
        <p:origin x="83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ink/ink1.xml><?xml version="1.0" encoding="utf-8"?>
<inkml:ink xmlns:inkml="http://www.w3.org/2003/InkML">
  <inkml:definitions>
    <inkml:context xml:id="ctx0">
      <inkml:inkSource xml:id="inkSrc0">
        <inkml:traceFormat>
          <inkml:channel name="X" type="integer" min="-2.14748E9" max="2.14748E9" units="dev"/>
          <inkml:channel name="Y" type="integer" min="-2.14748E9" max="2.14748E9" units="dev"/>
          <inkml:channel name="F" type="integer" max="32767" units="dev"/>
        </inkml:traceFormat>
        <inkml:channelProperties>
          <inkml:channelProperty channel="X" name="resolution" value="1000" units="1/dev"/>
          <inkml:channelProperty channel="Y" name="resolution" value="1000" units="1/dev"/>
          <inkml:channelProperty channel="F" name="resolution" value="0" units="1/dev"/>
        </inkml:channelProperties>
      </inkml:inkSource>
      <inkml:timestamp xml:id="ts0" timeString="2025-04-27T01:07:11.947"/>
    </inkml:context>
    <inkml:brush xml:id="br0">
      <inkml:brushProperty name="width" value="0.05" units="cm"/>
      <inkml:brushProperty name="height" value="0.05" units="cm"/>
    </inkml:brush>
    <inkml:brush xml:id="br1">
      <inkml:brushProperty name="width" value="0.05" units="cm"/>
      <inkml:brushProperty name="height" value="0.05" units="cm"/>
      <inkml:brushProperty name="color" value="#3165BB"/>
    </inkml:brush>
    <inkml:brush xml:id="br2">
      <inkml:brushProperty name="width" value="0.05" units="cm"/>
      <inkml:brushProperty name="height" value="0.05" units="cm"/>
      <inkml:brushProperty name="color" value="#177D36"/>
    </inkml:brush>
    <inkml:brush xml:id="br3">
      <inkml:brushProperty name="width" value="0.05" units="cm"/>
      <inkml:brushProperty name="height" value="0.05" units="cm"/>
      <inkml:brushProperty name="color" value="#ED1C24"/>
    </inkml:brush>
  </inkml:definitions>
  <inkml:trace contextRef="#ctx0" brushRef="#br0">1300 2433 1564,'0'0'92,"0"0"416,0 0 1540,0 0-379,0 0-289,0 0-280,0 0-76,0 0-16,0 0-156,0 0-224,0-15-176,0 13-132,0 2-28,0 0 52,0 0 52,0 0 76,0 0 96,0-2 64,0 2 8,0 0-199,0 0 83,0 0 136,0 0-116,0 0-160,0 0-88,0 0-40,0 0 28,0 0-4,0 0-60,0 0 0,0 0-96,0 0-24,0 0-16,0 0-24,0 0-60,0 2-4,0 9 4,0 6 0,0 1 208,0 17 536,11 9 128,-11 4-496,4 2-48,-4 5-4,11-1 52,-11-8-124,5 2-68,-5-10-16,13-1-48,-13-11 24,4-2-84,-4-6-56,0-5-4,0-4-4,0-3-56,7-6 48,-7 4-96,0-4 48,0 0 4,0 0 52,0 0-220,0 0-80,0-4-156,0 4-120,0-15-328,0 4-492,0-7-416,0 1-997,0-9-1879,0 8-1561</inkml:trace>
  <inkml:trace contextRef="#ctx0" brushRef="#br0">1567 2160 2832,'0'0'192,"0"0"1740,0 0 177,0 0-433,0 0-540,0 0-156,0 0 24,0 0 8,0 0-92,0 0-108,0 0-68,0 0-116,0 0-75,0 0-117,0 0-112,0 0-188,0 0-136,4 0-28,1 4 28,-5 1 224,17 6 184,-2 2-172,-4 4-28,7 3 76,-3 8 160,3 1 84,1 4-124,-1 4-196,4 7 156,-11-1-72,4 3 280,2 5-12,-12 1-272,1 1-140,10 1 8,-16-3 124,0 3 104,0-3 160,0-1-192,0-4-124,0 0-24,-16-13-68,10 2-16,1-9-48,-8-7 0,13-1-12,-4-3 0,-7-4-16,7-4-44,4 2-8,0-7-52,0-2-12,-11 0-36,11 0-108,0-11-160,0 2-252,0-13-532,0 0-332,0-4-588,11-7-1773,-11 14-1563,0-14-2705</inkml:trace>
  <inkml:trace contextRef="#ctx0" brushRef="#br0">4253 2357 1148,'0'0'6553,"0"0"-4157,0 0-976,0 0-536,0 0 88,0 0-108,0 0-56,0 0 212,0 0-179,0 0-245,9-35-176,-9 35-96,0 0-28,0-2-40,0 2 4,0 0 0,6 0-28,-6 0-48,0 0-64,0 0-56,0 0-64,0 0-76,0 4-108,0 11 184,0 3 88,11 15 816,-6 6 80,-5 11-364,10 9-244,-5-4-84,8 2 56,-13-7 112,4-2-132,-4-4-76,11-11-108,-11 0 0,5-5 0,-5-8-144,0-3-36,0-3-96,0-10-60,6-2-36,-6-2-64,0 0-56,0 0-64,11-6-132,-11-8-304,5-3-932,-5-7-2201,0 4-3103,-5-13-1593</inkml:trace>
  <inkml:trace contextRef="#ctx0" brushRef="#br0">4008 2320 3508,'0'0'848,"0"0"3309,0 0-2381,0 0-644,0 0-180,0 0 44,0 0 4,0 0 24,0 0-92,0 0-231,0 0-241,0 0-200,0 0-136,0 0 12,0 0-48,0 0-4,0 0 40,0 0 88,0 0 20,9 0-48,-9 0 64,11 0-64,-11-5 72,17 5-60,-2 0 268,3-4 316,8 4-36,0 0-248,3 0-120,4-2-36,-1 2-52,-3-5-56,-3 5-100,-6 0-84,-3 0-48,-1 0-56,6 0 8,-5 0 0,-2 0 48,1 0-8,-3 0-40,-9 0 0,7 5-28,-11-5 16,7 0-36,-7 0-12,0 0 36,0 0 12,8 0-12,-8 0-40,0 0-104,7 0 20,-3-5-8,-4 3-52,13-2-60,-8-3-24,-5 3-36,0 4-16,0 0-60,0-2-36,0 2-140,0 0-124,0 0-164,0 0-249,0 0-559,0 2-404,0 2-552,0 1-604,-5-3-1357</inkml:trace>
  <inkml:trace contextRef="#ctx0" brushRef="#br0">4437 2814 732,'0'0'2108,"0"0"-2104,0 0 892,0 0 1489,0 0-361,0 0-752,0 0-252,0 0-116,0 0-72,0 0 52,-51 11-144,51-11-132,-15 4-140,15-4-64,-17 3-16,17-3-136,-5 0 0,-12 0-11,17 0-17,-5 0-84,-6 0 60,11 0 36,-4-3-100,-9-1-136,8 4 160,-5-4-36,10 1-36,-5-1-48,-6 2-40,-4 2-12,15-2-64,-18 2 64,12 0 0,-9 0 12,10 0-84,-6 2-4,-6 4 80,10 1-44,-2-3-20,3 3 8,-5-1 52,7-3 0,-10-1-36,14 4 48,0-3 4,0-3 44,-4 2-36,4-2 0,0 0 0,0 0-12,0 0 0,0 0 0,0 0-8,0 0-40,0 0 36,0 0 12,0 0 0,0 0 48,0 0 28,0 0 60,0 0-36,0 0-40,4 0 28,-4 0-76,0-2-12,0 2-116,0 0-32,0 0 0,14 0 124,-10 0 24,7 0 84,-5 0 28,10 0 136,1-3 36,9-3-36,-15 6 48,22-2 148,-7-1 244,-4 3-212,11-4-244,-11-2-84,4 3-64,-4-1 24,4 0-108,-15-3 0,7 5-60,-3 2-12,-4-2 60,-4 2-112,1 0 40,1 0-12,-9-5 8,0 5-20,9 0-40,-9 0-24,6 0 48,-6 0 4,11 5-4,-11-5 40,5 0-52,-1 2 24,-4 0 4,18 2 56,-18-1-68,11-3-240,-5 4 28,-6-4-52,9 0-124,-3 4-240,-6-4-485,0 0-491,0 3-632,0-3-1920,0 0-41</inkml:trace>
  <inkml:trace contextRef="#ctx0" brushRef="#br0">4174 2814 2596,'0'0'168,"0"0"1060,0 0 1025,0 0-277,0 0-1148,0 0-180,0 0 64,0 0-80,0 0-236,0 0-216,0 0-92,-26 22-88,26-16-64,0-6 60,-4 5-12,4-5 8,-14 9 8,14-9-4,0 0-4,0 2-56,0-2-40,0 0-244,0 0-128,0 0-28,0 0 0,0 0 52,0 0-52,0 0-68,0-2 132,0 2 112,0 0 168,0-3 160,0-3 144,0 6 272,0-2 348,0 2 4,0 0-136,0 0-64,0 0-64,0 0-52,0 0-28,0 0-40,0 0-40,0 0-48,0 0-40,0 0-68,0 0 4,0 0 36,0 0 28,0 0-4,0 0-8,0 0 8,0 0 24,0 0 4,0 0 48,0 0 8,0 0 44,0 0-43,0 0 27,0 0-68,0 0-72,0 0-48,0 0-40,0 0-36,0 0 8,0 0-32,0 0-68,0 0-4,0 0-4,0 0 48,0 0 16,0 0 8,0 0-64,0 0 152,0 0 28,14 2-4,-10-2 72,7 9 444,-5-9-16,10 2-208,1 2-124,9-2-12,-15 3-48,22-5-48,-7 0-64,-4 4-44,-6-4-28,19 0-48,-16 0-60,-3 0 0,1 0-4,1 0-4,1 0-76,-6 0 12,-8 0 60,10 0-36,-15 0-16,11 0-8,-4 0-24,-7-4 24,8 4-52,-8 0-92,0 0 8,0 0-84,0 0-60,0 0-36,0 0-76,0 0-28,0 0-84,0 0-112,0 0-256,0 0-569,0 4-647,9-4-608,-9 0-1936,0 2 51</inkml:trace>
  <inkml:trace contextRef="#ctx0" brushRef="#br0">4815 2683 1552,'0'0'2204,"0"0"1825,0 0-2593,0 0-464,0 0-184,0 0 48,0 0-16,0 0-80,0 0-132,0 0-36,0 0 20,-20 19 52,20-8 73,-13 7 95,13-5-20,0 5-116,0-5-232,-4-2-160,4-3-64,-11 3-136,11-4 40,0-5-52,0-2-68,0 0 0,0 0 44,0 0 76,11 0 36,-11 0 48,0-2 72,4 0-24,-4-7-28,0 2-56,13-6-76,-8 0-84,6-4 60,-7 3-20,7-3-40,-7 4-8,9-5-4,-13 10-8,5-3-80,6 4 40,-5-2-24,-6 5-72,9 4 8,-9 0-8,7 0-4,-3 0 112,-4 0 36,18 4 172,-18 7 32,15 5 88,-4 1-12,4-2-36,-6 5-112,6-2-84,-4 1 36,-2-3 40,8-1-124,-6-4 8,-4 2-8,2-6 0,-3 3-112,5-10-8,-7 3 112,10-1-52,-14-2-160,4 0-120,-4 0-120,0 0-88,0 0-172,0-2-252,0-5-696,0 1-2093,0-1-3011,0-8 19</inkml:trace>
  <inkml:trace contextRef="#ctx0" brushRef="#br0">5169 2593 2552,'0'0'9373,"0"0"-6317,0 0-1732,0 0-759,0 0-181,0 0 64,0 0 84,0 0-28,0 0-184,0 0-260,0 0-52,-17 13 192,21-11 128,9 7 64,3-7 48,-12-2 84,18 0-232,6 0-84,-8-2-76,9-9-72,-8-2-60,1 4-68,5 1 20,-6 1-12,-3-2-196,-3 5-220,1 0-400,-10-1-204,12 3-192,-10-2-317,-1 1-191,-7 3-40,11 0-3324,-11 0-861</inkml:trace>
  <inkml:trace contextRef="#ctx0" brushRef="#br0">5294 2379 4592,'0'0'4897,"0"0"-2705,0 0-768,0 0-16,15 39 192,-10-13-223,-5-4 43,0 9-96,11-1-216,-11 8-388,6-1-140,-6 0-96,0-4-84,0 6-64,0-13-128,11 1-124,-6-3 12,-5-2-84,0-11 36,0 0-48,0-1 0,0 1-96,0-8 0,0-1-88,11-2-128,-11 0-76,0 0-120,0 0-132,0-2-116,0-9-424,0-2-1592,0 2-3317,-11-9-2820</inkml:trace>
  <inkml:trace contextRef="#ctx0" brushRef="#br0">5603 2720 2984,'0'0'3165,"0"0"-49,0 0-1180,0 0-484,0 0-152,0 0-36,0 0-67,0 0-161,0 0-148,0 0-136,0 0-100,37 11-40,-37-11-64,13 0-148,-9 2-60,-4-2-36,0 0 36,11 0 36,-7 0-60,-4 4-88,0-4-84,0 0 4,0 0-52,0 0-24,0 0-60,0 0 48,0 0 24,0 0 12,0 0 16,0 0 20,0-4 36,0 2 84,0-9-84,0 4-112,11-8-56,-11-7-52,0 0-20,0 0-12,5-4-24,-5-4 0,0 1 36,0 5 72,11-4 4,-11 10 0,0 3 44,0 0 24,0 4-72,0 8 8,6-1 36,-6 4-44,0 0-108,0 0-24,0 0-60,0 4-100,0 3 16,11 0 228,-4 3 48,-7-1 68,15 4-68,-11-2-48,7-4 48,-4 4 0,8-9 0,-4 2-40,5-4-84,1 0-104,-10 0-64,8 0-120,0 0-108,-8-4-100,10 2-196,-8-7-324,-2 7-436,-7 0-705,11-5-1655,-11 3-2161</inkml:trace>
  <inkml:trace contextRef="#ctx0" brushRef="#br0">5994 2545 4044,'0'0'1497,"0"0"-469,0 0 660,0 0 256,0 0 36,0 0-384,0 0-340,0 0-100,0 0 33,0 48-77,0-33-224,0-1-44,0 1-100,4 2-196,-4 1-100,0-1-132,11 5-108,-6-2-76,6-7 12,-5 5-20,5-5-16,0-2-12,4-3-12,3-5 24,-3 1-36,-4 0 4,4-4 32,3 0 12,-7-8-12,4 5-48,1-5-60,1-3 0,-6-2-60,4 2 12,-8 2 0,4-2-12,-5-7 48,-6 5-84,0 0 36,0-2 56,0 6-4,0-4 8,0 2 4,-6-2 128,-5 6-132,-4-6 12,-3 0-12,1 9 12,-3-1-12,-2-1 180,4 4-72,3-3-108,4 5-96,-4 0 12,-3 0 0,18 0 0,-15 0 12,15 0-40,0 0-68,0 0-184,0 0-144,0-2-124,0-2-180,0-3-560,0-4-1260,11 5-1797,-7-3-2199</inkml:trace>
  <inkml:trace contextRef="#ctx0" brushRef="#br1">4078 4201 716,'0'0'6449,"0"0"-4709,0 0-900,0 0-196,0 0 80,0 0-16,0 0-132,0 0-168,0 0-48,0 0-16,-39 22-80,39-22-60,-5 0-12,-4 2-104,9-2-24,-8 2-60,-1-2 4,9 7 92,-4-7 4,-5 2 20,4 0-36,-3-2-72,3 7-8,-3-5 68,3 2 0,-1-4 12,6 2-12,-16 3-64,16-1 36,-13-4-48,9 4-60,2 3 52,2-7-4,-9 4 4,2-1 8,-1-1 0,3 4 12,5-6 76,-6 5-12,1-1-64,-3-2 128,8 0 12,-16 1 0,16 3-16,-11-4 52,7 1 0,0-1-32,-10 4-7,6-4-25,3 1 52,-3 3-76,3-4-88,-4 3 0,5 1-12,-5-3-48,5 5-4,-5-3-8,5 3 52,-1-1-4,-3 2 12,3-5 8,-3 3 40,3-1-8,-4 3-32,5 0-4,-5-5-4,5 7 12,-3-7 100,-8 5-100,15 0 0,-9-3 76,1 3 12,5-4-4,-12 3-20,6 1 0,5-2-16,-3 1 4,3 3-52,-5-4-12,5 4 0,-7-2 0,4-3 60,-1 5-52,3-2-8,-4-3-48,5 3 48,-5 2 4,5-4 84,-5 1-88,5 1 0,-5 2-12,-4-4 12,13 4 96,-18-3-96,18-1-4,-4 2 4,-9-5 12,4 5 40,5-5-52,4 5-8,-9 0 8,5-5 4,-5 7 4,5-7-8,-5 5 8,9 0 56,-13-3-64,13 5-12,-9-2 12,9-2 52,-9 4-48,5-1 0,-5-1 0,5 0-4,-5 0-36,9 2 36,-13 2 12,13-2-4,-11-3-8,11 1 12,-15 4-8,15-2 56,-9 0-48,2-2-12,3-2 48,-5 3-48,3-1 0,6-2 4,-9 2 4,7 1 152,-7-1-112,9 0 4,-4 2-48,-5-2 4,9-1 4,-5 3 48,-3 0-12,3 0 16,1 2-60,-5-2 68,5 2-68,-5-2 72,-4 5-8,9-5-68,-5 0-12,9 4 4,-13-4 8,13-2 8,-13-1-8,13 3 8,-5 0 44,-4 0-44,5 0 40,4-4-36,-4 1-4,-5 3 0,9 0-4,-4-2 4,-5 2 36,9 0-36,-5 2 0,-3-2 80,8 2-88,-5-2 0,-3 2 12,8-2-8,-3 4-4,-5-4 0,1 5-8,-6-3 8,13 2 8,-4 3-8,-3-5-48,3 2 4,-5 0 44,9-4 4,-7 5 0,-1 1 44,8-4-44,-3 0 8,-5 0 76,8 1-28,-5-4 24,-3 4-20,8 1-16,-5-2-36,-4 0 76,9 0 44,-4-2-8,0 2-64,4 0-48,-9 5 0,9-7 0,-4 4 0,4-2 64,-9 3-72,9-3 0,-5 0 0,-3 0-4,8 0 0,-5 0 0,5 0 4,-8 0 4,8 1-8,-5-1-8,-4 0 8,9-2 0,0 2 8,0 0 52,-4 0-12,-5 0-36,9 3 72,0-1-80,0 0-4,0 1 4,-4-3 0,4 2 4,-4 0 64,4 5-24,0-5-48,-9 5-12,9-5 12,0 1 12,-5 3-4,5 1-4,0-3 8,0 1 48,0 4-60,-8-7 8,8 3-4,0 1 4,0-6 52,0 5-56,0-1 8,0-3-12,0 1 4,0-2 4,0 0 4,8 2 40,-8-1-44,0 1 4,0-2-8,0 0 68,5 0-72,-5-2 12,0 4 36,0-4-40,9 3 0,-9-1 52,0-7-56,0 10 4,4-8 4,-4 5 32,4 1-44,-4-1-8,0 0-48,0-2 56,0 2 4,0-2 0,9 2 4,-9-2 0,0 2 0,4 0 40,-4 0-48,0-2 0,0 0 44,0 2-36,9 0 4,-4-2 36,-5 0-40,0 2 68,0 0-4,8-2-68,-8 3 56,5 1-60,-5-4 0,8-2 8,-8 1-4,5 4 8,-5-3 48,9-1-52,-5 4-4,-4-3 8,9-1-8,-9 1-4,8-2-8,-8 0 4,9 2-4,-4 0 0,-5-5-40,8 5 48,-3 0-4,-5-2 4,11-2 8,-11 3 4,0 1-4,8-2 40,-1 2-48,-7-2 0,9 2 8,-9-2 36,4-3-44,-4 5 4,7 0 8,-7-2 48,4-3-48,-4 5 0,4 0 60,5-2-64,-2-3-4,-7 5 4,8 3 40,-5-8-36,-3 3-8,13 2-4,-13-2 48,8 1-40,-8-5-4,5 6 8,4 0-12,-5-7 12,5 9 0,-9-6-4,4 1 4,-4-1 60,13 6-68,-8-11 8,-5 11-4,8-6 36,-3 2-40,-5 0 0,13 1-4,-13-5-4,9 6 0,-9-2-4,4-3 8,5 3 8,-5 0-8,5-1 4,-9 1 0,4 0 0,5-3-4,-5 3-4,1-4 4,3 3-4,-3 1 4,-5-5 8,13 5-4,-13-4 4,9 5 0,-7-5 0,7 4 0,-3-1 4,3-3-8,-5 8 4,3-7-4,2-1 8,-1 6-12,-1-5 0,2 5 0,-7 0 0,11-2 0,-4-3-4,-5 3 4,5 2 0,4 0 4,-9-2 0,1-3 44,8 5-32,-4-2 32,-5 0-44,9-3 44,-4 5-48,-5-4 0,9 2 0,-4-3 0,-5 3-4,14-5 4,-9 5 48,-5-2 0,9-1 84,-4-4-32,-5 7-4,9 0-12,-4-3-72,-4-1 36,6-1-40,-7 3 36,11-1-40,-15 3-4,13-2 8,-6-3-4,-3 0 0,12 3 0,-8 2 0,3-5-4,-2 5 12,0-5-8,-3 3 44,5-3-36,2 5 40,-4-7-48,4 7 56,0-7-12,-4 7 0,4-5 24,0 3-64,1-3 0,-6 3 4,5-3 36,1 0-40,-6 7 36,3-11-40,5 9-4,-3-2 44,-2-3-44,4 3-8,-4-3 4,2 3 0,0-3 4,0 2 12,0-1 0,0 1 0,1-1 0,-1-1 52,4 3-16,1-5-36,-10 0 72,10 2-36,-5-1 0,5-1-36,-8-2-4,6 2-8,3 2 0,-5-1 0,1-1-12,0-2 4,5 4 4,-9-4-8,2 2 4,2-2 8,-4 5-4,7-1 0,-5-4 0,0 0 4,9 4 4,-9 1 4,0-3 40,5-2-48,-1 0 0,-4 0 12,-2 4 36,13-4-40,-8 0 0,3 0 40,-8 0 12,2 0-48,9 0 36,-4 0-44,-1 0 8,-4 0 0,0 0 40,9 3-4,-13-3-48,13 2 12,-9-2-12,0 0 0,0 4-60,0-4 8,-4 0 48,4 2 4,-2-2 12,5 0 40,3 0-4,-6 0-48,0 0 0,-4 0 8,4 0-8,9 0 0,-9 0 8,0 3 0,5-3 4,-5 0 48,5 0-52,-5 0 4,0 0-8,-2-3-4,8 3 0,-5 0-4,-4 0 0,6 0 0,3 0 0,-3-2 4,-7 2 0,1 0 0,15-4 0,-15 4 8,4-2 0,3-1 40,1-1-40,-5 4-4,0 0 8,9-7 36,-5 3-36,1 4 48,-5-4 0,9-1-52,-5 3-8,5-2-8,-13 2-4,15-5 0,-9 5-60,5 0 64,-7-1-40,9-1 40,-9 2 4,9 0 0,-5-5 0,-3 7 4,12-4 0,-9-1 0,5-1 0,-7 4-4,5-1-4,0-5 8,0 6 4,-1-7 0,3 4 4,4-3-4,-13 1 4,14-2 0,-10 7 0,9-7 4,-4 3 0,-4-3 0,-7 5 36,17-3-36,-13-4 28,7 5-40,-4-3-12,-1-2-36,10 0 40,-14 4-4,9-6 4,-1 2 8,-7 3 4,7-3-4,-3 0 0,2 2 4,-9-2 0,13 0-4,-11 0 0,2 0 4,5 5 0,-1-5 0,-8 2 4,7-2 0,-5 2 4,0-2-4,0 5 4,5-7 36,-5 6-40,9-2 40,-9-2-36,0 1 36,5 3-36,-1-4 60,-4 0 0,0 0-20,9-2-40,-11-2 0,9 4 36,-5 0-44,-2-4-4,0 4-8,0-3 0,5 4-40,-5-4 36,0 3-4,0-2-32,0 2 48,1-4-4,-1 6-4,0-6 4,0 4-4,-9 2 4,9-8 0,1 4 4,-6 0 4,5-1-4,-2 1 0,0-2 0,-2 0-4,-5 2-4,7-5-4,2 5 4,-2 0 8,0 0 0,2-3 0,-2 6 0,0-6 4,-2 3 0,4 0 4,-8 2 4,8-2-4,-5 0-8,6 2 0,-6-2 0,1-3-4,-5 3 0,10 0 4,-1-2 4,-5-3 4,-3 5 0,4-2 40,4-3-48,-7 3 0,5 0 4,-6-3-4,8 1 4,-2 1 4,-3 3-8,-1-2 0,2-2 8,2 1-8,-7 3 0,0-4 0,12 3 0,-16-5 8,11 6-4,-11 0-4,13-3-4,-4-1-12,-5 1 4,5-1 0,-5 2-48,9-3 48,-4 3 4,0-1 0,-1-3 4,-3 3 0,8-1 4,-13-3 0,9 5 4,4 0-4,-9-5 4,5 7 0,-5-2-4,-4-5 0,9 5 0,-2-1 4,-7 3 4,11 0-4,-7 0 4,-4-5 4,0 5 36,13 0-44,-13-2 0,0 4-4,7-4 0,-3 1-4,-4 1-4,0 0 0,9-2 4,-3 0 4,-6-1-4,9 1-8,-9 0 4,4-1 4,3-1 0,-7 2-4,4 1 4,1 1-4,-5 0 4,0 2 4,0-4 0,0 4 0,8 0 0,-8 2 0,0 1 4,7-1-4,-7-2 0,0 0 0,0 7 4,0-7 0,0-3-4,0 8-8,0-3-4,0-2 4,0 0 8,0-2 0,7 0 0,-7 0 0,4 0 0,-4-3-12,0 6-48,0-6 56,0 5-44,0-2 44,0 2 0,9 0 0,-9 7-4,0-7 4,0 2 0,0 0-8,0 3 12,0-3 4,0 3 4,0-3-8,0 0-4,4 0 0,-4 1-4,0-6 8,0 8-4,0-5 4,0 2 12,0-2 36,0 0-40,0 0 40,0 5-36,0-3-4,0-2 40,-4 0 12,4 0-56,-9 3-4,9-3-4,0 2 0,0-2-4,0 4-4,-4-4 4,4 1-40,-7-4-8,7 3 52,0-2 0,0 0-44,0 2 44,0-4 4,-7 4 48,7-2-40,-8 2 40,8 0 0,0 2-40,0-2 40,0-2-40,0 2 0,-5 3-4,1-8-4,4 5-4,-7 0-44,7-2 36,-4 0-72,4 0 12,-9 0 12,9-2 52,0-1-52,-6 1 60,6 0-8,0-1 0,-9 1 0,9 2 8,0-5 8,-4 5 40,-3 0 0,7 2 24,-4 0-64,-5 0 4,9 0-4,-15 0 0,15-2-4,-7 2-4,-2 0-60,5 0 60,-5-2-8,5 2-4,-5 3 0,5-5-36,4-1 44,-9 3 0,9-2-68,-13 2 72,13-2 8,-5 2 40,-3-2-40,8 2 52,-9 0 12,0-2-64,5 2 0,-5 0 40,5-4-40,-5 4 4,5 2-8,-5-4 4,4 2-8,-3-4-4,-3 4 4,11-2 8,-20 0-8,20-5 0,-11 7-72,7-4 72,-5 2-8,2 0-4,-1 2 4,-3-4 8,6 6 60,-3-4-48,-8 0 112,10 2-112,-7 2 36,4-2-40,-4-2-8,0 2 60,-1 0-56,10-2 4,-9 2-8,0 0 4,0 0-8,8 2 8,-8-2-8,4 0 4,-4-2-4,2 5 4,0-3 0,3 4 48,-5-4-36,-1 2 48,10 5-60,-9-7 0,2 2 44,2 3-44,-10-3 0,8 5-4,-2-7-4,-1 4-4,10 1-60,-9-3 72,0 2 0,0-2 0,0 1 12,-1 3-8,10-3 0,-5 3-4,-4-4-48,0 7 48,0-4 8,4-3-8,0 9 0,-4-7-4,0 3-4,9 0 8,-9-1-48,6 3 48,-6-4 0,2-1 0,0 3-4,-2-3 4,4 3-12,-4 1 8,0-1 4,0 0 40,9-1-40,-10-1-12,1 4 12,9-3 0,-9-1 0,4 3-4,-4 1-8,0-4 12,0 4-4,4-1 0,0-1 4,-4 2 8,0-3-4,0 5-4,8-4 4,-3 0-4,-3-1 4,0 5-4,-2 0 4,6-2-4,-8-4-8,2 3 4,10-1 4,-5 4 0,-5-4 8,2 1-8,0-1-4,-2 2 0,-1-5-44,6 5 48,-5 2-8,-1-4 4,6-1-44,-5 3-4,-1 2 40,1-2-28,5 0 40,-6 2 48,1 0-44,7-2 0,-5 2 0,-2-7 4,8 7 4,-6-2 40,0 2-44,-2-2 0,2-1 40,7-1-40,-11 2-8,4 0 0,6 2-4,-8-7-4,0 5 8,0 0 4,0 0-4,0-1-60,0 3 56,0-6-8,-1 4-52,1 2 56,0 0 8,-4-5 0,4 5-8,-1 0 8,-1 0 0,4 0 4,-2-4 4,2 4 0,-9 0 4,10 0 0,-4-2 36,1 2-48,0-2 0,0 2 4,-4 0 0,3 0-4,1-3-8,0 3 8,0-4 4,0 0-4,0 4-12,-5 0-60,5 0 72,2 0 64,-4-3-60,2 3 0,2 0-4,-9 0 0,9 0 8,-2-4 0,-2 4 0,10 0-4,-6 0 44,-2 0-48,0 0 0,0 0-4,0-2 4,0 2 4,8 0-4,-8 0-48,0-2 48,0 2-8,0 0-4,0 0-40,0 0 52,0 0 12,-1 0 0,-1 0-8,11 0-4,-12 0 0,8 0 8,-3 0-4,6 0 8,-6 2-4,1 0-4,5-2 0,-4 0-4,1 4-4,-3-4-60,9 0 52,-12 0-36,6 3 36,-5-3 0,8 0-60,-4 0 68,-4 8-8,5-8 0,-1 3 0,-4-3 0,0 2 4,-1-2-64,10 2 72,-9 2-8,4-4-4,0 5 8,-4-3-4,0 0-4,4 2 0,-1-1 0,-6-1-36,12 2 40,-7 3 8,-2-7-4,-3 4-4,14 3-4,-11-5 4,4 0 0,-4 2-40,0 1 48,0-5-4,4 2-4,-4 0 0,0 0 4,4 3 4,-4-1 12,0-4 36,9 0-48,-9 0 0,2 0 8,4 2 36,-6-2-44,4 7-4,-2-5-8,11-2-48,-15 4-24,2 1 72,11-3-48,-3 2 56,-8-1-44,2 3 44,7-4 4,-7 3 0,2-1 0,5 0 4,-7 1-4,9-3 4,-7 2 8,0 1 0,0-3 48,5 2-12,-5-2 0,-4-2-36,9 0-4,-5 0 36,5 3-44,-5-3-4,-4 0-44,8 0 48,-8 0 0,13 2-12,-11-2 8,5 0-44,-3 4 44,5-2-4,-5 1 4,-2-3 4,7 2-8,-7-2 0,-3 6 4,12-3-8,-11-1 8,7 2-4,-8 0-4,8-1 0,-7-1-44,-3 0 56,14 5 12,-11-5 36,0-2-36,9 2 48,-9 2 0,4-1 0,-4-1-56,0-2 40,8 4-40,-4-4-4,1 2 8,-5-2-4,4 5-4,-4-1 0,0-4-48,8 0 48,-1 7-12,-10-3 4,12-4 4,-9 4-8,11 1-48,-7 1 52,-6-6 4,10 5-4,-1-1 4,1-2 4,-3 0 60,3 1-48,-6 1 0,7-2 0,-7 0-4,11-2 0,-4 0 0,-5 3-8,4-3-8,-3 2 0,3-2 0,-3 4-52,8-2 12,0-2 36,-5 2-36,-4-2 0,9 0 36,0 3-36,0-3 0,0 0-16,-4 0 4,4 2-12,0-2 12,0 0 12,0 0-48,0 0-36,0 0-64,0 0-68,0 0-88,0 0-132,0 0-196,0 0-380,0 4-916,0-4-981,4 2-2391,-4-2-2025,0 0 4601,-4-6 2772</inkml:trace>
  <inkml:trace contextRef="#ctx0" brushRef="#br1">4642 4973 1496,'0'0'572,"0"0"-560,0 0-12,0 0 2124,0 0-171,0 0-1029,0 0-520,-35-33 140,27 29 184,3 2-120,-4 2-76,5-3-224,-5 3 4,9 0-160,-4 0 160,-5 0 112,5 0-28,-5 0-72,9 0 44,0 0 16,-4 0-24,-5 0-4,9 0 24,-4 0 28,-1 0 20,5 0-36,0 0-16,-6 0 0,6 3-44,-7-3-107,-2 0-125,9 0 52,-4 0-144,-5 2-8,5-2 0,-3 6-4,3-4-48,-7 1 44,-2 5-4,11-5 8,-12 5-72,10-3 28,-7 3 40,0 1-44,7-4 44,-5 6-40,-6-7 48,13 5 8,-7-5 0,4 0 52,1 3 40,-5-5 52,5 0-40,4 5-64,-9-5 16,5 0-16,-5 0 4,5 5 8,-5-5-48,9 0-8,-13 5-4,13-5-12,-13 0-48,13 5 56,-18-3-48,18 1 40,-11 1-48,5-1 44,-7 3 16,4 1 0,4-2 52,-1 4-40,-9-7 36,15 3 40,-14-1-12,12 1 0,-2-3 20,-5 5 16,3-7-36,-3 2-4,4 3 4,-1-7 0,6 4-4,-13 1 4,13-1-28,-16-2-36,16 5 64,-10-3-16,10 1-60,-9 1 0,0 1 0,5-1-12,-9 7-36,4-10 36,4 10 4,-3-7-68,8 3 64,-13-2-36,13 6 36,-14-9-40,14 7 52,-8-2-48,8-3 48,-9 3 0,5 0 60,-5-3 4,4 1-4,5-3-60,-8 5 12,3-2-12,-3 1 52,8-5 8,-5 5 0,-1 3-52,-1-2 40,-2 0 0,9 2-40,-13 0 44,9-3-44,4 1-8,-2 2-4,-7 0 0,2 0-56,-1 4 60,8-6 8,-5 2-4,-1 2-4,6 0 0,-13-4 0,13 4-12,-5-4 12,-6 2 4,11 0 0,-11 0 60,7-3-60,4 3 80,-4-2-20,4 4 32,-9-4 16,4 0-24,5 2-16,-8-1 40,8 1-112,-5 3 12,-3 1-12,8-2 0,0 0 60,-14 0-56,14-2 4,0 2-8,-13 0 4,13-2-8,0 2 4,-13 1 0,13-6-8,0 5 8,-4 1 4,-1-3 8,-3-1 52,8-3 8,-5 4-24,5 0 4,0 2-44,-8-2-4,8 0 44,0 2 52,-5-2-52,5 4 12,0 1 40,0-5-40,-9 4 0,9-2-60,0 2 8,-4 1 4,4-1 40,0 0-48,-9 1-4,9-1-4,0 2 4,0-4 12,0 1-12,0-1 4,-4 0-4,4 2 4,0-6 8,-7 6 36,7-4-48,0 2 48,0 0-48,0-2 8,0 2 40,0-2-40,0 3 44,0 1-44,0-2 4,0-2 60,7 2-24,-7 0-36,4 0 52,-4 0-4,0 1 0,0 1-52,0-2 80,9 2 8,-9-4-24,4 4 16,-4-4-76,9 5 96,-9-3-96,5 0 60,3 0 4,-8 0-16,5-2 12,3 0-60,-8 2 36,5-2-40,-1-2 36,-4 2-40,9 0-4,-5 0 4,-4 0 4,9 0 56,-5-5-60,-4 5 4,0 2 4,9-2 0,-4-4 48,-5 4-56,8-3 44,-3 6-36,3-6 48,-8-1-48,5 4-4,4 2-8,-5-7 12,-4 3 76,0 2-16,11-2 48,-7-3-20,-4 3-28,11 2 24,-6-6-24,3 3-72,-3 3 12,-5-6 60,6 3-8,-1 1-52,10-2 36,-6 1 12,-7-3-48,2 4 36,9-1-36,3-1 60,-5-1-60,-3 3-4,-3 0 0,8-5 0,0 5 40,-4 2-40,-1-7 0,6 5-4,-1 2 44,-5-7 4,6 5-40,-10 0 36,9-3-36,-4 3 60,0-2-24,1 2-36,6-3 36,-3-2 24,-7 5-12,8-2-12,-8 2-36,9-5 40,-1-2-44,1 7 40,-9-7 12,8 2-56,-1 3 44,0-5 0,-9 5 0,14-3 0,-5-2-36,0 0 36,-4 5 36,4-5-24,0 0 16,0 5-16,-4-5 12,2 3-24,4-1 36,-2-2-12,-2 0 24,4 0 12,-1 3-12,-3-1 12,4-4-32,-4 2-16,2 3-48,0-1 0,0 1 36,-4-1-48,4-2 0,0 2 0,0 1 0,9 1 0,-9-6 12,-4 5 36,4-3-36,0 5 0,0-5 0,1 2 0,7 0 36,-16-1 12,12-1-52,10-2 4,-17 0 60,4 2-60,7-2 48,-12 0 0,13 0-48,-4 0 48,-5-2-48,9 2 0,-5 0 48,1-2-56,-5 2-4,9-3 0,-9 3 4,9 0 0,-12 0 4,15-4 40,-15 4-40,10-2-4,-5 2 4,10-2 4,-15 2 48,8 0-56,4-2 8,-13 2-8,12-5 0,-3 3 0,-5 0 4,9 2 52,0-5 16,-11 5 20,13-6-84,-9 1 0,5 5 48,0-4 0,-1-2 36,-8 1 12,11 1-24,0-1-72,-9 3 0,9-7-12,-5 5 0,1-2-4,8 1 4,-13-4-4,9 5 0,4-5-44,-10 5 36,1-3 0,5 3 0,-4-5 8,-1 5 4,9-5 0,-13 5 0,9-7-4,0 4 4,-9-2 12,9 3 48,-9-3-48,5 0 36,-7-2-40,8 7 40,-8-7-48,2 0 0,9 0-8,-9 0 0,-8-2 4,12 2-4,-8 3 0,-5-6 0,10 1 0,-6 0-4,5 2-48,-8-4 48,8 0-60,-4 1 68,-1 1-4,6 0 0,-6 0 4,-3-2 4,8 2 0,-4 0 0,4-3 0,-9 1 4,7 0-4,4 1-4,-10-1 0,6 4 0,2-4-4,-2 2 0,0-3 4,2-1 0,-2 2 0,-3 2 4,-5-3 0,10-3 0,0 3-12,-13-8 0,13 9 4,-4-5 0,-5 5 0,5 0-4,-9-5-48,4 5 48,-4-5-36,5 0 40,8 5 0,-13-5 0,9 5 4,-5-9 0,5 9 0,-5-7-8,5 4-48,-5-4 12,5 3 36,-5-1-52,5-4 56,4 6 4,-8-4 4,-1 3-48,5 1 40,-5-1-4,-4-1-48,13 5 60,-13-1-8,0-1-52,7 4 52,-7-5 0,0 7 0,0-6-36,6 4 40,-6-3 8,0 3 0,0 0 56,0 0-56,0 2 0,0-2 4,0 0-4,0 2 4,0-5 40,0 6-36,0-1-4,0 2-4,0-2 8,0 0-8,0-2 8,0 0-4,0 2-8,0-7 0,0 3-12,0-3 4,0 3-40,0-5-12,0 3 0,0-3 56,0 1-44,0-1 48,0 5-4,0-5 4,0 5 8,-6 2-8,6-1 4,0-3 44,-7 6 0,7 0-40,0-4 40,-4 4 12,-5-2-48,9 2-4,-4-2 52,-5 2-60,9-2 4,0 2-4,-9-5-12,9 8 8,-9-8-4,9 5 4,-4 0 4,-5 3 4,9-3 4,-4 0 56,-5 0-16,9 0 0,-4-4-36,-5 6 0,9-2 60,-4 0-64,-5 4 52,9-6-56,-4 2 4,-5 0-4,9 5 8,-5-3-12,-8-2 0,13 2-4,-4 3 4,4-5 0,-9 2 0,5 3-12,-5-5 4,5 4-4,-5-2 12,9 1 0,-13 3 12,13-4 36,-13-2-36,10 7-4,-5-7-4,1 2 4,-6-2 4,9 5-12,-3-5 0,3 2 0,-7-2 0,-2 3 72,13 1-72,-11-4 12,6 4 36,-3-3 12,-3 5-60,4-4 4,3 1-4,-5 3 0,5-6-4,-10 7-4,6-5-52,-5 0 48,8 3-132,-4-1 48,-8 3 84,13-5 4,-10 7-4,6-7 8,-5 3 4,8 1-48,-4-1 36,-4-3-72,7 5 76,-5 1-4,-2-5 8,8 6 8,-6-7-8,0 7 0,-2-7-72,11 7 28,-11-3 40,-2-1 8,4 4-4,6-1-4,-8-1 0,5 0 4,-6-1 4,1 5-4,0-6-4,4 3-4,-4 1 4,0 2 0,4-4-52,-4 0 48,0 4 4,0-3 4,6 3 0,-8-4 4,2 4 8,7-2-8,-10 0 8,3-3 4,2 3 0,2 2 32,-2 0-40,1-4-4,-4-1 0,1 3 4,7 2 0,-1-2 4,-6 2 4,0-2-8,4-3 4,0 5 0,-4 0 0,9-4-8,-5 4 4,-4 0-8,0 0 8,0-2-4,4 2 4,0 0-4,-4-2-8,2 2-4,-4 0 8,2-5-4,2 3 8,2 2 0,-6-2-4,4 2 4,-2-2 48,2 2-48,0-2 12,-2-3-8,4 3 0,-4 2-4,0 0 0,0-2-4,4 2 0,-4 0 0,0 0 0,4 0 4,0 0-12,-4 0 4,0 0-40,8 0 44,-3 0 4,-5 0-4,-1 0 0,4 0 0,5 0 4,-10 0 0,2 0 8,11 0 40,-7 0-48,-7 0 4,6 0-4,5 0 0,-4 0 0,1 0 0,-3 0-4,9 0 0,-12 0-4,6 2-4,8-2 0,-13 2 0,8 3-48,-4-3 48,5 0 8,-5-2-8,5 0-48,0 2 60,-5-2 8,4 2-4,-3 3 0,3-5 8,-3 0-4,3 2 4,-4-2-8,5 2 4,-5-2-4,5 0-4,-5 4-4,0-4-44,3 5 40,-1-5-4,-1 2-60,8 0 24,-5 0 0,-4 7 0,7-9 36,-6 7-36,8-3 40,-16 0 0,16-1 0,-4 5 4,-3-6-4,3 5 8,-9-5 4,13 3-4,-5-1 0,-6 0 0,9-1-8,-6-1-40,3 0-48,-4 2 24,5-2 68,-5-2-8,9 3 0,-13-3-48,13 2 12,-4 2 0,-5-2 0,5 1 32,-1 1-56,-3 3 64,3-5 0,-4 6-40,5-1 40,-5-3 8,9 1-4,-13 6-4,9-5 4,-5 3 4,-4-7-8,9 7-64,-1-5-24,-8 3 24,4-3 0,-4 5 60,9-7 8,-3 0-44,3 1 36,-7 3 4,-2-4-36,13 1 44,-7-1 0,-2 4-4,5-4-4,4 1-40,-11 3 0,7-1 40,-3 1-4,3-1-36,-5 3 36,9-3 8,-15 3 4,15-1 0,-2 0 0,-7-3 0,9 5 12,-9-5-12,9 3-12,-9-1 0,5-1 4,-5 1-4,5-4 4,4 5-4,-9-5-60,9 0-12,-4-2-24,4 0-24,0 0 24,0 0-4,0 0-8,0 0-48,0 0-40,0 0-20,0 0-28,0 0-72,4 0-216,-4 0-260,0-4-900,0-3-1341,0 5-3135,0-9-3225</inkml:trace>
  <inkml:trace contextRef="#ctx0" brushRef="#br2">15859 3601 3724,'0'0'5797,"0"0"-3517,0 0-796,0 0-528,0 0-48,0 0-88,0 0 21,0 0-33,0 0-240,0 0-24,-39-6-224,25 6-36,1 0-124,0 6-4,-4-3 16,4 1-36,-9 5-16,4 2-56,1 4-60,-5-6-4,-2 6 0,4 0-4,5 1 0,-9 3-48,13-5 44,-2-1-40,-3 0-36,12-2 80,2-3-96,2 1-32,0 0-16,0 2 12,0-2 12,6 6 28,5 0 52,2 3 44,-2 1 8,9 1-8,0 2 0,-12 0-136,14 2 36,-4-7 88,-7 5 0,0 2-44,2-8 52,-4-3-40,-9 0 36,8-2 8,-8 2 88,0 0 24,0-2 36,0 0-28,-8 4-56,3-2 56,-8-2-108,9 2 100,-7 1-40,0-1-20,-2-2-52,2 0 0,-5 0-4,8-3-72,-3 1 28,-2 2 0,-3-11 44,10 9 4,-7-5 96,8-2-8,-6-2-88,7 2 0,2-2-76,-7 0-44,9-2-152,0 0-208,0-4-360,0-1-264,0-4-617,9-4-695,-7 4-2068,2 0-1885</inkml:trace>
  <inkml:trace contextRef="#ctx0" brushRef="#br2">15966 4091 92,'0'0'5797,"0"0"-3381,0 0-976,0 0-512,0 0 116,0 0 212,0 0-8,0 0-140,0 0-328,0 0-187,0 0-121,-9 0-112,9 0-36,0 0-152,0 0-172,0 3-12,0-1-100,0 2 112,0 7 56,0-2 80,0 2-12,0 0 36,0 0 0,0 4 24,9-4 36,-4 0-84,-1 0 0,-4 0-36,13-3-28,-4-5-12,-5 1 28,5 0 8,-5-4-20,9 0 44,-4-4 64,-5 0 0,10-3-24,-10-2-96,5 1-64,-5-6-8,-4 4 8,0-1 0,9 4 0,-9-4-124,0-2 64,0 6-76,-9 1 40,9-3 12,0 9 8,0-9-32,0 7-4,0 0-36,0 0-72,0 2-112,0-2-12,0-1-12,0-1-52,0 4-64,0-2 12,0 2-77,0-2-147,0 2-300,0-3-384,9 3-772,-9-4-2504,4 4-1041</inkml:trace>
  <inkml:trace contextRef="#ctx0" brushRef="#br2">16275 4196 4180,'0'0'7837,"0"0"-5693,0 0-1108,0 0-244,0 0 161,0 0 55,0 0-24,0 0-196,0 0-276,0 0-196,0 0-60,0 3-60,0-3 12,0 0-24,0-3-40,0-3-84,0 1 12,0-3 28,0 3-88,0-3 0,0 1 48,0-2-16,0 1-44,0-1-60,0-2-48,0 2-40,8-2 40,-8 5-16,5-3-80,3 0 56,-3 3 28,4-3 8,-1 7 52,-8-7-24,13 7-16,-4-3 52,-4 5 0,3-4-60,-3 4-4,3 0-36,-3 0 4,-5 0 44,9 0 28,-9 0 24,0 0-88,4 0-12,-4 0-84,0 4-76,0-4 24,0 5 76,-4-5-16,4 2-184,0 4-336,0-3-537,0-1-791,0 0-1072,0 0-1848,0 3 531</inkml:trace>
  <inkml:trace contextRef="#ctx0" brushRef="#br2">16627 4008 1648,'0'0'5593,"0"0"-3309,0 0-776,0 0-196,0 0 104,0 0 140,0 0-235,0 0-261,0 0-220,0 0-128,-13-15-112,13 15-160,4 0-108,-4 0-40,9 0-24,-5 0 84,18 0 184,-13 2 56,4-2-132,9 0-120,-7 2-124,7 3-84,0-1 64,4-2 32,0-2 12,-8 5-48,4-1-100,-5-4-92,-8 4-120,4-1-12,-9-3-72,-4 0-148,9 0-80,-9 0-64,0 0-72,0 0 8,0 0 12,-9 0-120,5 4-336,-5-4-916,-4 4-2205,9-4-1219,-5 3-993,9-3 4561</inkml:trace>
  <inkml:trace contextRef="#ctx0" brushRef="#br2">16865 3748 220,'0'0'5405,"0"0"387,0 0-3732,0 0-816,0 0-112,0 0 13,0 0-29,0 0-108,0 0-220,0 0-204,-39-42-168,34 42-100,1-8-84,-5 6 8,5-1 16,-9-5 96,4 5 60,5 1-12,4 0-148,-9-5-104,9 7-144,-2-2-4,-9 2-48,11 0-52,0 0-32,0 2-108,-5 7-40,-3 4 64,8 0 212,0 9 4,-9-2 0,9 11 8,0-3 100,-7 7 24,7-4 52,-4 8-28,4-4-24,0 0-48,-11-4-24,11-1 16,0-8-28,0-2 24,0-3-64,0 1 40,0-7-40,0-2 4,0-1 0,-4 1-8,4-5-4,0-1-4,0 1-8,-9 0-48,9 1-72,0-3-136,-2 2-96,2-2-84,-9-2-180,9 0-284,0 0-336,-4 0-960,-5-6-2653,9 2-4048</inkml:trace>
  <inkml:trace contextRef="#ctx0" brushRef="#br2">16974 4048 4636,'0'0'6229,"0"0"-4521,0 0-956,0 0 428,0 0 688,0 0-487,0 0-453,0 0-204,0 0-184,0 0-112,0 0-40,9 15 4,-18-6 8,-4 4-72,9-2-96,-5 4-76,-4-4-24,13 4-32,-13-4-28,13 2 12,0-2-72,0 0-4,0-4-4,0 2-4,0-1-4,7-5-8,-1 3 4,-6-6-88,13 4-40,-4-4-32,-5 0 12,3-4-40,-1 0 28,8-1 44,-6-3 8,-5-1 116,1 4 12,-4-3 36,9 3 36,-9-3-24,0 1-44,0-2 80,-9 7-88,9-4 64,0-1 48,0 7 28,0-2 32,0 2-56,0 0-116,0 0-8,0 2-100,0 2 100,0 7 104,0-2 52,0-2-24,0 4-60,0-1-72,0 1-4,9-4-56,-3 2-12,-6-5-72,13 3-232,-13-5-84,7-2-188,-3 0-252,9 0-476,-2-2-1165,0-1-2955,-11-1-3025</inkml:trace>
  <inkml:trace contextRef="#ctx0" brushRef="#br2">17303 4085 12013,'0'0'5501,"0"0"-4177,0 0-820,0 0-4,0 0 356,0 0 140,0 0-352,0 0-232,0 0-228,0 0-184,-11-37-108,11 37-24,-5-5-12,-3 5 8,8 0 28,-16 7 12,16 2 96,-4 2 76,-3 2 96,3 0-28,0 2 48,4 5 64,-9-3-16,9-1-20,0 3-40,0-3 24,0-3 64,9 0 20,-5-2-72,0 4-108,7-8-108,-2 1-4,6-1-140,-10-7-132,6 4-72,2-4-124,0-4-184,-9 0-192,9-3-380,0-4-1272,-13-4-3245,14 2-3616</inkml:trace>
  <inkml:trace contextRef="#ctx0" brushRef="#br2">17504 4087 5440,'0'0'8909,"0"0"-7081,0 0-1716,0 0-108,0 0 593,0 0 431,0 0-76,35 13-352,-22-11-184,-2 3-120,-2-5-76,6 0 12,-8-7-12,6 5-52,-5 0-44,-1-3-64,-7-1-48,7 1-12,-3-3-4,-4-1-68,0 5-196,-11-7-112,11-2 100,-15-1 48,15 1-76,-13 0-96,10 4 404,-1 3 252,-7-1 260,11 7-36,-4-2-132,4 2-152,-9 2 16,9 7-12,-4 4 120,-7 0 144,2 11-12,9-4-132,-15 4-40,15 0-104,-11 2-88,11 1-72,0-3-12,0-2-4,0-5-80,0 1-100,8-7 4,-5-3-28,12 1 88,-6-9-12,2 4-36,2-4-40,2 0-96,-8-4-84,6 0-60,2-3-88,-15-6-236,11 6-752,-11-4-1173,9 1-2467,-9 1-1401</inkml:trace>
  <inkml:trace contextRef="#ctx0" brushRef="#br2">18293 3597 92,'0'0'2112,"0"0"-1356,0 0-692,0 0 44,0 0-108,0 0-692,0 0 692,0 0 2932,0 0-707,0 0-913,0 0-484,0-4-120,0 4 16,0 0 48,0 0 84,0-2 0,0 2-8,0 0-64,0-3-144,0 3-83,0 0-109,0 0-112,0 0-136,0 0-132,0 3-64,0 1 104,0 9 152,0 7 248,0 4 120,0 6 8,0 8-96,0 5-40,0 1-24,0 6-52,-4 1-72,-5-5-96,9-5-40,0 3-32,-8-9 8,8-2-68,-9-7-76,9-6 12,0-5 60,0-4 36,-5-2-8,5-3-28,0-4-24,0 1-24,0-3 12,0 0 12,0 0-20,0 0-16,0-3-60,0-3-72,5 1-172,-5-5-20,9 3 68,-5 0 28,0 3-24,-4 0-28,13-1 40,-13 5 56,14 0 40,-14 0 72,13 0-48,-5 0 48,6 5 12,-1-1 72,-5 0 76,6-1-140,-3 1 0,4 0 0,5-4 40,-7 0 0,-2-4-40,0 0-4,2 1 0,0-1-4,-4-5-132,-5 7-160,5-7-84,-9 3-100,0-3-424,0 7-716,-9-5-568,5 7-793,-5 0-2327,4 0-2401</inkml:trace>
  <inkml:trace contextRef="#ctx0" brushRef="#br2">18814 4013 14193,'0'0'4093,"0"0"-3885,0 0-108,0 0-76,0 0 492,0 0 52,0 0 80,-35-5-212,26 10-292,5-1-144,-5 3-124,5 4 124,-3 2 40,7-2 128,0 2 76,0 0 48,0-2 48,0 4-96,7-4-16,-3 0-104,5-4-52,-5 1-28,9-3-44,-8-1-60,8-4 12,0 0 48,0 0-4,-4-4 0,4-1-180,-9 3 4,5-7 56,-4 5 16,-5-7-24,4 2-76,-4 3-24,0-5-60,-4 0 12,-1-2 24,-4 0-36,5-3-28,-9 5 16,4-4 48,-4 0 256,9-1 48,-5 8 12,5-3-24,-5 2-36,9 0-120,0 7-52,-5 0-40,5 2 52,0 0-48,-4 0-64,4 2-160,0 5-136,-9-1-132,9 5-493,-4 4-631,4 1-1008,-9-1-2545,9-8 205</inkml:trace>
  <inkml:trace contextRef="#ctx0" brushRef="#br2">19039 3960 272,'0'0'1396,"0"0"4397,0 0-3497,0 0-540,0 0-184,0 0-60,0 0 88,0 0-175,0 0-153,0 0-204,-13 26-44,4-17-136,9 9-100,0 1-208,0-1-120,0 4-108,9 0-124,-4-5-156,3 3-20,1-3-52,4-1-96,0-3-12,0-2-60,1-3-28,-1-5-8,4-1 12,-4-2 44,9-2 28,-9-3 24,0-4-24,-2-4-4,-2 2-8,2-2-12,-7-4-40,-4-1 112,0 5-48,0 0-28,0 0 52,0 2 96,0 4 0,0-1 148,0 3 116,0 5 28,0 0-88,0-4-92,0 4-64,0 0-48,0 4-108,0 1 20,-4 6 88,4 0 104,0 2-104,-11 2-136,11-2-8,0 5-64,15-5 76,-15-2-160,11 0 88,3-3 80,1-5 112,-4-1 12,11-2 4,-5-2 84,1-5-40,-5 0-40,9-1-8,-9-3-4,4 0 0,-4 0 0,1-2-4,-12 0-116,9-5-20,-7 3-4,-4-3-56,0-1 80,0 1-8,0-2 24,0 3 108,-4-3 88,4 9 180,-11 5 120,11-3-84,-2 5-244,2 4-60,0 0-108,-9 0-112,9 0-132,-5 4-136,-3 5-500,8 2-772,0-5-1393,-5 3-3667,-3-5-1205</inkml:trace>
  <inkml:trace contextRef="#ctx0" brushRef="#br2">19691 3932 1068,'0'0'5829,"0"0"-1389,0 0-3172,0 0-756,0 0 72,0 0 620,35-42 337,-33 36-101,5 3-280,-7-1-328,0 0-256,0-1-124,0 5-88,0 0 36,0 0 64,0 0-88,0 0-172,0 0-204,-7 0-48,5 0-120,2 0-16,-13 5 40,4 3 132,5 1-36,-9 0 48,4 4 60,5-2-12,-5 0 36,-4 0-12,13 2-12,-13-2 16,13-2-32,0-1-44,-5 1-4,5-2-8,0-1-72,0-1-28,5 3-32,3-5-28,-3 1 64,8 3 96,0-5-108,0 4-40,0-1 28,9-3 8,-13 4 16,4-3 24,0 1 12,-6 5-28,-3-7 16,-4 7 12,0-5 72,0 5 156,0-5 100,-4 7 72,-3-9 36,-6 7 0,0 0-36,-5-3-112,1 3-20,4-7-16,0 3 76,0-1-4,4 0-120,-4-4-132,13 3-84,-9-3-60,9 0-136,0 0-200,-9 0-236,9 0-232,0 0-380,0 0-888,0 0-2149,0-3-3219</inkml:trace>
  <inkml:trace contextRef="#ctx0" brushRef="#br2">20498 3912 80,'0'0'5537,"0"0"-465,0 0-3376,0 0-1108,0 0-144,0 0 268,-43-2 288,29 8-8,-7-3-99,7 3-113,-1 3-72,-5-5-56,12 5-40,-8 2-88,1 2-36,6-2-84,3 2-100,-3 0-36,5 3-16,4-3 40,0 0-60,0 0-64,4-2-108,5 0-60,-3 0-60,10-7 48,-3 7-84,-2-11 48,2 0 40,2 0-4,0 0-36,-1-4-16,-1-7-32,0 6 0,0-3 0,-4-3-4,4 0 40,-9 6-48,5-8-24,-9 7-4,0-7 28,0 10 12,0-10-52,0 11 64,0-2 80,0-1 4,0 5 0,0 0-40,0 0-108,0 9-12,0-2 160,0 4 196,0 4 72,0 5-60,-9-5-64,9 5-144,0-7-96,9 0-76,-9-2-156,9-5-184,-9-3-72,13 3-140,-4-6-472,-5 0-1229,5-6-3011,-5-1-3213</inkml:trace>
  <inkml:trace contextRef="#ctx0" brushRef="#br2">20689 4096 8765,'0'0'7132,"0"0"-5599,0 0-1533,0 0 0,0 0 548,0 0 412,0 0-40,0 0-356,0 0-176,0 0-20,0 0-64,17 26-72,-8-26-16,-9 0 4,4-4 32,5-3-20,-5-2 8,5 3-44,0-5-52,-9 0-36,13 0-100,-13 0 0,13-2 52,-4 6-60,-5-4-84,5 5 24,4-1 0,-9 5 12,10 2 48,-1 0 8,0 0 100,-9 2 40,9 5-4,-2 2 60,5 2-48,-3 2-8,-7-2 8,3 2-84,-9-2-72,15-3-120,-15-1-12,0-3-196,9 1-288,-9-1-256,0-4-244,0 0-460,0 0-1056,0 0-2633,-9-4-3824</inkml:trace>
  <inkml:trace contextRef="#ctx0" brushRef="#br2">21203 4039 11745,'0'0'5717,"0"0"-4357,0 0-1164,0 0-88,0 0 372,0 0 304,0 0 164,-16-37-192,16 30-272,-11 5-244,11-5-164,-8 7-68,-1 0 4,-6 0 0,12 7 0,-10 2-12,5 2 0,-6 0 0,1 4 4,9 5 4,0-5-8,-5 7 0,9-7-148,-5 0-56,5-1-40,5-6 52,-5 1 44,13-5 4,-9-1 72,9-3 72,1 0 8,-1-7 4,6-2-8,-3-6-4,3 2 0,-3-5 0,3 1 4,-1 2 0,4-7 8,-5-2 108,1 6-60,4-8-60,-9 2-48,4-7-36,1 5 24,-5-5-24,-4 5-52,-5-7-108,5 3-72,-9-1 136,0 0 32,0-1-60,0-1 100,0 2 108,0-2 0,0 3-52,0 3-36,-9 3 88,9 7 112,0 8 180,0 5 108,0 4-300,0 0-100,0 11-312,0 4 312,-4 13 328,-5 7 120,4 3-48,-3 5-96,-5 3-12,13 2-24,-9-4-112,0 2-156,-4-4-52,9-5-68,-5-2 112,4-7-100,-3 1 48,8-10 12,0-3 36,-5-3-60,5-4 60,-8-5-160,8 3-164,0-5-176,0-2-156,0 0-128,0 0-148,0 0-708,0-2-945,8-5-2387,-3 5-2057</inkml:trace>
  <inkml:trace contextRef="#ctx0" brushRef="#br2">22228 3431 5060,'0'0'5449,"0"0"-3569,0 0-1204,0 0-460,0 0-12,0 0 168,0 0 148,16-37-4,-16 34-124,0 3-164,0-4-132,0 4-96,0 0-100,0 0-52,0 0 12,0 0 28,0 0-4,0 0 16,0 0-24,0 0-56,0 4 180,0 7 104,0 0 336,0 5 128,0 6 313,0 4 51,0 4-76,0 5-68,0 3-4,0 3-136,0-1-64,0-3-100,0 4-8,-5-6-64,-6 0-112,11-2-104,0-7-16,-10-2-36,10 0-80,0-6-56,-14-3 40,14-2 24,0 5-24,-8-12 12,8 5-56,-9-2-4,9-2-4,-4-3-44,4 0 0,0-4-12,0 0-52,0 0-116,0 0 12,0 0-16,4 0 52,5-8 68,-1 1 64,1-4 48,4 2-8,-11-4 0,14 2 8,-3-2 4,-2 7 44,0-3-48,-2-2 0,1 7-4,4-5-8,-3 7-36,-1-3 48,-5 3 100,8 2-16,9 0-12,-18 2 0,9 3 12,-8 3-12,8-1 16,-4 4-4,4 2 24,-9 2-48,5 3-60,4-3 0,-9-2-48,1 3 0,-5-3 44,13 0-44,-13-2 44,0-2-4,9-5-4,-5 5-48,-4-7 12,0-2-40,0 0-104,0 0-160,0 0-132,0 0-88,0-2-76,0-7-340,0 5-1132,9-7-1937,-9 0-1323,0 0-1369</inkml:trace>
  <inkml:trace contextRef="#ctx0" brushRef="#br2">22721 3938 14341,'0'0'4221,"0"0"-4073,0 0-24,0 0 156,0 0 420,17 48 108,-17-39-200,0 2-292,0-2-200,0 0-116,-4-1-240,-5-3-176,9-3-192,0-2-164,0 0 48,-4 0-52,-5-7-1297,9-1-3531,0-10-3101</inkml:trace>
  <inkml:trace contextRef="#ctx0" brushRef="#br2">22808 3597 3572,'0'0'8821,"0"0"-7213,0 0-1216,0 0 76,0 0 172,-4 35-260,-1-24-380,5 2-452,-11-2-736,9 0-1084,-6-7-4164</inkml:trace>
  <inkml:trace contextRef="#ctx0" brushRef="#br2">22994 3945 6009,'0'0'4016,"0"0"-3476,0 0-528,0 0-12,0 0 540,0 0 552,0 0 336,0 0-108,0 0-328,0 0-323,4-20-221,-4 18-112,-4-2-76,-5 4 52,9-7 84,-13 3-28,13 4-96,-9-5-112,1 5-156,3 0-4,-3 0-124,-6 7 52,12 2-4,-9 4 64,-2 2-72,9 5 20,-3-1-20,7 3-4,-4 2 0,4-6 4,0 2-76,4-7-88,3-2 12,-3-5 24,9 5 64,0-11 24,1 2 124,7-2 36,-3-2-36,-1-2-92,5-7 92,-9 0 124,5 0 60,-5-2-20,0 0 44,-8 0-48,5-1-148,-10-5 88,11 3-92,-11 8 68,5-1 268,-5 0 196,0 7-12,0 2 48,0 0-148,0 0-184,0 0-88,0 0-112,0 0-44,0 4-4,-5 3 4,5 2 60,0-1-48,-11 1-12,11 2-60,0 4-28,-4-4 28,-2 0 0,6 2-52,0-6 4,-5 4 36,-4 0-52,9 0 28,0 0 88,0 0-52,0 2 48,0 2 12,-4-4 4,4 4 104,0 1-60,-9 3-48,9-3 4,0 3 4,0 1 52,0-5-60,-4 5 0,0-2-60,4 1 48,-9-3-48,-4 1 12,8-2 40,-3 1-44,-6-1-4,1-2 56,0-2 64,4-7 116,-4 5 4,5-7 0,3 1-88,-4 1-36,7-4-60,-9-4-76,11-1-228,0-4-356,0-2-112,0 5-64,13-5-132,-13 0-633,9 0-1007,4-2-1656,-8 6-1321</inkml:trace>
  <inkml:trace contextRef="#ctx0" brushRef="#br2">23407 3538 1120,'0'0'6597,"0"0"-1925,0 0-2748,0 0-764,0 0-444,0 0-75,0 0-45,0 0-100,0 0-172,0 0-80,0 0 164,5 33 220,-10-9 128,-3 9-132,1 6-164,-4 3 16,-2 6-148,0 2-112,0 0-132,0 5-80,0-7-8,-5-2-4,5-4-72,9-7 80,-5-7 88,4-8 56,5-3-48,0-4-84,0-6-4,5 0 4,-5-5-4,9-2 0,-5 0 52,5-5 64,4-3-52,-4-8-72,-1 5-48,5-6-64,-8-1-80,8 3 0,-4 0 20,4 2 112,-9-3-36,7 8-28,-4-3 4,1 8 36,-3-1 0,1 2-4,-1 2 4,-5 0 0,9 2 12,-5 2 72,-4 7 0,11-6 228,-7 6 28,-4 2-48,7-2-76,-3 2-72,-4-2 0,9 4 12,-9-6 64,9-3-16,-9 1 36,13 2-20,-13-3-28,13-6-108,-4 0-24,-5 0-232,5 0-228,-9-2-400,4-7-312,5 1-868,-9-1-2685,0 0-2863</inkml:trace>
  <inkml:trace contextRef="#ctx0" brushRef="#br2">23897 3833 416,'0'0'9537,"0"0"-6749,0 0-1084,0 0-352,0 0 261,0 0 55,0 0-88,0 0-244,0 0-388,0 0-308,0 0-376,-8-8-164,3 8-100,-3 4-96,3-2 12,-4 7 0,-4-3 24,0 5 60,9 0 44,-5 2-36,0 3 4,9-3-12,-8 0-44,3 2-88,-4 1-28,9-3-44,0 0-36,0-4-28,0 4 112,0-7 32,9 7 64,-4-2 60,3-4-8,1 2-148,4-1 108,0-3 36,0 6 0,1-3-52,-1-1-8,-5 2 64,3-3 8,-11 3 124,5 0 32,-5-3 72,-5 1-32,5 6-40,-11-6-8,3 1 20,-5 3-12,-1-4-60,1 2-8,-4 2-16,-1-7-24,-4 3 16,5-5-64,-5 2-168,9-4 92,4 4 28,0-4-120,5 0-280,-2 0-132,6 0 8,0 0-72,0-4-332,6-2-1168,-2-3-2809,5 4-4052</inkml:trace>
  <inkml:trace contextRef="#ctx0" brushRef="#br2">14378 4787 2600,'0'0'7753,"0"0"-5365,0 0-1316,0 0-592,0 0-48,0 0 276,0 0 44,0 0-111,0 0-193,0 0-212,-26-9-48,21 9-76,5 0 24,-13 0 36,13 0 24,-8 0 40,3 0 108,-8 0 148,4 5-76,5-1-72,-5 3-64,-4 1-72,2-1-52,-8 6 40,14-2 24,-6 6 0,2-1-64,3 1 4,-3-1-4,9 3 88,0-1-4,9 1-32,6-1-52,-4 6-60,13-4-96,0-5-4,-2 0-80,4-4-12,-4-2-84,4-7 80,1-2 16,-5 0 24,-1-11 12,1 0-60,-4-4 8,2 0 4,-10-5 36,1 2 60,3-3 48,1 5 48,-9-3 16,-6 3-4,0 1 0,0-3-100,0 1 40,-6 6-36,-9-4-12,1 2-96,3-1-12,1 4 12,-10-1-4,7 6 4,-7-1 0,0 3-76,3 3-20,-1 0 68,5 3 116,0 3-88,0-6 12,4 7-112,0-1-196,9-3-144,-13 1-140,13 0-160,-8-2-276,8-2-593,0 0-699,8-2-1484,5-6-573,-13 1 33</inkml:trace>
  <inkml:trace contextRef="#ctx0" brushRef="#br2">14739 4940 1852,'0'0'548,"0"0"848,0 0 1313,0 0-269,0 0-564,0 0-348,0 0-212,0 0-224,0 0-212,0 0-135,0 0-97,0 2-88,0-2-64,0 0-76,0 0-64,0 0-148,9 0-108,-9-2 8,4-2 28,7-1 12,-2 3 24,2-7-64,0 1 28,2-1-40,-4 2 164,4-6-68,0 7-20,0-3-64,-4 5-44,-9-5-56,13 7-8,-13-5-8,9 7-56,-5 0-8,-4-4 12,9 4 60,-5 4 60,5 0 196,-5 1-12,9 8 0,-4 0 60,0-2 108,4 6-184,0 3 16,-2-2-112,0 1-44,-7-3-80,9-1-8,-6 0 0,-3-2-8,1-4-44,6 2 40,-7-9-84,-4 0-84,0-2-268,0 0-332,9-2-48,-9-2-212,2-11-1168,-2 4-4177,0-9-4020</inkml:trace>
  <inkml:trace contextRef="#ctx0" brushRef="#br2">15798 4944 7173,'0'0'6852,"0"0"-5248,0 0-1604,0 0 8,0 0 344,0 0 913,39 0 35,-28-2-304,4-4-252,5 4-244,0-1-168,-5 1-140,9 2-32,-13-2-16,11 2 4,-9 0-76,0 0-72,9 2 0,-9 0-96,5-2-4,-5 3-216,0-1-304,-9 2-200,9-2-232,-6-2-420,-3 0-1137,7 0-2291,-6 0-2521</inkml:trace>
  <inkml:trace contextRef="#ctx0" brushRef="#br2">15975 4684 628,'0'0'2632,"0"0"2561,0 0-3781,0 0-868,0 0-132,0 0 348,0 0 368,0 0-72,0 0-216,0 0-136,0 0-136,-9-33-63,9 33-5,0-4-52,0 4-76,0 0-124,0 0-112,0 0-136,0 7 8,0-7 128,5 13 256,-1 2 236,-4 7-28,0 2-120,0 4-92,0 3-84,0 0 0,0 4-12,0-5-24,-4-1-48,4-1 20,-5-4-80,5-2-16,0 0-72,-9-7-72,9-2-44,0 0-4,0-4-48,-4 2-148,4-9-168,0 1-160,0-3-132,-7 0-116,7 0-112,-4-5-740,4 3-3405,-11-16-4628</inkml:trace>
  <inkml:trace contextRef="#ctx0" brushRef="#br2">16270 4603 980,'0'0'6169,"0"0"-3937,0 0-888,0 0-392,0 0 176,0 0-160,0 0-52,0 0 4,0 0-292,0 0-139,0 0-29,0 16 100,0-3-4,0 0 0,0 7-16,0-3-64,0 5 64,0 4 144,0 7-116,0-2-80,0 4-64,-9 0-72,9-3-124,-4 1-36,-5-7-32,9-2-52,-4-6-12,4-3-36,-9-2-12,9-4-36,0-7 36,0 5 0,0-7-48,0 0-12,0 0-60,0 0 12,9-7-48,-5 3-36,5-5-4,-5-2 76,5 0 60,4 0-84,-8 0 0,3 1 12,6 1-24,-14 4-16,8 3-8,-8-4 36,9 6 36,-5 0 48,5 0 12,-4 0 80,-5 4 52,8 0 0,-3-1-20,3 5-4,-3-3 0,4 3-36,-5-1-12,5 0-60,-5 1 4,0-1 0,10-3 0,-14 1 0,13-1 4,-2-2-4,-3 3 4,-3-5 0,10 4-4,-8-4-4,1 0 0,5 0-4,-2 0-4,-8 0 8,10 0 4,0 0-4,-4 0-4,4-4 0,-5-1-8,1 3-72,4-7-60,-8 1 24,8 1 8,0-4 4,-4-2-60,4 0-28,-9 4 52,5-6 36,-9 2-100,0-1 52,0 1 8,0 0 4,0-2-16,-9 2-108,-4 4 124,9-2 96,-9 7-88,4-1 136,-4 5 132,8 0 48,-3 3-104,3-1-68,-4 9 64,5 2 136,0 4 144,-5 3 36,5 4-60,4-4-88,0 4-32,-9 2-28,9-4 36,9 4-20,-9-4-52,4-7-36,5 1 12,-5-1 40,0-4 44,10-2-36,-6-5 0,-3 3-60,8-7-108,-13 0 0,9 0-168,-5 0-132,5 0-124,-9 0-180,4-11-268,-4 6-268,0-6-632,0 3-1313,0 3-3327,0-6-2181</inkml:trace>
  <inkml:trace contextRef="#ctx0" brushRef="#br2">17587 4730 1028,'0'0'232,"0"0"1752,0 0-540,0 0-671,0 0-437,0 0 80,0 0 508,0 0 324,0 0-96,-39-2-208,39 2-92,-9 0 32,9 0 100,0 0-4,0 0-32,0 0-44,0-2-123,-7 2-185,-1 0-124,8 0-4,-11 0-36,11 0 12,-9 0-52,0 0-60,3 2-64,-5 2-72,-3 5-52,6 0-20,-5 0-52,-5 1-24,5-1-44,0 7 0,0-6-4,8-1 0,-3-2-8,8 2-64,0-7 12,0 6 0,0-5-40,0 1-68,0 3-4,8-5 36,5 7 52,1-5-40,-1 5-8,4-3-40,1 3 12,-5-5 24,7 7-24,-5 0 24,-6 0-12,2 2 40,4-2 0,-15 2 108,0 0 8,9 1 40,-9-3 76,-9 2 72,9-2 40,-7-3 96,-1 3-16,-3-2-84,11-5-48,-18 5-24,5-4-52,9 3-44,-18-6-56,9 5-8,-1-5-4,10 0 0,0-2-48,-9 3-128,4-3-116,4 0-120,5 0-60,0 0-68,0 0-184,0 0-364,5-3-873,4 1-1875,4-4-2597</inkml:trace>
  <inkml:trace contextRef="#ctx0" brushRef="#br2">17799 4868 5869,'0'0'5680,"0"0"-4308,0 0-1116,0 0 416,0 0 784,0 0 117,0 0-233,0 0-368,0 0-420,0 0-392,0 24-160,0-20-44,0 7 44,0 2 100,9-2 8,-9 2-44,4-2-52,3 3-4,-3-4-8,11-1 0,-6 0 52,-2-2-44,6-3-8,2-4-56,-8 0-20,-3 0 64,9 0-48,0-7 12,-4-1-28,0 5-8,-9-5 24,9-1 48,-9 5-24,0-7 36,0 6 84,0-4-24,0 1 4,0 3-16,-9-3 0,9 3 24,0 3 16,0-2 20,0 1-44,0 3-64,0 0-4,0 0-72,0 0-8,0 3 84,0 1 96,9 0 100,-5 3 12,-4 0-24,13 3-16,-13 1-20,0 3-40,0 3-36,0 5 16,0-2-28,0 6 12,-13 0-12,13 0 12,-13 1-56,9-1-8,-10-2 0,10-7-8,-5 3-8,9-2 0,-4-7-56,4 2 4,-9-7-132,9-1-260,0-3-208,0 0-256,0-2-428,-4-2-701,4 0-3155,0-9-4009</inkml:trace>
  <inkml:trace contextRef="#ctx0" brushRef="#br2">18219 5045 3800,'0'0'7721,"0"0"-6861,0 0-860,0 0 0,0 0 636,0 0 740,0 0 84,-9 37-203,9-32-401,0 1-288,0-4-124,0-2-4,0 0 52,0 0 92,0 0 100,0-2-28,0-7-280,0 3-232,0-5-132,13-7 0,-13 3 48,9-2 16,-4-3-16,3 5-48,5-1-12,-8 1-4,4 0-44,-1 8-12,1-4 60,-5 9 0,10-5 60,-6 5 48,-3 2 24,3 2 124,-3 7 132,6 0-28,0 0-44,-3 8-16,1-1-96,-4 5-24,6-3-68,-11 2-112,15-3-4,-15-2-44,9-1 36,-7-6-64,7 3-92,-9-9-60,4 1-36,-4 1-124,0-4-132,0-4-132,9 1-248,-9-8-280,0-2-1252,0 2-3829,0-4-3768</inkml:trace>
  <inkml:trace contextRef="#ctx0" brushRef="#br2">18676 4979 5076,'0'0'8433,"0"0"-6625,0 0-1808,0 0 8,0 0 244,0 0 721,0 0 267,0 0-116,-17 38-324,6-23-348,6 0-172,-1 5-60,1-3 24,-3 3 36,8-2-24,0-3-100,0-4-100,0 0-52,8-2-4,-3-5 0,6-4 0,0 0 0,6 0 48,-6-11-8,9 0-40,0-2-64,-1-2-8,-8-1-12,-2 3-24,4-6-4,-9 3-44,1 1-52,-5-3-12,0 1 24,0 2 16,0-5 56,-5 5 112,-8 1-52,0 1 56,2 2 8,-4 0 0,2 5 112,2 6 144,-9-4 124,16 4-52,-7 0-172,2 4-68,5 0-88,-7 5-88,0-5-68,-2 5-136,13-4-136,-9 3-168,0-3-352,5 3-432,-5-5-749,5 5-1075,4-5-3424</inkml:trace>
  <inkml:trace contextRef="#ctx0" brushRef="#br2">19026 5008 4548,'0'0'8649,"0"0"-6597,0 0-2052,0 0-248,0 0 96,0 0 152,0 0 416,0 0 36,0 0-276,0 0-176,-19-11-288,19 11-104,0 11 392,0-2 264,0 2 400,6 6 129,-6 5 63,0-2-136,0 10-44,0-3-100,0-1-52,0 0-60,0-4-96,0-2-52,0-9-24,0 4-16,0-6-32,-6-1-12,6-5-4,0-3 16,0 0-16,0 0 40,0 0 8,0 0 40,0 0-28,0 0-24,0-7-108,0-2-152,0 3-4,0-10-60,0 3-12,0-2 24,6-7-24,-2 2-36,5-4 24,4-2-12,-13-2 24,9-1 0,4-6 24,-4 2-28,4 1 64,-9-6 4,10 3 8,-6 3 52,5-3 0,-8 2 56,-1 4 0,9 3 48,-13 6 12,9 5-36,-5 2 28,-4 9-52,0-5 0,0 7-12,9 2-12,-9 0-84,0 0-8,0 0-136,2 4-36,-2 5 32,0 4 52,11 4 88,-6 3-4,3 6-72,-8 1-12,5-3-36,1 4 12,-1-6-36,-1 2-100,7 0-8,-7-9 56,-4 1 88,0-5 36,9 0 24,-9-3 56,0-3 0,0 3-4,-9-1 8,5 0 72,-7-3 108,2 0-8,-2 5-52,-2-7-24,-9 7-36,9-9-48,0 4 0,4-1 36,1 1-48,3-2-44,-3-2-40,8 0-180,0 0-160,0 0-72,0 0-268,0 0-356,8-9-336,-3 5-1056,8-11-2941,-9 6-2748</inkml:trace>
  <inkml:trace contextRef="#ctx0" brushRef="#br2">19429 4892 8325,'0'0'8757,"0"0"-6193,0 0-1620,0 0-604,0 0-12,0 0 60,0 0 244,0 0 96,0 0-136,43 0-268,-27 0-176,-5 4-140,2 3-4,9-3-4,-5-2 60,1 5-48,8-3-8,-4-1-4,-5 3 0,1-4-48,-5-2-172,9 3-312,-18-1-336,9-2-324,-13 0-972,9 0-2601,-9 0-4444</inkml:trace>
  <inkml:trace contextRef="#ctx0" brushRef="#br2">19547 4667 7917,'0'0'6952,"0"0"-4519,0 0-1973,0 0-372,0 0-52,0 0 508,0 0 304,0 0 208,0 0-276,0 0-308,0 0-216,-9 0-136,9 0-20,0 0-4,0 0 0,0 0 0,0 0-36,9 0-48,-9 2 100,0 7 68,0 2 16,0 2-28,4 2 24,-4 9 16,0 2-76,-4 9-48,-5-2 0,5 6-12,-3 3-24,3-5 24,-7-2-68,-2-2 12,13-5-4,-11-3 36,11-4-48,0-3-4,-5-5 0,5-2 4,-11-7-8,11-1-140,0-3-56,0 0-136,0 0-156,0-5-204,0-6-468,0-2-372,0-7-1044,0 5-2501,11-2-2388</inkml:trace>
  <inkml:trace contextRef="#ctx0" brushRef="#br2">19831 4947 6809,'0'0'9444,"0"0"-6999,0 0-1449,0 0-424,11 41 536,-11-32-40,9 2-484,-5 2-224,-4-2-128,0-7-164,0 5-68,0-5-228,0 3-428,0-5-276,-4-2-176,-5 2-384,5-2-720,-3-2-2837,-8 0-4020</inkml:trace>
  <inkml:trace contextRef="#ctx0" brushRef="#br2">19899 4695 11301,'0'0'5365,"0"0"-3505,0 0-888,0 0-436,0 0-168,0 0-196,0 0-172,0 0-112,0 0-84,0 0-108,0 0-332,-31 33-300,18-20-476,13-4-917,-4-3-1847,-5 1-2573</inkml:trace>
  <inkml:trace contextRef="#ctx0" brushRef="#br2">20102 4846 3352,'0'0'7561,"0"0"-5929,0 0-1172,0 0-228,0 0 492,0 0 780,0 0-147,0 0-361,0 0-208,0 0-172,0 0-28,24 0 72,-24 0-100,0 0-48,-10 9 0,10-3 8,-5 5 36,-4 5-36,5 3-132,-3 3-148,-8 0-120,6 0 12,-2 2-24,-2 0-12,2 0-20,7-9-28,4 5 0,-7-7-48,7-2-8,0-2-52,7 0 52,-3-5 8,7-2-12,-6 3-112,14-5-8,-10 0-36,6-11-60,-4 6-88,13-6-44,-13 3-28,7-3 0,-5 6-156,-9-3-272,10 3-364,-14 5-540,0-2-669,0 2-1655,0 0-1268,-14 2-729</inkml:trace>
  <inkml:trace contextRef="#ctx0" brushRef="#br2">21120 4730 8265,'0'0'5864,"0"0"-3920,-35 2-1179,13 7-265,4-9 256,-4 9 104,0-7-60,1 5-92,3-3-208,-2 2-232,5 1-208,6-5-60,-2 3-108,3-1-28,8 3-32,-7-5-52,7 6 72,7-3-20,-7 4 20,13 4 100,-2-2 36,2 2-88,4 0-60,-4 2-20,9 1 44,0 1-24,-9-2 24,9 1 40,-9 3 32,0 1-20,1 2 20,-6 2 4,1 0 48,-5-2-48,-4-2 60,0-1 4,0-3 144,-4 1 72,-5 1 24,5-10-36,-9 3 36,8-2-20,-8-5 20,5 3 12,-6-5-36,1 0-40,-4-2-44,4 0-40,-5-2-48,5-2-36,2-3-12,-4 3-48,6-3-60,0 3 32,9 4 28,-6-4-132,6 4-248,6-3-84,-6 1-28,9 2-100,0-2-372,8 0-601,-4-7-583,9 5-1812,0-3-2061</inkml:trace>
  <inkml:trace contextRef="#ctx0" brushRef="#br2">21546 4846 10437,'0'0'5236,"0"0"-4103,0 0-1085,0 0 104,0 0 532,0 0 464,0 0-68,0 0-276,-35-37-196,20 37-180,6 0-188,-2 4-104,-2 1-76,-2 6 12,4 2 60,6 0 76,-8 9 20,0 4 64,9-2 48,-5 2-40,-4 0-56,13 3-52,0-5-72,0 2-32,0-2-88,13-2-12,-4-4-60,2 1-48,4-1-24,-6-7-88,2-5 4,13 1-52,-13-5-44,8-2-64,-3 0-132,-3-2-272,2-2-488,-4-3-688,2-2-541,0 5-1799,0-5-2429</inkml:trace>
  <inkml:trace contextRef="#ctx0" brushRef="#br2">21896 4997 1592,'0'0'6017,"0"0"-2985,0 0-1580,0 0-748,0 0 176,0 0 552,0 0 253,0 0-321,4-42-500,-4 34-384,-13 3 8,13-1 88,-13 1 92,0 3-84,4 2-172,-4 0-168,0 0-64,0 5 12,0 5-8,4 4-28,-4 1-36,6 5 40,-1-1-28,1 1-124,7 2-8,-9-7-36,9 0-84,9-1-52,-9-3 16,15-3 0,-12-3-4,1-1-56,9-4 20,2 0 16,-4-4 12,-2-5-4,4 0 28,0-2 44,-4 0 52,4-2 36,0 2 0,-13 2-48,13 3-36,-13-3 44,0 7 52,0 2 0,0 0 160,0 0-4,0 7-32,0 1 104,0 5 148,0 1-120,9 5 0,-9-3-200,0 3-56,5-3-12,3-1-48,-3-2-208,3-2-204,1-9-232,0 0-148,4-2-608,0-4-676,0-7-2041,-2 0-3336</inkml:trace>
  <inkml:trace contextRef="#ctx0" brushRef="#br2">22244 4568 11609,'0'0'4172,"0"0"-3884,0 0-84,0 0-43,0 0 775,-26 44 400,26-22-48,-5 2-104,-4 7-336,9-3-312,0 11-172,0-1-76,-4-1 28,4 4-16,0-6-32,0 2-16,0-8 60,4 2-56,-4-7-88,9-3-156,-4-1-12,-5-5-44,0-4-40,0 0-60,0-2-100,0-2-80,0-3-64,0-2-8,-5 3-16,5-5-36,-9 0-84,9 0-88,0 0-284,-4-5-416,0-1-880,4 1-2541,0-3-2800</inkml:trace>
  <inkml:trace contextRef="#ctx0" brushRef="#br2">22548 4958 156,'0'0'1672,"0"0"4665,0 0-4293,0 0-716,0 0-8,0 0 284,0 0 120,0 0-199,0 0-305,0 0-360,0 0-272,9 13-176,-5-7-44,-4-1 44,7-1-72,-3 0-156,7-1-16,-7-3 12,7 0-8,2 0-76,3 0-84,-5 0-12,6-5-40,-4-1-56,0-3 24,0 5-4,1-7-20,-10 6-36,9-6-52,-13 0-68,0-2-64,0 2 12,0-4-100,0 4 208,-13-6 124,4 6 72,-4-3-60,-9 6 60,9 3 136,0 1 208,-2 4 180,-1 7 56,3 3-276,2 4-184,-4 1 52,4 9 80,-2 0 52,4 0-48,-4 2-100,4 1-72,-4 1-36,9-4-36,4-2-4,0-7-8,0 1-12,0-1-28,4-6 40,9 2 132,9-3 24,-4-5 4,-3 1-28,11-4-36,7 0 0,-9-4-20,11 1-76,-13-1-84,4 0-24,-13 4-12,9 0-112,-9-5-140,0 3-172,-8 2-220,-1-4-388,-4 4-560,-4 0-720,-1 0-2145,-6 0-2964</inkml:trace>
  <inkml:trace contextRef="#ctx0" brushRef="#br2">14352 5437 1448,'0'0'6169,"0"0"-2289,0 0-2252,0 0-648,0 0-320,0 0-8,0 0 16,0 0-175,0 0-157,0 0-100,0 0-140,0-3-96,0 3-64,0 3-48,0-3 112,-5 8 52,5-1 172,0 6 124,0 5 120,0 1 224,0 8-68,0 3-132,0 3 44,0 6-60,-8 5-60,3-5 92,5 3-84,-8-5-36,8-4-36,-5-7-100,5 0-68,0-6-112,0 0 12,0-7-84,0-2 0,0 0 4,0-7 0,0 3-4,0-5-12,0-2-108,0 0-40,0 0 4,0 0-24,0 0-16,5-2-56,3-7 44,5 0 16,-4-6 20,4-3 4,0 1-76,1-3 40,7 1 116,-7 3 40,-6 1 36,5 4-72,-2 0-16,0 9 28,-6-5 64,3 7 8,-3 0 84,1 7 136,-1-1 60,4 3 120,-9 4-96,10 5-108,-10-3-52,7 0-48,-3 1-92,-4-3 0,9 0 4,-4-2 4,-5 0 60,15 0-8,-15 0-56,6-5 4,-1 5 0,-5-4-12,9-3-4,-9 3-4,0-5-4,4 0-4,-4 3 8,0-3-40,0 0-48,0 2-12,0-2 96,0-2-72,0 9-40,0-9-92,-4 5-172,4-5-196,0 0-244,0 0-460,0-5-800,4-4-3193,5-8-3912</inkml:trace>
  <inkml:trace contextRef="#ctx0" brushRef="#br2">14864 5830 4556,'0'0'5997,"0"0"-4093,0 0-844,0 0-136,0 0 176,0 0-79,0 0-53,0 0-52,-35-11-200,28 11-164,1 5-224,-3-1-96,9-2-12,-13 7 0,13 0 24,-11 0-24,11-1-12,-5 5-28,-1 1-32,6-1 44,0 0-44,-9 0-28,9-2-56,0 0-64,9 0-108,-9-7-52,6-2 16,-1 5-16,4-3-32,-7-4-16,6 0-48,-3-4-12,10-5-24,-8 3-48,-3-5-28,9 0-12,-4-2 84,0-1 76,-9-3-40,8 4 12,-3 2 52,-5 2 184,0 3 12,0 1 220,0 5 240,0 0 56,0 0-52,0 0-24,-5 5-48,-3 3 8,8 3 52,0 5-28,0-1-60,-5 5-108,5-5 56,-4 0 52,4 3 12,0-3-100,0-4-80,4-2-148,1-1-48,-5 1-172,0-4-20,0-5-72,8 0-76,-3 0-264,-5 0-160,0-5-248,9-4-604,-5 7-1020,-4-6-3245,9-3-2508</inkml:trace>
  <inkml:trace contextRef="#ctx0" brushRef="#br2">15028 5876 3452,'0'0'10637,"0"0"-7456,0 0-1757,0 0-676,0 0 148,0 0 112,0 0-216,0 0-552,0 0-240,0 0 0,0 0 120,15 27 36,-15-17 0,0 6-68,9 1 44,-7 3-60,-2-5 12,9 3-84,-5-5-4,-4-2-56,15-2-36,-8-3 0,-3-1-16,10-5-8,-6 0-24,1-7-4,4-2-20,0-2 60,0-6 8,0-1 96,1 1 4,-1-3-8,-9 5-76,9-1-36,-13 1-4,9 4 112,-5 0 12,-4 7 8,0-3 128,0 7 56,0 0 64,0 0 0,0 0-4,0 0-56,0 0-112,0 0-76,-4 0 0,4 0-8,0 0-8,0 0-88,0 0-16,0 0-44,4 0-24,-4 0 8,0 0 100,9 0 72,4 3 128,0 5 176,0-8-60,9 0-16,-9 0 28,14 2-16,-8-2 12,5 0 100,-13 0-4,16 0-164,-14-2-64,9 2-48,-14 0-64,6-8 0,-14 8-8,8-3-52,-3 3-68,-5-2-16,0-4 40,0 1 36,0 1-72,-5-3-84,-3-4-88,-6 5-56,10-3-28,0-2-60,-9 9 108,4-7 340,4 9 0,5-2 232,-8 2-232,8 0-24,-5 4-112,5 3 28,-8-1 108,8 5 208,0 7 80,0-3-8,0 9-16,0-4-8,0 4-16,8 0-8,-8 2-64,5 1 36,3-1-60,-3-2-36,4-2-100,4-5-8,-5-1-96,1-5-24,-4-7-36,8 2-72,0-6-112,0-2-120,-4-4-144,4-3-316,-7-6-360,-6-3-644,11 3-1833,-11 4-2367,0-2-2505</inkml:trace>
  <inkml:trace contextRef="#ctx0" brushRef="#br2">16218 5863 4076,'0'0'5581,"0"0"-3121,0 0-976,8 50-192,-8-32 197,0 8-157,0-2-208,0 5-240,0-7-92,5 2-216,-5-11-164,4 0-120,-4-2-64,0-7-44,0 5-52,0-9-8,9 0 92,-9 0 64,4-4 128,-4-3 112,0-2-120,9-4-124,-5-2-120,-4 0-68,0-1-28,0-8 12,9 9 36,-9-7-24,0 7 36,0-5 12,0 2-24,0 3 84,0 4 52,0 0 212,0 0-72,0 3-168,0 3-120,0 1-84,0-3 0,-9 5-12,9-4-12,0 1-72,0 3 24,0-7-24,0 0-12,0 3-36,9-7-36,-4 2 0,3-4 24,-3 4 24,8-3 60,0 4 56,0 5-8,0-4-36,-8 7-4,8 0-32,0 2-24,0 0 0,-4 4-108,-1 3 108,-1 0 12,0 1 0,6-1 0,-5 6 0,-5-6-52,-3 1-116,8-1-48,-8-5-28,0 0-60,0 3-264,0-5-280,0 0-104,0 0 36,0 0 52,0-5-288,0 3-869,-8-5-1879,8 1-2329,0-3 2353</inkml:trace>
  <inkml:trace contextRef="#ctx0" brushRef="#br2">16640 5861 9625,'0'0'6861,"0"0"-5245,0 0-1420,0 0 16,0 0 560,0 0 528,0 0-144,0 0-296,0 0-376,0 0-292,-35 42-132,22-32 52,13 8 56,0 4-36,-5-5 12,5 3-96,5-2-36,-5-3 0,8 0-12,-3-2-8,8-6-100,0 2 24,0-7-12,0-2-12,-2 0 36,9-5 12,-11-3-40,6-5 4,0 2 24,-8-3-12,2-1-60,-1 4-64,-3 0 4,-5-4 8,0 2 52,0-2 60,0-3 72,0 5-64,0-2-20,-13 1 96,13 1 116,-9 5 92,-2-1-52,0 0 28,7 3-4,-5 1-44,7 3-136,-7 2-96,9-7-180,0 7-16,-4 0-24,4 0-96,-9-2-220,9 2-272,0 0-408,0 0-736,0 0-1097,0 0-2327,0 0-681</inkml:trace>
  <inkml:trace contextRef="#ctx0" brushRef="#br2">16944 5813 3664,'0'0'10393,"0"0"-7920,0 0-1737,0 0-400,0 0 72,0 0 284,0 0 240,0 0-40,0 0-160,0 0-160,39 2-112,-26 0-96,-6 5-48,21-5-16,-8 0 52,6 0 108,-4 5 44,0-5-152,4-2-136,-4 0-72,4 0-144,-4 0 0,-11 0-312,9 0-256,-16-2-240,7-2-112,-11 1-340,0 1-880,0 0-1793,0 2-4051,-4-2 611</inkml:trace>
  <inkml:trace contextRef="#ctx0" brushRef="#br2">17027 5599 756,'0'0'444,"0"0"1628,0 0 1869,0 0-1661,0 0-432,0 0-336,0 0-176,0 0-84,0 0-83,0 0-137,4-7-180,-4 16-148,0 6 252,7 7 92,-3 2-64,-4 7-124,9 4-136,-9 4-120,0-2-120,0 0-28,0 0-36,0-2-140,-9-4-100,9 0-84,-4-5-92,4-9-4,0 3-8,-7-2-4,7-7-36,0-7-48,0 3-72,0-5-160,0-2-152,0 0-244,0 0-120,0-9-172,0 2-736,0-6-1044,0-4-2689,0 1-3252</inkml:trace>
  <inkml:trace contextRef="#ctx0" brushRef="#br2">17521 5861 1356,'0'0'8245,"0"0"-5641,0 0-1364,0 0-300,0 0 308,0 0 169,0 0-41,-43 2-136,34 3-284,-4 3-264,0-1-144,-1 4-88,10 2-36,-9 0-60,9 0-136,-5 5-140,4-5-88,5-2-76,0-3-68,0 1-12,5 2-76,-5-4-20,9-1-88,4-4-48,-5-2 60,1 0 0,-4-2 0,8-6 48,0-3 24,-4 2 108,2-2-24,-5 0 112,3 0-16,0 0 16,-9 5 12,8-3 0,-5 7-28,-3-3 4,0 5-16,8 0 88,-8 5 236,7-1 204,-7 7-76,0 0 52,9 2-52,-9 2-168,0 1-112,4-1-24,-4 0 28,7 1 32,-3-6-120,5 1-144,-5-6-232,-4 4-108,11-7 8,-4-2-88,-7 0-232,0 0-688,8-7-533,-3 3-1979,-5-1-2889</inkml:trace>
  <inkml:trace contextRef="#ctx0" brushRef="#br2">17989 5612 4124,'0'0'6141,"0"0"-4005,0 0-644,0 0-124,0 0 101,0 0-125,0 0-272,0 0-144,0 0-244,0 0-184,0 0-196,0-20-156,0 20-88,0 0-12,0 0-36,0 0 48,0 7 12,0-3 148,0 9 8,0 2 4,0 5 120,0 6 44,0 3-44,-4 8-136,4 0-32,-9 0-40,9-2-24,0 5-48,-4-12-24,-5 5 24,9-5 12,0-6 12,0 2-80,0-8-8,-4-1-8,4-4 0,0 0-52,0-9-80,-9 2-120,9-2-196,0-2-204,0 0-120,0-6-212,0 2-444,0-10-1044,0 6-2921,0-14-4080</inkml:trace>
  <inkml:trace contextRef="#ctx0" brushRef="#br2">17847 5806 8553,'0'0'9237,"0"0"-6689,0 0-1852,0 0-688,0 0 96,0 0 188,0 0 276,0 0 268,0 0-168,35 7-284,-24-5-212,2-2-112,9 2-12,-13 0-48,13 5 0,-5-5-4,5-2-8,-4 2-96,-1 1-220,5 1-252,-4-2-208,1 0-132,-8-2-396,2 2-1072,-2 5-1973,-2-7-2235,-2 2-177</inkml:trace>
  <inkml:trace contextRef="#ctx0" brushRef="#br2">18263 5852 6037,'0'0'10080,"0"0"-7455,0 0-1617,0 0-384,17 40 472,-17-27 152,0 0-436,0 2-368,0 3-260,0-3-112,0 0-72,0-4-144,0 0-268,0-2-324,-4-3-308,0-6-268,4 5-896,-9-5-1989,9-5-3671</inkml:trace>
  <inkml:trace contextRef="#ctx0" brushRef="#br2">18388 5620 7777,'0'0'8885,"0"0"-6129,0 0-1984,0 0-772,0 0-52,0 0 52,0 0 72,0 0-72,0 0 0,0 0-344,0 0-548,-33 33-780,33-24-1381,-11-7-3811,11-2-521</inkml:trace>
  <inkml:trace contextRef="#ctx0" brushRef="#br2">18532 5813 12,'0'0'12005,"0"0"-7548,0 0-3125,0 0-876,0 0 72,0 0 396,0 0 100,0 0-184,0 0-316,0 0-284,0 15-156,0-2-72,0-2 40,0 9-40,0 0 0,0-3-4,0 3-8,0-3-4,0 1 0,4-1-4,1-8-92,3 0 4,-3-5 0,8 1 0,0-5 8,0 0-32,9-7 0,-13-4-16,-1 2 28,-3-6-12,6 4-4,-11-2-32,0 0 20,0 2 28,0-2-52,0 0-96,-5-3-72,-1 3 168,-7-2 24,4 4-72,-4 0 12,0 0 196,4 9 320,-4-5 304,13 7-136,-13 0-404,13 0-84,-13 7-144,13-5-4,-5 7 12,1-5-44,4 7-336,0-7-380,0 5-660,-9 2-825,9-6-2287,0 3-2901</inkml:trace>
  <inkml:trace contextRef="#ctx0" brushRef="#br2">18788 5905 6989,'0'0'7288,"0"0"-5484,0 0-1423,0 0-381,0 0 384,0 0 648,0 0-68,0 39-364,0-32-184,0-5-144,0 0-128,0 0-92,0-2-40,0 5 60,0-5 100,0 0 156,0 0 108,0 0-8,0-7-200,9 5-152,-5-7-16,9 5-12,-4-7 0,4 2-36,0 2 48,0-3 0,-4-1 0,4 2-8,0 2 32,-2-4-24,0 9 0,2-4 48,-8 6 64,1 0 224,9 6 40,-15-1-96,9 5-100,-9 4-48,7-1-36,-3 0-32,5 0-28,-5 7-36,-4-7-52,11-2 0,-11-3-8,5 1-8,1-2-172,-6-3-124,0-4-116,4 0-124,-4 0-172,0-2-252,0-7-420,0 0-844,0 3-2889,0-3-3712</inkml:trace>
  <inkml:trace contextRef="#ctx0" brushRef="#br2">19308 5813 220,'0'0'172,"0"0"5957,0 0-3609,0 0-684,0 0-424,0 0-136,0 0-4,0 0-56,0 0-147,0 0-165,0 0-176,0 0-200,0 0-148,9 0-120,-4 0-64,8 0 12,0 0 8,0 2-20,9 0 0,-13 0 12,17 7-64,-4-7-32,-5 5-16,-2-5-36,9 0-48,-8 0 0,-1 5-8,5-7 0,-11 2 0,4-2-4,-5 0-4,-3 0-56,4 0-48,-5 0-64,-4 0 16,0 0 32,9 0-48,-9 0-20,0 0-88,0 0-176,-9 0-192,9-2-300,-4 0-704,-5-3-1301,4 3-2847,-3 2-949</inkml:trace>
  <inkml:trace contextRef="#ctx0" brushRef="#br2">19335 6010 7265,'0'0'5960,"0"0"-4704,0 0-1052,0 0-192,0 0 480,0 0 640,48 17 189,-39-17-357,4 0-300,9 0-260,-5 0-108,3 0-40,-1 0 60,-3 0-48,-3 0-108,2 0-152,-4 0-8,7 5-48,-18-5-64,13 2-128,-13 2-68,13 1 28,-13-5-64,0 2-184,0-2-196,0 0-68,0 0-240,0 2-405,0-2-811,0 0-2156,0 0-2037</inkml:trace>
  <inkml:trace contextRef="#ctx0" brushRef="#br2">19604 5712 848,'0'0'80,"0"0"4196,0 0-1779,0 0-657,0 0-536,0 0-96,0 0 112,0 0-52,0 0-220,0 0-219,0 0-169,-9 2-88,9-2-40,0 0-16,0 0 52,0 0-80,0 0-144,9 0-184,-9 3-152,4 5 100,5 1-24,4 0 76,-4 8 48,17 1 0,-13-3-52,9 5-20,4-5-124,-17 0-12,4-1-48,0 1-28,-2-4 16,0-2 12,-7 2 0,5-7 44,-9 2-4,2-1-80,-2-3 88,0-2 4,0 2 120,0 3 20,0-5-20,-2 2-28,2-2-12,-9 0-24,9 0-52,-4 2 0,-7 0-8,7 5-64,-3-1 56,7 5 8,-13 2 60,0 9 28,4 2 80,-4-2-8,0 4-52,4 1 24,-4-1 52,0-2 20,13-4 40,-13 2-28,8-7-60,-3 2-32,8-10-56,0 4-68,0-5-84,0-3-40,0 1-92,0-4-88,0 0-168,0 0-156,0-4-236,13-1-628,-13-4-968,9 1-3737,-5-5-4076</inkml:trace>
  <inkml:trace contextRef="#ctx0" brushRef="#br2">20763 5780 8465,'0'0'5612,"0"0"-3648,0 0-1071,0 0-397,0 0 164,0 0 264,0 0 8,0 0-116,0 0-256,0 0-268,0 0-144,-18-2-100,14-5-40,-9 3 52,4-3-52,-4 3 40,0 0-40,-5-5 4,1 2-8,-5-1 0,-2 5 0,-4-1-4,12 0-8,-10 4-40,0 0 36,13 4-48,-9 3 12,0 3 36,9 4 8,0 7 4,0 8 156,-5-3 124,7 3 12,7 6 8,-7 2 52,11-4-48,0-3-160,0 5-136,11-6-8,-7-5-12,7 2-48,7-11 60,-5 1 80,0-5 16,9-1-24,-5-1-72,1-7-72,4-2-96,-5 0-40,5-2-56,-9-7 8,9 3-132,-9 2 4,-2-1-200,-2-1 120,6 1 0,-11 1-132,3-1-104,-7 3 84,4 2 100,-4-4-56,0 4-196,0 0-477,0 0-767,0 0-1160,5 0-2541,-5-2 1209</inkml:trace>
  <inkml:trace contextRef="#ctx0" brushRef="#br2">21106 5951 7021,'0'0'7744,"0"0"-5531,0 0-1693,0 0-512,0 0 316,0 0 440,-43-29 356,38 25-228,-8-1-308,4-1-268,-4 4-172,0 0 4,9-5 32,-1 7 76,-3 0 96,3 0 48,-3 0-220,3 7-120,5-3-52,-9 7 124,9 2 64,0 7-40,0-3-36,0 7-24,9 0-96,-4-8 0,8 3-156,0-3-24,-9-3-16,9-5 4,0-3-36,9-3 32,-9-2 52,5-2 72,-1-9 24,-3 0 40,-1-2-40,-2 0-52,4 0-8,-6-1 68,-5 4 40,0-6 60,-4 5-12,0-6-48,0 6 4,-4-2 0,0 2 8,-5 4 84,9 3 52,-7 4 8,7-5 40,0 5-52,-8 0-92,8 5-52,0-3 0,0 7 36,-3 4 108,3 2 28,0 5-64,-8-5-48,8 11-56,0-6-4,0 2-12,0 0-36,-5 2 48,5-9-8,0-4-136,5 5-64,-5-8-44,8-3-76,-5 1-228,-3-6-236,8-4-440,-1-3-548,6-6-1193,-9 2-2967,7-6-1681</inkml:trace>
  <inkml:trace contextRef="#ctx0" brushRef="#br2">21513 5548 6109,'0'0'6788,"0"0"-4104,0 0-1575,0 0-673,0 0 396,0 0 300,0 0-52,0 0-216,0 0-156,-37 48-80,33-17-8,-5 6-64,-6 2-72,15 10-112,-11-6-120,11 3-20,-5-2-124,1-2-48,-5-5 0,3-4 24,6-3 60,0-6-24,0-4-48,0 0-24,0-5-48,0-8-72,0-3-108,6 0-108,-6-2-172,0-2-192,9-6-72,0-5-172,-9-2-344,11-7-652,0 0-1253,-7-6-2623,9 2-1905</inkml:trace>
  <inkml:trace contextRef="#ctx0" brushRef="#br2">21697 5513 9985,'0'0'6356,"0"0"-4443,0 0-1213,0 0-304,0 0 484,0 0 304,0 40-104,-4-19-112,-1 6-316,5 3-280,0 7-144,-13 1-68,13 8-16,-9-7 12,5 0-24,4-1 36,-9 1-36,5-4-120,4 0 36,-9-4-44,9-5-4,-4 0 0,-5-4-4,9-2-56,-4-5-36,-5 0-48,9-4-48,0-6-108,-5-1-88,5 0-180,-4-4-192,4 0-208,0-4-380,0-5-428,4-2-913,1 2-2099,-5 1-2705</inkml:trace>
  <inkml:trace contextRef="#ctx0" brushRef="#br2">21839 5953 4092,'0'0'7653,"0"0"-5493,0 0-1336,0 0-292,0 0 601,0 0 519,0 0 72,0 0-456,35 13-560,-22-13-332,0 2-64,1 0-20,-1-2-48,4 5-28,5-3-36,-4-2-68,-5 0-52,-2-2-60,13-3-80,-18 1-92,3 2-32,-5-5 24,7 3 32,-6-5 28,-5 7 0,0-9-28,0 2-56,0 0 32,-5 1 88,-6-5-12,11-3-76,-13 3-44,7 0-76,-10 2 0,3 0 252,7 2 40,-7 7 368,8 2-16,-6 0-60,0 9-124,7 2-92,-5 2 20,0 2 144,1 5 40,3 2-76,5 2-44,0 0-88,0 2-12,0-4-48,0 2 72,5-6-12,3-3-24,1 3 4,4-10 8,-2 1 0,5 2 12,-8-11 0,8 2-68,8-2-4,-18 0-12,7 0-192,9-2-208,-9-2-244,0-5-156,1 4-184,-6-3-412,5-1-692,1 5-1773,7-7-1695,-16 6-1057</inkml:trace>
  <inkml:trace contextRef="#ctx0" brushRef="#br2">22473 5878 7989,'0'0'8741,"0"0"-6105,0 0-1720,0 0-708,0 0 136,0 0 616,-39 5-52,26 4-328,0-5-276,-5 7-304,1 2 0,-5 5-60,4-1 48,8-2-60,-15 5 20,15-2-8,10 1-12,-9-8 0,9 2-24,-11-6 0,11 4-28,11-9 28,-11 5 36,9-5 0,-1-2 52,3 0 4,-6 0 4,16-9-48,-7 2-48,-1-1-4,0-5 88,4-3-60,1 5 64,-9-4-4,8-5 4,5 5-4,-13-9-36,13 2 36,-9-4-72,4-3-16,5-6-56,-13-2-76,11-4-60,-5-5-132,-2 2 20,-2-9 64,2 5 144,-2 0 172,-11 11 24,7 2 196,-3 15 280,-4 7 376,0 7 20,0 6-276,-4 6 92,-3 10-204,-4 5-184,-2 10-36,2 6 4,-2 11 8,-9 3 72,9 5 16,4 1-88,-4-4-84,4-3-192,5-6-72,4-3-180,0-10-40,4 0 64,7-7 60,0-5-36,-2-3-12,4-5-100,-2 0-44,4-9-184,-15 0-376,9-2-776,-7-4-864,7-5-2517,-9 5-2819</inkml:trace>
  <inkml:trace contextRef="#ctx0" brushRef="#br2">14356 6585 5440,'0'0'5417,"0"0"-2825,0 0-808,0 0-499,0 0-201,0 0-48,0 0-160,0 0-180,0 0-112,0 0-120,0 0-208,9-11-124,-5 22 52,-4 2 132,13 11 228,-4 2 132,4 12-156,0-3-216,1-3-88,-6 3-72,5-6-108,-2-3-36,5-2-72,-3-4-48,-2-3-60,-2-4-36,1-2-88,-10 0-108,11-4-72,-11-3-192,0-4-188,0 0-184,0 0-104,0 0-156,0-8-793,0 1-2103,0-2-2177</inkml:trace>
  <inkml:trace contextRef="#ctx0" brushRef="#br2">14652 6432 3588,'0'0'5389,"0"0"-3721,0 0-1204,0 0-324,0 0 452,0 0 676,0 0-112,0 0-184,0 0-204,0 0-299,0 0-181,-9-11-92,9 11 4,0 4 48,0 5 236,0 9 256,0 3 12,0 12-140,0 0-100,-5 4-24,-3 7 36,8-2 12,-5-1 8,-3 3-48,3-5-60,-4-2-124,9-4-92,-8-2-40,-1-3-72,9-4-60,-4-2-48,-5-6-56,9-1 8,-5-9-72,5-1-100,0 4-164,0-9-304,-6 0-212,6-5-292,0 1-580,0-7-3413,0-15-4404</inkml:trace>
  <inkml:trace contextRef="#ctx0" brushRef="#br2">14816 6830 3196,'0'0'5433,"0"0"-3489,0 0-776,0 0 64,0 0 420,0 0-144,0 0-7,0 0-301,0 0-292,0 0-284,-9 42-188,9-27-68,0 2-52,0 5-36,0-6-88,0 5-8,0-3-28,9-3-120,-3 1-36,1-8-120,-3 1-12,5-5 20,4 1 40,-4-5 68,4 0-44,0-9-48,-4-4-40,4 0-32,-9 2-88,9-7-72,0-1-52,-8 3-24,8 1-36,-13-2-64,13 1-84,-13 3-4,0 2-152,0 0 180,0 5 179,0-1 141,0 5 244,-4-2 176,-5 1 193,-4-1-209,8 2 116,-8 0-16,0 2 36,0 0 92,0 0 44,0 0 72,0 4-24,8 3-100,-8-3-40,9 2-92,-5-1-76,5 1-172,4 3-96,-7-4-88,7 1-244,0 3-380,0-9-380,0 4-909,7-4-1955,-3 0-2301</inkml:trace>
  <inkml:trace contextRef="#ctx0" brushRef="#br2">15102 6928 7797,'0'0'1736,"0"0"-1336,0 0 104,13 40 1644,-13-25 292,7 0-591,-5-1-585,-2 1-316,9-2-164,-5-2-196,-4-5-160,9 3-64,-9-4 0,4-1 12,-4-2-12,0-2-12,0 0 0,0 0-16,0 0-44,0 0-40,0-9-8,0 5-124,0-7-108,0 0-4,0 0-8,0-4 0,9 2 0,-9-7-12,0 3-96,0 1-60,0 1-28,0 0 52,4 8 48,-4-4 12,0 7 12,9-1 8,-9 3 4,4-2 12,-4 4-24,9 0 0,-4 0 60,3-5 0,-3 5-48,-1 0 52,9-4 0,0 4-40,-4 0 36,4 0-112,0 0-188,0-6-52,-6 1-100,8 5-204,-6-4-392,-5 4-672,-4-2-1077,0 2-2615,0 0-1785</inkml:trace>
  <inkml:trace contextRef="#ctx0" brushRef="#br2">15386 6898 14337,'0'0'4949,"0"0"-4029,0 0-784,0 0 20,0 0 480,46 4 336,-32-4-172,7 0-184,1-4-120,-4 4-232,8 0-156,0 0-108,-8-5-12,8 5-60,-2 0-108,-4 0-88,4-2-216,-11 2-216,9 0-296,-13 0-856,4 0-1248,0 0-3209,-13 0-2612</inkml:trace>
  <inkml:trace contextRef="#ctx0" brushRef="#br2">15529 6666 11345,'0'0'4204,"0"0"-2587,0 46-205,0-22 196,0 2 36,0-2-372,0 2-364,4 3-248,-4-7-140,0 6-88,0-2-44,9 3-76,-9-3-36,2 0-120,2-2-96,-4-2-56,0 0-4,0-6-72,0 3-24,0-3-48,0-8-48,0 1-24,0 0-28,0-5-104,0 1-168,0-5-232,0 0-112,-4-7-300,2-4-788,2-2-2501,-9 4-3095,5-13-737</inkml:trace>
  <inkml:trace contextRef="#ctx0" brushRef="#br2">15872 6872 8113,'0'0'6016,"0"0"-4424,0 0-1076,0 39-175,0-24 579,0 1 56,0-1-520,0 5-308,0-5-148,0 0 0,0-2-232,0-2-164,0-2-208,4-5-340,3 1-377,-7-5-803,0-7-2440,0 5-2329</inkml:trace>
  <inkml:trace contextRef="#ctx0" brushRef="#br2">15975 6646 5581,'0'0'9008,"0"0"-6467,0 0-1537,0 0-608,0 0 32,0 0 200,0 0-28,0 0-284,0 0-316,0 0-244,0 0-196,-18 2-504,14 7-788,-3-4-2349,-8 5-4116</inkml:trace>
  <inkml:trace contextRef="#ctx0" brushRef="#br2">16296 6815 1080,'0'0'5673,"0"0"-3325,0 0-460,0 0-284,0 0 76,0 0-4,0 0-35,0 0-245,0 0-268,0 0-180,0 0-192,-13-3-260,5 3-132,3 0-84,-4 0-28,-4 3 4,9-1-40,-5 4-60,0-3-72,1 5-72,-3-1-4,6 4 0,-6 4 56,7 5 68,-5-5 36,9 3 36,-4 1-148,4-1-56,0 2-84,4-5-84,-4 0-24,9-2 32,-5-2 4,12 0-12,-10-2-48,7-5-4,-4 3 124,0-5 36,-5 0-60,9-2-76,-4 0-56,4 0-88,-8-2 24,3-5 0,6 3-48,-6 2-64,1-7-84,-5 7-196,10-5-192,-1 3-424,0 4-557,-4-2-731,4 2-2024,-9 0-2017</inkml:trace>
  <inkml:trace contextRef="#ctx0" brushRef="#br2">16675 6902 680,'0'0'11649,"0"0"-8413,0 0-1543,0 0-653,0 0 228,0 0 308,0 0-168,0 0-260,0 0-388,0 0-216,0 0-100,0 37 28,0-21-16,0-3-72,0 4-180,0 1-180,0-9-24,0 1-192,-7-1-144,7 0-204,-6-5-244,6 1-144,0-3-376,0-2-836,0-7-916,0 3-4165,0-9-2904</inkml:trace>
  <inkml:trace contextRef="#ctx0" brushRef="#br2">16769 6574 10317,'0'0'6181,"0"0"-4049,0 0-792,0 0-340,0 0 144,0 0-140,0 0-304,0 0-360,0 0-340,0 0-268,0-4-276,0 4-300,-13 2-384,13 0-1120,-13 0-2761,8 5-4772</inkml:trace>
  <inkml:trace contextRef="#ctx0" brushRef="#br2">16948 6856 12269,'0'0'6589,"0"0"-4813,0 0-1276,0 0-496,0 0 240,0 0 168,0 0 244,0 0 176,0 0-300,0 0-264,0 0-184,26 37-80,-12-28-4,-6-7-108,-1 7-16,2-7-8,-3-2 12,7 2 0,-6 1-112,6-3-152,-9 0-164,7-3-44,0 1-164,-11 0-720,5-4-968,-5 3-3145,0-3-4216</inkml:trace>
  <inkml:trace contextRef="#ctx0" brushRef="#br2">17051 6548 6565,'0'0'4252,"0"0"-2160,0 0-36,0 0 29,0 0-153,4 35-268,-4-18-316,0 10-292,0 3-212,0 3-144,0 4-120,-4 3-160,-5-3-168,9 2-140,-4-4-100,-3 2-12,7-2-8,-4-8-40,-5-1-52,9-2-104,0-9-96,-15-4-108,15 0-88,0-7-60,-4 3-12,1-5-48,3-2-112,0 0-292,-8-2-460,3-7-728,5 0-1901,0 5-1383,0-7-1321</inkml:trace>
  <inkml:trace contextRef="#ctx0" brushRef="#br2">17244 6867 4348,'0'0'11345,"0"0"-8480,0 0-1685,0 0-776,0 0 60,0 0 180,0 0 84,0 0-216,0 0-260,0 0-168,0 0-80,19 35 48,-19-24 104,16 0-36,-3-4-112,-7 4-8,-1-3-4,3-3-56,8 3-48,-14-5-76,2-3-92,9 2-28,-4-2 24,-5-2 76,10-1 80,-6-5 76,5 3 40,-8-3 0,4 1 4,4-2 4,-9 0 4,0-1 8,-4 1 96,9 2-56,-4-6-40,-5 2 60,0 7 60,0-7 64,0 9 8,0-5 40,0 5 32,0 2 52,0 0-96,0 0-136,0 0-92,0 0-4,0 0-12,0 2-72,0 5 84,0 4 4,0 4 8,0-4 0,0 6 36,0 3-36,8-2 84,-3 3 24,-5 1-24,8 0-12,-8 2-8,5-2-64,-5 2-12,0 0 0,9-2 4,-9 0 0,0 0 0,0 2-4,-9-7-4,4 5 0,5 0-4,-8-7-56,3 10-32,-3-10 84,-6 5 8,14-5 4,-8 0 8,-5-4 40,4 4-36,4-2 48,-8-2 16,5 3 8,-6-6-24,10-3-60,-5 3-132,-4-5-100,13-1-80,-6-2 20,-5 0-20,11-2-64,-5-3-124,5-4-92,-8-1 20,8-4-88,0 3-172,0-2-68,0 2 84,8 5 332,-8-3 324,0 5 160,5-3 48,-5 7-36,0 0-4,0-4 0,0 2 44,0-5 8,0 5 12,0 0-72,0 0-88,0-5-60,0 7-76,11-4-152,-11-3-581,0 5-431,2 0-324,2-5-228,-4 5-416,0 0-2369</inkml:trace>
  <inkml:trace contextRef="#ctx0" brushRef="#br2">17950 6891 508,'0'0'1188,"0"0"88,0 0-636,0 0 820,0 0 2741,0 0-1877,0 0-276,0 0-340,0 0-251,0 0-165,0 0-136,0 0-88,0 2-108,0-2-156,0 5-92,0-5-144,0 4-96,0-2-132,-4 5-112,-5-3-96,9-2-76,0 5-56,0-3-12,0-4-60,0 3-36,0 1-120,0-2-76,0-2-20,0 0-64,0 0 48,0 0 64,13 0 56,-13-2 124,13-2 96,-4 1 0,-5 1 48,-4 0-36,0-2 60,9 1 16,-9 3-4,0 0 24,0 0 60,0 0 52,0 0-52,0 0-156,-9 3 84,9-3-48,0 4-48,-4-4-12,-5 2-60,9 0 64,0-2-52,0 0 12,0 3 36,0-3 0,0 0-60,0 0-24,0 0-28,0 0-68,0 0-40,0 0-20,0 0-76,0 0 0,0 0 72,0 0 48,0 0 16,0 0 20,0 0-36,0 0-48,0 0-88,0 0-180,9 0-488,-9 0-760,4 0-2397,-4-3-3980,-13 6 3905</inkml:trace>
  <inkml:trace contextRef="#ctx0" brushRef="#br1">4655 5651 796,'0'0'12,"0"0"-12,0 0 0,0 0 232,0 0 172,0 0 196,0 0-576,0 0 80,0 0-104,0 0 1656,9-20-232,-9 16-291,0 4-185,0 0-92,0 0-140,0 0 72,0 0 40,0 0-4,0 0 112,0-4-132,0 4-88,0 0-84,0-5 12,0 5-24,0-2 8,0 2-63,0-4 31,0 4-28,0-3-96,0 3-32,0-2-32,0-2-52,0 4-16,0 0-8,0 0-4,0 0 28,0 0 20,0 0-60,0 0-76,0 0-44,0 0-40,0 0-32,0 0-40,0 0-36,0 0-40,0 4-8,0-2-4,-9 1-68,9 1-24,0 3-4,0-3-20,0 11 120,0 5 180,0 0 4,0 10 20,-4 1 28,-5 13 68,9-3 52,-13-1-112,13 5-32,-4-5 44,-5-3 0,5 0-8,-1-6-28,5 2-36,-8-7 0,8 5-36,0-7-60,0 2 24,0-2-32,0 0 20,8-2-84,-8 2 84,5-7-24,-1 5-72,-4-6 4,0-1-4,0 5-4,9-9 0,-5-1 0,-4-1-56,0 2 56,0-9-44,0 5 40,0-5 0,0-2 8,0 0 0,0 0 60,0 0 0,0 0-12,0 0-44,0 0 8,0 0-12,0 0 0,0 0-12,0 0-36,0 0 36,0 0-36,0 0 0,0 0 36,0 0 0,0 0 0,0 0-36,0 0 40,0 0 8,0 0-4,0 0 0,0 0 0,0 0 4,0 0 0,0 0 4,0 0 4,0 0 40,0 0-48,0 0-8,0 0-76,0-2 8,9 2 68,-5-7-64,9 5 72,1-2 0,7-3 148,1 5-28,5 0-48,-3 2 48,6 0 36,-4 0-12,9 4-48,-13 3-32,5-3-64,-6 5-48,-5-3 44,3 3-4,-5 0-64,7-5 72,-5 5 8,-3-7 64,2 5 60,0-5-36,12 0 12,-14 3-24,9-5 24,0 0-24,-9 0 49,9 0 59,-5 4-24,-4-2-56,5 2-28,-5-4-40,-2 9-44,0-7-12,-7 3-36,5-3 36,-5 5-36,-4-7 40,0 2-4,7-2 0,-7 0-40,0 0 4,0 0 0,0 0-36,-7 0-84,7-2-49,-4-5-83,-5 0-36,9 5-24,-4 2 48,4-4-52,0-1-272,-11 5-500,11 0-800,0 0-1132,0-2-1961,0 2-3500,35 29 3349</inkml:trace>
  <inkml:trace contextRef="#ctx0" brushRef="#br1">3855 5268 716,'0'0'772,"0"0"556,0 0 1409,0 0-821,0 0-696,0 0-148,0 0-40,0 0-28,0 0-92,0 0-84,0 9-92,0-9-64,0 0-4,0 0-24,0 0 17,0 0-1,0 0-92,0 0-112,0 0-172,0 0-100,0 0-84,0 0-4,0 4-32,0-1-52,0-3 48,0 13 12,0-2 136,0 2 0,0 2 88,-7 7 216,7-2-84,0-1-100,0 5-88,-4-6 28,4 4 0,0-7 0,0 5-88,0-5-60,-4-4-20,4 0 8,0-5-100,0 3-4,0-7 0,0 1-4,0-3-4,0 0 4,0 0 8,0 0 4,0 0 36,0 0-48,0 0 0,0 0 0,0 0-4,0 0-4,0 0-4,0 0 0,0 0-60,0 0 12,0 0-52,0 0 4,0 0-24,0 0 24,0 0-28,0 0 16,0 0 36,0-3-4,0 3-8,0 0 36,0 0 16,0-2 44,0 2 8,0-2 0,0-2 40,4 4-44,-4-3 44,0 1-44,0 2 0,4-4-4,3 0 0,-3 1 8,7-1 36,-6-5-44,3 9-96,-3-2 92,6-7-8,-3 5-36,8 4 48,-14-4 0,11 1 48,-9-1-44,12 2-4,-16 0 4,11-5-4,-11 7 0,8 0 0,-3-4 4,3-3 4,-3 5 0,4 0-8,-5-3 0,9-1-4,-9 4-4,10-5-40,-1 3 48,0 1 60,0-5 100,0 6 32,5-5-36,-8 3-44,15-1-16,-15 1-36,4-3-52,-8 7 52,3-4-52,-3 0 0,-6 4 4,0-3 36,9 3 4,-9 0 44,0 0-60,0 0-36,-9 0-244,9 0-68,0-4-200,-6 4-96,6 0-376,-9 0-228,3 0-680,6 0-1949,0 0-3387</inkml:trace>
  <inkml:trace contextRef="#ctx0" brushRef="#br1">3214 4673 692,'0'0'6205,"0"0"-3869,0 0-1008,0 0-412,0 0-160,0 0-244,0 0-228,0 0-160,0 0 56,0 0 152,13 9 36,-13-2 24,0-5-88,9 2-64,-9 5 228,4-7 260,-4 7-87,0-3-217,9 1 8,-9 6 52,0-4 48,0 0-52,4 4-88,-4 0-64,5 0-20,-5 2-16,0 1 12,0-3-120,0-2-88,0 2 4,0-2-16,0 0 0,0 0-8,0-1-32,0-1-44,0 2 0,0-6 8,0 3-8,0-6-4,0 7-8,0-7 4,0 1-40,0-1 36,0 4 4,0-3-40,0 1 40,0 5 4,-5 2-4,5-7-4,-4 7-72,4 2 72,0-2 12,0 0-56,0-5 56,0 3 4,4 2 68,-4-2-68,0-5 44,5 1-36,-5 1 0,0-6 72,0 2-8,0-2 20,0 0-12,0 0 4,0 0 8,0 0 0,0-2-24,0-4-72,0 1-228,-5-3-4,5 3-36,0-1 72,-4 3 88,4 1-40,0 2-20,0 0-4,0-2 52,0 2 56,0 0 52,0 0 4,0 0-40,0 0 36,0 0-88,0 0 40,0 0 56,0 0 4,4-2 100,1-3-4,-5 1-12,8 2 28,-3-7-100,8 3 36,-4-1 0,8-2 28,-4 1 68,3-3 40,10 0 60,-4-2-36,-5-1-64,1 3-36,8 1-96,-13-1-12,9 4-12,-9-2-48,-9-2 0,10 7-12,-10-5-76,5 3-72,-5 1-20,-4-1-28,0-3-64,0 5-72,0-3 48,0 7-84,0-4 168,0 4-60,0 0-124,0 0-464,-13 0-949,13 4-1247,-4-4-2488,-5 4-417</inkml:trace>
  <inkml:trace contextRef="#ctx0" brushRef="#br3">11222 5049 4168,'0'0'5297,"0"0"-2733,0 0-1272,0 0-860,0 0-252,0 0 136,0 0 204,0 0 120,0 0-136,0 0-228,0 0-136,17-4 37,-8 6 11,4 5-52,-8-3 116,8-2 244,0 7 132,4-4-244,-4 1-100,1-2-52,7 3 28,-14-3-40,17-1 12,-13 3-60,9-4 12,-1-2 0,-10 3-28,17-3 28,-13 4 24,9-4 0,-4 2-64,-1 0-8,-4 3-40,1-5-48,7 4-36,-7 3-12,-1-3 0,-7 0-4,10-1 0,-3 3 0,-7 3 4,10-7-48,-3 5 36,-2-3 4,-3 0 4,3 3 4,-6-5 0,6 7 48,-3-7 48,5 2-12,-6 3 16,4-3 8,-2 3-36,-1-3 16,6 3-80,-6-3 52,-3 1 0,8 3 24,-4-5-72,4 5-4,-9-1 4,9 2 36,-8-7-36,8 7 36,-5-9-44,-3 6-4,4 1 0,-5-3 0,5 5-4,-7-7 4,9 7-8,-11-7 4,4 7-4,5-5 4,0-2 4,-9 7 4,11-5 4,-11 3 4,15-5 64,-6 9-28,-7-9-36,7 3 0,6 3 48,-11-5-48,3 5 36,-3-3-44,9 1 4,-8 1-4,6 2-4,-9 1 8,11-5 40,-13 6 24,13-2-60,-4-5 64,-5 9-28,5-6-36,4-3 36,-8 7 24,-1-7-12,5 7-12,-5-6 24,9 3-24,-13-5 88,9 5-40,-5-6-12,5 7 0,-7-4-80,9 3 4,-6-3 0,-5 3-8,8-1 0,-3 0 4,-1-3-4,-4 5 0,7 2-4,-3-3-4,-4-1 4,11 4 0,-7 2-56,5-2 60,-7-5-4,-2 5 4,9 0 0,-5 0 4,-4-2-4,11-2 0,-11 1 4,5-1-4,1-1 0,-6 3 4,5-4 4,-1 3-4,-4-1 4,0-1-8,9 1 0,-9 2 0,4-5 4,-4 5-4,0-5 8,0 5 52,0-5-52,11 5 0,-11 0 4,0-3 0,2 3-4,-2-4 4,0 3-4,0 3-4,0-4 4,0 2 0,9-3-4,-9 3 4,4-3 4,-4 1-8,0 2 8,0 0-8,0-3 4,0 3-4,0-5 4,0 5-4,0-5-4,0 7 4,0-2 8,0-2 40,0-1-44,0 7 52,0-11-52,0 12 0,0-8 0,0 3-4,0 0-4,0 2-4,0-5-4,0 3 8,0 2 0,0-2-4,-4-5 0,4 7 0,0-5 0,0 3 4,-9-4 0,9 1 0,0 1 0,0-1 4,0 5 4,0-6 0,0 3 4,0-3 36,0 3 0,0 1 0,-2-4 0,2 6 0,-11-7-36,11 7 36,0-2-40,0-3 0,-4 7-4,-5-2-4,9-2 0,0-2-4,0 3-4,-4 1 4,4 0 0,-5 0-4,5 0 4,-6-2 4,6-2 0,0 3 0,-5 4-4,5-8 4,-11 3 4,11 2 0,-4-7 0,4 7 4,-9-2 40,9-5-40,0 7-8,-2-2 4,-7-5 4,9 5 0,-4 0 0,-7 0 0,11-3 0,-11 3 4,11-3-4,0 8-4,-9-10 0,9 7-4,-8-5 0,3 3 0,5 0 4,-11 0 0,11-5 0,-2 7 0,-7-4 8,9-1-4,-4-2 4,4 5 36,-9-2-44,9-3 8,-4 3-4,-5 1 4,9 1 0,-4-7 0,-5 7-4,5-2 4,-1 4-8,-4-3-4,5-1-4,-5 2 4,-4 2-8,9-5 0,-5 3 0,-4 4 0,13-4 0,-13 2 0,4-2-36,0 1 40,5 1 4,-7 0 0,0-4 0,7 2 4,-5 2-4,-2 0 0,7-5 0,-7 3 4,0 2-4,6-2 4,-8-3-4,9 7 0,-7-2 0,0 0 4,7-7 4,-5 7-4,-4-2 8,8 0 0,-3-3 48,-1 5-12,-4-6-36,4 4 40,-4-1-44,8-1 40,-3-1-40,-5-1-4,-1 4 0,10-5 4,-9-2-4,9 0 0,-10 5 0,6-5-4,-5 2-4,8 3-4,-1-5 0,-10 5 0,8-3 4,1-2 0,-6 5-4,-2-3-4,10 1 8,-6 1-4,-2-1 0,0 3 0,0-1 4,0-3 0,0 3 0,0 2 0,-1-9 4,1 8-4,0-6 0,-4 5 0,6-5 4,-5 5 4,3-5 4,2 0 4,7 3 0,-11-3-4,4 0 4,-2-2-4,-3 2 0,5 2 40,-2 1-40,-2-5 0,8 2-4,-14 0 4,7 0-4,1 3 4,0-3-8,-4 0 4,-1-2 4,5 7 40,-9-7-36,9 2-4,-4 0-8,-1-2-60,-2 0 52,5 0 0,-9 0 0,9 0 0,-5 2 8,-2-2 0,9 0 8,-13 2 4,8 3-4,1-5 0,-5 2 64,9-2-64,-9 0 64,0 2 12,4-2 12,-1 0-48,6 2-44,-9-2 116,0 0 84,9 0-20,-13 0-88,12 0-36,-3 0-12,-1 0-36,5-2 36,-9 0 12,9 2-12,5-7 0,-14 3 12,11 2-48,-5-7 48,3 7-60,2-7-12,-8 5 8,8-5 4,-2 5 12,-3-5-8,5 2 4,-6 1-8,-1-1 0,5 3 0,-9 0 8,9-5 0,0 2-4,0-2 8,-9 5-8,9-5 0,-9 5-4,9-5 0,-4 0 0,-1 3 8,7-3-4,-13-2 4,13 0 52,-13 3-52,4-6-4,7 3 4,-4 1 4,-5-4-4,4 1 52,5 2-48,-4-4 72,4 2-24,-9-5-48,15 3 0,-8 0 36,-5-1-48,7-1 4,-2 2-4,4-3-40,-2-2 28,2 5-48,0-9 12,2 9 40,-4-7 0,9 4-64,-5-3 64,-4-1-4,13 0-36,-13 2 40,13-4-4,-5 2-60,1 5 60,-5-10 0,5 12 8,4-7 4,-9 7 44,9-7-44,-4 7 0,4-5-4,-9 3-44,9-3 48,0 5-4,-5-3-4,5-2-4,0 5-60,0-7 24,0 7-36,0-9 12,0 9-12,0-5 0,0 2-12,5-1 84,-5 1-76,9 3 16,-9-5 68,4 5-56,-4 0 48,9-5 0,-9 5 4,4-1 0,5 5 4,-5-6-56,1-1 60,-5 5 0,8 0 8,-3 0 4,-5 0-8,8-3-4,-3 6 0,-5-6-4,13 5 0,-13-2 4,9 0-12,-9 0 4,4 0-40,5 2-12,-5-2 52,3-5-4,4 5-36,-3 0 48,-3 0 4,6-2 56,-3-1 12,-1 3 0,2-4 0,-5 3-12,3 1-48,-3 0-4,5-2-4,6 6 0,-15-2-4,7 0 4,-7 3-4,13-3 0,-13 0-8,13 6 0,-13-6-40,13 3 36,-4 3-48,-5-6 56,5 7 4,-5-7 0,9 2-4,-8-2 4,8 3 0,-4 1-4,-5-6-4,5 2 4,4 4 4,-9-1 0,9-3 0,-6 0 0,4 4-4,-11-4-4,13 3 8,-4-1-4,-7 0 0,7 0-4,-3 5-4,3-3 0,-5 1-60,3-1 24,-3 3 36,5-3-60,2 3 64,-2 2-4,-7-7-48,7 7 52,-5 0 0,5-5-4,-5 5 0,5 0 4,-5-5-4,10 5 4,-6-2 8,1 4 4,-9-7 0,13 5 0,-4 0 8,-5-3-4,9 3-4,-4 0 0,-4 0 4,8-3-8,0 1 8,-7 0 0,5 1-4,2-1 4,-2 0 4,-2-1 36,6 3-48,-4 0 8,-6-5-4,14 7 0,-10-2 0,-7 0-4,11-2 0,3 1 0,-10 1 0,7 2-4,1-2-8,-6 0 12,5-3-4,1 3 4,-1 0 4,0 0 4,9-5 4,-14 5 48,6 0-48,-1-2-4,0-1-4,0 3 4,0 0 4,-4-5-4,2 5-8,0 2 4,2-2 0,-7 0-4,-1 2 0,3-5-4,8 3 0,-14 0-44,7 2 44,4-4 4,-9 4 0,3 0-8,4-3 0,2 3 4,-4-2-4,-5 0 4,9 2 0,-4-4 4,4 4 0,-4 0-4,4 0 4,0-5 0,9 3 4,-9 2-4,0-4 8,5 4 0,-1 0 4,-6 0-4,4 0-8,-4 0 0,2 0 0,1 0-4,3 0 4,-4 0 0,-4 0 4,4 0-4,0 4-12,0-2 0,-4 3 4,13-5 4,-9 0 4,5 4 0,-5-2 48,2 0-36,9 1 48,-9-3 24,9 0 0,-8 0-12,3 0-24,1 0-44,-7 0 4,5 0-8,-1 0 0,-4 0-12,0 0 0,1 0-36,-6 0 36,5 0 4,-8 0-4,4 4 4,4-2 0,-13 0-40,6 3 44,-6-3-8,16-2 4,-16 2 0,13 0 0,-13 3 8,6-3 0,-1 0 0,6-2 0,-7 0 4,5 0 0,-9 0-4,4 0 0,-4 2-8,7-2-40,-7 0-84,0 0-84,0 0-96,0 0-52,0 0-156,-7 0-156,3 0-244,-5 0-708,5 0-1416,-12 0-3173,10-2-4148</inkml:trace>
  <inkml:trace contextRef="#ctx0" brushRef="#br3">10975 5642 6217,'0'0'5728,"0"0"-3852,0 0-1140,0 0-396,0 0-12,0 0 212,0 0 117,0 0-69,0 0-328,0 0 236,4 46 272,-4-11 164,9 9-60,-9 6-144,4 9-288,-4-4 108,0 2-4,0-7-60,0-2-84,-4-6-52,4-7-8,-9-5 32,9-3-44,0-8-124,0-1-84,-4-7-48,4-7-72,0-2-44,0 5-28,0-7-60,0 0-184,0-4-212,0-1-184,0-10-232,0 0-600,0-7-1336,0-5-1989,0 3-2143,0-2 799</inkml:trace>
  <inkml:trace contextRef="#ctx0" brushRef="#br3">11036 5933 4136,'0'0'9013,"0"0"-6693,0 0-1628,0 0-411,0 0 215,0 0 200,0 0-40,0 0-200,0 0-224,0 0-232,0 0-112,0 24 36,0-19 72,13-1 4,-13-4 8,13 2 104,0 0 60,9-2 0,-15 0 0,21 0 36,-17 0-12,15 0-60,-8-2-28,8 0-44,-13 2-56,0-2-8,9 2-4,-9-7-84,-4 7-96,0 0-36,-5 0-268,5-2-128,-5 2-128,-4 0-300,0 0-513,0 0-627,-4 0-176,-5 2-396,9-2-2457,-4 5 2529</inkml:trace>
  <inkml:trace contextRef="#ctx0" brushRef="#br3">11362 5655 3544,'0'0'4313,"0"0"-2485,0 0-1104,0 0-548,0 0-172,0 0 76,0 0-76,0 0 44,0 0 96,0 0 60,-26 22 68,26-22 164,0 0 232,0 0 148,0 0 36,0 0 108,0 0-104,0 0-139,0 0-93,0 0-28,8 2-176,-8 5-112,0 4 48,5 4 224,-5 9 200,8 7-108,-3 2-148,-3 4 24,-2 2-52,0 3-60,0 4-76,0-7-8,0 5-60,-2-5-52,-3-2-12,-3-4 24,3-4 16,5-3 32,-8-4-84,8-7-84,0-2-60,-5-2-72,5-2-4,0-7-44,0-2-48,0 0-132,0 0-108,0 0-100,0 0-20,5-9-4,-5 3-204,8-5-320,-8-7-656,5 1-1240,-5 6-3297,0-2-3100</inkml:trace>
  <inkml:trace contextRef="#ctx0" brushRef="#br3">12051 6312 2996,'0'0'1864,"0"0"1309,0 0-1085,0 0-736,0 0-184,0 0 92,0 0-68,0 39-164,0-28-123,0 9-209,0-3-28,0 3-16,-5-3-64,5 3-48,-4-5-136,4 1-52,0 3 136,0-10-4,0 4-96,-9-4-96,9-3-76,0-1-32,0-3-4,0 0-72,0 3-24,0-5-8,0 0-28,0 0-40,0 0-8,0 0 0,0 2-48,0-2-28,0 2 68,9 0-4,-9 5 8,4-3 0,1-2 0,-5 5-4,11-5 8,-11-2 4,2 2-4,-2-2 12,0 0 36,0 0 16,0 0 20,0 0 12,0 0 12,0-2 0,0 0-48,0-7 0,0-4-56,9 2-4,-5-2-132,5 0-84,-5-3 48,9 5 68,9 1 16,-13-4 84,17 10 36,-13-5 160,9 1-4,-9 3-24,-4 3-72,2 0-44,4-3-48,-4 3-4,-11 2 0,9 0-4,-9 0 0,4 0-48,-4 0 40,0 0-120,0-2-60,0 2-124,-4 0-108,4-2-132,-9-5-172,9 5-320,-2-2-580,-7-3-824,9 7-2125,0-2-1455,0 2 179</inkml:trace>
  <inkml:trace contextRef="#ctx0" brushRef="#br3">12668 4479 3212,'0'0'5001,"0"0"-2841,0 0-784,0 0-656,0 0-144,0 0 72,0 0 88,0 0-40,0 0-116,0 0-168,0 0-107,0 0-105,0 0-100,0 0-88,0 0 76,8 0 88,-8 0-40,5 0 12,-5 4-60,0-2-40,8 0 4,-8 3 32,5-1 4,4 3 112,-5 1 84,5 1 72,-1 2-8,1 0-56,-4 0 16,8 0-24,-5 2-64,-3-2-36,8 0 24,-6 2-16,8-6 76,-2 8-72,-6-4-36,6-2-40,-2 6 28,-7-4 8,7 0 28,2 0-4,0 0-32,-4-3-16,0 1-36,4 2-24,0 4 40,-4-4-16,4 0-48,0 2-40,-9-2 36,5 0-44,0 2-8,0-4 8,-5 6 0,5-1 4,-5-1 44,-4 2-44,13 0 4,-13-2 4,9 1 0,-9-1 36,4 0-36,3 0 76,-3 2-16,7-6-60,-6 6 72,-1-2-36,5-2-36,-7 2 72,7 5-76,-5-7 4,7 2 48,-7 2 0,3 1-48,-3-5 52,-4 4-60,9 0 0,-9 1-4,4-1 0,-4 0 0,0-2 8,11 3 0,-11-5 4,0 4-12,5 2-8,-5-6-40,6 5 40,-6-3 8,0 0 0,0 0 0,5-2 4,-1 2 0,-4 2-4,0-4 4,9 0 8,-5 2 0,-4 0 48,0-2-56,9 3 4,-5-1 40,-4-2-36,0 2-4,0-2-4,0 4 4,0-6 0,0 6 0,0-6-4,0 2-4,0 4 4,0-6 0,0 4-4,0 2 4,0-6-4,0 6 0,0-4 4,0 2 0,0-2 0,0 2 4,0 0 4,0 1 36,0 1 0,0-4-44,0 4 4,0 0 0,0 3 40,0-5-36,0 0 36,0 7-48,0-5 4,0-2 0,0 5-4,0 2 8,0-5-4,0 5-4,0-5 8,0 0-4,0 5 0,0-5 60,0 0-64,-4 5 4,4-2 0,0-5 8,0 4 36,0-1-40,-9-1 0,9 0 40,0-4-40,0 4 4,0 1 36,0 1-40,0-1 4,0-3-8,-4 0 8,4 2-8,-9 5 0,9-5 4,0 3-4,0 1 8,0-6-4,-4 7 0,-1 0-4,5-5 4,-6 5 4,1-5 0,5 0 36,-11 5-40,7-5-4,4 5 0,-9-5 8,5 3-4,-3 4 64,7-7-24,-4 5 12,-7-3 0,7 3-12,-5 0-40,7-3 4,-7 3 88,5 2-16,-1-5 0,-10 3 12,8 2-36,3-3-12,-5 3-36,5 0 36,-5-2-40,-4 2-8,0 2 0,8-7-12,-8 5 4,9-2-4,-9 0 8,0-1 0,4-1 8,-4 6-4,0-7 0,8 5 0,-8-6-8,0 5 4,0-3 0,9 4 0,-7-3 4,-5-1 4,8-1-4,-8 3 8,1 0 4,4 0-4,-2-5 52,0 7-48,0-7-4,-1 5 4,6-3-8,-5 3 4,-1-3 4,1-1-4,-9 3 4,9-3-8,5 3-4,-3-1 0,-13 2 0,13-3 8,-5 1-4,3 1-4,-2-3 4,-5 3 8,9-3 36,-11 1-40,9-2 4,-4 3 0,4-3-8,-5 0 0,5 3-4,-9-3 0,5 3-48,-1 1 36,-4-3-36,-4-1 40,13 0 0,-7 3 0,-4-3 0,-2-2 0,6 5 8,-6-3 8,4 0-8,-4 1 0,4-5 8,-4 2 52,4 0 0,0 0 0,-2-2 36,0 2-84,-2-2 48,6 4-12,-6-4-40,4-2 40,-4 2-40,-5-2 0,13 2 56,-8 0-64,0 0-4,0-5-8,2 3 0,-7 0 0,3-5 0,4 5 8,2-3 4,-5-1 0,6-1 8,-6 0 4,-3 3 40,3-7-44,3 0 4,0 4 36,0-4 0,-2 0-40,-5 0 0,5 0 4,0 0 36,-5 0-40,5 0 4,-9 3 36,9-3-48,-3 0-4,3 2-8,-9-2 4,0 0-4,9 0 4,-5 0 8,1 0 4,-3 0 8,0 0 36,2 0-48,1-5 12,-3 1 60,7 4-60,-1-7 36,-3 3-40,4-5 52,-1 7-12,-3-7 36,3 3-24,3-3-60,-6 3-4,1-3-4,5 0 8,-6 2 0,3-1 4,1-3 8,4 2 36,-4 2-40,4-6-4,-2 2 0,0 0 0,4-2-4,-6 0 0,13 0-48,-9 0 0,0 0 40,5 0 0,-5-3 0,4-1 8,1-1-8,-5 7 8,9-6 4,-7 4 0,5-5 4,-5 3 76,7 2-80,-7-5 0,1 7 0,1-8-4,5 3 0,0 1 8,0 0 0,0-3 0,-5 3-8,5-2-4,0-3 4,0 2-4,0-4-44,0 1 36,8 3-36,-8-6 44,0 2 4,0-4-8,8 2-4,-5 4 0,-1-4-60,-3 0 12,4 2 56,1-2-44,-2 7 0,0-5-24,-2 0 72,8 2 0,-10 1-8,9-1 4,-8 0 0,1 5 0,9-7 4,-9 4 0,8 3 4,-8-5-4,5 5-4,-6-5 4,10 5 8,-5-5-8,-4 1 0,13 3-4,-9-5-44,1 3 0,3-2 40,-3-1-52,3 1 48,-4 0-48,9 0 0,-13-1-28,13-1 76,-4 4-48,-5-6 60,9 9-8,0-7-52,-4 4 52,4-1-40,-7-3 36,7 4 4,0-3 0,0 1-4,0-2 4,0-2 0,0 2 0,0-2 8,0 4 8,-4-4-8,4 0-8,0 2 4,0-2-44,0 5-36,0-8 12,0 3 12,0 2-12,0-4 60,0 4 0,0-2-44,0 5 56,0-6 0,0 10-4,0-7 0,0 3 4,0-1 4,0 5 0,0-5 0,0 2 0,0-1-4,0 1 0,0-1-8,0 1 4,4-4-4,-4 5 0,0-5 4,0 0-8,0 7 0,7-12 12,-3 10 8,-4-3-8,0-4-8,0 7-52,9-3 60,-5-4 0,-4 9-48,0-7 40,11 6-40,-9 1 48,-2-5-8,9 3 8,-9 6-8,5-7 4,-5 1 4,8 2-4,-8 2 0,5-5-4,-5 1-4,8 1-40,-8-6 48,5 7 4,-1-9-4,-4 6-48,9-3-8,-5 1-24,-4-2 0,13 2 16,-13-4 68,14 7 0,-6-5 0,-3 7-4,8-9 8,-4 8-8,-1 1 4,1-3-4,4 3-4,-8 0-4,8-3 0,0 3-48,0 0 60,-2-3-8,9-2-52,-10 5 52,4 0-40,7-3 36,-3 3-36,-1-5 40,-3 1-40,7 3-48,6-3 84,-10 3-64,1-6 28,8 5 48,0-3 4,0 3 4,-2-3 4,3 3-4,1 3-8,-8-3-4,6 2-8,0-1-48,1 1 52,-1 2 8,0 0 4,-4 0 0,11 0 8,-3-3-8,1 1 4,-5 2-4,9 0 4,-13-3-8,13 1 0,-4 2 4,-1 0-4,-3 0-4,-3-5 4,6 7 4,-1 0 4,4 0-8,-12 3-40,14-3 36,-8 2-4,3 0 4,-3 0 0,1 7 4,5-6 0,-14 3 8,12-1 4,0 1-8,-9 1 4,4-3 0,-4 3 0,4-3-4,-4 3-4,4 0 4,-4-1 0,-9 3 0,13-2-4,-6-1 0,-2 3 4,-1-2 4,5 4 76,-5 0-20,-3-9-52,3 9 48,9 0-52,-13-4 52,9 4-52,-2 0 52,-5-3-48,5 3 60,0 0-24,-1 0 0,5 0-36,-13 0 48,11 0-56,-9 0 0,9 0 4,-9 0-4,14 0 4,-14 0 0,13-4 0,-11 4-4,14 0 8,-3-4 36,-2-1 12,2-1-12,0 4 28,1-1 44,-5-3-12,4 4-12,-4 2-36,0-3-60,-9 3 0,13 0-8,-15 0 0,4 0-4,3 3 0,-7-1-60,4 4 72,-4-3 8,2-3-4,2 6 0,-4-2 0,7-1 4,-5 1-4,0-4 4,9 4-4,-5-1 4,1-3-4,-5 4-4,0-4 0,0 0 4,9 4-4,-9 1-4,-4-5 0,2 0-4,4 4 0,-4-2 0,2 3 0,3-5 4,-5 4-8,-7-2 0,9 0-36,0 1 36,-4 1-36,-5-2 48,5 0-4,-5 3 4,10-3 0,-6 0 0,5 0 4,-13 0 4,9 3 0,0-3-4,-5 0 4,9 0 0,-4-2 4,-4 7-4,8-5 0,-5-2-4,6 2 0,-6 1-4,5 1 0,1-2 0,-6 0 0,3-2-4,-6 2 0,10 1-8,0 1 4,-2-2 8,3 0 4,-5 1 0,-3 3 4,8-6-8,-5 2 4,-3 3-4,5-5-4,1 4-4,-1-2 4,-5 3-4,6-5 4,-1 4-8,-5 0 8,1-1-4,2-3 4,-4 4 4,6-2 0,-4 0 0,-5 3 0,3-5 0,-3 2 0,7 0-8,-7 5 0,5-5 0,-7 0 8,3 5 4,3-3 4,-3-2-4,6 5 4,-7-5 4,3 2 0,-3 3-4,5-5 4,6-2 0,-13 2 0,7 0 0,0-2 48,-9 5-52,13-5 0,-13 0 0,9 0-8,-5 0 0,-4 0-8,0 0-52,9 0 0,-9 0-12,0 0 24,0 0 0,0 0-28,0 0-116,0 0-96,0 0-40,0 0-20,0 0-208,0 0-316,-9 0-588,9 0-1140,0 0-3241,-4-5-4348,17 10 8109</inkml:trace>
  <inkml:trace contextRef="#ctx0" brushRef="#br3">12819 4741 5124,'0'0'4385,"0"0"-2413,0 0-1112,0 0-552,0 0 164,0 0 228,0 0 112,0 0-32,0 0-124,0 0-215,0 0-117,0 2-24,0-2 36,8 7 36,-3-1 96,-5-3 40,0 7 104,15-1 36,-15 7-12,7-6-76,6 8-108,-9 2-52,9-5-36,5 9-40,-5-9 52,0 5-60,-4-5-40,4-2-32,0-2-4,-9 3-60,9-6-48,-8-3-36,-5 3 0,9-5-32,-5 1 8,-4-4-24,0 4-36,0-4 0,0 0 48,0 0-12,0 0 12,0 0-48,0 0 36,0 0-48,0-4-8,9 4-76,-5-7-24,9-1 24,-4-3 36,-5 4-12,7-4-28,0-6 40,-2 4 44,2-1 0,2-3 4,2 6-12,-8-6 0,-3-1 8,5 5 0,-5 6 0,-4-4-68,0 5 24,0 1-36,0 5-60,0-2-48,0 2-100,-4 0-144,4 0-240,-9 0-160,5 0-452,4 2-860,-7 1-2225,7-1-2507,-15 4-285</inkml:trace>
  <inkml:trace contextRef="#ctx0" brushRef="#br0">2809 9140 184,'0'0'8465,"0"0"-3973,0 0-2700,0 0-420,0 0 13,0 0-65,0 0-96,0 0-212,0 0-296,0 0-304,0 0-252,-26 24-100,26-13 12,-9 2 36,9 0-12,0 2-8,0 7-80,0-4-4,0 4-4,9-3-48,-5-1-16,7-5-56,0 0-24,2-2 48,-4 0 20,4-7 68,0-4 0,9 0-52,-9 0 12,5-6 0,-5-3-12,0-2-48,0-4-52,-8 2-72,3-7 100,-3 5 124,-5-1 4,0-3-44,0 3-12,-5 1-100,-3 0 160,3-3 48,-3 7 76,-6 0-76,1 3-48,-4-1 0,4 7 4,0-3 44,8 5 36,-4 0-84,-4 0-96,13 7-60,-4-5-16,-5 5 0,9-3-156,0 7-112,-4-2-148,-1-3-232,5 3-516,0 2-1109,0 0-1919,0-5-2241</inkml:trace>
  <inkml:trace contextRef="#ctx0" brushRef="#br0">3201 9103 8557,'0'0'5180,"0"0"-3248,0 0-663,0 0-125,0 0 0,0 0-68,0 0 60,0 0-192,0 0-240,0 0-160,39-3-24,-21 3-40,-5 0-8,9 3-100,4 5 28,-6-8-4,4 7-24,0-3-72,6 3-108,1-3-96,-5 3-23,0-1-61,5-1-4,-5-3-8,-4 2-141,-2 1-243,-5-5-168,-2 2-196,-6-2-108,-7 0-180,0 0-720,0 2-1064,0-2-1565,-7 2-275,-6 3-1697</inkml:trace>
  <inkml:trace contextRef="#ctx0" brushRef="#br0">3249 8855 4528,'0'0'5053,"0"0"-2745,0 0-824,0 0-252,0 0 264,0 0 153,0 0-133,0 0-352,0 44-212,4-22-164,-4-4-88,5 6-116,-5 6-68,0 1-80,0 2-36,0-3 8,0 10-60,0-5-32,0 0-124,0 0-72,-9 0-60,9-3-56,-9-3-4,5-5 0,4 0-4,-9-9-4,9-2 8,-4 1-4,4-8-80,0-1-84,-9-5-112,9 0-80,0 0-192,0 0-208,0-11-172,9-5-656,-5-8-856,5-6-2917,-5 6-3184</inkml:trace>
  <inkml:trace contextRef="#ctx0" brushRef="#br0">3457 8831 236,'0'0'10725,"0"0"-7589,0 0-1884,0 0-636,0 0 161,0 0 267,0 0 68,0 0-156,0 0-296,0 0-184,0 0-24,4 14 128,-4-1 148,9 2-100,-9 5-144,0 8-60,0 1-16,0 8-20,0 0 20,0 2-32,-9 1-100,9 3-60,-4-3-72,-5-3-84,9-4-12,-13 2-36,13-9 48,0-2-52,-5 2-8,-3-6 0,8-9-4,0 2-56,0-6-60,0-5-60,0 2-132,0-4-148,0-4-212,0-1-160,0-8-172,0-2-572,0-5-796,8-6-1521,-8 11-1779,0-12-2329</inkml:trace>
  <inkml:trace contextRef="#ctx0" brushRef="#br0">3638 9216 6541,'0'0'2904,"0"0"-1792,0 0-748,0 0 688,0 0 608,0 0-76,0 0-275,40 7-313,-36-3-328,-4 7-208,15-2-20,-15 6 76,7-4 60,-3 5-52,5-1-72,-5-2-136,5 7-72,-4-7-88,3 0-72,-3 0 4,3-6 20,-3 1-48,-1-5-56,-4 1-4,0-4 8,9 0-4,-5 0-4,-4-2 60,0-3-12,0 1 0,9-7-48,-5-2-48,-4 2-60,0 0-60,9-4-52,-9 2 24,5-1-44,-5 4 44,0-6 88,8 5 20,-8 3 84,0-3 4,0 4 4,0-4 84,0 7 56,0-1 52,0 5 44,-8-4 52,8 4-36,-5-2-36,-4 2 240,-4-5-124,0 5-44,4 0-124,-4 0-168,5 5-8,-6-3-76,10 2-24,-5-4-4,9 0-80,0 0-36,-4 0-52,4 0 52,0 0-52,0 0-96,0 0-148,4 0-84,-4 0-112,0 0-116,9 0-260,-5 0-332,-4 0-1081,0 0-2587,9 0-2513</inkml:trace>
  <inkml:trace contextRef="#ctx0" brushRef="#br0">3914 9262 9313,'0'0'4424,"0"0"-3232,0 0-476,0 0 389,0 0 535,0 0 128,0 0-404,0 0-444,0 0-264,0 0-220,11 40-100,-11-32-92,0-3-52,-2-3-48,2 5-132,0-5 48,0 0-56,0-2-4,0 0-8,0 0-76,0 0-108,0 0-36,0 0 44,0 0 40,2-2 60,-2 0 72,4-7 8,5 4 4,-5-1 0,5-5 0,-2 7-4,-1-7-4,-1 6-4,-5-6 0,8 5-36,-3 4 40,3-5 8,-3 3 56,4-1 64,-5 5 36,5 0-48,-9-2 4,4 2 32,-4 0 12,4 0 24,-4 2 12,0 3 52,9-1-28,-4 0-72,-5 1-36,8 1-96,-3 1-12,-5 2 0,8-5-48,-3 5-12,-5-7-72,9 4-48,-5-3-76,5-1 16,-5-2-12,5 0-40,0 0 40,-9 0 84,10 0 72,-10 0 96,16-2 8,-16-1 52,0 3 0,9-6 12,-9 4 12,4 0 24,-4-5-36,0 3-8,0-1-56,0-1 0,0 1 4,0 1 84,0 2-24,6 0-28,-6 2-40,5 0-4,4 0 120,-9 0 60,6 4 60,3 0-32,-3 1-76,-6 1-12,14 1-48,-14 2 0,15-1-60,-15-1 60,11 2-60,-11-5 0,9 5 0,-5-7-12,5 4 0,-9-3-168,0 1-156,0-4-148,0 0-276,0 0-220,0 0-352,0 0-584,-9 0-940,9-4-3101,-13-5-2944</inkml:trace>
  <inkml:trace contextRef="#ctx0" brushRef="#br0">2219 9013 3892,'0'0'6397,"0"0"-4085,0 0-972,0 0-644,0 0-204,0 0 136,0 0 169,0 0-65,0 0-172,0 0-188,0-7-176,0 7-48,0 0-12,0 0-24,0 0-104,0 0-4,0 7 68,0-3 40,0 12 392,0 1 204,0 9 24,4 9-88,-4 0-84,0-2-100,0 4-120,0 1-16,0-10-8,4 0-64,-4-4-68,0-6-16,0-3-72,0-4 36,0-2-60,0-5 12,0-4 84,0 0 4,11 0 56,-11-4 96,5-5 0,-5-6-176,6-7-76,-1-4-72,3-9-84,-3-2-4,-5-3 84,0 1-8,0-3-144,0 3 84,0-7-12,0-4-36,11 8-36,-11-4-60,2 5-52,7 6 208,-5 6 60,5 7 96,-5 7 12,9 0-60,-8 4-44,8 0-4,9 6 0,-9 1-4,4-2 0,1 1-104,4 5-4,-11 0 4,4 0-24,-2 7 0,-2-3-24,0 5-48,-2 2 20,-5 0 16,-4 4 12,7-4 32,-3-4 28,-4 6 0,0-2 96,0 2 4,-11-2 56,11 4 60,-13 0-8,6 3-52,-4-7 36,-2 4-36,-6 0-52,8-4-4,-11 2 0,4 1 4,14-4-8,-9 6-4,0-10-104,4 3 24,-4-2 72,13-3-60,-5 5-40,-3-7 28,8 0-84,0 0 72,0 3-76,0-3-20,0 0 96,13 0 96,-13 5 4,13-3 4,-4 3 0,8-3 52,-4-2-20,5 7-32,8-5-8,-4 3 8,2-3-8,-4 7-48,-5-2-12,-2 2-12,9 2 8,-18 0 56,9 3 8,-8-1 76,-5-2 56,9 7-48,-9-5 12,-9 0-12,9 5 28,-9-5 44,-4 1 12,2-1-8,-4 2-40,2-1-12,-7-1 24,2-6 0,5 2-8,-6-5-4,8 3-12,-11-7-36,9 7-64,4-9 52,0 0-52,-4 0 4,9 0 0,-5 0-8,9 0-4,-4 0-4,4 0-44,-9 0-96,9 0-120,0-9-100,0 9-132,9-11 72,-5 3-240,-4-8-456,9 1-580,-5 0-824,5-1-1537,-5 5-1107,5-6-1173</inkml:trace>
  <inkml:trace contextRef="#ctx0" brushRef="#br0">4924 8777 1604,'0'0'1384,"0"0"712,0 0-387,0 0-397,0 0-200,0-40-128,0 36 112,0 0-4,0-3-84,0 5-44,0 0-4,0 2-204,0-3-139,0-1-69,0 4-100,0 0-152,0 0-100,0 0-96,0 0 12,0 4-16,0 1 68,5 6 104,-5 0 236,0 8 452,9 3-152,-9 5-196,0 1-184,0 11-48,-9-4 12,9 5-16,-5 1 16,-3 1-48,-5-5-76,8 2-36,-4-4-48,-4-4-44,5 2-16,-1-7-12,4 0-24,-8-6 12,13 0-24,-8-7 0,3 0 12,5 0-12,0-6-68,0-3-4,0 0-48,5 1-24,-5 1-12,13-6 12,-5 5 24,-3 1 48,12-6 60,-4 0 72,1 5 36,7-1 24,-5-4-8,3 0-16,5 0-36,-8 4-72,8-4-48,-9 0-8,14 0-4,-16 0-8,9 0-112,-5 0-12,1 0-12,-5 0 24,0 0-4,0 0-8,-4 0-72,-5 0-96,-4 0-52,0 0-116,0 0-196,0 0-172,-4 0-256,-5 0-464,5 0-696,-5 0-2077,4 0-2975</inkml:trace>
  <inkml:trace contextRef="#ctx0" brushRef="#br0">5449 9243 11881,'0'0'6961,"0"0"-5357,0 0-1224,0 0-200,14 37 488,-14-26 656,0 2-456,4-4-432,-4 2-272,0-7-164,0 5-240,-4-5-268,4 3-288,0-5-248,-5-2-356,-4 0-772,5 0-1949,-5-2-3123,-4-9 303</inkml:trace>
  <inkml:trace contextRef="#ctx0" brushRef="#br0">5480 8936 7537,'0'0'5032,"0"0"-2720,0 0-523,0 0-485,0 0-576,0 0-456,0 0-260,0 0-12,0 0-252,0 0-524,0 0-304,-4 9-453,-9 4-1439,8-2-4117</inkml:trace>
  <inkml:trace contextRef="#ctx0" brushRef="#br0">5637 9341 4024,'0'0'392,"0"0"-208,0 0-40,0 0 573,0 0 1091,0 0 8,0 0-84,0 0-308,0 0-132,0 0-48,0 0-112,3 22-115,1-22-25,-4 0-52,0-2-180,13-7-220,-4 5-272,-5-3 24,9-8-108,1 4-52,-1-2 16,0 2 44,0-2-8,-9 2 36,9 0 32,1 2 100,-14 0 84,8 7 12,-3 2-96,-5-4-100,8-1-68,-8 5-16,0 0-36,5 0-12,-5 0 84,6 5 4,-1-1 20,-5 3-36,6 4-24,7-3-36,-4 8-48,-7-1-72,7 2-4,-5-1-8,7-1-4,-6 0-44,-5-4-60,6 0 0,-1 2-60,3-8-12,-8 1-120,0-4-220,0 1-300,0-3-112,0 4-224,-8-2-428,8-2-400,-5 0-417,5 0-1507,0 0-2064</inkml:trace>
  <inkml:trace contextRef="#ctx0" brushRef="#br0">6001 9315 7633,'0'0'6248,"0"0"-4252,0 0-1255,0 0-81,0 0 444,0 0 212,0 0-268,35 13-488,-22-13-316,-9 0-148,14 0-52,-5 0-44,-2 0 0,2-2-60,2-7 48,-4 7 12,-2-7-4,2 5 4,-3-5-72,-5 5-100,-3-5-56,0 2-76,-3-4 20,-5 3 104,-3-3 8,2 0-60,-2-5-12,-4 10-52,2-5 236,2 2 60,-2 5 244,13 2 24,-11-3-32,11 5-104,-7 7-20,3-5 44,-5 9 52,5 0 36,-5 2-36,4 2 0,-3 5 8,8 2-20,-13 2 20,13-2 28,0 2-76,-5-2-32,5-3-64,5-3-72,-5 1-4,13-4 4,0-2 0,0-4 60,7-5-60,4 2-40,-5-4-20,1-4-136,4 0-80,-6-3-140,4 0-216,-9-3-244,0 5-288,-9-4-428,5 5-945,-5-3-2131,-4 5-2065</inkml:trace>
  <inkml:trace contextRef="#ctx0" brushRef="#br0">6556 9063 7285,'0'0'4736,"0"0"-2556,0 0-776,0 0-299,0 0-37,0 0-104,0 0 8,0 0-180,0 0-268,0 0-244,-13 0-180,13 0-100,0 0-52,0 0-20,0 0-136,0 0-180,0 0-88,4 0-208,-4 2-4,9-2 32,4 5-148,-8-5-68,8 0-197,0 0 57,-9-7 228,9 5 80,-6-7 64,0 7-76,-7-2-136,8-3 132,-8 5 396,-8 0 324,8-5 360,-14 5 596,14 2-340,-13-2-24,0 2 60,0 0 152,9 0 212,-9 0 104,8 2-227,-4-2-409,9 2-260,-4 3-180,4-3-44,0-2-88,0 0-324,0 0-261,4 0-347,-4 0-196,9 0-812,4-2-2088,-8-3-1141</inkml:trace>
  <inkml:trace contextRef="#ctx0" brushRef="#br0">6604 9350 808,'0'0'8597,"0"0"-5621,0 0-1600,0 0-616,0 0 112,0 0 301,0 0-69,-26 44-188,22-34-364,4-1-340,0-2-188,0 2-24,0-1-184,0 1 0,4-5-124,5 1-88,-5-3 64,9-2 132,0 0 152,-6-2-76,8-3-52,-2-6 16,-2 1 48,0-1 108,2 4 4,-13-2 8,11 1 4,-11 1 40,0-2-52,0 9-8,0-6 8,0 1 168,-11 5 68,11-6-76,-13 4-108,7-1 8,1-1-60,-6 4 64,3 0 32,8 0 0,-5 0-96,5 0-112,-8 0-208,8 0-240,0 4-188,0-4-185,0 5-355,0-3-700,0-2-2112,8 4-1581</inkml:trace>
  <inkml:trace contextRef="#ctx0" brushRef="#br0">8039 8836 2072,'0'0'548,"0"0"-64,0 0 1092,0 0 53,0 0-213,0 0-196,0 0 192,33-37 16,-33 30-148,0-2-196,0 1-200,0 1-92,0-4-35,0 2 3,0 7-140,0-7-92,-13 5 40,13 0-200,-15-5-368,4 7-60,-7-5-124,5 7 24,-4 0 72,-5 0 84,0 4-8,0 1 8,4 1 4,-3 1-8,-1 2-36,-5-3 44,6 7 84,10-2 152,-16 0 44,19 5-8,-16-3-4,13 9 36,-3-1 100,10 6 216,-5 6 36,5 4-84,-5 4-100,9 3-124,9 4-200,-5-4-40,9 2-48,1-5-60,-6-3 12,10-6-8,-5-3-4,2-3-72,9-4 12,-8-7-36,6 1-64,-1-8-92,1-3 108,-4-5 136,8 0 4,5-5 4,-5-6-12,-4-2-76,-9 2-32,2 5-148,1-5-132,-12 2-132,9-2-100,-13 5 8,0-3-60,0 4-388,0-1-788,-13 1-509,13-1-687,-15 4-2132,10 0 47</inkml:trace>
  <inkml:trace contextRef="#ctx0" brushRef="#br0">8359 8648 3192,'0'0'2813,"0"0"71,0 0-1136,0 0-772,0 0-192,-20 46 136,20-29 236,-7-6 40,7 13-3,0-2-245,0-2-220,0 4-152,0 2-84,7 7 48,-7-5-28,4 7-36,-4 0-52,11 2-36,-11-2-108,0 5-100,-11-5 4,7 0-16,-3 0-8,3-5-28,-5 1-48,-6-5 0,4-6-36,2 2-48,0-7-8,5 3-40,-5-10 48,5 3-4,-5-11-4,9 5-48,0-5 52,0 0-40,0-5-76,9-1-64,-5-7-80,5-5-40,4 3 36,-4-1 124,2 3 48,4 0 44,-2 2-32,-2 3 0,5-3 12,-6 6 60,4 5 12,1 0 132,-11 0 112,7 0-4,2 9 4,0-2-12,5 1 20,-5 3 28,0 5-52,0-6 4,-4 4-52,-5-3-12,10-1-48,-6-1-56,5 0-52,-8 0 60,-1-7-12,5 2-60,-7-4-4,-2 0-216,11 0-68,-11 0-52,4 0-44,-4 0-116,0 0-68,0 0-40,0 0-160,0 0-208,0 0-304,0 0-548,0-4-521,0 4-515,9 0-1060,-9 0-453,0 0 1485</inkml:trace>
  <inkml:trace contextRef="#ctx0" brushRef="#br0">8853 9221 5308,'0'0'7097,"0"0"-5033,0 0-1092,0 0-344,0 0 337,0 0 139,0 0-80,0 0-228,0 0-272,0 0-180,0 0-128,0-9-44,0 9 0,0 0-16,-4 0 16,4 0-16,0 4 16,-9-4 140,9 7-80,-13-3-76,8 7-48,-3-2-44,-6 6-56,6-4 4,-1-2 60,5 2-24,-5 2-36,9-2-12,-5 2-4,5-2-176,0 0-52,0-4 0,0 1 40,5-8 12,-5 5-16,9-5-24,4 0 4,-5-5 20,6 5 36,-6-11 148,5 5-48,1-3 48,-10-4 0,7 2-36,0 4 0,-7-1-16,1-1 4,-5 5 52,0-5 8,0 7 4,0-3 168,0 5 36,0 0 8,0 0-56,0 0-40,0 0-108,0 0-4,0 5 40,-5-1-36,1 5 172,-7 4 60,6-2-4,5 2-44,-6 0-28,6-2-24,0 0-132,0-2-12,0-3-136,6-1-56,-1-1-112,10-4-192,-10 0-224,5-4-400,4-1-812,-3-6-2957,-7 5-4680</inkml:trace>
  <inkml:trace contextRef="#ctx0" brushRef="#br0">9043 9328 4500,'0'0'5849,"0"0"-3705,0 0-1196,0 0-264,0 0 456,0 0 193,0 0-153,0 0-312,0 0-352,0 0-296,-13 22-148,13-22-20,0 0-4,0 0 88,0 0 8,0 0-32,0 0-52,9-7-48,-5 5 60,-4-2 64,9-5-36,0-2 8,-9 7 0,13-7-8,-4 0-4,-5 0-24,5 0 4,4 0-64,-9 4 84,7-6-24,0 11-20,-2-7 20,0 7 24,-5 2 124,7 0 252,4 0-12,-15 0-96,11 2-36,-2 7 0,-5-2-4,12 4-32,-12-3-88,2 3-60,-1 5-36,-5-3-60,13 0-36,-13 0-4,0 0-8,0 2-120,0-4 36,11-2-108,-11-2-136,0-3-156,0 0-228,0-1-88,-11 1-64,11-4-244,0 4-540,-4-4-533,-5 0-995,9 0-2792,0 0-497</inkml:trace>
  <inkml:trace contextRef="#ctx0" brushRef="#br0">9538 9254 3204,'0'0'3153,"0"0"-13,0 0-1408,0 0-896,0 0-132,0 0 264,0 0 148,0 0-48,0 0-51,0 0-257,0 0-204,-16-27-64,5 27-48,11 0 72,-4 0 32,-5 0-84,5 0-112,-3 5-96,3-1-60,-1 3-64,-10 1-120,6-1-12,7 2 0,2 2-12,-9-3-72,9-1-60,0 4-52,0-2-36,0-5-60,9 5-72,-7-7 8,7 4 12,6-3 12,-6-3 16,2 0-56,2-7 140,0 3 232,1-5-148,-1 5-160,0-7-64,-9 0-116,9 2-60,-13 0-33,9-2 81,-5 3 220,-4-3 152,0 4 128,0-4 140,0 2 288,0 9 36,0-6 165,0 1-33,0 3-12,0 2-88,0 0-64,0 0-64,0 7-76,0-1 88,0 3 100,0 2 32,-4 4-100,-5 1-96,9 3-60,0-1-52,0 2-20,-4-3-88,4 5-56,-9 2-40,9-7-12,-9 5-48,9-2-48,-8 0-52,3-3-56,-3 3 80,3-5 124,-4-2 12,7 0 8,-9 5 56,7-5-52,-5 0 48,5 0 72,-3-2-24,-2 0-56,-1 0-40,5 0 60,-6-2-12,2-5 0,5 5-12,-5-7-36,9 0-12,-13-2-84,13 0-72,-13 0-28,13 0-72,-9-2-8,1-4-128,8-1-180,-5-4-200,5 0-112,0-2-188,5 0-477,3 4-1067,-3-2-2384,-1 2-1793</inkml:trace>
  <inkml:trace contextRef="#ctx0" brushRef="#br0">9748 9273 572,'0'0'1464,"0"0"4853,0 0-3805,0 0-768,0 0-352,0 0 60,0 0 29,0 0-141,0 0-208,35 0-164,-25 0-300,-5 0-288,8 0-200,4-4-120,-3 2-48,-1 2-12,-5 0 0,6 0-12,-1-5-60,0 5-48,-9 0-124,1 0-72,-5-4-52,0 2-8,0 0-16,0-1-220,0-5 120,0 3 96,-9 3 100,9-9 160,-9 7 128,5-1 8,-5-1 4,9-3 96,-4 9 184,4-4 60,-9 4 88,9-5-28,-5 5-12,5 0-60,0 5-112,-8-1-100,3 7 64,-3 2 72,-6 5 36,-3 6-24,4-2-40,2 2-8,-4 0-60,1-2-108,14-3-52,-10 1-136,10-3-68,0-3-40,0-1 0,0-2-24,6-7-24,-2 3 24,10-5 72,-3-2-12,4 0-196,-2 0-96,4-2-16,-3-5-40,-1 5-240,0-3-529,9 1-367,-9-3-756,-4-1-1896,-9 6-1645</inkml:trace>
  <inkml:trace contextRef="#ctx0" brushRef="#br0">10220 9190 3040,'0'0'4909,"0"0"-825,0 0-2092,0 0-376,0 0-99,0 0 7,0 0-260,0 0-288,0 0-344,-39-2-280,25 2-204,1 2-140,0 5-8,9-3-48,-9-2-12,4 5 0,5-1-36,-5-1-52,9-1 28,0-2-12,0 7 8,0-7-20,0 3-76,0-1-12,9 3 36,-5-5 24,-4 4-8,9-6 56,4 5 124,-9 1 36,5-1 0,-5-3-36,5 4-8,0-1 8,-9 3 96,9-3 0,-5 4 4,-4 2 8,9-5-8,-5 5-52,-4 4 48,0-4-96,-4 9 0,-5-9 0,5 4 4,-5-2 44,-9 0 16,5-2 20,0-4 60,0 2 16,0 2 24,0-7-40,6 3 12,-17-3-20,13-4-40,-2 4 16,-2-4 20,10 0-84,-1 0-48,1 0-48,-3-4-124,8 4-80,0-4-164,0-1-252,0-1-152,8-3-148,-3 5-964,1-5-2105,-1 4-2251,-5 1-337</inkml:trace>
  <inkml:trace contextRef="#ctx0" brushRef="#br0">10839 9306 3940,'0'0'4857,"0"0"-2225,0 0-608,0 0-540,0 0-35,0 0-69,9 42-72,-9-34-264,0-1-300,0-3-308,0 7-228,0-6-136,0-1-72,0 0 4,0-4-4,0 0 0,0 0-180,0 3-176,0-3-216,0 0-272,0 0-260,0-3-460,0-10-2353,0 11-3155</inkml:trace>
  <inkml:trace contextRef="#ctx0" brushRef="#br0">10909 8987 3980,'0'0'7689,"0"0"-4565,0 0-1287,0 0-1137,0 0-700,0 0-12,0 0-240,0 0-420,0 0-513,0 0-959,9-5-3440,-9 10-1349</inkml:trace>
  <inkml:trace contextRef="#ctx0" brushRef="#br0">11014 9387 3544,'0'0'1016,"0"0"1277,0 0-841,0 0-116,0 0 288,0 0 224,0 0-96,0 0-444,0 0-419,0 0-305,22 0-188,-22 0-88,0 0-36,0 0 12,9 0 24,-9 0 0,4-4-88,-4-1-100,0 5-44,0 0-64,0-6 60,13 1-72,-13-1-12,0-3-48,9 5 12,-5-3-52,5-4-24,-5 7 16,7-1 36,-6-1-4,10 4-8,-2 2 8,-6-3 64,6 3 4,-7 0 8,5 0 8,2 3 128,-8-1 120,10 7 16,-15-5 32,11 5-48,-11 2-120,13-3 8,-13 3-8,9 9-28,-5-9-20,5 4-40,-5 1-48,5-6-8,-9 4-68,5-3-68,-5-3-160,8 1-100,-8-2 12,0-3-24,5-4-88,-5 0-52,0 0 52,0 0-4,0 0-92,0 0-317,4 0-471,-4 0-612,0-7-948,0 3-2925</inkml:trace>
  <inkml:trace contextRef="#ctx0" brushRef="#br0">11688 9238 2944,'0'0'7189,"0"0"-4697,0 0-1076,0 0-504,0 0-180,0 0 121,0 0 143,35 29-104,-24-16-228,-3 0-172,-3 9-64,10-3-48,-8 3-100,-3 0-96,5 2-40,-1-2-44,-8-4-16,9 1-12,-4-3-12,-5-1-12,0-4-48,8-2 0,-8-3-84,5-4-196,-5 5-232,0-7-148,0 0-136,0-4-152,8-1-20,-3-6-753,4-4-2351,-9 8-3453</inkml:trace>
  <inkml:trace contextRef="#ctx0" brushRef="#br0">12029 9155 300,'0'0'9445,"0"0"-5357,0 0-2708,0 0-828,0 0-148,0 0 201,0 0 227,0 0-104,0 0-136,0 0-172,-11-4-140,0 10-180,7 5-52,-5 7 88,-2-1 144,-4 12 72,4 1 16,2 1 8,-4 4-96,-9 0-48,9 0-16,8-4-20,-8-3-52,5 0-132,-1-6 0,0 0 0,5-9-12,-5 0-60,9-2-24,-4-6-60,4 3-4,0-8-144,0 0-228,0 0-236,0 0-260,0-2-252,0-6-1181,4-3-2715,-4 4-2965</inkml:trace>
  <inkml:trace contextRef="#ctx0" brushRef="#br0">12228 9391 9461,'0'0'5556,"0"0"-4284,0 0-1095,0 0-17,0 0 788,0 0 444,0 0-116,0 0-288,0 0-416,-33 27-328,20-14-88,4 4-36,5 1-60,-5-1-48,5 3-8,4-5-4,0-2-60,0 0-72,4-2 0,5 0-4,4-6-92,0 1-40,5-6-100,-3 0-116,0-8-56,5 1 76,-5-4-40,1 0-100,-3-2-136,2-2-116,-13-1-61,7 1 173,-5-2 204,-4-1 108,0 1 116,0-5 72,0 2 168,-4 0-256,-5 5-164,-4 4 216,9-2 280,-5 2 496,0 7 320,3-3 60,1 5-56,-6 2-208,7 0-167,4 0-173,-9 0-272,9 6-88,-2-1-108,-7 1-237,9 1-371,-4 6-496,-7-6-744,11 1-2632,0 3-1557</inkml:trace>
  <inkml:trace contextRef="#ctx0" brushRef="#br0">12598 9468 8917,'0'0'5036,"0"0"-3572,0 0-1124,0 0-340,0 0 8,-27 35 448,27-20 457,-13-2 15,13-2-360,-4 0-284,2 0-136,-7-4-88,9-1-52,-4-1 44,4-1 96,0-4 60,0 0 12,0 0 0,4-4 24,5 1-48,-3-7-116,3-1-80,6-3-60,-4 1 48,2-2-24,3 0 36,-14-3 144,11 3-8,-9 2-16,5 0 40,-5 0 0,-4-1 68,9 3 64,-9 1 60,0 3-72,5-2-24,-5 7-40,0-7-44,0 5-40,0 0-12,0-3-60,0 5-56,0-7-4,0 9-8,0-7-160,0 1-76,0 4-32,0 0 116,0-1 40,0-1 24,0 4-40,8 0-80,-3 0 8,-5 7 88,8-3 36,-3 9-4,8-6 80,-4 4-76,-1-3-232,6 8-28,-1-5-80,0-1-240,0 1-24,-2-2 184,4-4-216,-6-5-829,-2 2-1399,-7-2-2700,0 0-237</inkml:trace>
  <inkml:trace contextRef="#ctx0" brushRef="#br0">13068 9151 2872,'0'0'7901,"0"0"-4917,0 0-1148,0 0-807,0 0-221,0 0 108,0 0 20,0 0-116,0 0-196,0 0-256,0 0-188,11-9-20,-11 9-76,0 0-72,0 7 60,0-3 40,0 7 44,0 2 52,-2 0 92,-7 9-80,9 2-64,-4 2-36,-1 1-8,-10-1-4,8 7 48,-6-3-48,9-1-96,-5 1-8,-4-3 8,9-6-4,-5-3 80,4 2-16,1-3-24,4-6-48,-9 0-4,9-4-104,0-5-64,0 4-44,0-6-100,0 0-120,0 0-84,0 0-76,0 0 0,0 0-52,0 0-124,0-2-200,0-2-780,9 2-1053,-9-3-2103,0-4-2005</inkml:trace>
  <inkml:trace contextRef="#ctx0" brushRef="#br0">12950 9286 248,'0'0'10561,"0"0"-6657,0 0-2644,0 0-767,0 0 31,0 0 392,0 0 96,0 0-80,0 0-196,0 0-176,17 7-88,-8 2 40,9-1 44,-1-1-84,-4 2-96,7-1-112,0-1 28,-5 0-40,-2-3-84,9 0-120,-9 1-44,2-3-4,-4-2-72,-2 0-156,0 0-184,-5 0-192,5 0-156,-5-2-176,-4-7-196,0 7-536,0-7-1233,9-2-2587,-9 7-2125</inkml:trace>
  <inkml:trace contextRef="#ctx0" brushRef="#br0">13379 9376 10377,'0'0'5888,"0"0"-4731,0 0-661,8 42 432,-8-27 1016,0 5-340,0-7-536,0 2-524,0-4-340,-8 0-196,8-2-8,-5-3-280,5-1-176,-6-1-76,6-4-64,0 0-72,0-7-168,0-1-520,0-1-1340,0-6-2965,0 1-2732</inkml:trace>
  <inkml:trace contextRef="#ctx0" brushRef="#br0">13501 9107 4620,'0'0'9953,"0"0"-7288,0 0-1625,0 0-824,0 0-216,0 0-60,0 0 52,0 0-80,0 0-280,-44 31-624,35-29-833,9 7-2931,-13-7-3769</inkml:trace>
  <inkml:trace contextRef="#ctx0" brushRef="#br0">13678 9273 836,'0'0'4472,"0"0"-1247,0 0-2085,0 0-884,0 0-76,0 0 672,0 0 628,0 0 100,0 0-392,31-11-396,-22 11-199,-9 0-57,0 0-4,0 0 88,0 0 96,0 0-68,-9 0-208,9 0-96,-2 0 120,-9 5 8,-2 1-104,8 1-40,-6 6 32,-8 4-32,8 1 12,-3 2-112,6-1-44,-5 1-100,13-3 0,-14 3-36,14-7 0,0 0 0,0 1-44,0-6 0,0 1-4,0-5-4,0 3-8,0-7-84,0 4-12,0-4 0,9 5-64,-9-3-80,5-2-76,-5 0-48,0 0-24,6 0-84,1 0-76,6 0-244,-4 0-484,6 0-608,5 0-1141,-9-7-2395,2 3-1693</inkml:trace>
  <inkml:trace contextRef="#ctx0" brushRef="#br0">13978 9383 13277,'0'0'4541,"0"0"-3457,0 0-740,0 0 12,0 0 476,0 0 324,0 0-280,-11 41-188,11-32-360,-9 4-248,9-4-80,0 2-12,0-3-108,0-1-184,0-7-108,0 2-144,0-2-236,0 0-268,0 0-348,0-6-784,0-3-2917,0 5-3724</inkml:trace>
  <inkml:trace contextRef="#ctx0" brushRef="#br0">14203 8939 272,'0'0'11629,"0"0"-8837,0 0-2388,0 0-404,0 0-368,0 0 140,0 0 28,0 0-104,0 0-256,0 0-1144,0 0-3324,-15 13-813</inkml:trace>
  <inkml:trace contextRef="#ctx0" brushRef="#br0">14391 9059 1240,'0'0'8849,"0"0"-6405,0 0-1016,0 39-264,0-17 32,-9 7 77,9-1 83,-13 7-152,0 4-228,4 1-224,-12-3-208,7 2-120,1 1-132,0-1-100,0-4-104,2-9-76,0-2 0,3-2-12,3-9-48,-1-2-12,6-2-156,-5-5-160,5-1-132,0-3-220,0 0-196,0 0-276,5-7-664,1-2-2533,-6-2-3476</inkml:trace>
  <inkml:trace contextRef="#ctx0" brushRef="#br0">14227 9289 704,'0'0'11513,"0"0"-7533,0 0-3287,0 0-681,0 0 112,0 0 856,0 0 436,35 13-156,-28-11-348,-3 0-388,9 5-236,0-5-128,0 0-88,1 5-64,-6-3-8,5-4 0,-4 2-60,0 2-72,-5-1-268,-4-3-296,13 0-228,-13-3-164,0-1-676,0 2-2525,0-2-2947</inkml:trace>
  <inkml:trace contextRef="#ctx0" brushRef="#br0">14518 9315 7285,'0'0'6404,"0"0"-4620,0 0-1092,0 0-375,0 0 95,0 0 244,0 0 64,0 0-128,0 0-164,0 0-36,15 46-132,-15-35-164,9 4-8,-4-4-88,-5-2-4,8 2-168,-1-3-172,-7-3-84,6-3-76,-1 2-104,4-4-20,4 0-120,-9-6-197,0 1-127,10-3-68,-14 1-112,8-2 160,-3 1 372,-5 1 668,13-2 52,-13-2 308,9 7 92,-9-7 36,4 2 16,5 3 72,-5-3 152,5-2 140,-5 7 232,5-5 112,-5 7 25,1-1-293,-5 1-188,0-2-92,8 4-220,-8 0-172,0 0-72,0 0-16,5 6-8,-5-3 72,0 1 20,0 5-44,-5 4-40,-3 0 4,3 7-88,1-3-44,-5 9 0,-4-1-4,9-1-48,-9 4 48,4-6 36,-4 6 84,0-4-8,8 3 20,-8-1 52,0-2-64,0 0 24,2-2 40,-4-5 68,10 1 16,-4-3-28,-2-2-80,11-4-100,-4 0-48,-2 0-12,6-5-56,0-4-104,0 7-68,0-7-100,0 0-192,0 0-160,0-7-220,0-2-312,0-2-948,0 0-2913,0-2-3520</inkml:trace>
  <inkml:trace contextRef="#ctx0" brushRef="#br0">15176 9232 4056,'0'0'3033,"0"0"-37,0 0-564,0 0-588,0 0-492,0 0-283,0 0-125,0 0-56,0 0-76,0 0-100,9 0-116,-9 0-132,0 0-40,0 0-48,0 0-36,0 0-48,0 0-24,0 0-40,0 0-36,5-5-44,3 5-40,1 0 12,13 0 12,-5 0 76,10 0 68,3 0 36,5 0-44,-2 0-16,7 0 36,-5 0-48,0 0-32,0 0-88,-3 0-108,-3 0-12,-3 0-12,-6 0-36,4 0 0,-13 0-28,2 0-32,-2 0-48,-9 0-72,-2 0 0,0 0-12,0 0-28,0 0 148,0 0 116,0 0-44,0 5-48,-2-1-96,-9-4-28,11 0-104,-5 0-76,-3 2-144,8-2-148,-5 5-232,-1-5-320,6 0-464,0 0-553,0 0-935,0 0-2424,-5 0-269</inkml:trace>
  <inkml:trace contextRef="#ctx0" brushRef="#br0">15316 9376 248,'0'0'2492,"0"0"-96,0 0-715,0 0-485,0 0-184,0 0-16,0 0 176,0 0 76,0 0-176,0 0-208,0 0-196,-4 0-88,4 0-40,0 0 25,0 0 23,0 0-20,0 0-36,0 0-40,0 0 0,0 0 36,0 0-4,0 0-48,0 0-64,4 0-32,-4 0-16,0 0-52,0 0-8,0 0 12,11 0 32,-11 0 4,16-4-60,-5 4 20,6-5-24,5 5 4,-4 0-40,17 0 48,-14 0 0,14 0 28,-8 0-52,-8 5-96,10 1-108,-3-6-24,-6 5-48,-1-1-8,-3 0-64,-8-4 24,-3 3 0,6-1-12,-9 0-12,-2-2-48,0 0-12,0 0 0,0 0 8,0 0 28,0 4 0,-2-4-36,2 0-108,-11 0-96,6 2-40,-3-2-128,3 0-100,-1 0-148,6 0-192,-16 0-420,16 0-588,0 0-1081,0-2-2891,-4-4-2153,61 12 6665</inkml:trace>
  <inkml:trace contextRef="#ctx0" brushRef="#br0">15728 9081 520,'0'0'6329,"0"0"-3697,0 0-1004,0 0-612,0 0 44,0 0 108,0 0-108,0 0-112,0 0-87,0 0-229,0-5-236,0 5-200,0 0-72,0 0 24,0 0 48,0 0 76,0 0 108,0 0 156,8 0-56,-8 0-116,5 5-36,-5-5 0,0 2 36,0-2 48,0 0 36,0 0-60,0 2-48,0-2-76,0 0-8,9 2-40,-5-2-48,-4 7 0,9-1-60,4 5-20,0 5-40,-4-1 0,13 7-40,-5 0 112,5 4-76,-9-2-44,2 2-12,1 1-36,-12-6-12,7-3 12,-2 2-24,-9-5 24,4 0-28,-4-2-32,0-6-108,0-1 84,-4 5 124,-5-8 4,9 5 0,-11-5 4,7-1-8,-7 4-64,2-6 12,2 2 0,3-2 48,-5 0 4,5 0-4,4 0 4,0 0-4,-11 0-112,11 0-44,0 0 12,0 3 12,-4-3 20,-3 8 28,7-1 12,-13 4 76,0 9 8,-9-5 12,0 9 108,5-9-12,-5 7-48,0-4 52,0-1 92,9-4 24,0-4-80,2 2-80,11-9-68,-5 0-12,5 3-132,0-5-112,0-5-168,5 1-132,-5-7-232,11-2-416,-3-5-840,-3-1-1133,8 3-2455,-4 5-2077</inkml:trace>
  <inkml:trace contextRef="#ctx0" brushRef="#br0">16675 8982 4780,'0'0'2733,"0"0"-1161,0 0-668,0 0-156,0 0 128,0 0-28,0 0-184,0 0-192,0 0-168,0 0-124,0 0 224,0 20 304,0-7 324,-7 9 105,1-2-161,6-1-188,-5 5-124,1 3-52,4-3-88,-9-7-76,5 3-92,4-7-164,-9 2-44,9-4-52,0-2-36,-4-2-12,4 1 0,0-5-44,0-1 8,0-2 36,0 2-36,0-2 52,0 0-4,0 0 0,0 0 36,0 0 48,0 0 4,0 0-28,0 0 12,0 0 24,0-2 4,0 0-20,0-5-140,0-4-84,0-4-124,4-7-44,-4-2-40,9-5 88,4-6 96,-13 7 60,9-7 40,-9-2-68,13-3 4,-4 1 0,-5 0 24,5 1-24,-7 6-40,-2 3 4,9 3-24,-5 4-40,-4-2 124,11 13 48,-11-2-4,4 9 4,-4-5-8,0 7-40,7-1 0,-7 3-64,4-6-56,1 6-28,3 0-24,-3 0 28,8 6 56,-4-3-36,4 8 100,0 2 12,0 0 48,-4 4 12,4 3 0,0 4 48,0-4 24,-4 4 40,4 2 44,-9-4-56,5 6 32,-5-4 64,1 1-36,-5 1-52,0-4 24,-5 2-8,1-5 32,-5 3-44,5-2-16,-5-5-12,-4 3-36,9-5-36,-9 0 60,4-2-72,-4 0 8,4-2-4,-4-5 4,0 5-4,0-7 0,4 0-4,-4 0-4,0 3-48,-3-3 40,1-2 0,2 2-60,2-2-24,7 0 0,-5 2-16,-4 0 40,8 3 24,1 1 36,-5-6-60,5 0-4,4 7-68,-9-7-88,9 2-48,0-2-48,0 0-28,0 0-84,0 0-64,0 0-172,0 0-240,0-2-321,9 0-303,-9-3-956,4-1-1660,5-1-2013</inkml:trace>
  <inkml:trace contextRef="#ctx0" brushRef="#br0">17031 9157 6077,'0'0'5996,"0"0"-3792,0 0-640,0 0-59,0 0 27,0 0-256,7 44-240,-7-35-284,4-3-256,-4 5-276,0-2-180,0-2-40,0 1-96,9-3 0,-9 1-184,0-6-228,0 5-248,0-5-268,0 0-412,0-5-1081,0 1-2711,4-11-3201</inkml:trace>
  <inkml:trace contextRef="#ctx0" brushRef="#br0">17139 8912 12437,'0'0'4765,"0"0"-3293,0 0-1376,0 0-96,0 0-208,0 0-16,0 0 40,0 0-112,0 0-224,0 0-697,0 13-1003,0-4-2516,-5 0-2549</inkml:trace>
  <inkml:trace contextRef="#ctx0" brushRef="#br0">17195 9096 6201,'0'0'5096,"0"0"-3136,0 0-1120,0 0-484,0 0 96,0 0 404,0 0 77,0 0-49,0 0-256,0 0-208,0 0-72,33 42-44,-26-29-8,2 2-16,-1 5 112,-1-5 268,-3 5-100,12-5-280,-16 3-52,13-5 16,-7-2 12,-1-3-28,3-3 4,-3 3-16,-5-5-36,11-1-44,-11-2-16,2 2-48,-2-2 24,4 0-48,-4 0-48,0-2-12,0-3-72,9-3 72,-5-3-120,-4 4-28,0-10-44,0 4 36,9-5-4,-9-2-68,4 5-40,-4 2 52,0 0 128,0 4 28,0 5 24,0-5 0,9 7 0,-9 2 36,0-2 0,0 2 4,0 0-80,5 0 16,-5 0 12,0 0 60,0 0 108,0 0 100,8 2 36,-8 0-64,5 5-96,3-5-24,-3 0-48,8 7 4,0-7-4,0 2 36,0 3 0,0-5-40,5 0 0,4-2 0,-5 5 4,1-3 36,-5-2-40,-2 0-8,2 0 0,-2 0-12,-4 0 0,-7 0-72,0 0 24,8 0 8,-8 0 52,0 0-4,0 0-68,0 0 12,0 0 48,0 0-48,0 0 0,0 0 0,0-7-40,0 5-92,0-2-16,5-7-120,-5 0-12,0-2 48,0 2 180,0 0 40,0-2 60,0 8-84,0 1 96,0-3 48,0 7 184,0 0 12,-5 0-112,-3 0-132,8 0-72,-3 0 12,-1 9 52,-7-5 8,7 7 120,-5 5 88,5-1 60,-3 5-40,7-5 40,0 5-132,0-7-52,0 2-84,0-2-12,0 3-72,7-8 72,-3 3 8,9-4-4,-2 4-92,-4-9-128,1 4-28,-3-1 24,10-5-84,-4 0-124,-11 0-172,9 0-160,-5 0-112,-4-2-408,9-1-453,-9 1-491,0-4-524,0 4-2209</inkml:trace>
  <inkml:trace contextRef="#ctx0" brushRef="#br0">17799 9201 9333,'0'0'2156,"0"0"-2156,0 0-540,0 0 540,0 0 1184,0 0 780,0 0-284,0 0-715,0 46-341,0-37-40,0 2 80,0 0-24,9-7-88,-9 3 0,0-5 8,0-2-60,0 2-40,4-2-12,-4 0-24,0 0 0,0 0 108,0-2 60,7-3-208,-7-8-212,4 7-112,-4-7 36,0-3 72,9 3 12,-9-2-24,0 2-148,0-5 0,0 3 0,0 2 0,0-5-8,0 5-8,0 0-40,0 2-12,0 0-48,0 2-12,6 5 24,-6-5 0,9 7 24,-9-2 12,0-1-24,0 3-28,5 2 40,-3-2 12,-2 2-12,9 0 0,-5 0-12,11 0-24,-8 0-24,-3 2-40,9 5-80,0-3-88,-4-2-120,0 7-48,4-7-60,0 5-248,-4-3-272,-5-2-236,5-2-300,-5 5-753,-4-3-1803,0-2-1413</inkml:trace>
  <inkml:trace contextRef="#ctx0" brushRef="#br0">18123 9098 4396,'0'0'3945,"0"0"-2949,0 0-772,0 0 84,0 0 1136,0 0 440,0 0 96,0 0-235,0 0-505,0 0-240,-40 35-168,38-22-184,-6-2-148,3 5-148,5-3-60,-9 2-76,9 0-44,0-6-92,0 4-80,9 0-12,-9-6-72,5 2-12,3-3-28,3-6 4,0 5 24,2-5 8,-2 0 4,5-5-36,-6-6 8,4 3-32,-6-3 8,5 4 28,-4-6-76,-9 0 28,13 0 8,-13-5 64,0 5-124,0 0 0,0 2 208,0 2 84,-4 3 160,-5-1 24,9-2-36,0 9-60,0 0-12,0-8-52,0 8-24,-4 0-12,4 0-56,0 0-8,0 0 4,0 0 96,0 0 12,0 0-60,0 8-48,0-8 148,4 11 36,-4 0-28,0 2-124,0 3-44,0-1-8,0 5 8,0-1 72,0 1 88,0 2-64,-4 0-48,-1 2-36,5-2 72,-13 2-24,5-2-12,3 0 4,-6 2-44,3-5-8,1-1-8,-2 4-4,-2-7-4,-2 2 16,9 1 64,-12-5 32,14 0 24,-6-2-12,-6-4 64,10 1 104,-5 1 28,5-4-148,-5-1-100,9-2-56,-13 0-96,13-2-100,0 0-56,-4-2-64,-1-4-68,5 1-112,-8-4-112,8 1-60,0 3 36,0-6-28,-5 7-116,5-3-580,0 3 0,0-2-129,0 3-371,0 1-580,5 0-1952,-5-5-873</inkml:trace>
  <inkml:trace contextRef="#ctx0" brushRef="#br0">18377 9175 10969,'0'0'2424,"0"0"-2108,0 0-236,0 0-80,0 0 848,0 0 536,0 0 81,0 0-301,0 0-380,0 0-232,11-24-76,-11 24 12,0 0 36,0 0 48,10 0-112,-5 0-160,4 0-92,2 0-64,2 0-60,-2 4-24,8-2 24,-1 5 28,-5-5-52,9 0-56,-5 3 0,1-3-4,-5-2-4,-4 0 4,-5 0-4,5 0-116,-5 0-16,-4-2 28,0-3 48,0 3 56,0 0-188,0-7 8,-4 5 64,-5-7-60,5 0-40,-5 2-120,-4 0-96,0-4-64,4 2 136,0 5 276,-4-1 88,13 5 172,-4-5 84,4 7-36,0 0-64,0 0-32,0 0-4,0 7-48,-9-5 52,9 11 152,-4 0-8,-5 9-72,4 2-52,-3 3-12,-5 1 4,2 3-4,0-1-36,2-1-12,5-5-24,4 2-60,0-11 0,0 1-96,4-1-36,5-6-12,2-1-28,8-5-44,-1 1-52,4-4-12,4-7-12,-4-1-228,4-1-336,-4 0-612,0-6-728,-9 4-605,9 0-427,-18-2-2253</inkml:trace>
  <inkml:trace contextRef="#ctx0" brushRef="#br0">18897 9188 6753,'0'0'2840,"0"0"-1020,0 0-576,0 0 172,7 35 48,-7-22-131,0 5-217,0-5-116,-7 0-228,7 0-236,0 0-168,-4-4-112,-5 2-60,9-9-16,0 7-8,0-5-28,0-4-8,0 0-16,0 0-24,0 0 4,0 0 8,0 0 24,0 0 0,0 0 28,0-7-16,0 1-72,0-5-72,0 4-48,0-4 36,0-2-60,0 0 64,0-2 0,0 0-4,9-1 12,-5 1 8,-4 2 0,0-2-8,0-3-84,11 3-36,-11 4 8,0-2-8,11-3 0,-7 8 72,5 1-40,-9 3 28,5-3 0,1 5 52,9-5-4,-15 5 4,9 0 4,-2-5 4,-3 7 8,9 0 4,-2-2 36,0 2 0,-7 0 0,10 2 28,-6 5 44,1-3 36,4 7 76,-13 0-184,9 2-36,-5 5 60,-4 2 72,0-3-20,0 7-76,0-2-36,0 2-4,0-6 4,0 1-4,-4-6-8,4 0 0,-9-2-8,9-4-64,0 0-112,0-3-192,0-2-192,0-2-112,0 0-52,0 0-52,0 0-76,0 0-248,0-2-621,13 0-975,-13-7-2392,9 5-1701</inkml:trace>
  <inkml:trace contextRef="#ctx0" brushRef="#br0">19370 9127 9313,'0'0'3052,"0"0"-1556,0 0-1092,0 0 40,0 0 564,0 0 361,0 0 55,0 0-220,0 0-336,0 0-296,0 0-136,-13-7-120,4 7-72,-4-2-64,8 2-44,-3 0-40,-6 0-84,6 2-12,-1 0-4,5 3-80,-5 1 84,4 1 108,-1 4 0,1 0 0,-5 2 40,10 0-64,0 2-72,-5 5-12,5-5-4,0 3-44,0-1 40,0 1-52,5-5-4,5 0-80,-5-2-36,6-2 8,2-5-32,2 3-16,1-7-84,-3 0-24,9-5-144,4 3-200,-17-9-580,12 5-952,-7-5-2305,-1 2-1911</inkml:trace>
  <inkml:trace contextRef="#ctx0" brushRef="#br0">19538 9203 4572,'0'0'4781,"0"0"-2873,0 0-1096,53-2 44,-40 2 580,0-2 140,0 2-283,-4-2-489,-1 2-348,-3-5-232,4 3-88,-5 0 36,-4 0-24,0-5-28,0 5-32,0-2-88,0-5 4,-4 2 8,-5 1 172,4-3 148,-3 0 44,-1 3-80,0-1 32,-4 3 72,9-1 268,-5 5-232,9 0-204,-13 0-224,13 0-8,-13 0-48,10 0 36,-7 9 12,5-2 24,1 6 132,-5-2-20,5 4 8,-3 7-24,7-5-60,-4 5-60,4 2-4,0-6-56,0 2 12,4-5-48,3 2 0,-3-4 32,14 1 16,-5-6 0,0-1 48,0-3-4,9 1-40,0-1 32,-9-4-108,9 0-40,-9 0-128,4 0-76,-4-4-36,-4-1-164,0 5-364,0-4-604,-5 2-689,-4-3-1879,0 1-2352</inkml:trace>
  <inkml:trace contextRef="#ctx0" brushRef="#br0">20129 9100 3284,'0'0'4997,"0"0"-2641,0 0-1136,0 0-476,0 0 136,0 0 264,0 0 76,0 0-51,0 0-237,0 0-168,0 0-200,0 0-196,0 0-160,8 0-36,-3 0-24,4 0 36,-1 0 108,14 0 24,-4 0-36,4 0-60,-1 0-88,1 3-72,-4 5-48,4-8 112,-3 5 32,-3-1-156,-3-2-4,-2 3-68,2-3 0,-2 2-28,0 1-116,-7-3-64,0 0-60,-4-2-28,0 4-84,9-4-84,-9 3 56,0-3 0,-9 0-52,9 0-248,0 0-661,-4-7-1003,0 7-2772,-3-2-1529</inkml:trace>
  <inkml:trace contextRef="#ctx0" brushRef="#br0">20159 9267 5693,'0'0'4048,"0"0"-2464,0 0-888,0 0-196,0 0 392,0 0 456,0 0-28,0 0-303,0 0-485,0 0-344,0 0-176,13 2 36,-4-2 136,-4 4 116,3-4 20,-3 0-24,8 0-28,0 0 4,0 5 20,5-3-12,-5 0 124,6 2 108,1 1-160,-5-5-120,1 2-60,8 2-40,-11-2-36,2-2-84,0 0-12,-6 3-48,-4-3-108,8 0-40,-13 0 16,13 0-52,-13 0 0,0 0-84,0 0-284,0 0-172,0 0-360,0 0-508,-5 0-949,-3 0-1935,8 0-1837</inkml:trace>
  <inkml:trace contextRef="#ctx0" brushRef="#br0">20529 8947 52,'0'0'5617,"0"0"-3629,0 0-1416,0 0-568,0 0 0,0 0 656,0 0 468,0 0-8,0 0-140,0 0-252,0 0-156,-13 11-36,13-11 60,0 0 60,0 0 48,0 2 1,0-2-57,0 0-100,0 0-68,0 0-60,0 0-16,0 0 16,0 0 20,0 0 0,0 0-52,0 0-132,0 3-96,0 3-100,0 1 12,0-1-8,13 5 32,-13 7-24,9-3-12,-5 5-52,3-3 68,-1 5-72,3-4 80,-5 6 36,5-2-76,-9-5-44,0 5-48,0-9 40,0 2 0,0 1 0,0-5 8,0 0 96,-9-3 40,5-1 20,4 2 4,-9-1-40,3-3-24,6 6-36,-7-7-52,7 5-4,-4-3 0,4-1-4,0-1-8,0 3-76,0-3-48,0-4 8,0 0 4,0 7 0,0-7 12,0 0 20,0 0 76,0 0-36,0 0 48,0 0 4,0 2-4,0-2 0,-9 0-8,9 2-4,0 2 0,-4 1 4,-5 1 0,4 3 4,-3-7-4,-1 11-4,-4-2 4,0-2 0,0 0-40,4 0 40,-4 1 0,0-3-40,-1 0-16,14-5-92,-8 4-76,1-3-108,7-1-136,0-2-160,0 0-196,0-2-192,0-5-877,7 3-2079,-7-3-1848</inkml:trace>
  <inkml:trace contextRef="#ctx0" brushRef="#br0">21428 8987 2996,'0'0'1484,"0"0"3037,0 0-2957,0 0-544,0 0-316,0 0 0,0 0 100,0 0 8,0 0 32,0 0-356,20 24 33,-20-9 239,0 9 180,15 0-124,-15 5-180,9 6-148,-5-7-132,-4 3-160,11-5 12,-2-2-52,-3-2-8,3-2-40,-2-5-12,1-4-80,-3-2 44,10-5 72,-15-2 16,11 2 32,-2-4 172,-5 0 192,5-4-168,-5 0-172,9-5-92,-4 2-108,-5-4 0,1-2-4,-5-4-8,13 2 0,-13-3-64,0-2-4,9-4-32,-5 5 0,-4-3 48,0-2 12,0-3 36,0 3-72,9 0 80,-9 0-60,4 2-56,-4 3-12,9-5-52,-5 8 16,5 1-64,-9 4-108,13 0 24,-13 0 76,9 5-40,-9 1-40,7 3-132,-3 2-256,-4 0-424,0 0-809,11 2-1059,-11 7-2004,0-5 143</inkml:trace>
  <inkml:trace contextRef="#ctx0" brushRef="#br0">21935 9225 6765,'0'0'3216,"0"0"-1272,0 0-920,0 0 136,0 0 492,0 0-35,0 0-317,33 22-344,-17-15-528,-8 1-316,3-3-104,2-3 52,3 2 0,-10-4-52,3 5 4,-5-5-12,7 0-108,-6 0-172,-5-5 72,6 1 184,-6 2 24,0-9 48,0 6-36,0-8 60,-6 2 112,-10 0-48,12 0 20,-7 3-104,-9-3-4,7 0-36,-6 0 96,3 4 64,5 3-12,-2 2 56,13 2 128,0 0-344,0 0-132,0 4-24,0 5 156,0 4 36,0 9 220,0-5-76,13 10-88,-13-3-92,9 2-48,-7-2 36,9 0-72,-6-2-84,3-7-4,-3 5-96,1-7-256,-1-6-172,10 1-300,-2-8-476,-2 0-1101,4-2-2167,-4-9-3209</inkml:trace>
  <inkml:trace contextRef="#ctx0" brushRef="#br0">22298 9304 6657,'0'0'5420,"0"0"-3848,0 0-1204,0 0-76,0 0 1096,14 37 401,-14-26-601,11 4-428,-7-4-268,2 2-28,-1-2 24,4 0-40,-5-4-132,5 2 24,-3-7 36,1 4-36,-7-4-36,4 1-16,1-3 28,-5 0 56,0-3 88,0-3-84,8 2-136,-8-7-36,5 0-24,-5-2-96,0-3-84,0 5-8,0-8-40,-5-1 0,5 5 48,-8-7 8,8 4-8,0-1-40,0-3-68,0 2-36,0 5-12,0-3 24,8 5 56,-3 4 72,-5 3-8,8 1-36,-3-1-12,-5 6 48,0-2-36,9 2-24,-5 0-24,5 0 0,-5 0 0,5 2 12,-5 4 24,5-1-12,0 1 8,-1 3 4,-3 0-132,8 2-136,-4-7-68,-5 5-28,9-5-24,9 3-88,-13-1-144,4-6-128,-2 0-528,4 5-884,-4-5-1609,-2 0-1639,-5-5-1753</inkml:trace>
  <inkml:trace contextRef="#ctx0" brushRef="#br0">22898 8921 1004,'0'0'8441,"0"0"-5937,0 0-1240,-15 50-156,4-30 544,-3 2-27,12 2-69,-6 2-16,-8 7-360,12 0-356,-3 2-316,-6 0-48,9 2-60,-1-6 8,5 1-120,0-5-92,0-3-100,0-7-84,0 3-12,0-5-8,5-4-124,-1-6-40,-4 3-44,0-5-60,0-3-64,0 0-20,0 0-52,0-3-144,0-5-232,0-3-404,0-2-868,0-3-2085,0 1-1727,0-11-1681</inkml:trace>
  <inkml:trace contextRef="#ctx0" brushRef="#br0">22712 9081 11605,'0'0'3976,"0"0"-2967,0 0-597,0 0 108,0 0 532,0 0 236,39 6 44,-30-1-300,9-1-352,-8 0-212,10-1-80,-7 5-36,9-3-4,-7-1 52,10-2-52,-17 3-156,16-3-188,-11-2-4,1 2-108,7-2-192,-12 0-208,4 0-252,-13-2-184,9 2-268,-5-2-484,-4 2-1076,0-7-3177,0 7-2204</inkml:trace>
  <inkml:trace contextRef="#ctx0" brushRef="#br0">23162 9179 12329,'0'0'4361,"0"0"-3193,0 0-772,0 0-52,0 48 628,0-24 516,0-2-552,0 2-436,-4-4-248,-2 4-252,6-9 0,-5-4-108,1 0-304,4-2-304,0-5-220,0-4-312,4-4-172,1-5-1697,1-2-4291,7-15 27</inkml:trace>
  <inkml:trace contextRef="#ctx0" brushRef="#br0">23307 8921 11701,'0'0'6581,"0"0"-4569,0 0-1400,0 0-612,0 0-60,0 0-64,-40 29 4,32-21-88,-5-3-528,8 3-444,-8-1-1161,9-3-4223,-9 1-2945</inkml:trace>
  <inkml:trace contextRef="#ctx0" brushRef="#br0">23399 9061 1864,'0'0'2568,"0"0"-679,0 0-509,0 0-200,0 0 116,0 0 28,0 0 24,0 0-76,0 0-220,0 0-136,-7-2-123,7 2-61,-4 2-52,4 0-28,-7 5-96,3-3-80,-9 7-36,4 0-24,-4 4-100,0 1-72,8 3-76,-3 1-20,-1 4-148,0 2-44,5 5-100,4-5-64,0-2-60,0-4-96,0 4 72,13-9 24,-9-4 48,1 5 96,8-8-24,0-1 16,0-3-128,-4-2 16,4-2-64,-2 0-112,0-2-136,2-4-328,-2 1-421,2 1-939,-2-5-2440,0-2-2245</inkml:trace>
  <inkml:trace contextRef="#ctx0" brushRef="#br0">23672 9216 8081,'0'0'2732,"0"0"-1204,0 0-876,0 0 176,0 0 412,0 0 161,0 0-73,0 0-312,0 0-220,0 0-196,9-13-172,-9 13-40,0 0-72,-9 0-132,9 0-52,-4 7-8,-5-1-28,-2 3-12,0 4-24,-2 3 52,0-1-52,4 2-60,5-4-72,-5-2-40,9-4 4,0 4-24,0-2-52,0-5 28,9-2 68,-5 3 40,5-5-12,4 0-36,0-7-64,-2 7 0,0-13 28,2 2 36,-4 4 32,-7-4 56,11 1-52,-13-1 12,11 0 40,-6 2-36,-5 5 44,6-3 168,-6 3 100,0 4 40,0 0-32,0 0-116,0 4-76,0 3 88,0 1 84,0 8-4,0-3-80,0 6-40,0-3-84,0-1-36,0 0-12,0-4-80,0 0-224,4 2-280,-4-8-96,0 1-236,0-6-272,0 2-704,0-2-1309,0 0-2551,0 0-1349</inkml:trace>
  <inkml:trace contextRef="#ctx0" brushRef="#br0">24040 8812 7189,'0'0'3292,"-14"46"-736,1-16-476,2 7-235,0 9-305,-8 0-252,14 2-276,-6-2-328,7 0-284,4-2-132,0-7-100,0-2-84,0-6-8,4-5 20,7-2 12,-6-3-56,-5-8-52,6 5-192,-6-8-148,0-3-172,0 1-228,0-4-272,0 1-412,-6-3-352,1 0-361,-10 0-1683,6-3-2509</inkml:trace>
  <inkml:trace contextRef="#ctx0" brushRef="#br0">24560 9201 4104,'0'0'5397,"0"0"-3781,0 0-896,0 0-412,0 0 344,0 0 292,0 0 172,0 0-8,0 0-243,0 0-217,0 42-204,0-31-108,0-3-28,0-3-148,11 1-72,-11 1-16,0-1 112,0-6-36,0 3-24,0-3 48,0 0 36,0 0 0,0 0 0,0 0 0,0 0 24,0 0 24,0 0-16,0 0-20,0 0-48,0-7-100,0 3-68,0-1 0,2-1-4,-2-5-60,9-2-64,-5 6 112,1-8-60,4 4 60,-5-2-48,5 2 52,-5 2-36,-4-2 44,9 7 84,-5-3-80,-4 3 44,0 4-44,0-2 8,0 2 0,0-3-4,0-1-8,0 4 0,0 0-84,0-2-12,0 2-100,9-2 24,-5-3 52,5 3 20,-5-2 52,5-1 4,4 3 44,-4-2 4,0-1 56,-5 5-60,9 0-4,-4 0-80,-5 5-76,-4-1 152,0 5 8,9 4 64,-9 2 80,-9 3-8,9-3-4,-4 5-32,4-5-28,-9 3-12,9-5-60,0-2 4,0-5 64,0 1-64,0-1 8,0-3 76,0-3 8,0 0 52,0 0 44,0 0 16,0 0-28,0 0 4,9-7-64,-5 3-36,10-1-84,-6-6-8,5 3-64,-6-3-12,-7 4-72,15-6-40,-6 2-72,-5 0 48,3-2-20,-7 2 32,4 0 60,-4 2 72,9 3 76,-9 4 48,0-5 24,0 7-20,0-2-44,7 2-8,-7 0-76,0 0-56,8 6 132,-3-1 184,1 6 20,-1 0 16,-1 4 24,11 0-24,-15 7 20,11 0-8,-11 4-112,9-8-120,-5 4-52,-4-7-32,0 5-12,9-7 8,-9-7-104,0 5-52,0-2-108,0-5-112,0-4-96,0 0-188,0 0-212,-9-4-424,9-7-1397,0 2-3759,0-10-1245</inkml:trace>
  <inkml:trace contextRef="#ctx0" brushRef="#br0">25068 9238 9405,'0'0'2884,"0"0"-2460,0 0-296,0 0-64,0 0 816,0 0 524,0 0-320,0 0-411,0 0-249,8 40 12,-8-27-16,0 0 0,0 7-4,7-3-72,-7-2-124,0 5-132,9-5-88,-5-2 84,3-2-36,-3-2 4,0-4-44,12-3 4,-5-2-12,2 0-84,0-5-100,0-3 52,0 1-16,-8-6-24,8 2 12,-5 0 36,-3-4 40,-5-3-116,0 3-32,0 0 48,0-1 20,0-1 164,-13-1 0,8 3 12,-3 4 52,-1 0 72,-4 2 96,0 9 128,4-4 56,4 4-192,5 0-224,-8 0-108,8 4-16,-11-4-24,11 7-96,0-3-64,0 5-112,0-7-460,0 7-349,0-2-735,0-5-1884,6-2-3233</inkml:trace>
  <inkml:trace contextRef="#ctx0" brushRef="#br0">25387 9225 6825,'0'0'8044,"0"0"-6095,0 0-1389,0 0-336,0 0 296,0 0 588,0 0-288,0 0-232,0 0-52,0 0-52,46 18-44,-29-7-52,1-3-76,4 3-80,4-4 8,-4 2-32,0-7-208,-9 0-24,2 4-196,1-3-56,-3-3 8,-9 0-72,7 0-216,-11 0-76,0 0-16,0-3-12,0-3-236,0 4-572,0-9-789,0 4-1715,0 1-1881</inkml:trace>
  <inkml:trace contextRef="#ctx0" brushRef="#br0">25577 9013 8537,'0'0'2544,"0"0"-1372,0 0-560,0 0 140,0 0 148,0 0 12,0 0-68,0 0-119,0 0-153,0 0-16,0 0 108,0 13-12,0-2-112,-4 2-88,-5 0-36,9 0-40,-13 7-36,13-5 36,-13 12 60,13-3-72,-9 2-84,9 2-16,-13 3-104,4 2 8,5 0 72,-5-5-56,9-2-28,-4-2-148,4 0 52,-9-8-60,9-1-108,0-4 36,0-2 0,0-1-52,0-1 28,0-5-48,0-2-84,0 2-64,0-2-60,0 0-48,0-4-36,0-5-340,0-6-592,9 4-960,-5-6-1461,5-5-1087,-5 6-1765</inkml:trace>
  <inkml:trace contextRef="#ctx0" brushRef="#br0">25798 9289 10677,'0'0'5452,"0"0"-4447,0 0-957,0 0 228,0 35 688,9-18 512,-5-6-428,-4 4-280,0 1-236,0-1-264,0-2-132,0-4-136,0 0-156,9 1-40,-9-7-84,0 1-216,0-2-88,0-2-52,0-2-108,0-2-340,4-7-1433,-4 6-4055,0-17-2617</inkml:trace>
  <inkml:trace contextRef="#ctx0" brushRef="#br0">25903 9052 7809,'0'0'10097,"0"0"-8225,0 0-1872,0 0-160,0 0-148,0 0 52,0 0 96,0 0 0,0 0-260,0 0-484,0 5-897,-11 1-1435,11 3-3468</inkml:trace>
  <inkml:trace contextRef="#ctx0" brushRef="#br0">26037 9286 10077,'0'0'4068,"0"0"-3284,0 0-508,0 0 100,0 0 581,0 0 275,-22 44-36,22-31-260,-5 5-228,5-1-320,0-1-240,0 1-100,0-2-44,5-2 80,4-2 0,-5 0 4,5-4 32,-1 2 40,6-5-16,7-4 40,-7 0-52,3 0-48,1-7-84,-5-1-52,9-3-104,-9-2-16,-9 0-36,7-1-44,0-3 8,-11-3-60,4 3 12,-4-3-4,0-4-80,-4 6 80,-7-3 116,0 5 180,-2 5 160,9-2 120,-7 11 28,0-7-52,6 7-232,-3 2-24,-1 0-120,-4 2-64,4 7 60,-4-7-48,13 7-144,-13-2-140,13 1-468,0 3-800,0 2-1069,0-2-2175,0-4-1501</inkml:trace>
  <inkml:trace contextRef="#ctx0" brushRef="#br0">26345 9387 1564,'0'0'1868,"0"0"465,0 0-969,0 0-92,0 0 216,0 0 24,0 0-128,0 0-20,0 0-128,22 42-316,-22-40-283,0 0-177,0 2 12,0-4 24,4 2-4,-4-2 12,0 0-16,0 0-20,0 0-56,9 0-56,-9 0-16,4 0-36,1-2-64,4 2-92,-5-6-40,5 4-48,-7 2 12,13-5-24,-15-1 16,9 1-16,-5-4-48,3 3 0,-3-1-8,7-6-52,-11 2-52,9-4 100,-9 0 12,0 2 12,11-7 112,-11 7-112,9 2 36,-5 4 12,-4-4 12,11 11 0,-7-6-72,-4 6-60,7 0 0,-3 6 60,5 1 132,-9 4 100,4 6 44,7 1 88,-6 8 84,-3-6-52,-2 6-96,0-9-104,9 5 8,-5-6-84,5-1-48,-5 2 0,9-3-72,-13-6-8,9-1-124,-5 2-96,-4-3-136,9-6-152,-9 0-64,0 0-84,0 0-112,0 0-208,-9-9-900,9 3-2945,-4-5-4840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5:48.066"/>
    </inkml:context>
    <inkml:brush xml:id="br0">
      <inkml:brushProperty name="width" value="0.05" units="cm"/>
      <inkml:brushProperty name="height" value="0.05" units="cm"/>
      <inkml:brushProperty name="color" value="#E71224"/>
    </inkml:brush>
  </inkml:definitions>
  <inkml:trace contextRef="#ctx0" brushRef="#br0">29 248 5603 0 0,'0'0'6109'0'0,"-29"-1"-1091"0"0,63 10-4358 0 0,34 5-345 0 0,-17-10-124 0 0,-50-11-83 0 0,0 1-1 0 0,-1-1 1 0 0,0 0-1 0 0,0 1 1 0 0,-1-1-1 0 0,-1-9 1 0 0,-1-12-122 0 0,4 18 1 0 0,-1 0-1 0 0,2 0 0 0 0,-1 0 1 0 0,1 0-1 0 0,1 1 0 0 0,0-1 1 0 0,7-15-1 0 0,-2 4-26 0 0,-7 17 33 0 0,1-1 1 0 0,0 1-1 0 0,0 0 1 0 0,0 0-1 0 0,0-1 1 0 0,1 2-1 0 0,-1-1 1 0 0,1 0-1 0 0,0 0 1 0 0,0 1-1 0 0,1 0 0 0 0,-1 0 1 0 0,6-4-1 0 0,-4 4-1 0 0,0 0 1 0 0,1 1-1 0 0,-1 0 0 0 0,1 1 0 0 0,0-1 0 0 0,0 1 0 0 0,0 0 0 0 0,-1 0 0 0 0,1 1 0 0 0,12 0 0 0 0,2-1 18 0 0,-13 1 7 0 0,-1-1-1 0 0,0 1 1 0 0,1 1-1 0 0,-1-1 0 0 0,0 1 1 0 0,0 0-1 0 0,9 3 1 0 0,-13-3-12 0 0,0 0 0 0 0,0 0 1 0 0,-1 0-1 0 0,1 1 0 0 0,0-1 1 0 0,-1 0-1 0 0,1 1 0 0 0,-1-1 1 0 0,0 1-1 0 0,1 0 0 0 0,-1 0 1 0 0,0-1-1 0 0,0 1 0 0 0,0 0 1 0 0,0 0-1 0 0,-1 0 0 0 0,1 0 1 0 0,0 0-1 0 0,-1 0 0 0 0,1 0 1 0 0,-1 0-1 0 0,0 0 0 0 0,0 0 1 0 0,0 0-1 0 0,0 0 0 0 0,0 4 1 0 0,-1 1 78 0 0,0-1 0 0 0,-1 0 1 0 0,0 0-1 0 0,0 0 0 0 0,0 0 1 0 0,-1 0-1 0 0,0-1 0 0 0,0 1 1 0 0,0-1-1 0 0,-1 0 0 0 0,1 1 1 0 0,-1-2-1 0 0,-6 7 1 0 0,-18 28 284 0 0,26-35-356 0 0,1-1 1 0 0,0 1-1 0 0,0 0 1 0 0,1 0 0 0 0,-1-1-1 0 0,1 1 1 0 0,0 0 0 0 0,0 6-1 0 0,0-7-18 0 0,2-2 21 0 0,-1 0-1 0 0,1-1 1 0 0,0 1 0 0 0,-1 0-1 0 0,1-1 1 0 0,0 0 0 0 0,0 1-1 0 0,-1-1 1 0 0,1 0-1 0 0,0 0 1 0 0,0 0 0 0 0,0 0-1 0 0,-1 0 1 0 0,4-1 0 0 0,30 2 343 0 0,60 7-1 0 0,-88-8-358 0 0,-5 0 38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7:58.241"/>
    </inkml:context>
    <inkml:brush xml:id="br0">
      <inkml:brushProperty name="width" value="0.05" units="cm"/>
      <inkml:brushProperty name="height" value="0.05" units="cm"/>
      <inkml:brushProperty name="color" value="#E71224"/>
    </inkml:brush>
  </inkml:definitions>
  <inkml:trace contextRef="#ctx0" brushRef="#br0">1 73 9492 0 0,'0'0'1265'0'0,"4"1"-115"0"0,4 0-766 0 0,0 0-1 0 0,-1 0 1 0 0,1-1 0 0 0,-1 0 0 0 0,1-1-1 0 0,-1 0 1 0 0,1 0 0 0 0,-1 0 0 0 0,1-1-1 0 0,-1 0 1 0 0,0-1 0 0 0,0 0 0 0 0,0 0-1 0 0,0 0 1 0 0,0-1 0 0 0,-1 0 0 0 0,1 0-1 0 0,9-9 1 0 0,-16 13-366 0 0,1-1 1 0 0,-1 1-1 0 0,1-1 1 0 0,-1 1-1 0 0,1 0 0 0 0,-1-1 1 0 0,0 1-1 0 0,1-1 0 0 0,-1 0 1 0 0,0 1-1 0 0,1-1 0 0 0,-1 1 1 0 0,0-1-1 0 0,0 1 0 0 0,0-1 1 0 0,1 0-1 0 0,-1 1 0 0 0,0-1 1 0 0,0 1-1 0 0,0-1 0 0 0,0 0 1 0 0,0 1-1 0 0,0-1 0 0 0,0 0 1 0 0,0 1-1 0 0,0-1 1 0 0,-1 1-1 0 0,1-1 0 0 0,0 0 1 0 0,0 1-1 0 0,0-1 0 0 0,-1 1 1 0 0,1-1-1 0 0,0 1 0 0 0,-1-1 1 0 0,0 0-1 0 0,0 0-6 0 0,-1 0-1 0 0,0 0 1 0 0,1 0-1 0 0,-1 0 1 0 0,0 0-1 0 0,0 0 1 0 0,0 1-1 0 0,0-1 1 0 0,0 1-1 0 0,0-1 1 0 0,0 1 0 0 0,-2 0-1 0 0,0-1 18 0 0,0 1-1 0 0,0 0 0 0 0,0 0 1 0 0,0 0-1 0 0,0 0 1 0 0,0 1-1 0 0,0 0 1 0 0,0 0-1 0 0,0 0 1 0 0,0 0-1 0 0,0 0 0 0 0,0 1 1 0 0,-4 2-1 0 0,6-2 23 0 0,0 1 0 0 0,0-1-1 0 0,0 1 1 0 0,1 0 0 0 0,-1-1 0 0 0,1 1-1 0 0,0 0 1 0 0,-1 0 0 0 0,2 0-1 0 0,-1 0 1 0 0,0 0 0 0 0,0 0-1 0 0,1 0 1 0 0,0 0 0 0 0,-1 0 0 0 0,1 0-1 0 0,0 0 1 0 0,1 1 0 0 0,-1-1-1 0 0,0 0 1 0 0,1 0 0 0 0,2 6-1 0 0,1 4-480 0 0,1 0 0 0 0,0-1 0 0 0,13 22 0 0 0,-13-26-566 0 0,-5-5 48 0 0,0-1-548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7:59.217"/>
    </inkml:context>
    <inkml:brush xml:id="br0">
      <inkml:brushProperty name="width" value="0.05" units="cm"/>
      <inkml:brushProperty name="height" value="0.05" units="cm"/>
      <inkml:brushProperty name="color" value="#E71224"/>
    </inkml:brush>
  </inkml:definitions>
  <inkml:trace contextRef="#ctx0" brushRef="#br0">178 55 7924 0 0,'0'0'4474'0'0,"1"-5"-3503"0"0,0 0-1088 0 0,-1 2 514 0 0,1-1 1 0 0,0 1-1 0 0,-1-1 1 0 0,0 1 0 0 0,0-1-1 0 0,0 1 1 0 0,0-1-1 0 0,-2-4 1 0 0,-8-1 1718 0 0,-15 15-2099 0 0,17-3-11 0 0,0 1 0 0 0,0 1-1 0 0,0 0 1 0 0,0 0 0 0 0,1 1-1 0 0,0-1 1 0 0,-11 12 0 0 0,17-15-6 0 0,-1-1 0 0 0,1 1-1 0 0,-1 0 1 0 0,1 0 0 0 0,0-1 0 0 0,0 1 0 0 0,0 0 0 0 0,0 0 0 0 0,0 1 0 0 0,0-1 0 0 0,0 0 0 0 0,1 0 0 0 0,-1 0 0 0 0,1 0 0 0 0,-1 1-1 0 0,1-1 1 0 0,0 0 0 0 0,0 0 0 0 0,0 1 0 0 0,0-1 0 0 0,1 0 0 0 0,-1 0 0 0 0,1 1 0 0 0,-1-1 0 0 0,1 0 0 0 0,0 0 0 0 0,-1 0 0 0 0,1 0-1 0 0,0 0 1 0 0,1 0 0 0 0,-1 0 0 0 0,0 0 0 0 0,0 0 0 0 0,4 2 0 0 0,22 20 42 0 0,-23-21-25 0 0,0 0 0 0 0,0 0 0 0 0,0 0 0 0 0,-1 0 0 0 0,0 1 0 0 0,1-1 0 0 0,-1 1-1 0 0,5 8 1 0 0,-8-11-13 0 0,0 0 0 0 0,1 0-1 0 0,-1 0 1 0 0,0 0-1 0 0,0 0 1 0 0,0 0-1 0 0,0 0 1 0 0,0 0 0 0 0,0 0-1 0 0,0 0 1 0 0,0 0-1 0 0,0 0 1 0 0,0 0 0 0 0,0 0-1 0 0,-1 0 1 0 0,1 0-1 0 0,0 0 1 0 0,-2 2 0 0 0,1-1-1 0 0,-1 1 0 0 0,0-1 1 0 0,0 0-1 0 0,0 0 0 0 0,0 0 1 0 0,-1 0-1 0 0,1 0 0 0 0,0 0 1 0 0,-5 2-1 0 0,-1 2 45 0 0,0-1 0 0 0,-1 0-1 0 0,0 0 1 0 0,0-1 0 0 0,0 0 0 0 0,0 0-1 0 0,-1-1 1 0 0,1-1 0 0 0,-20 4 0 0 0,29-6-27 0 0,20-16-2638 0 0,-7 3-1105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7:59.732"/>
    </inkml:context>
    <inkml:brush xml:id="br0">
      <inkml:brushProperty name="width" value="0.05" units="cm"/>
      <inkml:brushProperty name="height" value="0.05" units="cm"/>
      <inkml:brushProperty name="color" value="#E71224"/>
    </inkml:brush>
  </inkml:definitions>
  <inkml:trace contextRef="#ctx0" brushRef="#br0">101 15 11125 0 0,'0'0'6112'0'0,"-1"-15"-4570"0"0,-13 47-692 0 0,2 0 0 0 0,1 0 0 0 0,2 1 0 0 0,-8 48 0 0 0,17-74-975 0 0,-2-1-1 0 0,1 0 0 0 0,-1 0 1 0 0,0 1-1 0 0,0-1 1 0 0,-1-1-1 0 0,1 1 0 0 0,-1 0 1 0 0,-1-1-1 0 0,1 1 1 0 0,-1-1-1 0 0,-4 5 0 0 0,16-23-9809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7:59.996"/>
    </inkml:context>
    <inkml:brush xml:id="br0">
      <inkml:brushProperty name="width" value="0.05" units="cm"/>
      <inkml:brushProperty name="height" value="0.05" units="cm"/>
      <inkml:brushProperty name="color" value="#E71224"/>
    </inkml:brush>
  </inkml:definitions>
  <inkml:trace contextRef="#ctx0" brushRef="#br0">0 1 16103 0 0,'0'0'1919'0'0,"3"3"-1140"0"0,-2-1-721 0 0,1-1 1 0 0,-1 1-1 0 0,1-1 1 0 0,0 1-1 0 0,-1-1 1 0 0,1 1-1 0 0,0-1 1 0 0,0 0-1 0 0,0 0 1 0 0,0 0-1 0 0,0 0 1 0 0,0 0-1 0 0,0-1 1 0 0,0 1-1 0 0,0-1 1 0 0,1 1 0 0 0,-1-1-1 0 0,0 0 1 0 0,0 0-1 0 0,0 1 1 0 0,3-2-1 0 0,54-10 740 0 0,-2 0-3540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8:00.224"/>
    </inkml:context>
    <inkml:brush xml:id="br0">
      <inkml:brushProperty name="width" value="0.05" units="cm"/>
      <inkml:brushProperty name="height" value="0.05" units="cm"/>
      <inkml:brushProperty name="color" value="#E71224"/>
    </inkml:brush>
  </inkml:definitions>
  <inkml:trace contextRef="#ctx0" brushRef="#br0">0 1 16263 0 0,'0'0'2225'0'0,"5"34"-1728"0"0,-5-23-433 0 0,0-2-64 0 0,0-3-320 0 0,0-2-1169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8:00.380"/>
    </inkml:context>
    <inkml:brush xml:id="br0">
      <inkml:brushProperty name="width" value="0.05" units="cm"/>
      <inkml:brushProperty name="height" value="0.05" units="cm"/>
      <inkml:brushProperty name="color" value="#E71224"/>
    </inkml:brush>
  </inkml:definitions>
  <inkml:trace contextRef="#ctx0" brushRef="#br0">0 5 16327 0 0,'0'0'2418'0'0,"0"-4"-4259"0"0,0 8-1825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8:00.875"/>
    </inkml:context>
    <inkml:brush xml:id="br0">
      <inkml:brushProperty name="width" value="0.05" units="cm"/>
      <inkml:brushProperty name="height" value="0.05" units="cm"/>
      <inkml:brushProperty name="color" value="#E71224"/>
    </inkml:brush>
  </inkml:definitions>
  <inkml:trace contextRef="#ctx0" brushRef="#br0">136 1 12038 0 0,'0'0'3895'0'0,"-6"0"-3199"0"0,-3 0-311 0 0,0 1 0 0 0,-1 0 0 0 0,1 0 0 0 0,-1 1-1 0 0,1 0 1 0 0,0 1 0 0 0,0 0 0 0 0,0 1 0 0 0,-9 5 0 0 0,16-9-302 0 0,0 1 0 0 0,0 1 1 0 0,0-1-1 0 0,0 0 0 0 0,1 0 0 0 0,-1 1 1 0 0,0-1-1 0 0,1 1 0 0 0,-1-1 0 0 0,1 1 1 0 0,0 0-1 0 0,-1 0 0 0 0,1 0 0 0 0,0-1 1 0 0,0 1-1 0 0,0 0 0 0 0,0 0 0 0 0,0 4 1 0 0,1-3-75 0 0,0-1 1 0 0,0 1-1 0 0,1-1 1 0 0,0 0-1 0 0,-1 1 1 0 0,1-1-1 0 0,0 0 1 0 0,0 0-1 0 0,0 1 1 0 0,0-1-1 0 0,0 0 1 0 0,1 0-1 0 0,-1 0 1 0 0,1 0-1 0 0,-1-1 1 0 0,1 1-1 0 0,0 0 1 0 0,0-1-1 0 0,0 1 1 0 0,0-1-1 0 0,3 3 1 0 0,3 1 9 0 0,0 0 0 0 0,1 0 0 0 0,-1 0 1 0 0,1-1-1 0 0,12 4 0 0 0,7-4-2903 0 0,-28-15-5123 0 0,-4 3 2773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8:01.581"/>
    </inkml:context>
    <inkml:brush xml:id="br0">
      <inkml:brushProperty name="width" value="0.05" units="cm"/>
      <inkml:brushProperty name="height" value="0.05" units="cm"/>
      <inkml:brushProperty name="color" value="#E71224"/>
    </inkml:brush>
  </inkml:definitions>
  <inkml:trace contextRef="#ctx0" brushRef="#br0">94 20 9284 0 0,'0'0'2807'0'0,"0"-19"3505"0"0,-1 40-5689 0 0,-1 1 0 0 0,-1-1-1 0 0,-1 1 1 0 0,-1-1 0 0 0,-8 24 0 0 0,-45 99 322 0 0,51-129-754 0 0,7-19-1279 0 0,11-26-3548 0 0,-6 14 693 0 0,0 1-1742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8:02.264"/>
    </inkml:context>
    <inkml:brush xml:id="br0">
      <inkml:brushProperty name="width" value="0.05" units="cm"/>
      <inkml:brushProperty name="height" value="0.05" units="cm"/>
      <inkml:brushProperty name="color" value="#E71224"/>
    </inkml:brush>
  </inkml:definitions>
  <inkml:trace contextRef="#ctx0" brushRef="#br0">134 24 9828 0 0,'0'0'585'0'0,"-3"-4"-302"0"0,2 3-233 0 0,1-1-35 0 0,-1 1-1 0 0,0 0 1 0 0,0-1 0 0 0,1 1-1 0 0,-1 0 1 0 0,0 0-1 0 0,0 0 1 0 0,0 0 0 0 0,-1 0-1 0 0,1 0 1 0 0,0 0-1 0 0,0 0 1 0 0,0 0 0 0 0,-1 0-1 0 0,1 1 1 0 0,-2-2-1 0 0,1 33 4943 0 0,-4-19-4270 0 0,0-1 1 0 0,-1 0-1 0 0,-11 13 0 0 0,16-21-584 0 0,0 0 1 0 0,-1 0 0 0 0,1-1-1 0 0,-1 1 1 0 0,1-1-1 0 0,-1 0 1 0 0,0 0-1 0 0,0 0 1 0 0,0 0 0 0 0,0 0-1 0 0,0-1 1 0 0,0 1-1 0 0,0-1 1 0 0,-1 0-1 0 0,1 0 1 0 0,0 0 0 0 0,-6 1-1 0 0,8-2 68 0 0,0 0 53 0 0,0-1-225 0 0,1 1 0 0 0,-1 0 0 0 0,1 0 0 0 0,0 0 0 0 0,-1 0 0 0 0,1 0 1 0 0,-1 0-1 0 0,1 0 0 0 0,-1 0 0 0 0,1 0 0 0 0,-1 0 0 0 0,1 0 0 0 0,-1 0 0 0 0,1 1 0 0 0,-1-1 1 0 0,1 0-1 0 0,0 0 0 0 0,-1 0 0 0 0,1 0 0 0 0,-1 1 0 0 0,1-1 0 0 0,0 0 0 0 0,-1 1 1 0 0,1-1-1 0 0,0 0 0 0 0,-1 1 0 0 0,1-1 0 0 0,0 0 0 0 0,-1 1 0 0 0,1 3 13 0 0,0-1 0 0 0,1 0 0 0 0,-1 0-1 0 0,1 1 1 0 0,0-1 0 0 0,0 0 0 0 0,0 0-1 0 0,0 0 1 0 0,1 0 0 0 0,-1 0 0 0 0,1 0 0 0 0,0 0-1 0 0,0 0 1 0 0,0-1 0 0 0,0 1 0 0 0,0-1-1 0 0,1 1 1 0 0,-1-1 0 0 0,1 0 0 0 0,-1 0-1 0 0,1 0 1 0 0,0 0 0 0 0,0 0 0 0 0,0-1 0 0 0,0 1-1 0 0,0-1 1 0 0,0 0 0 0 0,0 0 0 0 0,0 0-1 0 0,0 0 1 0 0,1-1 0 0 0,-1 1 0 0 0,7-1-1 0 0,-10 0 468 0 0,6 0-2334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8:03.485"/>
    </inkml:context>
    <inkml:brush xml:id="br0">
      <inkml:brushProperty name="width" value="0.05" units="cm"/>
      <inkml:brushProperty name="height" value="0.05" units="cm"/>
      <inkml:brushProperty name="color" value="#E71224"/>
    </inkml:brush>
  </inkml:definitions>
  <inkml:trace contextRef="#ctx0" brushRef="#br0">1 45 9572 0 0,'0'0'5760'0'0,"14"19"-960"0"0,-11-19-4791 0 0,0-1 1 0 0,0 0-1 0 0,0 0 0 0 0,0 1 1 0 0,0-2-1 0 0,0 1 1 0 0,0 0-1 0 0,-1-1 0 0 0,1 1 1 0 0,0-1-1 0 0,-1 0 1 0 0,1 1-1 0 0,-1-2 0 0 0,0 1 1 0 0,0 0-1 0 0,0 0 0 0 0,3-4 1 0 0,-3 3 41 0 0,0 0-1 0 0,0 1 1 0 0,1 0-1 0 0,-1-1 1 0 0,1 1 0 0 0,-1 0-1 0 0,1 0 1 0 0,0 0 0 0 0,0 0-1 0 0,0 1 1 0 0,0-1 0 0 0,0 1-1 0 0,0 0 1 0 0,0 0-1 0 0,0 0 1 0 0,0 0 0 0 0,7-1-1 0 0,-9 2-41 0 0,0 0 0 0 0,0 0 1 0 0,0-1-1 0 0,0 1 0 0 0,0 0 0 0 0,1 0 0 0 0,-1 0 0 0 0,0 0 0 0 0,0 1 0 0 0,0-1 0 0 0,0 0 0 0 0,1 0 0 0 0,-1 1 0 0 0,0-1 0 0 0,0 0 0 0 0,0 1 0 0 0,0-1 0 0 0,0 1 0 0 0,0 0 0 0 0,0-1 0 0 0,0 1 0 0 0,0 0 0 0 0,0 0 1 0 0,-1-1-1 0 0,1 1 0 0 0,0 0 0 0 0,0 0 0 0 0,-1 0 0 0 0,1 0 0 0 0,0 0 0 0 0,-1 0 0 0 0,1 0 0 0 0,-1 0 0 0 0,0 0 0 0 0,1 0 0 0 0,-1 0 0 0 0,0 1 0 0 0,1-1 0 0 0,-1 0 0 0 0,0 0 0 0 0,0 0 0 0 0,0 0 0 0 0,0 1 1 0 0,0-1-1 0 0,-1 2 0 0 0,1-3-7 0 0,1 1 0 0 0,-1-1 0 0 0,0 0 0 0 0,0 1 0 0 0,1-1 0 0 0,-1 0 0 0 0,0 0 0 0 0,1 1 0 0 0,-1-1 0 0 0,0 0 0 0 0,1 0 0 0 0,-1 1 0 0 0,0-1 0 0 0,1 0 0 0 0,-1 0 0 0 0,1 0 0 0 0,-1 0 0 0 0,0 0 1 0 0,1 0-1 0 0,-1 0 0 0 0,1 0 0 0 0,-1 0 0 0 0,0 0 0 0 0,1 0 0 0 0,-1 0 0 0 0,1 0 0 0 0,-1 0 0 0 0,0 0 0 0 0,1 0 0 0 0,-1 0 0 0 0,1 0 0 0 0,-1 0 0 0 0,0-1 0 0 0,1 1 0 0 0,-1 0 0 0 0,1-1 0 0 0,15-5 59 0 0,-13 4-58 0 0,0 0 1 0 0,0 0 0 0 0,1 0 0 0 0,-1 0 0 0 0,0 1 0 0 0,1-1 0 0 0,0 1-1 0 0,-1 0 1 0 0,1 0 0 0 0,0 0 0 0 0,0 1 0 0 0,-1-1 0 0 0,1 1 0 0 0,0 0-1 0 0,0 0 1 0 0,0 0 0 0 0,-1 0 0 0 0,1 1 0 0 0,4 1 0 0 0,4 2 183 0 0,-1 0-1 0 0,1 0 1 0 0,-1 1 0 0 0,19 13 0 0 0,-22-13-844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5:49.767"/>
    </inkml:context>
    <inkml:brush xml:id="br0">
      <inkml:brushProperty name="width" value="0.05" units="cm"/>
      <inkml:brushProperty name="height" value="0.05" units="cm"/>
      <inkml:brushProperty name="color" value="#E71224"/>
    </inkml:brush>
  </inkml:definitions>
  <inkml:trace contextRef="#ctx0" brushRef="#br0">207 72 9108 0 0,'0'0'5363'0'0,"0"-6"-4627"0"0,-1 2-593 0 0,0 0 1 0 0,0 1-1 0 0,0-1 1 0 0,0 0-1 0 0,0 1 1 0 0,-1-1-1 0 0,1 1 1 0 0,-1-1-1 0 0,0 1 0 0 0,0 0 1 0 0,0 0-1 0 0,-5-5 1 0 0,6 7-130 0 0,0 0 0 0 0,0-1 0 0 0,0 1 0 0 0,-1 0 0 0 0,1 0 1 0 0,0 0-1 0 0,-1 0 0 0 0,1 0 0 0 0,-1 0 0 0 0,1 1 0 0 0,-1-1 0 0 0,1 0 1 0 0,-1 1-1 0 0,0-1 0 0 0,1 1 0 0 0,-1-1 0 0 0,0 1 0 0 0,1 0 0 0 0,-1 0 0 0 0,0 0 1 0 0,0 0-1 0 0,1 0 0 0 0,-1 0 0 0 0,0 0 0 0 0,1 1 0 0 0,-1-1 0 0 0,0 1 1 0 0,1-1-1 0 0,-1 1 0 0 0,0 0 0 0 0,1-1 0 0 0,-1 1 0 0 0,1 0 0 0 0,-1 0 0 0 0,1 0 1 0 0,-2 2-1 0 0,-4 3 2 0 0,1 1 0 0 0,-1 0 0 0 0,1 0 1 0 0,1 1-1 0 0,0 0 0 0 0,0 0 1 0 0,0 0-1 0 0,1 0 0 0 0,0 1 0 0 0,1 0 1 0 0,-4 11-1 0 0,-4 22 653 0 0,-7 50 1 0 0,10-49-366 0 0,3-19-225 0 0,-1 8-48 0 0,0 0 1 0 0,-1 48-1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8:03.736"/>
    </inkml:context>
    <inkml:brush xml:id="br0">
      <inkml:brushProperty name="width" value="0.05" units="cm"/>
      <inkml:brushProperty name="height" value="0.05" units="cm"/>
      <inkml:brushProperty name="color" value="#E71224"/>
    </inkml:brush>
  </inkml:definitions>
  <inkml:trace contextRef="#ctx0" brushRef="#br0">0 0 15655 0 0,'0'0'4898'0'0,"15"11"-4545"0"0,-15-4-241 0 0,0 1-64 0 0,5-3-48 0 0,-1-3-128 0 0,1-2-497 0 0,5-2-1103 0 0,-5-7-1954 0 0,4-6-3073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8:03.874"/>
    </inkml:context>
    <inkml:brush xml:id="br0">
      <inkml:brushProperty name="width" value="0.05" units="cm"/>
      <inkml:brushProperty name="height" value="0.05" units="cm"/>
      <inkml:brushProperty name="color" value="#E71224"/>
    </inkml:brush>
  </inkml:definitions>
  <inkml:trace contextRef="#ctx0" brushRef="#br0">1 1 14679 0 0,'0'0'2897'0'0,"0"8"-3729"0"0,0-1-2482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8:04.971"/>
    </inkml:context>
    <inkml:brush xml:id="br0">
      <inkml:brushProperty name="width" value="0.05" units="cm"/>
      <inkml:brushProperty name="height" value="0.05" units="cm"/>
      <inkml:brushProperty name="color" value="#E71224"/>
    </inkml:brush>
  </inkml:definitions>
  <inkml:trace contextRef="#ctx0" brushRef="#br0">97 233 8740 0 0,'0'0'1782'0'0,"5"-5"-531"0"0,-3 4-900 0 0,-1 0-183 0 0,1 0 0 0 0,0 0 0 0 0,-1 0-1 0 0,1 0 1 0 0,-1-1 0 0 0,1 1 0 0 0,-1 0 0 0 0,0-1 0 0 0,1 0-1 0 0,-1 1 1 0 0,0-1 0 0 0,0 0 0 0 0,0 1 0 0 0,0-1 0 0 0,1-3-1 0 0,-8 4 166 0 0,0 0 0 0 0,0 1 0 0 0,0 0-1 0 0,0 0 1 0 0,0 0 0 0 0,-11 2 0 0 0,10 1-40 0 0,1-1 0 0 0,-1 1 1 0 0,1 0-1 0 0,0 0 1 0 0,0 1-1 0 0,-6 4 1 0 0,10-7-253 0 0,1 0 1 0 0,-1 0-1 0 0,1 0 1 0 0,-1 1-1 0 0,1-1 1 0 0,-1 0-1 0 0,1 1 1 0 0,0-1-1 0 0,0 1 1 0 0,0 0-1 0 0,0-1 1 0 0,0 1-1 0 0,0 0 1 0 0,0 0-1 0 0,0 0 1 0 0,1 0-1 0 0,-1-1 1 0 0,1 1-1 0 0,-1 0 1 0 0,1 0-1 0 0,0 0 1 0 0,0 0-1 0 0,0 0 1 0 0,0 0-1 0 0,0 0 1 0 0,1 2-1 0 0,0-2-34 0 0,0-1 0 0 0,0 0 0 0 0,0 1 1 0 0,1-1-1 0 0,-1 0 0 0 0,0 0 0 0 0,1 0 0 0 0,-1 0 0 0 0,1 0 0 0 0,-1 0 0 0 0,1 0 0 0 0,0 0 0 0 0,-1-1 0 0 0,1 1 0 0 0,0-1 0 0 0,-1 1 0 0 0,1-1 0 0 0,0 0 0 0 0,0 1 1 0 0,0-1-1 0 0,-1 0 0 0 0,1 0 0 0 0,0 0 0 0 0,0-1 0 0 0,2 1 0 0 0,49-9 113 0 0,-46 6-119 0 0,1 0-1 0 0,-1-1 0 0 0,0 0 0 0 0,0 0 1 0 0,0-1-1 0 0,-1 0 0 0 0,1 0 0 0 0,-1 0 1 0 0,0-1-1 0 0,-1 0 0 0 0,0 0 0 0 0,0-1 0 0 0,0 0 1 0 0,0 1-1 0 0,-1-1 0 0 0,0-1 0 0 0,-1 1 1 0 0,0-1-1 0 0,0 1 0 0 0,0-1 0 0 0,-1 0 1 0 0,2-15-1 0 0,1 7-87 0 0,0 1 1 0 0,1-1-1 0 0,15-26 1 0 0,-1 1 42 0 0,-31 67-31 0 0,-11 45 0 0 0,-11 95 884 0 0,27-139-54 0 0,0-15-2446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8:05.928"/>
    </inkml:context>
    <inkml:brush xml:id="br0">
      <inkml:brushProperty name="width" value="0.05" units="cm"/>
      <inkml:brushProperty name="height" value="0.05" units="cm"/>
      <inkml:brushProperty name="color" value="#E71224"/>
    </inkml:brush>
  </inkml:definitions>
  <inkml:trace contextRef="#ctx0" brushRef="#br0">111 256 11461 0 0,'0'0'4224'0'0,"4"-5"-3622"0"0,-4 5-536 0 0,2-2-17 0 0,0 1 0 0 0,-1 0 0 0 0,1-1 0 0 0,0 0 0 0 0,-1 1 0 0 0,0-1 0 0 0,1 0 0 0 0,-1 1-1 0 0,0-1 1 0 0,0 0 0 0 0,0 0 0 0 0,2-3 0 0 0,-8 3 33 0 0,0 0 0 0 0,1 1 0 0 0,-1-1 0 0 0,0 1 0 0 0,0 1 0 0 0,0-1 0 0 0,0 1-1 0 0,1 0 1 0 0,-9 0 0 0 0,12 0-36 0 0,-2 0 35 0 0,0 1 1 0 0,0-1 0 0 0,0 1 0 0 0,0 0 0 0 0,0-1-1 0 0,0 1 1 0 0,0 0 0 0 0,0 1 0 0 0,1-1 0 0 0,-1 1 0 0 0,0-1-1 0 0,1 1 1 0 0,0 0 0 0 0,-1-1 0 0 0,1 1 0 0 0,0 1-1 0 0,0-1 1 0 0,0 0 0 0 0,0 0 0 0 0,-3 5 0 0 0,2-2-46 0 0,0 0 1 0 0,1 0-1 0 0,0-1 1 0 0,-1 2-1 0 0,2-1 0 0 0,-1 0 1 0 0,1 0-1 0 0,-1 0 1 0 0,2 1-1 0 0,-1-1 1 0 0,0 6-1 0 0,5-9-24 0 0,0-1-1 0 0,0 0 1 0 0,0 0-1 0 0,0-1 1 0 0,0 1 0 0 0,0-1-1 0 0,0 0 1 0 0,0 0-1 0 0,0 0 1 0 0,0 0-1 0 0,7-2 1 0 0,1-1-104 0 0,-1 0 1 0 0,1-1 0 0 0,0 0-1 0 0,-1 0 1 0 0,0-1-1 0 0,0-1 1 0 0,0 0-1 0 0,-1 0 1 0 0,19-17 0 0 0,-22 16 87 0 0,0 0 0 0 0,0-1 0 0 0,-1 0 0 0 0,0 0 0 0 0,0-1 0 0 0,-1 1 0 0 0,-1-1 0 0 0,1-1 0 0 0,-1 1 0 0 0,-1 0 0 0 0,0-1 0 0 0,4-16 0 0 0,3-19 96 0 0,6-22-38 0 0,-13 49-38 0 0,-8 23 1 0 0,-26 56 928 0 0,4 2 1 0 0,-22 73-1 0 0,48-131-912 0 0,0-1 1 0 0,0 0 0 0 0,0 0-1 0 0,1 0 1 0 0,-1 0 0 0 0,1 1-1 0 0,0-1 1 0 0,1 8-1 0 0,-1-12-44 0 0,0 1-1 0 0,0-1 0 0 0,1 0 1 0 0,-1 1-1 0 0,0-1 0 0 0,0 1 1 0 0,0-1-1 0 0,0 1 0 0 0,1-1 1 0 0,-1 0-1 0 0,0 1 0 0 0,0-1 1 0 0,1 1-1 0 0,-1-1 0 0 0,0 0 1 0 0,1 1-1 0 0,-1-1 0 0 0,1 0 1 0 0,-1 1-1 0 0,0-1 0 0 0,1 0 1 0 0,-1 0-1 0 0,1 0 0 0 0,-1 1 1 0 0,0-1-1 0 0,1 0 0 0 0,-1 0 1 0 0,1 0-1 0 0,-1 0 0 0 0,1 0 1 0 0,1 0-129 0 0,0 0 0 0 0,-1-1 0 0 0,1 1 0 0 0,0-1 0 0 0,-1 0-1 0 0,1 0 1 0 0,-1 1 0 0 0,1-1 0 0 0,-1 0 0 0 0,1 0 0 0 0,-1 0 0 0 0,1-1 0 0 0,1-1 0 0 0,-2 2-237 0 0,0 0-1 0 0,0 0 0 0 0,0 0 1 0 0,-1 0-1 0 0,1-1 1 0 0,0 1-1 0 0,-1 0 0 0 0,1 0 1 0 0,0-1-1 0 0,-1 1 1 0 0,1 0-1 0 0,-1-1 0 0 0,0 1 1 0 0,0-1-1 0 0,1-2 1 0 0,-1 2-340 0 0,4-13-6715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8:07.100"/>
    </inkml:context>
    <inkml:brush xml:id="br0">
      <inkml:brushProperty name="width" value="0.05" units="cm"/>
      <inkml:brushProperty name="height" value="0.05" units="cm"/>
      <inkml:brushProperty name="color" value="#E71224"/>
    </inkml:brush>
  </inkml:definitions>
  <inkml:trace contextRef="#ctx0" brushRef="#br0">0 306 9636 0 0,'0'0'6481'0'0,"4"-2"-5206"0"0,27-18-951 0 0,0-1 1 0 0,-2-1-1 0 0,-1-2 1 0 0,0 0-1 0 0,-2-2 1 0 0,-1-1-1 0 0,27-37 1 0 0,-51 62-324 0 0,0 1 1 0 0,0 0 0 0 0,0-1-1 0 0,0 1 1 0 0,0-1-1 0 0,0 1 1 0 0,-1-1 0 0 0,1 1-1 0 0,0-1 1 0 0,-1 0-1 0 0,1 1 1 0 0,-1-1 0 0 0,0 0-1 0 0,0 1 1 0 0,1-1 0 0 0,-1 0-1 0 0,0 1 1 0 0,0-1-1 0 0,-1 0 1 0 0,1 0 0 0 0,0 1-1 0 0,-1-1 1 0 0,1 0-1 0 0,0 1 1 0 0,-1-1 0 0 0,0 1-1 0 0,1-1 1 0 0,-1 0-1 0 0,0 1 1 0 0,0 0 0 0 0,0-1-1 0 0,0 1 1 0 0,0-1-1 0 0,0 1 1 0 0,-1 0 0 0 0,1 0-1 0 0,0 0 1 0 0,0 0 0 0 0,-1 0-1 0 0,1 0 1 0 0,-1 0-1 0 0,-1-1 1 0 0,-2 0-15 0 0,0 0 1 0 0,0 0-1 0 0,0 1 1 0 0,0-1-1 0 0,0 1 1 0 0,-1 0-1 0 0,1 1 1 0 0,0-1-1 0 0,0 1 1 0 0,-1 0-1 0 0,1 0 1 0 0,-11 3-1 0 0,14-2 4 0 0,0 0-1 0 0,-1 0 1 0 0,1 1 0 0 0,0 0-1 0 0,0-1 1 0 0,0 1-1 0 0,0 0 1 0 0,0 0-1 0 0,1 0 1 0 0,-1 0-1 0 0,0 0 1 0 0,1 0-1 0 0,0 1 1 0 0,-1-1-1 0 0,1 1 1 0 0,0-1-1 0 0,0 1 1 0 0,0-1-1 0 0,0 4 1 0 0,-12 52 196 0 0,10-40-129 0 0,2 0 0 0 0,0 0 0 0 0,1 0 1 0 0,1 1-1 0 0,0-1 0 0 0,2 0 0 0 0,0 0 0 0 0,1 0 1 0 0,0-1-1 0 0,12 28 0 0 0,-1-30-4316 0 0,-20-20 390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8:07.690"/>
    </inkml:context>
    <inkml:brush xml:id="br0">
      <inkml:brushProperty name="width" value="0.05" units="cm"/>
      <inkml:brushProperty name="height" value="0.05" units="cm"/>
      <inkml:brushProperty name="color" value="#E71224"/>
    </inkml:brush>
  </inkml:definitions>
  <inkml:trace contextRef="#ctx0" brushRef="#br0">10 80 15063 0 0,'0'0'3879'0'0,"34"2"-2073"0"0,-25-2-1749 0 0,0-1 0 0 0,0-1 0 0 0,0 0 0 0 0,-1 0-1 0 0,1-1 1 0 0,-1 0 0 0 0,0 0 0 0 0,0-1 0 0 0,0 0 0 0 0,0-1-1 0 0,-1 0 1 0 0,11-8 0 0 0,-17 13-55 0 0,-1-1-1 0 0,1 1 1 0 0,0-1-1 0 0,-1 1 1 0 0,1-1-1 0 0,-1 1 1 0 0,1-1-1 0 0,-1 1 1 0 0,1-1-1 0 0,-1 0 1 0 0,1 1-1 0 0,-1-1 1 0 0,1 0-1 0 0,-1 0 1 0 0,0 1 0 0 0,0-1-1 0 0,1 0 1 0 0,-1 0-1 0 0,0 0 1 0 0,0 1-1 0 0,0-1 1 0 0,0 0-1 0 0,0 0 1 0 0,0 0-1 0 0,0 1 1 0 0,0-1-1 0 0,0 0 1 0 0,0 0-1 0 0,0 0 1 0 0,-1-1-1 0 0,0 1-16 0 0,0 0 0 0 0,0 0 0 0 0,0 0 0 0 0,-1 1 0 0 0,1-1-1 0 0,0 0 1 0 0,-1 0 0 0 0,1 1 0 0 0,0-1 0 0 0,-1 1 0 0 0,1-1 0 0 0,-1 1-1 0 0,1 0 1 0 0,-4-1 0 0 0,-2 0-28 0 0,0 1 0 0 0,0 0 0 0 0,0 0 0 0 0,0 0 1 0 0,-13 3-1 0 0,14-1 63 0 0,0 1 0 0 0,0 0 0 0 0,0 1 0 0 0,1 0 0 0 0,-1 0 0 0 0,1 0 0 0 0,0 0 1 0 0,0 1-1 0 0,1 0 0 0 0,-1 0 0 0 0,1 0 0 0 0,-5 8 0 0 0,6-9-8 0 0,1-1 0 0 0,0 1 0 0 0,0 0 0 0 0,0-1 0 0 0,1 1-1 0 0,-1 0 1 0 0,1 0 0 0 0,0 0 0 0 0,0 0 0 0 0,0 1 0 0 0,0-1 0 0 0,1 0 0 0 0,0 0-1 0 0,0 0 1 0 0,0 1 0 0 0,0-1 0 0 0,1 0 0 0 0,0 0 0 0 0,-1 0 0 0 0,2 0 0 0 0,1 5 0 0 0,-2-6-105 0 0,1-1 0 0 0,0 1 0 0 0,0-1 0 0 0,0 1 0 0 0,0-1 0 0 0,1 0 0 0 0,-1 0 0 0 0,1 0 0 0 0,-1 0 0 0 0,1 0 0 0 0,0 0 0 0 0,0-1 0 0 0,0 1 0 0 0,0-1 0 0 0,0 0 0 0 0,0 0 0 0 0,0 0 0 0 0,5 0 0 0 0,59 5-3129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8:08.404"/>
    </inkml:context>
    <inkml:brush xml:id="br0">
      <inkml:brushProperty name="width" value="0.05" units="cm"/>
      <inkml:brushProperty name="height" value="0.05" units="cm"/>
      <inkml:brushProperty name="color" value="#E71224"/>
    </inkml:brush>
  </inkml:definitions>
  <inkml:trace contextRef="#ctx0" brushRef="#br0">92 1 15991 0 0,'0'0'2209'0'0,"14"41"-544"0"0,-14-26-1217 0 0,-5 2-112 0 0,-4 0-127 0 0,-6-4-65 0 0,-4 0-64 0 0,-5 0-1121 0 0,10-4-1168 0 0,-6-5-1921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8:18.225"/>
    </inkml:context>
    <inkml:brush xml:id="br0">
      <inkml:brushProperty name="width" value="0.05" units="cm"/>
      <inkml:brushProperty name="height" value="0.05" units="cm"/>
      <inkml:brushProperty name="color" value="#E71224"/>
    </inkml:brush>
  </inkml:definitions>
  <inkml:trace contextRef="#ctx0" brushRef="#br0">246 68 1873 0 0,'0'0'4135'0'0,"-2"-3"-3377"0"0,-5-19 904 0 0,1-13 5238 0 0,5 28-3585 0 0,-26 75-981 0 0,-57 102 0 0 0,47-99-1452 0 0,-30 77 0 0 0,61-133-891 0 0,0 1-522 0 0,4-3-4043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8:18.666"/>
    </inkml:context>
    <inkml:brush xml:id="br0">
      <inkml:brushProperty name="width" value="0.05" units="cm"/>
      <inkml:brushProperty name="height" value="0.05" units="cm"/>
      <inkml:brushProperty name="color" value="#E71224"/>
    </inkml:brush>
  </inkml:definitions>
  <inkml:trace contextRef="#ctx0" brushRef="#br0">1 37 5843 0 0,'0'0'8497'0'0,"10"-10"-3111"0"0,34 8-5131 0 0,61-11 0 0 0,-15 2-18 0 0,-81 11-263 0 0,-8 0-153 0 0,-1 0-110 0 0,0 1 0 0 0,0 0 0 0 0,0-1 0 0 0,0 1 0 0 0,0 0 0 0 0,0 0 0 0 0,-1-1-1 0 0,1 1 1 0 0,0 0 0 0 0,0-1 0 0 0,-1 1 0 0 0,1 0 0 0 0,-1-1 0 0 0,1 1 0 0 0,0-1 0 0 0,-1 1 0 0 0,1-1 0 0 0,-1 1 0 0 0,1-1 0 0 0,-1 1 0 0 0,1-1 0 0 0,-2 1 0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8:19.314"/>
    </inkml:context>
    <inkml:brush xml:id="br0">
      <inkml:brushProperty name="width" value="0.05" units="cm"/>
      <inkml:brushProperty name="height" value="0.05" units="cm"/>
      <inkml:brushProperty name="color" value="#E71224"/>
    </inkml:brush>
  </inkml:definitions>
  <inkml:trace contextRef="#ctx0" brushRef="#br0">129 17 12150 0 0,'0'0'3753'0'0,"0"-17"-2592"0"0,-2 38-637 0 0,-1 0 1 0 0,-1 0-1 0 0,-1 0 0 0 0,-1-1 1 0 0,-14 31-1 0 0,2 1 294 0 0,-8 28 40 0 0,-19 100 0 0 0,45-180-855 0 0,1 0 0 0 0,-1 0 0 0 0,0 0 0 0 0,0 0 0 0 0,0 0 0 0 0,1-1 0 0 0,-1 1 0 0 0,0 0 0 0 0,0 0-1 0 0,0 0 1 0 0,0 0 0 0 0,1 0 0 0 0,-1 0 0 0 0,0 0 0 0 0,0 0 0 0 0,0 0 0 0 0,1 0 0 0 0,-1 1 0 0 0,0-1 0 0 0,0 0 0 0 0,0 0 0 0 0,0 0 0 0 0,1 0 0 0 0,-1 0 0 0 0,0 0 0 0 0,0 0 0 0 0,0 0 0 0 0,0 0 0 0 0,1 1 0 0 0,-1-1 0 0 0,0 0 0 0 0,0 0 0 0 0,0 0 0 0 0,0 0 0 0 0,0 0 0 0 0,0 1 0 0 0,0-1 0 0 0,0 0 0 0 0,1 0 0 0 0,-1 0 0 0 0,0 0 0 0 0,0 1 0 0 0,0-1 0 0 0,0 0 0 0 0,0 0 0 0 0,0 0 0 0 0,0 1 0 0 0,0-1 0 0 0,0 0-1 0 0,0 0 1 0 0,0 0 0 0 0,0 0 0 0 0,0 1 0 0 0,0-1 0 0 0,0 0 0 0 0,0 0 0 0 0,0 0 0 0 0,-1 1 0 0 0,1-1 0 0 0,0 0 0 0 0,0 0 0 0 0,0 0 0 0 0,0 0 0 0 0,0 1 0 0 0,17-20 73 0 0,17-30-191 0 0,-1-7-917 0 0,-33 55 1031 0 0,0 1 0 0 0,0-1 1 0 0,1 0-1 0 0,-1 1 0 0 0,0-1 0 0 0,0 1 0 0 0,1-1 1 0 0,-1 1-1 0 0,0-1 0 0 0,1 1 0 0 0,-1-1 1 0 0,0 1-1 0 0,1-1 0 0 0,-1 1 0 0 0,1-1 0 0 0,-1 1 1 0 0,1-1-1 0 0,-1 1 0 0 0,1 0 0 0 0,-1-1 0 0 0,1 1 1 0 0,0 0-1 0 0,-1 0 0 0 0,1-1 0 0 0,-1 1 0 0 0,1 0 1 0 0,0 0-1 0 0,-1 0 0 0 0,1 0 0 0 0,0 0 1 0 0,-1 0-1 0 0,1 0 0 0 0,0 0 0 0 0,26 11-27 0 0,-20-6 22 0 0,1 0 0 0 0,-2 1 0 0 0,1 0 0 0 0,9 10 0 0 0,-15-15-130 0 0,0 0-1 0 0,-1 0 1 0 0,1 0 0 0 0,0 0 0 0 0,0 0 0 0 0,-1 0 0 0 0,1 0 0 0 0,-1 0 0 0 0,1 0 0 0 0,-1 0-1 0 0,0 0 1 0 0,1 0 0 0 0,-1 0 0 0 0,0 0 0 0 0,0 1 0 0 0,1-1 0 0 0,-1 0 0 0 0,0 0 0 0 0,0 0 0 0 0,-1 0-1 0 0,1 0 1 0 0,0 1 0 0 0,0-1 0 0 0,0 0 0 0 0,-1 0 0 0 0,1 0 0 0 0,0 0 0 0 0,-1 0 0 0 0,1 0-1 0 0,-1 0 1 0 0,0 0 0 0 0,0 1 0 0 0,-7 21-3523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5:50.231"/>
    </inkml:context>
    <inkml:brush xml:id="br0">
      <inkml:brushProperty name="width" value="0.05" units="cm"/>
      <inkml:brushProperty name="height" value="0.05" units="cm"/>
      <inkml:brushProperty name="color" value="#E71224"/>
    </inkml:brush>
  </inkml:definitions>
  <inkml:trace contextRef="#ctx0" brushRef="#br0">9 11 9973 0 0,'0'0'5069'0'0,"-8"-10"-2370"0"0,62 10-1383 0 0,13 1-458 0 0,-21-2-6649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8:19.715"/>
    </inkml:context>
    <inkml:brush xml:id="br0">
      <inkml:brushProperty name="width" value="0.05" units="cm"/>
      <inkml:brushProperty name="height" value="0.05" units="cm"/>
      <inkml:brushProperty name="color" value="#E71224"/>
    </inkml:brush>
  </inkml:definitions>
  <inkml:trace contextRef="#ctx0" brushRef="#br0">41 1 15751 0 0,'0'0'1444'0'0,"5"0"-879"0"0,34 0 681 0 0,-33 2-714 0 0,-32-1-485 0 0,23-2-1 0 0,0 1 0 0 0,0 0 0 0 0,0 1-1 0 0,0-1 1 0 0,0 1 0 0 0,0-1 0 0 0,0 1 0 0 0,0 0 0 0 0,0 0 0 0 0,0 0 0 0 0,0 1 0 0 0,1-1-1 0 0,-1 0 1 0 0,0 1 0 0 0,1 0 0 0 0,-4 3 0 0 0,4-4-5 0 0,1 1 0 0 0,0 0 0 0 0,-1 0 1 0 0,1 0-1 0 0,0 0 0 0 0,0 1 0 0 0,1-1 0 0 0,-1 0 0 0 0,0 0 0 0 0,1 1 0 0 0,-1-1 1 0 0,1 0-1 0 0,0 1 0 0 0,0-1 0 0 0,0 0 0 0 0,0 1 0 0 0,0-1 0 0 0,0 0 1 0 0,0 1-1 0 0,1-1 0 0 0,-1 0 0 0 0,3 5 0 0 0,-2-4-25 0 0,1 0-1 0 0,0 1 1 0 0,0-1-1 0 0,0 0 1 0 0,0 0-1 0 0,0 0 1 0 0,1-1-1 0 0,-1 1 1 0 0,1 0-1 0 0,0-1 1 0 0,0 0-1 0 0,0 0 1 0 0,0 0-1 0 0,0 0 1 0 0,7 3 0 0 0,58 21-339 0 0,-54-21-94 0 0,-12-4-85 0 0,7 2-620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8:20.752"/>
    </inkml:context>
    <inkml:brush xml:id="br0">
      <inkml:brushProperty name="width" value="0.05" units="cm"/>
      <inkml:brushProperty name="height" value="0.05" units="cm"/>
      <inkml:brushProperty name="color" value="#E71224"/>
    </inkml:brush>
  </inkml:definitions>
  <inkml:trace contextRef="#ctx0" brushRef="#br0">186 17 8676 0 0,'0'0'6165'0'0,"-7"-4"-5188"0"0,2 2-877 0 0,0 0 1 0 0,0 0-1 0 0,-1 0 0 0 0,1 1 1 0 0,0 0-1 0 0,-1 0 0 0 0,1 0 1 0 0,-1 1-1 0 0,0 0 0 0 0,1 0 1 0 0,-1 0-1 0 0,1 1 0 0 0,-1 0 1 0 0,1 0-1 0 0,-1 0 0 0 0,1 0 1 0 0,-11 5-1 0 0,8-3 117 0 0,0 1 1 0 0,0-1-1 0 0,1 1 0 0 0,-1 1 1 0 0,-13 10-1 0 0,20-14-202 0 0,0-1 1 0 0,0 1-1 0 0,0 0 0 0 0,0 0 1 0 0,1 0-1 0 0,-1 0 1 0 0,0 0-1 0 0,1 0 0 0 0,-1 0 1 0 0,1 0-1 0 0,-1 0 0 0 0,1 0 1 0 0,-1 1-1 0 0,1-1 1 0 0,0 0-1 0 0,0 0 0 0 0,0 0 1 0 0,-1 1-1 0 0,1-1 0 0 0,0 1 1 0 0,1 0-19 0 0,0 0 1 0 0,-1 0 0 0 0,1 0-1 0 0,0-1 1 0 0,0 1 0 0 0,0-1-1 0 0,0 1 1 0 0,0 0 0 0 0,1-1-1 0 0,-1 0 1 0 0,0 1 0 0 0,1-1-1 0 0,-1 0 1 0 0,1 0 0 0 0,-1 1-1 0 0,1-1 1 0 0,1 0 0 0 0,15 11 31 0 0,51 36 49 0 0,-66-46-75 0 0,1 1 0 0 0,-1-1 0 0 0,-1 1 0 0 0,1 0 0 0 0,0 0 0 0 0,-1 0 1 0 0,0 0-1 0 0,1 1 0 0 0,-1-1 0 0 0,-1 1 0 0 0,1-1 0 0 0,0 1 0 0 0,-1 0 0 0 0,0 0 0 0 0,0-1 0 0 0,0 1 0 0 0,0 5 1 0 0,-1-8 3 0 0,0 0 0 0 0,0 0 0 0 0,0 0 0 0 0,0 0 0 0 0,-1 1 0 0 0,1-1 0 0 0,0 0 0 0 0,-1 0 0 0 0,1 0 0 0 0,-1 0 0 0 0,1 0 0 0 0,-1 0 1 0 0,0 0-1 0 0,1 0 0 0 0,-1 0 0 0 0,0 0 0 0 0,0-1 0 0 0,0 1 0 0 0,0 0 0 0 0,1 0 0 0 0,-1-1 0 0 0,0 1 0 0 0,0 0 0 0 0,-2 0 0 0 0,-37 8 351 0 0,24-8-137 0 0,-1-1 0 0 0,-27-5 0 0 0,33 3-936 0 0,21 0-2069 0 0,16-2-4876 0 0,-9-2-1446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8:21.187"/>
    </inkml:context>
    <inkml:brush xml:id="br0">
      <inkml:brushProperty name="width" value="0.05" units="cm"/>
      <inkml:brushProperty name="height" value="0.05" units="cm"/>
      <inkml:brushProperty name="color" value="#E71224"/>
    </inkml:brush>
  </inkml:definitions>
  <inkml:trace contextRef="#ctx0" brushRef="#br0">83 1 11717 0 0,'0'0'3810'0'0,"-14"-1"-1686"0"0,13 45 165 0 0,-7 49 0 0 0,0-46-1801 0 0,-1-2 0 0 0,-23 63 1 0 0,22-86-1435 0 0,11-32-6328 0 0,4-3 2333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8:21.668"/>
    </inkml:context>
    <inkml:brush xml:id="br0">
      <inkml:brushProperty name="width" value="0.05" units="cm"/>
      <inkml:brushProperty name="height" value="0.05" units="cm"/>
      <inkml:brushProperty name="color" value="#E71224"/>
    </inkml:brush>
  </inkml:definitions>
  <inkml:trace contextRef="#ctx0" brushRef="#br0">10 42 8740 0 0,'0'0'10437'0'0,"-10"20"-8975"0"0,10-17-1411 0 0,1 0 0 0 0,-1 0 1 0 0,1 0-1 0 0,-1 0 1 0 0,1 0-1 0 0,0 0 0 0 0,0-1 1 0 0,1 1-1 0 0,-1 0 0 0 0,0 0 1 0 0,1-1-1 0 0,0 1 0 0 0,-1-1 1 0 0,1 1-1 0 0,0-1 0 0 0,1 0 1 0 0,-1 1-1 0 0,0-1 0 0 0,0-1 1 0 0,1 1-1 0 0,0 0 1 0 0,4 2-1 0 0,-5-3-49 0 0,0 0 1 0 0,0 0 0 0 0,0 0-1 0 0,0 0 1 0 0,1-1 0 0 0,-1 1-1 0 0,0-1 1 0 0,0 1-1 0 0,1-1 1 0 0,-1 0 0 0 0,0 0-1 0 0,1 0 1 0 0,-1 0-1 0 0,0 0 1 0 0,1-1 0 0 0,-1 1-1 0 0,0-1 1 0 0,0 1-1 0 0,1-1 1 0 0,-1 0 0 0 0,0 0-1 0 0,0 0 1 0 0,0 0-1 0 0,0 0 1 0 0,0-1 0 0 0,0 1-1 0 0,0 0 1 0 0,0-1-1 0 0,-1 0 1 0 0,3-2 0 0 0,-3 3-19 0 0,0-1 0 0 0,0 1 1 0 0,-1-1-1 0 0,1 1 1 0 0,0-1-1 0 0,-1 0 0 0 0,1 1 1 0 0,-1-1-1 0 0,0 0 0 0 0,0 1 1 0 0,1-1-1 0 0,-1 0 1 0 0,0 1-1 0 0,0-1 0 0 0,0 0 1 0 0,-1 0-1 0 0,1 1 0 0 0,0-1 1 0 0,-1 1-1 0 0,1-1 1 0 0,-1 0-1 0 0,0 1 0 0 0,1-1 1 0 0,-1 1-1 0 0,0-1 0 0 0,-2-2 1 0 0,-30-39-577 0 0,22 30 475 0 0,10 13 92 0 0,1-1 0 0 0,-1 1 0 0 0,1-1 0 0 0,0 1 1 0 0,-1-1-1 0 0,1 1 0 0 0,-1 0 0 0 0,1-1 0 0 0,-1 1 1 0 0,0 0-1 0 0,1-1 0 0 0,-1 1 0 0 0,1 0 0 0 0,-1 0 1 0 0,1-1-1 0 0,-1 1 0 0 0,0 0 0 0 0,1 0 1 0 0,-1 0-1 0 0,0 0 0 0 0,1 0 0 0 0,-1 0 0 0 0,0 0 1 0 0,1 0-1 0 0,-1 0 0 0 0,1 0 0 0 0,-1 0 0 0 0,-1 1 1 0 0,-4 9-6648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8:22.276"/>
    </inkml:context>
    <inkml:brush xml:id="br0">
      <inkml:brushProperty name="width" value="0.05" units="cm"/>
      <inkml:brushProperty name="height" value="0.05" units="cm"/>
      <inkml:brushProperty name="color" value="#E71224"/>
    </inkml:brush>
  </inkml:definitions>
  <inkml:trace contextRef="#ctx0" brushRef="#br0">0 89 7107 0 0,'0'0'3399'0'0,"4"0"-2044"0"0,20 2 297 0 0,-18 37 4665 0 0,-4-35-6141 0 0,-1 1 0 0 0,1-1 0 0 0,0 1 0 0 0,1-1 0 0 0,-1 0 0 0 0,1 1 0 0 0,0-1 0 0 0,0-1 0 0 0,0 1-1 0 0,5 4 1 0 0,-6-6-161 0 0,0-1-1 0 0,1 1 0 0 0,-1-1 0 0 0,0 0 1 0 0,0 0-1 0 0,1 0 0 0 0,-1 0 0 0 0,0 0 0 0 0,1 0 1 0 0,-1 0-1 0 0,1-1 0 0 0,-1 1 0 0 0,1-1 1 0 0,-1 0-1 0 0,1 0 0 0 0,-1 0 0 0 0,1 0 1 0 0,0 0-1 0 0,-1-1 0 0 0,1 1 0 0 0,-1-1 1 0 0,4-1-1 0 0,-4 2-12 0 0,-1-1 0 0 0,0 1 0 0 0,1-1 1 0 0,-1 0-1 0 0,0 0 0 0 0,0 0 0 0 0,0 1 0 0 0,1-1 1 0 0,-1 0-1 0 0,0 0 0 0 0,0 0 0 0 0,0-1 0 0 0,-1 1 0 0 0,1 0 1 0 0,0 0-1 0 0,0 0 0 0 0,-1-1 0 0 0,1 1 0 0 0,0 0 1 0 0,-1-1-1 0 0,1 1 0 0 0,-1-3 0 0 0,2-33 137 0 0,-2 25-8 0 0,0 12-62 0 0,29 26-111 0 0,-26-24 42 0 0,0 0 0 0 0,0 0 0 0 0,0-1 1 0 0,0 1-1 0 0,0-1 0 0 0,0 1 1 0 0,1-1-1 0 0,-1 0 0 0 0,0 0 0 0 0,1-1 1 0 0,-1 1-1 0 0,1-1 0 0 0,-1 1 0 0 0,1-1 1 0 0,-1 0-1 0 0,1 0 0 0 0,5-2 0 0 0,-7 1-4 0 0,0 1-1 0 0,0-1 1 0 0,-1 0-1 0 0,1 0 0 0 0,0-1 1 0 0,0 1-1 0 0,-1 0 1 0 0,1-1-1 0 0,-1 1 0 0 0,1-1 1 0 0,-1 1-1 0 0,1-1 1 0 0,-1 0-1 0 0,0 1 0 0 0,0-1 1 0 0,0 0-1 0 0,0 0 1 0 0,0 0-1 0 0,0 0 0 0 0,-1 0 1 0 0,1 0-1 0 0,-1 0 0 0 0,1 0 1 0 0,-1 0-1 0 0,0 0 1 0 0,0 0-1 0 0,1 0 0 0 0,-2 0 1 0 0,1-3-1 0 0,0 0-17 0 0,-1-1-22 0 0,1-1 1 0 0,0 1 0 0 0,0 0-1 0 0,1-1 1 0 0,-1 1 0 0 0,1 0-1 0 0,1-1 1 0 0,-1 1 0 0 0,1 0-1 0 0,0 0 1 0 0,1 0 0 0 0,-1 1 0 0 0,1-1-1 0 0,4-6 1 0 0,-6 27-9199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8:22.634"/>
    </inkml:context>
    <inkml:brush xml:id="br0">
      <inkml:brushProperty name="width" value="0.05" units="cm"/>
      <inkml:brushProperty name="height" value="0.05" units="cm"/>
      <inkml:brushProperty name="color" value="#E71224"/>
    </inkml:brush>
  </inkml:definitions>
  <inkml:trace contextRef="#ctx0" brushRef="#br0">42 27 6499 0 0,'0'0'12606'0'0,"5"-2"-12027"0"0,-1 1-386 0 0,35-13-495 0 0,-39 14 292 0 0,0 0 0 0 0,0 0 0 0 0,1 0 0 0 0,-1 0 0 0 0,0 0 1 0 0,0 0-1 0 0,0 0 0 0 0,0 0 0 0 0,1 0 0 0 0,-1 0 0 0 0,0 0 0 0 0,0 0 0 0 0,0 0 1 0 0,0 0-1 0 0,1 0 0 0 0,-1 0 0 0 0,0 0 0 0 0,0 0 0 0 0,0 0 0 0 0,0-1 0 0 0,0 1 0 0 0,1 0 1 0 0,-1 0-1 0 0,0 0 0 0 0,0 0 0 0 0,0 0 0 0 0,0 0 0 0 0,0-1 0 0 0,0 1 0 0 0,0 0 1 0 0,0 0-1 0 0,0 0 0 0 0,0 0 0 0 0,0-1 0 0 0,1 1 0 0 0,-1 0 0 0 0,0 0 0 0 0,0 0 1 0 0,0 0-1 0 0,0-1 0 0 0,0 1 0 0 0,0 0 0 0 0,0 0 0 0 0,0 0 0 0 0,-1 0 0 0 0,1-1 1 0 0,0 1-1 0 0,0 0 0 0 0,0 0 0 0 0,0 0 0 0 0,0 0 0 0 0,0 0 0 0 0,0-1 0 0 0,0 1 1 0 0,0 0-1 0 0,0 0 0 0 0,-1 0 0 0 0,-27-3-253 0 0,26 3 340 0 0,-1-1 1 0 0,1 1-1 0 0,-1 0 0 0 0,1 0 0 0 0,-1 1 0 0 0,1-1 0 0 0,0 1 0 0 0,-1-1 0 0 0,1 1 1 0 0,-1 0-1 0 0,1 0 0 0 0,0-1 0 0 0,-1 2 0 0 0,1-1 0 0 0,0 0 0 0 0,0 0 1 0 0,0 1-1 0 0,0-1 0 0 0,0 1 0 0 0,0 0 0 0 0,1 0 0 0 0,-1-1 0 0 0,0 1 1 0 0,1 0-1 0 0,0 0 0 0 0,-1 1 0 0 0,1-1 0 0 0,0 0 0 0 0,0 0 0 0 0,0 1 0 0 0,0-1 1 0 0,0 0-1 0 0,1 1 0 0 0,-1-1 0 0 0,1 1 0 0 0,0-1 0 0 0,-1 1 0 0 0,1-1 1 0 0,0 1-1 0 0,1 3 0 0 0,0-2-58 0 0,-1 0-1 0 0,1 0 1 0 0,0-1-1 0 0,0 1 1 0 0,1 0 0 0 0,-1-1-1 0 0,1 1 1 0 0,0-1 0 0 0,-1 0-1 0 0,2 1 1 0 0,3 4 0 0 0,-4-5-261 0 0,1-1 0 0 0,-1 0 1 0 0,1 1-1 0 0,0-1 1 0 0,-1 0-1 0 0,1 0 1 0 0,0-1-1 0 0,0 1 0 0 0,0 0 1 0 0,0-1-1 0 0,1 0 1 0 0,-1 0-1 0 0,0 0 0 0 0,5 1 1 0 0,-1-2-3697 0 0,1-2-2718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8:23.070"/>
    </inkml:context>
    <inkml:brush xml:id="br0">
      <inkml:brushProperty name="width" value="0.05" units="cm"/>
      <inkml:brushProperty name="height" value="0.05" units="cm"/>
      <inkml:brushProperty name="color" value="#E71224"/>
    </inkml:brush>
  </inkml:definitions>
  <inkml:trace contextRef="#ctx0" brushRef="#br0">19 149 14967 0 0,'0'0'2668'0'0,"-3"5"-1847"0"0,-7 16-105 0 0,5-10 369 0 0,5-12-1084 0 0,6-19 28 0 0,1-1 0 0 0,1 1 1 0 0,17-32-1 0 0,-21 47-29 0 0,-1-1 0 0 0,1 1 0 0 0,0 0 0 0 0,0 0 0 0 0,1 0 0 0 0,0 1 0 0 0,-1-1 0 0 0,2 1 0 0 0,-1 0 0 0 0,0 1 0 0 0,1-1 0 0 0,0 1 0 0 0,-1 0 0 0 0,1 0 0 0 0,0 1 0 0 0,13-3 0 0 0,-18 8-280 0 0,-8 7-423 0 0,-11 9-3682 0 0,8-13 231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8:23.815"/>
    </inkml:context>
    <inkml:brush xml:id="br0">
      <inkml:brushProperty name="width" value="0.05" units="cm"/>
      <inkml:brushProperty name="height" value="0.05" units="cm"/>
      <inkml:brushProperty name="color" value="#E71224"/>
    </inkml:brush>
  </inkml:definitions>
  <inkml:trace contextRef="#ctx0" brushRef="#br0">153 62 11477 0 0,'0'0'2201'0'0,"-1"-5"-1067"0"0,1 2-957 0 0,-1 0 1 0 0,1 1-1 0 0,-1-1 0 0 0,0 0 1 0 0,0 1-1 0 0,0-1 0 0 0,-1 1 0 0 0,1-1 1 0 0,-1 1-1 0 0,1 0 0 0 0,-1-1 1 0 0,0 1-1 0 0,0 0 0 0 0,0 0 0 0 0,0 0 1 0 0,0 0-1 0 0,0 1 0 0 0,0-1 1 0 0,-1 1-1 0 0,1-1 0 0 0,-1 1 0 0 0,1 0 1 0 0,-1 0-1 0 0,1 0 0 0 0,-1 0 1 0 0,0 0-1 0 0,0 0 0 0 0,1 1 0 0 0,-1 0 1 0 0,-4-1-1 0 0,-35 0 163 0 0,41 0-338 0 0,0 1 1 0 0,-1 0-1 0 0,1 0 0 0 0,0 0 0 0 0,-1 0 0 0 0,1 0 0 0 0,0 0 1 0 0,-1 0-1 0 0,1 1 0 0 0,0-1 0 0 0,0 0 0 0 0,-1 1 0 0 0,1-1 0 0 0,0 1 1 0 0,0-1-1 0 0,0 1 0 0 0,0 0 0 0 0,-1-1 0 0 0,1 1 0 0 0,0 0 1 0 0,0 0-1 0 0,0 0 0 0 0,1 0 0 0 0,-1 0 0 0 0,0 0 0 0 0,0 0 1 0 0,0 0-1 0 0,0 1 0 0 0,3 2-8 0 0,1 0 1 0 0,0-1 0 0 0,0 1-1 0 0,0-1 1 0 0,0 1-1 0 0,0-1 1 0 0,1 0-1 0 0,0-1 1 0 0,-1 1 0 0 0,1-1-1 0 0,5 3 1 0 0,-3-1-5 0 0,0 0 13 0 0,1 1-5 0 0,1 0 0 0 0,-1 0 0 0 0,-1 1 0 0 0,12 10 0 0 0,-17-14 4 0 0,0-1 1 0 0,1 1 0 0 0,-1 0-1 0 0,0-1 1 0 0,0 1-1 0 0,0 0 1 0 0,0 0 0 0 0,0 0-1 0 0,-1-1 1 0 0,1 1 0 0 0,-1 0-1 0 0,1 0 1 0 0,-1 0 0 0 0,1 0-1 0 0,-1 0 1 0 0,0 0 0 0 0,0 0-1 0 0,0 0 1 0 0,0 0 0 0 0,-1 0-1 0 0,1 0 1 0 0,0 0 0 0 0,-1 0-1 0 0,1 0 1 0 0,-1 0-1 0 0,0 0 1 0 0,-1 3 0 0 0,0-2 1 0 0,0-1 1 0 0,-1 1-1 0 0,1 0 0 0 0,-1-1 1 0 0,1 0-1 0 0,-1 0 0 0 0,0 0 1 0 0,0 0-1 0 0,0 0 1 0 0,0 0-1 0 0,0-1 0 0 0,0 1 1 0 0,0-1-1 0 0,-1 0 0 0 0,1 0 1 0 0,-1 0-1 0 0,-3 0 1 0 0,-60 5 191 0 0,90-21-3585 0 0,-6 9 25 0 0,5-3-1801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8:24.173"/>
    </inkml:context>
    <inkml:brush xml:id="br0">
      <inkml:brushProperty name="width" value="0.05" units="cm"/>
      <inkml:brushProperty name="height" value="0.05" units="cm"/>
      <inkml:brushProperty name="color" value="#E71224"/>
    </inkml:brush>
  </inkml:definitions>
  <inkml:trace contextRef="#ctx0" brushRef="#br0">30 167 17256 0 0,'0'0'2022'0'0,"-2"4"-757"0"0,-7 13-376 0 0,7-13-844 0 0,-1 0 0 0 0,1 0 0 0 0,0 0 1 0 0,0 0-1 0 0,0 1 0 0 0,1-1 1 0 0,-1 0-1 0 0,0 8 0 0 0,4-13-943 0 0,0 0-1 0 0,1-1 1 0 0,-1 1-1 0 0,0-1 0 0 0,0 0 1 0 0,0 0-1 0 0,-1 0 1 0 0,1 0-1 0 0,0 0 0 0 0,1-3 1 0 0,9-62-3469 0 0,-4-37 12616 0 0,0 72-4434 0 0,1 25-3857 0 0,2 17-4332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8:25.132"/>
    </inkml:context>
    <inkml:brush xml:id="br0">
      <inkml:brushProperty name="width" value="0.05" units="cm"/>
      <inkml:brushProperty name="height" value="0.05" units="cm"/>
      <inkml:brushProperty name="color" value="#E71224"/>
    </inkml:brush>
  </inkml:definitions>
  <inkml:trace contextRef="#ctx0" brushRef="#br0">99 231 2065 0 0,'0'0'12240'0'0,"-6"-2"-11367"0"0,0 2-606 0 0,-1-2 405 0 0,-1 1 0 0 0,0 0 0 0 0,0 0 0 0 0,1 1 0 0 0,-13 1-1 0 0,19-1-639 0 0,0 0 0 0 0,-1 0 0 0 0,1 1 0 0 0,0-1 0 0 0,0 0 0 0 0,-1 1 0 0 0,1-1-1 0 0,0 1 1 0 0,0-1 0 0 0,0 1 0 0 0,-1 0 0 0 0,1-1 0 0 0,0 1 0 0 0,0 0 0 0 0,0 0 0 0 0,0 0-1 0 0,0 0 1 0 0,0 0 0 0 0,1 0 0 0 0,-1 0 0 0 0,0 0 0 0 0,0 0 0 0 0,1 0 0 0 0,-1 0-1 0 0,1 1 1 0 0,-1-1 0 0 0,1 0 0 0 0,-1 0 0 0 0,1 1 0 0 0,0-1 0 0 0,0 0 0 0 0,-1 1-1 0 0,1-1 1 0 0,0 0 0 0 0,0 0 0 0 0,0 1 0 0 0,1-1 0 0 0,-1 0 0 0 0,0 1 0 0 0,0-1-1 0 0,1 0 1 0 0,-1 1 0 0 0,1-1 0 0 0,0 1 0 0 0,-1 0-26 0 0,1-1-1 0 0,0 0 1 0 0,0 1-1 0 0,-1-1 1 0 0,1 0-1 0 0,0 0 1 0 0,0 0 0 0 0,0 0-1 0 0,0 0 1 0 0,0 0-1 0 0,1 0 1 0 0,-1 0-1 0 0,0 0 1 0 0,0-1 0 0 0,1 1-1 0 0,-1 0 1 0 0,0-1-1 0 0,1 1 1 0 0,-1-1-1 0 0,1 1 1 0 0,-1-1 0 0 0,0 0-1 0 0,1 0 1 0 0,-1 1-1 0 0,1-1 1 0 0,-1 0-1 0 0,1 0 1 0 0,-1-1 0 0 0,1 1-1 0 0,-1 0 1 0 0,1 0-1 0 0,1-1 1 0 0,1 0-3 0 0,0 0 0 0 0,0 0 0 0 0,0 0 0 0 0,0 0 0 0 0,0-1-1 0 0,0 0 1 0 0,0 1 0 0 0,0-1 0 0 0,-1-1 0 0 0,6-3 0 0 0,15-21-46 0 0,-2-1 1 0 0,-1-1-1 0 0,-1 0 0 0 0,-1-2 1 0 0,-2 0-1 0 0,23-60 0 0 0,-53 123 351 0 0,-40 101 411 0 0,19-41-551 0 0,24-41-133 0 0,11-50-31 0 0,0 0-1 0 0,0-1 1 0 0,1 1-1 0 0,-1-1 1 0 0,0 1 0 0 0,1-1-1 0 0,-1 0 1 0 0,0 1-1 0 0,0-1 1 0 0,1 0 0 0 0,-1 0-1 0 0,0 0 1 0 0,1 0-1 0 0,-1 0 1 0 0,0 0-1 0 0,1 0 1 0 0,-1-1 0 0 0,2 1-1 0 0,29-5 9 0 0,10-4-48 0 0,-28 7 12 0 0,-1-1 0 0 0,1 0 0 0 0,-1 0 1 0 0,0-2-1 0 0,0 0 0 0 0,0 0 0 0 0,23-14 0 0 0,-35 17 21 0 0,1 0 0 0 0,-1 1 0 0 0,0-1 0 0 0,0 0 0 0 0,0 0 0 0 0,0 0 0 0 0,0 0 0 0 0,0 0 0 0 0,-1 0-1 0 0,1-1 1 0 0,-1 1 0 0 0,1 0 0 0 0,-1 0 0 0 0,0 0 0 0 0,0-1 0 0 0,0 1 0 0 0,0 0 0 0 0,0 0 0 0 0,0 0 0 0 0,0-1-1 0 0,-1 1 1 0 0,0 0 0 0 0,1 0 0 0 0,-1 0 0 0 0,0 0 0 0 0,0 0 0 0 0,0 0 0 0 0,-1-2 0 0 0,1 1 8 0 0,0 1 0 0 0,0 0 0 0 0,0 0 0 0 0,0 0 1 0 0,0 0-1 0 0,0 0 0 0 0,-1 1 0 0 0,1-1 0 0 0,-1 0 1 0 0,1 0-1 0 0,-1 1 0 0 0,0-1 0 0 0,1 1 0 0 0,-1 0 1 0 0,0-1-1 0 0,0 1 0 0 0,0 0 0 0 0,0 0 0 0 0,0 0 1 0 0,0 0-1 0 0,-1 1 0 0 0,1-1 0 0 0,0 0 0 0 0,0 1 1 0 0,0 0-1 0 0,-4-1 0 0 0,4 4 11 0 0,0 1-1 0 0,0-1 1 0 0,1 0-1 0 0,-1 0 1 0 0,1 1-1 0 0,-1-1 1 0 0,1 1-1 0 0,1 0 1 0 0,-1-1-1 0 0,0 6 1 0 0,-2 13 97 0 0,2-1-1 0 0,1 1 1 0 0,4 38 0 0 0,-4-58-137 0 0,1-1 0 0 0,0 1 0 0 0,0 0 0 0 0,0 0 0 0 0,0-1 0 0 0,0 1 0 0 0,0-1 0 0 0,0 1 1 0 0,1-1-1 0 0,-1 1 0 0 0,0-1 0 0 0,1 0 0 0 0,-1 1 0 0 0,1-1 0 0 0,0 0 0 0 0,-1 0 0 0 0,1 0 1 0 0,0-1-1 0 0,0 1 0 0 0,0 0 0 0 0,-1 0 0 0 0,1-1 0 0 0,0 1 0 0 0,0-1 0 0 0,3 0 0 0 0,-3 1-226 0 0,0-1-1 0 0,1 0 0 0 0,-1 0 0 0 0,0 0 0 0 0,1 0 1 0 0,-1 0-1 0 0,0 0 0 0 0,1 0 0 0 0,-1-1 0 0 0,0 0 1 0 0,0 1-1 0 0,1-1 0 0 0,2-1 0 0 0,0-4-2049 0 0,-4 2-1093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5:50.677"/>
    </inkml:context>
    <inkml:brush xml:id="br0">
      <inkml:brushProperty name="width" value="0.05" units="cm"/>
      <inkml:brushProperty name="height" value="0.05" units="cm"/>
      <inkml:brushProperty name="color" value="#E71224"/>
    </inkml:brush>
  </inkml:definitions>
  <inkml:trace contextRef="#ctx0" brushRef="#br0">32 18 13814 0 0,'0'0'3330'0'0,"-6"18"-2146"0"0,4-15-1118 0 0,1 0 0 0 0,-1 1 0 0 0,1-1 0 0 0,0 1 0 0 0,0-1 0 0 0,0 1 0 0 0,1 0 0 0 0,-1-1 0 0 0,1 1 0 0 0,0 0 0 0 0,0 0 0 0 0,0-1 0 0 0,0 1 0 0 0,2 5 0 0 0,-2-8-56 0 0,0 0-1 0 0,1 0 0 0 0,-1 0 1 0 0,1 0-1 0 0,-1 0 1 0 0,1 0-1 0 0,-1-1 1 0 0,1 1-1 0 0,0 0 1 0 0,-1 0-1 0 0,1-1 1 0 0,0 1-1 0 0,0 0 1 0 0,-1-1-1 0 0,1 1 0 0 0,0-1 1 0 0,0 1-1 0 0,0-1 1 0 0,0 0-1 0 0,0 1 1 0 0,0-1-1 0 0,1 1 1 0 0,0-1-5 0 0,1 0 0 0 0,0 0 0 0 0,-1 0 1 0 0,1 0-1 0 0,0-1 0 0 0,-1 1 0 0 0,1-1 1 0 0,-1 1-1 0 0,1-1 0 0 0,-1 0 0 0 0,1 0 0 0 0,2-1 1 0 0,-3 1-22 0 0,0 0 1 0 0,0 1-1 0 0,0-1 1 0 0,0 0 0 0 0,0 0-1 0 0,0 0 1 0 0,0 0-1 0 0,0-1 1 0 0,0 1 0 0 0,-1 0-1 0 0,1-1 1 0 0,0 1-1 0 0,-1-1 1 0 0,0 0 0 0 0,1 0-1 0 0,-1 1 1 0 0,0-1-1 0 0,0 0 1 0 0,0 0 0 0 0,0 0-1 0 0,0 0 1 0 0,0 0-1 0 0,1-4 1 0 0,-3 3-19 0 0,1 1 0 0 0,-1-1 0 0 0,0 1 0 0 0,0-1 0 0 0,0 1 0 0 0,0 0 0 0 0,-1-1 0 0 0,1 1 0 0 0,0 0 0 0 0,-1 0 0 0 0,0 0 0 0 0,1 0 0 0 0,-1 0 0 0 0,0 1 0 0 0,0-1 0 0 0,0 0 0 0 0,0 1 0 0 0,0-1 0 0 0,-1 1 0 0 0,-2-2 0 0 0,0 0 53 0 0,-1 0-1 0 0,1 0 0 0 0,-1 1 0 0 0,0 0 1 0 0,0 0-1 0 0,-10-2 0 0 0,15 3-36 0 0,0 1 0 0 0,0 0 0 0 0,0 0-1 0 0,0 0 1 0 0,0 0 0 0 0,1 0 0 0 0,-1 0 0 0 0,0 0 0 0 0,0 0-1 0 0,0 1 1 0 0,0-1 0 0 0,0 0 0 0 0,0 0 0 0 0,0 1 0 0 0,0-1-1 0 0,1 0 1 0 0,-1 1 0 0 0,0-1 0 0 0,0 1 0 0 0,-1 1-1 0 0,2-1-83 0 0,-1 0 0 0 0,0 0-1 0 0,1 0 1 0 0,0 1 0 0 0,-1-1-1 0 0,1 0 1 0 0,0 1-1 0 0,0-1 1 0 0,0 0 0 0 0,0 0-1 0 0,0 1 1 0 0,0-1 0 0 0,0 0-1 0 0,0 1 1 0 0,0-1 0 0 0,0 0-1 0 0,1 0 1 0 0,-1 1-1 0 0,1-1 1 0 0,0 1 0 0 0,3 5-3545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8:26.510"/>
    </inkml:context>
    <inkml:brush xml:id="br0">
      <inkml:brushProperty name="width" value="0.05" units="cm"/>
      <inkml:brushProperty name="height" value="0.05" units="cm"/>
      <inkml:brushProperty name="color" value="#E71224"/>
    </inkml:brush>
  </inkml:definitions>
  <inkml:trace contextRef="#ctx0" brushRef="#br0">53 49 9412 0 0,'0'0'3383'0'0,"-4"6"-1857"0"0,-1 2-1047 0 0,-1-1-17 0 0,1 1 1 0 0,0-1-1 0 0,1 1 1 0 0,-1 0-1 0 0,2 1 1 0 0,-1-1-1 0 0,1 1 1 0 0,0-1-1 0 0,-2 17 1 0 0,29-44-124 0 0,-13 6-320 0 0,-2 1 0 0 0,16-29 0 0 0,-17 28-14 0 0,0 0 0 0 0,1 0 0 0 0,13-14 0 0 0,-22 26 1 0 0,0 1 1 0 0,0-1-1 0 0,1 1 0 0 0,-1-1 1 0 0,1 1-1 0 0,-1-1 0 0 0,0 1 0 0 0,1-1 1 0 0,-1 1-1 0 0,1 0 0 0 0,-1-1 1 0 0,1 1-1 0 0,-1 0 0 0 0,1-1 0 0 0,-1 1 1 0 0,1 0-1 0 0,0 0 0 0 0,-1 0 1 0 0,1-1-1 0 0,-1 1 0 0 0,1 0 0 0 0,0 0 1 0 0,-1 0-1 0 0,1 0 0 0 0,-1 0 0 0 0,1 0 1 0 0,0 0-1 0 0,-1 0 0 0 0,1 0 1 0 0,-1 0-1 0 0,1 1 0 0 0,0-1 0 0 0,-1 0 1 0 0,1 0-1 0 0,-1 0 0 0 0,1 1 1 0 0,-1-1-1 0 0,1 0 0 0 0,0 1 1 0 0,14 25 160 0 0,-14-24-171 0 0,-1 0 0 0 0,1 0-1 0 0,0 0 1 0 0,-1 0 0 0 0,1 0 0 0 0,0 0-1 0 0,0 0 1 0 0,0-1 0 0 0,1 1 0 0 0,-1 0-1 0 0,0-1 1 0 0,1 1 0 0 0,-1-1 0 0 0,0 1-1 0 0,1-1 1 0 0,0 0 0 0 0,-1 1 0 0 0,1-1-1 0 0,0 0 1 0 0,0 0 0 0 0,3 1 0 0 0,-2-3 14 0 0,1 0 0 0 0,0 0 0 0 0,-1 0 0 0 0,1 0 1 0 0,0-1-1 0 0,-1 1 0 0 0,0-1 0 0 0,1 0 1 0 0,-1 0-1 0 0,0 0 0 0 0,0-1 0 0 0,0 1 0 0 0,0-1 1 0 0,3-4-1 0 0,-3 4-5 0 0,0 0-1 0 0,0 0 1 0 0,0 0 0 0 0,0 1-1 0 0,1-1 1 0 0,-1 1 0 0 0,1-1 0 0 0,0 1-1 0 0,0 0 1 0 0,-1 1 0 0 0,1-1 0 0 0,0 1-1 0 0,0 0 1 0 0,9-2 0 0 0,-11 3 14 0 0,1 1 1 0 0,-1-1-1 0 0,1 1 1 0 0,-1-1-1 0 0,0 1 1 0 0,1 0-1 0 0,-1 0 1 0 0,0 0 0 0 0,1 0-1 0 0,-1 0 1 0 0,0 0-1 0 0,0 1 1 0 0,0-1-1 0 0,0 1 1 0 0,0-1-1 0 0,-1 1 1 0 0,1 0-1 0 0,0 0 1 0 0,-1 0 0 0 0,3 3-1 0 0,23 50 417 0 0,-20-39-429 0 0,3-7-526 0 0,5-10-4489 0 0,-6-4-1025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8:26.941"/>
    </inkml:context>
    <inkml:brush xml:id="br0">
      <inkml:brushProperty name="width" value="0.05" units="cm"/>
      <inkml:brushProperty name="height" value="0.05" units="cm"/>
      <inkml:brushProperty name="color" value="#E71224"/>
    </inkml:brush>
  </inkml:definitions>
  <inkml:trace contextRef="#ctx0" brushRef="#br0">55 24 17576 0 0,'0'0'587'0'0,"-5"-1"-411"0"0,3 0-135 0 0,1 1 0 0 0,-1 0 0 0 0,0-1 0 0 0,0 1 1 0 0,1 0-1 0 0,-1 0 0 0 0,0 1 0 0 0,1-1 0 0 0,-1 0 0 0 0,0 0 0 0 0,0 1 0 0 0,1-1 0 0 0,-1 1 1 0 0,1 0-1 0 0,-1-1 0 0 0,0 1 0 0 0,1 0 0 0 0,-1 0 0 0 0,1 0 0 0 0,0 0 0 0 0,-1 0 0 0 0,1 0 1 0 0,0 0-1 0 0,0 0 0 0 0,0 1 0 0 0,-1-1 0 0 0,1 0 0 0 0,1 1 0 0 0,-1-1 0 0 0,0 1 0 0 0,0-1 1 0 0,0 1-1 0 0,1 0 0 0 0,-1-1 0 0 0,1 1 0 0 0,-1 0 0 0 0,1-1 0 0 0,0 1 0 0 0,0 0 0 0 0,0-1 0 0 0,0 1 1 0 0,0 0-1 0 0,0 0 0 0 0,0-1 0 0 0,0 1 0 0 0,1 0 0 0 0,-1-1 0 0 0,1 4 0 0 0,0-3-28 0 0,0 1 0 0 0,0 0 0 0 0,0-1 0 0 0,0 0 0 0 0,0 1 0 0 0,0-1 0 0 0,0 1 0 0 0,1-1-1 0 0,-1 0 1 0 0,1 0 0 0 0,0 0 0 0 0,0 0 0 0 0,-1 0 0 0 0,1 0 0 0 0,0-1 0 0 0,1 1 0 0 0,-1-1 0 0 0,0 1 0 0 0,0-1-1 0 0,1 0 1 0 0,-1 0 0 0 0,1 0 0 0 0,-1 0 0 0 0,1 0 0 0 0,-1 0 0 0 0,1-1 0 0 0,-1 1 0 0 0,1-1 0 0 0,0 0-1 0 0,-1 0 1 0 0,4 0 0 0 0,-1 0-14 0 0,0 0 0 0 0,0 0 1 0 0,0 0-1 0 0,-1-1 0 0 0,1 0 0 0 0,0 0 0 0 0,-1 0 0 0 0,1-1 0 0 0,0 1 0 0 0,-1-1 0 0 0,0 0 0 0 0,1 0 0 0 0,-1-1 1 0 0,0 1-1 0 0,0-1 0 0 0,5-5 0 0 0,-8 7-2 0 0,0 0-1 0 0,0 0 1 0 0,-1 0 0 0 0,1 0 0 0 0,0 0 0 0 0,-1 0 0 0 0,1 0 0 0 0,0-1-1 0 0,-1 1 1 0 0,1 0 0 0 0,-1 0 0 0 0,0-1 0 0 0,1 1 0 0 0,-1 0-1 0 0,0-1 1 0 0,0 1 0 0 0,0 0 0 0 0,0-1 0 0 0,0 1 0 0 0,0 0-1 0 0,0 0 1 0 0,-1-1 0 0 0,1 1 0 0 0,-1-2 0 0 0,0 0-24 0 0,-1 0 0 0 0,1 1 0 0 0,-1-1 0 0 0,0 1 0 0 0,1-1 0 0 0,-1 1 0 0 0,-1-1 0 0 0,1 1 0 0 0,0 0 0 0 0,-4-2 0 0 0,0-1-11 0 0,0 1 0 0 0,-1 0 0 0 0,1 0 0 0 0,-1 0 0 0 0,0 1 0 0 0,0 1 0 0 0,-15-5 0 0 0,-7 7-258 0 0,16 8-3685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8:27.810"/>
    </inkml:context>
    <inkml:brush xml:id="br0">
      <inkml:brushProperty name="width" value="0.05" units="cm"/>
      <inkml:brushProperty name="height" value="0.05" units="cm"/>
      <inkml:brushProperty name="color" value="#E71224"/>
    </inkml:brush>
  </inkml:definitions>
  <inkml:trace contextRef="#ctx0" brushRef="#br0">0 79 13606 0 0,'0'0'4621'0'0,"9"26"-2628"0"0,-9-22-1905 0 0,1 0 1 0 0,0 0-1 0 0,0 0 0 0 0,1-1 1 0 0,-1 1-1 0 0,1 0 1 0 0,-1-1-1 0 0,1 1 0 0 0,0-1 1 0 0,4 4-1 0 0,-5-5-73 0 0,0-1-1 0 0,1 0 1 0 0,-1 1-1 0 0,1-1 0 0 0,0 0 1 0 0,-1 0-1 0 0,1 0 1 0 0,0 0-1 0 0,0 0 1 0 0,0 0-1 0 0,-1-1 1 0 0,1 1-1 0 0,0-1 1 0 0,0 1-1 0 0,0-1 0 0 0,0 0 1 0 0,0 0-1 0 0,0 0 1 0 0,0 0-1 0 0,0 0 1 0 0,0 0-1 0 0,2-1 1 0 0,-3 1-9 0 0,1-1 0 0 0,-1 1 0 0 0,0-1 1 0 0,0 1-1 0 0,0-1 0 0 0,0 0 1 0 0,0 1-1 0 0,0-1 0 0 0,0 0 0 0 0,-1 0 1 0 0,1 0-1 0 0,0 0 0 0 0,0 1 1 0 0,0-1-1 0 0,-1 0 0 0 0,1-1 0 0 0,-1 1 1 0 0,1 0-1 0 0,-1 0 0 0 0,1 0 1 0 0,-1 0-1 0 0,0 0 0 0 0,1 0 0 0 0,-1-1 1 0 0,0 1-1 0 0,0 0 0 0 0,0-2 1 0 0,2-38 41 0 0,-3 32-35 0 0,1 7-16 0 0,0 1 0 0 0,0 0 0 0 0,-1 0 0 0 0,1-1 0 0 0,0 1-1 0 0,0 0 1 0 0,0 0 0 0 0,0-1 0 0 0,1 1 0 0 0,-1 0 0 0 0,0 0 0 0 0,1 0 0 0 0,-1-1 0 0 0,0 1 0 0 0,1 0 0 0 0,-1 0 0 0 0,1 0-1 0 0,0 0 1 0 0,-1 0 0 0 0,1 0 0 0 0,0 0 0 0 0,0 0 0 0 0,0 0 0 0 0,-1 0 0 0 0,1 0 0 0 0,0 0 0 0 0,0 1 0 0 0,0-1 0 0 0,0 0-1 0 0,2 0 1 0 0,1 1 1 0 0,0 0-1 0 0,0 0 1 0 0,1 0-1 0 0,-1 0 0 0 0,0 1 1 0 0,0 0-1 0 0,0 0 1 0 0,5 2-1 0 0,1-1 34 0 0,5 3-12 0 0,1-1 1 0 0,-1 0-1 0 0,1-1 0 0 0,-1-1 1 0 0,1 0-1 0 0,0-2 0 0 0,0 0 1 0 0,0 0-1 0 0,-1-1 0 0 0,1-1 1 0 0,23-6-1 0 0,-39 8-12 0 0,1 0 0 0 0,-1 0-1 0 0,1-1 1 0 0,-1 1 0 0 0,1 0 0 0 0,0 0-1 0 0,-1-1 1 0 0,1 1 0 0 0,-1 0 0 0 0,1-1 0 0 0,-1 1-1 0 0,0 0 1 0 0,1-1 0 0 0,-1 1 0 0 0,1-1-1 0 0,-1 1 1 0 0,0-1 0 0 0,1 1 0 0 0,-1-1-1 0 0,0 1 1 0 0,1-1 0 0 0,-1 1 0 0 0,0-1 0 0 0,0 1-1 0 0,0-1 1 0 0,0 1 0 0 0,1-1 0 0 0,-1 0-1 0 0,0 1 1 0 0,0-1 0 0 0,0 1 0 0 0,0-1-1 0 0,0 0 1 0 0,-12-21 39 0 0,9 18-61 0 0,0 1 1 0 0,0 0 0 0 0,-1 0 0 0 0,1 0 0 0 0,-1 0-1 0 0,0 0 1 0 0,0 1 0 0 0,0-1 0 0 0,-7-2-1 0 0,10 5 14 0 0,-1 0 0 0 0,1 1-1 0 0,-1-1 1 0 0,0 0-1 0 0,1 1 1 0 0,-1-1-1 0 0,1 1 1 0 0,-1-1-1 0 0,1 1 1 0 0,-1 0-1 0 0,1 0 1 0 0,0-1 0 0 0,-1 1-1 0 0,1 0 1 0 0,0 0-1 0 0,-1 1 1 0 0,1-1-1 0 0,0 0 1 0 0,0 0-1 0 0,0 0 1 0 0,0 1-1 0 0,0-1 1 0 0,0 1 0 0 0,1-1-1 0 0,-1 0 1 0 0,0 1-1 0 0,1-1 1 0 0,-1 1-1 0 0,1 0 1 0 0,0-1-1 0 0,-1 1 1 0 0,1 2-1 0 0,-11 57 184 0 0,11-53-257 0 0,-1 0 0 0 0,1 0 0 0 0,1 1-1 0 0,0-1 1 0 0,0 0 0 0 0,0 0 0 0 0,1 0 0 0 0,0-1 0 0 0,1 1 0 0 0,-1 0 0 0 0,2-1 0 0 0,-1 1 0 0 0,5 7 0 0 0,-7-13-734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8:28.361"/>
    </inkml:context>
    <inkml:brush xml:id="br0">
      <inkml:brushProperty name="width" value="0.05" units="cm"/>
      <inkml:brushProperty name="height" value="0.05" units="cm"/>
      <inkml:brushProperty name="color" value="#E71224"/>
    </inkml:brush>
  </inkml:definitions>
  <inkml:trace contextRef="#ctx0" brushRef="#br0">116 18 17016 0 0,'0'0'2569'0'0,"8"-17"-1064"0"0,-12 17-1488 0 0,1 1 0 0 0,-1 0 0 0 0,1 1 0 0 0,0-1 0 0 0,-1 0 0 0 0,1 1 0 0 0,0 0 0 0 0,0 0 1 0 0,0 0-1 0 0,0 0 0 0 0,0 0 0 0 0,0 0 0 0 0,1 1 0 0 0,-1 0 0 0 0,1-1 0 0 0,-4 7 0 0 0,5-8-11 0 0,0 0-1 0 0,0 0 0 0 0,0 0 1 0 0,0 1-1 0 0,0-1 0 0 0,0 1 1 0 0,0-1-1 0 0,0 1 0 0 0,1-1 1 0 0,-1 1-1 0 0,1-1 0 0 0,-1 1 1 0 0,1-1-1 0 0,0 1 0 0 0,-1 0 1 0 0,1-1-1 0 0,0 1 0 0 0,0 0 1 0 0,0-1-1 0 0,0 1 0 0 0,0-1 1 0 0,1 1-1 0 0,-1 0 0 0 0,0-1 1 0 0,1 1-1 0 0,0-1 1 0 0,-1 1-1 0 0,1-1 0 0 0,0 1 1 0 0,-1-1-1 0 0,1 1 0 0 0,0-1 1 0 0,0 0-1 0 0,0 1 0 0 0,0-1 1 0 0,0 0-1 0 0,1 0 0 0 0,1 2 1 0 0,12 6 66 0 0,-9-6-62 0 0,0 0 1 0 0,-1 0-1 0 0,0 1 1 0 0,0-1-1 0 0,0 2 1 0 0,8 7-1 0 0,-12-11-9 0 0,0 0 1 0 0,-1 0-1 0 0,1-1 0 0 0,-1 1 0 0 0,0 0 0 0 0,1 0 0 0 0,-1 0 0 0 0,0 0 1 0 0,1 0-1 0 0,-1 0 0 0 0,0 0 0 0 0,0 0 0 0 0,0 0 0 0 0,0-1 0 0 0,0 1 1 0 0,0 0-1 0 0,0 0 0 0 0,0 0 0 0 0,0 0 0 0 0,-1 2 0 0 0,0-1 4 0 0,0 0 0 0 0,0-1 0 0 0,0 1 0 0 0,0 0 0 0 0,-1 0-1 0 0,1-1 1 0 0,-1 1 0 0 0,1-1 0 0 0,-1 1 0 0 0,1-1-1 0 0,-1 0 1 0 0,0 1 0 0 0,-2 0 0 0 0,-4 3 233 0 0,-1 0 0 0 0,0-1 1 0 0,0 1-1 0 0,0-2 0 0 0,0 1 0 0 0,0-2 0 0 0,-1 1 0 0 0,0-1 1 0 0,1 0-1 0 0,-13 0 0 0 0,21-2-161 0 0,1-12-5268 0 0,0 2 378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8:41.380"/>
    </inkml:context>
    <inkml:brush xml:id="br0">
      <inkml:brushProperty name="width" value="0.05" units="cm"/>
      <inkml:brushProperty name="height" value="0.05" units="cm"/>
      <inkml:brushProperty name="color" value="#E71224"/>
    </inkml:brush>
  </inkml:definitions>
  <inkml:trace contextRef="#ctx0" brushRef="#br0">19 130 2993 0 0,'0'0'6080'0'0,"0"-44"-143"0"0,0 38-5808 0 0,0 0 0 0 0,0 0 0 0 0,0 1 1 0 0,1-1-1 0 0,0 0 0 0 0,0 0 0 0 0,0 1 1 0 0,1-1-1 0 0,0 1 0 0 0,4-9 1 0 0,0 0 527 0 0,-7 33-149 0 0,-1 25 425 0 0,-2 0-1 0 0,-14 60 0 0 0,10-62-711 0 0,2-1 72 0 0,6-40-290 0 0,1-1 0 0 0,-1 0-1 0 0,0 0 1 0 0,1 1 0 0 0,-1-1 0 0 0,0 0-1 0 0,1 0 1 0 0,-1 0 0 0 0,0 0 0 0 0,1 0-1 0 0,-1 0 1 0 0,0 1 0 0 0,1-1 0 0 0,-1 0-1 0 0,1 0 1 0 0,-1 0 0 0 0,0 0 0 0 0,1 0-1 0 0,-1 0 1 0 0,1-1 0 0 0,-1 1 0 0 0,0 0-1 0 0,1 0 1 0 0,-1 0 0 0 0,0 0 0 0 0,1 0-1 0 0,-1 0 1 0 0,0-1 0 0 0,1 1 0 0 0,-1 0-1 0 0,0 0 1 0 0,1-1 0 0 0,-1 1-1 0 0,0 0 1 0 0,0 0 0 0 0,1-1 0 0 0,-1 1-1 0 0,0 0 1 0 0,0-1 0 0 0,1 1 0 0 0,14-13 7 0 0,-5-18-56 0 0,-10 29 23 0 0,0 0-1 0 0,0 0 0 0 0,1 0 1 0 0,-1 0-1 0 0,0 0 0 0 0,0 1 1 0 0,1-1-1 0 0,-1 0 0 0 0,1 0 0 0 0,0 1 1 0 0,0-1-1 0 0,-1 0 0 0 0,1 1 1 0 0,0-1-1 0 0,0 1 0 0 0,1-1 0 0 0,-1 1 1 0 0,0-1-1 0 0,0 1 0 0 0,1 0 1 0 0,-1 0-1 0 0,0-1 0 0 0,1 1 0 0 0,0 0 1 0 0,-1 0-1 0 0,1 0 0 0 0,-1 1 1 0 0,1-1-1 0 0,0 0 0 0 0,0 1 0 0 0,-1-1 1 0 0,1 1-1 0 0,0 0 0 0 0,0-1 1 0 0,3 1-1 0 0,-3 0 23 0 0,1-1 1 0 0,0 1 0 0 0,0 0-1 0 0,0 0 1 0 0,0 0-1 0 0,0 1 1 0 0,0-1 0 0 0,0 1-1 0 0,-1-1 1 0 0,1 1-1 0 0,0 0 1 0 0,0 0-1 0 0,-1 0 1 0 0,1 1 0 0 0,-1-1-1 0 0,1 1 1 0 0,2 1-1 0 0,-4 0 4 0 0,1 1 0 0 0,0-1 0 0 0,-1 1 0 0 0,0-1 0 0 0,0 1 0 0 0,0-1 0 0 0,0 1 0 0 0,-1 0 0 0 0,1-1 0 0 0,-1 1 0 0 0,0 0 1 0 0,0-1-1 0 0,-1 5 0 0 0,1-2 11 0 0,-1-1 1 0 0,0 0 0 0 0,0 1-1 0 0,-1-1 1 0 0,0 0 0 0 0,1 0 0 0 0,-2 0-1 0 0,1 0 1 0 0,0 0 0 0 0,-5 5-1 0 0,6-8-1 0 0,0-1-1 0 0,0 1 0 0 0,0 0 0 0 0,0-1 1 0 0,0 1-1 0 0,0-1 0 0 0,-1 1 1 0 0,1-1-1 0 0,0 0 0 0 0,-1 0 0 0 0,1 1 1 0 0,-1-1-1 0 0,0 0 0 0 0,1 0 1 0 0,-1-1-1 0 0,0 1 0 0 0,0 0 0 0 0,1 0 1 0 0,-1-1-1 0 0,0 1 0 0 0,0-1 1 0 0,0 0-1 0 0,0 0 0 0 0,0 1 0 0 0,0-1 1 0 0,1 0-1 0 0,-1-1 0 0 0,0 1 1 0 0,0 0-1 0 0,0 0 0 0 0,-3-2 0 0 0,0-2-43 0 0,-1 0 0 0 0,1-1-1 0 0,1 0 1 0 0,-1 0-1 0 0,1 0 1 0 0,0-1-1 0 0,0 0 1 0 0,0 1-1 0 0,-3-10 1 0 0,6 11-210 0 0,-3-15-2455 0 0,10 9-5396 0 0,2 7 3228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8:41.905"/>
    </inkml:context>
    <inkml:brush xml:id="br0">
      <inkml:brushProperty name="width" value="0.05" units="cm"/>
      <inkml:brushProperty name="height" value="0.05" units="cm"/>
      <inkml:brushProperty name="color" value="#E71224"/>
    </inkml:brush>
  </inkml:definitions>
  <inkml:trace contextRef="#ctx0" brushRef="#br0">87 0 14471 0 0,'0'0'461'0'0,"-5"1"-53"0"0,-2 0-33 0 0,0 0-1 0 0,0 1 1 0 0,1 0-1 0 0,-1 0 1 0 0,1 0-1 0 0,-7 5 0 0 0,11-7-322 0 0,0 1-1 0 0,0 0 0 0 0,1 0 0 0 0,-1 0 0 0 0,0 0 0 0 0,1 1 1 0 0,-1-1-1 0 0,1 0 0 0 0,0 1 0 0 0,-1-1 0 0 0,1 1 0 0 0,0-1 1 0 0,0 1-1 0 0,0-1 0 0 0,0 1 0 0 0,0 0 0 0 0,0 0 0 0 0,0 0 1 0 0,1-1-1 0 0,-1 1 0 0 0,1 0 0 0 0,-1 0 0 0 0,1 0 0 0 0,0 0 1 0 0,0 0-1 0 0,0 0 0 0 0,0 0 0 0 0,0 0 0 0 0,0 0 0 0 0,1 2 1 0 0,0-2-43 0 0,0 0 0 0 0,0-1 0 0 0,0 1 0 0 0,0 0 0 0 0,1 0 0 0 0,-1-1 1 0 0,0 1-1 0 0,1-1 0 0 0,0 1 0 0 0,-1-1 0 0 0,1 0 0 0 0,0 1 0 0 0,0-1 1 0 0,0 0-1 0 0,0 0 0 0 0,0 0 0 0 0,0-1 0 0 0,0 1 0 0 0,0 0 1 0 0,0-1-1 0 0,0 1 0 0 0,0-1 0 0 0,0 0 0 0 0,0 0 0 0 0,0 0 0 0 0,1 0 1 0 0,-1 0-1 0 0,0 0 0 0 0,3-1 0 0 0,-1 1-11 0 0,1 0 0 0 0,-1-1 1 0 0,0 1-1 0 0,1-1 0 0 0,-1 0 0 0 0,0 0 0 0 0,0-1 0 0 0,1 1 1 0 0,-1-1-1 0 0,0 0 0 0 0,0 0 0 0 0,6-5 0 0 0,-10 7 4 0 0,0 0-1 0 0,0 0 0 0 0,-1 0 1 0 0,1 0-1 0 0,0 0 0 0 0,0 0 1 0 0,0 0-1 0 0,-1 0 0 0 0,1 0 0 0 0,0 0 1 0 0,0 0-1 0 0,0 0 0 0 0,-1 0 1 0 0,1 0-1 0 0,0-1 0 0 0,0 1 1 0 0,0 0-1 0 0,0 0 0 0 0,-1 0 1 0 0,1 0-1 0 0,0 0 0 0 0,0 0 0 0 0,0-1 1 0 0,0 1-1 0 0,0 0 0 0 0,0 0 1 0 0,-1 0-1 0 0,1 0 0 0 0,0-1 1 0 0,0 1-1 0 0,0 0 0 0 0,0 0 1 0 0,0 0-1 0 0,0 0 0 0 0,0-1 0 0 0,0 1 1 0 0,0 0-1 0 0,0 0 0 0 0,0 0 1 0 0,0-1-1 0 0,0 1 0 0 0,0 0 1 0 0,0 0-1 0 0,0 0 0 0 0,0-1 1 0 0,0 1-1 0 0,0 0 0 0 0,0 0 0 0 0,0 0 1 0 0,0-1-1 0 0,0 1 0 0 0,1 0 1 0 0,-1 0-1 0 0,0 0 0 0 0,0 0 1 0 0,0-1-1 0 0,0 1 0 0 0,0 0 0 0 0,0 0 1 0 0,1 0-1 0 0,-1 0 0 0 0,0 0 1 0 0,0 0-1 0 0,0 0 0 0 0,0-1 1 0 0,1 1-1 0 0,-1 0 0 0 0,0 0 1 0 0,-15 9 1 0 0,14-8 18 0 0,0 0 0 0 0,0 1 0 0 0,0-1 1 0 0,0 0-1 0 0,0 1 0 0 0,1-1 0 0 0,-1 0 1 0 0,1 1-1 0 0,-1-1 0 0 0,1 1 0 0 0,-1-1 1 0 0,1 1-1 0 0,0-1 0 0 0,0 1 0 0 0,0-1 1 0 0,0 1-1 0 0,0-1 0 0 0,0 1 0 0 0,0-1 1 0 0,0 1-1 0 0,1-1 0 0 0,-1 1 0 0 0,0-1 0 0 0,1 1 1 0 0,0-1-1 0 0,-1 0 0 0 0,1 1 0 0 0,0-1 1 0 0,-1 0-1 0 0,1 1 0 0 0,0-1 0 0 0,0 0 1 0 0,0 0-1 0 0,0 0 0 0 0,0 0 0 0 0,0 0 1 0 0,1 0-1 0 0,-1 0 0 0 0,0 0 0 0 0,0 0 1 0 0,1-1-1 0 0,2 2 0 0 0,30 10-1352 0 0,0-9-6788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8:42.339"/>
    </inkml:context>
    <inkml:brush xml:id="br0">
      <inkml:brushProperty name="width" value="0.05" units="cm"/>
      <inkml:brushProperty name="height" value="0.05" units="cm"/>
      <inkml:brushProperty name="color" value="#E71224"/>
    </inkml:brush>
  </inkml:definitions>
  <inkml:trace contextRef="#ctx0" brushRef="#br0">91 35 14807 0 0,'0'0'1078'0'0,"2"-5"-401"0"0,1 1-452 0 0,-2 2-115 0 0,0 1-1 0 0,0-1 1 0 0,0 1-1 0 0,0-1 1 0 0,0 1-1 0 0,0-1 1 0 0,-1 1-1 0 0,1-1 1 0 0,-1 0-1 0 0,1 1 1 0 0,-1-1-1 0 0,0 0 1 0 0,0-2-1 0 0,-3 4 14 0 0,0 0-1 0 0,1 1 0 0 0,-1-1 0 0 0,0 1 1 0 0,0 0-1 0 0,0-1 0 0 0,0 1 1 0 0,0 1-1 0 0,1-1 0 0 0,-1 0 0 0 0,-4 4 1 0 0,0 1 37 0 0,1-1 1 0 0,-1 2-1 0 0,1-1 1 0 0,0 1 0 0 0,1 0-1 0 0,0 0 1 0 0,-5 8-1 0 0,8-12-109 0 0,0 1 0 0 0,0-1-1 0 0,1 0 1 0 0,-1 0-1 0 0,1 1 1 0 0,0-1 0 0 0,0 1-1 0 0,0-1 1 0 0,1 1 0 0 0,-1-1-1 0 0,1 1 1 0 0,0 0-1 0 0,-1-1 1 0 0,2 1 0 0 0,-1 0-1 0 0,0-1 1 0 0,1 1 0 0 0,0-1-1 0 0,0 1 1 0 0,1 3-1 0 0,-1-5-31 0 0,1 0 0 0 0,-1-1 0 0 0,0 1 0 0 0,1-1 0 0 0,-1 1 0 0 0,1-1 0 0 0,-1 1 0 0 0,1-1 0 0 0,0 0 0 0 0,-1 0 0 0 0,1 0 0 0 0,0 0 0 0 0,0 0 0 0 0,0 0 0 0 0,0 0 0 0 0,0-1 0 0 0,0 1 0 0 0,0-1 0 0 0,0 1 0 0 0,0-1 0 0 0,0 0 0 0 0,1 0 0 0 0,-1 0 0 0 0,0 0 0 0 0,0 0 0 0 0,0 0 0 0 0,0-1 0 0 0,3 0-1 0 0,28-9-640 0 0,-9-5-3443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8:42.790"/>
    </inkml:context>
    <inkml:brush xml:id="br0">
      <inkml:brushProperty name="width" value="0.05" units="cm"/>
      <inkml:brushProperty name="height" value="0.05" units="cm"/>
      <inkml:brushProperty name="color" value="#E71224"/>
    </inkml:brush>
  </inkml:definitions>
  <inkml:trace contextRef="#ctx0" brushRef="#br0">96 1 11461 0 0,'0'0'4584'0'0,"-19"28"-2077"0"0,-57 183 1124 0 0,75-199-3146 0 0,2-9-2569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8:43.285"/>
    </inkml:context>
    <inkml:brush xml:id="br0">
      <inkml:brushProperty name="width" value="0.05" units="cm"/>
      <inkml:brushProperty name="height" value="0.05" units="cm"/>
      <inkml:brushProperty name="color" value="#E71224"/>
    </inkml:brush>
  </inkml:definitions>
  <inkml:trace contextRef="#ctx0" brushRef="#br0">107 5 8724 0 0,'0'0'4437'0'0,"4"-2"-3101"0"0,0-1 953 0 0,-9 5-781 0 0,-24 12-146 0 0,-39 23-438 0 0,67-37-911 0 0,0 1-1 0 0,0-1 1 0 0,1 1 0 0 0,-1-1-1 0 0,0 1 1 0 0,0 0 0 0 0,1-1-1 0 0,-1 1 1 0 0,0 0-1 0 0,1 0 1 0 0,-1-1 0 0 0,0 1-1 0 0,1 0 1 0 0,0 0 0 0 0,-1 0-1 0 0,1 0 1 0 0,-1 0 0 0 0,1 0-1 0 0,0 0 1 0 0,0 0-1 0 0,-1 0 1 0 0,1 0 0 0 0,0 0-1 0 0,0 0 1 0 0,0 0 0 0 0,0 0-1 0 0,0 0 1 0 0,0 0 0 0 0,0-1-1 0 0,1 3 1 0 0,0 0 31 0 0,1 0 0 0 0,-1-1 0 0 0,1 1 0 0 0,0-1 0 0 0,-1 1 0 0 0,1-1 0 0 0,1 0 0 0 0,-1 0 0 0 0,0 1 0 0 0,3 1 0 0 0,7 5 161 0 0,1-1 0 0 0,-1 0 1 0 0,19 7-1 0 0,-23-12-2744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8:44.201"/>
    </inkml:context>
    <inkml:brush xml:id="br0">
      <inkml:brushProperty name="width" value="0.05" units="cm"/>
      <inkml:brushProperty name="height" value="0.05" units="cm"/>
      <inkml:brushProperty name="color" value="#E71224"/>
    </inkml:brush>
  </inkml:definitions>
  <inkml:trace contextRef="#ctx0" brushRef="#br0">1 26 7283 0 0,'0'0'2903'0'0,"5"-3"-1758"0"0,-3 2-953 0 0,0 0 0 0 0,0-1 0 0 0,0 1 0 0 0,0 0 0 0 0,0-1 0 0 0,0 1 0 0 0,0-1 0 0 0,-1 1 0 0 0,1-1 0 0 0,-1 0 0 0 0,3-2 2367 0 0,-17 32 88 0 0,11-21-2373 0 0,0 0 1 0 0,1 1 0 0 0,0-1 0 0 0,1 1 0 0 0,-1-1-1 0 0,1 1 1 0 0,2 12 0 0 0,-2-18-259 0 0,0-1 0 0 0,0 0 0 0 0,0 1-1 0 0,1-1 1 0 0,-1 0 0 0 0,0 1 0 0 0,1-1 0 0 0,-1 0 0 0 0,0 1-1 0 0,1-1 1 0 0,0 0 0 0 0,-1 0 0 0 0,1 1 0 0 0,0-1 0 0 0,0 0 0 0 0,-1 0-1 0 0,1 0 1 0 0,0 0 0 0 0,0 0 0 0 0,0 0 0 0 0,0 0 0 0 0,0 0-1 0 0,1 0 1 0 0,-1-1 0 0 0,0 1 0 0 0,0 0 0 0 0,0-1 0 0 0,1 1-1 0 0,-1-1 1 0 0,0 1 0 0 0,1-1 0 0 0,-1 0 0 0 0,0 0 0 0 0,1 1-1 0 0,-1-1 1 0 0,1 0 0 0 0,-1 0 0 0 0,0 0 0 0 0,1-1 0 0 0,-1 1 0 0 0,1 0-1 0 0,-1 0 1 0 0,0-1 0 0 0,1 1 0 0 0,-1-1 0 0 0,0 1 0 0 0,0-1-1 0 0,3-1 1 0 0,-3 1 2 0 0,1 0 1 0 0,-1 0-1 0 0,1 0 0 0 0,-1-1 0 0 0,0 1 1 0 0,1-1-1 0 0,-1 1 0 0 0,0-1 0 0 0,0 1 0 0 0,0-1 1 0 0,0 0-1 0 0,1-2 0 0 0,-2 3-18 0 0,0 0 1 0 0,0 1-1 0 0,0-1 0 0 0,0 0 0 0 0,1 0 0 0 0,-1 0 1 0 0,0 1-1 0 0,1-1 0 0 0,-1 0 0 0 0,0 0 1 0 0,1 1-1 0 0,-1-1 0 0 0,1 0 0 0 0,-1 0 1 0 0,1 1-1 0 0,0-1 0 0 0,-1 1 0 0 0,1-1 0 0 0,0 1 1 0 0,-1-1-1 0 0,1 1 0 0 0,0-1 0 0 0,0 1 1 0 0,-1-1-1 0 0,1 1 0 0 0,0 0 0 0 0,0 0 0 0 0,0-1 1 0 0,-1 1-1 0 0,1 0 0 0 0,0 0 0 0 0,0 0 1 0 0,0 0-1 0 0,0 0 0 0 0,0 0 0 0 0,-1 0 1 0 0,1 0-1 0 0,0 0 0 0 0,0 0 0 0 0,0 0 0 0 0,0 1 1 0 0,-1-1-1 0 0,1 0 0 0 0,0 1 0 0 0,0-1 1 0 0,-1 0-1 0 0,1 1 0 0 0,0-1 0 0 0,0 1 1 0 0,-1-1-1 0 0,1 1 0 0 0,-1 0 0 0 0,1-1 0 0 0,0 1 1 0 0,-1 0-1 0 0,1-1 0 0 0,-1 1 0 0 0,1 0 1 0 0,-1 0-1 0 0,1 0 0 0 0,2 2 2 0 0,0 0 1 0 0,0-1-1 0 0,0 1 1 0 0,0-1-1 0 0,1 0 1 0 0,-1 0-1 0 0,1-1 1 0 0,-1 1-1 0 0,1-1 1 0 0,0 1-1 0 0,-1-1 1 0 0,1 0-1 0 0,0-1 1 0 0,0 1-1 0 0,0-1 1 0 0,0 1-1 0 0,0-1 0 0 0,0 0 1 0 0,0-1-1 0 0,0 1 1 0 0,5-2-1 0 0,-7 2-2 0 0,1-1 0 0 0,-1 0 0 0 0,0 0 0 0 0,0 0-1 0 0,0 0 1 0 0,0 0 0 0 0,0 0 0 0 0,0 0 0 0 0,0-1 0 0 0,0 1 0 0 0,0-1-1 0 0,-1 1 1 0 0,1-1 0 0 0,-1 0 0 0 0,1 0 0 0 0,-1 1 0 0 0,0-1-1 0 0,1 0 1 0 0,-1 0 0 0 0,0 0 0 0 0,0-1 0 0 0,0 1 0 0 0,-1 0-1 0 0,1 0 1 0 0,-1 0 0 0 0,1-1 0 0 0,-1 1 0 0 0,0 0 0 0 0,1-1-1 0 0,-1 1 1 0 0,0 0 0 0 0,-1-1 0 0 0,1 1 0 0 0,0 0 0 0 0,-1 0-1 0 0,1-1 1 0 0,-2-2 0 0 0,1 3-24 0 0,0 0 0 0 0,0-1 0 0 0,-1 1 0 0 0,1 0 0 0 0,0 0 0 0 0,-1 1 0 0 0,1-1 0 0 0,-1 0 0 0 0,0 0 0 0 0,0 1 0 0 0,0-1 0 0 0,0 1 0 0 0,0 0 0 0 0,0-1 0 0 0,0 1 0 0 0,0 0 0 0 0,0 0 0 0 0,0 0 0 0 0,-1 1 0 0 0,1-1 0 0 0,0 0 0 0 0,-1 1 0 0 0,1 0 0 0 0,0-1 0 0 0,-1 1 0 0 0,1 0 0 0 0,-1 0 0 0 0,-4 1 0 0 0,34-15-6720 0 0,-21 9 4126 0 0,4 0-2459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5:51.194"/>
    </inkml:context>
    <inkml:brush xml:id="br0">
      <inkml:brushProperty name="width" value="0.05" units="cm"/>
      <inkml:brushProperty name="height" value="0.05" units="cm"/>
      <inkml:brushProperty name="color" value="#E71224"/>
    </inkml:brush>
  </inkml:definitions>
  <inkml:trace contextRef="#ctx0" brushRef="#br0">0 68 8100 0 0,'0'0'3737'0'0,"2"5"-2768"0"0,20 50 4820 0 0,-11-92-5517 0 0,-10 32-292 0 0,1 0-1 0 0,0 0 0 0 0,1 0 0 0 0,-1 0 0 0 0,1 0 1 0 0,0 0-1 0 0,0 1 0 0 0,1-1 0 0 0,-1 1 1 0 0,1 0-1 0 0,0 0 0 0 0,0 1 0 0 0,0-1 1 0 0,1 1-1 0 0,-1 0 0 0 0,1 0 0 0 0,0 0 0 0 0,0 0 1 0 0,0 1-1 0 0,0 0 0 0 0,0 0 0 0 0,0 1 1 0 0,0-1-1 0 0,1 1 0 0 0,-1 0 0 0 0,1 0 0 0 0,10 1 1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8:44.725"/>
    </inkml:context>
    <inkml:brush xml:id="br0">
      <inkml:brushProperty name="width" value="0.05" units="cm"/>
      <inkml:brushProperty name="height" value="0.05" units="cm"/>
      <inkml:brushProperty name="color" value="#E71224"/>
    </inkml:brush>
  </inkml:definitions>
  <inkml:trace contextRef="#ctx0" brushRef="#br0">29 1 9764 0 0,'0'0'4723'0'0,"-2"3"-3472"0"0,-2 1-882 0 0,1 1 1 0 0,0 0-1 0 0,1-1 0 0 0,-1 1 0 0 0,1 1 1 0 0,0-1-1 0 0,0 0 0 0 0,0 0 1 0 0,1 1-1 0 0,-1 6 0 0 0,2-11-353 0 0,-1 1 0 0 0,1-1-1 0 0,0 1 1 0 0,0-1-1 0 0,0 1 1 0 0,0-1-1 0 0,0 0 1 0 0,1 1 0 0 0,-1-1-1 0 0,0 1 1 0 0,1-1-1 0 0,-1 0 1 0 0,1 1-1 0 0,-1-1 1 0 0,1 0-1 0 0,-1 0 1 0 0,1 1 0 0 0,0-1-1 0 0,0 0 1 0 0,0 0-1 0 0,0 0 1 0 0,0 0-1 0 0,0 0 1 0 0,0 0 0 0 0,0 0-1 0 0,0 0 1 0 0,0 0-1 0 0,0-1 1 0 0,1 1-1 0 0,-1 0 1 0 0,0-1 0 0 0,0 1-1 0 0,1-1 1 0 0,-1 1-1 0 0,1-1 1 0 0,-1 0-1 0 0,0 0 1 0 0,1 1-1 0 0,-1-1 1 0 0,1 0 0 0 0,-1 0-1 0 0,0 0 1 0 0,1-1-1 0 0,-1 1 1 0 0,1 0-1 0 0,1-1 1 0 0,0 0-17 0 0,-1 0 1 0 0,1 0-1 0 0,0 0 0 0 0,0 0 0 0 0,-1 0 1 0 0,1-1-1 0 0,-1 0 0 0 0,1 1 0 0 0,-1-1 0 0 0,0 0 1 0 0,0 0-1 0 0,0 0 0 0 0,0 0 0 0 0,0-1 1 0 0,3-3-1 0 0,-4 5 6 0 0,0-1 0 0 0,0 1 0 0 0,0-1-1 0 0,0 1 1 0 0,0-1 0 0 0,0 1 0 0 0,0-1 0 0 0,-1 0 0 0 0,1 1 0 0 0,-1-1 0 0 0,1 0-1 0 0,-1 0 1 0 0,1 1 0 0 0,-1-1 0 0 0,0 0 0 0 0,0 0 0 0 0,0 0 0 0 0,0 1 0 0 0,0-1 0 0 0,0 0-1 0 0,-1 0 1 0 0,1 0 0 0 0,-1 1 0 0 0,1-1 0 0 0,-2-3 0 0 0,2 5 14 0 0,-1 0 0 0 0,1-1 0 0 0,0 1 0 0 0,0 0 0 0 0,0 0 0 0 0,-1 0 0 0 0,1-1 0 0 0,0 1 0 0 0,0 0 0 0 0,0 0 0 0 0,-1 0 0 0 0,1 0 0 0 0,0 0 0 0 0,0 0 0 0 0,-1-1 0 0 0,1 1 0 0 0,0 0 0 0 0,-1 0 0 0 0,1 0 0 0 0,0 0 0 0 0,0 0 0 0 0,-1 0 0 0 0,1 0 0 0 0,0 0 0 0 0,0 0 0 0 0,-1 0 0 0 0,1 0 0 0 0,0 0 0 0 0,-1 1 0 0 0,1-1 0 0 0,0 0 1 0 0,0 0-1 0 0,-1 0 0 0 0,1 0 0 0 0,0 0 0 0 0,0 0 0 0 0,0 1 0 0 0,-1-1 0 0 0,1 0 0 0 0,0 0 0 0 0,0 1 0 0 0,-12 13 473 0 0,-2 17 300 0 0,13-30-784 0 0,0 0 0 0 0,1 0 0 0 0,-1 1 0 0 0,1-1 0 0 0,-1 0 0 0 0,1 0 0 0 0,-1 0 0 0 0,1 1 0 0 0,0-1-1 0 0,0 0 1 0 0,0 0 0 0 0,-1 1 0 0 0,1-1 0 0 0,0 0 0 0 0,1 1 0 0 0,-1-1 0 0 0,0 0 0 0 0,0 0 0 0 0,0 1 0 0 0,1-1-1 0 0,-1 0 1 0 0,1 0 0 0 0,-1 0 0 0 0,1 1 0 0 0,-1-1 0 0 0,1 0 0 0 0,0 0 0 0 0,0 0 0 0 0,-1 0 0 0 0,1 0 0 0 0,0 0-1 0 0,0 0 1 0 0,0 0 0 0 0,0-1 0 0 0,0 1 0 0 0,0 0 0 0 0,2 0 0 0 0,21 0-1953 0 0,2-13-4412 0 0,-7-1 768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8:45.145"/>
    </inkml:context>
    <inkml:brush xml:id="br0">
      <inkml:brushProperty name="width" value="0.05" units="cm"/>
      <inkml:brushProperty name="height" value="0.05" units="cm"/>
      <inkml:brushProperty name="color" value="#E71224"/>
    </inkml:brush>
  </inkml:definitions>
  <inkml:trace contextRef="#ctx0" brushRef="#br0">10 80 13222 0 0,'0'0'1219'0'0,"0"6"-80"0"0,0 64 2629 0 0,0-70-3576 0 0,-9-31 1190 0 0,9 25-1363 0 0,0-1 0 0 0,0 0 0 0 0,1 1 0 0 0,0-1 0 0 0,1 0 0 0 0,-1 1 0 0 0,1 0 0 0 0,1-1 0 0 0,-1 1 0 0 0,5-7 0 0 0,-5 10-9 0 0,0-1 0 0 0,0 1 0 0 0,1 0 0 0 0,-1 0 0 0 0,1 0 0 0 0,0 1 1 0 0,0-1-1 0 0,0 1 0 0 0,0-1 0 0 0,0 1 0 0 0,1 0 0 0 0,-1 0 0 0 0,1 1 0 0 0,-1-1 0 0 0,1 1 0 0 0,0-1 0 0 0,-1 1 0 0 0,1 0 0 0 0,4 0 0 0 0,-7 1-93 0 0,-1-1-1 0 0,1 1 0 0 0,-1 0 0 0 0,1 0 0 0 0,-1 0 0 0 0,1-1 0 0 0,-1 1 0 0 0,1 0 1 0 0,-1 0-1 0 0,1 0 0 0 0,-1 0 0 0 0,1 0 0 0 0,0 0 0 0 0,-1 0 0 0 0,1 0 0 0 0,-1 0 1 0 0,1 0-1 0 0,-1 0 0 0 0,1 0 0 0 0,-1 1 0 0 0,1-1 0 0 0,-1 0 0 0 0,1 0 0 0 0,-1 1 1 0 0,1-1-1 0 0,-1 0 0 0 0,1 0 0 0 0,-1 1 0 0 0,1-1 0 0 0,-1 1 0 0 0,1-1 0 0 0,-1 0 1 0 0,0 1-1 0 0,1-1 0 0 0,-1 1 0 0 0,0-1 0 0 0,0 1 0 0 0,1-1 0 0 0,-1 1 0 0 0,0-1 1 0 0,0 1-1 0 0,1-1 0 0 0,-1 1 0 0 0,0-1 0 0 0,0 1 0 0 0,0-1 0 0 0,0 1 0 0 0,0 0 0 0 0,0-1 1 0 0,0 1-1 0 0,0-1 0 0 0,0 1 0 0 0,0-1 0 0 0,0 1 0 0 0,0-1 0 0 0,-1 1 0 0 0,1-1 1 0 0,0 1-1 0 0,0-1 0 0 0,-1 1 0 0 0,1-1 0 0 0,-1 2 0 0 0,-1 9-2424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8:45.671"/>
    </inkml:context>
    <inkml:brush xml:id="br0">
      <inkml:brushProperty name="width" value="0.05" units="cm"/>
      <inkml:brushProperty name="height" value="0.05" units="cm"/>
      <inkml:brushProperty name="color" value="#E71224"/>
    </inkml:brush>
  </inkml:definitions>
  <inkml:trace contextRef="#ctx0" brushRef="#br0">112 209 9861 0 0,'0'0'7035'0'0,"-24"-3"-5066"0"0,17 4-1879 0 0,1 1-1 0 0,-1 1 1 0 0,0-1 0 0 0,1 1 0 0 0,0 0 0 0 0,-1 1 0 0 0,-8 6 0 0 0,13-9-63 0 0,1 0 0 0 0,-1 0 0 0 0,0 0 1 0 0,1 0-1 0 0,-1 0 0 0 0,1 0 1 0 0,-1 1-1 0 0,1-1 0 0 0,0 0 1 0 0,-1 1-1 0 0,1-1 0 0 0,0 1 1 0 0,0 0-1 0 0,0-1 0 0 0,0 1 0 0 0,1 0 1 0 0,-1 0-1 0 0,0-1 0 0 0,1 1 1 0 0,-1 0-1 0 0,1 0 0 0 0,-1 0 1 0 0,1 0-1 0 0,0 0 0 0 0,0 0 1 0 0,0-1-1 0 0,0 1 0 0 0,0 0 0 0 0,1 0 1 0 0,-1 0-1 0 0,1 3 0 0 0,1-3-21 0 0,-1-1 0 0 0,1 0-1 0 0,-1 0 1 0 0,1 0-1 0 0,-1 0 1 0 0,1 0 0 0 0,0 0-1 0 0,-1 0 1 0 0,1 0 0 0 0,0-1-1 0 0,0 1 1 0 0,0-1 0 0 0,0 0-1 0 0,-1 1 1 0 0,1-1-1 0 0,0 0 1 0 0,0 0 0 0 0,0 0-1 0 0,0 0 1 0 0,0 0 0 0 0,0-1-1 0 0,3 0 1 0 0,40-11 83 0 0,-36 7-101 0 0,-1 0 1 0 0,1 0-1 0 0,-1-1 0 0 0,0 0 0 0 0,-1 0 1 0 0,1-1-1 0 0,-1 0 0 0 0,-1 0 0 0 0,1-1 0 0 0,-1 1 1 0 0,0-1-1 0 0,-1-1 0 0 0,0 1 0 0 0,-1-1 1 0 0,1 0-1 0 0,-2 0 0 0 0,1 0 0 0 0,-1-1 1 0 0,-1 1-1 0 0,1-1 0 0 0,1-19 0 0 0,-3 21 15 0 0,1 1-1 0 0,0 0 0 0 0,0 0 0 0 0,1 0 0 0 0,0 0 1 0 0,0 1-1 0 0,5-8 0 0 0,9-22 10 0 0,-29 65 250 0 0,-2-1 0 0 0,-22 33 0 0 0,16-27 412 0 0,-19 41 0 0 0,34-63-673 0 0,1 0-1 0 0,-1 0 1 0 0,2 1 0 0 0,0 0-1 0 0,0 0 1 0 0,1 0 0 0 0,0 19-1 0 0,7-41-6253 0 0,-5-1-300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8:47.603"/>
    </inkml:context>
    <inkml:brush xml:id="br0">
      <inkml:brushProperty name="width" value="0.05" units="cm"/>
      <inkml:brushProperty name="height" value="0.05" units="cm"/>
      <inkml:brushProperty name="color" value="#E71224"/>
    </inkml:brush>
  </inkml:definitions>
  <inkml:trace contextRef="#ctx0" brushRef="#br0">47 33 11669 0 0,'0'0'3503'0'0,"-4"-5"-2673"0"0,-16-23 979 0 0,16 37-1621 0 0,0 1 1 0 0,1-1-1 0 0,0 1 1 0 0,0-1 0 0 0,1 1-1 0 0,1 0 1 0 0,-1 0-1 0 0,2 0 1 0 0,-1 0-1 0 0,3 17 1 0 0,-2-24-184 0 0,0 0 1 0 0,1 0-1 0 0,-1 0 1 0 0,1 0-1 0 0,0 0 0 0 0,0 0 1 0 0,0 0-1 0 0,0 0 1 0 0,1 0-1 0 0,-1 0 1 0 0,1 0-1 0 0,-1-1 1 0 0,1 1-1 0 0,0-1 0 0 0,0 1 1 0 0,0-1-1 0 0,1 0 1 0 0,-1 0-1 0 0,1 0 1 0 0,-1 0-1 0 0,1 0 1 0 0,-1 0-1 0 0,1-1 1 0 0,0 0-1 0 0,0 1 0 0 0,0-1 1 0 0,0 0-1 0 0,0 0 1 0 0,0 0-1 0 0,0-1 1 0 0,0 1-1 0 0,0-1 1 0 0,0 0-1 0 0,0 0 0 0 0,1 0 1 0 0,-1 0-1 0 0,0 0 1 0 0,4-1-1 0 0,-4 0-9 0 0,0 0-1 0 0,0 0 1 0 0,0 0-1 0 0,0-1 1 0 0,0 1-1 0 0,0-1 1 0 0,0 0-1 0 0,0 0 1 0 0,-1 0-1 0 0,1 0 1 0 0,-1 0-1 0 0,0 0 1 0 0,1-1 0 0 0,-1 1-1 0 0,0-1 1 0 0,0 1-1 0 0,-1-1 1 0 0,1 0-1 0 0,0 0 1 0 0,-1 0-1 0 0,0 0 1 0 0,0 0-1 0 0,0 0 1 0 0,0 0-1 0 0,0 0 1 0 0,0 0-1 0 0,0-6 1 0 0,-1 17 6 0 0,1 0 1 0 0,0 0 0 0 0,0-1-1 0 0,1 1 1 0 0,0 0 0 0 0,1-1-1 0 0,-1 1 1 0 0,1-1 0 0 0,1 0-1 0 0,4 7 1 0 0,-7-11-1 0 0,1-1 0 0 0,-1 0-1 0 0,1 1 1 0 0,-1-1 0 0 0,1 0 0 0 0,0 0 0 0 0,0 0-1 0 0,0 0 1 0 0,0-1 0 0 0,0 1 0 0 0,0 0 0 0 0,0-1-1 0 0,1 0 1 0 0,-1 1 0 0 0,1-1 0 0 0,-1 0 0 0 0,1 0 0 0 0,-1 0-1 0 0,1-1 1 0 0,-1 1 0 0 0,1-1 0 0 0,0 1 0 0 0,-1-1-1 0 0,1 0 1 0 0,0 0 0 0 0,-1 0 0 0 0,1 0 0 0 0,0-1-1 0 0,0 1 1 0 0,-1-1 0 0 0,1 1 0 0 0,-1-1 0 0 0,5-2 0 0 0,-4 1-2 0 0,0 1 1 0 0,-1-1 0 0 0,1 0 0 0 0,-1 0 0 0 0,1 0 0 0 0,-1 0 0 0 0,0-1-1 0 0,0 1 1 0 0,0-1 0 0 0,0 1 0 0 0,0-1 0 0 0,-1 0 0 0 0,1 1-1 0 0,-1-1 1 0 0,1 0 0 0 0,-1 0 0 0 0,0 0 0 0 0,0 0 0 0 0,-1 0 0 0 0,1 0-1 0 0,-1-1 1 0 0,1-2 0 0 0,0-12 4 0 0,-1 1 0 0 0,0 0 0 0 0,-3-18 0 0 0,0-2 12 0 0,3 28 148 0 0,1-8-1446 0 0,0 16 1067 0 0,-1 1-1 0 0,0-1 0 0 0,1 0 1 0 0,-1 1-1 0 0,1-1 1 0 0,-1 1-1 0 0,1-1 0 0 0,-1 1 1 0 0,1-1-1 0 0,0 1 1 0 0,-1-1-1 0 0,1 1 1 0 0,-1 0-1 0 0,1-1 0 0 0,0 1 1 0 0,-1 0-1 0 0,1-1 1 0 0,0 1-1 0 0,-1 0 1 0 0,1 0-1 0 0,0 0 0 0 0,1 0 1 0 0,11-3-3881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8:48.194"/>
    </inkml:context>
    <inkml:brush xml:id="br0">
      <inkml:brushProperty name="width" value="0.05" units="cm"/>
      <inkml:brushProperty name="height" value="0.05" units="cm"/>
      <inkml:brushProperty name="color" value="#E71224"/>
    </inkml:brush>
  </inkml:definitions>
  <inkml:trace contextRef="#ctx0" brushRef="#br0">0 0 8404 0 0,'0'0'5704'0'0,"4"15"-3834"0"0,-1 17-429 0 0,-2 0-1 0 0,-5 52 1 0 0,0 2-979 0 0,19-106-126 0 0,-13 18-312 0 0,26-33-167 0 0,-28 35 137 0 0,1-1-1 0 0,-1 1 1 0 0,1 0 0 0 0,0-1 0 0 0,-1 1 0 0 0,1 0 0 0 0,-1-1 0 0 0,1 1 0 0 0,0 0 0 0 0,-1-1 0 0 0,1 1 0 0 0,-1 0 0 0 0,1 0 0 0 0,0 0 0 0 0,-1 0 0 0 0,1 0 0 0 0,0 0 0 0 0,-1 0 0 0 0,1 0 0 0 0,0 0 0 0 0,-1 0 0 0 0,2 0 0 0 0,-1 1 5 0 0,0 0 0 0 0,0-1 0 0 0,-1 1 1 0 0,1 0-1 0 0,0 0 0 0 0,0 0 0 0 0,-1-1 1 0 0,1 1-1 0 0,0 0 0 0 0,-1 0 0 0 0,1 0 1 0 0,-1 0-1 0 0,1 0 0 0 0,-1 0 0 0 0,0 0 1 0 0,1 1-1 0 0,-1-1 0 0 0,0 1 1 0 0,1 1 9 0 0,0 0 0 0 0,-1-1 0 0 0,1 1 0 0 0,1-1 0 0 0,-1 1 0 0 0,0-1 0 0 0,0 1 0 0 0,1-1 0 0 0,-1 0 0 0 0,1 0 0 0 0,0 0 0 0 0,0 0 0 0 0,0 0 0 0 0,0 0 0 0 0,0 0 0 0 0,0-1 0 0 0,0 1 0 0 0,1-1 0 0 0,-1 1 0 0 0,0-1 0 0 0,4 1 1 0 0,1 0-265 0 0,0 0 1 0 0,0 0-1 0 0,0-1 1 0 0,0 0-1 0 0,0 0 1 0 0,11-1-1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8:48.630"/>
    </inkml:context>
    <inkml:brush xml:id="br0">
      <inkml:brushProperty name="width" value="0.05" units="cm"/>
      <inkml:brushProperty name="height" value="0.05" units="cm"/>
      <inkml:brushProperty name="color" value="#E71224"/>
    </inkml:brush>
  </inkml:definitions>
  <inkml:trace contextRef="#ctx0" brushRef="#br0">15 1 14375 0 0,'0'0'2097'0'0,"-5"30"80"0"0,1-19-929 0 0,-1 0-464 0 0,5-1-399 0 0,0-5-289 0 0,0 1 0 0 0,0-1-96 0 0,9-5-144 0 0,-4-5-417 0 0,0-3-1648 0 0,0-5-2577 0 0,4-7-2561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8:48.800"/>
    </inkml:context>
    <inkml:brush xml:id="br0">
      <inkml:brushProperty name="width" value="0.05" units="cm"/>
      <inkml:brushProperty name="height" value="0.05" units="cm"/>
      <inkml:brushProperty name="color" value="#E71224"/>
    </inkml:brush>
  </inkml:definitions>
  <inkml:trace contextRef="#ctx0" brushRef="#br0">1 0 17528 0 0,'0'0'432'0'0,"0"31"-6290"0"0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8:49.189"/>
    </inkml:context>
    <inkml:brush xml:id="br0">
      <inkml:brushProperty name="width" value="0.05" units="cm"/>
      <inkml:brushProperty name="height" value="0.05" units="cm"/>
      <inkml:brushProperty name="color" value="#E71224"/>
    </inkml:brush>
  </inkml:definitions>
  <inkml:trace contextRef="#ctx0" brushRef="#br0">96 1 13846 0 0,'0'0'3663'0'0,"-4"6"-2980"0"0,-8 11-172 0 0,1 2 0 0 0,1-1 0 0 0,1 1-1 0 0,0 1 1 0 0,1 0 0 0 0,1 0 0 0 0,1 0-1 0 0,-5 37 1 0 0,2-6-484 0 0,9-50-441 0 0,0-16-12448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8:49.784"/>
    </inkml:context>
    <inkml:brush xml:id="br0">
      <inkml:brushProperty name="width" value="0.05" units="cm"/>
      <inkml:brushProperty name="height" value="0.05" units="cm"/>
      <inkml:brushProperty name="color" value="#E71224"/>
    </inkml:brush>
  </inkml:definitions>
  <inkml:trace contextRef="#ctx0" brushRef="#br0">32 38 9092 0 0,'0'0'7398'0'0,"44"-6"-5488"0"0,-45 6-1892 0 0,1 0 0 0 0,-1 0 0 0 0,0 0 0 0 0,0 0-1 0 0,0 0 1 0 0,0 0 0 0 0,0 0 0 0 0,0 0 0 0 0,0 0-1 0 0,0-1 1 0 0,0 1 0 0 0,0 0 0 0 0,0-1 0 0 0,0 1-1 0 0,0-1 1 0 0,0 1 0 0 0,1-1 0 0 0,-1 1 0 0 0,0-1 0 0 0,0 1-1 0 0,0-1 1 0 0,1 0 0 0 0,-1 1 0 0 0,0-1 0 0 0,1 0-1 0 0,-1 0 1 0 0,1 0 0 0 0,-1 0 0 0 0,1 1 0 0 0,-1-1-1 0 0,1 0 1 0 0,0 0 0 0 0,-1 0 0 0 0,1 0 0 0 0,0 0-1 0 0,0 0 1 0 0,0 0 0 0 0,0 0 0 0 0,0 0 0 0 0,0 0-1 0 0,0 0 1 0 0,0 0 0 0 0,0 0 0 0 0,0 0 0 0 0,0 0-1 0 0,1 0 1 0 0,-1 0 0 0 0,1-1 0 0 0,-8 11 46 0 0,0-1 0 0 0,0 1 1 0 0,1 0-1 0 0,-9 20 0 0 0,14-27-57 0 0,0 0 0 0 0,-1 0 0 0 0,1 1 0 0 0,0-1 0 0 0,1 0 0 0 0,-1 1 0 0 0,0-1 0 0 0,1 1 0 0 0,-1-1 0 0 0,1 0 0 0 0,-1 1 0 0 0,1 0 0 0 0,0-1 0 0 0,0 1 0 0 0,1-1 0 0 0,-1 1 0 0 0,0-1 0 0 0,1 1 0 0 0,0-1 0 0 0,-1 0 0 0 0,1 1 0 0 0,0-1 0 0 0,0 0 0 0 0,0 1-1 0 0,1-1 1 0 0,1 2 0 0 0,19 5-139 0 0,-10-8-1365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8:50.640"/>
    </inkml:context>
    <inkml:brush xml:id="br0">
      <inkml:brushProperty name="width" value="0.05" units="cm"/>
      <inkml:brushProperty name="height" value="0.05" units="cm"/>
      <inkml:brushProperty name="color" value="#E71224"/>
    </inkml:brush>
  </inkml:definitions>
  <inkml:trace contextRef="#ctx0" brushRef="#br0">79 0 14022 0 0,'0'0'4029'0'0,"-1"6"-3458"0"0,-11 53 583 0 0,-2-1 0 0 0,-25 61 1 0 0,30-94-116 0 0,6-15-3024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5:52.559"/>
    </inkml:context>
    <inkml:brush xml:id="br0">
      <inkml:brushProperty name="width" value="0.05" units="cm"/>
      <inkml:brushProperty name="height" value="0.05" units="cm"/>
      <inkml:brushProperty name="color" value="#E71224"/>
    </inkml:brush>
  </inkml:definitions>
  <inkml:trace contextRef="#ctx0" brushRef="#br0">120 13 7635 0 0,'0'0'5662'0'0,"-12"-11"-3571"0"0,-6 11-1405 0 0,12-1-485 0 0,0 0 1 0 0,0 1-1 0 0,0 0 1 0 0,0 0-1 0 0,0 1 0 0 0,0-1 1 0 0,0 1-1 0 0,0 1 1 0 0,0-1-1 0 0,1 1 1 0 0,-1 0-1 0 0,0 0 1 0 0,-7 4-1 0 0,13-5-202 0 0,1 0 1 0 0,-1-1-1 0 0,0 1 0 0 0,0-1 1 0 0,0 1-1 0 0,0-1 0 0 0,1 1 1 0 0,-1-1-1 0 0,0 1 1 0 0,0-1-1 0 0,1 0 0 0 0,-1 1 1 0 0,0-1-1 0 0,1 1 0 0 0,-1-1 1 0 0,1 0-1 0 0,-1 1 0 0 0,0-1 1 0 0,1 0-1 0 0,-1 1 0 0 0,1-1 1 0 0,-1 0-1 0 0,1 1 1 0 0,-1-1-1 0 0,1 0 0 0 0,-1 0 1 0 0,1 0-1 0 0,-1 0 0 0 0,1 0 1 0 0,-1 0-1 0 0,1 1 0 0 0,-1-1 1 0 0,1 0-1 0 0,0 0 0 0 0,-1-1 1 0 0,1 1-1 0 0,-1 0 1 0 0,1 0-1 0 0,28 6 112 0 0,-27-6-125 0 0,28 0-201 0 0,-29 0 195 0 0,1 0 1 0 0,-1-1-1 0 0,1 1 1 0 0,-1 0-1 0 0,1 0 1 0 0,-1 0-1 0 0,1 0 1 0 0,-1 0-1 0 0,1 0 1 0 0,-1 0-1 0 0,1 1 1 0 0,-1-1-1 0 0,1 1 0 0 0,-1-1 1 0 0,1 1-1 0 0,-1-1 1 0 0,1 1-1 0 0,-1 0 1 0 0,0-1-1 0 0,0 1 1 0 0,1 0-1 0 0,-1 0 1 0 0,0 0-1 0 0,0 0 1 0 0,2 2-1 0 0,1 1 23 0 0,1 0 0 0 0,0-1 1 0 0,1 0-1 0 0,-1 0 0 0 0,0-1 0 0 0,1 1 0 0 0,0-1 0 0 0,-1 0 1 0 0,1 0-1 0 0,0-1 0 0 0,0 0 0 0 0,0 0 0 0 0,0 0 0 0 0,0-1 1 0 0,0 0-1 0 0,0 0 0 0 0,0-1 0 0 0,0 1 0 0 0,0-1 1 0 0,9-3-1 0 0,-13 2-1270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8:50.935"/>
    </inkml:context>
    <inkml:brush xml:id="br0">
      <inkml:brushProperty name="width" value="0.05" units="cm"/>
      <inkml:brushProperty name="height" value="0.05" units="cm"/>
      <inkml:brushProperty name="color" value="#E71224"/>
    </inkml:brush>
  </inkml:definitions>
  <inkml:trace contextRef="#ctx0" brushRef="#br0">0 55 13574 0 0,'0'0'3300'0'0,"4"-1"-3038"0"0,75-5 370 0 0,-58 6-589 0 0,0-2 1 0 0,1 0-1 0 0,28-7 1 0 0,-26 4-111 0 0,-16 3-153 0 0,0 1 0 0 0,0-1 0 0 0,-1-1 0 0 0,1 1-1 0 0,14-8 1 0 0,-21 7-2354 0 0,-1-3-1385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8:51.585"/>
    </inkml:context>
    <inkml:brush xml:id="br0">
      <inkml:brushProperty name="width" value="0.05" units="cm"/>
      <inkml:brushProperty name="height" value="0.05" units="cm"/>
      <inkml:brushProperty name="color" value="#E71224"/>
    </inkml:brush>
  </inkml:definitions>
  <inkml:trace contextRef="#ctx0" brushRef="#br0">63 1 13734 0 0,'0'0'5221'0'0,"0"0"-5198"0"0,-1 0-1 0 0,1 0 1 0 0,0 0-1 0 0,0 0 1 0 0,-1 0-1 0 0,1-1 1 0 0,0 1-1 0 0,0 0 0 0 0,-1 0 1 0 0,1 0-1 0 0,0 0 1 0 0,0 0-1 0 0,-1 0 1 0 0,1 0-1 0 0,0 0 1 0 0,0 0-1 0 0,-1 0 1 0 0,1 0-1 0 0,0 0 1 0 0,0 0-1 0 0,-1 0 0 0 0,1 0 1 0 0,0 0-1 0 0,0 1 1 0 0,-1-1-1 0 0,1 0 1 0 0,0 0-1 0 0,0 0 1 0 0,-1 0-1 0 0,1 0 1 0 0,0 1-1 0 0,0-1 1 0 0,0 0-1 0 0,-1 0 0 0 0,1 0 1 0 0,0 1-1 0 0,0-1 1 0 0,0 0-1 0 0,0 0 1 0 0,0 0-1 0 0,-1 1 1 0 0,1-1-1 0 0,-2 29 580 0 0,-1-1 0 0 0,-12 53 0 0 0,2-17 108 0 0,4-30-423 0 0,-2 14-14 0 0,11-47-267 0 0,1-24 380 0 0,1 16-427 0 0,0-1-1 0 0,1 1 0 0 0,0 0 0 0 0,0 0 0 0 0,0 0 1 0 0,1 0-1 0 0,0 1 0 0 0,0-1 0 0 0,7-7 1 0 0,-10 13 33 0 0,1-1 0 0 0,-1 0 0 0 0,0 1 1 0 0,1-1-1 0 0,-1 1 0 0 0,1-1 0 0 0,0 1 1 0 0,-1 0-1 0 0,1-1 0 0 0,0 1 0 0 0,0 0 1 0 0,0 0-1 0 0,0 1 0 0 0,0-1 0 0 0,0 0 0 0 0,0 1 1 0 0,0-1-1 0 0,0 1 0 0 0,0-1 0 0 0,0 1 1 0 0,0 0-1 0 0,0 0 0 0 0,1 0 0 0 0,-1 0 1 0 0,0 1-1 0 0,0-1 0 0 0,0 0 0 0 0,0 1 1 0 0,0-1-1 0 0,0 1 0 0 0,0 0 0 0 0,0 0 1 0 0,0 0-1 0 0,0 0 0 0 0,0 0 0 0 0,-1 0 1 0 0,1 0-1 0 0,3 3 0 0 0,-1 2 31 0 0,0-1 1 0 0,0 1-1 0 0,0 0 0 0 0,-1 0 0 0 0,0 0 1 0 0,0 0-1 0 0,0 0 0 0 0,-1 1 0 0 0,0-1 1 0 0,0 1-1 0 0,-1 0 0 0 0,0-1 0 0 0,1 10 1 0 0,4-19-3630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8:52.052"/>
    </inkml:context>
    <inkml:brush xml:id="br0">
      <inkml:brushProperty name="width" value="0.05" units="cm"/>
      <inkml:brushProperty name="height" value="0.05" units="cm"/>
      <inkml:brushProperty name="color" value="#E71224"/>
    </inkml:brush>
  </inkml:definitions>
  <inkml:trace contextRef="#ctx0" brushRef="#br0">0 51 12150 0 0,'0'0'1614'0'0,"7"0"-699"0"0,22-1 693 0 0,-18 2-1214 0 0,1-1 0 0 0,-1 0 0 0 0,0-1 0 0 0,0 0 0 0 0,1 0 0 0 0,-1-2 0 0 0,0 1 0 0 0,11-5 0 0 0,-22 7-385 0 0,0-1 1 0 0,1 1-1 0 0,-1 0 1 0 0,0-1-1 0 0,0 1 0 0 0,0-1 1 0 0,1 1-1 0 0,-1 0 0 0 0,0-1 1 0 0,0 1-1 0 0,0-1 0 0 0,0 1 1 0 0,0-1-1 0 0,1 1 0 0 0,-1-1 1 0 0,0 1-1 0 0,0 0 0 0 0,0-1 1 0 0,0 1-1 0 0,0-1 1 0 0,-1 1-1 0 0,1-1 0 0 0,0 1 1 0 0,0-1-1 0 0,0 1 0 0 0,0 0 1 0 0,0-1-1 0 0,-1 1 0 0 0,1-1 1 0 0,0 1-1 0 0,0 0 0 0 0,-1-1 1 0 0,1 1-1 0 0,0-1 1 0 0,-1 1-1 0 0,1 0 0 0 0,0 0 1 0 0,-1-1-1 0 0,1 1 0 0 0,0 0 1 0 0,-1-1-1 0 0,1 1 0 0 0,-1 0 1 0 0,1 0-1 0 0,0 0 0 0 0,-1 0 1 0 0,0-1-1 0 0,-22-11 196 0 0,21 11-182 0 0,0 0 1 0 0,-1 0-1 0 0,1 1 1 0 0,0-1 0 0 0,0 0-1 0 0,0 1 1 0 0,-1 0-1 0 0,1 0 1 0 0,0-1-1 0 0,-1 1 1 0 0,1 0 0 0 0,0 1-1 0 0,-1-1 1 0 0,1 0-1 0 0,0 1 1 0 0,0-1-1 0 0,-1 1 1 0 0,1 0 0 0 0,0 0-1 0 0,0-1 1 0 0,0 2-1 0 0,0-1 1 0 0,-3 2-1 0 0,3 0 10 0 0,0 0 0 0 0,0 0-1 0 0,1 1 1 0 0,-1-1-1 0 0,1 0 1 0 0,0 1-1 0 0,0-1 1 0 0,0 1-1 0 0,0-1 1 0 0,1 1-1 0 0,-1-1 1 0 0,1 1-1 0 0,0 0 1 0 0,0 6 0 0 0,0-4 7 0 0,0 1 1 0 0,1 0 0 0 0,-1-1 0 0 0,1 1 0 0 0,1 0 0 0 0,-1-1 0 0 0,1 1 0 0 0,4 8 0 0 0,-5-13-39 0 0,0 0 1 0 0,0 0-1 0 0,1 0 0 0 0,-1 0 1 0 0,1 0-1 0 0,-1 0 0 0 0,1-1 1 0 0,0 1-1 0 0,0 0 1 0 0,0-1-1 0 0,0 1 0 0 0,0-1 1 0 0,0 0-1 0 0,0 0 0 0 0,0 0 1 0 0,0 0-1 0 0,1 0 0 0 0,-1 0 1 0 0,0 0-1 0 0,1-1 0 0 0,-1 0 1 0 0,1 1-1 0 0,-1-1 0 0 0,0 0 1 0 0,4 0-1 0 0,9-3 262 0 0,-6 2-5410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8:53.139"/>
    </inkml:context>
    <inkml:brush xml:id="br0">
      <inkml:brushProperty name="width" value="0.05" units="cm"/>
      <inkml:brushProperty name="height" value="0.05" units="cm"/>
      <inkml:brushProperty name="color" value="#E71224"/>
    </inkml:brush>
  </inkml:definitions>
  <inkml:trace contextRef="#ctx0" brushRef="#br0">232 63 10181 0 0,'0'0'3967'0'0,"-2"-6"-2372"0"0,2 3-1486 0 0,-1 0 0 0 0,1 1 0 0 0,-1-1 0 0 0,0 0 0 0 0,0 1 0 0 0,0-1 0 0 0,0 1 0 0 0,-1-1 0 0 0,1 1 0 0 0,-1-1 0 0 0,1 1 0 0 0,-1 0 0 0 0,0 0 0 0 0,0 0 0 0 0,0 0-1 0 0,0 0 1 0 0,0 0 0 0 0,0 0 0 0 0,-1 1 0 0 0,1-1 0 0 0,-1 1 0 0 0,1 0 0 0 0,-1 0 0 0 0,1-1 0 0 0,-1 2 0 0 0,0-1 0 0 0,1 0 0 0 0,-1 1 0 0 0,0-1 0 0 0,-4 1 0 0 0,0-1-38 0 0,0 2 1 0 0,0-1-1 0 0,0 1 1 0 0,0 0 0 0 0,0 0-1 0 0,0 1 1 0 0,0 0-1 0 0,1 0 1 0 0,-1 1-1 0 0,1 0 1 0 0,-1 0 0 0 0,1 0-1 0 0,0 1 1 0 0,0 0-1 0 0,1 0 1 0 0,-1 1-1 0 0,1-1 1 0 0,0 1 0 0 0,0 0-1 0 0,0 1 1 0 0,1-1-1 0 0,0 1 1 0 0,0 0-1 0 0,0 0 1 0 0,1 0-1 0 0,0 1 1 0 0,0-1 0 0 0,1 1-1 0 0,-1-1 1 0 0,1 1-1 0 0,1 0 1 0 0,-1 0-1 0 0,1 0 1 0 0,1 0 0 0 0,-1 0-1 0 0,1 0 1 0 0,0 0-1 0 0,1 0 1 0 0,1 10-1 0 0,-1-12-50 0 0,1 1-1 0 0,0-1 0 0 0,0 1 0 0 0,0-1 0 0 0,0 0 0 0 0,1 0 1 0 0,0 0-1 0 0,0 0 0 0 0,0-1 0 0 0,1 1 0 0 0,-1-1 1 0 0,1 0-1 0 0,0 0 0 0 0,0 0 0 0 0,1 0 0 0 0,-1-1 0 0 0,1 0 1 0 0,0 0-1 0 0,0 0 0 0 0,0 0 0 0 0,0-1 0 0 0,0 0 1 0 0,9 3-1 0 0,-6-3-25 0 0,1 1 0 0 0,-1-1 1 0 0,1 0-1 0 0,0-1 0 0 0,0 0 0 0 0,0-1 1 0 0,0 0-1 0 0,0 0 0 0 0,0-1 1 0 0,0 0-1 0 0,-1 0 0 0 0,1-1 0 0 0,0 0 1 0 0,11-5-1 0 0,-18 6-13 0 0,0 0 1 0 0,0 0-1 0 0,0 0 0 0 0,-1 0 1 0 0,1-1-1 0 0,0 1 0 0 0,-1-1 1 0 0,1 1-1 0 0,-1-1 0 0 0,1 0 1 0 0,-1 0-1 0 0,0 1 0 0 0,1-1 1 0 0,-1 0-1 0 0,1-4 0 0 0,1-2-3698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8:53.708"/>
    </inkml:context>
    <inkml:brush xml:id="br0">
      <inkml:brushProperty name="width" value="0.05" units="cm"/>
      <inkml:brushProperty name="height" value="0.05" units="cm"/>
      <inkml:brushProperty name="color" value="#E71224"/>
    </inkml:brush>
  </inkml:definitions>
  <inkml:trace contextRef="#ctx0" brushRef="#br0">110 14 10133 0 0,'0'0'2689'0'0,"-1"-3"-1739"0"0,1 3-901 0 0,0-1 1 0 0,0 1 0 0 0,0-1-1 0 0,0 1 1 0 0,0 0 0 0 0,0-1-1 0 0,0 1 1 0 0,0 0 0 0 0,0-1-1 0 0,-1 1 1 0 0,1-1 0 0 0,0 1-1 0 0,0 0 1 0 0,0-1 0 0 0,0 1-1 0 0,0 0 1 0 0,-1-1 0 0 0,1 1-1 0 0,0 0 1 0 0,0 0 0 0 0,-1-1-1 0 0,1 1 1 0 0,0 0 0 0 0,-1 0-1 0 0,1-1 1 0 0,0 1 0 0 0,0 0-1 0 0,-1 0 1 0 0,1 0 0 0 0,0-1-1 0 0,-1 1 1 0 0,1 0 0 0 0,-1 0-1 0 0,1 0 1 0 0,0 0 0 0 0,-1 0-1 0 0,1 0 1 0 0,0 0 0 0 0,-1 0-1 0 0,1 0 1 0 0,-1 0 0 0 0,1 0-1 0 0,0 0 1 0 0,-1 0 0 0 0,1 0-1 0 0,0 0 1 0 0,-1 0 0 0 0,1 0-1 0 0,0 1 1 0 0,-1-1 0 0 0,-9 23 2758 0 0,6-11-2995 0 0,-7 30 1676 0 0,2 1 1 0 0,-8 84-1 0 0,16-120-1403 0 0,0 4-35 0 0,1-5-24 0 0,-1 1 0 0 0,1 0 1 0 0,-1-1-1 0 0,0 1 0 0 0,-1-1 0 0 0,1 0 1 0 0,-1 1-1 0 0,-1-1 0 0 0,1 0 0 0 0,-1 0 1 0 0,0 0-1 0 0,-1-1 0 0 0,-6 11 0 0 0,2-5-267 0 0,7-6-2147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8:54.316"/>
    </inkml:context>
    <inkml:brush xml:id="br0">
      <inkml:brushProperty name="width" value="0.05" units="cm"/>
      <inkml:brushProperty name="height" value="0.05" units="cm"/>
      <inkml:brushProperty name="color" value="#E71224"/>
    </inkml:brush>
  </inkml:definitions>
  <inkml:trace contextRef="#ctx0" brushRef="#br0">62 30 11461 0 0,'0'0'1404'0'0,"0"-5"362"0"0,0 4-1639 0 0,0 0 0 0 0,0 0 0 0 0,0 0 0 0 0,0-1 0 0 0,0 1 0 0 0,0 0 1 0 0,0 0-1 0 0,-1 0 0 0 0,1 0 0 0 0,0 0 0 0 0,-1 0 0 0 0,1 0 0 0 0,-1 0 0 0 0,1 0 1 0 0,-1 0-1 0 0,1 0 0 0 0,-1 0 0 0 0,0 0 0 0 0,0 0 0 0 0,1 0 0 0 0,-1 1 0 0 0,0-1 0 0 0,-1-1 1 0 0,1 2-63 0 0,0 0 0 0 0,-1 0 0 0 0,1 0 0 0 0,0 0 0 0 0,0 1 1 0 0,0-1-1 0 0,-1 0 0 0 0,1 0 0 0 0,0 1 0 0 0,0-1 1 0 0,0 1-1 0 0,0-1 0 0 0,0 1 0 0 0,0-1 0 0 0,0 1 0 0 0,0 0 1 0 0,0 0-1 0 0,0-1 0 0 0,0 1 0 0 0,0 0 0 0 0,1 0 0 0 0,-1 0 1 0 0,0 0-1 0 0,1 0 0 0 0,-1 0 0 0 0,0 0 0 0 0,1 0 0 0 0,-1 2 1 0 0,-2 1 33 0 0,0 1 1 0 0,1-1 0 0 0,-1 1 0 0 0,1-1 0 0 0,0 1 0 0 0,0 0 0 0 0,1 0-1 0 0,0 0 1 0 0,0 0 0 0 0,0 0 0 0 0,0 0 0 0 0,1 0 0 0 0,0 1 0 0 0,0-1-1 0 0,0 0 1 0 0,1 0 0 0 0,-1 0 0 0 0,3 7 0 0 0,-2-10-68 0 0,0 0 0 0 0,0 1 1 0 0,0-1-1 0 0,0 0 1 0 0,0 0-1 0 0,0 0 0 0 0,1 0 1 0 0,-1 0-1 0 0,1-1 0 0 0,0 1 1 0 0,-1 0-1 0 0,1-1 0 0 0,0 1 1 0 0,0-1-1 0 0,0 0 0 0 0,4 2 1 0 0,-3-1-27 0 0,1-1 1 0 0,0 0 0 0 0,-1 0 0 0 0,1-1 0 0 0,0 1 0 0 0,0-1-1 0 0,0 0 1 0 0,-1 0 0 0 0,1 0 0 0 0,0 0 0 0 0,0-1-1 0 0,0 1 1 0 0,5-2 0 0 0,-2-1 1 0 0,1 0-1 0 0,-1 0 0 0 0,1 0 1 0 0,-1-1-1 0 0,0 0 1 0 0,0-1-1 0 0,-1 1 1 0 0,1-1-1 0 0,6-8 0 0 0,-11 12-33 0 0,0-1 0 0 0,0 0 0 0 0,0 0-1 0 0,0 0 1 0 0,0 0 0 0 0,-1 0 0 0 0,1 0-1 0 0,-1-1 1 0 0,1 1 0 0 0,-1 0 0 0 0,0-1-1 0 0,0 1 1 0 0,0-1 0 0 0,0 1 0 0 0,0-1-1 0 0,-1 0 1 0 0,1 1 0 0 0,-1-1 0 0 0,0 0-1 0 0,0 1 1 0 0,0-1 0 0 0,0 0 0 0 0,0 0-1 0 0,0 1 1 0 0,-1-1 0 0 0,1 0 0 0 0,-1 1-1 0 0,0-1 1 0 0,0 1 0 0 0,0-1 0 0 0,-2-3-1 0 0,1 4 18 0 0,0 0 0 0 0,0 0 0 0 0,-1 0 0 0 0,1 0 0 0 0,0 1 0 0 0,-1-1 0 0 0,1 1 0 0 0,-1-1 0 0 0,0 1 0 0 0,1 0 0 0 0,-1 0 0 0 0,0 0 0 0 0,0 1 0 0 0,1-1 0 0 0,-1 0 0 0 0,0 1 0 0 0,0 0 0 0 0,0 0 0 0 0,0 0 0 0 0,0 0 0 0 0,0 0 0 0 0,0 1 0 0 0,-5 1 0 0 0,2-2 47 0 0,1 2 0 0 0,-1-1 0 0 0,1 1 0 0 0,-1 0 0 0 0,1 0 0 0 0,0 0 0 0 0,0 1 0 0 0,0-1 1 0 0,0 1-1 0 0,0 1 0 0 0,-6 4 0 0 0,8-4 10 0 0,0 0 0 0 0,0 0 1 0 0,0 1-1 0 0,0-1 0 0 0,1 1 1 0 0,-4 8-1 0 0,6-12-123 0 0,-1 0-1 0 0,1 0 0 0 0,0 0 1 0 0,0 0-1 0 0,0-1 0 0 0,-1 1 1 0 0,1 0-1 0 0,0 0 1 0 0,0 0-1 0 0,0 0 0 0 0,1 0 1 0 0,-1 0-1 0 0,0 0 0 0 0,0-1 1 0 0,0 1-1 0 0,1 0 1 0 0,-1 0-1 0 0,1 1 0 0 0,0-1-180 0 0,-1 0 0 0 0,1-1 0 0 0,0 1 0 0 0,0-1 0 0 0,0 1 0 0 0,-1-1 0 0 0,1 1 0 0 0,0-1 0 0 0,0 0 0 0 0,0 1 0 0 0,0-1 0 0 0,0 0 0 0 0,0 0 0 0 0,0 0 0 0 0,0 0 0 0 0,0 0 0 0 0,0 0 0 0 0,0 0 0 0 0,0 0-1 0 0,0 0 1 0 0,0 0 0 0 0,1 0 0 0 0,7-2-4693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8:54.922"/>
    </inkml:context>
    <inkml:brush xml:id="br0">
      <inkml:brushProperty name="width" value="0.05" units="cm"/>
      <inkml:brushProperty name="height" value="0.05" units="cm"/>
      <inkml:brushProperty name="color" value="#E71224"/>
    </inkml:brush>
  </inkml:definitions>
  <inkml:trace contextRef="#ctx0" brushRef="#br0">153 20 12230 0 0,'0'0'3209'0'0,"-5"-19"78"0"0,2 19-3273 0 0,1 0-1 0 0,-1 1 1 0 0,1-1 0 0 0,-1 1-1 0 0,1 0 1 0 0,0 0 0 0 0,-1 0 0 0 0,1 0-1 0 0,0 0 1 0 0,0 0 0 0 0,0 1 0 0 0,-1-1-1 0 0,1 1 1 0 0,1-1 0 0 0,-1 1-1 0 0,0 0 1 0 0,0 0 0 0 0,1 0 0 0 0,-1 0-1 0 0,1 0 1 0 0,-1 0 0 0 0,1 0-1 0 0,0 0 1 0 0,0 1 0 0 0,0-1 0 0 0,0 0-1 0 0,0 1 1 0 0,1-1 0 0 0,-1 1-1 0 0,1-1 1 0 0,0 1 0 0 0,-1 4 0 0 0,2-1 4 0 0,0 0 0 0 0,0 0 1 0 0,0 0-1 0 0,1-1 0 0 0,0 1 1 0 0,0-1-1 0 0,1 1 0 0 0,-1-1 1 0 0,1 0-1 0 0,0 0 0 0 0,1 0 1 0 0,5 7-1 0 0,-8-11-1 0 0,0 0 1 0 0,-1 0-1 0 0,1 0 0 0 0,0 0 1 0 0,0 0-1 0 0,-1 0 0 0 0,1 0 1 0 0,-1 1-1 0 0,1-1 1 0 0,-1 0-1 0 0,1 0 0 0 0,-1 1 1 0 0,0-1-1 0 0,1 0 0 0 0,-1 0 1 0 0,0 1-1 0 0,0-1 1 0 0,0 0-1 0 0,0 1 0 0 0,0-1 1 0 0,-1 0-1 0 0,1 0 0 0 0,0 1 1 0 0,-1 1-1 0 0,0-1 11 0 0,-1 0-1 0 0,1 1 1 0 0,-1-1-1 0 0,1 0 1 0 0,-1 0 0 0 0,0 0-1 0 0,0 0 1 0 0,0 0-1 0 0,0-1 1 0 0,0 1-1 0 0,-4 2 1 0 0,-8 3 75 0 0,0 0 0 0 0,-1-1 0 0 0,-20 7 0 0 0,22-9-42 0 0,-6 7-505 0 0,37-18-1820 0 0,-3-3-1420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8:55.494"/>
    </inkml:context>
    <inkml:brush xml:id="br0">
      <inkml:brushProperty name="width" value="0.05" units="cm"/>
      <inkml:brushProperty name="height" value="0.05" units="cm"/>
      <inkml:brushProperty name="color" value="#E71224"/>
    </inkml:brush>
  </inkml:definitions>
  <inkml:trace contextRef="#ctx0" brushRef="#br0">32 97 9156 0 0,'0'0'3738'0'0,"6"-1"-2466"0"0,83-13 4475 0 0,-88 13-5753 0 0,1 0-1 0 0,-1 0 1 0 0,1 0-1 0 0,-1 0 1 0 0,1 0-1 0 0,-1-1 1 0 0,0 1 0 0 0,0 0-1 0 0,1-1 1 0 0,-1 1-1 0 0,0-1 1 0 0,0 1-1 0 0,0-1 1 0 0,-1 0 0 0 0,1 1-1 0 0,0-1 1 0 0,-1 0-1 0 0,1 1 1 0 0,-1-1-1 0 0,1 0 1 0 0,-1 0-1 0 0,0 0 1 0 0,0 0 0 0 0,0 1-1 0 0,0-1 1 0 0,0-2-1 0 0,0 2 8 0 0,0 1 0 0 0,0-1 0 0 0,0 1 0 0 0,0-1 0 0 0,0 1 1 0 0,0 0-1 0 0,0-1 0 0 0,-1 1 0 0 0,1-1 0 0 0,-1 1 0 0 0,1-1 0 0 0,-1 1 0 0 0,1 0 0 0 0,-1-1 0 0 0,0 1 0 0 0,1 0 0 0 0,-1 0 0 0 0,0 0 0 0 0,0-1 0 0 0,0 1 0 0 0,0 0 0 0 0,0 0 0 0 0,0 0 0 0 0,-1 1 0 0 0,1-1 1 0 0,0 0-1 0 0,0 0 0 0 0,-1 1 0 0 0,1-1 0 0 0,0 0 0 0 0,-1 1 0 0 0,1-1 0 0 0,-1 1 0 0 0,1 0 0 0 0,-3-1 0 0 0,-1 2 2 0 0,1-1-1 0 0,0 1 1 0 0,-1 0-1 0 0,1 1 0 0 0,0-1 1 0 0,0 1-1 0 0,0-1 1 0 0,0 1-1 0 0,0 1 1 0 0,0-1-1 0 0,0 0 1 0 0,1 1-1 0 0,-1 0 1 0 0,1 0-1 0 0,0 0 1 0 0,0 0-1 0 0,0 0 1 0 0,0 1-1 0 0,0-1 1 0 0,-3 7-1 0 0,1-1 103 0 0,0-1 0 0 0,1 1 0 0 0,0-1-1 0 0,0 1 1 0 0,1 0 0 0 0,0 1 0 0 0,1-1-1 0 0,-2 16 1 0 0,3-18-11 0 0,0 0-1 0 0,1 0 0 0 0,0 0 1 0 0,0 0-1 0 0,1 0 1 0 0,0 0-1 0 0,0 0 1 0 0,0-1-1 0 0,6 14 0 0 0,-6-17-76 0 0,1 0-1 0 0,-1-1 1 0 0,1 1-1 0 0,0-1 1 0 0,0 1-1 0 0,1-1 0 0 0,-1 0 1 0 0,0 0-1 0 0,1 0 1 0 0,-1 0-1 0 0,1 0 0 0 0,-1-1 1 0 0,1 1-1 0 0,0-1 1 0 0,0 1-1 0 0,0-1 1 0 0,0 0-1 0 0,0 0 0 0 0,0-1 1 0 0,0 1-1 0 0,0-1 1 0 0,0 1-1 0 0,0-1 0 0 0,4 0 1 0 0,-1 0-87 0 0,-1 0 1 0 0,0 0-1 0 0,1-1 1 0 0,-1 1-1 0 0,0-1 1 0 0,1 0-1 0 0,-1-1 0 0 0,0 1 1 0 0,0-1-1 0 0,0 0 1 0 0,0 0-1 0 0,0-1 1 0 0,-1 0-1 0 0,5-3 1 0 0,-7 2-1436 0 0,-17 2-8139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8:57.047"/>
    </inkml:context>
    <inkml:brush xml:id="br0">
      <inkml:brushProperty name="width" value="0.05" units="cm"/>
      <inkml:brushProperty name="height" value="0.05" units="cm"/>
      <inkml:brushProperty name="color" value="#E71224"/>
    </inkml:brush>
  </inkml:definitions>
  <inkml:trace contextRef="#ctx0" brushRef="#br0">159 1 13958 0 0,'0'0'2401'0'0,"-7"2"-2048"0"0,-3 2-91 0 0,0 1 1 0 0,1 0 0 0 0,-1 1-1 0 0,1 0 1 0 0,-11 9-1 0 0,16-12-244 0 0,1 0 0 0 0,-1 0 0 0 0,1 0 0 0 0,-1 0 0 0 0,1 1 0 0 0,0-1 0 0 0,1 1 0 0 0,-1 0 0 0 0,0-1 0 0 0,1 1 0 0 0,0 1 0 0 0,0-1 0 0 0,0 0 0 0 0,1 0 0 0 0,-1 1 0 0 0,0 7 0 0 0,5-9-33 0 0,1-1 1 0 0,0 1 0 0 0,0-1 0 0 0,0 0-1 0 0,0 0 1 0 0,0 0 0 0 0,9 2 0 0 0,8 5-3 0 0,-18-7 22 0 0,-1 0 0 0 0,0 0 0 0 0,0 1 0 0 0,0-1 0 0 0,0 0 1 0 0,0 1-1 0 0,-1 0 0 0 0,1-1 0 0 0,-1 1 0 0 0,1 0 0 0 0,-1 0 0 0 0,0 0 1 0 0,0 0-1 0 0,-1 0 0 0 0,1 0 0 0 0,-1 0 0 0 0,1 0 0 0 0,-1 0 0 0 0,0 0 1 0 0,0 0-1 0 0,0 1 0 0 0,0-1 0 0 0,-1 0 0 0 0,0 0 0 0 0,1 0 0 0 0,-1 0 0 0 0,0 0 1 0 0,0 0-1 0 0,0 0 0 0 0,-1-1 0 0 0,1 1 0 0 0,-1 0 0 0 0,0-1 0 0 0,1 1 1 0 0,-1-1-1 0 0,0 1 0 0 0,-1-1 0 0 0,1 0 0 0 0,-4 3 0 0 0,0-1 74 0 0,0 0 1 0 0,-1-1-1 0 0,1 0 0 0 0,-1 0 0 0 0,-7 2 1 0 0,12-4-145 0 0,0-1 1 0 0,1 0 0 0 0,-1 1 0 0 0,0-1-1 0 0,0 0 1 0 0,1 0 0 0 0,-1 0 0 0 0,0 0-1 0 0,0 0 1 0 0,1 0 0 0 0,-1 0 0 0 0,0-1-1 0 0,0 1 1 0 0,1-1 0 0 0,-1 1 0 0 0,0-1-1 0 0,1 0 1 0 0,-1 1 0 0 0,1-1 0 0 0,-1 0-1 0 0,1 0 1 0 0,-1 0 0 0 0,1 0 0 0 0,0-1-1 0 0,-1 1 1 0 0,-1-3 0 0 0,-2-13-5773 0 0,5 11 3630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8:57.342"/>
    </inkml:context>
    <inkml:brush xml:id="br0">
      <inkml:brushProperty name="width" value="0.05" units="cm"/>
      <inkml:brushProperty name="height" value="0.05" units="cm"/>
      <inkml:brushProperty name="color" value="#E71224"/>
    </inkml:brush>
  </inkml:definitions>
  <inkml:trace contextRef="#ctx0" brushRef="#br0">1 1 2033 0 0,'0'0'10469'0'0,"19"36"-9109"0"0,-14-25-847 0 0,-5-2 319 0 0,0-3-544 0 0,0 3 32 0 0,0-5-176 0 0,0-2-112 0 0,0 3-48 0 0,5-5-960 0 0,0-5-1729 0 0,-5-3-3602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5:54.381"/>
    </inkml:context>
    <inkml:brush xml:id="br0">
      <inkml:brushProperty name="width" value="0.05" units="cm"/>
      <inkml:brushProperty name="height" value="0.05" units="cm"/>
      <inkml:brushProperty name="color" value="#E71224"/>
    </inkml:brush>
  </inkml:definitions>
  <inkml:trace contextRef="#ctx0" brushRef="#br0">1 59 5907 0 0,'0'0'6632'0'0,"9"-9"-4818"0"0,-9 109 2620 0 0,3-91-4178 0 0,2-16 324 0 0,3-15 22 0 0,-2 5-582 0 0,-2 0 0 0 0,0 0 0 0 0,0 0 0 0 0,-2-1 0 0 0,1-25 0 0 0,41 43-148 0 0,-20-1-21 0 0,33 2-854 0 0,-57-1 862 0 0,0 0-1 0 0,0 1 1 0 0,0-1 0 0 0,1 0 0 0 0,-1 0 0 0 0,0 0 0 0 0,0 0 0 0 0,0 0 0 0 0,1 0-1 0 0,-1 0 1 0 0,0 0 0 0 0,0 1 0 0 0,0-1 0 0 0,1 0-424 0 0,-1 1 424 0 0,0-1 0 0 0,0 0 0 0 0,0 0 0 0 0,0 0 0 0 0,0 1 0 0 0,0-1-1 0 0,1 0 1 0 0,-1 0 0 0 0,0 0 0 0 0,0 1 0 0 0,0-1 0 0 0,0 0 0 0 0,0 0 0 0 0,0 0-1 0 0,0 1 1 0 0,0-1 0 0 0,0 0 0 0 0,0 0 0 0 0,0 1 0 0 0,0-1 0 0 0,0 0-1 0 0,-1 0 1 0 0,1 0 0 0 0,0 1 0 0 0,0-1 0 0 0,0 0 0 0 0,0 0 0 0 0,0 0 0 0 0,0 0-1 0 0,0 1 1 0 0,-1-1 0 0 0,1 0-423 0 0,0 0 423 0 0,-1 1-1 0 0,1-1 1 0 0,0 0 0 0 0,0 0 0 0 0,-1 0 0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8:57.511"/>
    </inkml:context>
    <inkml:brush xml:id="br0">
      <inkml:brushProperty name="width" value="0.05" units="cm"/>
      <inkml:brushProperty name="height" value="0.05" units="cm"/>
      <inkml:brushProperty name="color" value="#E71224"/>
    </inkml:brush>
  </inkml:definitions>
  <inkml:trace contextRef="#ctx0" brushRef="#br0">0 1 18601 0 0,'0'0'320'0'0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8:58.471"/>
    </inkml:context>
    <inkml:brush xml:id="br0">
      <inkml:brushProperty name="width" value="0.05" units="cm"/>
      <inkml:brushProperty name="height" value="0.05" units="cm"/>
      <inkml:brushProperty name="color" value="#E71224"/>
    </inkml:brush>
  </inkml:definitions>
  <inkml:trace contextRef="#ctx0" brushRef="#br0">101 249 9124 0 0,'0'0'5931'0'0,"-6"-1"-4768"0"0,2 1-1083 0 0,1 0 1 0 0,-1 0-1 0 0,0 0 0 0 0,0 1 0 0 0,1-1 1 0 0,-1 1-1 0 0,0 0 0 0 0,1 0 0 0 0,-1 0 1 0 0,1 0-1 0 0,-1 1 0 0 0,1-1 1 0 0,-1 1-1 0 0,1 0 0 0 0,0 0 0 0 0,0 0 1 0 0,0 0-1 0 0,0 1 0 0 0,0-1 0 0 0,1 1 1 0 0,-1 0-1 0 0,1 0 0 0 0,0 0 0 0 0,-1 0 1 0 0,1 0-1 0 0,1 0 0 0 0,-1 1 1 0 0,0-1-1 0 0,1 1 0 0 0,0-1 0 0 0,0 1 1 0 0,0-1-1 0 0,0 1 0 0 0,0 5 0 0 0,1-8-76 0 0,0-1-1 0 0,0 1 1 0 0,0 0-1 0 0,0-1 1 0 0,0 1-1 0 0,0 0 1 0 0,1-1-1 0 0,-1 1 1 0 0,0-1-1 0 0,0 1 1 0 0,1 0-1 0 0,-1-1 1 0 0,0 1-1 0 0,1-1 0 0 0,-1 1 1 0 0,1-1-1 0 0,-1 1 1 0 0,1-1-1 0 0,-1 1 1 0 0,1-1-1 0 0,-1 1 1 0 0,1-1-1 0 0,-1 0 1 0 0,1 1-1 0 0,-1-1 1 0 0,1 0-1 0 0,0 1 1 0 0,-1-1-1 0 0,2 0 1 0 0,25 2 90 0 0,24-15-119 0 0,-43 8-65 0 0,0 0 0 0 0,-1-1 0 0 0,1 1 0 0 0,-1-1 0 0 0,-1-1 0 0 0,1 0 0 0 0,-1 0 0 0 0,0 0 0 0 0,-1 0 1 0 0,0-1-1 0 0,0 0 0 0 0,0 0 0 0 0,3-11 0 0 0,6-14 58 0 0,-2-1 0 0 0,8-38 1 0 0,-8 27 102 0 0,-10 39-262 0 0,5-23 1389 0 0,-10 22-432 0 0,-8 15-616 0 0,3 2-22 0 0,0 1 0 0 0,1 0 0 0 0,1 1 0 0 0,0 0 0 0 0,0 0 0 0 0,1 0 1 0 0,0 0-1 0 0,1 1 0 0 0,1 0 0 0 0,0 0 0 0 0,1 0 0 0 0,0 0 0 0 0,1 0 0 0 0,0 0 0 0 0,2 23 0 0 0,10 0 1 0 0,-11-35-200 0 0,1 1 1 0 0,-1-1 0 0 0,1 0 0 0 0,0 0 0 0 0,-1 0 0 0 0,1 0-1 0 0,0 0 1 0 0,0 0 0 0 0,0 0 0 0 0,0 0 0 0 0,0 0 0 0 0,0 0-1 0 0,0 0 1 0 0,0 0 0 0 0,0-1 0 0 0,1 1 0 0 0,-1 0 0 0 0,0-1-1 0 0,0 1 1 0 0,1-1 0 0 0,-1 0 0 0 0,0 1 0 0 0,3-1 0 0 0,-3-15-11013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8:58.964"/>
    </inkml:context>
    <inkml:brush xml:id="br0">
      <inkml:brushProperty name="width" value="0.05" units="cm"/>
      <inkml:brushProperty name="height" value="0.05" units="cm"/>
      <inkml:brushProperty name="color" value="#E71224"/>
    </inkml:brush>
  </inkml:definitions>
  <inkml:trace contextRef="#ctx0" brushRef="#br0">49 0 16087 0 0,'0'0'1940'0'0,"-4"4"-1607"0"0,-1 2-234 0 0,-14 12 221 0 0,18-18-157 0 0,1 0-165 0 0,-1 0 0 0 0,1 0 0 0 0,-1 0 0 0 0,1 1 1 0 0,-1-1-1 0 0,1 0 0 0 0,-1 0 0 0 0,1 0 0 0 0,0 0 0 0 0,-1 0 0 0 0,1 1 0 0 0,-1-1 0 0 0,1 0 1 0 0,-1 0-1 0 0,1 1 0 0 0,0-1 0 0 0,-1 0 0 0 0,1 0 0 0 0,0 1 0 0 0,-1-1 0 0 0,1 0 1 0 0,0 1-1 0 0,0-1 0 0 0,-1 1 0 0 0,1-1 0 0 0,0 0 0 0 0,0 1 0 0 0,-1-1 0 0 0,1 1 0 0 0,0-1 1 0 0,0 1-1 0 0,0-1 0 0 0,0 1 0 0 0,0-1 0 0 0,0 0 0 0 0,0 1 0 0 0,0-1 0 0 0,0 1 0 0 0,0-1 1 0 0,0 1-1 0 0,0-1 0 0 0,0 1 0 0 0,0-1 0 0 0,1 1 0 0 0,-5 19-3795 0 0,-1-14-442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9:00.127"/>
    </inkml:context>
    <inkml:brush xml:id="br0">
      <inkml:brushProperty name="width" value="0.05" units="cm"/>
      <inkml:brushProperty name="height" value="0.05" units="cm"/>
      <inkml:brushProperty name="color" value="#E71224"/>
    </inkml:brush>
  </inkml:definitions>
  <inkml:trace contextRef="#ctx0" brushRef="#br0">110 148 9460 0 0,'0'0'123'0'0,"-5"-5"-541"0"0,-14-18 5454 0 0,19 22-4942 0 0,-1-1 1 0 0,1 1-1 0 0,0-1 0 0 0,0 1 0 0 0,0-1 0 0 0,-1 1 1 0 0,1 0-1 0 0,1-1 0 0 0,-1 1 0 0 0,0-1 0 0 0,0 1 0 0 0,0-1 1 0 0,1 1-1 0 0,-1 0 0 0 0,1-1 0 0 0,-1 1 0 0 0,1 0 1 0 0,0-1-1 0 0,-1 1 0 0 0,1 0 0 0 0,0 0 0 0 0,0-1 1 0 0,0 1-1 0 0,0 0 0 0 0,0 0 0 0 0,0 0 0 0 0,0 0 1 0 0,0 0-1 0 0,0 1 0 0 0,0-1 0 0 0,1 0 0 0 0,-1 0 0 0 0,0 1 1 0 0,1-1-1 0 0,1 0 0 0 0,-3 1-182 0 0,-1 0 0 0 0,1 0 0 0 0,0 0 0 0 0,0 0 0 0 0,0 0 0 0 0,0 0 0 0 0,-1 0 0 0 0,1 0 0 0 0,0 0 0 0 0,0 0 0 0 0,0 0 0 0 0,0 0 0 0 0,0 0 0 0 0,-1 0 0 0 0,1 0 0 0 0,0 0-1 0 0,0 0 1 0 0,0 0 0 0 0,0-1 0 0 0,0 1 0 0 0,0 0 0 0 0,-1 0 0 0 0,1 0 0 0 0,0 0 0 0 0,0 0 0 0 0,0 0 0 0 0,0 0 0 0 0,0-1 0 0 0,0 1 0 0 0,0 0 0 0 0,0 0 0 0 0,0 0 0 0 0,0 0 0 0 0,0 0 0 0 0,-1-1 0 0 0,1 1 0 0 0,0 0 0 0 0,0 0 0 0 0,0 0 0 0 0,0 0 0 0 0,0 0 0 0 0,0-1 0 0 0,0 1 0 0 0,0 0 0 0 0,0 0 0 0 0,0 0-1 0 0,1 0 1 0 0,-1-1 0 0 0,0 1 0 0 0,0 0 0 0 0,0 0 0 0 0,0 0 0 0 0,0 0 0 0 0,0 0 0 0 0,0 0 0 0 0,0-1 0 0 0,0 1 0 0 0,0 0 0 0 0,1 0 0 0 0,-1 0 0 0 0,0 0 0 0 0,0 0 0 0 0,0 0 182 0 0,0 0 0 0 0,1-1 0 0 0,-1 1 0 0 0,0 0 0 0 0,0 0 0 0 0,0 0 0 0 0,1 0 0 0 0,-1 0 0 0 0,0 0 0 0 0,0-1-1 0 0,0 1 1 0 0,0 0 0 0 0,1 0 0 0 0,-1 0 0 0 0,0-1 0 0 0,0 1 0 0 0,0 0 0 0 0,0 0 0 0 0,0 0 0 0 0,0-1 0 0 0,0 1 0 0 0,0 0 0 0 0,1 0 0 0 0,-1 0 0 0 0,0-1 0 0 0,0 1 0 0 0,0 0 0 0 0,0 0 0 0 0,0-1 0 0 0,0 1 0 0 0,0 0 0 0 0,0 0 0 0 0,0 0-1 0 0,-1-1 1 0 0,1 1 0 0 0,0 0 0 0 0,0 0 0 0 0,0-1 0 0 0,0 1 0 0 0,0 0 0 0 0,0 0 0 0 0,0 0 0 0 0,0-1 0 0 0,-1 1 0 0 0,1 0 0 0 0,0 0 0 0 0,0 0 0 0 0,0 0 0 0 0,0-1 0 0 0,-1 1 0 0 0,1 0 0 0 0,0 0 0 0 0,0 0 0 0 0,0 0 0 0 0,-1 0 0 0 0,1 0-1 0 0,0 0 1 0 0,-1 0 0 0 0,5-1-39 0 0,-1 0-1 0 0,-1 0 1 0 0,1 0-1 0 0,0-1 0 0 0,0 1 1 0 0,0-1-1 0 0,-1 0 1 0 0,1 1-1 0 0,-1-1 0 0 0,1 0 1 0 0,-1 0-1 0 0,0-1 1 0 0,1 1-1 0 0,-1 0 0 0 0,-1-1 1 0 0,1 1-1 0 0,0-1 1 0 0,0 0-1 0 0,-1 0 0 0 0,0 1 1 0 0,1-1-1 0 0,0-6 1 0 0,-3 8-53 0 0,-1 0 0 0 0,1 0 1 0 0,0 1-1 0 0,-1-1 0 0 0,0 0 0 0 0,1 1 1 0 0,-1-1-1 0 0,1 1 0 0 0,-1-1 1 0 0,0 1-1 0 0,1 0 0 0 0,-1 0 0 0 0,0 0 1 0 0,1 0-1 0 0,-1 0 0 0 0,-3 0 1 0 0,-32 1-80 0 0,31-1 101 0 0,0 1 0 0 0,-1 0 1 0 0,1 1-1 0 0,0-1 0 0 0,0 1 0 0 0,0 0 0 0 0,0 1 0 0 0,1-1 0 0 0,-1 1 0 0 0,-10 7 0 0 0,15-9-5 0 0,0 0-1 0 0,0 0 1 0 0,0 0-1 0 0,0 0 0 0 0,0 0 1 0 0,0 0-1 0 0,0 0 1 0 0,0 1-1 0 0,0-1 0 0 0,0 0 1 0 0,1 1-1 0 0,-1-1 0 0 0,1 0 1 0 0,-1 1-1 0 0,1-1 1 0 0,-1 1-1 0 0,1-1 0 0 0,0 1 1 0 0,-1 1-1 0 0,2-1-9 0 0,-1 0 0 0 0,1 0-1 0 0,0 0 1 0 0,-1 0 0 0 0,1 0-1 0 0,0 0 1 0 0,0 0 0 0 0,0 0-1 0 0,0 0 1 0 0,0-1 0 0 0,1 1-1 0 0,-1 0 1 0 0,1-1 0 0 0,-1 1-1 0 0,1-1 1 0 0,-1 0 0 0 0,1 1-1 0 0,2 0 1 0 0,81 46 95 0 0,-83-39-1112 0 0,-2-9 870 0 0,0 0 1 0 0,0 0-1 0 0,0 1 0 0 0,0-1 0 0 0,0 0 0 0 0,0 1 0 0 0,0-1 0 0 0,0 0 0 0 0,0 0 1 0 0,0 1-1 0 0,0-1 0 0 0,0 0 0 0 0,0 1 0 0 0,0-1 0 0 0,1 0 0 0 0,-1 0 0 0 0,0 1 1 0 0,0-1-1 0 0,0 0 0 0 0,0 1 0 0 0,0-1 0 0 0,1 0 0 0 0,-1 0 0 0 0,0 0 1 0 0,0 1-1 0 0,0-1 0 0 0,1 0 0 0 0,-1 0 0 0 0,0 0 0 0 0,0 1 0 0 0,1-1 0 0 0,-1 0 1 0 0,0 0-1 0 0,0 0 0 0 0,1 0 0 0 0,-1 0 0 0 0,0 0 0 0 0,1 0 0 0 0,-1 0 0 0 0,0 0 1 0 0,0 0-1 0 0,1 0 0 0 0,-1 0 0 0 0,0 0 0 0 0,1 0 0 0 0,-1 0 0 0 0,0 0 0 0 0,1 0 1 0 0,-1 0-1 0 0,0 0 0 0 0,1 0 0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9:01.255"/>
    </inkml:context>
    <inkml:brush xml:id="br0">
      <inkml:brushProperty name="width" value="0.05" units="cm"/>
      <inkml:brushProperty name="height" value="0.05" units="cm"/>
      <inkml:brushProperty name="color" value="#E71224"/>
    </inkml:brush>
  </inkml:definitions>
  <inkml:trace contextRef="#ctx0" brushRef="#br0">28 127 9668 0 0,'0'0'2799'0'0,"-4"1"-1593"0"0,2 0-907 0 0,0 0 0 0 0,0 0 0 0 0,0 0 0 0 0,0 1 0 0 0,0-1-1 0 0,0 0 1 0 0,1 1 0 0 0,-1-1 0 0 0,0 1 0 0 0,-2 4 2215 0 0,17-24-2185 0 0,45-57-25 0 0,-53 69-260 0 0,1 0 0 0 0,-1 0 1 0 0,1 1-1 0 0,0 0 0 0 0,1 1 1 0 0,-1-1-1 0 0,1 1 0 0 0,0 1 1 0 0,13-6-1 0 0,-19 8-36 0 0,0 1-1 0 0,0 1 1 0 0,0-1 0 0 0,-1 0-1 0 0,1 0 1 0 0,0 0 0 0 0,0 0-1 0 0,0 1 1 0 0,-1-1 0 0 0,1 0 0 0 0,0 0-1 0 0,-1 1 1 0 0,1-1 0 0 0,0 1-1 0 0,-1-1 1 0 0,1 1 0 0 0,0-1-1 0 0,-1 1 1 0 0,1-1 0 0 0,-1 1-1 0 0,1-1 1 0 0,-1 1 0 0 0,1 0 0 0 0,-1-1-1 0 0,1 1 1 0 0,-1 0 0 0 0,0 0-1 0 0,1-1 1 0 0,-1 1 0 0 0,0 0-1 0 0,0 0 1 0 0,0-1 0 0 0,1 1-1 0 0,-1 0 1 0 0,0 0 0 0 0,0 0 0 0 0,0-1-1 0 0,0 1 1 0 0,0 0 0 0 0,-1 1-1 0 0,3 41 453 0 0,-3-36-325 0 0,1-1-111 0 0,4 33 229 0 0,-4-39-249 0 0,1 0 0 0 0,-1 0 0 0 0,0 1 0 0 0,0-1 0 0 0,0 0-1 0 0,1 1 1 0 0,-1-1 0 0 0,0 0 0 0 0,0 0 0 0 0,0 1 0 0 0,1-1 0 0 0,-1 0 0 0 0,0 0 0 0 0,1 0 0 0 0,-1 0 0 0 0,0 1 0 0 0,0-1 0 0 0,1 0 0 0 0,-1 0-1 0 0,0 0 1 0 0,1 0 0 0 0,-1 0 0 0 0,0 0 0 0 0,1 0 0 0 0,-1 0 0 0 0,0 0 0 0 0,1 0 0 0 0,-1 0 0 0 0,0 0 0 0 0,1 0 0 0 0,-1 0 0 0 0,0 0 0 0 0,1 0 0 0 0,18-15 94 0 0,-8 4-96 0 0,-3 1-9 0 0,1 1-1 0 0,0 0 0 0 0,1 1 0 0 0,20-15 0 0 0,-28 22 11 0 0,0 0-1 0 0,-1 0 1 0 0,1 0-1 0 0,0 0 1 0 0,0 1-1 0 0,0-1 1 0 0,-1 0-1 0 0,1 1 1 0 0,0-1-1 0 0,0 1 1 0 0,0 0 0 0 0,0 0-1 0 0,0 0 1 0 0,0 0-1 0 0,0 0 1 0 0,0 0-1 0 0,0 0 1 0 0,0 1-1 0 0,0-1 1 0 0,0 1-1 0 0,0-1 1 0 0,-1 1-1 0 0,1 0 1 0 0,0 0-1 0 0,0-1 1 0 0,-1 1-1 0 0,1 1 1 0 0,0-1-1 0 0,-1 0 1 0 0,1 0 0 0 0,-1 1-1 0 0,0-1 1 0 0,1 0-1 0 0,-1 1 1 0 0,0 0-1 0 0,0-1 1 0 0,0 1-1 0 0,0 0 1 0 0,1 1-1 0 0,3 7 84 0 0,-1-1-1 0 0,0 1 1 0 0,0 0-1 0 0,-1 0 1 0 0,2 13-1 0 0,4 14 16 0 0,-8-37-119 0 0,-1 0 0 0 0,0 0 0 0 0,0-1-1 0 0,0 1 1 0 0,0 0 0 0 0,0 0 0 0 0,0 0 0 0 0,0 0 0 0 0,1 0 0 0 0,-1-1 0 0 0,0 1-1 0 0,0 0 1 0 0,0 0 0 0 0,0 0 0 0 0,0 0 0 0 0,1 0 0 0 0,-1 0 0 0 0,0 0 0 0 0,0 0-1 0 0,0 0 1 0 0,0 0 0 0 0,1 0 0 0 0,-1 0 0 0 0,0 0 0 0 0,0 0 0 0 0,0 0 0 0 0,1 0 0 0 0,-1 0-1 0 0,0 0 1 0 0,0 0 0 0 0,0 0 0 0 0,0 0 0 0 0,1 0 0 0 0,-1 0 0 0 0,0 0 0 0 0,0 0-1 0 0,0 0 1 0 0,0 0 0 0 0,1 0 0 0 0,-1 0 0 0 0,0 0 0 0 0,0 1 0 0 0,0-1 0 0 0,0 0-1 0 0,0 0 1 0 0,1 0 0 0 0,-1 0 0 0 0,0 0 0 0 0,0 1 0 0 0,0-1 0 0 0,0 0 0 0 0,0 0 0 0 0,0 0-1 0 0,0 0 1 0 0,0 1 0 0 0,0-1 0 0 0,0 0 0 0 0,0 0 0 0 0,0 0 0 0 0,0 0 0 0 0,0 1-1 0 0,0-1 1 0 0,0 0 0 0 0,0 0 0 0 0,0 0 0 0 0,0 1 0 0 0,5-14-4245 0 0,-4 2-539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9:01.866"/>
    </inkml:context>
    <inkml:brush xml:id="br0">
      <inkml:brushProperty name="width" value="0.05" units="cm"/>
      <inkml:brushProperty name="height" value="0.05" units="cm"/>
      <inkml:brushProperty name="color" value="#E71224"/>
    </inkml:brush>
  </inkml:definitions>
  <inkml:trace contextRef="#ctx0" brushRef="#br0">22 38 10341 0 0,'0'0'4765'0'0,"4"-15"-1311"0"0,-9 26-3068 0 0,0 1 0 0 0,1-1 0 0 0,1 1-1 0 0,-3 14 1 0 0,5-25-376 0 0,1 1 1 0 0,0-1-1 0 0,-1 0 1 0 0,1 1-1 0 0,0-1 0 0 0,0 0 1 0 0,-1 1-1 0 0,1-1 1 0 0,0 1-1 0 0,1-1 1 0 0,-1 0-1 0 0,0 1 0 0 0,0-1 1 0 0,1 0-1 0 0,-1 1 1 0 0,0-1-1 0 0,1 0 0 0 0,-1 0 1 0 0,1 1-1 0 0,0-1 1 0 0,-1 0-1 0 0,1 0 1 0 0,0 0-1 0 0,0 0 0 0 0,0 0 1 0 0,0 0-1 0 0,0 0 1 0 0,0 0-1 0 0,0 0 1 0 0,0 0-1 0 0,0 0 0 0 0,0-1 1 0 0,0 1-1 0 0,1 0 1 0 0,-1-1-1 0 0,0 1 0 0 0,1-1 1 0 0,-1 1-1 0 0,0-1 1 0 0,1 0-1 0 0,-1 0 1 0 0,0 0-1 0 0,1 1 0 0 0,-1-1 1 0 0,0 0-1 0 0,1-1 1 0 0,-1 1-1 0 0,0 0 0 0 0,1 0 1 0 0,1-1-1 0 0,1 0-9 0 0,-1-1 0 0 0,1 1-1 0 0,0-1 1 0 0,-1 0-1 0 0,1 0 1 0 0,-1 0 0 0 0,0-1-1 0 0,0 1 1 0 0,0-1 0 0 0,0 0-1 0 0,0 1 1 0 0,0-1 0 0 0,-1-1-1 0 0,0 1 1 0 0,1 0 0 0 0,2-6-1 0 0,1-1-164 0 0,-1 0-1 0 0,0 0 1 0 0,-1-1 0 0 0,6-17-1 0 0,-10 28 160 0 0,0-1-1 0 0,0 0 1 0 0,0 1-1 0 0,0-1 0 0 0,0 1 1 0 0,0-1-1 0 0,0 0 1 0 0,0 1-1 0 0,0-1 0 0 0,0 1 1 0 0,0-1-1 0 0,0 1 1 0 0,0-1-1 0 0,0 1 1 0 0,-1-1-1 0 0,1 0 0 0 0,0 1 1 0 0,0-1-1 0 0,-1 1 1 0 0,1-1-1 0 0,0 1 1 0 0,-1-1-1 0 0,1 1 0 0 0,-1 0 1 0 0,1-1-1 0 0,0 1 1 0 0,-1-1-1 0 0,1 1 0 0 0,-1 0 1 0 0,1-1-1 0 0,-1 1 1 0 0,0-1-1 0 0,-26-3-36 0 0,-25 12 300 0 0,29 5 4 0 0,19-7-1028 0 0,18-4-2305 0 0,0-4-1157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9:02.760"/>
    </inkml:context>
    <inkml:brush xml:id="br0">
      <inkml:brushProperty name="width" value="0.05" units="cm"/>
      <inkml:brushProperty name="height" value="0.05" units="cm"/>
      <inkml:brushProperty name="color" value="#E71224"/>
    </inkml:brush>
  </inkml:definitions>
  <inkml:trace contextRef="#ctx0" brushRef="#br0">26 80 9124 0 0,'0'0'6507'0'0,"-13"-15"-4463"0"0,9-10-1882 0 0,3 21-19 0 0,-4 22 72 0 0,4-14-90 0 0,1 0-1 0 0,-1-1 1 0 0,1 1 0 0 0,0 0-1 0 0,0-1 1 0 0,0 1 0 0 0,0 0-1 0 0,1 0 1 0 0,-1-1-1 0 0,1 1 1 0 0,0-1 0 0 0,0 1-1 0 0,1-1 1 0 0,-1 1 0 0 0,1-1-1 0 0,2 5 1 0 0,7 19 122 0 0,-10-24-201 0 0,0 0-1 0 0,-1 1 0 0 0,1-1 1 0 0,-1 0-1 0 0,0 1 0 0 0,0-1 0 0 0,-1 1 1 0 0,0 4-1 0 0,1-4 235 0 0,8-17-126 0 0,-5 8-150 0 0,3-9-8 0 0,1 1-1 0 0,1 0 1 0 0,1 1-1 0 0,-1 0 1 0 0,2 0-1 0 0,0 1 1 0 0,0 0 0 0 0,1 1-1 0 0,0 0 1 0 0,1 0-1 0 0,24-14 1 0 0,-3 9-3115 0 0,-52 19-4970 0 0,5 2 4234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9:03.343"/>
    </inkml:context>
    <inkml:brush xml:id="br0">
      <inkml:brushProperty name="width" value="0.05" units="cm"/>
      <inkml:brushProperty name="height" value="0.05" units="cm"/>
      <inkml:brushProperty name="color" value="#E71224"/>
    </inkml:brush>
  </inkml:definitions>
  <inkml:trace contextRef="#ctx0" brushRef="#br0">6 40 11973 0 0,'0'0'1671'0'0,"1"-5"-484"0"0,-1 3-1085 0 0,0 1 0 0 0,0-1 0 0 0,1 1 0 0 0,-1-1 0 0 0,1 1 1 0 0,-1-1-1 0 0,1 1 0 0 0,0 0 0 0 0,-1-1 0 0 0,1 1 0 0 0,0 0 0 0 0,0 0 0 0 0,0 0 0 0 0,0 0 1 0 0,0-1-1 0 0,0 1 0 0 0,0 0 0 0 0,1 1 0 0 0,-1-1 0 0 0,0 0 0 0 0,0 0 0 0 0,1 0 1 0 0,-1 1-1 0 0,3-2 0 0 0,0 1 72 0 0,1 0-1 0 0,0 0 1 0 0,0 1 0 0 0,-1 0-1 0 0,1-1 1 0 0,0 1 0 0 0,0 1 0 0 0,8 1-1 0 0,-5 0 188 0 0,-25-2-209 0 0,-32-5-35 0 0,49 5-114 0 0,-1 0-1 0 0,0 0 1 0 0,1 0 0 0 0,-1 0-1 0 0,1 0 1 0 0,-1 0 0 0 0,0 0-1 0 0,1 0 1 0 0,-1 0 0 0 0,1 0-1 0 0,-1 0 1 0 0,1 1 0 0 0,-1-1 0 0 0,0 0-1 0 0,1 0 1 0 0,-1 1 0 0 0,1-1-1 0 0,-1 0 1 0 0,1 1 0 0 0,-1-1-1 0 0,1 0 1 0 0,0 1 0 0 0,-1-1-1 0 0,1 1 1 0 0,-1-1 0 0 0,1 1-1 0 0,0-1 1 0 0,-1 1 0 0 0,1-1 0 0 0,0 1-1 0 0,0-1 1 0 0,-1 1 0 0 0,1-1-1 0 0,0 2 1 0 0,-7 32 233 0 0,8 37 29 0 0,-1-67-248 0 0,1 0 1 0 0,0-1-1 0 0,0 1 1 0 0,0 0-1 0 0,0-1 1 0 0,0 1-1 0 0,1-1 1 0 0,0 0-1 0 0,2 4 1 0 0,-4-6-94 0 0,1 0 1 0 0,0 0 0 0 0,0 0 0 0 0,-1-1 0 0 0,1 1-1 0 0,0 0 1 0 0,0-1 0 0 0,0 1 0 0 0,0 0 0 0 0,0-1 0 0 0,0 1-1 0 0,0-1 1 0 0,0 1 0 0 0,0-1 0 0 0,0 0 0 0 0,0 1-1 0 0,0-1 1 0 0,0 0 0 0 0,0 0 0 0 0,0 0 0 0 0,1 0 0 0 0,-1 0-1 0 0,0 0 1 0 0,0 0 0 0 0,0 0 0 0 0,0 0 0 0 0,0-1 0 0 0,0 1-1 0 0,0 0 1 0 0,0-1 0 0 0,0 1 0 0 0,0-1 0 0 0,0 1-1 0 0,0-1 1 0 0,1 0 0 0 0,10-13-6053 0 0,-3 5 1035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9:03.841"/>
    </inkml:context>
    <inkml:brush xml:id="br0">
      <inkml:brushProperty name="width" value="0.05" units="cm"/>
      <inkml:brushProperty name="height" value="0.05" units="cm"/>
      <inkml:brushProperty name="color" value="#E71224"/>
    </inkml:brush>
  </inkml:definitions>
  <inkml:trace contextRef="#ctx0" brushRef="#br0">129 1 15175 0 0,'0'0'1249'0'0,"-5"-1"-657"0"0,-6 2-284 0 0,0 0 0 0 0,0 1 0 0 0,0 0 0 0 0,0 1 0 0 0,1 0 1 0 0,-1 1-1 0 0,1 0 0 0 0,0 1 0 0 0,-12 7 0 0 0,22-12-302 0 0,-1 0 0 0 0,1 1-1 0 0,0-1 1 0 0,-1 1 0 0 0,1-1 0 0 0,0 0 0 0 0,0 1-1 0 0,-1-1 1 0 0,1 1 0 0 0,0-1 0 0 0,0 0-1 0 0,0 1 1 0 0,-1-1 0 0 0,1 1 0 0 0,0-1-1 0 0,0 1 1 0 0,0-1 0 0 0,0 1 0 0 0,0-1-1 0 0,0 1 1 0 0,0-1 0 0 0,0 1 0 0 0,0-1-1 0 0,0 0 1 0 0,0 1 0 0 0,0-1 0 0 0,1 1 0 0 0,-1-1-1 0 0,0 1 1 0 0,0-1 0 0 0,0 1 0 0 0,0-1-1 0 0,1 0 1 0 0,-1 1 0 0 0,0-1 0 0 0,1 1-1 0 0,-1-1 1 0 0,0 0 0 0 0,1 1 0 0 0,-1-1-1 0 0,0 0 1 0 0,1 0 0 0 0,-1 1 0 0 0,1-1-1 0 0,-1 0 1 0 0,0 0 0 0 0,1 1 0 0 0,-1-1 0 0 0,1 0-1 0 0,-1 0 1 0 0,1 0 0 0 0,-1 0 0 0 0,1 0-1 0 0,-1 0 1 0 0,1 0 0 0 0,33 14-13 0 0,-29-12 27 0 0,9 3-17 0 0,0 1 0 0 0,-1 1-1 0 0,17 10 1 0 0,-30-17 0 0 0,0 0 0 0 0,1 1 0 0 0,-1-1 0 0 0,0 1-1 0 0,0-1 1 0 0,0 0 0 0 0,0 1 0 0 0,0-1 0 0 0,0 1 0 0 0,1-1 0 0 0,-1 1 0 0 0,0-1 0 0 0,0 0 0 0 0,0 1-1 0 0,-1-1 1 0 0,1 1 0 0 0,0-1 0 0 0,0 1 0 0 0,0-1 0 0 0,0 0 0 0 0,0 1 0 0 0,0-1 0 0 0,-1 1-1 0 0,1-1 1 0 0,0 0 0 0 0,0 1 0 0 0,-1-1 0 0 0,1 0 0 0 0,0 1 0 0 0,0-1 0 0 0,-1 0 0 0 0,1 1 0 0 0,0-1-1 0 0,-1 0 1 0 0,1 0 0 0 0,0 1 0 0 0,-1-1 0 0 0,1 0 0 0 0,-1 0 0 0 0,1 0 0 0 0,0 1 0 0 0,-1-1-1 0 0,1 0 1 0 0,-1 0 0 0 0,1 0 0 0 0,-1 0 0 0 0,1 0 0 0 0,-1 0 0 0 0,-23 10 178 0 0,-2-3 134 0 0,20-6-198 0 0,-1 0 0 0 0,1 1-1 0 0,0 0 1 0 0,0 0 0 0 0,1 0 0 0 0,-1 1-1 0 0,0 0 1 0 0,-9 7 0 0 0,15 9-6160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9:05.183"/>
    </inkml:context>
    <inkml:brush xml:id="br0">
      <inkml:brushProperty name="width" value="0.05" units="cm"/>
      <inkml:brushProperty name="height" value="0.05" units="cm"/>
      <inkml:brushProperty name="color" value="#E71224"/>
    </inkml:brush>
  </inkml:definitions>
  <inkml:trace contextRef="#ctx0" brushRef="#br0">264 20 10053 0 0,'0'0'7064'0'0,"-4"-4"-6512"0"0,2 3-539 0 0,1-1 0 0 0,-1 1-1 0 0,0-1 1 0 0,0 1-1 0 0,0 0 1 0 0,0 0-1 0 0,0 0 1 0 0,0 0-1 0 0,0 0 1 0 0,0 0-1 0 0,0 1 1 0 0,-1-1-1 0 0,1 1 1 0 0,0-1 0 0 0,0 1-1 0 0,-1 0 1 0 0,1 0-1 0 0,0 0 1 0 0,0 0-1 0 0,-3 1 1 0 0,-1 0-6 0 0,-1 0 0 0 0,1 1 0 0 0,0 0 0 0 0,0 1 0 0 0,1-1 0 0 0,-1 1 0 0 0,-8 5 1 0 0,9-4 11 0 0,-1 1 1 0 0,1-1-1 0 0,0 1 1 0 0,0 0 0 0 0,0 0-1 0 0,1 1 1 0 0,-1-1-1 0 0,1 1 1 0 0,1 0 0 0 0,-1 0-1 0 0,1 0 1 0 0,0 0 0 0 0,0 1-1 0 0,1 0 1 0 0,-3 10-1 0 0,-1 12 184 0 0,1 0 1 0 0,-1 44-1 0 0,-2 8 122 0 0,-5-22 414 0 0,-21 58 0 0 0,27-102-3070 0 0,7-15 2184 0 0,-1 0 0 0 0,1 0 1 0 0,0 0-1 0 0,0 0 1 0 0,-1 0-1 0 0,1 0 0 0 0,0 0 1 0 0,0 0-1 0 0,-1 0 1 0 0,1 0-1 0 0,0 0 0 0 0,0 0 1 0 0,0 0-1 0 0,-1 0 1 0 0,1 0-1 0 0,0 0 1 0 0,0 0-1 0 0,-1 0 0 0 0,1 0 1 0 0,0 0-1 0 0,0 0 1 0 0,-1 0-1 0 0,1-1 0 0 0,0 1 1 0 0,0 0-1 0 0,0 0 1 0 0,-1 0-1 0 0,1 0 0 0 0,0 0 1 0 0,0-1-1 0 0,0 1 1 0 0,0 0-1 0 0,-1 0 0 0 0,1 0 1 0 0,0-1-1 0 0,0 1 1 0 0,0 0-1 0 0,0 0 0 0 0,0-1 1 0 0,0 1-1 0 0,0 0 1 0 0,0 0-1 0 0,0 0 0 0 0,0-1 1 0 0,0 1-1 0 0,0 0 1 0 0,0 0-1 0 0,0-1 0 0 0,0 1 1 0 0,0 0-1 0 0,0 0 1 0 0,0-1-1 0 0,0 1 1 0 0,0 0-1 0 0,0-1 0 0 0,-4-7-6506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5:54.982"/>
    </inkml:context>
    <inkml:brush xml:id="br0">
      <inkml:brushProperty name="width" value="0.05" units="cm"/>
      <inkml:brushProperty name="height" value="0.05" units="cm"/>
      <inkml:brushProperty name="color" value="#E71224"/>
    </inkml:brush>
  </inkml:definitions>
  <inkml:trace contextRef="#ctx0" brushRef="#br0">55 26 6707 0 0,'0'0'7377'0'0,"-1"-1"-7291"0"0,0 0 1 0 0,0 0-1 0 0,0 0 1 0 0,0 0-1 0 0,0 0 1 0 0,0 0 0 0 0,0 0-1 0 0,0 1 1 0 0,0-1-1 0 0,0 0 1 0 0,0 1-1 0 0,0-1 1 0 0,-1 1-1 0 0,1-1 1 0 0,-2 0-1 0 0,0 5 45 0 0,-1 0-1 0 0,1-1 1 0 0,0 1-1 0 0,0 1 1 0 0,0-1-1 0 0,1 0 1 0 0,0 1-1 0 0,-1-1 1 0 0,2 1-1 0 0,-1 0 1 0 0,0-1-1 0 0,1 1 1 0 0,0 0-1 0 0,0 0 1 0 0,0 0-1 0 0,1 0 0 0 0,0 0 1 0 0,0 0-1 0 0,0 0 1 0 0,2 7-1 0 0,-2-11-121 0 0,1 0-1 0 0,-1 0 0 0 0,1 0 0 0 0,0 0 0 0 0,0 0 0 0 0,0 0 1 0 0,-1-1-1 0 0,1 1 0 0 0,0 0 0 0 0,0-1 0 0 0,0 1 0 0 0,0 0 1 0 0,0-1-1 0 0,0 1 0 0 0,1-1 0 0 0,-1 1 0 0 0,0-1 1 0 0,0 0-1 0 0,0 1 0 0 0,0-1 0 0 0,0 0 0 0 0,1 0 0 0 0,-1 0 1 0 0,0 0-1 0 0,0 0 0 0 0,0 0 0 0 0,1 0 0 0 0,-1 0 1 0 0,0-1-1 0 0,0 1 0 0 0,0 0 0 0 0,0-1 0 0 0,2 0 0 0 0,36-14 173 0 0,4-27-158 0 0,-41 40-54 0 0,0 0-1 0 0,0 0 0 0 0,-1-1 0 0 0,1 1 0 0 0,-1 0 0 0 0,1-1 1 0 0,-1 1-1 0 0,0-1 0 0 0,0 1 0 0 0,0-1 0 0 0,0 1 0 0 0,0-1 1 0 0,-1 0-1 0 0,1 1 0 0 0,-1-1 0 0 0,0 0 0 0 0,0 0 0 0 0,0-5 1 0 0,-1 7 42 0 0,-1-1 0 0 0,0 1 0 0 0,1-1 0 0 0,-1 1 0 0 0,0 0 1 0 0,0 0-1 0 0,0 0 0 0 0,1 0 0 0 0,-1 0 0 0 0,0 0 1 0 0,-1 0-1 0 0,1 0 0 0 0,0 1 0 0 0,0-1 0 0 0,0 1 0 0 0,0 0 1 0 0,0 0-1 0 0,0 0 0 0 0,-1 0 0 0 0,1 0 0 0 0,0 0 0 0 0,0 0 1 0 0,-4 2-1 0 0,3-2-139 0 0,-1 0 0 0 0,1 1 0 0 0,0 0 0 0 0,0 0 0 0 0,0 0 1 0 0,0 0-1 0 0,0 0 0 0 0,0 1 0 0 0,-4 2 0 0 0,6-4-80 0 0,0 1 0 0 0,1-1 0 0 0,-1 1 0 0 0,1-1-1 0 0,-1 1 1 0 0,0-1 0 0 0,1 1 0 0 0,-1 0 0 0 0,1 0 0 0 0,-1-1 0 0 0,1 1 0 0 0,0 0-1 0 0,-1 0 1 0 0,1-1 0 0 0,0 1 0 0 0,0 0 0 0 0,-1 0 0 0 0,1 0 0 0 0,0 1 0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9:05.664"/>
    </inkml:context>
    <inkml:brush xml:id="br0">
      <inkml:brushProperty name="width" value="0.05" units="cm"/>
      <inkml:brushProperty name="height" value="0.05" units="cm"/>
      <inkml:brushProperty name="color" value="#E71224"/>
    </inkml:brush>
  </inkml:definitions>
  <inkml:trace contextRef="#ctx0" brushRef="#br0">1 23 10261 0 0,'0'0'7464'0'0,"2"-3"-6143"0"0,-1 1-1234 0 0,1 0-1 0 0,0 0 1 0 0,0 1 0 0 0,0-1-1 0 0,1 1 1 0 0,-1 0 0 0 0,0-1-1 0 0,1 1 1 0 0,-1 0 0 0 0,0 0-1 0 0,1 0 1 0 0,-1 1 0 0 0,1-1-1 0 0,0 1 1 0 0,-1-1 0 0 0,1 1-1 0 0,-1 0 1 0 0,1 0 0 0 0,2 0-1 0 0,71 1 1101 0 0,-46 1-956 0 0,71-2-175 0 0,-100 0-67 0 0,-4-2-163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9:06.391"/>
    </inkml:context>
    <inkml:brush xml:id="br0">
      <inkml:brushProperty name="width" value="0.05" units="cm"/>
      <inkml:brushProperty name="height" value="0.05" units="cm"/>
      <inkml:brushProperty name="color" value="#E71224"/>
    </inkml:brush>
  </inkml:definitions>
  <inkml:trace contextRef="#ctx0" brushRef="#br0">81 34 12694 0 0,'0'0'1934'0'0,"-5"-5"-1104"0"0,2 2-587 0 0,-1-1 0 0 0,1 1 1 0 0,-1 0-1 0 0,0 0 0 0 0,1 0 0 0 0,-10-4 1 0 0,12 6-205 0 0,0 1 1 0 0,0 0 0 0 0,0-1-1 0 0,0 1 1 0 0,0 0-1 0 0,0 0 1 0 0,-1 0 0 0 0,1 0-1 0 0,0 0 1 0 0,0 0 0 0 0,0 0-1 0 0,0 0 1 0 0,0 0-1 0 0,-1 1 1 0 0,1-1 0 0 0,0 0-1 0 0,0 1 1 0 0,0-1 0 0 0,0 1-1 0 0,0-1 1 0 0,0 1-1 0 0,0-1 1 0 0,0 1 0 0 0,0 0-1 0 0,0-1 1 0 0,1 1 0 0 0,-1 0-1 0 0,0 0 1 0 0,0 0-1 0 0,1 0 1 0 0,-1 0 0 0 0,0 0-1 0 0,1 0 1 0 0,-1 0 0 0 0,1 0-1 0 0,-1 0 1 0 0,1 0 0 0 0,0 0-1 0 0,-1 0 1 0 0,1 0-1 0 0,0 0 1 0 0,0 2 0 0 0,-2 3 83 0 0,1 0 0 0 0,0 1 0 0 0,0-1 0 0 0,1 0 0 0 0,0 1 0 0 0,0-1 0 0 0,1 0 0 0 0,1 10 0 0 0,-2-13-110 0 0,0 0-1 0 0,1-1 0 0 0,-1 1 0 0 0,1 0 0 0 0,0-1 1 0 0,0 1-1 0 0,0-1 0 0 0,0 1 0 0 0,0-1 1 0 0,0 0-1 0 0,1 1 0 0 0,-1-1 0 0 0,1 0 0 0 0,0 0 1 0 0,-1 0-1 0 0,1 0 0 0 0,0 0 0 0 0,0 0 1 0 0,0-1-1 0 0,1 1 0 0 0,3 2 0 0 0,-4-4-19 0 0,0 0 0 0 0,1 0 0 0 0,-1 1 0 0 0,0-1 0 0 0,0-1 0 0 0,0 1-1 0 0,1 0 1 0 0,-1 0 0 0 0,0-1 0 0 0,0 0 0 0 0,0 1 0 0 0,0-1 0 0 0,0 0 0 0 0,0 0-1 0 0,0 0 1 0 0,0 0 0 0 0,0 0 0 0 0,0-1 0 0 0,0 1 0 0 0,-1 0 0 0 0,1-1 0 0 0,0 1-1 0 0,-1-1 1 0 0,1 0 0 0 0,-1 0 0 0 0,0 1 0 0 0,0-1 0 0 0,0 0 0 0 0,0 0 0 0 0,0 0-1 0 0,1-4 1 0 0,2-1-151 0 0,-1-1-1 0 0,0 1 1 0 0,-1-1-1 0 0,0 1 0 0 0,0-1 1 0 0,-1 0-1 0 0,1-12 1 0 0,-2 18 151 0 0,-1 0 1 0 0,1 1 0 0 0,-1-1-1 0 0,0 1 1 0 0,0-1-1 0 0,0 1 1 0 0,0-1 0 0 0,0 1-1 0 0,0 0 1 0 0,0-1 0 0 0,0 1-1 0 0,0 0 1 0 0,-1 0 0 0 0,1 0-1 0 0,0 0 1 0 0,-1 0 0 0 0,1 0-1 0 0,-1 0 1 0 0,1 0 0 0 0,-4 0-1 0 0,4 0 3 0 0,0 0 1 0 0,0 1-1 0 0,0-1 0 0 0,0 1 1 0 0,-1-1-1 0 0,1 1 0 0 0,0 0 0 0 0,0-1 1 0 0,0 1-1 0 0,0 0 0 0 0,-1 0 0 0 0,1 0 1 0 0,0 0-1 0 0,0 0 0 0 0,0 0 0 0 0,-1 0 1 0 0,1 0-1 0 0,0 0 0 0 0,0 1 0 0 0,0-1 1 0 0,0 0-1 0 0,0 1 0 0 0,-1-1 1 0 0,1 1-1 0 0,0-1 0 0 0,0 1 0 0 0,0 0 1 0 0,0-1-1 0 0,-1 2 0 0 0,1 14-2165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9:06.929"/>
    </inkml:context>
    <inkml:brush xml:id="br0">
      <inkml:brushProperty name="width" value="0.05" units="cm"/>
      <inkml:brushProperty name="height" value="0.05" units="cm"/>
      <inkml:brushProperty name="color" value="#E71224"/>
    </inkml:brush>
  </inkml:definitions>
  <inkml:trace contextRef="#ctx0" brushRef="#br0">0 96 11029 0 0,'0'0'2785'0'0,"3"6"-1549"0"0,-1 2-879 0 0,1-1 0 0 0,-1 0 0 0 0,-1 1 0 0 0,1-1 0 0 0,0 14 0 0 0,-2-20-351 0 0,-1-1 1 0 0,1 0 0 0 0,0 0-1 0 0,0 0 1 0 0,0 0-1 0 0,0 0 1 0 0,0 1 0 0 0,0-1-1 0 0,0 0 1 0 0,0 0-1 0 0,0 0 1 0 0,0 0 0 0 0,0 1-1 0 0,0-1 1 0 0,0 0-1 0 0,0 0 1 0 0,0 0 0 0 0,0 0-1 0 0,0 1 1 0 0,0-1-1 0 0,0 0 1 0 0,0 0 0 0 0,0 0-1 0 0,0 0 1 0 0,0 1-1 0 0,0-1 1 0 0,0 0 0 0 0,0 0-1 0 0,0 0 1 0 0,0 0-1 0 0,0 1 1 0 0,1-1 0 0 0,-1 0-1 0 0,0 0 1 0 0,0 0-1 0 0,0 0 1 0 0,0 0 0 0 0,0 0-1 0 0,0 0 1 0 0,1 1-1 0 0,-1-1 1 0 0,0 0 0 0 0,0 0-1 0 0,0 0 1 0 0,0 0-1 0 0,1 0 1 0 0,-1 0 0 0 0,0 0-1 0 0,0 0 1 0 0,0 0-1 0 0,0 0 1 0 0,1 0 0 0 0,-1 0-1 0 0,0 0 1 0 0,8-10 389 0 0,5-16-120 0 0,-10 15-154 0 0,0 0 0 0 0,1 1 0 0 0,1-1 0 0 0,0 1 0 0 0,0 1 0 0 0,1-1 0 0 0,8-10 0 0 0,-11 17-89 0 0,0-1-1 0 0,1 1 1 0 0,0 0-1 0 0,-1 0 1 0 0,1 0-1 0 0,0 0 0 0 0,1 1 1 0 0,-1 0-1 0 0,0-1 1 0 0,1 2-1 0 0,-1-1 1 0 0,1 0-1 0 0,0 1 1 0 0,0 0-1 0 0,-1 0 0 0 0,1 1 1 0 0,0-1-1 0 0,8 1 1 0 0,-11 0-153 0 0,28 4 606 0 0,-30-4-620 0 0,1 1 1 0 0,0-1-1 0 0,-1 1 0 0 0,1-1 0 0 0,0 1 0 0 0,-1-1 1 0 0,1 1-1 0 0,-1 0 0 0 0,1-1 0 0 0,-1 1 0 0 0,0 0 1 0 0,1-1-1 0 0,-1 1 0 0 0,0 0 0 0 0,1 0 0 0 0,-1 0 1 0 0,0-1-1 0 0,0 1 0 0 0,0 0 0 0 0,1 0 0 0 0,-1 0 1 0 0,0-1-1 0 0,0 1 0 0 0,0 0 0 0 0,0 0 0 0 0,-1 0 1 0 0,1 0-1 0 0,0-1 0 0 0,0 1 0 0 0,0 0 0 0 0,-1 0 0 0 0,1-1 1 0 0,0 1-1 0 0,-1 1 0 0 0,-3 5-4164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9:07.891"/>
    </inkml:context>
    <inkml:brush xml:id="br0">
      <inkml:brushProperty name="width" value="0.05" units="cm"/>
      <inkml:brushProperty name="height" value="0.05" units="cm"/>
      <inkml:brushProperty name="color" value="#E71224"/>
    </inkml:brush>
  </inkml:definitions>
  <inkml:trace contextRef="#ctx0" brushRef="#br0">14 52 9140 0 0,'0'0'6590'0'0,"-3"-7"-4548"0"0,3 7-2033 0 0,0 0 0 0 0,0 0 0 0 0,0 0 0 0 0,0-1 0 0 0,0 1 0 0 0,0 0 0 0 0,0 0 0 0 0,0 0 0 0 0,0 0 0 0 0,0 0 0 0 0,0 0 0 0 0,0 0 0 0 0,0-1 0 0 0,0 1 0 0 0,0 0 0 0 0,0 0 0 0 0,0 0 0 0 0,0 0 0 0 0,-1 0 0 0 0,1 0 0 0 0,0 0 0 0 0,0-1 0 0 0,0 1 0 0 0,0 0 0 0 0,0 0 0 0 0,0 0 0 0 0,0 0 0 0 0,0 0 0 0 0,0 0 0 0 0,0 0 0 0 0,-1 0 0 0 0,1 0 0 0 0,0 0 0 0 0,0 0 0 0 0,0 0 0 0 0,0 0 0 0 0,0 0 0 0 0,0 0 0 0 0,0-1 0 0 0,-1 1 0 0 0,1 0 0 0 0,0 0 0 0 0,0 0 0 0 0,0 0 0 0 0,0 0 0 0 0,0 0 0 0 0,0 0 0 0 0,0 1 0 0 0,-1-1 0 0 0,1 0 0 0 0,0 0 0 0 0,0 0 0 0 0,0 0 0 0 0,0 0 0 0 0,0 0 0 0 0,0 0 0 0 0,0 0 0 0 0,-1 0 0 0 0,1 0 0 0 0,0 0 0 0 0,0 0 0 0 0,0 0 0 0 0,0 0 0 0 0,0 1 0 0 0,0-1 0 0 0,0 0 0 0 0,0 0-1 0 0,0 0 1 0 0,-2 9 216 0 0,0 0 0 0 0,1 0 0 0 0,1 0-1 0 0,0 0 1 0 0,0 1 0 0 0,0-1-1 0 0,1 0 1 0 0,1 0 0 0 0,0 0 0 0 0,0 0-1 0 0,0 0 1 0 0,8 16 0 0 0,-10-24-213 0 0,1 0 1 0 0,-1-1-1 0 0,1 1 1 0 0,-1 0-1 0 0,1 0 0 0 0,0 0 1 0 0,-1-1-1 0 0,1 1 1 0 0,0 0-1 0 0,-1-1 1 0 0,1 1-1 0 0,0-1 1 0 0,0 1-1 0 0,0-1 0 0 0,-1 1 1 0 0,1-1-1 0 0,0 0 1 0 0,0 1-1 0 0,0-1 1 0 0,0 0-1 0 0,0 1 1 0 0,0-1-1 0 0,0 0 0 0 0,0 0 1 0 0,0 0-1 0 0,0 0 1 0 0,0 0-1 0 0,0 0 1 0 0,-1 0-1 0 0,1-1 1 0 0,0 1-1 0 0,0 0 1 0 0,0 0-1 0 0,0-1 0 0 0,0 1 1 0 0,1-1-1 0 0,-1 0-1 0 0,0 0-1 0 0,1 0 1 0 0,-1 0-1 0 0,0 0 1 0 0,0 0-1 0 0,0-1 1 0 0,0 1-1 0 0,0 0 0 0 0,0 0 1 0 0,0-1-1 0 0,-1 1 1 0 0,1-1-1 0 0,0 1 1 0 0,-1-1-1 0 0,1 1 1 0 0,-1-1-1 0 0,1 1 1 0 0,-1-1-1 0 0,0 0 1 0 0,0-2-1 0 0,0 2-14 0 0,0 0 0 0 0,1 0 0 0 0,-1 1-1 0 0,0-1 1 0 0,1 0 0 0 0,-1 0 0 0 0,1 1 0 0 0,-1-1 0 0 0,1 0-1 0 0,0 1 1 0 0,0-1 0 0 0,0 1 0 0 0,-1-1 0 0 0,2 1 0 0 0,-1-1-1 0 0,0 1 1 0 0,2-2 0 0 0,-2 2 1 0 0,-1 1 0 0 0,1 0 1 0 0,-1 0-1 0 0,1-1 0 0 0,-1 1 0 0 0,1 0 0 0 0,0 0 0 0 0,-1 0 0 0 0,1 0 0 0 0,-1 0 1 0 0,1 0-1 0 0,-1 0 0 0 0,1 0 0 0 0,0 0 0 0 0,-1 0 0 0 0,1 0 0 0 0,-1 0 0 0 0,1 0 1 0 0,0 0-1 0 0,-1 0 0 0 0,1 1 0 0 0,-1-1 0 0 0,1 0 0 0 0,-1 0 0 0 0,1 1 1 0 0,-1-1-1 0 0,1 0 0 0 0,-1 1 0 0 0,1-1 0 0 0,-1 1 0 0 0,0-1 0 0 0,1 1 0 0 0,-1-1 1 0 0,1 0-1 0 0,-1 1 0 0 0,0-1 0 0 0,0 1 0 0 0,1 0 0 0 0,-1-1 0 0 0,0 1 0 0 0,0-1 1 0 0,1 1-1 0 0,-1-1 0 0 0,0 1 0 0 0,0-1 0 0 0,0 1 0 0 0,0 0 0 0 0,0-1 1 0 0,0 1-1 0 0,0-1 0 0 0,0 2 0 0 0,1 1 1 0 0,0-1 0 0 0,0 1 1 0 0,0-1-1 0 0,0 1 0 0 0,1-1 0 0 0,-1 0 1 0 0,1 0-1 0 0,0 1 0 0 0,-1-1 0 0 0,1 0 1 0 0,0 0-1 0 0,0-1 0 0 0,1 1 0 0 0,-1 0 1 0 0,0-1-1 0 0,1 1 0 0 0,-1-1 0 0 0,0 0 0 0 0,1 0 1 0 0,0 0-1 0 0,-1 0 0 0 0,1 0 0 0 0,-1-1 1 0 0,1 1-1 0 0,0-1 0 0 0,0 1 0 0 0,-1-1 1 0 0,1 0-1 0 0,0 0 0 0 0,0-1 0 0 0,-1 1 1 0 0,1 0-1 0 0,0-1 0 0 0,-1 0 0 0 0,1 1 1 0 0,0-1-1 0 0,-1 0 0 0 0,1 0 0 0 0,-1-1 0 0 0,1 1 1 0 0,-1 0-1 0 0,0-1 0 0 0,0 0 0 0 0,0 1 1 0 0,1-1-1 0 0,-2 0 0 0 0,1 0 0 0 0,0 0 1 0 0,2-4-1 0 0,-2 0 48 0 0,0 1-1 0 0,-1-1 1 0 0,1 0 0 0 0,-1 1-1 0 0,-1-1 1 0 0,1 0-1 0 0,-1 0 1 0 0,0 0 0 0 0,-1 0-1 0 0,1 1 1 0 0,-1-1 0 0 0,0 0-1 0 0,-1 0 1 0 0,1 1 0 0 0,-4-9-1 0 0,-2-14-2897 0 0,4 3-4684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9:08.758"/>
    </inkml:context>
    <inkml:brush xml:id="br0">
      <inkml:brushProperty name="width" value="0.05" units="cm"/>
      <inkml:brushProperty name="height" value="0.05" units="cm"/>
      <inkml:brushProperty name="color" value="#E71224"/>
    </inkml:brush>
  </inkml:definitions>
  <inkml:trace contextRef="#ctx0" brushRef="#br0">138 14 9188 0 0,'0'0'-184'0'0,"-21"-11"1088"0"0,13 9 3186 0 0,1 2-3717 0 0,1 0 0 0 0,0 0-1 0 0,-1 1 1 0 0,1 0 0 0 0,0 1-1 0 0,0-1 1 0 0,0 1 0 0 0,0 0-1 0 0,0 1 1 0 0,0-1 0 0 0,0 1-1 0 0,1 1 1 0 0,-1-1 0 0 0,1 1-1 0 0,-8 7 1 0 0,12-11-371 0 0,1 0 0 0 0,-1 1 0 0 0,1-1 0 0 0,-1 1 0 0 0,1-1-1 0 0,0 1 1 0 0,-1-1 0 0 0,1 1 0 0 0,0-1 0 0 0,-1 1 0 0 0,1 0 0 0 0,0-1 0 0 0,0 1 0 0 0,0-1-1 0 0,-1 1 1 0 0,1 0 0 0 0,0-1 0 0 0,0 1 0 0 0,0-1 0 0 0,0 1 0 0 0,0 0 0 0 0,0-1 0 0 0,0 1 0 0 0,0 0-1 0 0,0-1 1 0 0,1 1 0 0 0,-1-1 0 0 0,0 1 0 0 0,0 0 0 0 0,0-1 0 0 0,1 1 0 0 0,-1-1 0 0 0,0 1-1 0 0,1-1 1 0 0,-1 1 0 0 0,1-1 0 0 0,-1 1 0 0 0,0-1 0 0 0,1 1 0 0 0,-1-1 0 0 0,1 0 0 0 0,-1 1-1 0 0,1-1 1 0 0,-1 1 0 0 0,1-1 0 0 0,0 0 0 0 0,-1 0 0 0 0,1 1 0 0 0,-1-1 0 0 0,1 0 0 0 0,0 0-1 0 0,-1 0 1 0 0,1 0 0 0 0,-1 0 0 0 0,1 0 0 0 0,1 0 0 0 0,43 3 48 0 0,-38-3-61 0 0,2 0-14 0 0,1-1 0 0 0,-1 0-1 0 0,0 0 1 0 0,1 0 0 0 0,-1-1 0 0 0,13-5 0 0 0,-28 4 77 0 0,-7-3-157 0 0,13 6 103 0 0,-1 1 1 0 0,1-1-1 0 0,-1 0 1 0 0,1 1-1 0 0,0-1 1 0 0,-1 1-1 0 0,1-1 1 0 0,0 0-1 0 0,0 1 1 0 0,-1-1-1 0 0,1 1 1 0 0,0-1-1 0 0,0 1 1 0 0,-1-1-1 0 0,1 1 1 0 0,0-1-1 0 0,0 1 1 0 0,0-1-1 0 0,0 1 1 0 0,0-1-1 0 0,0 1 1 0 0,0 0-1 0 0,0-1 1 0 0,0 1-1 0 0,0-1 1 0 0,0 1-1 0 0,0-1 1 0 0,1 1-1 0 0,-1-1 1 0 0,0 1-1 0 0,0-1 1 0 0,0 1 0 0 0,1-1-1 0 0,-1 0 1 0 0,1 2-1 0 0,1 3 21 0 0,1 0-1 0 0,-1 0 1 0 0,1 0 0 0 0,0 0-1 0 0,1-1 1 0 0,-1 1 0 0 0,1-1-1 0 0,0 0 1 0 0,0 0 0 0 0,0 0-1 0 0,1 0 1 0 0,-1-1 0 0 0,1 0 0 0 0,0 0-1 0 0,0 0 1 0 0,9 4 0 0 0,-7-1-1051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9:09.439"/>
    </inkml:context>
    <inkml:brush xml:id="br0">
      <inkml:brushProperty name="width" value="0.05" units="cm"/>
      <inkml:brushProperty name="height" value="0.05" units="cm"/>
      <inkml:brushProperty name="color" value="#E71224"/>
    </inkml:brush>
  </inkml:definitions>
  <inkml:trace contextRef="#ctx0" brushRef="#br0">17 58 3778 0 0,'0'0'10567'0'0,"0"6"-9380"0"0,0 87 2685 0 0,-13-132-2664 0 0,12 35-1249 0 0,0-1 0 0 0,0 1 0 0 0,1-1-1 0 0,-1 1 1 0 0,1-1 0 0 0,0 1 0 0 0,1-1 0 0 0,-1 1 0 0 0,1-1-1 0 0,0 1 1 0 0,0-1 0 0 0,0 1 0 0 0,1 0 0 0 0,-1-1 0 0 0,1 1 0 0 0,0 0-1 0 0,0 0 1 0 0,1 0 0 0 0,-1 0 0 0 0,1 1 0 0 0,0-1 0 0 0,0 1-1 0 0,0 0 1 0 0,0-1 0 0 0,1 1 0 0 0,-1 1 0 0 0,6-4 0 0 0,-7 5 61 0 0,0 1 0 0 0,0-1 1 0 0,0 1-1 0 0,0 0 0 0 0,0 0 1 0 0,0 0-1 0 0,0 0 1 0 0,0 0-1 0 0,0 0 0 0 0,0 0 1 0 0,0 1-1 0 0,0-1 0 0 0,0 1 1 0 0,0-1-1 0 0,-1 1 1 0 0,1 0-1 0 0,0 0 0 0 0,0 0 1 0 0,-1 0-1 0 0,1 0 0 0 0,0 0 1 0 0,-1 1-1 0 0,1-1 1 0 0,-1 0-1 0 0,1 1 0 0 0,-1-1 1 0 0,0 1-1 0 0,0-1 0 0 0,2 3 1 0 0,-2-2-46 0 0,0 0 0 0 0,1 0 0 0 0,0 0 0 0 0,-1-1 0 0 0,1 1 0 0 0,0-1 0 0 0,0 1 0 0 0,-1-1 0 0 0,1 0 0 0 0,0 0-1 0 0,1 1 1 0 0,-1-1 0 0 0,0-1 0 0 0,0 1 0 0 0,4 1 0 0 0,7-15-8707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9:10.412"/>
    </inkml:context>
    <inkml:brush xml:id="br0">
      <inkml:brushProperty name="width" value="0.05" units="cm"/>
      <inkml:brushProperty name="height" value="0.05" units="cm"/>
      <inkml:brushProperty name="color" value="#E71224"/>
    </inkml:brush>
  </inkml:definitions>
  <inkml:trace contextRef="#ctx0" brushRef="#br0">142 238 6195 0 0,'0'0'4943'0'0,"5"-4"-1442"0"0,-19 1-2407 0 0,1 2 0 0 0,-1-1 1 0 0,-18 2-1 0 0,28 0-965 0 0,0 0 0 0 0,0 0 0 0 0,0 0 1 0 0,0 1-1 0 0,0-1 0 0 0,0 1 0 0 0,1 0 1 0 0,-1 0-1 0 0,0 0 0 0 0,1 1 0 0 0,-1 0 0 0 0,1-1 1 0 0,-1 1-1 0 0,1 0 0 0 0,0 0 0 0 0,-4 3 0 0 0,6-3-117 0 0,0 0 0 0 0,0 0 0 0 0,0-1 0 0 0,1 1 0 0 0,-1 0-1 0 0,0 0 1 0 0,1 0 0 0 0,0 0 0 0 0,-1 0 0 0 0,1 0-1 0 0,0 0 1 0 0,0 0 0 0 0,0 0 0 0 0,0 0 0 0 0,0 0 0 0 0,0 0-1 0 0,1 0 1 0 0,-1 0 0 0 0,1 0 0 0 0,-1-1 0 0 0,1 1 0 0 0,0 0-1 0 0,0 0 1 0 0,0 0 0 0 0,0-1 0 0 0,0 1 0 0 0,0 0 0 0 0,0-1-1 0 0,0 1 1 0 0,1-1 0 0 0,-1 1 0 0 0,1-1 0 0 0,-1 0-1 0 0,3 2 1 0 0,-2-1-17 0 0,0-1 1 0 0,-1 1-1 0 0,1-1 0 0 0,0 0 0 0 0,1 1 0 0 0,-1-1 0 0 0,0 0 0 0 0,0 0 0 0 0,0 0 1 0 0,1 0-1 0 0,-1-1 0 0 0,0 1 0 0 0,1-1 0 0 0,-1 1 0 0 0,1-1 0 0 0,-1 0 0 0 0,0 0 1 0 0,1 0-1 0 0,-1 0 0 0 0,1 0 0 0 0,-1-1 0 0 0,0 1 0 0 0,1-1 0 0 0,-1 1 0 0 0,0-1 1 0 0,1 0-1 0 0,2-2 0 0 0,-2 0-31 0 0,-1 0 0 0 0,0 0 1 0 0,0 0-1 0 0,0 0 0 0 0,0-1 1 0 0,-1 1-1 0 0,0-1 0 0 0,3-6 1 0 0,8-18-42 0 0,-4 18-34 0 0,1 0-1 0 0,0 0 0 0 0,0 1 0 0 0,22-15 0 0 0,20-21-86 0 0,-46 39 199 0 0,0 0 0 0 0,-1 0 0 0 0,1 0 0 0 0,-1-1 0 0 0,-1 1 1 0 0,1-1-1 0 0,3-11 0 0 0,-6 15 3 0 0,0 0-1 0 0,-1 1 1 0 0,1-1 0 0 0,-1 0 0 0 0,1 1-1 0 0,-1-1 1 0 0,0 0 0 0 0,0 0-1 0 0,0 1 1 0 0,0-1 0 0 0,-1 0 0 0 0,1 0-1 0 0,-1 1 1 0 0,1-1 0 0 0,-1 0 0 0 0,0 1-1 0 0,0-1 1 0 0,-1 1 0 0 0,1-1-1 0 0,0 1 1 0 0,-1 0 0 0 0,1-1 0 0 0,-3-1-1 0 0,3 2-5 0 0,-1 0 2 0 0,1 1-1 0 0,-1-1 1 0 0,0 0 0 0 0,1 1-1 0 0,-1 0 1 0 0,0-1-1 0 0,0 1 1 0 0,0 0-1 0 0,0 0 1 0 0,0 0-1 0 0,0 0 1 0 0,0 0-1 0 0,0 0 1 0 0,0 1 0 0 0,0-1-1 0 0,-1 1 1 0 0,1-1-1 0 0,-4 1 1 0 0,2 38-179 0 0,-21 84 897 0 0,2-6-9 0 0,22-113-712 0 0,0 0 0 0 0,1 0-1 0 0,-1 0 1 0 0,1 0 0 0 0,0 0-1 0 0,0 0 1 0 0,0 0 0 0 0,0 0-1 0 0,1 0 1 0 0,-1 0 0 0 0,1 0 0 0 0,-1 0-1 0 0,1 0 1 0 0,0-1 0 0 0,0 1-1 0 0,1 0 1 0 0,-1 0 0 0 0,1-1-1 0 0,-1 1 1 0 0,1-1 0 0 0,0 1-1 0 0,0-1 1 0 0,0 0 0 0 0,0 0-1 0 0,0 0 1 0 0,0 0 0 0 0,1 0 0 0 0,4 3-1 0 0,5 8-1178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9:11.156"/>
    </inkml:context>
    <inkml:brush xml:id="br0">
      <inkml:brushProperty name="width" value="0.05" units="cm"/>
      <inkml:brushProperty name="height" value="0.05" units="cm"/>
      <inkml:brushProperty name="color" value="#E71224"/>
    </inkml:brush>
  </inkml:definitions>
  <inkml:trace contextRef="#ctx0" brushRef="#br0">63 17 8404 0 0,'0'0'3553'0'0,"0"-4"-3070"0"0,2-8 576 0 0,-3 16 55 0 0,-10 33 1004 0 0,-3 17-331 0 0,-24 101-333 0 0,38-153-1445 0 0,0 0 0 0 0,-1 0 0 0 0,1 0 0 0 0,1 1 0 0 0,-1-1-1 0 0,0 0 1 0 0,0 0 0 0 0,1 0 0 0 0,0 0 0 0 0,-1 0 0 0 0,1 0 0 0 0,0 0 0 0 0,0 0 0 0 0,0 0 0 0 0,0 0 0 0 0,0 0 0 0 0,0 0 0 0 0,1 0 0 0 0,-1-1 0 0 0,1 1 0 0 0,-1-1 0 0 0,1 1-1 0 0,-1-1 1 0 0,4 2 0 0 0,15 12-2679 0 0,-13-11 520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9:12.165"/>
    </inkml:context>
    <inkml:brush xml:id="br0">
      <inkml:brushProperty name="width" value="0.05" units="cm"/>
      <inkml:brushProperty name="height" value="0.05" units="cm"/>
      <inkml:brushProperty name="color" value="#E71224"/>
    </inkml:brush>
  </inkml:definitions>
  <inkml:trace contextRef="#ctx0" brushRef="#br0">64 0 7539 0 0,'0'0'4864'0'0,"-9"0"-1369"0"0,9 5-3494 0 0,0-4 9 0 0,0-1 0 0 0,1 1 0 0 0,-1 0 1 0 0,0-1-1 0 0,0 1 0 0 0,0 0 0 0 0,0-1 0 0 0,0 1 0 0 0,0 0 0 0 0,0-1 0 0 0,0 1 0 0 0,0 0 0 0 0,0-1 0 0 0,0 1 0 0 0,0 0 0 0 0,0-1 0 0 0,-1 1 0 0 0,1-1 0 0 0,0 1 0 0 0,0 0 1 0 0,-1-1-1 0 0,1 1 0 0 0,-1-1 0 0 0,1 1 0 0 0,0-1 0 0 0,-1 1 0 0 0,1-1 0 0 0,-1 1 0 0 0,1-1 0 0 0,-1 1 0 0 0,1-1 0 0 0,-1 1 0 0 0,1-1 0 0 0,-1 0 0 0 0,0 0 0 0 0,0 1 0 0 0,0-1 38 0 0,-13-5-2043 0 0,16 2 3166 0 0,12 2-645 0 0,-13 3-479 0 0,0-1 1 0 0,0 1-1 0 0,0-1 1 0 0,0 1-1 0 0,0-1 0 0 0,-1 1 1 0 0,1 0-1 0 0,0-1 1 0 0,-1 1-1 0 0,1 0 1 0 0,-1 0-1 0 0,0-1 1 0 0,1 1-1 0 0,-1 0 1 0 0,0 0-1 0 0,0 0 0 0 0,0 0 1 0 0,-1 2-1 0 0,-2 44 1509 0 0,-34 63-126 0 0,27-90-1825 0 0,4-17-2616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9:13.201"/>
    </inkml:context>
    <inkml:brush xml:id="br0">
      <inkml:brushProperty name="width" value="0.05" units="cm"/>
      <inkml:brushProperty name="height" value="0.05" units="cm"/>
      <inkml:brushProperty name="color" value="#E71224"/>
    </inkml:brush>
  </inkml:definitions>
  <inkml:trace contextRef="#ctx0" brushRef="#br0">55 0 9044 0 0,'0'0'2161'0'0,"-38"15"1868"0"0,37-14-3946 0 0,-1 0 0 0 0,1 0 0 0 0,0 0 0 0 0,0 0 0 0 0,0 1 0 0 0,0-1 0 0 0,0 0 0 0 0,0 0 0 0 0,0 1 0 0 0,0-1 0 0 0,1 0 0 0 0,-1 1 0 0 0,0-1 0 0 0,1 1 0 0 0,-1-1 0 0 0,1 1 0 0 0,-1-1 0 0 0,1 1 0 0 0,0-1 0 0 0,0 1 0 0 0,0-1 0 0 0,0 1 0 0 0,0-1 0 0 0,0 1 0 0 0,0-1 0 0 0,0 1 0 0 0,1-1 0 0 0,-1 1 0 0 0,0-1 0 0 0,1 1 0 0 0,0-1 0 0 0,-1 1 1 0 0,1-1-1 0 0,0 1 0 0 0,0-1 0 0 0,-1 0 0 0 0,1 0 0 0 0,0 1 0 0 0,0-1 0 0 0,0 0 0 0 0,1 0 0 0 0,-1 0 0 0 0,0 0 0 0 0,0 0 0 0 0,2 1 0 0 0,-1-1-71 0 0,-1 0 1 0 0,1 0-1 0 0,0-1 1 0 0,-1 1 0 0 0,1 0-1 0 0,0 0 1 0 0,-1-1-1 0 0,1 1 1 0 0,0-1-1 0 0,0 1 1 0 0,0-1-1 0 0,0 0 1 0 0,0 0-1 0 0,-1 0 1 0 0,1 0-1 0 0,0 0 1 0 0,0 0-1 0 0,0-1 1 0 0,0 1-1 0 0,0-1 1 0 0,-1 1 0 0 0,1-1-1 0 0,0 1 1 0 0,0-1-1 0 0,-1 0 1 0 0,1 0-1 0 0,-1 0 1 0 0,1 0-1 0 0,-1 0 1 0 0,1 0-1 0 0,-1-1 1 0 0,1 1-1 0 0,-1 0 1 0 0,0-1-1 0 0,0 1 1 0 0,0-1-1 0 0,1-1 1 0 0,-1 2-8 0 0,0-1-1 0 0,-1 1 1 0 0,1 0 0 0 0,-1-1 0 0 0,0 1-1 0 0,0-1 1 0 0,1 1 0 0 0,-1 0 0 0 0,0-1-1 0 0,0 1 1 0 0,0-1 0 0 0,0 1-1 0 0,-1-1 1 0 0,1 1 0 0 0,0 0 0 0 0,0-1-1 0 0,-1 1 1 0 0,1-1 0 0 0,-1 1 0 0 0,1 0-1 0 0,-1-1 1 0 0,0 1 0 0 0,0 0-1 0 0,1 0 1 0 0,-1 0 0 0 0,0 0 0 0 0,0 0-1 0 0,-2-2 1 0 0,2 1-10 0 0,-1 1 0 0 0,0-1 0 0 0,0 0 0 0 0,0 1 0 0 0,0 0 0 0 0,0-1 0 0 0,-1 1 0 0 0,1 0-1 0 0,0 0 1 0 0,-1 0 0 0 0,1 0 0 0 0,0 0 0 0 0,-1 1 0 0 0,1-1 0 0 0,-4 1 0 0 0,6 0-10 0 0,0 0 0 0 0,-1 0 0 0 0,1 0 0 0 0,0 0 0 0 0,0 0 0 0 0,0 0 0 0 0,-1 0-1 0 0,1 0 1 0 0,0 0 0 0 0,0 0 0 0 0,0 0 0 0 0,-1 0 0 0 0,1 0 0 0 0,0 0 0 0 0,0 0 0 0 0,0 0 0 0 0,-1 1 0 0 0,1-1 0 0 0,0 0 0 0 0,0 0 0 0 0,0 0 0 0 0,0 0 0 0 0,0 0-1 0 0,-1 1 1 0 0,1-1 0 0 0,0 0 0 0 0,0 0 0 0 0,0 0 0 0 0,0 0 0 0 0,0 1 0 0 0,0-1 0 0 0,0 0 0 0 0,0 0 0 0 0,0 0 0 0 0,-1 1 0 0 0,1-1 0 0 0,0 0 0 0 0,0 0 0 0 0,0 0-1 0 0,0 1 1 0 0,0-1 0 0 0,0 0 0 0 0,0 0 0 0 0,1 1 0 0 0,-1-1 0 0 0,0 0 0 0 0,0 0 0 0 0,0 0 0 0 0,0 1 0 0 0,0-1 0 0 0,0 0 0 0 0,0 0 0 0 0,0 0 0 0 0,0 0 0 0 0,1 1-1 0 0,-1-1 1 0 0,0 0 0 0 0,0 0 0 0 0,0 0 0 0 0,1 0 0 0 0,7 6-5101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5:55.434"/>
    </inkml:context>
    <inkml:brush xml:id="br0">
      <inkml:brushProperty name="width" value="0.05" units="cm"/>
      <inkml:brushProperty name="height" value="0.05" units="cm"/>
      <inkml:brushProperty name="color" value="#E71224"/>
    </inkml:brush>
  </inkml:definitions>
  <inkml:trace contextRef="#ctx0" brushRef="#br0">101 0 8996 0 0,'0'0'4018'0'0,"-23"49"-803"0"0,-5 38-495 0 0,-18 103 0 0 0,45-185-2305 0 0,-1 6-2066 0 0,1-22-5285 0 0,1-2-622 0 0</inkml:trace>
</inkml:ink>
</file>

<file path=ppt/ink/ink180.xml><?xml version="1.0" encoding="utf-8"?>
<inkml:ink xmlns:inkml="http://www.w3.org/2003/InkML">
  <inkml:definitions>
    <inkml:context xml:id="ctx0">
      <inkml:inkSource xml:id="inkSrc0">
        <inkml:traceFormat>
          <inkml:channel name="X" type="integer" min="-2.14748E9" max="2.14748E9" units="dev"/>
          <inkml:channel name="Y" type="integer" min="-2.14748E9" max="2.14748E9" units="dev"/>
        </inkml:traceFormat>
        <inkml:channelProperties>
          <inkml:channelProperty channel="X" name="resolution" value="1000" units="1/dev"/>
          <inkml:channelProperty channel="Y" name="resolution" value="1000" units="1/dev"/>
        </inkml:channelProperties>
      </inkml:inkSource>
      <inkml:timestamp xml:id="ts0" timeString="2025-04-27T01:00:03.841"/>
    </inkml:context>
    <inkml:brush xml:id="br0">
      <inkml:brushProperty name="width" value="0.05" units="cm"/>
      <inkml:brushProperty name="height" value="0.05" units="cm"/>
    </inkml:brush>
    <inkml:context xml:id="ctx1">
      <inkml:inkSource xml:id="inkSrc2">
        <inkml:traceFormat>
          <inkml:channel name="X" type="integer" min="-2.14748E9" max="2.14748E9" units="dev"/>
          <inkml:channel name="Y" type="integer" min="-2.14748E9" max="2.14748E9" units="dev"/>
          <inkml:channel name="F" type="integer" max="32767" units="dev"/>
        </inkml:traceFormat>
        <inkml:channelProperties>
          <inkml:channelProperty channel="X" name="resolution" value="1000" units="1/dev"/>
          <inkml:channelProperty channel="Y" name="resolution" value="1000" units="1/dev"/>
          <inkml:channelProperty channel="F" name="resolution" value="0" units="1/dev"/>
        </inkml:channelProperties>
      </inkml:inkSource>
      <inkml:timestamp xml:id="ts1" timeString="2025-04-27T01:00:03.841"/>
    </inkml:context>
    <inkml:brush xml:id="br1">
      <inkml:brushProperty name="width" value="0.05" units="cm"/>
      <inkml:brushProperty name="height" value="0.05" units="cm"/>
      <inkml:brushProperty name="color" value="#3165BB"/>
    </inkml:brush>
    <inkml:brush xml:id="br2">
      <inkml:brushProperty name="width" value="0.1" units="cm"/>
      <inkml:brushProperty name="height" value="0.1" units="cm"/>
    </inkml:brush>
    <inkml:brush xml:id="br3">
      <inkml:brushProperty name="width" value="0.1" units="cm"/>
      <inkml:brushProperty name="height" value="0.1" units="cm"/>
      <inkml:brushProperty name="color" value="#004F8B"/>
    </inkml:brush>
    <inkml:brush xml:id="br4">
      <inkml:brushProperty name="width" value="0.05" units="cm"/>
      <inkml:brushProperty name="height" value="0.05" units="cm"/>
      <inkml:brushProperty name="color" value="#ED1C24"/>
    </inkml:brush>
  </inkml:definitions>
  <inkml:trace contextRef="#ctx0" brushRef="#br0">23901 1533,'-378'12653</inkml:trace>
  <inkml:trace contextRef="#ctx0" brushRef="#br0">14617 1557,'-259'12157</inkml:trace>
  <inkml:trace contextRef="#ctx1" brushRef="#br1">26599 1625 4348,'0'0'5173,"0"0"-3701,0 0-1396,0 0 16,0 0-92,0 0 424,0 0 152,0 0 180,0 0 124,0 0 44,5 0-356,-5 0-356,0 0-160,3 0 24,-3 0 100,5-1 60,-5 1 8,3 0-95,2 0-61,-5 0 36,9 0 16,-9 0 32,6 0-32,-6 1 8,8-1-24,0 2 48,-2 0 104,2-1-44,0 2-68,1-2-4,-4-1 12,3 0-12,0 1 0,7-1-36,-7 2-40,0-2-8,-2 0-16,2 0-52,5 0 0,-4 0 76,-1 0 4,3-2-80,-2 1-4,-1 1-4,0 0 0,1-1 0,-1 1 8,0 0 4,1 0-12,-4 0 88,3 0-4,0 1-76,-2-1 4,2 1-8,0-1 4,0 2 80,-2 1-76,2-2 36,6-1 24,-5 1-8,1-1-16,2 0-36,1 0 0,-1 0 0,1 0 0,-2-1 60,1 1-68,1 0 4,-2-1 4,3-2 0,0 3 60,-6-2-64,6 2 40,2 0 12,-8 0-52,7 0-4,-7 0 4,6 0 4,-3 2-12,0-2 0,-3 4-12,0-4-64,6 1 72,-6 1-44,3 0 36,1-2 0,-4 3 0,0-3-52,1 0 16,4 2 48,-8-2 8,10 2 0,-5-2 0,-1 0 4,5 0-8,-6 0 0,6 0 0,-6 0-4,6 0 12,2 0-12,-4 0-12,-2 0 8,7-2 0,-3 0 8,0 2-4,2-1 12,-2-1 48,0 0-52,0 2 0,-4 0 4,7 0 0,-6 0 48,3 0-52,-3 0 0,3 0 44,-3 0-44,0 2 40,6 0 0,-9-1-40,8-1 52,-5 2-52,6-2 4,-4 2 40,4-1-48,-2 2 0,-2-3-4,-2 1 8,3-1-8,0 0 0,-1 0 0,-2 2-8,3-2-4,0 1 12,-5-1 0,7 0 8,-2 0 4,-1 3 36,-4-3-36,7 0-8,-2 1 4,0-1 4,0 0 36,-3 0-48,3 0-4,-1 0 4,4 0 0,-3 0-4,3 0 0,-4 0 0,1 0 4,2 0 4,1 0-4,-6-1-4,0-2 0,5 3 0,-1 0-8,-2-1-48,4 1 48,-3-2-64,-3 2 64,0 0-36,6 0 44,-3 0-4,-4-1-4,1 1 8,6 0-8,-9 0 0,6-3 8,0 3 4,-5 0 4,4 0 0,4 0-4,-9 0-4,5 0-4,1 0-4,-3 0 8,3 0 0,0 0 4,-5-1-8,7 1 8,-2 0 0,-1-2 0,4 2 12,-3-2 0,0 2 72,2-3-20,-2 3 8,3-2-24,-4 0-36,4 1 36,-3 1-40,3-1 4,-7-2-12,2 3 0,4-2 0,-2 2-4,-1-1 4,2 1 4,-5 0 8,5-1-12,-2 1-4,1 0 4,-3 0 0,3 0-4,0 0 0,0 0-8,-4 0 0,4 0 12,-3 0 4,0 0-4,3-3 4,-6 3-4,9-1-4,-11 1 0,2 0 0,6 0-4,-3 0-40,3 0-12,-9-2 48,3 2-36,6 0 32,-3 0-32,3 0 44,-8 0 0,2 0 4,6-2 0,-3 2 0,2 0-4,-4 0 4,4 0 0,-4 0 4,5 0 8,2-1 76,-5 1-16,0-2 0,6 2-64,-3 0 4,-1 0-4,-5 0 4,9 0 40,-3-2-48,0 2 4,-1 0 4,-1 0-4,1 0-8,1 0-8,-6 0-44,7 0 52,1 0-4,-5 0-4,0 0 0,3 0 4,-3 0-4,3 0-40,-3 0 48,0 0 0,-3 0 4,6 0 4,0 0-4,-6 0 8,5 0 0,-1 0 36,1 0-48,-6 0-8,9 0-4,-8 0-36,6 0-12,-3 0 12,0 0 40,-3 0-40,6 0 40,-6 0-8,8 0 4,-9 0 8,1 0-4,9 0 8,-9 0 0,5 0-4,-7 0-8,8 0 4,-4-2 4,-1 2 4,5 0 0,-9 0-4,4 0-4,4 0 0,-4 0 0,2 0-40,-3 0 36,3 0-48,-3-1 56,0 1 0,7 0-8,-7 0 8,0 0 0,3 0 4,-3-1 8,0 1-4,1-3 0,-1 3 0,3 0-4,-2 0-8,-1-2 8,0 2-4,1 0 0,-1 0-4,0-1-44,-3 1 48,4 0 0,4 0-4,-4 0 8,-1-2-4,0 2 0,4 0-4,-4 0 8,3-2 4,-6 2-4,6 0-4,3 0 0,-8-1 4,2 1 0,5 0 0,-4 0 12,2-2 0,0 2 76,-2 0-76,-1-2 48,0 2-48,6 0-4,-6-1 0,-3-1-8,4 2-8,4-2 0,-4 2 8,-1 0-8,0 0 4,-2-2-4,3 2 4,-1-1 4,0 1-4,1 0-4,-1-1 0,0 1 8,0-3-4,-5 3-4,5 0 4,0 0-8,0-2 4,7 2 0,-7 0 4,-3-1 0,4 1 0,-1 0 4,0 0 0,6 0 8,-6-2 4,-3 2-4,4-2 4,-1 1-4,6 1-8,-5 0-4,1 0 0,2-2 0,-4 2-4,0-2 0,6 2 0,-3 0-4,-1 0-40,-1 0 44,5 0 4,-5 0-4,7 0 4,-11 0-8,9 0 8,-6 0 0,9 0 0,-9 0 4,4-1 4,-2 1 4,-1-2 40,5 2-44,-1-2 8,-4 2 4,4 0-8,-2-2-8,3 2 0,-8 0 4,8 0-4,-3-2 0,-3 2 0,6 0-4,-6 0-4,3 0 4,0 0 4,-3 0-12,6 0 0,-6 0-36,-2 0 40,3 0 0,-1 0 0,0 0-4,0 0 4,1 0-4,-1-3 4,0 3 0,-6 0 0,7 0 4,-1 0 4,0 0 0,-2 0 4,2 0-4,-2 0-4,2 0 0,1 0 0,-4 0-8,-2 0-40,5 0-8,1 0 56,-1 0 0,-6 0-4,6 0 0,1 0 8,-1 3 0,0-3 4,7 0 8,-7 0 0,-3 0 0,4 0 36,-1 0 4,-3 0-44,3 0-4,4 0 44,-4 0-48,2 2 0,-1-2 0,-1 0 0,0 0 0,7 0 4,-10 0-4,3 0 8,1 2-8,-1-2-4,5 0-8,-4 0 12,-3 0 4,7 0 56,-4 0-52,-1 2 0,0-2-8,1 0 0,-1 2 0,-3-1-8,3-1 4,1 0 0,-4 2 0,3-2-8,1 2 0,-1-2 4,-2 1 0,2 1 4,1-2 0,-1 0 4,0 0 0,0 2-4,1-2 4,-1 0 0,0 0-4,3 0-4,-6 0 4,3 0 4,1 0 8,2 0-4,-3 1 0,1-1 8,-1 0-4,0 0-4,1 2-4,-4-2 0,9 0-8,-5 3 4,-1-3 4,0 1 0,0-1 0,3 0 0,-3 1 0,1-1 0,-1 0-8,0 2-4,4-2 0,-4 0 4,2 2 0,-1-2 4,-1 2 0,0-1-4,7-1 0,-10 0 4,3 2 4,0-2-12,1 2 0,-1-2 12,6 1 0,-9-1-4,3 2 4,7-2 0,-7 2 0,0-2-8,3 0 8,-3 0 0,3 0 0,-2 1-8,-1-1 0,5 0 0,-4 0 8,-3 0-8,2 2 0,0-2 0,6 0 8,-6 0 8,1 0-8,-4 0 0,3 0 4,6 3 0,-6-3 0,0 0 4,1 1 4,-3-1 0,2 0 36,0 0-48,6 0 0,-6 0 4,0 0-4,-2 1 4,2-1 44,0 0 0,6 0-36,-6 0-4,0 0-4,4 2 0,-4-2-4,3 0 0,-2 0-4,4 0 4,-4 0 0,-4 2 4,11-2-4,-7 0-4,5 0 4,-6 0-4,-2 0-4,7 0-40,-1 0 36,-4 0 0,5 2-36,-7-1 48,2-1 0,6 0-8,-5 2-4,1-2 4,5 2 4,-10-2 0,3 0 0,6 1-12,-6 2 8,3-3 4,0 0 0,-3 1-4,0-1-40,7 0 44,-7 0 4,3 0 0,-3 0 0,3 0 0,-2 0 0,-1 0 0,0 0 0,0 0 4,-5 0-4,6 0 0,-1 0-8,0 1 4,0-1 0,-2 2-4,2-2-4,1 0 4,-4 0 8,3 3-4,0-3 4,-2 1-4,2-1 4,0 0 0,0 0 0,-4 1 0,4-1 4,0 0 0,0 0-4,-4 0 0,9 0 0,-5 0 4,-2 2 0,2-2-4,0 0 0,0 2 0,1-2-4,-1 0 4,0 0 0,4 2 0,-4-2 0,0 1 4,1-1 0,-1 0 4,0 0 0,1 2 4,1-2 0,-2 0-8,-2 2-4,3-2 0,-1 1 12,0 2-8,-2-3 0,2 0 0,0 0 0,1 1 4,4-1-4,-5 0-4,-2 0-8,2 0 8,0 2 0,-2-2 4,3 0-4,-1 1 0,0-1-4,-3 3 4,4-2 4,-1-1 4,0 0 44,-2 0-44,2 1 52,0-1 24,-3 2 16,4-2-28,-1 0-64,0 2 4,1-2-12,5 0-4,-6 2-8,-2 0 4,2-2 8,0 0 4,6 0 4,-6 0 4,0 0-8,4 0-4,-1 1-4,-3-1 0,6 0 4,-6 0 0,-3 0 4,9 2 0,-3-2-4,-5 0-4,5 1-4,0-1 0,-2 3-4,-1-3 8,0 0 0,6 0 4,-6 1 0,-3-1 0,9 0 0,-6 2 0,0-2 0,1 1-8,2-1 8,-3 0 0,4 3 0,-4-3-4,0 2-8,6-2 8,-6 0-4,-3 0 4,4 0 0,-1 0 0,0 0 4,6 0 0,-5 0 0,-4 0 0,4 0 0,-1 0 8,0 0 0,0 0 0,6 0 4,-11 0-4,5 0-4,1 0 0,-1 2 4,0-2-4,1 0 0,-1 0 4,0 2 0,-3-2-8,4 0-12,-1 2 4,0-2 0,6 2 4,-6-2-8,-3 0 8,4 0-4,-1 0 8,0 1 4,1-1 4,-1 2 4,0-2-12,4 0 8,-4 1-8,0 2-4,-3-3 4,7 0 0,-4 1 0,0-1-4,1 0-8,1 2 8,-4-2-4,3 1 8,1-1 4,-2 0 8,1 0-4,2 3 0,-6-3-8,7 2 0,-4-2-4,3 0 4,-2 0 12,4 0 60,-5 0-60,4 0 40,-2 0-40,-2 0-8,1 0-4,-1 0 0,6 0 8,-6 0 4,3 0-4,-2 2-8,2-2-4,-6 0 4,7 0-4,-4 0 4,0 0 0,3 0 0,-3 0 4,-2 0 4,2 2-4,3-2 0,-3 0 0,0 0 4,1 0 0,-1 0 40,0 0-40,1 0 0,-1 0-8,-3 0 4,3 0 0,1 0-4,-1 0 0,7 0 0,-7 0-4,-3 0 0,3 0 4,1-2 0,-1 2 4,0 0-4,1 0 0,-1 0 0,0 0 0,0 0 0,1 0 0,-1-2 4,0 2 0,1 0 4,-4 0 4,3 0 0,0 0 40,1 0-44,4 0 64,-4 0-24,-1 0 36,-2-2-72,2-1 40,0 3-44,0 0 0,0 0-4,-2 0-4,3 0 0,-4 0-4,0 0-4,-2-1 0,6 1-4,-9 0 4,5 0-8,-2 0 12,2 0 0,-2 0 0,2 0-8,-5 0 4,4 0-4,1 0 4,-5 0-4,0 0 8,3 0-4,-3 0 8,3 0 8,-3 0 4,0 0 0,0 0-4,0 0 0,0 0-8,0 0-4,0 0 4,0 0 0,0 0-80,0 0-116,-3 0-216,0 0-544,-2 0-856,1 0-2005,-4 0-3571,31 0 1003</inkml:trace>
  <inkml:trace contextRef="#ctx1" brushRef="#br0">32643 3589 4884,'0'0'2801,"0"0"-1169,0 0-648,0 0-4,0 0 176,0 0 56,0 0-48,0 0-168,0 0-139,0 0-113,0 0-72,0 0-68,0 0-100,0 0-112,0 0-72,0 0-28,0 0 12,3 0-12,-3-2 4,0 2-44,0 0-20,5 0 0,-5-2-28,0 2 16,0-3-16,0 1-44,0 0-88,0 1-24,0-3 0,0 1 12,-5-1-60,2 1 0,3-2 8,-5 1 4,5 1-12,-3-2-12,-3 1-84,3 1-24,-2-4 108,2 4 12,-2-4 64,-4 2-64,9 1-12,-6-3-84,1 0 36,2 2 60,-5 0 48,2-2-40,4 0 0,-4-1-8,-2 1 4,0 0 0,5-1-4,0 1 0,-5-2-4,0 0-4,-1 1-40,4-1 36,-3 1-60,0 1 68,1-2-64,-6 2 60,2-1 4,2 1-56,-4-2 60,8 2-4,-10-1 4,5 3 0,1-4 60,-4 2-48,4 0 48,3-1 16,-7 1-16,5 0-60,-1 0 0,1-1-8,0 4-4,2-3-60,-2-1 60,-6 1-72,5 0 84,7-1 0,-6 1 4,2 3-4,1-3-48,-4 0-24,1 1 12,0 2 60,2-3 40,-2 3 32,8 0-60,-8-2 60,5 3-64,1-3 44,-7 3-52,3-2-4,4 2 0,-6-2 8,1-1 0,7 3 4,-8-3 4,6 4 0,-4-5 0,4 5-4,-4-4-8,3 3-4,0-3 0,-5 4 4,3-4-64,2 1 52,-2 0-84,-4-1 0,1 4 24,5-5 12,-2 3-4,-1 0 8,-2-1 56,0 2 0,0-3-8,-1 4 8,1-4 0,0 4 4,-4-3 8,4 2 0,0-1 88,-1 1-100,-4 0 4,7-1 4,-3 2 40,-4-3-48,2 1 0,-3 1-8,3 0-52,-5 0 52,5-1-80,-3 1 40,0-1-24,-3 0 24,0 4-12,1-6 52,-1 4-44,1-2 40,0 1 0,1 2 4,-1-3 0,2 0 4,1 4 0,-4-5 0,3 3 4,-3 1 8,4-3 40,-1 1 16,-3 1-4,6-1 0,1 1 0,-7-1 0,3-1-8,-3 2-52,3 1 0,1-4 48,-4 3-48,6 0 48,0-3-48,-5 3 0,1 1 8,-1-3-8,2 2-4,1 1 0,1 0 4,-1-2-8,-2 0 0,2 3 4,2-2 4,-3 1 0,0-1 4,1 2 4,-4-2 4,6 2 0,0-2-4,-11 2 4,10 0 48,-4 0-48,-1 0 60,1-2-72,0 2 0,5 0-8,-6-1-64,0-1 64,6 2 4,-6-2-4,7 1 8,-5 1-8,2-4 4,5 3 4,-9-1 4,4 0-4,4 1 8,-2-1 0,0 0 0,3 0 40,-6 0-36,5 2 0,1-3-4,3 3-8,-9-2-4,6 2 4,-3-1-12,-3 1-60,8 0 12,-8 0 12,6 0-12,-2 0 48,-5 0-4,10 0-44,-3 0 60,-1 0 4,1 1-4,0-1-4,3 2-4,-4-2-76,3 3 24,-2-1 60,-1 0 4,4 0 4,-3 0 4,5 1-8,-2-3 0,-4 3 0,4 1 0,-3-3 0,0 1 60,-1 1-64,1 1 0,-6 0 8,6-1-8,2 0 0,-8 1-8,6 1 4,0-2-4,-4 3-40,2-3 0,2 4 36,-6-4 0,5 2 4,-1-1-64,-2 1 72,4-2-8,-6 1-44,6-1 52,-3 2 0,2-3 0,1 4 0,0-5 0,-1 2 12,1 1 0,6-4 48,-4 3-56,-3-1-4,7 1 8,-4-3 40,4 0 0,-1 2-48,-5 0-48,2-2-24,3 2-4,3 0 28,-5-2-24,-3 1-36,8-1 44,-8 2-8,4-1-12,-1 2-24,0-2-16,-3 1 40,2-1 24,3 4 56,-3-5-8,-2 0 0,6 2 8,-4 0 0,4 0-4,-5 0-4,5-1 4,-1 1 0,3-1 8,-8-1 0,8 5 4,-8-5 4,2 1-4,3 0 4,-2 4 0,5-4-4,-8-1-4,-1 3-8,6-1 0,-5 1-76,6-1 12,-13 0-28,7 2-32,0-3-16,0 2 64,5 0-4,0-2 28,-5 0 0,8-1 52,-5 2 0,2-2-68,-2 2-32,5-2 96,0 2 12,0-2 12,0 0 0,0 0-4,0 0-8,0 0-8,0 0 0,0 0 0,0 0-4,0 0 0,0 0 0,0 0-52,0 0 52,0 0-36,0 0 40,0 0-40,0 0-4,0 0-20,0-2-64,0 0-60,0 2 36,5-2-60,-5 2-64,0-1 60,3 1-20,2 0 44,-5-1 12,0 1 40,0 0 0,3 0-136,2 0-304,-5-3-473,0 3-571,0 0-1132,0 0-3233</inkml:trace>
  <inkml:trace contextRef="#ctx1" brushRef="#br2">33419 8320 32,'0'0'1724,"-3"-2"-932,3 3-336,-5 0 340,5 1-732,0-2-12,0 2 92,0 0-52,-2-2 428,1 0-516,-1 1-4,-1-1-8,3 3-44,-3-1 28,3-1 8,-2 1-36,0-1-12,1 1-52,-1 0 36,-1 1 84,1-3 8,1 0 56,0 0-4,-3 0 80,1 0 64,2 0 28,-3 0-28,1 0-136,-1 0-72,-2-2-180,-1-1-592,1 3 96,-4 0 676,2-2 572,0 1 224,0-1-339,0-1-249,-2-1-208,4 2-84,-2-3 84,1 0 0,-1 2 0,3-1 0,-2-1 8,1-2 44,1 3 76,1-2 160,2-1 24,-3 1-92,2-1 0,-2 2-64,3-2-36,-4 3-32,4-1-72,-5-1 72,0 2-40,3 1-48,-790-249-8,763 241 4,-2-1 4,-2 3 48,-2 1-48,0 0 0,-2-2-4,-1 6-4,1-2 8,0-2 4,1 3 8,-2-1-8,5-1-4,-2 0 44,0-1-44,-2 0-8,0 0-44,-1 2 44,1-2-84,-5 3-64,-3-2-40,0 1 0,-3 0 68,-1 1 76,-3-3-40,-3 3 84,-1-2-280,-1-1-48,1-1-97,0-1 81,1 0 52,3-8 56,3-1 100,4-4-116,0-5-40,5-4-68,3-3 44,1-4 48,3-5 228,-1-4 48,3-1 132,-2-6 180,-2 0-140,-2-3-16,-2 3 76,-4-1 16,-2 1-104,-3 3-92,-2-2-52,-3 2-208,-3-1-288,0 3-492,-1-2-304</inkml:trace>
  <inkml:trace contextRef="#ctx1" brushRef="#br2">34294 7563 668,'1'0'11289,"1"-2"-10561,-2-2-112,2 1-72,-2 2-48,0-5-92,0 5-48,0-1-92,0 0-52,0 0-112,0 0-36,-2 2-56,0-1-8,1 1-80,-1 0-44,1 0 112,5 0-948,0 3 960,2-1 12,0 2 52,2-3-64,3 5 8,-2-4 0,4 0 68,-2 2-12,2-2 24,-2-2-24,-4 2 24,0 0 0,-3-2-80,0 2-8,-3-2 0,1 0 0,-2 1 0,3-1-8,-1 1-68,1 4 12,3-3 52,-2 4 4,4 2-40,0 0 44,0 2-8,-2-1 12,1 2 0,-1-2-8,-3 2 4,-1-2 4,0 1 0,-2-1 52,0 1-44,0-1 44,0 1 8,-2-2-56,-1-3 12,-3 3 32,2-1-44,-1-1 0,1-3 8,-3 1-12,4-3-108,1 1-68,-2-2-76,2 0-92</inkml:trace>
  <inkml:trace contextRef="#ctx1" brushRef="#br2">32587 8546 1136,'0'0'4016,"-23"0"-4056,19 0-64,1 2 36,0 1 56,-2 0-40,4-1 44,-2 3 8,-1-5 0,-2 7 3745,8-7-3485,-1 0-64,1 0-28,0 0 88,1 0-88,0 1-12,-1-1-40,2 0-12,-2 0-12,-1 2-80,2-2 80,1 0 176,-2 0 120,1 0 332,-1 0-876,1 0 140,-1 0 12,1 0 0,0 1-4,4-1 8,-1 0 168,-2 0-92,4 0 28,0 0 48,0 0 28,-2 0 24,2 0 16,-1 0 8,1 0 4,-3-1-68,1 1-8,2-5-4,-3 3-24,2 0-52,-1-2-28,-1 2 4,3-1-44,0-2 0,1 2 8,0-2-12,2 2-4,0-2 0,0 2-4,0 1 0,-2-3 4,1 0 0,0 4-4,-2-2-4,2 1-4,-3 0-36,-1 2 36,0-1 0,-2 1 4,0 0 4,-1-2 4,3 2 4,1-1 4,1 0 0,3-2 0,-1 0 8,0 2 32,3-4-36,-2 2-4,2 0 4,-2-1-8,2 0 0,-1 0 4,-2 0-8,2 0-8,-7 2-56,5-3-64,-5 5 0,-1-3 4,0 1 48,-1 2-4,-1-1 68,0 1-40,2 0 44,0 0 0,0 0 8,0 0-8,2 0-4,0 0 4,1 0 0,2-3 8,1 1 12,0 1 40,5 0 12,-4-3-4,2 2 20,-2 0-4,2-2-12,-2 1-60,-1 2-4,0-2 8,-2 0 0,-1 1 0,1-1-8,-2 1-12,2 0-64,0-1-64,-1 2-28,0-1-8,1-1 60,0 0 40,-2 3 24,2-3 44,-2 2-8,2-2 4,-3 2-36,3-1 48,-3 2 0,3-2 0,-3 2 0,3 0 0,-3-2 0,1 2 8,-2-1 0,2-2 44,-2 1 24,2 0 0,-1-4-64,1 4 0,1-4 0,1-1-12,-1 3 0,1-2-12,-1 0 0,0 0-52,1 2 56,-3-2-4,1 4-52,-1-3 60,-2 2 4,1 0 0,-1 1 0,-2 1 0,0 1-72,2 0-96,0 0 108,-1 0 12,0-3 48,4 3 52,1-2-40,1 0 4,-2-2 48,3 0-52,-1 1 0,4-2-4,-2 2-4,-1-3 0,2 2 0,-2-2 4,5 2 0,-6-1 0,-1 1-4,-2 1 4,0 1-4,-2-1 0,-2 1 112,-1 1-40,2 1 0,-2-1-24,2 1-44,-2-4 4,0 2-12,1 2 0,4-4-100,-2 0 36,3 0 48,0 0 8,0 0-4,4-1 8,-4 1 4,2-2 4,-3 4 48,0-3 0,-2 4 12,0-3 12,-3 3 12,1-1-36,3 0 0,-4-1-44,2 2 4,-1-2-4,0 2 0,0-3-4,2 2 0,0 1-4,-2-3-8,0 4-56,4-4 56,-4 1 8,1 0 0,2 0 4,-1 0 4,0 0 56,-1-1-52,2 1 36,-2 2-40,0-3-8,0 1 0,2-1-12,0-1 4,-1 2 4,3-4 0,0 3 0,-2-2-4,4-1 0,-3-1 0,3 0-8,0 2 16,-2-2 0,1 0-4,1 3-4,-1-2 4,1 2-4,-2-1 4,0 1 0,-3 2-4,4 0 0,-5 1 0,4-4 8,0 5 12,0-3 52,0 0 88,1 1-36,1-1-116,0 3-76,-4 0 72,3-4-44,-2 3 48,3-1 4,1 0 72,-3-2-28,0 2-32,0-2 32,-1 2-40,2-1 8,-2-2-16,3 2 8,0-1 60,-5 4 32,2-2-100,-3 3 48,-2-3-92,1 2 108,1 0-64,1-1-8,0 1-56,0-4 56,1 3 8,-3 1 8,2-2 4,-2 1-4,3-3-8,-2 4-4,3-3-60,0 1 52,0 1-52,1-1 52,1-3 0,-1 1 4,0 2 4,-1-1 4,0 0 8,0 0 4,-1 1-4,0-3 0,3 3 4,-1-2-4,-1-2-4,0 3-4,0-1 0,1 1 0,-2-2 4,2 2 4,0-2 0,-1 1 0,0-1 0,0 1 4,1 0 0,-4 2-4,0 1 40,1 2 44,-2-5-4,1 4-88,0-1-56,-1 0 52,0-1-4,-1 1-44,4-1-12,-1 1 16,-2-1 44,0 0 4,5-2 0,-5 2 0,6-2 4,-6 2 0,4-2 4,-2 2-8,0-2 0,0 3 0,0-2 0,1 2 4,-1-2 4,2 0-4,0 4-4,-1-5 0,2 2 0,2-1 4,0 1 0,-2 0 4,2 0-4,-2-1-4,1 0 8,-5 0 56,5 0-56,-4 1 4,2-1 0,-2-1-4,1 0 4,0 0 0,-1 1 0,0-1-8,-1 2 8,1-1 0,-2 3-8,2-2-4,-1 1-76,4 1-12,-1-4 36,-1 3 44,6-3 8,-2 1 0,0 1 64,1-2-4,-1 2-44,-1 0 32,-2 3-44,-2-3 0,2 1-4,-2 2 0,3-1 0,0-4-4,0 3 4,0-1 80,-1 0-80,-3 1 8,-2 1 132,3-1-64,-3 0-64,0 0-4,2 0 0,-2-2 0,0 3-4,0 0-4,1 0-4,1-4-60,-2 5-76,0-1 16,2 1 20,2 0 16,-2 0 20,0 0 68,1 0-8,0 0-72,-3 0 156,0-1 0,2 1-68,1-3 44,0 0-44,1 2-4,0-1-4,-1-2-8,1 2 0,0 1-8,-2-2 12,0 3-8,-1 0-52,-1 2-288,0-1 356,0 0 0,-1 1-4,1 0 4,-2-2-744</inkml:trace>
  <inkml:trace contextRef="#ctx1" brushRef="#br3">32152 8165 1136,'0'0'704,"-20"-67"-704,12 42 12,0-1-12,2-3-104,-1 3-472,2-3-60,0-2 112,-3-3 512</inkml:trace>
  <inkml:trace contextRef="#ctx1" brushRef="#br3">31639 8039 2204,'0'0'4653,"-10"-8"-3977,7 8 76,-2 0 52,0 0-68,-1 0-88,3-2-120,0 2-116,-1 0-104,3 0-116,0 0-12,-1 0 0,-2 0-52,3 0-12,-1 0-40,-3 0 0,2 2 12,-2-1 28,2-1-24,1 0-4,-1 2-12,0 1 0,-2-3-12,0 2 0,-1 1 0,-1-3-12,1 5 12,-2-4 36,2 1 16,-3 3 12,-1-4-4,2 3-8,0-2-4,-1 2-20,1-2-32,-3 0-44,3 2 32,0-2 16,0-2 12,0 5-64,6-5 0,-4 1 40,-2 3 0,6-3 36,-5 1-40,3 1-36,0-1 0,0 1 64,-1-1-16,2 2-44,-1-2-12,0 2 4,0 0-4,1 0 0,-2 1 0,0-1 4,-1 1-4,0 0 4,-1 1 0,1-1 4,1-2-4,-1 2 8,-1-3-8,1 4 0,3-4 0,-4 0 0,2 3 0,0-4 0,2 2 0,-2 0 0,0-2 8,2 2 32,0-2-40,-2 1 0,4 1-8,-6 0 0,5 1-4,-4-1 0,4 1-4,-5 0 0,3 0 0,-3 3 4,-1-3 4,0 3 0,1-2 0,-2 5 4,1-4 4,0 1 4,0-2 88,0 2 4,2 0 20,0-5-24,3 1 0,-3 0-12,4-1-12,0-2-64,0 3 0,-1-3-12,3 5 0,-1-5-24,1 2 16,0-1 0,0 1 0,-2 0-4,0-1 4,2 2-4,-4 1 4,0 2 0,1 4 8,-5-2 4,2-1 4,-2 2 0,1 1 4,1-2-8,-1 0 4,1 0-4,1 0-4,2-3 0,-2 0-4,3-2 0,1 2 4,0-3 0,1-1-4,0 2-12,0-2 4,0 2-52,0-2 64,0 1 4,0-1 0,0 0 4,-4 5 0,2-2 40,0 2 180,-4 1-140,3 0-80,-5 1 4,4 0-4,-2 0 4,1 0-4,-1-1-4,2 1-4,-2 0 0,4-1-4,-2 1 0,2-2 4,0 1 0,2-4 0,-2 3 0,1-4 0,1 0-4,0 1 0,0-2 4,0 3 0,0-2 8,-3 2 92,2 1 13,-2 0-49,2-1-52,-1 2 0,-1-3 40,0 2-44,3-2-4,-2 3-4,1-4-4,-3 3 0,4 0-4,-1 0 4,1-2 0,-2 2 0,2 0 0,-3-1 0,3 3-4,-3-1 4,1 0 4,1 0 4,-4 2-4,2 2 0,0-2 0,-4 0 0,3 2 8,-1-2 0,-1 1 0,3-2-4,-2 1 0,3-3 0,-1 3 0,0-2-4,3-2 0,0-1-4,0 2-4,0-4 0,0 4 0,0-4-4,0 1 0,0 2 4,0-1 0,0-2 0,0 5 8,0 1 4,-2 0 0,-1 2 4,0-3 0,-1 2-4,2 0 0,-4 0-4,2 0 0,2 0 0,0 0-4,1 0-4,-4-1-4,5-1 4,-2 0 8,2 1 4,0-3-4,0 3 0,0-1 4,-1 0 4,1-1 4,-2-1 40,2 4 24,0-1-28,-2-2 4,-1 3-4,2 0-44,-4 0 4,2 2 0,-1-1 0,2-1-4,1 0-4,-4-1 0,4 1-4,0 0 4,0 0-4,1 0-4,0-1 0,0 1 0,0 0 0,0 0 0,0 0 0,0-1 8,0 2 0,0 0 0,0 0 0,0 5 0,-3-2 8,1 2-4,0-1 4,1 2 40,-5-2-32,5 0 44,0-1 4,-3-1 24,3-2-28,-1 3-60,2-4 0,0 0 0,0-2 4,0 2 4,0-4 56,3 2-16,1 2 16,-4-3-16,2 1 52,4 2 24,-4-2 12,4 2-24,-4 0 0,4 0 0,-1 0-28,-2 0 4,4 0-4,-5 0-72,2 0 40,-1 0-48,-1 0-4,3-3 4,-4 0 0,3 0 0,0 0 0,-4-1-4,2-1 0,2 1 4,-2 0 0,0-3 0,-2 5-4,2-5 4,1 4-4,0-3 4,-1 2 0,0 0 0,1 0 4,-2 1-4,1 1 0,1 0 0,-1 1-4,1 0 0,-3 1 0,3 1 0,0-1 0,-2 0 0,3 0 4,-2-1-4,0 0 0,0-1-4,2-3-4,-2 1 4,1-1-4,-3 0 4,2 0 0,1-3 0,-1 2 0,-2-1 4,1 1 0,1 0 4,1-1-4,-3 1 0,3 1 0,-1-1 4,-1-2 4,3 3 4,-1-3-4,0 2 4,0 1 52,2-2-52,-3-1-4,4 2 0,-2-2-4,0 5 0,-2-5-4,4 1 0,-4 1 0,3 0-4,-2 0-4,0-2 0,-1 1 4,0 3 0,1-3-4,-2 1 4,1 1 0,-2-1-4,2-1 8,-2 1 0,4 1 0,-4-2 0,0 4-4,0-3 4,2 0 4,-2 2-4,2-2-4,-2 0 4,2 2-8,-1-1 8,4 0 0,-3-2 0,1 3-4,1-1 0,-2-2 4,0 2 0,3 1 0,-2-1 0,0-2 0,-1 4 0,-1-3 0,4 3 0,-4-4 0,3 2 0,-2-1 4,0-1-4,-1 0 4,2 2 4,-2-3-4,1 1 4,0 1 0,0-2 0,-1 0 0,3 1 0,-4 0-8,3 1 4,-3 0 0,1 1-4,1-2 0,1 5 0,-1-4 0,-1 3 0,4-2-4,-3 0 0,-1-1 0,-1 1 0,2-1 0,0-1 4,-2 1-4,3 0 4,-2-1 8,1 1 0,0-2 0,-1 1 4,-1 1-4,0 1 0,1-1-4,-1 1 4,0 1 0,0 2 4,0-1-8,0 1 0,0 1 8,0-4-12,0 2 0,0 0-4,0-2-8,2 2 8,0-2 0,0-3 0,0 0 4,-1 2 4,5-2-4,-4 0 8,0 0 44,3 0-40,0 0 48,-3 0-48,4 0 148,-5 0-24,1 0-24,1-2-4,-1 2 28,-1 0 72,1 0-96,-2 0 60,3 2-124,-1 2-36,1-4 0,-3 2 0,6-2 0,-2 4-4,0-4-4,2 0 8,2 0-8,0 0 8,1 0-8,-1 0 4,2 0 4,-1 0-12,-3 0 0,2 0-4,-2 0 0,-3 0-4,2 0 0,-3 0 0,1 4 4,-1-2 0,2 0 0,-1 2 0,0-2 4,2 3 0,-1-2-4,1 0-4,3 0 0,-3 1-4,0-3 12,0 3 0,3-1 12,-2-2 0,-1 2-8,3-2-4,-1 1 4,-1-1 8,1 3 0,-1-2-8,-2 0-4,5 3-4,-4-4 4,-2 3 8,3-1 68,-2-2-72,2 3-4,-4-3 0,1 1 4,0-2 4,1 0-4,-3 0 4,2 0 52,4 0-48,-2 0-4,0 0-4,3-2-4,-2-3 0,1 4 4,-1-1 4,1-1 40,-1 1-48,-1 2 0,-1-1-12,1 1 0,-2 0 0,0 0 4,1 0-4,-3 1 4,2 1-4,-3 1 0,1-1 0,3-1 0,-4 4 4,1-3 0,2-1 0,4 3 8,-4-3 4,3 1 8,4-2-8,0 5-4,-2-4 0,2 1 4,1 0 44,-1 2 0,-1-2 12,1 0-60,0 2-8,0-1 8,-2 0 0,-3 2 8,2-1-8,-2-1-8,-1 2 4,-1 2-8,1-3 4,-3 3-4,1-5 8,1 4 0,-1-5 0,-1 2 4,5 0 0,-2-3 4,0 0 0,1 0 4,3 0 4,-2 0 36,1-3 0,2 0 0,0 2-44,-1-3-4,3 2 0,-5 2 0,2 0 0,-2 0 0,2 0 4,-6 6-4,3-5 0,-2 3 4,-2 2 0,4-4 4,-3 1-8,1 1 0,1-1 0,-3-2 0,5 1 0,1 0-4,-4-2 0,5 0 0,2 0-4,0-5-52,3 1-12,-1-3 60,0 2 8,2 2 0,-4 0 4,3 2 0,-4-2 0,-2 3-8,1 0 0,-1 0 0,-3 3-4,0-2 0,-3 3 4,2 2 0,-3-5 0,4 3 4,-1-1 4,-1-1 0,5 0-4,-4-2 0,3 1 4,0-1 0,1 0 0,1 0 0,1 0 0,1-1 0,0-1 0,-2 0 0,2 2-8,1 0 0,-1 0 0,-2 0 8,0 0-4,0 0 0,0 0 4,1 0 0,-1 0-4,1 0 4,1 2 0,3 0 0,-5-2 0,6 1 8,-2-1 0,1 0 0,-2 0-4,0 0 0,0 0-4,-1 0-4,-1 0 0,0 0 0,1 0 0,-1 0 0,-1 0 0,-2 0-4,0 0-40,2 0 44,-5 0 4,2 2 0,2 0 0,1-2 0,-2 0 4,4 0-4,0-4 0,3 3 4,1-2 0,-1-1 0,4 0 4,0-1-4,-2 2 8,4-1 0,-1-2 36,1 4 0,-1-4 4,3 2-44,-1 0 100,2-1-12,-4 1-20,2 1 8,-4 0 0,0 3-72,-4-1-12,-1 1-8,1-1 0,1-2 0,-2 3 8,3-1 4,-5-1-4,4 2 0,0-1 0,-3 0-8,1-1-4,0 2-60,-1-2 12,1 2-52,0-2 4,0 1 12,0 0 8,0 1-20,0-2 44,-1 1 16,3-2 44,-2 1 4,1-1 12,-1-2 0,5 2 36,0-2-40,4-2 0,-4 3 8,5-4 32,0 2 0,-5-1 24,5-1 64,-5 4-16,0-2-116,-2 1-4,-5 2 4,0-2-4,0 0 8,-3 4 0,0-3-4,0 0-4,0 0 0,1 2 0,-2-4 0,1 3-4,0-2-4,2 0 4,-4 0-4,4-1 0,0-1-52,2-1 52,-1 0-4,3 0 0,-2 0 4,4-2 0,-1 1-4,3-3 8,-3 1 0,2 1 4,-1-1 0,-1 0 4,-2 3 4,-2-3 4,-3 3 0,4 1 0,-4 0 36,1 1-40,-2-2 4,3 0-8,-1 2-4,-1-2-4,0 2 0,1 1-4,-3-3 0,1 2 0,0 0-4,0-2-36,0 1 36,1 0-48,-1 4 52,-1-3 8,0 2 0,-2 1 12,1 0 36,0-2-40,1 2 0,-1-2 0,1 0-8,0 0 4,1-1 0,-1 0 4,0 1-4,2 1 0,-4-1 0,3 0 4,-2 0-8,2 0 0,0-2-4,1 0-4,1 2 0,1-3-4,-1 3 4,3-1 0,-1-1 0,-3-1 4,0 4 4,-2-1 4,4 1 0,-6-2 0,4 2 0,-4-1 4,4 4 0,-3-4 40,3 2-36,-4-2 52,2 0-4,0 2 0,1-3-48,-3 2 60,1-2-20,-1 2-48,1-2-4,0 1-4,-1-3 0,0 2-8,1-2 4,0-2-4,-1-1-36,-1 1 0,3-3 36,0 0-84,0-2 8,0 0 16,3 1-24,-2-2 44,1 3 40,0-2-48,1 3 56,-3-3-4,0 2-4,0 0 0,0-1 4,0 1 0,-3-2 0,2 2 4,-1-3 4,0 2 4,-2-2-4,0 2 0,0 2-4,0-3 0,0 1-8,1 2 0,1-2-52,-1-2-8,1 2-28,0 0-44,2 1 56,0-1 40,-3 2 40,2-1-4,0 3 8,1-2 4,-4 2 4,3 0 0,-3 1 8,0-1 36,0 0-36,0-1 0,-3 1 52,-2 0-16,0 0 0,-1-1-40,1 2 0,0-3 44,0-1-52,2 2 4,-2-2-4,1 1-12,1-1 4,0 2 4,-2-2 0,4 3-8,-6-4 4,6 4 4,-4-1 4,2 1 4,-2 0-4,0 1 0,0 1 4,-1 0 4,2 1 0,-3 1 0,-1-1 0,0 3-8,1-1-4,0 2 0,1 0 0,-2-1-4,1 0-4,-1 0 8,0 2 0,0-1 4,0 0-4,-2-1-4,1 1 0,-1-2 8,2 4 0,1-4 8,-2-1 0,-1 3 44,2-2-44,0 1 0,-4-3 40,4 3-36,0 0 84,0-2-32,0 1-16,5 2-36,-2-2 36,0 2-44,-2 1-4,3-2 0,-1 0 0,-3 1 0,2-4 0,-1 1 8,3 4 4,-3-4 40,-1 3-44,3-4 40,-3 2-44,0-1-4,-2 2 4,0-3 0,1 5 4,1-4 0,-1 2 0,0 0-4,-1 2 0,0-2 4,1 3 0,-1-2-4,0-1-4,0 3-4,1-1 4,1-3 4,1 2 4,0 1-4,2-1 4,-1 0 0,0-5 4,-1 4-4,3-1 0,0-1-8,-3 0 0,0 1 0,-1-1 0,-1-1-4,0 1-4,-4 3 0,1-1-40,-4 0 36,-1 2-36,0 0 36,-2 2 0,0 0 0,-2-2 0,3 2-4,0 0 4,2-1 8,0 1 0,1-4 4,2 4 4,0-1 4,3-5 0,-3 6 8,3-5-4,-4 0-8,3-1 4,-4 1-8,-1 2 0,0-2-4,-2 2-4,-3 0-4,1-1-40,-2 4 44,1-1 4,1 0 0,0 1 0,1-2 4,0 2-4,3-1 4,0-1 4,0 0 0,5 2 4,-2-3 4,0 2-4,2-1 4,-1-3 0,-1 4 4,3-1-8,-4-3 0,1 4-4,0-2 0,0 0-4,1-1 0,-3 1 0,3 1 4,-1-2-4,-1 0 4,1-2 0,0 1 0,-2 1 0,4 0-4,-3-1 0,0 0 0,3-1 0,-2 2-8,2 0 4,-1-2 0,3 2 0,-3 0 0,1-2 4,-3 3 4,2-4 4,0 1-4,0-2 4,0 1 0,-2 4 0,1-4-4,-1 0-4,-1 5-4,2-2-4,-3 1 0,3 0-4,0 1 4,2 1 4,-1-2 0,3 1 0,-1 0-4,2 1 4,1 1-12,-1 0-32,-1 0 36,1 0-48,-2 0 12,2 0 36,-1 0 0,-2 3-40,0 0 52,-1 0-8,-2-1-40,-1 3-64,-2-2-56,-1 1 44,2 2-12,0-5 76,0 0 60,1-1 12,5 0 36,-4 0-44,4 0-4,-4-1 0,2 0-60,1-4-12,-1 4-88,-2-1-12,1 0-40,-2 0-32,1 1-52,2 1-52,-1 0-72,-3 0-52,4 1-88,2-1 79,3 2 65,1-2-36,0 2-132,5-1-304,-2 0-400</inkml:trace>
  <inkml:trace contextRef="#ctx1" brushRef="#br3">32227 8304 392,'0'0'3076,"11"-19"-63,-14 17-2129,-2 2 8,-3 0-20,1 0 160,-7 0 104,4 3-84,-3 4-220,2-5-272,3 1-216,0 0-116,4 0-52,0-3-60,2 2 588,2-4-700,0 0 0,0-2-4,0 1-4,1-1 4,-1-1-4,0 2 4,0-1 8,0 2 0,0 0 8,-3 0-4,-2 1-8,-1 1-4,-2 0-52,-2 0-12,0 3 52,-1 0-52,-1 2 52,1 0-36,-2 1 40,2 1 0,0-4-4,-1 4 8,4-4 0,0 0 4,1-1 4,2-1 12,2 1 32,0-2 4,2 0 8,-2 0 56,1 0-52,0-2-56,1 2-4,-1-1-4,0 1 0,-1-2 0,3 1 0,-3 1-8,0 0-8,0 0-72,-4 0 16,2 0-4,-1 1 60,1 1-56,-2-1 56,0 4 4,2-4-48,-2 3 56,4-1-8,-3-2 8,2 2 0,0 1-4,0-2 4,-2 0 0,4 2 4,-6-4 8,8 2 56,-2-2-52,-4 0 0,6 2 8,-3-2 0,-1 0-12,3 0-8,-1 0-12,-4 2-92,3-1-20,-2 2-4,-2-3 4,2 4-4,-3-1 52,2-2 0,-2 4 24,0 0 44,1-2 0,1 0 0,-1 1-4,2-1 4,-2-1-4,3 2 4,1-4 0,1 2 8,-1-2 88,3 1-88,0 0-104,-2-1 60,1 0 40,-1 2-8,-1 2 0,-1 0 12,-3 0 0,-1 1 4,0 0 4,2 0 0,-2-2-8,3 0 0,2-1 8,-2 1 40,2-2-36,0 0 0,2 2-12,-3 0-12,1-2 4,2 0 0,0 1 4,1 0-4,-4-2 0,2 2-20,1-1 28,1 0 4,-3-1 4,2 2-8,-3 2-4,3-2-4,-6 1 8,1 2 0,-2 0 0,2 1 4,-4 1 0,2-2 0,1 3 4,-3-2 4,2-1 0,0 2 0,0-1-4,0-1 4,0 1-8,3-1 4,2 0 0,-2-2-8,3-1 0,1 0-8,-1 1-4,2-2-120,0 0 132,0 0 8,0 1 12,-1 2-8,1-3 4,-4 2-8,1 2-4,-3 0 4,-1 4 44,0 1-44,-1-1 0,-1-1 0,1 3-8,1-2 0,1 1 4,-2-2 4,2 1 44,-2-1 24,4-1-16,-2 0-44,4-2 32,-1-1-44,1-1 0,2-2-4,-2 2-4,2-2-4,0 3 0,0-4-8,0 3 8,0-2 4,0 1 0,-1 2 4,-1 2-4,-3 4 4,2-2 8,-2 3 40,-3 0-44,6-3 4,-5 0-4,2-1 0,2 0 4,-1-1-4,0-1 0,0 3 0,1-3 0,0 0 0,-1 2 0,0 0 0,0-3 4,2 1-8,1 1 0,-4-1 0,5-1 0,-2 1-4,-1-1 0,0 3 4,2-3 0,-1 1 0,0 1 0,-2 1 0,2-2 0,0 3-4,-1-4 0,0 3-4,3-2 4,-2 2 4,-1 0 0,1-3 0,1 4 4,-3-2 0,1 2 0,2-1 0,-3 2 0,3-1 4,-1-1 0,1 0 0,-3 1 0,4-4-4,-3 3 8,3-1 0,-1-2 40,0 2-40,-3 0 36,4-4-36,-2 3-8,2-2 4,0 0-4,0-1 0,0 0 0,0 1-4,0-2 0,0 1 0,0 0 0,0 1 0,2 0 0,-2 0-4,0-1 4,0 5 12,0-1 52,0 1-60,0-1 4,0 2 44,0 2-44,-2-2 40,1 1 4,0-1 12,-2 2-16,3-3-40,-3 1 0,3 1-8,0-2 0,0-2-4,0 2 0,0 2 0,3-2 0,0-1 0,-1 0 4,4 2 0,-4-4 0,1 3 0,2 0 0,-3-3 0,3 4 0,-4-2 0,2 1 0,1-1 0,-3 2 4,4-3 0,-5 5-4,2-4 0,1 2 0,0 2 0,-1 0 0,0-2 4,0 3 0,2-3-4,-2 2 0,2 0 0,-1-1 0,-1 1 0,3-2 0,0-1 0,-2 1 4,0 0 0,1-2 4,0 0 4,0 1-4,-2-1 0,2-2 0,-1 2-4,-1-1 0,3-1 4,-3 0-4,1 1 0,1-2-4,-2 4 0,0-2 0,4-1 0,-4 2 4,1 0 0,0-1 0,1 0 0,-1 0 4,2-1 0,-1 2 0,0 1 4,-1 0 0,1-2 0,0 1-4,-3-2 4,3 2 0,-1 0 0,1-1 0,-1 2-4,0-1 0,0-1-4,-1 1 0,1 0-4,0-1 0,0 2 0,0-2 0,1 0-4,0 0 0,-3-2 0,6 2 0,-6 1 4,3-3 0,-1 1 0,0 0 4,-2-1-4,3-2 4,-1 1 0,0 0 8,-1 0 0,1-1-4,2 0 44,-2 1 24,2 2 24,-1-3 12,0 0-12,4 2-12,-3 1-12,1-1 0,1 0-12,-1 0 12,1 2-12,1-3-56,-2 2 56,-1 0-52,2-1 37,1 0-33,1-1 32,-2 0 0,6 1 4,-4 0-44,2-2-4,-2 0-4,1 0 4,-1-1 4,1 2-4,-1-2 0,2 0 60,0 2 72,0-2-36,-2 0-92,3 2 0,-2-1 0,3 0 0,-2 1 0,1-2 4,3 2 60,-5 1 16,5-2-40,-2 1-44,-2 1-4,1-2 8,0 1-8,-3 2 0,0-2 0,5 2 0,-4-4 4,2 3 4,-1-3 64,3 0 52,-2 0-24,1 0-92,0 0-4,-2-3 8,0 0-4,-1 2 4,1-1 40,1-2-44,-1 1-4,2 0 0,-3 1 0,1 1 0,0-2 0,1 1 156,1 2-72,0 0-84,1 0-4,0 0 0,2 0 4,0 0-4,2 0 4,-2-2-4,3 1 4,-3 1 4,0-1-4,0-1-4,0 2 0,-1-4 4,1 3 0,-1-1 0,-1-1 4,1 0 4,-2 1-4,-2 0-8,-1 2-4,-1-3 4,-1 3-4,-1 0 0,3 0-8,-2-3 4,1 3 8,2 0 4,3 0 4,-1 0 44,1 0 8,1-4-56,3 0 0,1 4 0,-1-5 4,3 0 0,-1-1 8,3-1 32,-1 2-44,-5 1-4,-2-1 0,1 2 0,-4 3 0,-1-1-8,-1 1-4,-5 0-40,2 0 44,-3 0 0,2 0 0,-1 1 0,1-1 4,2 3 4,-1-3 4,6 2 4,0-2-4,-1 0 8,7 0 40,-1-2-40,1-1 148,-1 0-72,3-1-84,-1 0-4,-1-1 4,0 1-4,-2-1-4,-1 2 0,0-2 4,-5 3-4,-3-1-4,0 3 4,0 0 0,-3 0 0,-3 0-4,3 0-4,-4 0 4,2 0 4,3 0 0,0 0 4,0 0 0,-1 0 0,2-1 0,2-1 4,-1 1 4,0 0 0,0-2 0,1 0 0,1 1 0,3-4 4,-4 1-4,2 1-4,-1 0 0,2-3 0,-4 4-4,-1 1-4,-2-1 0,0 2 0,0-1 4,1 0 0,-2 2 0,0-4 0,0 2 4,2 0-4,-4 0 0,3-4 4,0 6 0,0-6 0,1 2-4,-1 1 0,1-3-4,-1-1 4,3 1-4,-4-3-48,2 1 40,-3 0-60,1-1-28,-1-1-12,0-1 28,0 0 8,0 0 28,1-2 40,-1 1-44,0 1 44,0-1 4,1-2 4,0 2 0,0 0 8,0 0 0,0-1 4,2 3 0,-2 1-4,2-1 8,-3 0-8,4 0-4,-2 2-4,-1-1 4,-1 2 0,0 1 0,1 1 0,-1 0 0,-2 0 0,0 2 0,2-2-4,-3 1 0,1 0 0,-1-3 0,2 1 0,-1 0-8,-1-2 0,0 0 0,0 0 0,0-1 4,0 0 0,0 1-8,-1-1 0,-2 1 4,-2 1 8,-2-2-8,4 1-40,-4 0 44,2 0 4,-2 0 0,1 0 0,0-1 0,-1 1 0,2 0-4,-3-1-4,3 1-44,-3 1 40,5-3-36,-4 2 40,2 0 4,1-1-4,-1-1 4,4 0 4,-5 2 0,4-1 0,-1 0 0,-1 0 4,2-1 0,-2-1 0,2 0 4,0 0-4,0 0 4,-1 2-4,0-3-4,-1 4-4,3-2 4,-2 1-4,1-1 4,-1 4-4,1-2 0,-3 1 4,2 3-4,1-1 4,-1-1 0,0 2 0,1 0 4,-1 1-4,0 0 4,3 1-4,-2-1 4,0 0-4,-2 0 0,2 1-4,0-3 4,-1 0-4,2 3 4,-1-4 0,-1 1 0,1-5 0,0 4 0,-2-2 0,0-2-8,0 4 8,-2-1 0,0 1-4,-1-2-8,0 0-40,-3 0-20,2 1-4,0 1 64,-1 0 4,1 0 4,0-1-4,0-1 8,0 2 0,-2-2 0,2 0-4,0 0 4,0 0 4,1 1 56,-2-1-56,3 2-4,-3-1 0,0 1 4,1 0 0,-2 0-4,0-1-12,1 0 12,-2 2 4,3-1 4,-1-1-8,-1 2 0,4 1 0,-2-2 0,-1-1-8,2 3 0,-1-2 8,0-2 8,3 3 0,0 2-8,2-4 0,-2 1 0,0 1 0,0 0 0,0 0-4,3 2 4,-4-1 0,-2 2-8,5-2-4,-4 1 0,-2-1 4,-1 1 0,0 0 0,-3 0-44,0 0-8,-3 0 60,0-1 4,3 0 8,-2 0-4,1 0-4,0 0-4,2 0 8,-1-2-8,0 1 4,5-2-4,0 2 4,1-2 4,-1-2 0,0 2-4,2 2-4,-3-3-8,1 2-40,0 3 44,-3-1 4,5-1 8,-4 0-4,1 2-4,-1-2 0,0 1 4,1 2-4,0-2-4,1 0-8,0 1 12,0 1 0,3-3 8,0 2-4,-1-1 0,2 2-4,-2 0-4,3 2-4,0-2 0,-1-1 4,0 0-4,0 3 4,0 0 4,-3-2-4,-1 0-8,-1 2-52,0-1 56,-4 1-4,1 0 0,-3 0 0,3 0 4,1 0 8,-2 0 0,4-2 4,-3 2 4,4 0-4,-2 0 0,1-3 4,-1 1 4,0 1 0,3-2 0,-1 3-12,-1-2 4,2-1 8,-1 1 40,3 1-52,-2 1-12,-2 0-64,1 0 12,-2 1 52,1 4-36,-1-2 40,1 2-4,1 0-40,1 0 40,-1-2 4,1 2 0,1-3 8,0 2 0,-2-1 4,-1-1 4,4 3 4,-3-4 40,0 0-44,0 0 40,-2 1-40,4 1 0,-1-3 4,-1 0-8,2 0 0,-2 0-4,3 2 0,-3-1-4,6-1 0,-6 2-4,6-2-40,-2 2 40,2-2-44,-3 3 40,2-3-88,-2 3-100,-2 2 28,-1-2 59,0 1 37,1 3-16,-2-3 16,-2 2-12,1 2-36,0 0 48,3-1-12,-1-1-88,3-1-124,-1-2-132,2 0-188,2 1-356</inkml:trace>
  <inkml:trace contextRef="#ctx1" brushRef="#br2" timeOffset="0.99">30254 8318 8,'-3'-7'14817,"3"8"-14725,2-1 84,-1 3 240,2-3 184,-1 0-472,0 0-40,-2 2-23,1-1-13,2-1-40,-2 1-4,2-1-4,1 0 4,-1 1-4,-2-1 4,3 3-4,-3-1-4,4-1 0,-3-1 4,1 1-4,-2 0 0,3 1 4,-3 1 4,2-2-4,-1-1 0,-1 1 0,0 0 4,3 1 0,-2-2 8,0 3-16,-2-1 4,2-1-4,2 1 0,-4 0-4,2-1-4,-2-1 0,3 2 0,0 1-40,-1-1 40,0-2 4,-1 1 4,4 1 0,-3-2 4,1 0 4,0 3 0,0-1 40,4-2-40,-6 0 0,1 1-4,1 1-4,-1-2 0,3 2-28,-3 2 88,-1-2 16,1 0-76,1 2 0,-2-2 8,1-2-4,-2 2-4,5 0-4,-3-1 4,3 2 0,-4-3 12,4 0 48,0 0-56,0 0 0,1 2 60,-3-2-56,4 0 4,-4 0-4,-1 0-8,2 2-4,0-1 0,-1-1-4,1 2-4,-3 0-52,2 1 64,0-3 12,-1 1-4,1 2 0,0 1-8,1-4 0,0 1 0,1 2 4,-2-2 4,1-1 40,1 3-36,0-2 100,0 1 40,2-2-80,-2 0-56,2 1-12,-1-1 0,0 1 0,-1-1 4,1 0-8,-1 2 0,-2-1-8,3 2-44,-3-2 40,2 0 4,-3 1-40,1-1 48,2 3-4,0-3 4,-3 1-4,4-1 4,-3 1-4,3-1 4,-2 1 8,1-2 0,0 2 0,1 1 4,-1-3 36,-2 1-36,2-1-4,-2 4 8,2-3 32,-2-1-36,2 0 0,-3 2 52,4-2 8,-4 1-20,4 1-4,-4-2-40,4 0 0,-2 1-4,-1 1 0,3-2-4,-3 2 0,4-2 0,-3 1-4,1-1 0,-1 0-4,3 2 4,-1-2 0,0 1 4,2-1 12,-1 1 64,1 2-4,0-2 16,-3-1 12,5 0-40,-5 2-8,3 0-44,-2-2 40,4 2-36,-6 0-4,3-2-4,1 3-4,-1-3 0,0 1 0,-1 1 4,2-2 4,-2 1 8,1 2-8,1-2 4,-2-1 36,2 1-48,-3-1 4,3 2-4,-1-1-4,-2 1 4,2 0-4,0 1-4,-2-2-40,0 1 44,0 0 4,0 1 4,-1 2-4,1-4 0,2 1 0,-4 1 0,2-1 4,2-1 0,-4 0 4,3-1-4,1 4 0,-3-4 8,3 0 0,-2 2-8,1-2-4,-1 1 0,-2 0-4,2 0-4,0-1 0,1 2-4,-4 1 4,3-2 8,-2-1 0,0 2 0,2 0 4,-2 0-4,2 0-8,-2 0 4,1 0 4,-2-2 4,5 2 0,-5-1 0,3 2-4,-2-3 0,1 2 0,0 1 48,1-2-44,1-1 4,-2 2-4,0 0-4,0 0 12,0-2 52,2 0-56,-2 1-4,-1-1-4,-1 0 4,4 1 0,-4-1 4,0 1-8,3-1 4,-2 0 0,0 0-4,0 0 4,1 3-4,-2-3 0,4 0 0,-3 2 0,2-2 4,-2 0 0,3 0 0,-4 0-4,6 0 4,-4 0-4,0 3 0,1-3 0,2 0 0,-4 0 0,-1 0-8,2 0 0,3 2 0,-6-2 0,3 3 0,-1-2 4,1 1-4,-1-2 8,2 0 8,-2 0-4,1 0-4,1 2 0,0-2 8,1 2-4,-1-2 4,0 0 4,0 2-8,-1-2 0,0 2-4,1-2 8,-2 0-8,2 2 0,0 1-12,-2-3 8,0 3-4,4-1 8,-4 0 0,1 1 0,0-2 8,0-1 4,0 4 0,0-4 36,-1 1-44,3-1-8,-2 2 0,0-2 4,1 0 8,0 0 0,-1 0 0,2 0-4,0 0-4,-2 1-4,2-1 0,-1 0 4,1 0-4,-4 0 0,3 0 0,1 0-12,-3 4 8,1-4 0,-1 1 0,-1-1-40,1 0 36,0 3-36,-2-3 44,2 1 4,-1 1 0,1 0 4,0 0-4,1-2 4,-3 0 8,3 0 0,1 0-4,0 0 40,-2 0-44,0 0 8,4 0-4,-4 0 4,1 0-4,1 0-8,-2 0-4,2 0 4,-2 1 0,0-1-48,1 1 36,0-1 4,-3 2 8,6-1 8,-4-1-4,2 0-4,-2 0 8,2 0 40,0 0-48,-1 0 4,2 0 0,0 0-4,-3 0 8,2 3 4,2-3-12,-4 0-8,2 1 4,-1-1-12,0 1 4,-1 1-60,2-2 60,-3 1 0,1-1 8,1 0 4,-2 0 4,2 0-4,-1 0 0,2 0 12,-2 0 0,2 0-12,-4 0 0,2-1-8,-1 1-8,0 0-84,-2-2-60,-2 5-956,0-3 1128</inkml:trace>
  <inkml:trace contextRef="#ctx1" brushRef="#br2" timeOffset="0.99">33364 8354 196,'0'0'0</inkml:trace>
  <inkml:trace contextRef="#ctx1" brushRef="#br2" timeOffset="0.99">27230 8453 444,'0'0'6609,"-3"-11"-5885,1 9-48,0 2-120,1-2-140,1 1-184,-1 1-108,-1 0-124,-2 0-196,3 0 0,0 1 80,-4 1-40,4 0-12,-3 1 40,1 0 0,1 2 76,-2-4 52,1 6 180,-1 1 248,0-1 52,-3 6 88,2-4 244,-2 4 112,-2 0-272,2 1-192,-2-2-140,3-2-156,-1 0 16,3-3 12,0 0 36,0-4-28,3-1-36,-1 0-48,-1 0-28,3 0 8,3-6-84,-1 0-12,1-2-188,2 1-320,0-7 0,2 1 24,-1-2 104,0 2-68,2-2-52,0-2-324,-2-1-40,2 4-120,0-2 168,0 3 416,0-2 152,0 4 156,-2 1-52,-1 2 144,-1 1 248,1 2 92,-2 2 48,0 1 0,-2 0-180,2 4 52,-3 1 528,1 1-104,0 6 240,-1-4-36,2 4-72,-1 0-68,-1-1-252,4 1-308,-1 0-100,0-4-12,2 0-12,3-4-64,-2 1 64,4-4 8,-2-1-72,4 0-224,-3-1-536,1 0-384,-2-4-548,-2 2-904</inkml:trace>
  <inkml:trace contextRef="#ctx1" brushRef="#br2" timeOffset="0.99">27173 8454 6217,'0'0'3480,"-1"-14"-2408,1 12-440,-1 1-392,1-1-176,-3 2-60,2 0-4,1 2-60,-2-1-80,1 1-28,1 3 168,0-2 268,0 3 40,-1 1 116,1 2-64,0-2-44,0 5 272,0-3-80,0 1-164,1-1-68,-1 3-24,1-3-36,1 1-28,-2 0 88,1 0 28,2 0 0,-3-1-55,0 3-61,0-3-12,0 2-16,0 2 4,-3-3 8,2 2-12,1-3-48,0 2 24,0 0-36,0 1 24,0 0-112,0 0 124,0-2 0,0 3 24,0 0-36,0 0 60,0-1-72,0 3 0,0-3 8,0 4-20,0-3-40,0-1 4,-2 1-16,1-1 24,1-1 52,-1-1 12,-1 2 48,2-3 36,-4 3-124,3-4-48,0 6-36,-1-4-4,1-2-8,1 3 0,-4 1-8,4-4 4,0 2-4,0-1 4,0 1 0,0 1 4,0-1 4,0 1 0,0 2-4,0-2 4,0 1 4,0-1 56,-1 2-56,1-2 4,-5 2 32,4-2-44,-1 2-48,-1-3 44,0 0-4,-1 1 0,1 0-4,1-1 0,2-1 0,-4 0 4,2 1 0,0-2 0,2 1 0,-2 1 0,1 0 4,1-2 0,0 0 4,-3 2 0,3 1 4,0 0 8,0-2-4,-2 2 44,2-1-44,0 1-8,0-2-48,0 3 40,2-2 0,1-1 4,-3 4-4,3-3 0,-3-3 0,2 5 4,0-5-4,0 1-4,0 0 4,-2 1 4,0-1 0,2 1 0,0-1 4,-1 2 0,-1-3 0,3 2 8,-3 4 0,0-4 4,0 0 36,0 2-40,0 0-4,-3-1-4,3 2-12,-1-3 0,-1 2 0,2 2 0,-2-2 0,2 0 4,0-2 0,0 2 4,0 0 0,0-2 0,0 1 4,0 1 0,0-3 8,0 2 0,0 0 0,0-1 4,0-1 36,0 2 28,0 1 192,0-1-136,0-2-72,2 4 4,-2-1-52,0 0 120,0-1-32,-2-1-4,2 3 0,0-1 4,0 2-40,-4-5-48,2 4 0,0 0-8,2 0 0,-3-1 0,0-1-4,1 0 0,2 2-4,-3-2 4,1 1 0,-1-1 0,3-1 0,-3 1 0,-1-1-4,1 2-80,2-4 20,-1 5 52,0-5-36,1 5 36,-2-5-60,3 4 24,0-4-24,-2 6-28,2-5-44,0 3-40,0-4-24,0 2-60,2-1-320,-2 0-208,1 0-232,1-2-545</inkml:trace>
  <inkml:trace contextRef="#ctx1" brushRef="#br2" timeOffset="0.99">31668 8631 1308,'0'0'11129,"3"0"-10941,-3 1 272,2-1-176,0 0-44,1 0 16,-2 0-104,0 0 100,2 0 16,-2 0-56,2 3-20,-2-1-40,-1 0-40,3-1-24,0 1-12,-1-1-28,-2 3-32,3-3 32,1 1 4,-3-2 12,2 1-56,0-1 0,2 1 4,-3-1 0,1 2 40,0-2-4,0 0-36,2 0 52,-3-2-52,1 1 0,-1 1-8,2 0 0,-2 0-4,-1 0 0,0 0-8,1 0-4,2 0-52,-3 1 60,-1 1-4,3 0 0,1 0 0,-2 0 4,0-2-4,1 2 8,-1-2 0,2 1 4,-2-1-4,4 0 52,-4 0-40,2-1 36,0 1-40,-2-2 0,4 2 4,-4 0 40,0-2-48,1 2-4,0-2 0,-1 2-4,1 0 0,-1 0-48,1 0 4,-2 0 36,4 0 0,-3 0-40,3 0 52,-1 0 4,1 0 48,2 0-48,-4 0-4,4 0-8,-2 0 4,-1 0 4,1-2 4,2 2 0,-4-2 4,2 2 52,-2-1-56,-1 1 4,4-1 0,-6 1 0,2 0 0,0 0-8,2 1-140,-3 0 120,0-1 16,1 2 4,-1 0 8,4-2 0,-2 2 44,2-2 24,-2 0 84,3 0-84,1 0-64,1 0-4,-1 0 0,2-2 8,-1 2 32,-1 0-36,-1-2-4,2 0-8,-1 1 0,-3 0 0,1 1 0,-2-2-8,0 2-8,1 0-60,-3 0 28,0 0-4,1 2 4,-1-2 36,2 0 12,-3 1 0,2-1 0,0 1 0,1 1-12,-2-2 0,3 0 0,-1 2 4,2-2 8,-1 0 12,3 0 40,0-2-44,1 2 0,0-3 56,0 2 88,3 1-68,-1-2-80,-2 1-4,0-3 52,0 4-3,0-1-49,0 1 8,-3 0-8,-1-2-8,2 2 8,-4-1 0,1 1-4,0 0-8,-2 0-65,0 0-39,0 0-60,1 0 112,0 0 52,1 0-248,-2 0 132,1 0 4,0 0 72,-1 0 40,1 0 0,-1 1 12,3-1 4,-3 2 60,2-2-16,2 0 80,-2 0-40,2 0-84,2 0-4,-4 0 72,1 0 44,0-2-112,0 2 8,0-1-4,0-1-4,2 0 8,-3-1 0,4 3-4,-4-3-4,3 0-4,-1 1-4,0-1-8,-1 1 0,-1 2-76,2-4 12,-1 2 0,1 0 16,0 2 52,0-2-44,-1 2 44,1-1 0,2-2 4,0 3 0,-1-2 8,2 2 0,2 0 48,-1-2 32,3 1 56,-2-1-40,1-1 36,0 3-84,-1 0 0,0-2-44,1 1 0,0-1-8,-2-1-8,0 3 0,1 0-56,-1-3 64,-2 3-8,1-2-68,0 2-76,0-2-72,-1 2-28,-3-1-64,0 1 16,2 0 84,-4 0 52,0 0 0,2 0 12,-3 1-460,0-1 280,-1 2 40,0 0 176,0 1-24,0-3 52,2 0 256,-1 0-40,-1-3 24,3 3 284,-3-2-80,1 2-152,-1-2-92,0 1 52,1-1 28,1 2-40,-2-1 264,-3 1-1148</inkml:trace>
  <inkml:trace contextRef="#ctx1" brushRef="#br3" timeOffset="0.99">32495 8587 3412,'0'0'9597,"-16"8"-9037,13-8-152,2 0-116,-2 0-88,-1 0-28,2 0-24,0 0 0,-2 0 24,3-2 12,-2 0-24,0 0-12,3 0-40,-3 2-12,3-3-24,-2 0-12,-1 1 24,1 2-16,-1-2 20,2 1-4,-3 1-11,1-2-13,0 2-56,-1 0 4,-2 0 0,4 0 40,-4 0-40,1 2-4,0-2 4,0 0 0,1 1-8,-1 0 4,0-1-4,1 1 0,-2-1 4,4 0 44,-4 0-52,4 0 0,-1 0 0,-1 0-4,2 0 0,-2 0 0,1 0 4,2 0 0,-3 0-4,1 0 0,0 0-8,1 0 0,1 0 4,-1 0 0,-3 0-4,2 0 0,1 2 0,-2-2-40,1 0 44,0 3-4,-2-3-36,2 3 40,-2-3-8,1 0-32,-1 2 39,0 0-3,0 2 0,0-4 4,-1 0-8,1 4 8,1-3 4,-2 2-4,2-3 4,-1 2 4,1 0 8,3-1 0,-2-1 0,-1 0 4,1 2-4,2-1-4,-3-1-4,4 2 0,-4-2-4,1 2-4,0-1 0,-1 1 0,2-1-4,-4 3 4,2-1 0,-2-1 0,3 2 4,-5-1 4,4 0 0,-2 1 8,0-2 0,1 1 0,0-1-4,1 1 4,-2 0 4,3-1-4,-2 1-8,2-1-12,-1-1 4,0 1 0,2-1 0,-3 1 0,2 0 0,0-1 4,1 1 4,2-1 0,-5 1 0,2-1 0,1 1 0,0 0 0,-2-1 0,0 2 0,0-2-4,0 2-4,-1 0 0,1-1-4,-1 1 0,0 1 0,0-1 0,2 0-4,-1-1 4,-1 1 4,1 0 4,1-1 0,-1 1 0,3-2 4,-4 1 4,3 0 0,-1 1 4,0-3 4,1 0-4,1 1 8,-2-1-4,1 0 4,1 2-12,-3-2 0,1 2-4,2-2-4,-3 2-8,3-2 0,-2 2 0,0-2-4,1 4 4,-2-4 4,1 0 8,-2 2 8,3-1-4,1 2 0,-4-1-4,2-2-4,1 3-4,-3-1 0,4 1-4,-3-1 0,1 1-4,0 2 4,1-2 0,0 0 4,1 0-4,1 1 4,-5-2-4,5-1 0,-1 5 0,1-5 12,-1 5 4,0-5 4,-1 1 0,-1 3 4,2-3 48,0 1-44,1 0-4,-3-1 52,2 3-48,-2-4-4,1 4 48,-1-3-8,1 2-43,0-2-1,-1 0 4,2 2 0,-1-3 40,2 2-44,-3 0 4,1-2-4,1 2-4,-1 1 0,0-2 0,2 4 0,0-4 0,-4 1 0,2 1 0,2 0 4,-2-1 0,2 1 44,-2 0-4,2-3 16,-2 3-16,2-2 4,0-1-44,0 1-4,0 0-4,0 1 0,0 1 0,0-3 100,0 3 36,0 0-124,0 2-4,0-2 4,0 1-8,0-1 4,-2 1-4,2 1 0,0-2-4,0 1 0,0-1-4,0 0-4,0 2 4,0-4 4,0 1-12,0 2 4,2-2 4,-2-1 0,2 1 4,0 0 4,0 1 0,-2-1 4,2 0 4,2 1 0,-4-3 36,2 5 4,0-2 20,-2 1 4,3 0-64,-1-1 48,-1 1-48,-1 0 0,2 0-4,-1-1 0,-1 0 4,0 0 48,3 0-48,-3-2 52,2 2 12,0-2 8,-2 1-8,3 2-16,-3-3 4,2 1 32,-2 0 16,3-1-12,-2 1 0,2-1-16,-2 1-20,0 0-52,4 0 36,-3 0-40,-2 2 40,3-3-40,0 4-4,-2-5 4,1 5 40,-2-3-44,4 1 0,-3-1 0,1 0 4,-1 0 4,3 0 48,-3-3-48,1 4 0,1-3 60,-1 1-60,-1-2 36,2 3-40,1-3 44,-3 2-40,1-1-4,0-1 4,2 3-8,-1-1 0,0 0-4,-1 1 0,0-1-4,-1 2 4,0-2 0,1 2 0,-1-3 0,3 4 0,-3-3 4,1 3-4,-1-4-8,3 2 4,-3 0 0,4 1 0,-4-3 4,1 1 4,0 1-4,1-3 4,-2 2 0,1-2 0,0 0 0,1 0 0,-2 1 0,1 1 0,0-2 0,1 0 0,-2 0 0,1 0 0,-1 0 0,0 1 0,3-1-4,-1 0 4,-2 0 4,1 2-4,2-2 4,-2 1 44,1 3-40,-1-4 48,1 1-48,-1 2 0,1-2 0,0 2-4,0 0-4,-1-1 0,0 0 0,1 0 8,2 0 40,-5-2-48,6 2 4,-4 0-4,1-2 4,2 1 4,0-1 36,-2 0-36,2 3 0,0-3 0,1 0 40,-1 0-40,-2 0 72,2 2-80,-1 0-4,2-2-4,-3 1 0,1 1 0,-1 1 4,2-1 4,-2 1 0,2-1 0,-2 1 0,2-2 0,-2 3 4,3-2 0,-2-2-4,2 2-4,2 0 0,-4 0 0,2-2 0,-1 0 0,1 0 0,-2 0 4,3 0 0,-2 0 0,-2-2-4,1 2 0,1 0 0,-2 0 0,1 0 0,-2 0 0,-1 0 0,2 0-4,1 2-4,-3-2 4,0 0 4,2 0 4,1 0 0,0 2 4,3-2 44,-4 0-40,3-2 0,0 2-4,-2 0 4,1-4 36,2 4-40,-1-2 0,-1 2 4,-2 0-4,4 0-8,-6 0-4,2 0 0,1 0 0,-3 2 4,0-2-4,0 2 4,-1 0-4,5-2 0,-4 2-8,0-2 8,2 0 4,1 0 0,-2 0 4,4 0 8,-2-2-4,2 2 4,-1-4-4,-3 2-4,4 2 4,-1-2-4,-2 2-4,4 0-4,-6 0-4,1 0-4,2 0 4,0 2-4,-4 0 0,4 0 8,-3 0-4,1-2 4,1 2 0,-3 2-4,3-2 4,-1-2 0,1 0 4,2 2 0,-3-2 0,4 0 0,-4 0 0,5-2 0,-3 2-4,1 0 4,0-2-4,-2 2 8,2 0-8,0 0 4,-4 0-4,1 0-4,1 2 8,0-2 8,-1 2 52,1 1 16,-1 0 8,1-3 52,0 2-16,-1-1 4,0 1-76,0 1-36,1-3 0,0 2 36,1-2-44,0 1-4,-1-1-4,3 0 4,-1-1 4,0-1-4,1 2-4,0-1 0,-2-1 0,1 0 0,0 1-4,-3 1 0,1 0-4,1 0 4,-3 0 4,2 0-8,0 1 8,-1-1 4,1 2 0,0-2 8,0 2 0,2-1 0,-3-1 0,3 0 4,-2 0-4,3 0 0,-2 0-8,2 0 4,-2-1 4,0-1-4,0 0 0,-1 1 0,0 1 0,0-2 0,2-1 4,-3 0 4,1 1 0,-1-3 40,2 2-44,0 1 4,-2-2 0,-1 2 36,3-3-40,-1 2 52,1-2-12,-3 2 28,5-2-68,-3 1 0,0 0-4,2-2 0,0 0 0,1-1-4,0 3 0,1-4 4,-3 0 8,2 1 120,1 1 4,-3 1-16,1 0-48,1 1-56,-2 0 56,-1 1 0,-1-1 12,2 1-12,-4 2 4,2-3-64,0 1 0,0 0 36,-2 0-48,1 0 0,3-1-4,-3 0-8,2-1 0,-1-2-48,1 1 52,2 1-4,-1-2-76,0-1 80,-1 2 0,3-1 0,-3 1-4,1 1 4,-1-1 0,-1 2 8,2-2 4,-2 2 4,0 0 4,0 0-4,-1 1 0,2 0-4,-2-2 4,0 4 4,1-4-4,2 3-4,-2 0 0,0-4-4,-1 4-4,4-2-8,-3 1 8,1-1-8,0 1 4,0 0-4,1-1 4,-2 3 8,2-4 0,-1 2 0,-2 0 0,0 1 4,2-1 0,0 1 0,-3-1 4,2 1 12,-2-1-12,2 3 0,-2-2-4,3-1-4,-3 0 0,0 3-8,2-2-4,-1 0 4,1-2 0,-2 2 0,2 0 4,0-2-4,0 3-4,0-2 0,0 0 4,1-2 0,-2 2 4,1 0 4,1 0 0,0 0 8,-1-1 40,0 1-40,-1 2-4,1-4 4,-2 3-4,0 1 4,0-3-4,3 1 0,-1-1-4,-2 3 0,1-5 0,-1 5-12,0-3-36,0 0 36,0 1-120,0-3-64,2 1 12,-2-1 40,0 0-16,0 0 4,0-1 32,0-1 28,0 2 24,0-2 68,0 0 4,0 3 0,0-1 0,0 2 12,0-1 0,0-1 0,0 4 72,-2-1 0,2 0 40,-1 0-28,1-2-48,0 2-40,-2-1-4,-1 1-4,3-3 0,0 2 0,0-2 0,-2-2 8,1 0-8,1 1-4,-2-1-80,0 0 12,-1 2-40,0-1 16,0 0 88,0 2 8,-3 1-4,0-1-4,0 0-4,-1 4 0,2-4 0,-3 3 4,0-1 4,2 0 0,-1 1 4,2 1-4,-1-2 0,0 2 0,2-3-4,-2 1 8,4 0 4,-1 2 8,-1-4-8,1 2 4,0-1 4,0 3-4,0-2 4,-1 1-4,1 0 0,-3 2-8,1 0-8,1-1-52,-3 1 52,2-2 0,-2 2-56,2 0 60,2 0 4,-1 0 0,-1 0 4,2 0 0,-1 0 0,3-1 0,-1-1-4,0 0 0,-2 2-8,1 0-4,0-3 8,-1 2-4,0-1 0,-1 2 0,1-2 0,1 2 0,-2 0 8,-2 0 0,3 0 4,1 0 4,-2 0 40,1 0-40,0 0 4,1 0 4,-1 0-4,0-2-4,0 0-8,-1 0 0,2 2-4,-2 0-4,0-2 0,-1 2 0,2 0-8,-4 0 4,5 0 4,-5 0-4,1 0-36,0 0 0,1 0 36,0 0-36,1 0 36,-1 0 0,2 2-48,-1-2 12,2 2-12,-3 0 8,2-2 44,0 2-4,-1-2-36,2 0 40,-1 0 4,1 0 4,0 0 4,1 0 8,-1 0 0,1-4-4,-2 2 0,2 0-8,1 2 0,-4-3-12,3 3-108,-3 0-76,1 0-40,-2 0 28,0 0 36,1 0 36,0 3 40,-1-3 32,0 0 56,1 2-4,1 2-48,-2-2-28,2-2 12,-1 4-20,-1-3 8,1 2 16,0-3-4,1 2 28,-3-2 40,4 0 0,-1 0 0,-2 0 0,3 0 8,-2 0 0,0 0 0,0-2-4,-3 2-8,2 2-60,-2 0-28,0-1-60,-1 2 48,1-1-12,0 3-100,0-4 0,2 3 72,-2-1 56,4-2 8,0 0-12,0 2-65,2-3-75,1 0-24,1-5-176,0 2 432,1-1-96,-1 0-8,0 0 36,2 0-88,-2 0-188</inkml:trace>
  <inkml:trace contextRef="#ctx1" brushRef="#br2" timeOffset="0.99">34129 8603 1084,'0'0'14341,"-16"-13"-13929,14 13-148,0 2-36,0 1-39,2-3-37,-4 5-140,4-2 0,4-1-8,-2 4 4,0-1 352,6 3-12,0 0 64,0 2-116,2 2-88,-3 0-48,2 0-60,1 0-12,0 0-80,-4 2 40,0-5-40,-2 2 0,-1-3 4,-3 1-8,0-2-4,0 0 0,-3 1-8,-2-1 4,-3 0 0,0 0 0,-1-3 0,1 0 4,-1-2 4,1 2 8,1-4 52,4 0 8,0 0-72,3-4-544,0 2-520,1-4-565,4 0-1515</inkml:trace>
  <inkml:trace contextRef="#ctx1" brushRef="#br2" timeOffset="0.99">30451 8809 1060,'0'0'11473,"3"16"-10465,1-13-272,-4 4-216,0-2-168,-4 2-48,4 0-4,-3-3-48,2 1-36,-3-2 49,3-2 71,-1 1 124,1-2 48,-2-2-100,-1-2-96,3-3-44,-2 1-44,3-4-52,-1-2-12,1-2 0,0-3-64,1 1-96,2-5-48,1 4-28,0-1 16,-1-2-52,2 1-132,-1 2-52,0 3 64,0 0 44,-1 0 28,1 5 36,-1 2 120,-2 4-80,-1 0-16</inkml:trace>
  <inkml:trace contextRef="#ctx1" brushRef="#br2" timeOffset="0.99">30443 8670 1044,'0'0'8525,"-14"3"-7713,9 0 244,-3 2-144,2 1-92,-3 0-184,2 1-104,-1-2-140,1 2-76,2-3-52,2 0-24,0 0 100,1-3-336,4-1 84,1 0 36,-2-1 20,4-2-60,-3 0-19,6-3-13,-1 0-4,0-2-36,0 0 0,1-1-12,-1-2-52,-1 3-73,0 0 21,-1 1 92,-2 0-40,0 2-24,1 2 76,-2 3 96,1 0-40,1 5 169,-4 0 23,3 3 64,-2 0-12,2 2 32,-1 0-8,1 1-16,0-2-148,2-1-84,-1 0-68,3-1 4,-3-3-12,3 0-284,-2-2-324,-1 1-212,2-1-197,-2-2-635</inkml:trace>
  <inkml:trace contextRef="#ctx1" brushRef="#br2" timeOffset="0.99">26954 8595 5501,'0'0'5116,"-8"16"-5168,6-9 52,-1 2 220,-1 3 92,0-4-56,1 2-88,-2 1 100,1 0 68,-1 2 212,1-1 52,-3 2 88,-1 4 20,4-2-76,-6 6-68,4-6-96,-2 3-215,1 0-105,3 0-96,2-4-52,0-2-8,2-3-368,1-2-29,2-2-263,0-4-292,1-1-464,3 2-976</inkml:trace>
  <inkml:trace contextRef="#ctx1" brushRef="#br2" timeOffset="0.99">26853 8712 3508,'0'0'1292,"-11"-15"-1032,9 10 92,-1 2 77,0-1-141,1 0-148,1 0-140,1 3-4,-4-2-104,4 0 100,0 1-36,-1 0-240,1 1-173,-4-10-4747,4 4 7812,1 2-1148,0-1-728,-1 4-159,0-2 79,2 0 24,-2-3-196,1 4-52,-1-2 68,0 2-16,0 0-172,3 1-60,-3-1-108,1 2-36,-1-1 28,0 0 36,0 6-272,0 0 104,1 3 812,1 2 400,-2 4-212,3 1-376,0 2-76,0-1-196,0 1-72,2 0-40,0-2-140,1-2 16,1-3-8,-2-1-104,1-1 0,3-2 4,-3-4 44,3 1-52,-2-2-488,1-3-284,1-2-416,-2-2-916</inkml:trace>
  <inkml:trace contextRef="#ctx1" brushRef="#br2" timeOffset="0.99">33930 8741 240,'9'-8'16894,"-8"8"-16758,2 0 24,1 0-20,0 0 68,2 0 300,2 0-40,0 0-172,2-2-112,1 0-96,0 1-4,1-4-12,-1 3-60,2-2 36,0 0-40,-3 0-8,0 2-4,-1-1 0,1 1 0,-2 0-4,-3-1 8,2 3-8,-1-3-4,-1 3-40,0 0 44,0 0-64,-1 0 64,0 0-4,0 3-52,0 0 4,-2-3 0,-1 2-64,2 0 36,0-1-56,-3 1-56,0 0-32,-6-2-2049</inkml:trace>
  <inkml:trace contextRef="#ctx1" brushRef="#br2" timeOffset="0.99">32765 8773 1916,'0'0'12989,"5"-8"-12457,-5 8-92,2-2-36,-1 0 433,-1 1-813,3 1-52,-3 1 276,4-1-148,-4 4 12,4-4 24,-3 2 160,2 4 200,4-3-152,-2 3-76,1 1-44,0 0-4,-1 1 36,0 1-12,-2 0-24,3 0-24,-4-1-24,0 0-40,1 0-44,-3-1-28,0-4 24,0 3-24,0-2 16,0-1-68,0-2 52,-3 0-52,3 1 188,0-4-196,3 2-8,-2-1 0,1 0 0,0-1 4,2 2-20,-4-1-24,0 4-488,0-1 536,-4 2 8,3-1 56,0 4 32,-2 0 64,-2-1-28,2 2-24,-2 2-32,2-2-28,-2-3-40,3 3 4,-4 0 48,4-3-60,1 1 0,-1-2-4,1 0-4,-1 0 0,2 0-40,-1 0 40,1-2-52,0 4-76,0-6-108,0 3-108,0 0-76,0-1-60,0 1-152,1-1-96,-1 1-192,0-1-297</inkml:trace>
  <inkml:trace contextRef="#ctx1" brushRef="#br2" timeOffset="0.99">32035 8977 732,'-14'0'11361,"14"-2"-10657,3 2 404,-1 0-1096,-1 0 168,1 0-104,0 0 36,1 0 28,-2 0 204,1 0 208,3 0-172,-2 0-80,-1 0-100,4 0-32,-2 0-7,2 0 27,-3-2 0,4 2 0,-2 0-40,-1 0 0,0 0-24,0 0-12,0 0-36,0 0-4,0 0-60,-1 0 52,2 0-16,0 0-40,-2 0 4,2 0 52,0 0 8,1 0-20,-1-4-4,0 4-40,2-2 56,-1-1-52,2 0 36,-3 1-36,3-1 64,-2 1-16,1-1-12,-1 0 16,-4 3 8,6 0 4,-7-2-16,4 2 28,-2 0-28,0 0 28,1 2-28,-2-2 12,1 3-20,0-3-40,1 3 48,-1-3-48,0 3-4,2-3-4,-3 2 4,2 0-8,-1-2 0,0 0 4,3 0 0,-4 0 0,3 0 0,-2-2 4,0 2-4,1-2 8,-2 1-12,1-1 4,-1 2 4,0-1 0,1 1-8,-2 0-4,2-2-48,1 2 40,-1 0-8,-2 2 8,3-2 0,-3 1 4,2-1 0,0 2 4,1-1-4,-2-1 8,1 2 0,2 0 0,-3-2 4,1 0 0,0 0 0,0 0 4,2 0 4,2 0 48,-5 0-48,5-2-4,0 0-8,-4 2 8,3-1-8,0-1 0,-3 2 0,2 0-8,-1-1 8,0 1-4,0 0-8,0 0 0,-3 0-36,4 1 48,-2-1 4,-1 0 44,4 0-36,-2 2 0,2-2 4,-2 0-4,2 1 0,-1-1 0,0 0 36,0-1-36,1-1 0,0 1 36,0-1-48,-1-1-8,1 3 0,-1-2 0,-2 1 4,2 0 0,-4 1-4,1 0 4,1-3-4,-1 3-40,-1 0 44,1 0-4,1 0 0,-2 0 8,3-1 0,-1 1 0,-1-2 4,4 2 0,-2 0 0,2-1 4,-1 1 4,1-4 0,-1 4-8,2-1 4,-1 1-4,-2-2 0,2 2 4,0-1 0,-2 1 80,-1 0-28,2 0 0,0-1-56,-2 1 48,0 0-4,2 0 0,1 0 12,-4 0-48,4 0 40,-2 0-40,2-2 0,-4 1 0,4 1 0,-2 0-4,0 0 0,0-3-4,-3 3-4,4-1 0,-3 1-4,1 0 4,0 0 0,-1 0-8,-1 0 4,-1-1 4,2 1 0,0 0 4,1-2 4,0 2 0,-1-1 40,2-1-44,2 0 0,-1-1-4,1 2-4,0-2-8,1-1 0,-1 3 4,-1-1 4,0-1 0,1 1 4,-2 1 0,1-1 44,-2 1 56,2 1-16,-2 0-72,-2 0-4,4 0 68,-3 1-28,-1 1 108,4-1-8,-3 1-64,2 1-20,-3-1-60,3-1 0,-2 3 4,0-4 0,1 1 4,1-1 48,-3 0-60,5 0 0,-4-1-60,4-3 52,-1 3-56,0-4-8,1 3 24,-3-1-12,1 0-16,-3 2-44,1-3-16,-2 3 4,1-1 80,-2 2-396,-1 0 168,2 3 216,-1-1 4,1 0-136,0 1-160,-2 0-200</inkml:trace>
  <inkml:trace contextRef="#ctx1" brushRef="#br2" timeOffset="0.99">31185 8959 536,'-5'-11'13977,"5"9"-13093,3 2-632,-1 2-164,0 1-24,2-1-4,-4 2 116,4 0 393,-1 2-9,0-1-88,0 2-160,1 1-104,0-3-96,0 1-24,0-1 8,-1-2-44,0 1-44,-2-2-8,3 3-4,-3-5 0,-1 1 0,0 0 4,2 2 8,-2-1-4,0-1-8,-2 1-24,2 0 28,0 3 52,-1 2-4,0-3 40,-2 2-16,2 1 4,1-1-16,-3 0-56,3 0 8,-3 1 0,1-3-4,0 2 0,2 0 0,-1-4 0,1 0-4,0 1 0,0-8-1400,0 1-377,0-1 549,0 0-800</inkml:trace>
  <inkml:trace contextRef="#ctx1" brushRef="#br2" timeOffset="0.99">30554 8990 1488,'0'0'15194,"-14"-6"-15206,7 9 4,2 3-68,0 1 68,-1-1-68,2-1 64,-2 2-36,4 1 32,-1 0-45,3 0 57,-3-2 0,3 4-84,0-4 20,3 2 4,-1-3 56,1 2 4,-1-1 4,4-1 0,-2 1 8,1-1 44,-1-3-40,1 4 4,0-2 48,0 0-60,0 2 4,-1-3 0,0 2-4,-1-1-4,-3 3-112,0-1-88,0-1 60,-2 1 80,-1-1 52,-3 1 8,1 0 12,2-1 36,-4 0-40,1-1 68,0 1 24,0 0 116,0 0-39,1-2 23,-2 0-12,3-1-12,-1-1-64,3-1-28,-1 0-20,0 0-64,0 0-4,3-1-332,-2 1-213,1-4-271,1 1-292</inkml:trace>
  <inkml:trace contextRef="#ctx1" brushRef="#br2" timeOffset="0.99">30315 9058 1748,'0'0'14754,"-5"-16"-14590,8 16-28,-3-2 88,0 1-124,0-1-12,0 0 220,-3 2-308,1 2-72,-1 1 8,2-1 64,0 4 8,-6 0 0,3 1-4,-1 1-4,-3 2 0,2 0 8,-1-1-4,2-1 4,1 0-4,-1-1 4,2 0-8,0-3 0,2 0-12,-3 0-48,4 0-28,-2-3-148,2 1-136,0 1-121</inkml:trace>
  <inkml:trace contextRef="#ctx1" brushRef="#br2" timeOffset="0.99">30971 9074 208,'0'0'6713,"-29"-6"1811,31 6-7848,-1 0-407,1-2-45,-2 2-24,2 0 460,-1 0-628,1 0 32,1 0-56,-3 0 0,3 2 8,-1 0 84,-1 0-28,3-2-64,-1 0 56,0 0-52,-1 0 64,1 0-4,1 0-24,-3 0-44,2 0 4,2-2 4,-3 0 0,1 0 36,-1 2 12,-1 0-44,2 0-4,-1 0-8,0 0-4,-2 0-24,1 2 20,1-2 0,-2 2 4,1-2 0,1 2 4,0-2 8,-2 0-4,4 0 4,0 0 0,-2 0 48,0 0-52,0-2 4,2 0 40,0 0-44,-2 2 0,1-2 0,-1-1-4,2 0 0,-3 3-4,0 0-8,1 0-56,-2 0-108,4 0 164,-4 3 4,1-2 4,0 1 4,1-2 0,1 2 0,-1-2 0,1 0 8,0 0 40,-2-2 8,0 2-48,4-3 40,-3 0-44,1 3-4,0-4 0,-1 4 0,-1-3 4,1 3-8,-1 0-4,-1-1-48,3-1-8,-2 2-16,2 0 64,-3 2-36,1-1 48,1-1 0,0 2 0,1-2 0,-2 1 0,1-1 4,3 0-4,-2 0 8,2 0 40,-2 0-36,1 0 40,0-3-44,-1 3 0,2-3 0,-1 1-4,-1 1 0,1-2 0,-2 3-12,-2-1-40,0 2-100,0 0 144,0 1-4,0-1-8,2 1-56,1-2 76,-1 0 4,1 0 0,0 0 40,0 0-32,1-2-4,-3 2-4,1-1 4,3 1-4,-4-2 0,1 2-4,-2-1-4,0 2-44,0-1 44,-2 2-56,4-1-264,-2-1 232,2 0 152,-2-1 8,3 1-68,-2 0 8,1-2 0,-2 2 52,0-1 176,2 1-580,0 0 336,0 0 56,0 0-40,-2 0 8,2 0 60,-2-1-72,2 1-196,-2 1 44</inkml:trace>
  <inkml:trace contextRef="#ctx1" brushRef="#br2" timeOffset="0.99">30313 9040 2916,'0'0'10325,"8"2"-10173,-8 4 876,8 4-244,-6-2-204,3-1-100,1 4-31,-1-2-1,0 1-136,1 1-88,-1-3-64,2-1-72,-4 0-76,2-3 36,0 3-36,-4-2-4,2-2-8,1-1 0,-3 0-96,1 2-68,-4-4-344,1 0 408,-3 0 40,0 0 8,-1 0-8,-2 2 8,-1 0-8,3 2 44,-5-2-56,2 1 64,-1 2-4,-1 0 0,2-2 0,-1 0 4,1 0 8,-1-1 4,3 1 4,1-3 0,-2 0-8,4 0-8,-1 0-164,3 0-117,-2-1-567,3-1 188,3-3-424</inkml:trace>
  <inkml:trace contextRef="#ctx1" brushRef="#br2" timeOffset="0.99">30945 9084 428,'0'0'3064,"-2"-18"-4644</inkml:trace>
  <inkml:trace contextRef="#ctx1" brushRef="#br2" timeOffset="0.99">30611 9810 444,'0'0'4408,"6"-18"-2675,-4 16-1769,-2-1 372,1 3 68,-1-4 12,2 3 0,-2 0-40,0-3 452,2 4-1168,1 0 456,0-2 52,-3 0 64,2 0 28,0 0-12,0-1-44,0 0-24,-2 3 16,4-3-4,-3 1-12,2 1 52,-3-1-228,0 4 244,2-6-236,0 1 76,-1 0 116,1 1-8,-2 1-56,1-2-24,1 3-52,-2-1-56,3 1-4,-1-3-4,-1 3-8,3-3-120,-1 3 64,-2 0 12,0 0 40,3 0-40,-2 0 44,-1 0 12,0 0 136,1 0 104,-1 0-104,2-1 52,-3 0 12,0-1 0,0 0 28,1 0-68,-1 1-76,1 1-40,1-1-48,-2-2-52,4 3 4,-2-3 32,0 3-60,-1 0 28,4 0-16,0 0 12,-2 0 44,3 0 0,-1 0-4,1 0 12,1 0 0,-3 0 8,2 0 40,0 0-32,-2 0 32,1-2-32,1 0 44,0 1 32,1-4 8,-2 2 16,3 0-4,-3-2 28,1 3-36,0 1-28,0-2-64,-5 3-12,1-2 0,-1 2-64,1 0-152,0 0 88,-1 2 116,2-2 12,1 3 0,-2-3 8,2 1 44,0-1-44,2 0 44,-3 0-40,5 0 52,-3 0-56,3 0 56,0-4-12,0 2-40,0-1 0,-4 0 40,4-1-44,-1 3-4,0-3 8,0 2-4,2 0 4,-4-1-12,1 2-4,-1-1-44,-1 2-4,-1-4 0,4 4 40,-2 0 4,-2 0 4,2 0 4,-2-1 4,-2 1 4,1 0 0,0 0 0,-2 0 232,3-1-188,-2 1-44,1-2 0,-2 1 44,2-1-52,2 0 0,0-1-12,2 0-92,1-2 44,1 2 52,2 1 0,-2-4 0,1 4-40,-1-1-4,0-2 44,-2 5-4,0-2-52,-1 2 52,-1 0-40,-2 0 40,3 0 4,-4 0-8,3 0 4,-2 0 12,0 0 4,0 0 48,3 0-40,0 0 0,0 0 4,5-3-4,-1-2 52,1 2-64,3 0 0,-2-2 8,1-1 0,-1 1 4,-2 0 0,-1 2 0,-3 1 52,-2-1-52,-2 0 52,1 3 96,3-1-652,-2 0 540,1-1-32,3-2 32,1 2 16,-2-4-56,0 4-4,3-3 12,-3 0-4,-2 2 0,2 1 0,-3-3 0,2 2 0,-2 1-4,2-1 8,-3 2-8,-1 1 0,1-2-8,0 2-4,2 0-84,0-2-4,2 2 32,-2 0 44,4-3 4,1 3 12,3-3 0,-1 1 4,2-1 8,0 0 0,1-2 36,2 0-44,0 2 4,-1-4 8,-2 2-8,-2 1 4,-3 1 40,-4 0-40,2 1 36,-5 0 16,-1 1 384,0 0-512,4 1-672,0 0 736,2 0 0,0 0 8,1 0 92,2-2-48,-2-2-44,3 3 40,0 0-32,-4-2 32,0 1-48,0 2-8,-2-1-4,-2 1 0,-1 0-40,0 0-136,0 1 164,2-1 16,0 0 0,1 2 8,1-2 60,1 0 28,2 0-24,0 0 12,0-2-68,2 1 4,-1-3-4,-1 3-8,1-2 0,-3 1 0,1 2 0,-2-3 4,-4 3 12,2-2-4,-2 1 52,2 1-52,0 0 88,-3-2-32,1 2-68,0 0-76,2-2-76,1 2 100,-1-1 48,0-1-4,3 2 0,1-1 4,-4-1 4,3 0 4,1 2 4,-1-4 0,-2 1 56,2 2-52,0-1 40,-2-2-44,-1 3 0,0 0-4,0-2 16,-1 3 104,0 0-592,-1 0 460,2 0 8,2 0 8,-2 0 44,3-5 8,2 5 4,0-5-56,0 2 44,1 1-48,3-4 8,-1 1-12,5 0 228,2-1 88,-3 1-276,-1 2-40,-9 1-100,1-1 88,-2 3 12,-1 0 388,-2 0-640,3 0-64,-3 0 316,2 0 8,4-2 4,1 1 76,-2 1-24,4-2-60,-1 2 4,-2-2 0,2-1-4,-2 2-4,1 0-4,-4 0-12,0 1 4,-1 0 12,2 0 0,-3-2 8,-1 2 0,2-2 4,2 2-8,-2 0-4,2-1-4,1-1-8,0 2-28,5-3 40,3 1 8,4-2 4,0 0 316,5 1-76,-3-3-252,1 4 0,-6 2-40,-1-5 40,-3 4 48,0-1-40,1 2 44,0-4-48,0 2-4,-1 0 52,-3 2-52,-1 0-52,-3 0-100,-3 0 88,-1 2-272,4-2 260,-1 2 72,0-2 4,3 0 64,4 0 0,0 0-56,-1 0 44,1 0-44,0 0 0,0-2-4,1 0 4,-3 0 4,2-1 0,0 0 4,-4 1-8,4 0 0,-5 1-8,2-1 0,-3 2-4,1 0-8,2 0-88,-3 0 100,4 0 128,-3 0-128,1 0 0,-1 0-88,1 0 80,-2 3 8,1-1 0,-1 0 4,0-2 4,3 3 4,-1-3 40,2 0 8,0 0-52,2 0 56,-2-3-12,2 1-4,-1-1-40,1 0 4,1-2 0,-2 2-8,4-1 4,-1 1 132,-5 1-64,1-1-76,-6 2-176,1 1 88,-2 0 80,-1 4-80,0-3 80,2 0-44,0 2 44,4-1 0,-2 0 0,2 1 8,2-2 52,-3-1-44,4 0 4,1 0 52,-1 0-52,2 0 0,-2 0 40,-1-1-4,0-1-36,0 1 4,0-1-8,-4 0-8,-1 1 0,1-1 4,-3 2-4,1 0 0,-1 0-204,1 2 88,0-1 108,1 3 0,-2-3 4,7 1 4,0-1 44,5-1 20,3 0 24,1 0 12,-1 0-100,1 0 0,-5 0-8,-2-1 8,1 1 12,-4-2 0,2 1 52,-5-1-52,0 0 0,1 2 4,-2-1 48,-3 1-64,2 0-200,1 0 92,0 0 96,1 1 8,2 1 4,0-2 60,2 0-48,3 0 52,0 0-56,2 0 4,2-2 64,0-1 52,-3 2-128,-1 1-40,-3-1-28,-2 1 68,0 0 60,0 0-52,2 0 0,-5-3 4,4 3-8,-2 0-4,-1-1 0,0 1-4,-2 0-48,0 0 0,2 0 4,-2 0 40,2 0 8,0 0 4,2 0 4,-4 0 40,5 0-36,-3 0-4,1 0 40,1 0-40,5 0-8,-2 0 12,5-2 40,-4 2-52,0 0-60,-2 0-28,-4 0 88,1 0 0,0 0 8,-3 0 8,2 0-8,-1 0-8,-2 0 8,1 0 36,2 0-104,-3 0 48,0 0 0,2 0 0,2 0 4,3 0 8,-3 0 4,5 0 4,-2 0 4,0 0 4,5 0-4,-2 0 0,2-1 0,0-2 0,5-1 40,1 2 8,-3-1 32,-4 3-92,-2-3-100,-4 3 88,-1 0 12,-3 0 4,1 0 4,-2 0-8,2 3-208,-3-2 196,0 1 12,1-2-4,1 2 0,2 1 4,-2-2 0,5 1 4,-1-1 8,2-1 36,0 0 4,1 0-40,-1 0 52,2 0-56,2 0 0,2-3-4,1 2 48,1-2 24,-5 1-76,-1 2-72,-1 0-12,-2 0 84,-2 0 8,-2 0 0,4 0 4,-1 0-12,-3 0 0,-1 0-64,1 2 16,-3-2-4,0 3 40,2-2-48,-2 1 56,0-1-4,0 0-4,3 1-52,-1-2 4,-1 4 8,4-3 4,-2 0 48,4-1 64,-1 2-56,-1-2 4,3 0 52,2 0-52,3 0 76,-5 0 28,2 0-116,-2 0-100,-2 0 16,-4 1 84,0-1 8,1 4 0,-1-4-8,1 1-8,-2 1 0,2-1-4,1 1 8,0 1 4,3-3 8,1 2 8,-3-1-4,5 1 36,3-2-40,1 0 44,2 0 12,-3 0 24,2 0-88,-6 0-56,-1 2-32,-3-2 88,-3 0 8,3 0 44,-3 0-4,-1 0 48,1 3-112,1-3-324,-3 3 324,1-1 12,1-2 0,2 2 4,2 2 76,0-2-64,1-2 76,3 0-12,2 0-24,2 0-44,-2 0 56,1 0 8,-2 0-72,-4 0-132,-6 0 44,0 0 84,2 2-84,-3-1 80,0 2-4,2-1 4,-1-2 4,-1 2 0,5 1 4,-3-3 0,4 3 4,-3-2 0,2 1 12,-3 0-4,2-2 48,-3 2-8,3-2-40,0 0 0,-2 0 40,3 0-40,-2 0 0,5 0-4,-2 0-4,5 0 0,1 0-4,4 0 16,-3 0 120,-2 0-136,-2 0-12,-2 0-88,-3 0 100,2 0 0,-2 0 4,0 2 4,-2-1-8,1 0-4,0-1-8,-3 2-40,2-2 44,0 0-40,-2 3 36,3-3 8,0 3 0,2-1 4,0 1 88,3-1-88,-3 3-64,3-4 64,0 1 60,-3 0 4,4-2-12,-2 0-44,1 0 4,0 0 36,1 0-36,2 0-4,1 0 40,-2 0 40,-4 0-88,0 0-112,0 0 68,-6 0 48,2 0-4,-1 0 0,-1 3-56,2-3-8,1 1 52,-3 0-40,2 0 40,-2 3 0,5-2 8,-3 0 4,2 2 52,2-1-4,2 0-36,4-1 64,-3 1 24,1-2-8,-2 1-92,-3 1-36,0-3 36,0 0 88,-3 2-76,2-2 0,-4 1-8,3-1-4,-2 0 0,1 0 0,0 2-4,0-2-20,-1 3 12,0-3 0,2 2 0,1-2 0,0 0 4,2 2-36,2 1 44,-1-3 100,1 3 12,0-2-112,-2-1 0,-2 3 0,2-1 64,-4-2-56,0 0 0,-1 0 0,1 0 4,-1 2 0,3-2 4,-1 0-4,0 0-4,0 0-8,0 0-8,1 1-56,-1 2-52,-1-2 16,0 2 88,0-3 0,-2 4 0,0-3-40,0 1 52,0 1 8,0 0-4,0 0-4,0 1-12,2-1 8,-1-3 4,2 5 16,2-5 72,-2 1-28,5-1-48,-2 0 40,4 0-48,-2 0 72,0 0-68,2 0-8,-5 0-112,-2 2 112,0-1 8,-1-1-8,1 2-8,-2-2-56,-1 1 12,0 0 44,0 3-4,0-2 4,0 0 0,2 2 0,0-4 4,-2 3 4,3 0 0,-3 1 0,3-4 4,2 1 8,-2 2 52,3-2-4,1-1 28,6 0-12,-2 0 28,1 0 161,-4 0-181,0 0-80,-7 0 40,1 0 32,0 0-4,-2-1 0,0 2-460,0 1 316,0 0 8,0 2 56,0-2-41,0 3-15,4-2 64,2-1 8,-2 1 44,0-2-40,-3 1 61,4-2 15,-3 0 12,-1 0-12,1 0 12,-1 0 60,-1-3-20,0 0-128,0 1-8,2 2-761,0 2 681,-1 1 68,-1-2 0,0 3 4,2-4 4,-1 3 0,-1 0 8,4-1 4,-4 1 0,1 2 0,2-5-4,-2 0 44,5 0 25,-1 0 7,2 0 44,-1 0-128,0 0-12,-1 0 12,-2 0 16,-1 0 32,1 0-44,-1 0-20,-2 2-405,0 1 405,0 0 8,0-3 8,0 3 0,0-1 4,0 0 0,1-1 309,1-1-145,-1 0-116,0-1-48,-1-1-4,3 0-8,-2 1 4,2-1 0,-3 2-8,1 0-4,-1-5-32,2 4 40,0 1-12,0 0-32,-2 6-1949,0-4 1061,-4 3-540,-2 1-1328</inkml:trace>
  <inkml:trace contextRef="#ctx1" brushRef="#br2" timeOffset="0.99">34846 9302 160,'0'0'10277,"13"-11"-9877,-10 11-40,2-3 1920,-5 6-2244,0-1 104,0 4 12,4 4 24,-4-2 1140,2 3-688,0 1-400,-2-1 13,2 3-5,-1 0-24,-1 3-60,0 1-64,0 2 72,0 0-36,-3 0-64,-1-1 16,-2 2 24,0-4-28,1-1-56,3-3 56,-1-4-20,0-1-44,1-4 4,2 0 0,-1-2 488,-1 0-968,-1 1 332,0 0 76,-1 4-80,-1-1-108,-1 2-24,2 2 12,1-1 244,-2-1 8,2-1 8,3 0-8,-1-6-64,1 1 8,1-2 108,4-3-36,-2-4 44,0 0-4,1-1-44,-1 0 8,-2-1-12,1-1-44,-1 4-8,-1-1 52,0 3 0,0 2-4,0 0-72,-3 2-353,-1 0 277,0 4 64,1 2 36,-2-1 40,-1 1-48,3 1 56,-2-3-8,2-1 4,-2 3 8,2-3 0,0 1 8,0 0 0,-4 0 104,5-1-44,0-2-68,-2 1-12,4-1 12,-1-1 64,-2 0-192,2 0-288,-3 0-124,1 0-144,0 0-192</inkml:trace>
  <inkml:trace contextRef="#ctx1" brushRef="#br2" timeOffset="0.99">30415 9375 1308,'0'0'8289,"3"-8"-7681,-3 5 24,5-2 52,-4 0 8,-1 2-52,2 0-104,-2 1-92,0-1 724,0 6-920,0 0 80,-2 4 124,1 2 281,-4 3-225,3 3-136,-1 4-112,0-2-112,1 4-72,1-3-16,1 1-56,0-2 60,0-3-64,0-1-76,0-3 28,0-2 0,0 0-76,0-1-100,0-1 12,0 1-72,-4-4-76,1 3-141,2 1-131,-3-4-272,3 1-660</inkml:trace>
  <inkml:trace contextRef="#ctx1" brushRef="#br2" timeOffset="0.99">29125 9442 8309,'0'0'3272,"8"-15"-2940,-7 15 132,1 0-32,-1 0-88,2 0-88,-1 3-76,-2-2 48,3 2 64,2 0 0,0 2 12,1 2-116,1-2-60,0 5-52,0-1-64,-1 2-4,1 1 0,-2 3 4,0-1 0,0 0 64,-2 2-64,-1-2 0,1-1 80,-2 2-80,-1-4 100,0 4 352,0-3 393,-4 0-321,0-2-104,-4 1 176,3 0 104,-5 0-184,1 0-124,-2-2-124,-2 1-72,0 1-148,-3-1-48,3-2-8,-2 1-4,2-1 0,2-2-12,3-2-60,0 1-172,4-2-292,1-1-176</inkml:trace>
  <inkml:trace contextRef="#ctx1" brushRef="#br2" timeOffset="0.99">30332 9585 788,'0'0'9085,"5"-16"-6985,-3 14-1420,-1-1-92,1 3 36,0-1 8,1 1-88,-2 0-116,3 0-88,-2 0-16,-1 1-3,2 2-37,-3-1-20,3 1 48,-3 2-40,0 1-64,1-2-32,-1 3-92,0-3-72,0 2 4,0 0-4,0-4-8,1 3 4,-1-2-4,0 1 4,2-1 0,1-2 0,-1 1 0,1 1 40,1-1 4,2-2-40,2 0 36,-4 0-36,3-3 40,3-1-52,0 0 0,-2-3-4,0 1 4,0-1-4,1-2 4,-2 1 0,-2 0 0,1-1-88,-4 1-244,1-2-164,-1-1-104,0 3-41,-2-3 13,0 1 36,0 3-128,0 0-336,-4 2-632</inkml:trace>
  <inkml:trace contextRef="#ctx1" brushRef="#br2" timeOffset="0.99">26478 9647 2936,'0'0'8209,"15"3"-7897,-10-1 72,1 0 384,-1-1 204,2 1-400,0-2-296,-1 1-124,2-1 88,-2 2 128,-1-2-40,2 0-28,0 0-88,-3 0-60,4 0 0,-2 0-35,2 0-45,-1 0 40,2 0 0,-1 0-12,1 0-88,2 0 0,-1 0-4,1 0 4,-1 0 0,1 0 0,2 0 0,0 0 0,-3 0 32,1 0-44,4 0-52,-4 0 44,1 0 4,0 0 0,0 0-4,-3 0 8,3 0 4,-1 3 0,-1-3 4,0 2 4,-1-2 40,1 1-48,0 1 8,-1 0-4,4-2 0,-2 3 4,1 0 64,-3-2 12,3 0-4,3 1-32,-3 0-40,1-2-4,1 2 4,1-2 0,0 0-4,1-2 0,-1 2 0,1-2 0,1 0 4,0 1 52,-1 0-4,2-2 28,-5 3 48,3-3-24,-2 3-112,2 0-4,-4 0-4,4 3 0,-1-2-40,-3 1 36,3-1 4,0-1 4,2 1 4,1-1 4,-1 2 0,2-2 8,-1 0 0,0 0 60,1 0-32,-2 0-40,2 0-52,-2-2 48,0 1 4,2 0 0,-1-2 8,0 0 0,-2 1-4,1 0 4,-2 1 0,1 1 0,-1 0 8,-1-2-16,0 2 0,0 0-52,2 0 44,0 0 0,0 0 0,1 0 4,-2 0 4,3 0 0,0-3 4,-2 3 4,1 0 40,0-2-40,1 2 8,0-1-4,-3 1-12,1-2-4,0 1 4,0-1 0,-3 0-4,1 1 0,2-1 4,-2 1 0,2-1 0,0-1 4,-1 1 44,1 1-36,0-2 88,-1 2 12,1 1-4,-1-3-104,0 0 8,1 3 40,-1 0-4,1 0-44,-1 0 4,3 0-4,-2 0 0,0 0 0,-1 0 0,1 2 4,1-1 4,-2-1 52,3 0-64,-2 0-60,-1 0 56,3-3 0,-2 3-4,1-1 8,2-4 8,-2 3-4,0 1 12,3-2-4,0 3 0,-4-1 48,3 1-48,-1 0-12,1 0-56,-4 0 52,3 0-8,-2 1 4,1-1-4,-2 3 8,2-2-8,0-1 12,-2 2 4,1-2 4,1 4 4,-2-4 36,3 0-48,-1 0 0,-1 0-12,1 0 8,-2-4 0,3 2 4,-1 1 4,-2-2 0,3 2 4,0-2 40,-2 2-44,-1-2 0,-1 3 8,0 0-4,1-1-8,-2 1-8,-3 0-40,4 0 40,-1 0 0,-3 0-4,3 1 4,-2-1 8,2 0-8,-2 3 0,-1-3 4,2 4-4,-1-4-4,-3 1 0,0 1-36,0 0 36,0 0-48,-4-2-88,0 4-164,0-3-96</inkml:trace>
  <inkml:trace contextRef="#ctx1" brushRef="#br2" timeOffset="0.99">28838 9964 4592,'0'0'6613,"-20"0"-5405,12 6-248,-1 1-84,-3 3 8,-1 3 32,-1 1-111,-2 3-57,1 2-56,0 0-136,0 0-248,2 0-224,1-2-36,4-1-40,0-2-4,3-4-4,3-2 0,-2-1-12,4-1-72,0-1-112,0-2-212,4 0-108,0-3-292,1 0-433,1 0-1335</inkml:trace>
  <inkml:trace contextRef="#ctx1" brushRef="#br2" timeOffset="0.99">28694 9987 5244,'0'0'3409,"-1"-18"-29,1 20-3224,0 3 36,0-2 304,1 3 272,5 5 44,-2 0-108,0 1-124,1 4-204,3 0-172,-2 0-127,2 0-69,-1 0-8,-3-2 0,2-3-77,1-1-115,-1-4-96,-3 2 40,2-6-32,-3 4-32,1-6-80,-2 0-64,-1 2-180,0 0-256</inkml:trace>
  <inkml:trace contextRef="#ctx1" brushRef="#br2" timeOffset="0.99">32769 10707 888,'0'0'5409,"16"-8"-4913,-15 8 464,2 0-596,-3 2-184,0 0 108,-1 2 60,-1 1-128,1 0-140,-3 3 1028,3 1 620,-2 2-336,-1 2-224,1 3 4,2 3 9,-2 3-105,1 2-64,-2 3-300,1 3-332,-1 1-160,0 2-136,-3 0-36,3-2-8,-1-1-40,0-6-216,2-5-116,3-6 112,-3-1 148,3-6 64,0-2 4,0 2-48,0-4-168,0 2-1072,3-4 200</inkml:trace>
  <inkml:trace contextRef="#ctx1" brushRef="#br2" timeOffset="0.99">32713 10775 100,'0'0'6165,"-1"-16"-5317,-3 12 852,4 1-1104,-3 1-104,0 0-92,2-2-28,-3 4-12,3-2-12,-1 0 0,-1-1 332,2 2-384,-2 1-92,3-2 100,3 2-304,-2 0 128,4 0 12,0 0 52,2 2 100,2-2 204,3 0-92,3-2-76,2-3-64,1 4-124,2-1-52,-2-4-28,0 2-52,0 0-4,-5 1-4,0 0-8,-3 2-104,-2-2-392,-4 3-204,0 0-64</inkml:trace>
  <inkml:trace contextRef="#ctx1" brushRef="#br2" timeOffset="0.99">32744 10871 948,'0'0'8913,"-16"0"-8137,13 1-132,0 1-92,-2 3-52,-3-2-64,2 3-68,-1 0 28,1 0-28,-1 0-48,0 2 8,1-1 12,1 1 52,0-2 36,5 0-104,0 0-120,0 0-76,3-1 21,2 2 15,2-3-16,-2 1-60,3-1-76,0 0 0,0-2 40,2-2-40,1 0 36,-2 0-40,1-4-8,-2 1-148,0-1-52,1-4 40,-5 1 8,3-1-65,-2-3-71,-1 1 60,-1 0 140,0-1-60,-3-1-44,0-2-8,-2 4 48,-2-1 80,0-2 68,-1 5 0,-2-1 4,3 2 8,-4 5 0,1-1 8,2 3-16,-6 0-12,4 3-76,-2-1-12,1 5-180,0 0-200,1 0-92,2 1-272,3 0-1096,0 2-1288</inkml:trace>
  <inkml:trace contextRef="#ctx1" brushRef="#br2" timeOffset="0.99">32467 11022 1228,'0'0'10749,"5"-11"-10173,-5 7 244,0 3-476,0-1 300,0 1-236,0 0-184,-4-1-196,4 1-16,-1 1-4,0 0 0,1-3 4,0 2-4,-2 1 0,-2-1-12,3 1-8,0 0 0,-2 1 0,-2 3 0,2-1 0,-4 1-40,2 1 52,-3 1 8,0 2 44,2-2 36,1 2 12,-3 0 64,1-2-64,2 0-24,1 2 36,0-5-24,3 4-36,0-4-48,1 0-4,0-1-8,2 3 4,2-4 4,0-1 4,3 0 72,-1 0 48,2-1 0,0-3-8,2 1-52,2 0-12,-3-2-44,-1 0 4,2 2 49,-1-5-49,-2 2-12,-2 0-44,0-3-213,0 1-15,0-2 8,-4 0 48,1-1 80,-2-2 92,-2 0 44,1 1 0,-4 0 0,0 0-12,-3 1-40,3-2 40,-2 3 0,-1 1-40,-3-1 4,3 2-40,-2 0-52,2 2-12,-2 1 12,2 2 140,-3 1 48,5 0-48,-2 2-12,1 0-52,0 2 12,1-2-12,6 2-12,-2 1-48,2 2-1176</inkml:trace>
  <inkml:trace contextRef="#ctx1" brushRef="#br2" timeOffset="0.99">32659 10896 28,'0'0'76</inkml:trace>
  <inkml:trace contextRef="#ctx1" brushRef="#br2" timeOffset="0.99">31212 10957 1592,'0'0'4813,"-11"16"-3229,6-10-220,0 1-292,3 1-80,-2 0-68,2 1-144,0 2-56,1 2 140,-2 3 68,1 2-11,0 4 71,1 3-12,-4 7-220,0 0-232,-1 4-232,-1 1-88,1-3-208,-1-1-76,-1-4 28,3-5 48,1-3 0,-2-4 72,2-4-8,0-1-52,3-2-12,-2-2 0,-1-3-356,4 1-292,0-5-264</inkml:trace>
  <inkml:trace contextRef="#ctx1" brushRef="#br2" timeOffset="0.99">32000 10981 184,'3'-5'12321,"-4"7"-12081,-1 0-36,1-1-140,1 1-48,0 3-4,0-4 356,-2 4 92,2 0-4,0-1-152,0 1 0,0 1 72,0-1 4,2 2-92,-2-2-76,0 2-44,1-4-7,-1 2-157,0-2 160,0 2-4,0-2-60,0-1-36,0 2-56,0 0 40,0-2-44,0 2-4,0-2 0,0 1-8,0-1-76,2 3-216,-1 1-821,1-4 441,0 1-92,-1 0-220</inkml:trace>
  <inkml:trace contextRef="#ctx1" brushRef="#br2" timeOffset="0.99">32463 11042 16,'0'0'2424,"2"-8"-4332,-4 8 1912,1-2-24,1 1 224,0-1 96,1-9 4813,-1 9-5061,2 2-640,-2 2-117</inkml:trace>
  <inkml:trace contextRef="#ctx1" brushRef="#br2" timeOffset="0.99">30953 11081 940,'0'0'10777,"3"-18"-9253,-1 15-456,-2-2-284,0 1-168,0 3-128,0-1-7,0 0-57,2 2 72,-2 2-488,1 1 176,2 4 40,1 3 196,0 3 480,0 6-156,3 6-96,-1 4-172,2 2-172,-1 5-96,1-1-40,-2 2-168,2-6-48,-3-4-24,2-3-76,-2-6 40,-2-2 36,3-3 60,-4-6 8,-1 3 0,-1-2 0,0-3-8,0 0-52,0-1-32,-1-1-24,-1 0-112,2 1-160</inkml:trace>
  <inkml:trace contextRef="#ctx1" brushRef="#br2" timeOffset="0.99">32649 11135 508,'-2'-12'5841,"-1"11"-5049,2-9 3956,2 7-4224,2 3-24,-1 0 24,4 0 20,-2 0 4,4 0-84,1 0-48,3 0-164,1 0-124,1 0-80,2-1-36,-1-1 52,1 0-64,-2-3-4,-1 4-48,-1 1 40,-4-2-324,-2 2-436,-1 0-240,-2 0-356</inkml:trace>
  <inkml:trace contextRef="#ctx1" brushRef="#br2" timeOffset="0.99">31808 11145 1828,'0'0'12193,"-13"-8"-11825,11 6-136,4 2-320,-1 2 128,1-1-40,0-1 0,2 2-4,0-1 4,-1 1 240,4-2 0,0 2 12,-3-1-88,2-1-36,1 0-28,-1 0-52,-1 0-36,0 0 0,1 0 0,-4 0-12,4-1-8,-4 1-104,2 0-164,0 0-772</inkml:trace>
  <inkml:trace contextRef="#ctx1" brushRef="#br2" timeOffset="0.99">32649 11135 940,'0'0'0</inkml:trace>
  <inkml:trace contextRef="#ctx1" brushRef="#br2" timeOffset="0.99">31415 11179 404,'0'0'2188,"-16"2"3021,14-2-4393,0 0 28,2-1-44,-3 0 528,0 1-804,0 0-136,1 0-72,0 0-20,-4 0 8,4-2 40,-1 2 52,-2 0 2001,7-1-2201,1 1 32,4 0 68,1-3 164,1 3 120,4-1-272,-2 1-120,2 0-68,-1 0-32,1 0-16,-2 0-60,0 0-8,-1 0-4,-5 1-8,3 2-40,-1-3-148,-3 1-124,0 1-88,0-2-52,-2 0 4,-1 0-56</inkml:trace>
  <inkml:trace contextRef="#ctx1" brushRef="#br2" timeOffset="0.99">31965 11204 684,'0'0'3064,"19"5"1605,-11-5-3257,-2 0-276,0 0-144,4 0-32,-3 0-144,2-2-108,-3 0-148,2 2-120,-3-2-100,-1 2-168,0-2-108,-1 2-64,-1-1-296</inkml:trace>
  <inkml:trace contextRef="#ctx1" brushRef="#br2" timeOffset="0.99">32526 11285 1448,'0'0'10993,"-13"-6"-10165,14 6-816,2 0 64,0 0 116,3 3 228,2-2 368,3 3-172,3-4-228,2 6-148,3-4-88,0 1-88,1 2 0,1-3-56,1-1 44,-2-1-44,1 0 41,-2-1-37,-1-1 28,-3-3-40,0 0-64,-3-1-117,1 2-131,0-2-140,-4 1-104,1 0-52,-2 1-304,-4-1-572,1 1-748</inkml:trace>
  <inkml:trace contextRef="#ctx1" brushRef="#br2" timeOffset="0.99">31413 11287 4304,'0'0'9897,"8"16"-9137,-2-16-104,1 0-180,2 0-119,-1 0-109,3 0-60,0 0-16,0-3-8,-2 0-40,0 1-112,-2 0-12,1-1-8,-4 2-316,0-1-236</inkml:trace>
  <inkml:trace contextRef="#ctx1" brushRef="#br2" timeOffset="0.99">32594 11520 1488,'0'0'11729,"2"-13"-10381,-4 12-756,-3 1-124,0 1-116,-1 4-36,-1 0 9,-1 3-13,-2 0 24,1 5 48,-1-2-60,2 1-40,0-1-24,0 0-52,6 0-48,-1-1-72,3-3-76,3 1 36,-1-4-48,5 1-4,1-4 0,0-1 4,1-1 60,2 0-12,-1-6-48,2-2-132,-3 2-64,1-7 8,1 2 52,-3-4 40,0 1 44,-2-1 48,0 2-4,-3-2-4,-3 4-172,0-2-88,-3 2 36,-1 0 48,-2 0 40,0 0-36,1 1 120,-2 2 56,-1-2-4,2 3 0,-1 0 12,-2 2 8,2 0-4,2 4-4,-1 1 0,-2 1-52,4 0 4,-2 0-16,3 1 4,0 1-76,-1 6-281,3-6-327,-1 4-340,2 1-456,0-1-476,0 2-324</inkml:trace>
  <inkml:trace contextRef="#ctx1" brushRef="#br2" timeOffset="0.99">32044 11399 3464,'0'0'12597,"8"-10"-12593,-8 9-16,-2 2-132,-2 1 80,-1 3 56,0-2-4,-1 2 4,-1 0 4,1 1 4,0 1 8,1-1 232,2 2 52,-2 2-19,3-2-49,1 1-12,1-2-72,0 5-44,0-1-44,1-2 8,1 3-60,3-2 0,-4-2 0,6 3-12,-6-5-36,4 1-52,-4-1-88,2-1 28,-3-2-28,0 1-24,0-3-1,0 4-55,-4-3-96,1 4-152,0-4-116,-4 3-128,5-4-272</inkml:trace>
  <inkml:trace contextRef="#ctx1" brushRef="#br2" timeOffset="0.99">32728 11524 9217,'0'0'3108,"0"19"-2368,1-13-308,3 1-100,-3 0 12,-1 0-64,3-2-80,-2 2-84,1-1-56,-2-3-44,1 1 32,-1-1-24,3-2 376,-3-2-284,0-2-56,0-1-60,0 1 0,1-5-4,2 0-4,-2 2 4,4-4-4,-2 1-56,4 2 52,-2-2 8,2 0 4,1 1 176,0 0 228,-1 0 61,1 3 247,0 0-176,-1 0-168,-2 4-144,1 1-40,-2 0-36,0 1-12,1 2 48,-2 4-24,-1-2-84,3 3-32,-2 0-44,-1 0-4,3 1-4,-2-3 4,2 0-120,1-2-268,-3 0-64,4-4 48,-5 0-76,4 2-264,-4-2-385</inkml:trace>
  <inkml:trace contextRef="#ctx1" brushRef="#br2" timeOffset="0.99">31956 11556 1136,'0'0'11481,"16"-1"-10865,-9 1-84,2 0 4,-1-1-20,1 1-136,1 0-104,-1-1-36,1-2-52,-2 1-88,-2 1-92,-3 1-8,1-1-44,-1 0-372,0-1-252</inkml:trace>
  <inkml:trace contextRef="#ctx1" brushRef="#br1" timeOffset="0.99">29832 2494 232,'0'0'248,"0"0"-80,0 0-52,0 0-12,0 0-104</inkml:trace>
  <inkml:trace contextRef="#ctx1" brushRef="#br1" timeOffset="0.99">29832 2494 36,'0'0'272,"0"0"-268,0-7-4,0 7-312</inkml:trace>
  <inkml:trace contextRef="#ctx1" brushRef="#br1" timeOffset="0.99">30105 3589 352,'0'0'8949,"0"0"-6113,0 0-1100,0 0-596,0 0-184,0 0-67,0 0-81,0 0-76,0 0-92,-28 10-100,23-5-16,-3 2 40,0 2-40,4-1-52,-4 5-44,6-2-52,-6 2 8,2-2-56,3 4 36,-2-1-4,5-3-152,0-1-64,0 3-140,5-5-4,-5 1 0,9-2 0,-7 0 12,4-3-12,2 2 0,-6-3 0,2 1 0,4-3 0,-3-1 0,-2 0 48,2 0 12,4 0-56,-1 0-4,-5-3-12,2-2 4,1 2 4,3-2-8,-4-1-84,-2 3 48,5-4 44,-2 1-80,2-1-36,-5 3 104,2-5 16,0 2 44,-5 0-44,9 0-44,-9-2 44,5 2 16,-2-1-16,-3-2-108,0 1 0,0 2 36,5-2 12,-5-2 56,0 2-56,0 0 12,0 1 36,-5-1-48,5 1 60,-3 1-64,-2 0 16,5 3-36,-9-2-24,7 3 96,-1-3 4,-5 4-40,0-1-60,2 1 24,-2 0-52,5 2 4,-5 0 12,2 0 20,0 0 16,-2 0-24,3 2-12,2 0 32,-6 0 76,4-1-84,5 1 36,-8 0 0,5 2 12,-2-3-28,-1-1 4,6 3 12,-8-3-12,8 4 12,-8-3-16,8-1-180,-6 0 0,6 0-48,0 0 0,0 0-76,0 2-108,0-2-240,0 0-260,0 0-333,0 0-495,6 0-120,-6 0-688,8 0-1849,-8 0 381</inkml:trace>
  <inkml:trace contextRef="#ctx1" brushRef="#br1" timeOffset="0.99">29854 3587 4408,'0'0'5565,"0"0"-3557,0 0-676,0 0-632,0 0-132,0 0 64,0 0 124,0 0 21,0 0-105,0 0-100,0-5-152,0 5-76,0 0-12,0 0 0,0 0 84,0 0 36,0 0-24,0 0-88,0 0-72,0 0-36,0-2 36,0 2-36,0 0-64,-3 0-84,-2-2-80,5 2 0,-3 0-4,-2 0-48,-1 0-12,0 0-36,-2 2-4,0 2 4,-1-1 12,1 4 24,0-2 48,-3 2 0,0 0 12,3 0 4,-6-1 0,6 2 8,5-3 48,-3 1-60,1-1-72,5 3-4,-8-5 28,8 2 36,0-2 4,0 3-4,0-3 12,0 2 112,0 1-4,8-2 0,-8 2-36,5-3 16,4 2-4,-4-1 0,-2 0 12,5-2-12,1 4-20,-1-5 32,0 5 12,1-5-36,-1 3-24,0 0-36,1-1 64,-7 1-64,6-3 72,-2 2-80,2 1 0,-2-1 0,-6 1 68,8-1-12,-3 3-60,-2-4-8,-3 3-4,5-2-72,-1 0 84,-4 2 4,5-3 4,-5 4 52,0-4-48,0 4 0,0-1 72,0 0-84,0 1 4,0 1 68,0-5-24,-5 6 0,1-1 52,-1 0-28,2-3-68,-2 3 56,-3-1-52,5-2 4,0 2 48,-5-1-52,0-2 64,2 1-60,-3-2 36,7 0-40,-4 0 4,4 1 36,-4-3 0,6 0 4,-2 0 20,2-3-24,-4 1-48,4-2-64,0-1-180,0-4 52,0 2 96,0 0 0,0-2 92,0 1-8,0 0-88,0 0 16,0 0 12,0 1-60,4 0 60,-4 1-12,2-1-64,-2 0-20,0 0 72,6-1 20,-4 2-92,-2-3-12,6 2-4,-4 3 88,-2-3 84,7-2-64,-5 2-20,4-1 0,2-1 88,-8 2 8,8-1 48,-8-1 24,6 2-24,-6-2 52,8 2-28,-8 0-12,8 0 0,-8 1 0,5 1 28,-1-3-40,-4 3 36,5 2-36,-5-2-40,3 1 0,2-1-8,-5 3 8,0-3-4,0 2 0,3-1-4,-3 1 0,5 0-8,-5-1-4,0 2 0,0 1-36,0-1 40,0 0-52,0 1-12,0-1-16,0 2-8,0 0-36,0-1-64,0 1-72,0-4-24,0 2 48,3 0 0,0-1 12,-3-1-36,8 3 0,-8-5-52,6 3 40,-4 0 20,4-1 0,-4 1-120,-2-1-276,0 4 36,0-1 56,0 1-41,0 0-555,0 0-644,0 1-264,0 1-740,0 2-1461,-2-1 1101</inkml:trace>
  <inkml:trace contextRef="#ctx1" brushRef="#br0" timeOffset="0.99">29216 3314 2672,'0'0'3325,"0"0"-753,0 0-1212,0 0-468,0 0-108,0 0 0,0 0-56,0 0-128,0 0-220,0 0-116,0 0-84,0 0 8,0 0 52,0 0 52,0 0 20,0 0-36,0 0-36,0 0 77,0 0 19,0 0-96,0 0-104,0 0 36,0 0 28,0 0-16,0 0-20,6 0-4,-6 0 12,0 2-12,0-2 0,0 0 16,0 5 8,0-2 24,0 1 36,2-1 28,-2 2 120,6 0 36,-6-1-76,0 3-8,0-4-40,3 4-64,0-4-56,-3 3 32,0 1 4,0-4-24,5 2-28,-2-1-12,-3 1 16,5 0-64,-2-3 0,-3 1-24,0 0 24,5 1-32,-1-2 20,-4 1-36,0 0 0,5-1 12,-5 2 0,3-3-24,-3 1 12,5 1 0,-5-1 4,3 0-52,2 1 84,-5 1-36,0-2 12,3-1-60,3 3 36,-6-4 0,0 1 0,0 1-36,3 1 36,-3-1-36,2-2-8,-2 2 8,0 0 0,0 1 0,0-1 0,6 0 36,-4-1-40,-2 1-8,0 0 4,0-1 0,6 1 4,-4-2 40,-2 3-40,0-1 52,7-2-48,-7 2 0,2 0 52,-2-2-16,6 1-36,-6 1 0,2 0 36,4-2-40,-6 0 40,0 2-40,2-1 0,5 1 0,-7-2-4,0 2 0,2-2 4,1 1 0,-3 1-4,5-2 44,-2 2 0,-3 0-40,8-2 40,-8 0-40,6 1 4,-3-1 48,-3 0-52,5 0 0,-2 2-4,-3-2-4,5 0 0,-5 0 4,0 2-4,3-2 0,-3 0-4,6 2 0,-6-1-44,0-1 36,0 2 0,0-2-60,3 0 72,0 2-4,-3-2-4,0 1 4,0 1 0,5-2 4,-2 2 0,-3-2 4,0 1 8,0 1 0,5-2 60,-5 4-24,3-4-40,-3 1 4,0-1 84,6 2-48,-4 0-36,-2 0 108,6-1-52,-6 1-68,2 0-4,4-1 4,-6 3 8,8-4 0,-8 1-4,3 1 4,0 2 52,2-3-12,-2 1-36,-3 0 48,8 0-48,-8-1 64,5 1-68,-1-2 4,-4 2 0,0-2 0,0 1-4,5-1 40,-5 3-44,0-3 44,0 0-44,3 0 0,-3 0 4,0 0 52,0 0-56,0 1 0,5-1-4,-5 0-4,0 0 4,3 0 0,2 2 0,-5-2-36,0 0 28,0 1-52,3-1 48,1 0 4,-4 2-28,0 0 36,0-2 4,0 0-4,5 0 0,-5 0 0,0 1 48,3-1-40,-3 0 0,0 0 0,0 0 40,0 0-36,0 0 36,0 0-44,0 0-4,0 0 0,0 0 4,0 0 0,0 0 8,0 0 0,0 0-4,0 0-4,0 0 44,5 0-48,-5 0 0,0 0 0,0 0 0,0 0 0,0 0-12,0 0-60,0 0-84,0 0-12,0 0-40,0 0-92,0 0-72,0 0-124,0 0-108,0 0-108,-5 0-196,5-1-428,0-3-928,0 1-1953,5 2-1627,-5-3-1281,0 17 5633</inkml:trace>
  <inkml:trace contextRef="#ctx1" brushRef="#br0" timeOffset="0.99">29545 3480 1936,'0'0'1888,"0"0"-520,0 0-167,0 0 7,0 0-28,0 0-132,0 0-28,0 0-68,0 0-80,0 0-156,-8-5-44,8 5-12,0-1-56,0 1 52,0 0 25,-6 0-49,6 0-12,0 0 12,0 0-80,0 0-48,0 0-76,0 0-60,0 0-64,0 0-36,0 0-12,0 0 0,0 0 0,0 0 20,0 0-8,0 0-36,0 0-52,0 0-48,0 0-20,0 0-16,0 0-24,0 0-24,0 0-48,0 0-4,0 0 4,0 1 116,0 4 68,6-1 8,-6 1 36,0-1 28,3 1-4,-3 0 60,5 0-56,-5 0-52,3-1-48,2 1-36,-5-4-24,0 5-12,3-5-12,3 3 0,-6-1-24,0-1-36,0 1 52,2-1-56,1 0 88,-3-1-88,0 1-8,0 2 8,5-3 0,-5-1 0,3 2-8,-3-2 0,0 2 0,0-2-4,0 2 4,0-2 8,0 1-4,0-1 0,0 0-4,0 2-4,0-2-8,0 0-48,0 0 12,0 0 36,0 0-40,0 0 40,0 0-36,0 0 36,0 0-48,0 2-12,0-2 60,0 0 0,0 1 4,0 2 8,-3-2 4,-2-1 0,5 2-4,0-1 0,0-1 0,-3 4 0,3-4 0,0 0 0,-2 0-4,2 1 8,0-1-4,0 0 4,0 0 4,0 0 40,0 0-40,0 0 4,0 0 48,0 0 0,0 0-48,0 0 40,0 0-4,0 0-36,0 0 36,0 0-40,0 0-4,0 0-4,0 0-4,0 0-44,0 0-24,0 0-16,-6 0-32,3 0-72,-2 2 24,-3 0 36,-1 1 24,1-1 108,0 4 0,0-5 48,1 4-36,-6-2 72,5 1 0,-1-1-12,1 1-12,0-3-56,5 3-4,0-2 0,3-1-12,-6 1 0,4 0-84,2-1 12,0-1 0,0 0 72,0 0-48,0 0 56,0 0 0,0 0-4,0 0 8,0 0 48,0 0 12,0 0-52,0 0-8,0 0-60,0 0-48,0 0-112,0 0-116,0 0-124,0 0-132,0 0-120,0 0-172,0 0-480,0-1-920,2-3-2157,4 1-1979,-6-1-441,-8 16 6441</inkml:trace>
  <inkml:trace contextRef="#ctx1" brushRef="#br1" timeOffset="0.99">30373 3594 1564,'0'0'7081,"0"0"-5037,0 0-812,0 0-372,0 0-84,0 0 24,0 0-116,0 0-156,0 0-140,0 0-68,0 0-71,0 0-9,0 0-44,0 0-84,0 0-112,0 0 8,0 3 40,0 2 152,0 2 132,-5 2 276,2 3-80,3 2 28,-5 1-140,2 1-100,-3 0 52,3-1-64,3-4-36,-5 3-84,5-5-100,-3 1-12,3-3 16,-5 0 32,5-1-120,0-4-64,0 0-144,0 3-228,0-5-164,0 0-36,0 0-76,0 0-200,8-5-368,-8 3-733,5-6-2391,-5 3-1565</inkml:trace>
  <inkml:trace contextRef="#ctx1" brushRef="#br1" timeOffset="0.99">30473 3606 3420,'0'0'2541,"0"0"331,0 0-932,0 0-372,-25 28-76,17-21-188,-1 2-180,4-2-287,-9-1-205,5 0-136,1 1-116,0-1-132,6-1-64,-5 0-36,2-2 48,5 1-48,-5-3-52,2-1-84,3 2 52,0-2-60,0 0 56,0 0 36,0 0-44,0 0-4,0 0 24,0 0-24,0 0-36,0 0-12,0 0-52,3 0-32,-3 0 36,5 0-76,-5 0 0,5 0 64,-5 0 48,9 0-112,-9 0 16,8 3 8,-8-2 88,8 0 0,-2-1-108,-3 2 116,3 2 4,-4-2-72,4-1-40,-4 0-24,1 1-48,-3 1 36,0-2-136,5 0-84,-5 1-280,4 1-177,-4-2-383,0 0-352,0 1-356,0 2-912,0-2-1377</inkml:trace>
  <inkml:trace contextRef="#ctx1" brushRef="#br1" timeOffset="0.99">30544 3709 6261,'0'0'5080,"0"0"-3632,0 0-532,0 0 36,0 0 132,0 0-39,0 0-165,0 0-236,0 0-148,0 0-104,0 0-48,0-2-52,6 1-120,-3-3-88,-3 0 4,8-2-84,-8 1 0,5 0 36,-2-2-40,2 1-8,4 2-88,-9-2 84,8 1-40,-8 1-32,3 4-52,0-5 28,-3 4 44,0 1-56,0 0-76,6 0-40,-4 0 64,-2 1 172,0 4 80,6-5 128,-4 7-12,-2-3 36,9 1-24,-9 3-84,5-4-124,-5 1-12,3-1-160,-3 0 88,6-2 76,-4 3 8,4-4-272,-6 0-208,0 1-332,2-2-416,1 0-193,-3 0-283,5-2-2508,-1 1-2117</inkml:trace>
  <inkml:trace contextRef="#ctx1" brushRef="#br1" timeOffset="0.99">30735 3675 5108,'0'0'8117,"0"0"-5577,0 0-1183,0 0-133,-25 16 132,17-14-248,5 4-256,0 1-328,3-4-160,-5 4-148,5 0-180,0 0-36,5-2-8,-2 0-112,5 2-60,4-6-100,-4 1-144,9-2 60,-4-3 84,1-2 24,2 0 12,-2-2-48,0 0-100,-5-1-184,-1-1 304,0 2 100,-3-1-84,-2 0-240,3 0 52,-6 1 148,-6 0 184,3-2 112,-5 4 8,0-1 60,-1 0-64,-2 5 168,3-3 88,-6 4-44,6 0-216,0 0-272,-1 3-100,9-1-112,-5-2-469,5 4-1155,0-1-1004,0-1-2813</inkml:trace>
  <inkml:trace contextRef="#ctx1" brushRef="#br1" timeOffset="0.99">30854 3654 1736,'0'0'9445,"0"0"-6809,0 0-1496,0 0-196,0 0 521,0 0-17,21 5-224,-12-3-380,-1 0-308,6 1-244,-3-1-220,0-1-72,-2 1-8,-1 1-104,5-2-68,-4-1-88,-4 0-304,3 0-296,1 0-276,-1 0-764,-2 0-1185,-6-1-3039,2-5-525</inkml:trace>
  <inkml:trace contextRef="#ctx1" brushRef="#br1" timeOffset="0.99">30925 3547 52,'0'0'5857,"0"0"-3125,0 0-1476,0 0-288,0 0 240,0 0 324,0 0-340,9 26-296,-6-19 145,-3 2-33,0 3 16,0-2-236,0 4-212,0 0-52,0 1 120,-3 0 12,-3 3-144,6 0-152,-3-4-128,-2 0-160,5 0-72,-3-4-60,0-1-48,3-3 100,0 2-80,0-7 4,0 1-96,0 0-256,0-2-172,0 0-36,0 0 32,0-4-96,0-3-968,0-1-2977,0 1-3420</inkml:trace>
  <inkml:trace contextRef="#ctx1" brushRef="#br1" timeOffset="0.99">31093 3654 13165,'0'0'4349,"0"0"-3469,0 0-448,0 0 232,0 0 312,0 0-100,0 0-232,-27-4-208,19 4-168,0 2-124,0 3-68,-1-3-28,4 2-48,-3-1-56,-1 0 4,1 3 40,2-5-120,6 5-48,-2-3 120,-4 3-76,6-5 124,0 5-144,0-2 48,6 1 56,-4 1 52,4-2 48,2 2-48,1-3 0,-1 2 60,-3 1-12,4-3 96,-1 0-84,-3 1-60,3-1-4,1 1-44,-6-2-12,2 1 0,-2 1 0,-1-3 48,-2 1-48,0 2-16,0-2 68,0-2 8,0 2 196,0 3 32,0-4-8,-5 2 20,5 1-92,-8-1-112,2 1-36,3-2-48,-5 0 40,3 3-52,5-4-16,-8 2 4,4 1-36,-1-2-12,0 0-64,5 1 52,-8-1 12,2 0-100,3 0-36,-3 1-84,4-2-160,2-1-144,0 0-216,0 0-468,0 0-1045,0 0-2283,0-6-4413</inkml:trace>
  <inkml:trace contextRef="#ctx1" brushRef="#br1" timeOffset="0.99">29531 3064 532,'0'0'600,"0"0"-28,0 0-572,0 0-184,0 0 184,0 0 16,0 0 1588,0 0-248,0 0-379,0 0-185,0-5 80,0 5-12,0 0-108,0 0-172,0 0-60,0 0-56,0 0-104,0 0-112,0 0-56,0 0 52,0 0 52,0 0 48,0 0 16,0 0 0,0 0 24,0 0 48,0 0-36,0 0 96,0 0 28,0 0-68,0 0-48,0 0-28,0 0-23,0 0 11,0 0-16,0 0-52,0 0-20,0 0-32,0 0 16,0 0-36,0-2-28,0 2 12,-3 0-60,-2 0-48,5 0-40,0-1-56,-3 1-4,-2 0 4,5-1-4,-8 1-12,8 0 12,-4-3 40,1 3 12,3-2 8,-8 2 12,3 0-20,5 0-40,-3 0 48,-2-1 0,5 1 16,-9 0-4,9-1 0,-8 1-20,8 0-4,-3 0 12,-2 0-52,2 0 52,0-2-44,3 2-4,-8-2 0,2 2-4,4 0 0,-4 0 40,4 0 0,-4 0 16,3 0-16,-2 0 12,5 0 12,-8-2 4,8 2-4,-3 0 24,0 0-8,3 0-28,-6-2 0,3 2-12,3 0 12,-5 0-48,2 0 52,3 0-56,-5 0 0,2 0 40,3 0 0,-6 0-40,6 0-8,-3 0 0,-2 0 4,5 0 44,0 0-36,-8 0 36,8 0-44,0 0 12,-3 0-4,1 0 48,2 0-52,0 0 4,-7 0 0,5 0-8,2 0 4,-6 0 4,4 0 60,2 0-60,-6 0 48,6 0-60,-2 0 0,-5 0 4,7 0 72,-2 2 20,-4-2-84,6 0-12,-8 0 12,8 0 36,-5 0-40,5 0-8,-9 2 12,9-2 48,-8 0-52,3 0 0,2 0 0,-2 0 44,5 2-4,-4-2-40,-1 0 40,5 0-36,-8 0 60,8 0-24,-3 0-36,-2 0 36,5 2-40,0-2 4,-3 0-4,0 0 0,3 0 0,-6 0 0,4 0-4,2 0-4,-6 0 0,4 0 0,2 1-4,-6-1 0,6 0 0,-9 0 4,9 1 0,-2-1 4,-4 0 0,6 2 8,-2 1-8,-4-3-4,4 0 4,-1 1 4,-3-1-4,3 0 4,-2 0-8,2 1 0,-2-1-8,2 2 0,-3-2 0,-2 2 0,8 0 4,-8-1 0,2-1 0,0 2 4,4 0 4,-6 0 8,0 0 0,2-1-4,3-1 56,-3 1-64,-2 1-44,3 1 44,-4-1 56,4-2 64,-3 0-12,5 0-36,-2 0-64,-4 0-4,1 2 0,0-2 4,5 0 4,0 2 0,-6 0 4,1-2-16,3 2-8,-4-2-4,1 0 4,8 0 0,-8 1 0,3-1-4,5 0-36,-9 2 44,4-2-4,2 0 8,-2 2 4,2-2 4,-3 2 0,6-2 0,-8 0 0,8 0 0,-3 1-4,-2-1 4,5 0-4,-6 0-4,6 0-4,-6 0 4,3 1 0,-2-1 0,2 0-8,-2 2-4,2-2 4,-2 3-40,1-3 44,-1 0-4,5 2 0,-8-2 0,8 0 8,-5 0 0,5 0 8,-6 0-8,3 0 4,3 2-4,-6-2 0,4 0 4,-4 2 8,6-2 0,-2 2-4,-4-2 4,6 0-8,-8 0 0,8 2-4,-3-2 0,-2 0 0,5 0-4,-6 1-4,6-1 0,-5 0 4,2 0 0,-3 2 0,3-2 4,-2 2 4,2 0 0,-2-2 4,5 0 0,-3 0-4,-3 1 4,6-1 4,-3 0 48,-2 0-52,2 0-4,-2 0 4,5 1-8,-3-1-8,1 0 4,-5 0 4,5 2-4,-4-2 0,4 3-4,-4-3-40,6 0 40,-8 0-40,8 2 40,-9-2-4,9 0 0,-8 0-48,6 0 48,-1 0-36,-6 2 36,1-2 0,3 4-36,2-4 36,-2 2 8,-4-2 4,1 1 48,5 1-40,1-2-4,-6 4 0,-1-4 0,3 2 8,4-2 36,-4 1-36,-3-1 36,7 1-36,-4 2 36,1-3-36,5 2 36,-8-2-44,2 0-4,3 0 0,-2 1-4,2-1 0,-2 1-8,-4-1 0,9 0-60,-8 2 60,8 0 0,-8-2-48,5 2 48,0-2 0,-3 1 0,4 1-36,-4-2 40,-2 2 8,8 0 0,-8 0 8,8-2 0,-9 0 40,7 1-44,-4 0-4,1 2-4,5-1 0,-9-2 0,1 1-8,3 0-36,-3 3 0,-1-2 40,6-1 0,-2 1-56,-1 0 16,-2 2 44,2-4-4,-2 2 0,5 1-40,-2-1 40,-4-1 8,7 0 4,-4 1-4,1 1 0,0-2 0,2 1-4,-3-1 0,3 1 4,-2 0 0,2 0 8,-2-2-4,2 1-4,-2 0 0,5-1 0,-9 5 0,9-5-8,-3 1 0,0 0-40,3-1 40,-8 5 4,8-4 0,-5-1 0,1 2-4,-1-1 4,2 1-4,-2 0 8,5 0 4,-3-1-4,-2 0 4,5-1 4,-3 5-4,-3-5 0,3 1 0,-2 0-4,5 1 8,-3 1 0,1-2-8,2-1 0,-6 2-8,4-1 0,-4-1 0,3 4 8,3-2 0,-5-2 4,5 0 4,-3 2-8,-3-2-4,6 0 0,-2 3 0,-4-1 0,6-2 4,-3 2 0,-2-2 0,5 1-12,-3 3-36,0-3 40,3-1-76,-8 2 36,8-1 48,-6 1 4,3 0-4,3 0-4,-5-2-8,5 2 0,-3-2 0,-2 3 0,5-1-48,-3-2 52,-3 2 8,6-1 8,0 0 64,-3 2-68,-2-2 0,5 1-4,-3-1 8,1 2-8,2-2 8,-6 1 0,4 0 4,2-2 64,-7 5-72,5-5-4,-4 3-12,4-2-64,-4 3 76,6-2 0,-2 0 8,-4 1-8,6-1-8,-9 0 8,9-1 0,-2 3 8,-1-4-4,3 2 0,-5 0 4,2 1 4,3-2-12,0 1-16,-5 0-44,1 0 12,4-1-12,-5 1 48,5 0-48,0-2 56,-3 1-44,3 1 36,0 0 8,0 0 4,-5-1 0,5-1 4,0 4 8,0-2 36,-3-2-40,3 1-4,-5 1 0,5 1 0,0-1 4,-3 0 0,-3 1-4,6-1-4,0 1-12,-3-1 12,-2 2 0,5-3 4,-3 2 4,1 1 0,2-2 52,-6 1-52,4 1 52,2-3-56,-7 3-4,5-2 4,2-1 0,0 1 0,-6 1-4,6-1 0,0 0-4,-2 1 4,-4-1 8,6 0 40,-2 1-44,-5 1-4,7-3 12,-2 3 36,-4-1-36,6-1-4,-2 3 0,-1-3 0,3 1 52,-8 1-52,8-3-8,-6 4 4,3-3 4,-2 2 4,5-1-12,-3 1-4,-2-1 4,5 0-4,-3 1 0,-2-1 4,5-1 0,0 3 0,-9-3 4,9 0 8,0 3 60,-3-4-68,1 1 0,2 2 0,0-3 4,-6 3 40,3-1-44,3 1 8,-5-1-8,5-1-4,-3 1 4,3 1-8,-6-1 0,6 1 0,-2-1 4,2 3 0,-6-3 0,6 2-4,-2-4 4,-4 5 4,6-3 44,0 3-44,-2-3 4,-5 2-4,7-2 12,-2 2-16,-1-1 4,3 1 8,-5 0-4,2 0 40,3 1-40,-5-3-8,2 2 0,-3 3 0,6-6 4,-3 5-4,-2-3-4,5 1 0,0 1 0,-3-2-8,-2 1 8,5-1 4,0 1 12,-3 1 36,-3-4-40,6 4 0,0-3-4,0 3 8,-3-5-4,0 5 40,3-4-44,0 4-4,0-3-4,-5 3 4,2-3 0,3 2 4,0-2 0,-5 3-4,2-3 0,3 2 0,0 1-4,-6-4 4,6 6 0,-3-5 4,3 2 0,-5 3 0,5-6 8,-3 5 36,-2-1-40,5 1 4,0-4 0,-3 4-4,-2-2 0,5 0 0,-3 1 0,-3 1-4,6-3-4,0 2 0,-2-1-4,-1-1-4,3 2 0,0 1 0,-5-4-4,2 3 0,3 1 0,0-4 8,-6 4-4,6-5 0,0 5 0,0-2-4,-3-2-36,3 4 48,0-2 4,0-1 8,0 1 0,0-2-4,-5 2 0,5-1 0,0 1 4,0-2-8,0 3 0,0-1-4,0-2 0,0 4 0,0-4 0,0 3-4,0-1-8,-3 0 8,3 0 0,0 2-4,0-4 8,-5 4 4,5-4 0,0 3-4,0 1 4,0-4 0,0 2 8,0 2-4,0-2-4,0 0 4,-3 1 0,3-1-4,0 0 0,0 2-4,-5-4 4,5 2-4,0 2 0,0-3 0,0 1 0,0 0-4,0 0 4,0 0 0,0 0 4,0-1 0,0 3-4,0-4 4,0 2 8,0-1-8,0 1 4,0-2-4,0 2 0,0 1-4,0-3 0,0 2 0,0-1 0,0 1 0,0-2 0,0 2 0,0 0 4,0-1 4,0 2-4,0-4 8,0 4-4,0-3 0,0 2-8,0-1 4,0 1 4,0-2-4,0 2 4,0-1 0,0 1 0,0-2-8,0 1 0,0-1-12,0 2 4,0-1 4,0 0-4,0-1 4,0 2 0,0-2 0,0 3-4,0-3 4,5 1 4,-5-1-4,0 3 0,0-4 4,3 4 0,-3-3 0,0 2 0,0 0-4,0-1-4,0 2-4,0-4 8,0 5 4,5-3 0,-5 1 0,3-2-4,-3 2 4,0 1-4,0-3 4,0 4 0,0-4-4,5 2 0,-5-1 4,0 0 0,0-1 4,0 2 0,0-2 0,3 2 0,-3-3-4,0 4 0,0-5 0,0 5-4,0-4 0,6 3 0,-6-2 0,0 0 4,0 2 0,0-3 4,0 4 4,3-4 0,-3 4-4,0-3 0,5 1-4,-5-1 0,0 3 4,0-4-4,0 3 0,0-3-4,3 3 4,-3-2 4,2-1-4,-2 3 0,0-4 0,0 5 8,0-5 4,0 2-8,0 3 8,6-5-12,-6 3 0,3-2 0,-3 0-4,0 3 4,0-3-4,0 3 4,0-2 0,5-2 0,-5 5 4,3-4-4,-3 1-4,0 1 4,0-2-4,0 2 0,0-1-4,0 1 8,5 0 0,-5 1 0,3-2-4,-3 1 4,0-1 4,0 2-4,0-3 4,0 3-4,0-1 0,5-2-4,-5 2 0,0 0-4,0 1 0,3-2 4,-3 1 4,0-1 0,0 2 4,6-3 4,-6 3-8,0-3 0,3 1 0,-3 3 0,5-5 4,-5 5 4,0-5 0,0 4-8,0-3 4,0 2 4,0 1-4,3-4 0,-3 5-4,5-5-4,-5 4 4,0-1 4,0-2 0,0 3 0,3-4-4,-3 5 4,3-5 4,-3 4 8,0-1-4,0-2 0,6 3-4,-6-3 0,3 1 0,-3 0 0,0-1 0,0 1 0,0-1 0,5 0 4,-5 0-4,3 1 4,-3 1 36,0-3-44,0 3 4,0-3 0,5 4 4,-5-3-4,0 0 0,3 1 4,-3 1-4,6-1 4,-6 1-4,3-1-4,-3 1 4,5-1 0,-5 1-8,3-1 4,2 0 4,-5 1-8,0-1 8,5 2 40,-5-3-36,7 3 36,-5-3-44,-2 3 8,6-2-4,-4 1 40,-2-1-48,6 1 8,-4-1 56,4-1-56,-6 1-4,3 1 0,2-2 0,-5 1-4,9 0 0,-9-1 0,0 2 4,2-1 8,1-1-4,-3-1 0,5 5-4,-1-6 4,-4 3-4,5 0 4,-2-1 0,-3 2-4,0-1 0,8-1 4,-8-1-4,0 3 0,5-1 0,-2-1 0,3 1 0,-6 1-4,8 0 4,-8-1 0,3 1 0,-1-1-4,4-2 4,-4 4-4,-2-3 12,9 4-4,-9-5-8,6 3 4,-4 1-4,-2-4 0,6 5 0,-4-5 0,5 5 0,-5-5 0,4 3 4,-4 1 0,1-4-4,-3 5 4,8-5 0,-8 3-4,9-1 0,-9 1 0,5 0 0,-2-2 4,-3 0 0,5 3 0,-2-3 4,2 2-4,-1-1 0,1-1 0,-5 2 0,3-3-4,2 1 0,-5 2 0,3-2 4,-1 0-4,-2 2 4,9-2-4,-9 1 0,6 1 4,-4-3-4,-2 2 0,6 2 0,-6-5 0,2 4 4,4 0 0,-4-3-4,5 2-4,-7 1 0,2-2-4,4 2 8,-6-2 4,2 0 4,1 3-4,-3-3-4,5 0 4,-2 4 4,-3-5-8,6 5 4,-3-5 8,-3 2-4,8 1 0,-8-1-4,5 1-4,-2-2 4,3 0 4,-6 3 0,8-3 0,-8 3 0,3-4 0,0 0 4,-3 3 0,8 0 36,-8-3-44,6 0 0,-4 4 0,-2-3 0,6 0 4,-3 2 0,-3-2 0,5-1-4,-2 1 0,3 2-4,-6-4 0,8 2 4,-8 1-4,2 1 4,1-4 0,-3 5 4,8-4-4,-8 1 4,6 1-8,-3 1 0,2-3 0,-2 0 4,-3 2 0,5 1 0,-2-4 4,2 0-4,-1 5 4,1-4 0,-2 1 0,2-1 0,-2 3-4,0-2 0,-3-2 0,9 3-4,-9-3 4,8 4-4,-8-2 0,5-1 4,-2 0 4,2 2 0,4-2 0,-9 1 4,8-1 36,-5 3-44,-1-4 8,6 2 0,-8 0-4,9-1 40,-4-1-48,-2 4 0,2-2-4,4-2 0,-6 1-44,2 0 44,1 2 0,-6-1 4,8-1-4,-2 0 0,-3 1 0,5 2-4,-3-4 0,-2 2 4,2-1 0,4 3 4,-6-2 0,-1-2 0,6 1 0,1 0 8,-9 4-8,8-4 8,-2-1 0,2 2-4,-6-1 4,4 1 0,0 0-8,2-2 4,-3 2 0,-2-1 4,6 3-8,-4-2 0,3-2-8,1 1 8,-6 3-4,2-2 0,0-1 0,3 1-4,-1 1 4,-5-3 4,6 2 0,-2 0 0,3-1 4,-1 3-4,-6-2 0,1-2-4,2 2 0,-2 1-8,6-1 0,-4-1 0,-2 1 4,2-1-4,-2 1 0,2 2-4,4-4 8,-9 2 0,5 1 0,-5-1 8,8-2-4,-8 2 0,9-1-8,-9 1 8,6 0 0,-4-1 4,4 1 0,-4-1-4,4 1 0,-4 0 0,5 0 0,-5 0 4,1 1 0,2-3 4,-2 2-4,-3 0 0,8-1 8,-8 1 0,9 0 0,-9-1 0,5-1-8,-2 2 4,2-1 0,4 3 0,-9-2 4,8-2-8,-8 2 4,6-1-4,-1 1 4,-2 0-4,3-2-4,-4 2 4,4-1 0,2 3 0,-6-4 4,4 1 0,3-1-4,-7 2 8,1 0-8,5 0 4,-3-2-4,-1 1 4,4-1-4,-3 2 4,3-2-4,1 2-4,-6-1 0,0 1 0,5 0-4,0-2 4,-2 0 0,-3 2 0,5-1 0,-3 1 4,4 0 4,-6-1 0,-1-1 12,6 0-8,0 2 40,-8 0-36,9 0 0,-4-1-4,3-1 4,1 2 0,-9-2-4,6 2 40,2-1-44,-8 1-4,8 0-8,1-2 4,-9 0 0,8 2-4,-3-1-4,3-1 4,-4 2-4,1 0 4,0 0-4,1-2 4,-4 1 8,7-1-4,-3 4 0,2-4 0,0 1 4,0-1 4,-5 2 0,0-2 0,5 2 0,0-2-4,1 0 0,-1 2 0,0-1 8,1-1-4,-1 0 0,0 0 0,-6 2-4,7-2-4,-1 0-4,0 0 4,1 0 0,-6 0 4,5 2 4,0-2 4,1 0 0,-4 0 0,3 1 0,0-1-4,1 0 0,-6 2 4,-1 0 0,6-2 0,0 0 0,-1 2 0,-5-2-4,4 0 0,2 0 4,1 0-4,-9 1 0,5-1 4,0 0 0,-2 2 4,5 0-8,-2-2-4,-3 0 4,2 0-4,3 1 0,-5-1 0,3 0 0,0 2 0,-1-2 0,-2 0-8,5 0 4,-8 2-8,8 0 4,-2-1-4,-4-1 0,6 0 4,-2 2 0,0-2 0,-1 0-4,-2 2 4,5-2 0,1 1 0,-4-1 4,-2 2-4,5 0 0,-3-2 0,2 2 0,1-2 0,-3 1 0,-2-1 0,5 0 0,-2 2 4,2 0 0,0-2 0,-5 1 4,3-1 4,-1 0-4,3 2 0,0-2 0,-2 0 0,2 0 4,0 0-4,-5 0 0,6 2 0,-1-2-4,-5 0-4,5 0 4,1 2-4,-4-2 0,3 0-4,0 1-4,-5-1-32,0 0 40,5 0 4,-2 2 0,-4-2 4,6 0 4,-1 0-4,-5 0 0,4 2 0,2-2 0,-8 0 4,5 2 0,1-2 4,-3 0-4,5 0 4,-3 0 4,-2 2 0,3-2-4,2 0 4,0 1-4,-5-1 0,2 0 0,1 0 0,0 0-8,-4 0 0,6 0 4,-1 0 4,1 2-4,0-2 0,-6 0 4,4 0-4,0 0 0,2 0 4,-3 0 0,-2 1 0,6-1 4,-4 0-4,3 0-4,0 0 4,-2 0 4,2 0 36,-2 0-36,2 0-8,-6 0-4,7 0-4,-3 0-8,2 0 4,-3 0-4,4 0 4,-4 0 0,-2 0 4,5 0 4,1-1 0,-4 1 0,3 0-4,-2 0 0,3 0 4,-1 0 4,-3 0-4,3 0 4,1 0 4,-1-2 4,0 2-4,-2 0 0,-1-1 4,3-1-8,-5 2 0,5-2 4,1 2-8,-1-2 8,-3 2-4,1 0-4,3-2 4,-1 2 0,-3 0 0,-2 0-4,6 0 0,-4-1 4,3 1-4,-3 0 4,-5 0-4,9 0 0,-1 0 0,-3 0 0,-2 0 0,6-2 4,-4 2 0,3 0-4,-5 0 4,0 0-8,6-2 4,-4 2-4,-2 0-4,5 0-4,-3 0 0,-1 0 0,1 0 4,3 0 0,0 0 4,-8 0 0,6 0 0,2 0 0,-2 0 4,-4-2 4,6 2 0,-2 0 0,3 0 0,-1 0 0,-3 0-4,1 0 4,2 0 0,-5 0 0,5-1 0,1 1-4,-1 0 4,-3-2 0,0 2 0,4-2 0,-1 2-4,0 0 0,-2 0 4,-3-1 0,5 1 0,-2 0 0,-1 0-4,4 0 0,-4 0 0,-2-2 0,5 2 0,-3 0 0,4 0 0,-1-2 4,-5 2 0,-1-2 0,6 2 8,1 0 36,-1-1-40,-2 1-4,-4 0 0,7-2 4,-3 2-8,2 0 0,-6 0-4,1 0 0,6-2-4,-4 2 0,-2 0 4,2-1-4,3 1 4,1-2-4,-9 2-4,8-2 0,-2 2 0,-6 0 0,8 0-36,0 0 44,-8 0 4,9-2 4,-4 2-4,4 0 0,-1-1 0,-6 1 0,1-2 4,6 2 4,-1-2 0,-3 1-4,-2 1 4,5 0-4,-2-2 0,2 2 0,-2-2 0,-1 0-4,4 2 0,-6-1 0,5-1-4,0 2 4,-2-2-4,2 1 0,0-1 0,-3 0-4,4 2 4,-1-2-4,-3 2 4,3-1 0,1-1 4,-1 0 4,-2 1 0,3 1 4,-4 0-4,3-2 4,-5 0-4,5 0 0,1 1 8,-4-1-8,0 2 4,3-2 0,1 2 40,-1-3-40,-2 3-4,2-2 0,0 2 0,-2-2-4,2 1-4,-2 1-4,2-2-4,-5 0 4,5 0 4,-3 2 0,4 0-4,-4-1 8,-5 1 0,8-4 0,-2 4 4,-3-1-4,5-1 0,-2 2 0,-4 0 0,4-2 4,3 0-4,-9 1-4,8-1 0,-6 2 0,1 0 0,2-2 0,-1 2 0,4-1 4,-3-1 0,-2 0 0,2 0 0,4 2 0,-6-1 4,2 1-4,0-4 0,1 4 0,-4-1 0,7-1 0,-3 0 0,-4 0 0,4 1 0,3-1 0,-1 2 4,-8-2 0,5 1 0,3-3 0,-8 2-4,9 2-4,-1-1 4,-3-3-4,-2 3 0,6-1-4,-4 2 4,1-2 0,-1 0 0,-2 1 4,5-1 0,-2 2 0,-4-2 4,4 0 4,-4-1 0,4 1 4,-3 2-12,3-1 4,-4-1 8,4 0 0,-4 1 0,1-1 0,2 0-4,-2-1 0,3 1-4,-3 0 4,2 0-4,-2-1 0,2 1 4,-2 1-8,3-4 4,-3 5 0,2-2-4,-2 2 0,0-2 4,-3-2 0,8 3 4,-8-1 40,6 0-40,-3 0 0,2 1 4,-5-1-4,3 1-8,2-1 0,3-1-4,-8 2-4,9 0-4,-9-1 0,3 0 0,-1 0 4,4 1 0,-4-1 8,-2 2 4,6-2-4,-3 2 8,-3-3 4,5 1 36,-2 2-40,-3-1 0,5-1 0,-5-1 4,3 2 0,2 0-4,-5 1 4,3-2-4,3-2-4,-6 3 0,3-1 0,0 0 8,-3-2-4,0 3 4,8 1 0,-8-3-4,0 0-4,5 2 0,-1 0 0,-4-1-4,5-2-4,-2 3 0,-3-1 0,5 0-4,-2-2 0,-3 3 0,5-1 0,4-2-4,-9 3 0,3 0 4,-1-3 0,-2 1 4,8 1 0,-8 0 0,8-2 4,-8 3 0,7-2 8,-5-2-4,4 5 0,-6-2-4,2-3 0,4 3 4,-4 0-4,4-2-8,-6 3 4,8-1-4,-8 1-4,3-4-36,0 5 44,2-4 0,-2 0 0,-3 3 0,9-1 0,-9 0 0,5-1 0,-2 1 0,-3 1 0,5-4 4,-2 5 4,2-2 0,-1 0-4,1-1 0,-5 1 0,3 0 4,-1 0 0,4-2 8,-4 3 36,-2 0-44,6-4 8,-3 4 36,-3 0-36,8-5 36,-8 5-36,6-1 36,-6-2-44,8 2 4,-8 0 40,2-3-40,5 3-4,-7-3-4,2 3 4,1 0 12,-3-2-12,8 2 0,-8 0 0,5-3 0,-2 3 44,-3 0-40,6-2 4,-3 2-4,-3 1 4,5-3-4,-2 1 40,-3 1-40,5-4 52,-2 6-12,3-5 0,-6 2-36,3 2 60,-1-5-12,-2 5-12,8-5-44,-8 4 0,6-3 0,-4 2 4,5-2-4,-5 1-4,-2 1 4,6-1 0,-4-1 4,4 2 4,-6-2 0,8 1 48,-8 1-48,0-1 48,9-1-48,-9 2 60,2-2-72,1 1-4,-3-1-8,8 2 4,-8-3-4,5 3 0,-1-2 4,-4 2 8,5-3 4,-2 1-4,2 2 8,-2-2 4,2 1-4,-5-1 4,3 1 48,3-1-56,-6 2 8,3-2-4,0 1 52,-3-1-60,5 2 8,-2-2 0,-3 2 0,5-1-8,-2 0 0,-3-1 0,6 0 4,-6 2 4,2-3 40,4 3-48,-6-2 0,8 1-4,-8-1 0,0 2 4,2-2 0,5 1 0,-7-1 4,2 2 4,1-3-8,-3 3 0,5-2 0,-2 2 4,-3-1 0,5-1 0,-2 1 0,-3-1-4,6 2 0,-3-2 0,-3 1 4,5-1 4,-5 2-4,3-4 0,2 2 0,-2 1-4,3-3 4,-6 2 4,6 2-4,-6-4 4,5 3 4,-2-1 0,-3 0 0,5 0 0,-2 0 60,-3-1-68,9 2 0,-9-2 4,0 0 0,5 2 0,-5-3-8,3 1 0,2 2 0,-5-1 0,0-1 4,3 1 4,2 0 0,-5 2 4,0-4-4,0 2 40,0 1-40,3-2-4,-3 0-4,3 3 0,-3-3 4,0 3 4,0-3-4,0-1-4,5 5-4,-2-4-8,-3 2 8,0-1-8,0-2 4,0 5 8,6-5 4,-4 1 0,-2 3 0,0-4 8,0 4-4,0-2 40,0-1-44,0 3 0,6-4 4,-6 4-4,0-2-4,0-1 0,0 3 4,0-3 0,0 4 4,0-4-8,0 1 4,0 0-4,0-1 8,0 4 4,0-4 48,0 3-56,0-4 0,0 4-4,0-2 4,0-1 0,0 3 4,0-3-8,0 4-4,0-6 0,0 4 4,0 1-12,0-4 12,0 5-4,-6-5-4,6 5-4,0-4 4,0 1-4,0 1 0,0-1 4,0 1 8,0-2 0,0 3 0,0-3 0,0 4 12,0-4-4,0 2-4,-2-1 0,2 2-4,0-1 0,0-1 4,-6 2-4,6-3 0,0 3-4,0-2 4,0 2 0,0-1 0,0 1-4,0-3 0,0 3-4,0-2 8,0 1-8,0-1-4,0 4 4,-3-5 0,3 3 4,0-2-4,0 1-4,0-1 0,0 2-48,-5-1 60,5 1-4,0-2-4,0 3 0,0-3-4,0 1 0,0 2 8,0-2-4,0 2 4,0-3 4,0 3 4,0-1 0,0-1 0,0 2-4,0-3 4,-3 4 0,3-3-4,-3 1 4,3-1 0,0 1 8,0-1-8,0 3 0,0-3 0,-5 1 0,5-1 0,-3 1 4,3 1 0,0-1-8,0-1 4,-5 1 8,5-1 36,0 1 24,0 0-12,-3-1-48,3 1 0,0-1-4,-5 3 0,5-5 0,0 3-4,0 0-4,-3-1 0,-3-1 0,6 2-12,0-1-36,-3 1 40,-2-2 0,5 3-4,0-3 0,0 1 0,-3 1 0,-2-1-36,5 1 40,0 0 8,-3-1 0,0 1-4,3-1 4,0 2 4,0-1 4,-6 0-8,3 1-4,3-1 4,-5-1 0,5 0-4,0 3-8,-3-3 4,3 1-4,-5 0 0,5 1 4,0-3-52,-3 3 56,-3-2 4,6 1 0,0 0-4,-3-1 0,-2 3 0,5-4 0,0 3-8,-3-2 0,-2 1 0,5 1-32,-3-4 44,1 4 8,2 0 40,-7-3-36,5 3 36,2-3-40,-6 3 40,4-4-36,2 3 28,-6-2-40,4 2-4,2-2 4,-6 3 0,6-4 0,-3 3-4,-2-3 0,5 4 4,-3-3 0,-2 3-12,5-4-48,-3 3 0,0-1 48,3 0 0,-9-1 4,9 3-4,-5-4 4,2 3 4,-2-3 4,2 4 4,-2-4-4,5 5 0,-4-5 0,-1 3 0,5-3 0,-3 4 4,-2-3 0,5 3 0,-3-4 0,1 3 0,2-3 0,-6 4-4,3-4-60,3 3 56,-6-3-4,4 4-4,2-5 4,-6 5 8,4-4-4,2 3 0,-6-2-44,6 2 48,-2-2 4,-5-1-4,7 4-4,-8-3 0,8 2 0,-2-3 4,-4 3 4,4-2 4,-1 2 0,3-1-4,-9 0 8,9-1 0,-5 2-12,2-3 0,-2 4-72,2-4 72,-3 3 0,3-3 8,-2 4 0,2-4 0,-2 1-4,5 1-4,-5-1 0,5 2-4,-9-3-44,9 3 44,-8-2 0,2 2 0,6-5-44,-8 5 44,8-2-8,-9 0 0,9 2 8,-8-3 0,8 1 4,-5 0-52,0 0 52,1 1 8,-1-3 40,2 2-44,-2 2 8,2-2-12,-2 0-8,-4-1 0,9 1 4,-8 2-4,5-4 8,0 2-4,-5 1-4,8-1 4,-8 2 0,2-4-44,-2 4 44,6-3-8,-5 1 12,-1 2-4,6-2 0,-4 1-4,1-1-4,-1 2 8,-2-4 0,5 3 4,-2 1-8,-3-2 0,-1 1 4,6-1 4,-2 2 0,-1-2 0,-3 1-4,4-1 0,-3 0 4,0 0-4,5 0 4,-5 1 4,2-1 44,1 1-40,-4-2-4,1 2 4,0-1 4,3 0 36,-4 1-40,1-2-8,5 2 4,0-1-4,-5 2 8,-1-1 36,1-1-44,3 2-60,-4-3 52,1 3-40,3-1 44,-1 1 4,4 0 0,-13-1 4,13 1 8,-4-1 0,-2 1-12,0-1-8,0 1-40,5 1 0,-5-3 36,-1 3-36,1-2-36,0 2 72,-1 0-60,6-3 60,-5 5-36,-2-2 48,1-1 4,3-1 0,-4 2 0,1 1 8,-2-2-12,3 2 0,-1 0-4,1-1 4,0 0 8,-6-1 4,9 3 0,-3-2 0,-1 2-4,1-2 0,0-2 0,-7 4 4,7-1 48,3-1-12,-4 1 0,1-3-36,0 3 60,0-1-64,-6-3 52,8 5-48,-2-2 36,0 0 0,2 0-40,-2-1-8,-1 1-8,1 1-52,3-4 52,-3 4-40,-6 0 0,6-4 36,0 4 12,-1 0 0,3-1 8,-2-2 4,-1 3-4,1-1 4,3-2 48,-3 2-52,-1 0 0,4 0-4,-3-1 0,0 1-4,-1 2 4,4-4 0,-3 2-4,-1 1-8,1-1-4,2 1 8,-2-2 4,-1 1-4,1 1 4,0 0-4,-1-1 0,1-1-8,0 2 8,0 0 4,0-1 12,-1 0 48,1 0 0,0 0-8,2 1-44,1-1 40,2-2-36,-11 3 36,11 0-48,-5-4-8,3 4-40,-4 0 44,4-3 0,-3 2-8,0-1-48,-1 3 8,3-2 40,-2-2 0,-1 3 0,1 0-36,3 1 40,-3-2 8,2-1 8,-2 2 52,5 0 16,-2 1-28,-3-2-36,4 0 0,-1 0 48,0 0-56,5 1 4,-8-1-4,2 0-4,3 0 0,-3 0-8,4 2-40,-4-2 36,6 2 4,-8-5-52,6 4-16,-5 1 16,5-1 48,-1 1-48,-2-2 0,2 0 52,-2 2-4,2-2 4,-3 2 8,3-1 0,-2 1 0,2 0 4,-2-2-4,2 2 8,-3 0 40,6-2-44,-5 0 4,5 2-4,-8-2 4,8 2 0,-9 0 4,3 0-4,4-2 0,-4 2-8,4-5-4,-4 5-8,-2-1-36,8 1 0,-6-1 36,-2 1 0,3-2 0,-3 0 0,4 2 12,-1-2 8,-3 2 4,0-1-4,5 1 0,-3 0 4,0-2 0,-2 2 48,3-2-48,-4 0 36,6 2-40,-2-2 4,-3 2 60,5 0-68,-3 0 48,1-2-44,5-1-4,-8 1-4,0 1 0,2 1-8,3-1-68,-2 1 28,-3-2 36,-1 0-36,9 2 48,-6-2-4,-2 2 0,8-2-8,-8 2 4,2 0 8,-2 0 0,8-1 0,-8 1 8,0-2-4,4 2 0,2-2-4,-6 2 0,0-2-4,2 2-8,-2 0-36,0-1 40,5 1-4,-2 0-48,-4 0 52,3 0 4,-2-1-4,0 1 8,2 0-4,-2 0-4,0-3 4,-1 3 0,6-2 4,-5 2 12,0 0-8,-1 0 0,7 0 0,-4 0 0,-2-1 0,0 1 0,2 0-4,1 0 0,2 0-8,-5 0-4,-1 0 0,4 0-36,-3 0 40,0 0 4,2 0 4,0 0 12,4 0-4,-6 0 40,0 0-40,1 0 4,-1 0 48,6 0-52,-4 0 40,0 0-44,-2 0 4,8 0 0,-8 0-8,0 0 0,2 0-8,-2-1-40,0 1 0,-1 0-12,4 0 12,-1 0-12,-2 0 0,-1 0 12,1 0-12,0 0 52,0 0 0,2 0-40,-2 0 40,0 0 8,3 1 0,-4-1 12,1 0 36,0 0-44,1 1 8,-1-1 48,3 2-52,-3 1 40,-1-3 0,7 0-40,-4 0 0,-2 1-8,5-1 0,1 0-4,-7 0-4,4 0 0,2 0-4,-2 0 4,-4 0-52,9 0 12,-8 0-12,5 0 52,-2 0-4,2 0 0,-2 0-48,1 0 12,1 0 0,-5 1-12,3-1 48,2 0-36,-2 0 44,1 0-8,-1 2-48,2-2 56,-2 0 0,-3 2 4,8 0 0,-6-2 12,0 1 48,-2-1-12,6 0-36,-4 2 48,-2-2-52,0 0 0,5 2 0,-2-2 4,-1 2-4,-3 0-8,1-2-8,0 0-40,-1 0 40,1 1-4,0-1-36,-1 1 36,1-1-36,0 2 0,-1-2 48,1 3 0,0-3 8,3 0-4,-4 0 4,4 0 40,-3 0-48,0 0 0,4 0 0,-1 0-4,-3 0-44,5 0 36,-2 0-52,2 0 56,0 0 4,-3 0 0,4 0 0,-4 0-4,6 0-52,-2 0 48,-4 0-60,6 0-12,-2 0 12,2 0 24,-7 0 0,7 0 40,0 0-40,0 0 0,0 0 0,0 0-48,0 0-12,0 0 32,0 0 28,0 0-12,0 0-12,0 0 12,0 0-12,0 0 0,0 0 12,0 0-16,0 0-8,0 0-36,0 0-24,0 0-64,0 0-56,-2 0-112,2 0-172,-6 0-328,6 2-516,0-2-880,-2 0-1765,2 2-1559,-6 2-1033,22-12 5781</inkml:trace>
  <inkml:trace contextRef="#ctx1" brushRef="#br1" timeOffset="0.99">28371 4413 1212,'0'0'1304,"0"0"-128,0 0 921,0 0-405,0 0-692,0 0-248,0 0-68,0 0-64,0 0-16,-2 4-24,2-4-92,0 0-64,0 0-28,0 0-40,0 0-24,0 0-4,0 0 40,0 0 0,0 0-4,0 0 16,0 0-28,0 0-40,0 0-43,0 0-45,0 0-12,0 0 24,0 0 24,0 0-12,0 0 12,0 0 24,0 0-12,0 0 24,0 0 24,0 0 12,0 0-24,0 0-52,0 0-24,0-2-148,0 1 28,0 1-16,0-4-36,0 1-44,0 2-4,0-3-12,0 0 0,0-1 0,0 2 0,0-2 4,0 2 4,0-5-8,0 3 0,0 1 8,0-2 52,0-1 0,0 0-52,2 3 64,-2-4-64,0 1 44,0 2-48,0-2 4,0 2 40,0-2-36,0 0 0,0 2 36,0 0-48,0-2 4,0 2-4,0 2 0,0-3 0,0 2 8,6-2 0,-6 1-4,0 1 4,0-2-8,0 2 4,2-1-4,-2 0 8,0 1 0,0-1-4,0 2-4,0-2 0,0 3-12,0-3-36,0 1 40,0-1 0,0 2 8,0 1 0,0-3 0,0 3-4,0-3 4,0 3 0,0-3 4,6 2 44,-6 1 12,0-3-44,0 3-12,0-3 4,0 3 4,0-3 36,0 2-36,0 1 48,0-1-52,0 1 52,0-2-48,0 1 36,0 1-44,0 1-4,0-3 0,0 1 0,0 1 0,0-1 0,0 1-8,0 0 8,0-1-4,0 1 0,0 0 4,3-1 4,-3-1-4,0 3-4,0-3 0,0 1-8,0 1-36,0-1 40,0-1 0,5 1-40,-5-1 36,0 3 4,0-3-4,3 1 8,-3 1 4,5-1 8,-5 1 40,0 0-44,3-1 0,-3-1-4,0 3 0,6-1 4,-6-3 4,3 3 4,2-2-8,-5 1 4,0 1-8,0-1 0,3 1-8,0 1 0,-3-1 0,0-2-4,0 1-60,5 1 64,-2-1-52,-3 1 48,0 0-52,6-1 16,-3 1 36,-3 1-60,0-4 64,5 3-4,-2 0 0,-3 0 0,0-1 4,5 1 8,-5 2 4,3-2 4,-3-2 0,5 3-4,-5 0 0,0 1-4,4-2 0,-4 2-4,5-4-4,-5 4-44,0-1 40,0-1 4,3 2-40,-3-2 44,2 0 0,-2 1-8,0-1 0,6 2-36,-4-2 36,-2-2 0,0 3 4,6-1 8,-3 2 0,-3-4 4,6 3 4,-4 0 4,-2-1-4,6 0-4,-6 2 8,2-3 36,-2 3 12,0-2-8,6 2-4,-6 0 0,0-2 12,2 2 12,-2-1 52,6-2 20,-6 3-80,0 0-64,0-1 8,0 1 52,0-2-52,3 2-8,0 0 0,-3-1-12,0-4-48,5 5 48,-2-2-64,-3 2 28,5-2 40,-2-2 8,3 3 0,-3 1 84,2-2-84,-2-2-44,-3 3 36,5 1 8,-2-2 112,3 2 20,-6-1-72,3-2-60,-3 3-60,5-2 60,-5 2 0,0 0 4,0 0-4,0 0-4,3 0-4,-1-2-4,-2 2-36,0 0 36,0 0 4,6 0-4,-6-2 8,2 2 0,-2-3 0,7 2 4,-5 0 44,4 1-36,-4-2 40,4 0 36,3-1-28,-7 1-56,4 2-72,-1-4 32,0 2 40,-2 1 48,6 0-40,-1-1-8,-3-1 8,-2 1 0,6 2 4,-4-2 36,0-2-44,3 2 12,-2 1-4,-3 0 60,5-4-64,-2 4 0,-4 0-8,4 1 4,3-2 0,-7-2 0,1 3-4,5 1 0,-3-2-4,-2 0 4,3 0 0,-3 2 8,2-2 0,-2 1 4,-3 1 0,5 0 0,-2-1 36,3 1-36,-6-3 84,8 1-80,-8 1-4,6 1-12,-6-1 8,5 1-4,-2-2 4,5-1 52,-8 2-48,8 0-4,-2-1-8,2 0-4,-5 0 4,3 0 12,-1 1 36,3 0-44,-3 1 4,-1-5 0,1 5-4,3-2 8,-5 2 36,2 0 0,4 0-48,-6-2-8,0 2 4,5 0 0,-3-3 4,-2 2-4,6 1-4,-4 0 4,-2 0 0,2-2 4,4 2 4,-4 0 4,1 0 40,-4 0-36,6 0 0,-2-1 0,-3 1 40,5 0-44,-3-2 40,4 0 0,-3 2-44,-1 0 8,-2-2-8,5 2 4,1-1-8,-4 1-8,-2 0 0,5-1-4,-3 1 4,4-2 8,-4-1 4,1 3 4,-4-2 0,7 2-4,-3 0 0,2 0 0,0-2 4,-8 2 40,8-3-40,-2 2-4,-1 1 0,-2-2-4,5 2 0,-8 0 4,9 0 8,-4-1 36,-2 1-40,2-2 4,-2 2 36,3-2-44,-1 2-4,-5-2-8,8 2 4,-8 0 0,8-1 0,-1 1 0,-5 0-44,4 0 0,-4 0 36,4-2 0,2 2-48,-5 0 56,0 0 0,5 0 4,0 0 4,-3-1 0,4 1 4,-6 0 40,5 0-40,-3-3 4,4 3-8,-4 0 0,1 0 0,-4 0 0,6 0-4,-1-2 0,1 2 0,0 0 0,-8 0 0,9 0-4,-7 0 4,1 0 4,5 0-4,-8-1 4,8 1 0,-2 0 8,-3 0 0,2 0-4,-2 0-8,2 0 0,4 0 0,-6 0-4,0 0 4,5-1 0,-8 1 0,8 0 0,-2 0-4,-4-3-4,6 3 0,-2-1 0,2 1 8,-8 0 0,6-2 0,2 2-4,-8 0-4,8 0 4,1-1 0,-4 1-4,-2 0 0,5 0-40,-3-2 40,2 2 0,1 0 0,0-2 0,-3 2-4,-2 0 0,6 0 0,-1 0-36,0 0 44,-2 0 4,-1 0 4,3 0 0,0 0 0,-2 0 4,2 0 40,0 0 0,-5 0-40,6 0 4,-6 0 0,5 0 0,0 0-4,-3 0-4,-1 0 4,4 0 0,-3 0 0,3 0-4,-2 0 4,2 0-8,-8 0 4,8 0-4,0 0 8,-1 0-4,-5 0-4,4 0 12,2 0 36,-3 0-40,-5 0 0,9 0 4,-1-2 36,-3 2-40,-2 0 4,3 0 0,2 0 0,0 0-4,-5 0 0,2 0-8,1 0 0,0 0-4,-4 0-4,6 0-44,-1 0 40,1 0 0,0 0 4,-6 0 0,4 0 8,0 0 4,2 0 8,0 0-4,-3 0-8,4 0 48,-1 0 16,0 0-16,-2 2-48,2-2 0,0 0-4,0 0 0,1 0 0,-1 0 4,3 0 0,-2 2-4,-1-2 4,0 2-4,1-2 0,4 0 4,-7 1-4,3-1-4,-1 0 0,0 2-4,6-2 4,-6 1 0,0 2 4,-2-3 4,7 1 8,-5-1 4,-5 1-4,11-1 4,-6 2 0,-5 1-8,0-2 44,6-1-48,-1 2-4,0-2 0,-8 0 4,9 0 0,-4 1 0,-2-1 0,2 0 4,-2 2 4,-1-2 0,4 2-8,-3-2 0,2 2 0,-2-2-4,-3 0 4,5 0 0,-2 1 0,-3-1 0,6 0 0,-6 0 4,3 0-4,-3 0-4,5 0-4,-5 0 4,3 0-8,2 0-48,-5 2 52,0-2 4,3 0 0,0 0 0,-3 0-4,6 1 8,-3-1 0,-3 3 60,5-3-8,-2 0-52,2 0-60,-2 2 12,2-2 48,-1 0 8,1 0-8,-2 0 0,2 0 0,3 0 4,-5 2-4,0-2 0,5 0 0,0 0 0,-8 3 4,8-3 4,-2 0-4,3 2-4,-7-2-8,4 0-4,-1 0 0,-5 0-52,9 1 52,-4-1 0,-2 0 0,2 0-48,-2 0 56,3 1-44,-6-1 40,8 0 0,-8 2 0,8-2 4,-8 0 4,3 2 0,-1 0 4,5-2 56,-5 0-52,4 1 40,-4-1-36,4 0-4,-4 0 4,4 0 0,3 0 40,-1 0-40,-8 0-4,5 2 4,4-2-8,-9 0-4,8 0 0,0 0-4,-3 0 4,-2 1 0,3 2 0,2-3 4,-3 2 0,1-2-4,-4 0 0,7 0 0,-1 0 0,-2 2 0,-4-2 4,5 3 0,1-1 8,-6-2 0,4 1-4,-1-1-8,4 1 0,-9-1-4,8 2 0,-3 0 0,-2 0 4,6 0 4,-4-2 0,3 0 4,-2 1 4,0 0-4,-4 2-4,6-1-4,1-2-4,-4 1-4,-2 0 8,11-1 0,-12 5 4,1-5 8,6 1-4,-1-1-4,0 1 4,-3-1 4,4 2-4,-1-2-4,-2 2 4,2-2 4,-2 2-4,2-2-4,-5 2-4,5-2-4,-2 0-4,2 1 0,0-1-4,-8 1 0,5 2-36,1-1 44,-3-2 0,5 0 0,-8 1 4,5-1 0,-2 1-4,2-1 4,4 2 4,-9 1 8,8-3 0,-8 1 36,6-1-40,-6 0 4,5 1-4,-1-1-4,1 2-4,-2-2 0,-3 2 4,5 0 4,-2-2 4,2 2 36,4-2-36,-6 1 0,2-1-8,-2 1 0,-1 2-4,4-1-4,-4-2-4,7 1 4,-9-1 4,8 1 8,-2 4 4,-4-5 0,4 1-4,2 1-4,-8-2-4,6 1 0,-1 3 0,-2-4-48,-3 2 40,9-2-4,-9 1 4,8 3 4,-8-2 4,5-2 0,-2 2-4,2-2 0,-5 0 4,9 2 0,-9 1 8,3-2 40,-1-1-40,-2 2 4,8-1-4,-8-1 0,0 3-8,9-2-4,-9-1-4,0 2 0,6-2 0,-4 1 4,-2 0 4,0 2 4,6-1 4,-6-2 0,2 0 4,-2 2-8,6-2 0,-6 2 0,3 1 0,3-2 8,-6-1 44,2 2-56,4-1 0,-6 2 0,2-2 4,1 1 0,-3-2 0,0 2 4,9-2-4,-9 1 4,0 1-4,5 0-4,-2-2-12,-3 0 4,0 2 8,0-2 0,5 1-48,-5-1-24,0 1 64,3 2-4,-3-3-36,0 1 40,0-1-4,5 0-36,-5 2 48,0-2-4,3 1 8,3 2-4,-6-2 44,0 1-44,0 0-12,3-1 12,2 1 48,-5 0-36,0-2-12,5 2 12,-5-1 48,0 3-52,6-2-8,-4-1 8,-2 0 40,7 2-40,-5 0 4,-2-3 36,6 2-40,-4 1-8,-2-3 8,6 2 4,-6 0 40,2-1-44,-2-1 0,7 4 0,-5-4 0,4 2-4,-6-2 0,0 1-4,0-1-4,2 2-8,1-2 0,-3 3 12,0-3-4,0 2 4,0-2-88,5 0 88,-2 2 0,-3-1-48,0 1 48,0 0 48,6 0-36,-3-2-12,-3 1 0,0 3-8,5-4 8,-2 2 8,-3-1-4,0 1-4,5 1-44,-5-1 44,0-2 0,3 3-4,-3-1-8,5 0 0,-5 2 4,4-1 0,1-1 4,-5-1 0,0 1 4,0 1 8,3-1 4,0 2 36,-3-1-44,0-1-4,5 0 0,-5 1 8,3-1-4,-3-1 4,0 1-4,0 0 0,5 0 0,-5-1 0,3 1-4,-3 0 4,0-1 0,0 1 0,0 0 0,0-2-4,6 2-4,-4 1 4,-2-1 4,0-2 8,0 1 0,0 1-8,0 2 4,6-3 40,-6-1-48,0 2-4,2 0 4,-2 1 0,0-1 40,6-2-40,-6 2-8,0 1 8,0-1 12,3-2-8,-3 1-4,6 1-84,-6-2 84,0 2-4,0 0 4,0-2-64,0 1 64,0-1-4,0 0-4,0 2 0,0 0 0,0-1-32,0 1 40,0 0 0,0 0 0,0-1 0,0 1 0,0 0-12,0-1 12,2 1 0,-2 2 4,0-3 0,0 1-4,0 0 12,0 1 0,0-1 48,0-2-56,6 2 0,-6 1 8,0-1 4,0 0-12,0-1-4,0 3 0,0-3 4,0 1-4,0 0-4,0 0 4,0 1 4,0-3-4,0 2 0,0 1 0,0-1 4,0-2 0,0 2 44,0-1-48,0 2 0,0-2 0,0 0 0,0-1 8,0 2 0,0 0-8,0 0-8,0-1 8,0 1 48,0-2-44,2 2 56,-2-1-60,0 1-8,0 0 8,0 0 4,0-2 56,0 1-60,0 3 0,3-3 0,-3-1 0,0 2 0,0 0 4,0-2-4,0 3 0,0-3 0,0 2-4,0-2 0,0 2 0,0 0-44,0-1 44,0 1 4,0 0 0,0-1 0,0-1-12,0 4 4,0-3 8,0-1 0,0 4 0,0-1 0,0-3 0,0 2 8,0 0 0,0 2-8,0-3 4,0 1 4,0 1-4,0-1-4,0 0-8,0-1 8,0 1 4,0 1 0,0-1 8,0-2 0,0 2-4,0 2 4,0-3-4,0-1-8,0 2 4,0-1 40,0 3-44,0-4-4,0 2-40,0-1 44,0-1 60,0 2-56,0 2 0,0-4-4,0 1-4,-3 1 4,3 0 8,0 0-8,0-1 0,0-1-8,0 2 8,0-1 0,0 1 0,0 1-4,0-2-4,0-1-4,-2 1 12,2 1-4,0 1 4,0-2 0,0 0 0,0 1 4,0 0 0,0 1-4,0-3 0,0 2 8,0 0 0,0 2 0,0-3-4,0-1-4,0 1 12,0 1 0,0 2 0,0-4-8,0 1 44,0 1-36,0-2-12,0 2 0,0 0-8,0-1 8,0-1 4,0 0 0,0 2 4,0 0-8,0-2 0,0 1-48,0 2 48,0-2-4,0-1 0,0 0 4,0 1 0,0 1 0,0 1-12,0-1 0,0-2 12,0 0 0,0 2 8,0 0-8,0 0 0,0 0 0,0-1 0,0-1 4,0 2-4,0-1 0,0 2-4,0-2 0,0 0 0,0 1-52,0 1 56,0-1 8,0-2-8,0 2 0,0 0 44,0 0 8,0 0-52,0-1-48,0 1 48,0-1 44,0 2-44,0-2-12,0 0-36,0 1 48,0 3 0,0-5-8,0 2 0,0 2 0,0-1 4,0-1 0,0 2 0,0-2 4,0 0-4,0 3 4,0-4 0,-6 2 4,6 1 4,-2-1 4,2 1-8,0-2-4,0 0-4,0 4 4,0-5 0,-6 3 4,6-1 4,-3-1-8,3 2 4,0-2-4,0 0 0,0 1 0,-6 0 4,6-2 0,0 1 8,0 2-4,0-2-8,-2-1-4,2 3 0,0-2 0,0-1-8,0 0 4,-6 4 0,6-4-4,0 0 4,0 4 0,0-2 4,0-2 4,0 3 0,0-2 8,0-1 0,0 3-4,-2-1 4,2-2-8,-6 1 0,6 2 4,0-2 0,0 1 0,0 1-4,0-2 0,0-2-8,-3 7 8,3-6-4,0 0-56,-5 3 56,5-2 4,0 1-8,0 1 8,0-2-8,0-2-4,0 5 4,0-3 4,-3-1 0,3 3 0,0-1 4,-5-3 0,5 1 4,0 3 4,0-2 40,0 0-48,0-1 4,0 1-4,0 0 0,-3 0-4,3-2 0,0 1 0,-3 0 4,3 3-4,0-2-4,0-2-36,0 2 44,0 1 0,-5-1 4,5 0-4,-4 0-8,4 3 8,0-4 8,-5 0 40,5 3-48,-3-2 0,3 0 4,-5 1 8,5-1-4,0 0 0,0-1 0,-3 3 0,-2-2-4,5-2-4,0 1 8,0 0 0,-3 4-8,3-4 0,-6-1-4,6 2 0,0 1 0,0-1-8,-3 0 8,3 0 4,-5-2 0,5 5 4,0-5 44,-3 1-36,1 3 36,2-2 12,0-1-48,-6 1 0,4 1 0,-5-1 32,7 0-44,-2 0 0,2 1 4,-6-1 0,6-1-4,-2 1 0,-4 2-8,6-3-52,-2-1 60,-5 2 8,7 1 0,-2-3-4,-4 4-4,6-4-4,0 2-4,-5 1 0,5-1 8,0-2 8,-5 2 0,2-1 52,3 1-56,-6 0 4,3-1 0,-2-1 4,5 2-4,-3 1 0,-2-3-8,5 2-4,-3 0 4,-2 0 0,5-1-4,-9 1-4,9 0 4,-5-2 4,5 2 0,-6-1 0,4 1 0,-4 0 0,3-1 8,-3-1 0,4 2 4,-4 1 0,4-1 36,-4 0-40,3-2 4,-3 2 36,4-2-36,-4 3 48,4-3-56,-1 2 8,-2-2-4,1 2 0,-1-1 4,2-1 0,-2 4-4,2-4 0,-2 1-4,-4-1-4,9 2 0,-8 2 0,5-3 0,0 1 4,-5-2 4,2 2-8,4 0 0,-4-1-8,-2 1 4,6-2 4,-5 2 0,-1-1 0,6 3 8,-1-3-4,-5-1 0,2 2 8,-2 2-4,5-4 0,-2 1 0,2 1 4,-2-2 0,5 2-4,-9-2-8,9 2 0,-6-1 0,6-1-4,0 2-4,-8-2-40,8 0 0,-5 2 40,1-2-4,-1 1-36,5 1 40,-3 0 4,-2-2 0,5 1 4,-8-1 4,8 2 4,-3 0 0,-3-2 0,6 2 0,-5-1 0,5-1 4,-5 2-4,2-2 0,-2 2 4,2-2-8,-3 2 4,3-1-8,-2 1 0,2-2 0,-2 0-12,-4 2 0,9-1 8,-8 2 4,5-2 0,0 1 0,-2-2 0,2 0 4,-6 1 0,4 1 4,5-2 0,-8 2 4,8-1-8,-8-1 0,8 2-4,-4-2 0,-1 0-4,2 2 0,1-2 4,-4 2 0,-2-1 0,5-1 0,-2 0 4,5 2 0,-9-2-4,9 0 0,-8 0 0,6 2-8,-4-2 8,3 0-4,0 1 0,-5-1 0,8 0 4,-9 0-4,4 3-4,2-3 8,-2 1 8,5-1 4,-8 0-4,8 2 4,-9-2 36,9 0-44,-3 0 0,1 0-4,-4 0 4,4 0 4,-4 1-4,4-1-4,-5 0-12,-1 2 0,8-2 0,-8 0 4,6 2 0,-5-1 0,-1 1-4,3-2 4,0 0-40,-4 2 48,6-2-4,-2 3 4,-3-3 0,0 2 4,4-2 0,-1 0 4,0 2 4,-1-2 0,4 0 0,-7 1 0,3-1-4,4 0 40,-4 0-40,4 3 40,-4-3-44,-3 1 0,7-1-4,-1 0-4,-5 0 0,3 2-4,-4-2-4,6 0-36,-2 0 44,-3 1 0,-1-1 0,6 2 4,-5-2 0,6 3 0,-7-3-4,1 2 0,2-2 0,-2 2 0,0-2 4,2 2 0,-2 0 8,3-1 0,-3-1 4,4 0-4,-1 2 0,-3-2 40,0 2-40,5-2-4,-3 0 0,0 2 0,1-1 4,-3-1 0,5 2 4,-3-2 0,-2 0-4,5 0 4,-2 1-4,-4-1 0,9 0 0,-5 0 0,0 2 36,-3-2-44,5 0-8,-3 0 0,3 0 0,-2 3 0,-3-3 0,8 0 0,-9 0 0,6 0 4,0 0 4,-2 0 0,2 0 0,-5 2-4,2-2 0,3 0 0,-2 0 0,5 0-4,-8 0 0,5 0 0,-2 0 4,1 0 4,2 2 0,-6-2 0,2 0 4,-2 0-4,5 0 4,-2 0 0,-3 2 4,5-2 0,-2 0 4,-4 0 0,3 0 0,1 2 0,2-2 0,-5 0-12,2 0 4,-2 0-4,8 0-4,-8 0 4,5 0-4,-3 0 4,1 0-12,5 0 4,-8 1 8,2-1 0,4 0 0,-5 0 0,5 0 0,-4 0 0,4 0 0,-4 0 8,4 0-4,-4 0 8,3 0-8,0 0 4,-5 0 0,8 0-4,-8 0-4,3 0 0,1 0-4,-1 0 0,-3 0-4,8 0 8,-8 0 8,5 0 4,0 0 36,-5 0-40,8 0 40,-8 0-40,2 0 4,4 0 48,-5 0-48,-1 0-4,8 0 0,-8 0 0,2-1 0,1 1-4,2-2-4,-5 0-8,0 2 4,2 0-4,-2-2 0,0 2-44,-1 0 44,4 0 0,-1 0 0,-2 0 0,-1-2 8,1 2 0,0 0-4,0 0-4,2 0 4,1 0-4,-3 0 0,0 0 0,-1 0-40,1 0 44,0 0 0,5 0-4,-6 0 4,1 0 4,0 0 4,-1 0-4,7 0 0,-4 0 8,-2 2 4,3-2-4,-4 0 4,4 0 36,-3 0-44,5 0 4,-3 0 0,-2 0 4,5 0 52,-2 0-56,-3 0 4,8 0 0,-7 0-4,7 0-4,-8 0 4,3 0 4,2 0-4,-2 0 0,-4 0-4,9 0 0,-8-2 4,5 2-4,-2 0 0,-1 0-4,0 0 0,-2-3 0,6 3 0,-4 0-4,-2 0 0,5 0 0,-2-2 4,-3 2 12,5 0 36,0 0 0,-6 0-40,4-1-4,2 1 8,-2 0 0,-4-2 0,9 2 48,-8-1-56,5-1 4,-2 0 4,2 2-4,1-2 4,-7 2 0,9-1-4,-8-1 0,2 0 0,4 2 0,-5-2-8,7 2-4,-8-2 4,8 2 0,-8 0 0,6-3-4,-1 3 4,-3-2 0,3 2 4,-2-1 0,-3 1-4,5-2 0,-2 2 0,5-1 4,-9-2 0,9 3 0,-8-1 4,8 1 0,-8-2 0,8 2-4,-6 0-4,0-2 12,4 1 0,-4-1 0,-2 0 36,8 2-40,-9 0 0,7-2 4,-4 1-4,-2-1-4,6 0 4,-1 1 0,-6 1 0,4-2 4,-3 1 0,8-2-4,-9 2 0,1-1 0,8 0-4,-8 1 4,5-1 40,0 0-36,-5 0 0,2-1 0,-2 1 60,6 1-72,-4 1 8,3-3 4,-3 0-4,4 2 0,-4-1-8,1 0 0,5 1 0,-9-1-4,9 0 4,-8 0-8,3 1 0,2-1 4,-2 0-44,2 0 48,-3 1 0,3 1 4,-2-4-4,2 3 0,-2 1-4,5-2 4,-6 2-4,6-2 0,-9-1 0,4 1-8,2 2-36,-2-2 36,5 1-36,-9 1 0,9-2 36,-8 0-36,8 0 36,-2 2 0,-4 0 0,6-1 4,-5 1-4,5 0 0,0-2 4,-9 0 8,9 2 8,-5 0 52,5-1-52,-3 1 4,3 0 84,0-2-12,-5 2-36,5 0-40,0 0 4,0 0-12,-3-2 0,-3 2 0,6-1 0,0 1 68,0-2-68,-3 2-60,-2-2 12,5 2-24,0 0-24,-3-2 96,-2 2 108,5-1-108,-3-1-48,0 0-36,3 2-8,-6-2 92,3 2 96,-2 0-96,2-1 4,-2 1-8,5-2-40,-3 0 8,-2 1 36,1 1 60,-1-2-52,2 2-4,-2-2-4,2 2-4,1-3 0,-4 3 4,3-2 0,-5 2 0,2-2 0,4 2-4,-4-2 4,6 2-4,-8-3 4,5 3 4,-2-2 0,2 2 0,0-1 4,-2 1 4,2-4 0,-3 4 44,-2-1-56,5-1-4,-2 2 0,5 0 4,-3-2 0,-3 0 0,3 1 8,-2-1-8,2 2 4,-2-2 0,2 2-4,1-2 4,-5 1 0,5-1 0,-4 0-4,4 2 4,2-1 0,-6 1 0,6-4-4,-8 4 0,8-1-4,-3-1 0,-3 2-4,6-2-4,-8-1-48,8 3 48,-5-2 0,5 2 0,-5-2-36,1 0 40,-1 0 8,2 1 0,-2 1 0,5-2 8,-8 2 0,8-1 40,-3-1-40,-3 0 0,6 2 40,-3-2 0,-2 1-40,5 1-4,-3-2 8,1 2 0,2-3 36,0 3-44,-6-2 0,4 2 0,2-2 0,-7 0-4,5-1-4,-4 1-8,4 2-36,2-1 0,-6-1 36,4 0-60,-5 0 68,7 1-56,-8 1 52,8-2-76,-2-1 36,-1 3 40,-2-2 4,2 0 4,3 2 8,-9-2-8,9 0 4,-5 1 0,2-1 4,-2 2 40,5-1-36,-3 1 48,-3-2-48,6-1 60,-3 2-60,-2 1 36,5-1-40,0 1 0,-3-2-4,-2-1 0,5 2-4,0 0 0,-3 1 0,0-2-4,3 2-8,-6-2-36,4-1 40,2 3-4,-6-2 8,6 0-4,-2 2 8,-4-4-8,6 3-4,0 0 8,-2 1 4,-4-2 4,6-1 4,0 2 52,-3 0-56,-3-1 4,6 0-4,0-1 0,-2 1-4,-4 2 0,6-2 0,0-2 0,-2 3 4,-1 0 0,3-1 4,-5-2 0,1 3-8,4-1-4,-5 0 0,5 0 4,-3 0 8,3 1 4,-5-1 0,5-2 0,0 2-4,-3 0 0,-2 0 0,5-1-8,0 1-4,-9 0 0,9-2 0,0 3 0,0-1 0,-3-2 0,-2 3 4,5 0 0,0 1-4,0-2 0,-3-3 4,3 5 0,-3-2 0,3 2 4,0-2 4,0 0 0,0 0-8,0 1 0,0 1 0,0-2-4,0-2-44,0 2 48,0 1 8,0 1-8,-5-1-4,5-4 0,-3 4 4,3 0 36,0-1-36,0 0-84,-6 0 84,6 1 0,0-1 0,-3 1 0,3-2-8,0 1-28,0 1 36,0 1 120,-5-1-116,5-4-4,0 5-4,0-1 4,0 0 0,0 1 84,0-2-84,0-1-4,0 2-4,0 0-40,0 1 48,0-2 84,0-2-84,0 2-48,0 1 0,0 1 48,0-1 132,-3-4-132,3 4-60,0 0 60,0-1 64,0-2-64,0 2-24,0 1-24,0-1 48,0-2 84,-5 3-84,5 1-48,0-3 48,0 0 40,0 1-36,0 2-4,0-5-108,-3 2 108,3 2 56,-6-1-56,6-2-96,0 3 96,0 0 76,0-4-76,0 4-68,0 0 68,0-1 36,-2-2 0,2 2-36,0 2 0,-6-3 12,6 1 60,0 0-72,0 0 0,0 2 4,0-2 104,0-1-108,0 1 0,0 1 0,0-3 0,0 1 0,-2 3 0,2-3-48,0-1 48,-3 2 48,3 2-48,0-5-72,0 2 72,0 2 60,0-3-60,0 1-40,0 1 40,0-4 64,0 6-64,0-5-48,0 3 48,0 0 64,-5-2-64,5 2-48,0-1 48,-3-1 48,3 2-48,0 0-12,0-3 12,0 4 0,0 0-4,0-3-40,0 2 40,0 0 4,0 1-4,0-3 0,0 2-8,0 2 12,0-1 0,0-3 0,0 2-4,0 1 0,0 1 4,-6-4 64,6 2-64,0 1-60,0-1 48,0 1 12,0-1-8,0 0 8,0 0-60,0 1-12,0 0 28,0-2 44,0 1 0,0 1-44,0 1-52,0 0 12,0-2 12,0 2-48,0-2 60,0 2 0,0-2-72,0 2-28,0 0 4,0 0 0,0 0-12,0 0-24,0 0-40,0 0-8,0 0-16,0 0-32,0 0-16,0 0-48,0 0-24,0 0-108,0 0-212,-3 0-388,3 0-592,0 2-821,0 0-1815,-5 0-2165,13-8 1749</inkml:trace>
  <inkml:trace contextRef="#ctx1" brushRef="#br4" timeOffset="0.99">29048 4252 2700,'0'0'248,"0"0"3869,0 0-2017,0 0-832,0 0-520,0 0-68,0 0 0,0 0 48,0 0 76,0 0-60,0 0-100,0 0-104,0 0-71,0 0-69,0 0-52,0 0 72,0 0 76,0 0-4,0 0-24,3 0-60,-3 0-20,0 0-44,0 0-28,0 0-8,0 0-76,0 0-88,0 0-60,0 0-36,0 0 28,5 0 8,-5 0 36,0 0-20,8-3 20,-8 3-12,4-2-96,1 2 36,-5-2-32,5 2 56,-5 0 12,6 0-24,-4-1-52,4 1 4,-3 0 60,-3 0 0,6 0-60,-4 0-4,4 0-4,2 0 56,-8 1 12,8-1-60,-2 0 48,-1 2-48,-2 0-4,5 1 40,1-1-44,-1-2-4,6 2 0,-9 2 4,3-4 4,0 1 0,-1-1 40,1 0-44,0 0-4,0 2 0,-5-2-4,0 0 0,5 0-8,0 0 0,-8 1-36,9-1-12,-4 0 48,-2 2-48,5 0 52,-3 0-52,4-2 56,-4 1 0,1 1 4,-4-2 0,6 3-8,1-1 0,-3-2 8,2 2 0,1 0-8,-4 0 0,3-2 8,0 1 0,1-1-4,-1 0-60,6 0-20,-8 0 0,7 0-12,-4-1 48,-1 1-52,0-2 28,0 0 12,-2 2 48,2 0 0,0 0 0,1 0-36,-1 0 44,0 0-4,0 0 0,1 0-4,-6 4 12,5-4 0,0 1-4,1-1 0,-1 0 4,0 2 0,3-2 8,-3 0 4,0 0-4,1 0 0,-1 0 0,0 0 40,1 0-44,-6 0 0,5 0 0,0 0-4,1 0 0,-4 0 0,3 0 0,0 0 0,-8 0 0,6-2 0,2 2-4,-8 0 0,8 0-8,-2 0-48,-4 0 12,5 0-16,-5 0 56,6 0 0,-2 0-40,-1 0 44,-5 0 0,9 0 0,-4 2 4,-2-2-4,5 0-4,-2 0 8,-3 1 48,5-1-36,-3 0 48,3 0-8,-2 0 8,2 0 24,-2 0-36,-4 0-40,7-1 40,-3 1-44,-4 0-4,4 0 0,-4 0-8,4 0-40,-3 0 36,0 0-36,-3 0 36,8 0-36,-3 0 36,-2 0-48,2 0 48,4 0 8,-1 1-8,-5-1 12,2 2 0,1 0 12,2-2 48,0 2-56,0-2 4,1 1 0,-1-1 0,3 2 0,-2 1 40,-1-2 0,0-1 0,1 1 28,4-1 32,-1 0-36,-1 0 0,-3 0 12,6 0-24,-6 0-52,6 0-8,-6 0 0,0 0-8,0 0-4,6 0-36,-6 0 0,-2 0 0,3 0 0,-4 2 0,-2-2 0,5 2 0,-2 0 0,-3-2 36,2 1-36,3-1 36,-8 2 8,5-2 0,1 1 4,-3-1 4,5 2 8,-8 1 52,8-3-4,-2 0 0,2 0 0,0 0-48,-5 0 48,0 0-48,6 0 0,-4-3-4,-2 3 0,2 0-8,-2 0-4,-3 0-8,0 0-60,5 0 12,-5 0 12,0 0 0,0 0 0,0 0 32,0 0 4,0 0 4,0 0 4,0 0-44,0 0 0,0 0 36,0 0-48,0 0 12,0 0 48,4 0-4,-4 0-4,5 0-52,-5 0-52,3 0-8,2 0 8,-5 0 100,3 0-60,-3-2-12,5 2-36,-5 0 8,0 0-60,0 0-180,0 0-284,-5 0-284,2 0-328,3 0-665,-5 0-923,2 0-1784,-2 0-1609,-4 0 4313</inkml:trace>
  <inkml:trace contextRef="#ctx1" brushRef="#br4" timeOffset="0.99">30304 4168 2492,'0'0'1536,"0"0"4741,0 0-4065,0 0-796,0 0-468,0 0-4,0 0 101,0 0-129,0 0-148,0 0-192,0 0-156,0 0-152,0 0-84,3 0-100,-3 2 16,6 0-28,-6-1-64,2 3-4,4-1-4,-1 1 160,-5 1-52,9-2-20,-1 2-4,-8-1-12,5 1 4,4 0-64,-9-3-12,8 1 0,-8 2-76,0-3 32,3 2 40,-3-1 8,0-1 0,0 3 120,0 0-52,-3 0 36,-2 2-56,-4 2 20,6-1 36,-5 1 4,0 3-16,2-2-24,1-1 0,-3 1-60,2-1 0,3-1-8,-3-1 60,4 0-52,2-2 108,0 0 0,-6-1-8,6-3-64,0 1-36,0-2 0,0 3-12,0-3 0,0 0-60,0 0 0,0 0-52,0 2-132,0-2-168,0 0-88,0 0 0,0 0 0,0 0-200,-2 0-284,2-5-684,0 3-1009,0 0-2667,0-2-1325,2 15 4929</inkml:trace>
  <inkml:trace contextRef="#ctx1" brushRef="#br4" timeOffset="0.99">17633 910 3068,'0'0'1332,"0"0"2733,0 0-2265,0 0-460,0 0-276,0 0-108,0 0 8,0 0-68,0 0-164,0-3-131,0 3-189,0 0-216,0 2-136,0 1-56,-6 4 80,6 3 436,0 7 564,-2 4-216,-4 4-48,4 1-152,-1 3-232,-5-3-60,2 0 60,-2-2-48,5-2-160,-2 0-56,5-7-40,0-2-12,-3-2 0,3-2-120,0-6 0,0-2 4,0-1 60,0 0 32,0 0 72,3-1 36,-3-5 36,5-2 40,-2-2-136,2-4-84,-2-2-12,3-1-36,-3-1-8,2 1-4,-5-6-192,3 0-24,-1 1-4,-2-2 52,6-2-204,-4 0-64,-2 0 60,6-3-72,-3 2 48,2 0 4,4-1-92,-7 4-72,12 2 72,-8 1 84,2 2-24,1 2 124,-1 2 20,0 3 40,1 0-64,1 3-100,-2 2 72,-2 2 88,3 0 76,-7 3 0,4 2-104,-4 0-12,4 0-49,-4 4 45,-2 2 292,7 1 12,-5 4 344,1 1 369,2 1-69,-2 3-148,-3-1-100,0 2-64,5-1-12,-5 3-76,3-4-168,-3 2 104,0-1-184,0-4 56,0 1-4,0 0 88,0-1-88,-3-4 52,-2 2-4,5-1 76,-8 0 8,5-1 4,-6-1 72,7 2-48,-6-2-12,-6-1-88,5 1-12,1 0-48,3-2-48,-9 0 40,6 2-44,0-5 4,-1 0-12,1 2 0,5-3-12,0 2-76,-5 0 28,2-2-24,4 0-64,2 1 4,-6 0 0,3 1-4,-2-1 4,5 0-40,0 2 60,-3-1 28,3 1 12,-6-2 84,6 5 24,0-5 60,0 4-36,0-3 40,0 1-16,6-1-24,-3 3 88,-3-5 56,5 4-8,-2 0-52,3 1 64,2-2-4,0 3-8,-2 0 44,2 1-44,1 1-16,-1-1-20,-3 4 20,3-4 60,1 1 64,-4-1-28,3 2-140,1-2-116,-3 0-8,-4-1-4,4-2-84,2-1 28,-8 1-60,2-3-60,5-1 8,-7 0-248,0-1-52,0 0-76,2 0-60,-2 0-48,0 0-152,0-2-284,0-3-1325,-2 1-2595,2-2-2393</inkml:trace>
  <inkml:trace contextRef="#ctx1" brushRef="#br4" timeOffset="0.99">17981 850 744,'0'0'9397,"0"0"-6521,0 0-1512,0 0-960,0 0-152,0 0 176,0 0-28,0 0-400,0 0-172,2 27-344,-2-18-800,7 0-1348,-7-1-4225</inkml:trace>
  <inkml:trace contextRef="#ctx1" brushRef="#br4" timeOffset="0.99">17983 1049 6777,'0'0'9296,"0"0"-8083,0 0-1213,0 0 0,0 0 424,0 0 648,0 0 340,0 24-352,-2-11-332,2-4-268,0 0-228,0 0-112,0-1-120,0 0 0,0-3-48,0-2-48,0 0-12,0 0-52,0-2-92,0-1-368,0 0-100,0 0-144,0 0-192,0 0-476,0-4-1233,0 1-2999,0-5-2197</inkml:trace>
  <inkml:trace contextRef="#ctx1" brushRef="#br4" timeOffset="0.99">18238 1055 5805,'0'0'9592,"0"0"-7811,0 0-1593,0 0-176,0 0 324,0 0 184,0 0 72,-25-8 20,20 10-144,-4 0-152,1 3-60,-6 3-108,6-1-64,-3 1-12,-1 2 28,4 0 56,0 3 28,-1-2-12,4 2-64,-3-5-36,8 4-64,0-1-8,0-1-72,0-1-36,5-1-52,-2-3 88,6 0 24,-4-1 36,3-2 12,0-2 4,1 0 0,-3-2 4,7-4-8,-1-2 8,-4 0 4,6-4 60,-9-2-24,9-2-40,-3 1 0,-3-2 40,0 0 92,4-3-140,-4 0-12,-3-1-36,3 1-52,-4-3 40,1 0 0,-2 3-24,2-1-260,-5 1-8,0 2-4,3 1 100,-3 4 72,0 0 136,0 5 48,-3 1 8,3 2 116,0 3-40,-5 0 52,5 2 32,0 0-168,-3 2 0,-2 3 0,5 4 200,-9 3 240,6 3 12,-2 3-16,2 0-48,-2 6 12,5-1 268,-3-1-112,3 2-220,0-2-284,0 1-52,0-3-108,3 0 60,-3-4-12,5-1-48,-2-4 24,-3-1 12,5 2 0,-2-5-16,-3-3-116,5 2-84,-1-4-40,-4 3-96,0-4-64,0-1-84,0 0-168,5-1-424,-5-6-1164,0 0-2669,3 1-3556</inkml:trace>
  <inkml:trace contextRef="#ctx1" brushRef="#br4" timeOffset="0.99">18478 1007 8929,'0'0'9193,"0"0"-7361,0 0-1612,0 0-160,0 0 232,0 0 332,0 0 236,0 0-84,0 0-304,0 0-352,-6-4-120,4 8-240,-6-1 36,2 3 104,-3 3 52,-1 4 36,-2-4 0,4 6-40,0-4 44,0 4-44,2-6-56,3 4-40,-2-3 28,5-1 24,0-2-12,0 0-16,0-6 64,0 2 0,0 1 56,8-4 4,-8 0 60,6-1 0,2-4-48,0 0-8,0-1 44,-2-2-48,2-4-8,0 2-40,1-2 0,-3 0-84,2 0 20,-6 0-56,7 3-40,-6-4 112,2 4 96,-2 4 48,-3 0 100,0 4 20,0-2 52,0 3-16,0 0-68,0 0-76,0 0 0,0 0-48,0 3 84,0-1 124,0 5 68,0-3-20,0 3-64,0 1-44,-3 3-52,3 0-100,0-3 88,0 2-96,0 3 0,0-4 0,3 6 0,-3-4 48,0 2-44,0 0-4,5 0 8,-2 4 76,-3-4 24,0 3-52,5-3-56,-5 1-8,0 0 0,0-3 8,0 2 0,0-2 8,0 2 4,-5-4 60,5-1 72,-3 1-12,-2-1 60,5-2 76,-3 0 32,-2 0-24,2-1-84,0-2-60,-5 1-84,2-1 12,4-1-52,-4 1-4,-3-3-4,7 0-96,-4 0-96,-2 0-84,2 0-72,-2-5-136,3 2-96,2-1-120,-2 1-148,2-2-488,3-1-1076,0 1-2225,0 0-2851</inkml:trace>
  <inkml:trace contextRef="#ctx1" brushRef="#br4" timeOffset="0.99">18647 1034 15781,'0'0'3737,"0"0"-3653,0 0 40,0 0-100,0 0 368,0 0 60,0 0-112,0 0-176,0 0-164,0 0-332,0 0-56,19-11 156,-11 8 132,0-1 48,6 2 52,-8-4 0,2 1 0,0 1-72,0-3-16,-2 5-84,-3-6 4,2 1-4,-5 0 0,3 1 52,-3-3 120,0 2 84,-3-2 4,-2 3-80,-4 0 40,1 0 124,0 4 100,-3 2 116,0 2 28,-3 4-24,-2 3 68,1 3 76,2 2 84,2 1 8,-3 2-120,6 1-208,3-1-116,5-2-40,-7 1-60,7-1 0,7 1-76,-7-2 0,5-4-8,0 0-60,3 1-36,1-7-12,-1 3 96,3-2-60,1-4 24,-4 1 48,5-2-88,-4 0-116,7 0-60,-10-2 8,2-2-56,0 1-112,0 2-112,1-4-56,-4 5-152,-5-1-284,3 1-560,-3 0-973,-3 1-2007,-2 1-1413</inkml:trace>
  <inkml:trace contextRef="#ctx1" brushRef="#br4" timeOffset="0.99">19387 1023 220,'0'0'9857,"0"0"-7313,0 0-1460,0 0-764,0 0 96,0 0 420,0 0 309,0-22-197,0 20-156,-6-1-64,6 1-112,-3-1-128,-2 3-208,-3-1-144,-1-2-132,3 3 4,-10 0 76,2 3 16,3-2 32,0 4 52,-5 0-52,2 1 4,-2 1-4,7 2 40,-2-3 8,3 3-20,-1 0-40,6 0-112,-2 3 0,5-1-8,0 0-4,5-2-152,-2 2 144,6-2 4,-4-5-64,6 2 20,-2-4 52,2 1 0,-3-1 4,0-2 4,0-2 68,6-3 8,-8-1 0,2 2 0,0-3-8,-3-2-28,-2 1-44,6-1 4,-4-2 40,-2 1-48,2 0-8,-2-5-52,0 4-28,-3-3-20,6 2 36,-3 1-12,-3 1-100,0 2 64,0 2 48,0 5 68,0 1-84,0 0-68,0 0-136,0 3 180,0 6 112,0 3 488,0 4 36,0 2-220,0 4-148,0-4-156,0 0-12,0 0-96,0-3-76,0-2-36,5-4 28,-2 0 32,2-2-8,-2-1-200,3-4-92,-3-2-92,2 0-196,3 0-276,-5-2-729,-1-5-1207,7-1-2320,-9 1-1253</inkml:trace>
  <inkml:trace contextRef="#ctx1" brushRef="#br4" timeOffset="0.99">19491 955 7461,'0'0'9201,"0"0"-7085,0 0-1648,0 0-356,0 0 388,0 0 272,0 0 212,0 0-172,0 0-180,0 0-148,0-2-172,0 2-192,3 0 16,6 2 68,-4-2-12,6 3-48,0-3-36,-3 2-104,7-2-4,-5 0-72,1 0 0,3 0 0,-3-2-36,3 2-132,-6-3-268,-3 3-120,4-2-76,-3 0-84,-4 2-344,-2-1-656,0-1-989,0-2-2275,0 3-2453</inkml:trace>
  <inkml:trace contextRef="#ctx1" brushRef="#br4" timeOffset="0.99">19621 761 9553,'0'0'4152,"0"0"-3428,0 0 84,0 0 753,0 0 371,-8 29-252,3-14-232,1 1-260,4 3-260,-5 3-240,2-1-288,3 1-256,-5-2-12,5 1-84,0 0-36,0-6-12,0 2-108,0-6 96,0 2-36,0-4 0,5-1-24,-5 1-36,0-2-24,0 1-52,0-4-44,0 0-108,0-1-52,0 1-60,0-4-60,-5 1-156,5-1-200,0 2-368,-3-2-464,-2 0-845,2-3-1943,-3 1-2177</inkml:trace>
  <inkml:trace contextRef="#ctx1" brushRef="#br4" timeOffset="0.99">20033 903 3208,'0'0'2765,"0"0"27,0 0-828,0 0-472,0 0-60,0 0-52,0 0-56,0 0-143,0 0-277,0 0-216,0 0-172,2-8-160,4 6-124,-4 0-36,12 0-12,-8 1 48,8-1 60,-3 2-64,6 0 16,-1 0 0,1 0-48,-7 0-136,7 2-60,-6 1 0,-2 1-148,-1 2 40,-3-4-12,-2 5-40,-3-2 76,5 2 84,-5-2 40,0 4 80,-5-2 64,2 1-4,-2 3-56,-3-3 44,-1 1-48,-2-1-32,3-1 68,-3 2 36,3-2-68,0-2-52,-1 3-28,3-4-44,1 0-72,5-1-60,0 1-64,0-2-20,0 2 92,0-1 112,5 3 12,3-1 0,1 1 0,-1-4 72,0 4 52,7-1 8,-10 0-128,3 1 0,1-2-4,-1 1-48,0 1 48,1 1-48,-1-3 40,-6 3 4,6 1-4,-2-1-52,-3-5 52,5 5 8,-8-1 0,6-1 0,-4-1-12,-2 0-40,0 0 48,0-1 4,0 3 100,-2-1 56,-4-1 88,-2 3-52,-1-5-36,1 4-8,-2 1-4,-2-5-24,-1 5-60,4-5-60,-2 2-8,1-1-88,-5-1-24,7 0-16,-1 0-116,1-2-148,8 0-96,-5 0-76,5 0-48,0 0-256,0-4-572,5 1-1401,1-3-3347,-4 2-1777</inkml:trace>
  <inkml:trace contextRef="#ctx1" brushRef="#br4" timeOffset="0.99">20447 999 14397,'0'0'4117,"0"0"-3681,0 0-432,0 0 400,-28 9 380,25-2 216,-2 1-236,-3 0-304,4 3-144,-1 2-96,5-2-124,-3 2-52,3 0-40,3-1-4,-3-2 0,9 2 0,-4-4-8,3-4 8,0 2 56,7-3 40,-7 1 24,6-4-20,-3 0-4,3-4 24,-4 1 0,1 2-12,-2-6 0,-4 1-104,3-1-4,-5 3-48,3-5 48,2 0-4,-8-2-4,3 1-112,-3 1-12,3-6 36,-3-1-12,0 3 32,-3-3-8,0 1-12,3 0-12,-5 1-12,2 0 120,-6 4 60,1 1-60,3 2-132,-7 2-76,2 2-20,-4 3-16,3 0 76,-3 0 44,6 3-108,0 0-84,2 3-84,6 0-368,-9 0-348,9 1-676,0 1-893,0-4-1675,3 1-2117</inkml:trace>
  <inkml:trace contextRef="#ctx1" brushRef="#br4" timeOffset="0.99">20717 966 6281,'0'0'7996,"0"0"-5823,0 0-1625,0 0-300,0 0 312,0 0 364,0 0 244,-19 26-180,16-15-236,-2 1-108,2 4-160,-2-5-96,5 3-196,0 2 40,0-2-28,5-4-60,-2 4-136,5-5 68,-2-1-64,-1 1-8,3-2 4,0-5 0,1 0 52,-1 2 24,0-4 36,1 0 0,-1-4-12,-5 1-96,5-3-12,1-1-12,-4-1-36,-2-2-48,2 0 48,-5-3-72,3 2-72,-3-4-76,0-2 16,0 2-52,0-1 16,-3 3 92,-2 1 112,-3 2-36,4 1 120,-4 4 60,0-2-56,0 5-4,-1-1-96,1 3-28,6 0-32,-4 0-40,-3 0-20,1 0-16,8 2-96,-8-1-232,8 1-380,-5 1-548,5 1-781,-6-3-1759,3 3-2256</inkml:trace>
  <inkml:trace contextRef="#ctx1" brushRef="#br4" timeOffset="0.99">21013 1137 6021,'0'0'5936,"0"0"-4060,0 0-1428,0 0-440,0 0 148,0 0 340,0 0 260,0 0 237,0 0-137,-17 24-224,17-24-224,0 0-136,-3 0-4,3 0 88,0 0 64,0 0 176,0 0 40,0-1-68,3-5-140,-3 2-200,0-3-20,5-2-28,-1-4 40,-4 4 32,8-4-44,-3 2-40,3-4-60,1 4 24,-3-4-72,-1 2-48,3 2-12,-5 2-4,5-2-60,-2 7 64,-3-3 4,2 6-4,-2 1-48,3-1 36,-6 1-36,0 0 0,0 1-48,2 2 96,1 4 0,-3 0 48,5 3 4,-5 1-52,3-1 0,-3 2-8,0-1-124,0-1 12,5-2 8,-2 0 100,-3-1-48,0-1 52,0-3-40,6 3 36,-6-4 0,3 0 4,-3-2 8,0 2 0,0-2 60,0 0 0,0 0-48,0 0 60,5-2 4,-5 1-4,8-2-68,-5-3-4,2-1-48,2 0-16,1-1-68,0-2 84,1 2 36,4-1-108,-5-2 24,-2 2 48,2 1 48,0 4 52,0-1 20,-2 2-72,-3 3-52,2 0-80,-5 0 0,3 3 132,-3 2 196,5 4 56,-5 1 112,3 3-88,-3 0-56,6 1-116,-6-1-100,0-2 0,0-1-4,3 1-4,0-4-8,-3-3-72,8 2-52,-8-3-164,5 1-172,-2-2-108,-3-2-208,6 0-296,-3 0-544,-3-3-1137,5-4-2955,-5 1-3065</inkml:trace>
  <inkml:trace contextRef="#ctx1" brushRef="#br4" timeOffset="0.99">21440 821 7373,'0'0'4972,"0"0"-4256,0 0-704,0 0 704,0 0 800,0 0 81,0 0-73,0 31-308,0-19-104,0 1-188,-2 5-292,2-3-196,-6 4-48,6 0 0,0 0 44,0-2 52,0 0-160,0 0-176,6-3-16,-4 1-60,-2-3-68,0 1 0,0-5 44,0 1-48,7-2-4,-7 0 4,0-4 4,0 1-4,0-2-4,0-1 0,2-1 4,-2 0 84,0 0 48,0 0 0,0-1-124,6-1-8,-4-5-88,4-1-128,3-1 12,-4-4-52,3 2-44,0-2 84,1 3 108,-1 2 60,-3 0 48,3 1-4,-8 5-76,6-2 72,-6 1-60,8 3 68,-8-2 4,0 2-4,6 0-12,-4 0-72,-2 2 72,6 1 12,-3 2 132,-3 3-44,6-4-16,-4 4-24,-2 1-48,6 2-4,-6-2 0,2 0-4,4 4-4,-6-3-84,0-2 96,0 2 4,0-1 0,0 2-4,2-5 0,-2 1 0,0-1 0,0-1 4,0-2 4,0 0 4,0 1 0,0-4 36,-2 1 96,2 1 60,-6 1 0,-2-2-8,6-1-52,-7 0-60,-5 0-72,6 0 0,2 0 0,-7-1 48,2-4-60,2 4-84,-4-3 24,8 1 0,-4 2-48,1-3-76,0 1-56,1 1-48,-1 1-4,6-2 16,-4 3 32,4-2 4,-4 2 24,6 0-52,0 0-60,-3 0-96,3 0-112,-3 0-168,3 0-288,0 0-432,0 0-621,3 0-899,-3 0-2488,3 0-1681</inkml:trace>
  <inkml:trace contextRef="#ctx1" brushRef="#br4" timeOffset="0.99">22245 821 1632,'0'0'4957,"0"0"-2597,0 0-756,0 0-328,0 0 28,0 0-172,0 0-96,0 0-28,0 0-107,8-24-133,-8 20-264,-3 4-132,-2-1-360,-4-1-12,3 2-248,-7 0-8,-4 0 68,1 2 64,2 3 64,-3 0 60,1 3 136,-1 3 24,1-3 36,7 4 16,-7 4-88,7-1 108,6 2-48,1 3 136,-4-2 96,4 3-296,2-2-120,8-2 0,-6-2-60,1 0 0,11-6-124,-6 2 72,1-5 40,-1 1 12,0-3 48,-2 0 0,2-4 0,-8 1-76,6-1 84,-4 0 4,-2 0 136,0 0 60,0 0 60,-2-1 0,-4 1-72,4-6-172,-4 4-8,0-3-4,-2 2-36,3 2 36,-4-2 44,6 2-44,-5 1 0,3 4 8,-4 0 164,4 5 120,-3 2 24,0 0 108,1 4-32,-1 0-164,8 1 28,0-1-112,0 1-144,0-4-60,8 3 48,1-1-84,5-4-4,0-1 28,-1-2 72,-1-5-8,4 2-76,1-4-84,-7 0-52,7 0-12,-6-1-108,-2-3-108,-1 3-152,0-6-12,0 5-100,-2-2-272,-6 1-260,0 1-505,0-3-847,-6 2-1364,3-2-717,-2 3 1445</inkml:trace>
  <inkml:trace contextRef="#ctx1" brushRef="#br4" timeOffset="0.99">22529 992 10365,'0'0'3928,"0"0"-3928,0 0 92,0 0-92,0 0 780,0 0 645,0 0 163,0 0-244,-14 31-208,5-19-308,4 2-184,-3 2-184,-1-1-108,1 1-100,3 0-32,-3-5-64,-4 3-36,4-1-36,5-2-84,-11-1-12,6-1-60,5-1 0,-2-1-36,-4 0-16,7-1-188,-4-4-136,6 3-108,-2-3-140,-1-2-56,3 1-240,0-1-272,3 0-564,-1-3-1077,-2-2-3727,8-3-369</inkml:trace>
  <inkml:trace contextRef="#ctx1" brushRef="#br4" timeOffset="0.99">22399 1056 2916,'0'0'2360,"0"0"-123,0 0-1585,0 0-340,0 0 360,0 0 608,0 0 356,0 0-156,0 0-212,0 0-184,0 0-143,-6-17-45,6 17-116,0 0-116,0 0-124,0 0-112,0 0-184,0 0-244,0 0-56,6 3 56,-4 2 180,7-3 88,-4 4 0,-2 1-72,5-4 12,-2 3 8,2-2-8,0 1-64,-8 1-80,6-2 56,0 2 12,-3 1-72,5-3-52,-8 3-8,8-1 0,-3 3 0,4-2-8,-1 0-64,-5-3 64,-1 3 4,7 0-68,-1 0-36,-2-4-28,-4 3-68,4-5-28,-6 3-268,3-2-268,-3-2-196,0 2 4,0-2-244,-3 0-477,-3 0-635,4 0-1528,-4-2-1861</inkml:trace>
  <inkml:trace contextRef="#ctx1" brushRef="#br4" timeOffset="0.99">22619 1156 4500,'0'0'8265,"0"0"-6741,0 0-1116,-13 26 72,5-17 460,2-5 337,6 2-385,-3-3-360,3 1-216,0-4-80,0 0-76,0 0-28,0 0 128,3 0 168,3-4 72,2-1-220,-3-1-172,3-3-104,1-4 104,-1 3 28,-2 0 96,3-4-180,-1 0-52,-3 1 0,9-2 0,-3-3-60,-3 3 8,1 0-92,4 0 20,-7 6 124,-1 1 84,-2 1-84,3 6-72,-4-1-64,-2 0 52,6 2 84,-6 2 132,2 1-56,-2 4 80,6 1 100,-6 3 120,0 2 24,0 4-72,0-2-268,0 2-48,0-1-12,0-1 48,0 1-48,2-6-40,-2 4-20,7-6 52,-5 1-4,4 0-40,-6-7-20,2 4 24,1-3-120,-3 1-40,5-4 4,-2 2-100,-3-2-96,0 0-64,0 0-48,6-4-356,-6-1-804,3-2-2137,-3 4-2543,0-10-1421</inkml:trace>
  <inkml:trace contextRef="#ctx1" brushRef="#br4" timeOffset="0.99">22681 1113 13877,'0'0'5481,"0"0"-4309,0 0-1172,0 0 4,0 0 216,0 0 220,0 0 32,0 0-108,0 0-168,0 0-112,0 0 76,16 6-28,-7-5-132,4 0-48,-7 1-280,8-2-108,-4 0-64,5 0-256,-7 3-332,2-3-896,-1 0-2269,-6 0-2635</inkml:trace>
  <inkml:trace contextRef="#ctx1" brushRef="#br4" timeOffset="0.99">22899 1119 5124,'0'0'6113,"0"0"-5113,0 0-820,0 0-40,0 0 1200,0 0 704,0 0-567,0 0-585,0 0-276,0 0-172,21 26-124,-21-18-4,0-1 40,0-5 8,4 4 40,-4-3-112,5 1-76,-5-2-20,0-1-4,0 1-20,0-2 8,0 0 40,0 0 72,0 0 176,0 0 76,0 0-60,0 0-36,3-2-148,2-1-132,-5-3-72,6 4-12,-6-5-24,9 0 0,-4-1-56,-2 1-4,2 3-12,-2-3 0,2 1-48,-2 4 12,3-3 40,-6 4-64,3 1 12,-3-1-24,0 1 12,0 0-12,0 0-36,0 0-12,0 1-64,0 0 4,5 4 140,-5-4 52,0 5 0,0-3-4,0 2-68,3-3 72,-1 0 64,-2 3-56,0-4-4,6 0 8,-4 1 36,-2-2-36,0 3 36,9-2-40,-9-1 4,0 0-12,5 0-4,-2 0-8,-3 0-48,5-1 12,4-4-24,-6 4 12,2-3 0,1 0 0,-1-2 12,-2 3-48,6-4 32,-1 1 56,-8 2 8,5 0 0,-2 1 48,-3 3-48,5 0-232,-5 0-80,0 0 236,0 3 76,4 3 184,1-2 8,-5 3 112,5 1 20,-5 1-84,8-2-96,-8 2-80,9-3-64,-1 1-8,-2-1-56,2-3-32,0 1-132,-8-2-244,6 0-204,-6-2-96,5 0-284,-5 0-544,3 0-812,-3-4-2197,0 0-2848</inkml:trace>
  <inkml:trace contextRef="#ctx1" brushRef="#br4" timeOffset="0.99">23296 1180 8917,'0'0'6292,"0"0"-4983,0 0-1021,0 0 112,0 0 344,0 0 252,0 0 0,0 0-412,0 0-364,0 0 84,0 0 136,-5 21 68,2-12 64,3-2-148,-5 1-136,5 1 4,0-2-4,0-1-80,0 3-100,-4-5-40,4 2-68,0-1-4,0-1-8,0-1 8,0-1 4,0-2 4,0 2 4,0-2 64,0 0 36,0 0 48,0 0 36,0 0 16,0 0 128,0 0 72,0 0-68,0-2-88,0-3-252,0-3-12,0 0-96,4 0-36,-4-2-12,0-5 56,5 4-32,-2-5-48,-3 1-24,5-1 60,-2-1 60,6 0 36,-4-3 48,-2 5 0,-1-1 168,6 4-48,-8 3-116,6-2 80,-3 7 0,-3-4-72,6 4 48,-6 3-12,2-1 24,-2 1-64,0 1-8,0 0-4,0 0-140,6 0-12,-4 0 48,-2 1 12,6 1 0,3 3 24,-9-4 0,5 6-12,0-1-40,-2 0 16,2 1-12,-2 4 36,-3 0-12,6-2 36,-3 4 0,-3-4 48,0 1 4,0-2-64,0-1 60,0 0 8,0 0-8,0-3 12,0 2 0,0-3 100,-9 1 56,9-1 0,-8 1 12,5-2-24,-5 0-8,-1 0-44,1 1-92,0-3-72,-3 0-48,3 0-40,2 0 4,1 0 0,5 0-24,-5 0-184,1-3-132,4 1 0,0 2-264,0-2-800,9-4-1168,-6 3-1929,-1-1-2023,6 0 259</inkml:trace>
  <inkml:trace contextRef="#ctx1" brushRef="#br4" timeOffset="0.99">23578 934 5092,'0'0'10921,"0"0"-8936,0 0-1589,0 0-384,0 0 420,0 0 60,0 0-16,0 0 124,0 0-160,0 0-296,0-3-144,0 9 0,-3 1 432,3 6 236,-5-2 44,2 5-240,-2 1-168,2 2-148,-3 0 24,3 0 76,-2 0 56,5-1 76,-3-1-112,-2-2-48,5 1-96,0-5-120,0 2-8,0-3-4,0-1-4,0-1-68,5-1-24,-5 0 0,3-5-36,-3 3-292,0-3-152,0-2-124,0 0-52,0 0-96,0-2-380,8-5-1712,-8 3-4269,6-7-2944</inkml:trace>
  <inkml:trace contextRef="#ctx1" brushRef="#br4" timeOffset="0.99">23658 1120 8477,'0'0'8357,"0"0"-6733,0 0-1572,0 0 84,0 0 832,33 16 608,-22-14-300,-3 3-332,7-4-232,-7-1-160,8 1-224,-10-1-148,2 2-96,6-2-72,-11 0 36,5 0 24,-3 0-24,-5 0 24,3-2 12,-3 1-84,0-3-48,-3 0-204,3-3-132,-5-2-52,-3 1 64,-1-5 80,1 4 124,0-1 60,5 3 104,0 2-4,-5 1 8,0 2-120,2-1-64,4 3-8,-4 0 32,-3 5 160,7-3 220,-4 5 56,1 3-116,-4 2 68,1-1 64,3 2-160,2 2-132,-2-4 4,5 4 40,0-1-44,0-2-12,0 1 12,0-4 56,5 1-44,3 0 84,0-2 12,1-1-24,-4 1-84,9-3 0,-3-3-120,-3 0-120,6 1-136,-8-3-96,2 0-24,0 0-36,-2 0-136,-3-4-668,-3 1-964,5-2-2393,-5 1-3039</inkml:trace>
  <inkml:trace contextRef="#ctx1" brushRef="#br0" timeOffset="0.99">24152 1412 788,'0'0'860,"0"0"-272,0 0-112,0 0-476,0 0-392,0 0-324,0 0 64,0 0 52,0 0 248</inkml:trace>
  <inkml:trace contextRef="#ctx1" brushRef="#br4" timeOffset="0.99">15786 2181 2704,'0'0'2660,"0"0"-163,0 0-1161,0 0-572,0 0 88,0 0 292,0 0 60,0 0-136,0 0-108,0 0-156,0 0-75,0-2-45,5 2-12,-5 0-80,0 0-88,0 0-40,0 0 28,0 0-16,0 0-64,0 0-60,4 0-84,-4-2-48,0-1-36,0 1-52,0-1-24,5-3-36,-5 0-36,0-3-36,3 0-96,-3 1 48,0-4-12,0 2 12,0-1-12,0-2 56,-3 0-84,-2 1-8,-4-1 24,1 1 60,0 0-72,1 0-88,-1 3 4,-5-3-28,4 4 148,-2 0 48,1 5 36,1-2 0,1 2-36,0 3-48,-1 0-12,1 1 60,-3 4 40,2 1 20,1 4 48,-5 0-96,4 4 88,1 0-28,-3 5 84,0-1 64,3 5-76,-7 1-44,7 2 80,0-2 100,6 0-280,-2 0 72,-1 0-72,5 0-104,0 0 104,0-1 120,5-3 0,-1 0-60,-2-1-8,6-2 4,0-3-56,7 1-60,-7-6 60,6 0 0,-6-2 12,9-1 28,-4-5-40,4-1 0,-6 0-48,0-1-52,3-4-56,3 1-136,-12-1-72,3-1-132,-3 3-40,-2-3-12,3 4-28,-3-4-96,-3 3-228,0-3-416,0 1-469,0 2-487,0 0-672,0-1-1981,0 2 85</inkml:trace>
  <inkml:trace contextRef="#ctx1" brushRef="#br4" timeOffset="0.99">15929 2296 3828,'0'0'3025,"0"0"-653,0 0-1620,0 0-676,0 0 108,0 0 432,0 0 196,0 0 48,0 0-92,0 0-160,-8-5-164,8 5-64,0 0 24,0 0 88,0 0 84,0 0 53,0 0-33,0 0-112,0 0-100,0 0-76,0 1-24,0 3 196,0 1 192,-5 2-12,5 1-100,0 1-124,0-1-132,5 1 0,-5 0-108,8-1-40,-8-1-72,6 0 12,-6-4 16,8 2-28,0-3 24,-2 0-24,3-2 36,-1 0 40,0-2 20,-2 0-36,2-4-12,0 1-20,1-1-52,-4-1 12,3-1-64,-5-1 40,2 2-48,1-1-4,-6-1-80,6 1 36,-4 1-48,-2 0 20,0 0 16,6 4-12,-6-1 64,2 3-52,-2-1 0,0 2 12,0-2-12,0 2 0,0-2-36,0 1-4,0 1-32,0 0-24,-2-2-136,2 2-60,-6-2-48,6 2 0,0-1-48,0-3-40,0 1-88,-2 2-180,-4-3-304,6 2-204,0-2-41,0 3-47,0-1-304,0 0-656,0 2-2320,0 0-649</inkml:trace>
  <inkml:trace contextRef="#ctx1" brushRef="#br4" timeOffset="0.99">16167 2325 1240,'0'0'8893,"0"0"-6809,0 0-2084,0 0 0,0 0 576,0 0 444,0 0 44,0 0-108,0 0-123,0 0-101,0 0-172,2 7-128,-2-7-28,6 0 28,-6 1 96,0-1 132,0 0-16,0 0-84,0 0-24,0 0-76,0 0-60,0 0 48,0 0 44,0 0 76,0 0-12,0 0-40,0-1-44,0 1-112,-6-4-144,6 1-72,0-2-72,0 1-24,0-1-48,-2 1 8,2-2-8,-6-3-48,6 2 36,0-1-96,0-1-12,-2 1 36,2 1-24,0-2 0,0 2 0,0 0 24,2 2 12,-2 0-24,0 2-16,6-1-20,-4 3 0,4-3 48,-6 2 0,9 1-12,-7-1 12,4 2 24,2 0-12,-2 0-24,-1 0-12,-2 2 12,5-2-16,-8 1-20,8 3 0,-2-2-36,-6-1 72,3 3-48,2-1-16,-2-1-8,-3 0-148,5-1 52,-5 1-40,0 0-84,0-1-180,0 1-224,0-2-280,0 4-352,0-4-324,0 1-693,0-1-1383,0 2-1717</inkml:trace>
  <inkml:trace contextRef="#ctx1" brushRef="#br4" timeOffset="0.99">16365 2236 6169,'0'0'5096,"0"0"-3516,0 0-600,0 0 8,0 0 156,0 0-187,0 0-225,0 0 60,0 0-76,0 0-32,3 23-84,1-15-76,-4 0-24,0 1-100,8-1-24,-8 1 72,8-2-72,-3 1-88,-2-6-56,3 4-28,2-3-12,-5-2-32,2 3-4,1-4 36,0 0 24,-4 0-20,6 0-16,-8-4-24,8 1 12,-2 0-36,-3-3-24,-3 3-36,5-2 12,-2-2-80,2 0 0,-5-2-4,0 3-4,3-3 0,0 0-92,-3 1-48,0-2 24,0 2 0,0-2-12,0 3-24,0 2 60,0 0 0,0 2-4,0 1-56,-3 0 0,3 1-48,-3-1-40,3 2-56,0 0-40,0 0-56,0 0-88,-5 0-100,2 0-156,3 0-236,0 0-412,-5 0-568,5 0-665,0 0-1655,0 0-1381</inkml:trace>
  <inkml:trace contextRef="#ctx1" brushRef="#br4" timeOffset="0.99">16636 2232 2492,'0'0'7193,"0"0"-4581,0 0-888,0 0-320,0 0 165,0 0-73,0 0-328,0 0-324,0 0-220,0 0-236,0 0-180,-16-3-112,10 6-48,3 1 48,-2 1 100,-3 0-4,8 2 16,-8 1 8,8-1-120,0 2-80,-4-1 92,4 1-24,0-2-80,0 0 0,4-2 80,-4-2-12,5 1-60,-2 0 36,-3-3 12,5-1 28,-2 0 32,2 0 0,-2 0 24,3-1-24,-3-3-44,2 0-64,-5-1 0,8 1-8,-8-2-4,3 1-60,-1 0 8,-2-2-44,0 0-12,0 2-48,7 0 48,-7-1 48,0 4 60,2-1 48,-2 2-48,0 1-96,0 0-108,0 0-60,0 0-28,0 4 292,0 0 156,0 1 136,0 4-76,0-1-80,0 1-68,0 0-68,0-1-76,0 1 4,0-1 60,0 1-156,0-2 24,6-2-124,-4 3-120,-2-6-84,0 3-124,6-4-148,-6-1-256,2 0-316,-2-1-705,7-4-1971,-5-2-1592,4 4 51</inkml:trace>
  <inkml:trace contextRef="#ctx1" brushRef="#br4" timeOffset="0.99">16711 2215 3360,'0'0'7505,"0"0"-4549,0 0-1160,0 0-303,0 0-21,0 0-280,0 0-312,0 0-148,0 0 8,0 0 36,22 3-136,-14-3-156,-2 0-112,2 2-84,6-2-92,-6 0-88,3 0-52,0 0-56,-3 0-60,1 0-36,4 0-40,-4 0-68,-1 0-48,0-2-36,-2 2-184,3-3-196,-1 3-92,-8-2-128,5 1-492,-2-1-760,-3 0-1629,0 0-1271,0 1-1169</inkml:trace>
  <inkml:trace contextRef="#ctx1" brushRef="#br4" timeOffset="0.99">16824 2062 312,'0'0'9161,"0"0"-5085,0 0-2680,0 0 28,0 24 281,-3-15-205,-2 3-180,5 0-264,0 2-208,0 1-204,0 0-76,0 3-136,0-1-68,0-2-28,0 2-48,0 1-60,5-3-60,-5-1-56,0 1 8,3-4-112,-3 2 0,0-5-8,0 0-4,0 0-44,0-4-72,0 1-40,0-3-212,0 2-36,5-2-64,-5-2-60,0 0 40,0 0 20,0-6-88,0 3-676,-5-5-1064,5-1-421,-3-2-1499,-2 2-1264,2-6-537</inkml:trace>
  <inkml:trace contextRef="#ctx1" brushRef="#br4" timeOffset="0.99">16921 2215 1136,'0'0'11193,"0"0"-8385,0 0-2444,0 0-356,0 0 760,0 0 365,0 0 227,0 0-364,0 0-300,16 24-24,-11-15-116,-1 3-140,4-4-104,-3 4-44,1-1-36,3-1-16,-1-3-72,-3 1-8,3 0-40,-5-5 12,6 2 12,-1-4-36,-6 3 12,6-1 40,-2-3 44,-3 0 36,5-3 96,-8-1 16,6 3-100,-4-4-60,4-2-84,-3 3-24,2-4-24,-5 1-36,3-2-4,-3 1 4,0-1 0,0 1-44,0-3-28,0 3-48,0-1 24,-3 0-48,3 3 12,-5 0 12,5 1-12,-3 0 8,3 2-44,-6 1 12,6-1-48,0 1-100,-2 2 4,2-2-52,0 2-180,0 0-304,0 0-528,0 0-720,0 0-913,0 0-1767,0 0-1565</inkml:trace>
  <inkml:trace contextRef="#ctx1" brushRef="#br4" timeOffset="0.99">17155 2309 7445,'0'0'3264,"0"0"-2312,0 0-196,0 0 648,0 0 264,0 0-359,0 0-289,0 0-72,8 24 12,-1-22-180,-7 0-192,2 1-128,4-3-24,-6 0 28,0 0 44,2 0 36,1 0 0,-3 0-64,0-3-68,5-1-64,-2 3-96,-3-3-72,6 1-60,-3-4-8,-3 5-28,8-6-76,-8 1-8,0 0-84,5-2 28,-2 3 56,-3-3 4,6 4 0,-6 0 0,0-2 0,3 3 8,-3 1 84,5 1-12,-5-3-80,0 3 44,0 1-40,0 0-4,0-2-4,0 1 0,0 1-12,3 1-84,-3-2 0,2 0-12,-2 1-16,0-1-20,6 0 0,-4 2-24,-2-2-12,7 1 48,-5-1 12,4 2 8,-4-2 4,4 1-36,-4 1-108,-2 0-172,7-2-144,-7 0-72,0 2-232,0 0-628,0 0-1108,0 0-2277,0 0-2936</inkml:trace>
  <inkml:trace contextRef="#ctx1" brushRef="#br4" timeOffset="0.99">17296 2248 4272,'0'0'10509,"0"0"-8997,0 0-1399,0 0-113,0 0 436,0 0 24,25 7 188,-20-7-20,4 1-100,-1-1-96,-2 3-152,2-2-96,0-1-24,-2 0 48,2 0 0,1 0-16,-1-1-20,-6-2-12,1 0 20,5 1-20,-8-1-4,6-1 16,-3 1-16,-3-2 40,0-1 68,0 3 64,0-4 36,0 0-160,-3 2-96,-3-2 52,3 0 8,-2 1-36,2 2-132,1 1 0,2-1-84,-8 3-48,1 1-24,5 0 8,-4 0 52,-2 3 84,6 0 12,-4 3 4,-2 2 68,2 1-64,6-1 104,-8 6-40,3-4-12,1 6-60,-1-2-8,5-2-64,0 1-16,5-2 80,-1 2-36,4-4 44,0 1 184,3-1-28,-3-1-96,6-1-60,3-1-84,-7-1 0,2-2-112,-4-1-140,0-1-184,6-1-160,-11 0-124,0-1-256,2-1-724,-5-1-2073,0-2-1915,0-1-1521</inkml:trace>
  <inkml:trace contextRef="#ctx1" brushRef="#br1" timeOffset="0.99">19086 1932 452,'0'0'1528,"0"0"-824,0 0-600,0 0-104,0 0 1888,0 0-299,0 0-429,0 0-420,0 0-236,0 0-48,0-7 8,0 7 28,0-2 36,0 2-76,0 0 0,0-2 20,5 0 28,-5 1 12,0 1 12,0-2-28,0 1-40,3 1-76,-3-5-52,0 5 0,0-1-52,0 0-40,0 1-60,0 0-8,0-2-31,0 2-25,0-3 52,0 3 20,0-1 16,0 1 0,0 0 24,0 0 0,0 0-28,0 0 0,0 0-8,0 0-40,0 0-12,0 0-40,0 0-8,0 0-40,0 0 12,0 0-44,0 0 32,0 0 24,0 0-60,0 1 52,0 2-60,0-1 8,0 0 60,0 3-64,0 1 80,0 0 32,0 6 104,0-2 140,0 4 320,0 1-148,0 2-148,0 0 40,0 1 8,0-1 36,0 0-36,0-2-40,0-1-32,0 0-112,0 0-36,-3-2-44,-2-4-28,5 3-60,0-3-12,0 1-68,0-2 8,0-1-12,0 0-12,-4 0 12,4-2-8,0-1-64,0 1 0,0-3 12,0 1-12,-2 0-28,2 0-68,0-2-60,0 0-48,0 0-52,0 0-8,0 0-28,0 0 0,0 0-36,2 0-72,-2 0-184,0-4-504,4 1-644,-4-1-997,0-1-1795,0 0-2009</inkml:trace>
  <inkml:trace contextRef="#ctx1" brushRef="#br1" timeOffset="0.99">19019 2015 2652,'0'0'156,"0"0"2909,0 0-585,0 0-680,0 0-356,0 0-136,0 0-88,0 0-120,0 0-144,0 0-127,0 0-157,-5 0-140,5 0-88,0 0-76,-3 0-24,3 0-12,0 0-16,0 0-84,0 0-48,0 0-12,0 0-40,0 0-8,0 0 20,0 0-20,0 0-40,0 0 24,0 0-8,0 0-4,0 0-12,0 0-12,0 0-20,0 0-44,0 0 0,0 0 4,3 0 84,-3 0-24,0 0 24,5 0-8,-5 0 20,3 0 36,-1 0 16,-2 0 8,0 3 124,9-3-4,-9 0-56,0 1-76,8-1-36,-8 0-36,6 0-12,-4 0 4,4 0-64,-3 0 48,3 0-48,2 0 48,0 0-52,-6 0 40,7 0-40,-6-1-4,5 1 0,-3-3-4,-2 3-8,3 0-4,-3-1-48,2 1 12,-2 0 36,2 0-60,-5 0 60,0 0-64,0 0-8,0 0 0,3 0 24,-3 1-12,0-1 24,0 0 36,3 0-36,-3 0 0,0 3 36,0-3-40,0 0 48,0 0 4,0 1 12,0-1 36,0 0-36,6 0 60,-6 0 12,0 0-12,0 0-60,2 0 36,-2 0-40,0 0 4,0 0 36,0 0-40,0 0 4,0 0 0,0 0 0,0 0-4,0 0 0,0 0-4,0 0-4,-2 0 0,2 0-8,-6 0-52,6 0-36,0 0 0,-6 0 0,6 0-12,-5 0 32,2 0 4,-2 0 12,2 0 48,-3 0-36,-2 0 0,8 2 36,-8-2-48,5 2 12,-2-2 36,-1 3-48,-2-1 48,0-2-52,-1 3 56,1-1 4,-6 0 4,5 1 4,4-1 72,0 0-28,-3-1 24,5-1 12,-3 0-24,3 0 12,-2 0-60,5 0 36,0 0 12,-3 0-8,-2 0-4,5 0-48,0 0-8,0 0-40,0 0 36,0-1 8,0 1-4,-3-2-4,3 2 4,0-2-4,-6 2-48,6 0 48,0-2-36,0 2 40,0 0-4,0-1 8,0 1 0,0 0 4,0 0 8,0 0 0,0 0 4,0 0 0,0 0-4,0 0 36,0 0-44,0-2-12,0 2-48,0-2-24,0 2 72,0 0-32,6 0 44,-3-1 12,-3 1 36,5-2 24,-2 2-12,2 0-12,-2-2-36,6 2 48,-4-2 28,3 1 8,-3 1 12,4 0 24,-1 0-48,0-2 16,-2 2-4,5 0 0,3 0-12,-8 0-24,7 0 24,-2 0 0,3 0 12,-3 0-48,0 0 0,3 0 64,-3 0-16,3 0-52,-9 0-44,4 0-12,-4 0-36,-2 0 40,5 0-52,-3 0 56,-1 0-8,-4 2-52,5-2 16,-2 0 36,-3 0 0,0 1 0,5-1 4,-5 0 8,0 2-4,0-2 0,0 0-4,0 0-4,0 0-48,0 0 48,0 0 0,0 0 8,0 0-4,0 0 0,0 0 0,0 0-4,0 0-48,0 0-24,0 0-36,0 0-36,0 0-28,0 0 4,0 0 12,-5 0 20,5 0 28,0 0 24,0 0 24,0 0 12,-3 0 12,3-2-12,0 1 0,-5 1 44,5 0-44,0-2-24,-4 2-72,4 0-88,-5-2-60,5 2 4,0 0-4,0 0-12,0 0-28,0-1-80,0 1-68,-3 0-84,3 0-112,0 0-140,0 0-152,0 0-117,0 0 89,0 0 120,0 0 264,0 0 216,0 0 152,0 0 16,0 1-148,0-1-344,0 0-340,-5 0-520,5 0-1188,0 0-1313,5-1 2501</inkml:trace>
  <inkml:trace contextRef="#ctx1" brushRef="#br1" timeOffset="0.99">18920 2038 1944,'0'0'676,"0"0"1556,0 0-111,0 0-705,0 0-316,0 0 12,0 0-32,0 0-192,0 0-136,0 0-76,0 0-32,0-15 12,0 15 12,6-2-27,-6 2-93,0-2-88,2 2-100,-2 0-88,0 0-40,0 0-8,6 0 20,-4 0 4,-2 0 32,6 0 40,-4 0-52,5 0-72,1 0-24,0 2 144,-3 0 148,4 1 252,4-1-96,-1-2-100,4 0-48,3 0-64,-5 0-44,11-2-76,-11 0-44,2 1-40,6-1-12,-8 0-48,2 1-48,-1-2-48,-2 2-48,-4-1-72,-1 2 12,0 0 12,1 0-24,-4 0-36,-2 0 12,-3 2 12,5-2 24,-5 1 48,3-1 0,-3 0-48,3 3 52,-3-3-4,0 1-40,0-1 44,0 0 0,0 0 0,0 0 8,0 0 8,0 0 4,0 0 40,0 0-52,0 0-72,0 0-84,0 0-36,0 0-72,0 0-76,0 0-60,0 0-68,-6 0-68,6 0-156,-5 0-436,2 0-700,-2 0-1209,1 0-2187,4 0-2237,-5 0 4441,33 0 3020</inkml:trace>
  <inkml:trace contextRef="#ctx1" brushRef="#br1" timeOffset="0.99">19132 1858 2100,'0'0'496,"0"0"1172,0 0 561,0 0-437,0 0-576,0 0-336,0 0-56,0 0-168,0 0-116,0 0-92,-13 8-80,10-8-88,3 0-124,0 2-56,0-2-48,0 0-44,0 0 44,0 1 12,0-1 12,0 0 24,0 2 64,0 0 64,0-2 88,0 2 88,0 0 88,-6 0-16,6 3-35,0-3-129,0 4 76,0-1-16,0 0-4,0 2 16,0 0 48,0 2 12,0 0-4,0 2 12,0 0 0,0-1 12,0 2-28,0-2-84,0 1-36,0 1 0,0-2-100,0 0 40,0 2-16,0-3 16,0 1 8,0-1-8,0 3-28,0-4-24,0 1-48,0 1-24,0 2 28,0-1-28,0-1 12,0 2-36,0-2 24,0 2-36,0-1-36,0 1 36,0-4-48,0 2 24,0-1-24,6 0-32,-6-2-4,0-2-12,0 0 8,3-2 0,-3 1-4,0-1 0,0 1 4,0-3 0,0-1 0,0 0-4,0 2 4,0-2 0,0 0 88,0 0 12,0 0-108,0 0-12,0-2-96,0 1-76,0-3-68,0 1-72,0-1 0,0 1-76,5-1-104,-5 1-88,0 0-52,0-1-68,0 1-296,0-3-532,3 3-720,-3-4-1637,0 2-1483,0 2-1001</inkml:trace>
  <inkml:trace contextRef="#ctx1" brushRef="#br1" timeOffset="0.99">19674 1999 588,'0'0'1120,"0"0"2957,0 0-2869,0 0-584,0 0 272,0 0 208,0 0 44,0 0-220,0 0-20,-6-25-104,6 24-28,-2-1-132,2 2-76,0-4 24,0 4 49,0 0-53,0 0-80,0 0-100,0 0-52,0 0-96,0 0-136,0 0-124,0 6 0,0 1 196,0 4 196,0 4 404,0 3 156,0 1-176,0 4-144,0-3-100,0 1-24,0-4-60,2 0-40,4-1-44,-6-1-136,0-3-60,0-2-24,0-1-48,2-2-24,-2-4 24,0 2-12,3-3 0,-3-2 4,0 0 44,0 0 72,0 0 144,0 0 48,0-3-83,0-2-133,0-2-128,-3-4-52,3-2-12,-2-1-60,2-1 12,-6-3-24,4 1-25,2-2-35,-6-3-12,3 1-12,3-3-60,-6 0-108,6-1-52,0-1 28,0 2 0,0 1 72,0 0 104,0 5-68,6-1 60,-3-1 72,3 5 120,2-2-64,-3 3 16,0 1 44,-1-1 4,4 4-4,0-3 4,-3 5 0,-2 1-8,6 1 8,-4 0-60,-2-1 0,0 4 60,2-1-60,-2 2 12,-3 2-60,6 0-48,-4 0 8,4 0 28,-4 2 48,4 4 72,-4 1 104,7-3 4,-1 8-24,0-3 28,1 1-64,-1 5 72,-5-4-36,5 2-24,-3 1 24,4-3-72,-6 3-4,2-4-8,-5 0 4,3 3 36,0-4 24,-3-1 20,0 1-12,-3-2 48,0 1-12,-2 1-36,2-2 36,-6 0 0,1-1 4,3 0-28,-6 0 0,2 1-24,-1 0-60,-5-3 0,7 3 4,0-2-4,0-2 0,0 2 0,-3-3 0,8 0-4,-3 3-68,3-5 0,-2 2-12,2-1-16,-2 3-20,5-4-36,0 0-24,0 1-24,-3 1-64,-2-2-144,5 1-44,0-1-152,0 2-400,0 0-320,-4-2-392,-1 2-549,5 0-759,0-2-2448,0 3-789</inkml:trace>
  <inkml:trace contextRef="#ctx1" brushRef="#br1" timeOffset="0.99">19927 2064 2432,'0'0'2252,"0"0"-335,0 0-165,0 0-236,0 0-72,0 0-84,0 0-84,0 0-176,0 0-132,0 0-51,0 0-85,17-10-104,-22 10-60,2 0-92,-3 0-88,3 0-96,-2 1-64,-3 1-48,-4 1 12,2 3 0,2-1 0,-6 2-28,6 0 40,-4-1 24,1 3-28,3-2 4,3 0-88,1 0-108,-1-1-100,5 1-8,0-2 0,0 2-12,5-3-60,-1 1 72,4-3 4,0-1 56,4-1 28,-4 0-84,0-1-4,0-1-100,6-3 4,-9 0-24,3-1 12,-2 1-36,-3 0-4,5 0-44,-8 0 48,5 1 32,-2 1 64,-3 0 40,0 1-4,0-2 8,6 1 4,-6 1 0,0-1 0,0 1-4,0 0 0,-6 1-56,6-1 60,0 2-12,0 0-96,-3 0-88,3 0-8,-5 3 204,5 4 156,-8-2 40,8 4 20,0 0-32,0 1-4,0-2-60,0 1-24,0 0-36,8-1-8,-3-1-40,-2-3 36,6-1-40,-1-1-8,3-1-52,-2-1 4,-1 0-268,-3 0-120,-2-1 0,6-4-88,-4 1-132,3 1-136,-8-3-236,0 1-340,3 0-769,-1 0-675,-2-4-1900,0 4-753,0-2 2737</inkml:trace>
  <inkml:trace contextRef="#ctx1" brushRef="#br1" timeOffset="0.99">20157 2098 4668,'0'0'5593,"0"0"-4625,0 0-724,0 0 512,0 0 584,0 0 272,0 0 21,0 0-341,0 0-528,0 0-348,0 0-180,6-17-4,-12 15 48,4 2 28,-5-1-128,-1 1-68,6 0-28,-6 0 64,-7 1 56,10 3 52,-3-2-24,-6 4 48,6-2 36,0 3 132,-1 0 84,3 1-108,-2-1-160,2 2-144,6-1-56,-2 1-64,2-1-64,2-1 16,4 0-12,2-3 12,-5 1 48,5-4 0,4-1 0,-4 0-4,6-1-44,-6-6-84,5 0-36,-4-2 44,5 1 60,3-3 64,-12 3 0,3-4-96,1 2-48,-1-1 72,-3-2 72,-2 0-88,6 0 16,-4-3-132,-2 1-124,-1-1-120,-2-1 84,0 2-40,0-2 172,0 1 136,0 3 24,0 2 72,-2 3 108,-1 1 52,-2 0 8,5 3-44,-4 0 32,4 3-92,-5 1-52,2 0 60,3 0-68,-5 0-4,5 3 0,-3 3 96,-2 1 0,5 1 64,-3 6 8,-3-2 64,6 4-52,-3-1 28,-2 2 32,5 4 28,0-4-28,0 2-68,0 0-16,0-4-112,0 0-44,0-2-72,8 0 60,-8-2 0,6-5-36,-3 3 0,2-2-12,-2-4-76,-3 2-200,5-3-52,-2 2-72,-3-3-40,5-1-32,-5 0-92,0 0-192,0-1-600,4-1-1029,-4-2-2035,0 1-2561</inkml:trace>
  <inkml:trace contextRef="#ctx1" brushRef="#br1" timeOffset="0.99">20364 2119 4364,'0'0'2929,"0"0"-2085,0 0-584,0 0 272,0 0 376,0 0 252,0 0 72,0 0-208,0 0-412,0 0-272,0 0 28,17-26 188,-17 23 224,0-1 137,0 1-97,2-2-188,-2 3-152,0-3-72,0 3 44,0-1-48,0-1-72,-2 2-88,2 1-88,-9-3-96,3 3-44,4-1-4,-6 2 0,2 0 36,-2 0 12,-1 0 12,4 2 76,-3 3 32,-1-4-20,1 6-4,3-3 40,-4 3 24,1 1 156,3-1 60,5 2-172,-8 1-144,8 0-112,-7-1 28,7-1-36,0 1-60,7-2 0,-5 0 60,4-2 0,-4 0 12,1-3 48,5 1 12,1-1-8,-4-2-64,3 0-52,1 0-8,-1-3-36,-3-1-12,4-1-24,-1-2 32,0 2-92,6-4-100,-5 1 52,-4-3 68,3 3-8,1-4-88,-1 0 0,-3 0 84,3-4 64,-5 1-28,3-1-8,0-1 32,-6-3 112,5 4-60,-2-1 12,-3 1-28,0 0 28,0 5 12,0-3 48,0 4 60,0 2 40,0 1-28,0 0 148,0 3-136,-8 0 16,8 1 32,0 2-72,-6-2-12,6 2 4,-6 1-52,3 0 12,-2 1 60,2 3 36,-2-2-32,5 5-68,-3 0 52,-2 2 24,5-1 100,0 6-4,-4-1 4,-1 3 56,5 0 52,0 4-24,0-1-4,0-1 40,0 3-4,0-2-20,0-2-100,0-1 84,0-1-72,5-1-84,-1-4-8,-4 2-4,0-3-24,5 0-72,-2-3 0,-3 1-108,5-3 36,-2 1-28,-3-3-104,5-1-276,-2 1-52,-3-2-84,6 0-136,-6 0-244,0-3-824,0-4-2421,0 3-3355,0-6 67</inkml:trace>
  <inkml:trace contextRef="#ctx1" brushRef="#br1" timeOffset="0.99">20602 1838 3588,'0'0'3257,"0"0"-1041,0 0-868,0 0-240,0 0 8,0 0-48,0 0-140,0 0-172,0 0-204,0 0-120,-3-2-59,3 2 15,0 0 32,0 0 104,0 2 68,0 2 32,0-2-72,0-1-60,0 5-20,0-3 4,0 4 60,0 1 68,-5 5-20,1-2-40,4 4 72,-5 3-52,5 1-68,-3 2-100,-2 0-44,5-1-124,-3 1-120,3-2 0,0 0-100,0-4-4,0-1-4,0-2-48,0-2-12,3-1 0,-3-2-84,5-4-36,-5 0-160,3-1-20,-3 0-72,0-2-52,5 0-12,-5 0-24,0-4-276,4-1-820,-4-2-2160,0 2-1949,0-7-3336</inkml:trace>
  <inkml:trace contextRef="#ctx1" brushRef="#br1" timeOffset="0.99">20634 2045 13805,'0'0'5137,"0"0"-4545,0 0-580,0 0-12,0 0 784,0 0 432,28 0 92,-20 0-352,4-2-376,-4 2-220,6 0-200,-3 0-148,-1 0 72,5 0 0,-7-1-76,0-1-8,0 0-72,-2 0-24,2 1-52,-8-1 40,9 0 36,-9-1-12,0 1-84,0-3 0,0-1-40,0 2 4,0-3-12,-4-2 20,-1 2 52,-3-1-72,5 1-40,0 0-8,-11 2 104,6 2 52,6 1 60,-6 2 44,1 0 4,-1 2 180,0 6 64,3-1 72,-1 2-28,3 2 64,-2 2-4,2 0 40,-2-1-160,5 2-96,0 0 0,0-1 52,0 0-128,0-2-56,5 0-96,-2-3 12,-3 1-16,5 0 28,4-3-12,-9 1-48,5-1-84,-5-1-112,8-2 76,-8 0 48,8 1-64,1-1-48,-3-3-80,2 2-4,0-2-76,0 0-156,-2-2-284,7-1-432,-1 1-800,-4 0-1037,6-1-2483,-9 0-765</inkml:trace>
  <inkml:trace contextRef="#ctx1" brushRef="#br1" timeOffset="0.99">21214 1939 2688,'0'0'1772,"0"0"1417,0 0-829,0 0-764,0 0-380,0 0-196,0 0 108,0 0 184,0 0-139,-16 34-137,16-17 96,-6 0-188,6 4-8,0-2-196,0 0-244,0-2-228,0-2-148,6-3-112,0 0-8,-4-3 0,6-4-44,6 0 44,-6 0 60,0-3-12,4-2-48,-1 0-48,-3-2 44,-2-3-8,2 2 0,0-2-36,1-2 40,-9 2 4,5-4-4,-5 4 4,8-4-8,-8-1-84,0 1 36,6-1-16,-4 0-8,-2 1 0,0-1-72,0 1 44,7 4-44,-7 0 148,0 3 0,0 2-112,0 0-136,0 0-208,0 4 104,0 1 360,0 3 392,2 1-92,-2 5-104,6-2-192,-4 0-4,6 0-36,1 0 36,2-4 108,-3 1-60,6-2 16,-3-4-16,0 1 12,5-3 12,-8-1-4,7 0-68,-7-3-72,1 0 72,-4-3 12,3 3 108,-8-6-20,8 3 44,-8-1 0,6-2 4,-6-1-16,0-2-132,0 0-72,0-2-64,0-1 64,0-1 60,-6 1-36,6 3-72,-3-2 48,-2 4-100,5 3-20,-3 2-76,-2 3 36,5 2-84,0 0-108,0 0-136,0 1-76,-3 5-100,3 1-252,0-3-564,0 7-797,0-4-2323,0-2-2877</inkml:trace>
  <inkml:trace contextRef="#ctx1" brushRef="#br1" timeOffset="0.99">21659 1803 7517,'0'0'3200,"0"0"-1492,0 0-876,0 0-196,0 0 24,0 0 32,0 0 28,0 0-67,0 0-177,0 0-268,0 0 4,0 2 184,0 3 148,0-1 84,0 3 24,0 3 56,0 1 72,-3 2-4,-2 3-84,5 2-76,0 1-120,0 0-132,0 3-160,0 0-60,-3-2-12,3 1-24,0-3-56,0-1 8,3-4 60,-3 1-48,0-5 12,8-1-72,-8-1-4,0-3 4,0 1 0,6-3 0,-6-1 36,0 1 36,0-2 24,0 0 24,0 0 36,2 0 172,-2-2-28,6-1-96,-4-2-108,4-1-108,-3-2 0,-1-2-48,7-1-48,-1-2-84,-3 1-24,4-2-108,-6 4-16,5 1 88,-3 2 72,3 2 72,-8 3-84,7 2-40,-7 0 52,8 2 120,-8 0 48,5 5 96,-2-1 72,2 3 76,-1 1 32,1-1-24,-2 1-144,2-3-12,3 0-24,-8 0-72,6 0-4,-6-2-44,5 0-24,-2-2 24,-3-1-24,0 1-24,6-1-12,-4 0-120,-2-2-196,0 0-128,0 0-88,0 0-316,0 0-684,6-2-1120,-6-1-2557,2-1-2384</inkml:trace>
  <inkml:trace contextRef="#ctx1" brushRef="#br1" timeOffset="0.99">21877 2043 7313,'0'0'3300,"0"0"-2000,0 0-532,0 0 596,0 0 380,0 0 33,25 0-517,-23 0-404,7 0-232,-3 0-112,-4 0-12,6-1 0,-2-1-16,-3 2-96,5-2-84,-2 0-112,-4 1-84,4-1-24,0-1-20,-6 1-52,8 0 48,-8-3-12,5 3-44,-2-2 8,-3 1 48,0-2-60,0 2-8,0-2-88,0-1 24,0 0 60,0 1-112,0-2-32,-8 3 60,8-3-48,-8 4-4,8-2 40,-6 3 100,-2-2 0,2 3-52,-2 1 0,-1 0 60,7 1 0,-4 3 48,-2 0 48,-1 2 24,4 1 16,-3 2-4,3 1 0,2-1 60,-3 3-32,3 0-40,-2 0 24,5-2 12,0 2 4,0-2 8,5 1-24,-2-1 24,3 0-60,2-3-96,0 0 64,-3-2 20,4 2-12,-1-4-12,0 1-60,1-2-12,-1-1-68,-2 1-176,2 0-104,-8-2-12,6 0-76,-6 0-120,5 0-124,-2-4-156,-3 3-504,5-5-984,-2 3-2821,-3-2-3604</inkml:trace>
  <inkml:trace contextRef="#ctx1" brushRef="#br1" timeOffset="0.99">22049 2040 340,'0'0'8917,"0"0"-6365,0 0-1348,0 0-300,0 0 424,0 0 393,0 0-109,0 0-372,0 0-396,0 0-332,21-10-160,-21 10-12,0 0 12,0 0 12,6 0 12,-3 0-40,-3 0-44,5 1-28,-2 1 4,2 0 8,-2-1 148,6 1 116,-1 0-156,0 1-80,3-3-88,-3 0-84,0 0-36,1 0-48,5-3-40,-9 1-8,0 0 0,-1 1-48,4-3 40,-8 1-52,5-1 56,-2-1-56,-3 0-96,0 0-12,0-2-88,0-2-8,-8 1 12,8-3 0,-8 3-124,-1 0 100,6-1 84,1 5 108,-6-1 36,-1 5-64,3-1-68,6 1 24,-8 1 156,6 4 0,-4-1 216,4 3-60,-4 0-32,6 3 56,-6 0-24,6 2 60,0 0-68,-5 0-4,2 2 12,3-2-12,0 0-12,0-2-12,8 1 0,-8-1 48,6-2-20,2-1-16,0 0-36,0-2 12,-2 1-52,3-3-56,-1 0-8,-3-1-40,0 0-36,-1-2-216,4 0 8,-8 0-56,8 0-124,-8-4-92,5 1-148,-2-2-256,-3-2-796,6 2-1244,-6-2-2409,0 0-2460</inkml:trace>
  <inkml:trace contextRef="#ctx1" brushRef="#br1" timeOffset="0.99">22366 1756 4180,'0'0'4221,"0"0"-2821,0 0-316,0 0 20,0 0-80,0 0 200,0 0-24,0 0-207,0 0-293,0 0-192,0 0-248,-3-7-48,-2 14 144,5 1 444,-8 7 256,8 0-156,-9 3-48,9-1-80,0 5-80,-6 2-40,6 0 0,0-2-184,0 2-36,0 0-80,0-2-112,0 1 36,0-2-48,0-4-36,0 0-84,3-3-36,0-1-12,-3-2 1,0-1-61,5-1 0,-1-1-12,-4-3 12,0 2-73,0-3 25,5 1-36,-2-3-144,-3-1-156,0 1-84,0-2-76,0 0-44,0 0-52,0 0-72,0-3-416,0-2-1440,0 1-3397,0-8-4340</inkml:trace>
  <inkml:trace contextRef="#ctx1" brushRef="#br1" timeOffset="0.99">20234 2433 1384,'0'0'5609,"0"0"-1601,0 0-2684,0 0-468,0 0-80,0 0 36,0 0 80,0 0-59,0 0-109,-14 27-68,14-21-40,0 1 40,-2 4-80,2-1-40,-3-1-24,3 4 12,0-1-72,-5 0-112,5-1-112,0 0 4,0 0 8,0-4-104,0-1-40,0 0-12,5-1 12,-5-1 12,0-4-12,0 0 4,0 0 20,3 0 72,-3 0 52,0 0 164,2 0-32,-2-2-100,0-5-72,6-1-72,-4 0-36,-2-2-88,0-4 52,0 2-60,0-1-8,0-3-112,0 2 24,0 1 96,0-1 0,0 4-60,0-3-24,0 4 72,0 1-60,-2 0 24,2 0 0,0 1-12,0 0 52,0 4-4,0-2-36,0 2 44,0-1-4,0 1-52,0 2-28,2-4-8,-2 4-36,0-1-12,9 1-12,-9-3-48,8 2-40,-2 1 28,-4 1 20,6 0 4,1 0 60,-3 0 36,-1 0 24,3 1 60,1 1-4,-4 2 12,-2-3 0,2-1-4,-2 2 4,3-1-8,-3-1 8,2 3-44,-5-3-60,5 0-36,-5 0-16,0 0-56,6-3-136,-3 2-172,-3-1-364,8-1-508,-8-1-660,6 3-877,-4-5-2091,-2 4-1717</inkml:trace>
  <inkml:trace contextRef="#ctx1" brushRef="#br1" timeOffset="0.99">20496 2407 652,'0'0'9309,"0"0"-6661,0 0-1004,0 0-380,0 0 65,0 0-137,-19 30-180,14-21-152,2-1-240,3 2-192,-5-1-124,5 2-48,0-3-100,0 1-32,0-5-112,5 3 60,-2-1 0,2-3 40,-2 1 32,3-2 24,-4-2-8,4 1-16,-4-1-36,1 0-24,-3 0 16,8-1-40,-8-3-60,0 0-12,6 3-36,-3-5-76,-3 2-20,0-1-48,5-4-52,-5 2-12,0-1 52,3-1 20,-3 0-8,0 2 44,0-1 28,0 2 56,-3-1 64,3 3 72,-5-1 12,5 4 12,-3 0-88,-3-1-8,-2 2-48,5 0-48,1 0-12,-12 2-4,6-1 16,5 3-4,-5-2-32,2 2-28,-2 0-20,8-1-92,-8 1-92,8-1-56,0 1-476,0-1-544,0-2-989,0 1-1871,5 1-1749</inkml:trace>
  <inkml:trace contextRef="#ctx1" brushRef="#br1" timeOffset="0.99">20637 2429 4212,'0'0'7313,"0"0"-4645,0 0-1264,0 0-463,0 0 7,0 0 68,0 0-132,0 0-160,0 0-176,0 0-120,-3 8-88,3-5-64,3 1 4,-3-2-48,5 1 36,4 1-40,-3-2-72,2 0-108,0 2-48,1-4-88,4 0-92,-1 0-88,-2 0-96,-2 0-84,7-4-24,-5 1-152,4 3-36,-8-3 144,2-1-344,1 3-800,-4-1-837,-2-2-1507,2 2-1785</inkml:trace>
  <inkml:trace contextRef="#ctx1" brushRef="#br1" timeOffset="0.99">20704 2311 1632,'0'0'7801,"0"0"-5917,0 0-960,0 0-180,0 0 72,0 0-32,0 0 12,0 0-32,0 0 41,0 0 79,-9 21-44,9-13-32,-5 3-12,5 2-4,0-2 12,-3 4-76,3 0-4,-5 2-144,5-2-96,0 2-60,-3-1-40,-3 0-84,6-5-60,0 3-92,0-4-52,0 3-84,0-5 0,0-1-8,0 0-4,0-3-84,0 2-28,0-4-56,0 1-96,0-1-120,0 0-100,0-2-72,0 0-72,0-2-96,0-3-624,0-3-1580,0 0-3501,0 1-2916</inkml:trace>
  <inkml:trace contextRef="#ctx1" brushRef="#br1" timeOffset="0.99">20880 2462 8413,'0'0'5244,"0"0"-3864,0 0-564,0 0 417,0 0 227,0 0-108,0 0-316,0 0-296,0 0-276,0 0-224,-33 13-104,24-7-4,1 3-72,0 0 24,3 0-76,-4-1 36,4-1-44,2-1-8,-2 1-64,5-1 0,0-1-12,0-1 0,5-2 24,-5 3 52,3-4 8,5-1 0,-2 0 12,-1 0-12,3-1-132,0-4 12,-1 3-36,-5-4 20,6 1-84,-2-1 4,3 0 68,-7 1-8,1 0 64,2 1 92,-2 1 4,-3 2-4,0 1 8,0 0 56,0 0-64,0 0-88,0 0-32,0 0 120,0 2 156,0 4 60,0-3-32,0 3-88,0-4 4,0 4-40,0-1-48,0-1-12,5 1-72,-2-2-16,6-2 40,-9 4-232,8-5-84,-3 1-88,4-1-108,-9 0-140,3 0-284,-1-1-396,-2 1-553,6-5-599,-6 3-1380,2-4-661,-2 5 1337</inkml:trace>
  <inkml:trace contextRef="#ctx1" brushRef="#br1" timeOffset="0.99">20988 2437 1120,'0'0'9005,"0"0"-6537,0 0-748,0 0 120,0 0-31,0 0-281,0 0-332,0 0-188,0 0-252,25 18-176,-17-16-180,6 2-160,-3-4-108,0 1-124,3 1-8,-3-2-120,0 0-60,2 0-184,-1 0-340,-4 0-252,5 0-324,-6 0-920,-2-2-2629,-2 2-3228</inkml:trace>
  <inkml:trace contextRef="#ctx1" brushRef="#br1" timeOffset="0.99">21038 2320 4620,'0'0'6029,"0"0"-3465,0 0-1076,0 0-420,0 0 437,0 0-21,0 0-244,0 0-152,0 24-68,0-11-124,0-2-136,0 3-84,0 1-108,0 2-124,0 0-72,-3 1-116,3-3-64,0 0-96,0 1-48,0-1-40,0-6 4,0 1-12,0 1-72,0-4-24,0-2-36,3 1-60,-3-4-172,0 2-80,0-2-76,0-2-92,0 0-68,0 0-32,0-2-368,-3-3-1252,3-2-2709,0 4-2887</inkml:trace>
  <inkml:trace contextRef="#ctx1" brushRef="#br1" timeOffset="0.99">21167 2484 744,'0'0'4564,"0"0"-3043,0 0-833,0 0-128,25 2 596,-19-1 328,2-1-4,-8 1-180,8-1-192,-2 0-88,-4 0 37,4 2-13,-3-2-68,-3 0-80,5 0-76,-5 0-76,3 0-136,-3 0-112,0 0-96,0 0-60,0-2-52,0 2-56,0-1 8,0 0-8,0 1-64,-3-5-160,3 3-8,0 2-60,-5 0-36,5-2-16,0 2 16,-3 0 0,3 0 36,0-2 0,0 2 0,0 0 12,-6 0 36,6 0 0,0 0 0,0 0 8,0 0 4,0 0 8,0 0-4,0 0-4,0 0-4,0 0-48,0 0 40,0-2 0,0 2-36,0 0 36,0 0 4,0 0 4,0 0 4,0 0 4,0 0-4,0 0-8,0 0 0,0 0-52,0 0 48,0 0-48,6 0-12,-6 0-24,3-2 84,2 1 12,-2 1 8,-3 0 0,5-2 4,4 0 48,-9 0-56,3 0-4,0 1-4,-3 1-8,0-4 12,0 2 0,0 1 0,0 1-48,0-1-36,0-3-4,0 2-8,0 1 36,-6-3-24,6 2-60,-9 0 8,4 1 52,-3 1 76,5 0 8,-3 0-4,-2 1-4,0 5 8,6-3 84,-4 3 88,0 1 32,-2 1 76,3 1-52,2 0-60,-2 0 16,5 1-28,0 1-36,-4 0-24,4-2-8,0 0-76,4-1-4,-4 1-8,5-2-76,-2-1-68,2-1-60,3-2-40,-5 2-20,0-3 32,3 0-140,-4-1-164,4-1-96,-4 0-148,4 0-172,-4 0-772,4-3-981,-3-1-1567,2 0-992,-2-2-1</inkml:trace>
  <inkml:trace contextRef="#ctx1" brushRef="#br1" timeOffset="0.99">21334 2446 6461,'0'0'6468,"0"0"-4384,0 0-1156,0 0-59,0 0 447,0 0 124,0 0-180,0 0-276,0 0-256,0 0-220,2-13-132,-2 13-136,-2 0-148,2 0-92,0 0-8,-7 4-4,7-3 8,-2 1 0,-4 4-8,4-5-60,-4 5 24,6-4-60,0 4 8,-2-3-8,2 3-24,0-3 36,0 3 92,2-1-44,-2-2-24,0 2 60,8-2 12,-8 3-8,6-4-4,-4 0 12,5 3 8,-7-3 88,2 2 12,4-2 0,-4 1 12,4 1 64,2-1-28,-5 1-24,0-1-120,-3 2-12,8-3-96,-8 3-36,5-1 24,-2-2-4,-3 4 4,0-3 48,0 1 56,0 1 4,0-1 8,0 1 160,0-2 28,-3 2 32,-2-1-48,2 1-20,-2-1-16,5-1-12,-6 0 24,6-1-12,-6 2-8,4-3 8,-4 1-12,4-1-36,2-1-24,-6 2-12,6-2-60,-2 0-8,2 0-124,-7 0-120,7-2-88,0 1-80,-2 1-160,2-2-184,0 1-108,0-3-356,0 1-608,0 1-985,2-1-2255,-2 1-2301</inkml:trace>
  <inkml:trace contextRef="#ctx1" brushRef="#br0" timeOffset="0.99">24207 4780 4316,'0'0'2917,"0"0"-529,0 0-968,0 0-432,0 0-232,0 0-208,0 0-228,0 0-28,0 0 100,0 0 392,6 21 412,-3-6 213,2 3-65,-2 4-228,5 2-212,-3 0-176,2 2-160,1 0-240,-3-2-72,3-2-64,-4-1-72,4-3-68,0-3-52,0-4-12,-5 2-72,5-4-60,-8-2-24,8-3-88,-8 2-36,6-5-32,-4 0-80,-2-1-80,0 0-76,7-2-200,-7-6-468,2-1-928,-2 0-1045,0-6-1895,6 6 155</inkml:trace>
  <inkml:trace contextRef="#ctx1" brushRef="#br0" timeOffset="0.99">24462 4686 4288,'0'0'4021,"0"0"-1961,0 0-452,0 0-240,-14 33-48,6-20-48,2 3-143,3 1-25,-3 2-168,4 0-64,-4 1-164,4 3-28,-4-1-48,0 2-132,1 0-112,2 0-100,-5-2-120,0 1-44,2 0 8,-2-5 0,5 3-24,-2-5-12,-4-3-8,9 0-40,-3-4-36,1 1-12,2-3-84,0 0-64,0-1-104,0-4-136,0-1-48,0-1-60,2 0-60,1 0-104,-3-1-316,0-7-728,9 1-1105,-9-1-2219,0-1-1729</inkml:trace>
  <inkml:trace contextRef="#ctx1" brushRef="#br0" timeOffset="0.99">24538 5032 7929,'0'0'2604,"0"0"-1444,0 0-828,0 0 0,0 0 372,0 0 316,0 0 268,0 0-91,0 0-289,0 0-288,0 0-152,-8-11-160,8 11-40,-8 2-8,8 1 36,-8 4-16,2 1 12,1 0-36,-3 2-36,5 2-36,-3-2 0,3 2 20,3 1-32,0-5-88,0 2-80,0-2 0,3-1-4,-3 0-48,9-1-60,-4-3-4,3-2 28,-5 2 24,6-3 48,-7 0-64,6-4-44,0 1 36,1-3-4,-3-1-20,2 0 24,-8 3 8,5-3 72,-5 0 4,0 0-4,0 0 4,0 0-8,0 1 4,0 0 4,0-1 112,0 0 44,-3 5 40,1-6-60,2 7-40,-8-5-40,2 3-56,4-1-96,-5 2-52,7 2 4,-8 0-16,8 0-48,-2 0-12,-4 0-24,6 0-24,0 0-124,0 0-212,0 0-136,0 0-228,0 0-649,0 0-1099,0 0-2556,6 0-125</inkml:trace>
  <inkml:trace contextRef="#ctx1" brushRef="#br0" timeOffset="0.99">24696 5077 12745,'0'0'2828,"0"0"-2828,0 0-76,0 0 76,0 0 616,0 0 201,0 0 127,0 0 92,0 0-360,0 27-308,0-25-196,0 0-40,0 3 28,0-5 48,0 1 60,0-1 96,0 0 72,0 0 52,0 0-28,0 0 12,0 0 0,0 0 24,0 0-40,0-3-164,0-1-184,0 1-60,0-3-40,0-1-8,0 0 0,0-1-60,-3 1-24,3-3-4,0 1-8,0 0 24,-5 0-12,5-2 36,0 2 40,0 3 8,0 0 44,0 1 4,0 3 0,0 0 0,5-1-40,-5 1 0,0 1-8,3 1-4,-3 0-116,0-1 12,5 1 24,-2 0-12,3 0 36,-3 0 0,2 1 0,3 0 0,-5 4 8,0-3 4,6 0 44,-1 2 0,-3-3-4,-2 1-148,3 0-24,-3 0-88,-3 0-44,5-2-28,-5 1-48,0-1-60,0 0-88,0 0-132,0 0-264,0 0-384,0 0-1425,-5 0 297,2-1-3416,-3-3-237</inkml:trace>
  <inkml:trace contextRef="#ctx1" brushRef="#br0" timeOffset="0.99">24823 4969 14985,'0'0'3973,"0"0"-3381,0 0-592,0 0 0,0 0 208,0 0 172,0 0 180,0 0 160,0 0-152,0 0-168,3 16-180,2-15-64,1 5 16,3-5-4,-4 1-48,3-2 12,0 0-44,1 0-40,-1 0-44,0 0 0,4-2-8,-2 1-40,-2-3-116,1 1-92,5 2 20,-9-3-32,4 2-64,-1 0-120,-3 2-40,4-1-84,-1-3-196,0 4-276,-5-2-440,-1 2-581,7 0-795,-9-1-1868,6 1-1017</inkml:trace>
  <inkml:trace contextRef="#ctx1" brushRef="#br0" timeOffset="0.99">24897 4856 11969,'0'0'2700,"0"0"-1676,0 0-924,0 0 264,0 0 401,0 0 279,0 0 88,0 0-76,0 0-288,0 0-220,0 33-124,0-20-36,0 1 36,0 0 72,0 1 60,0 1-84,0 1-136,0-2-104,0 1-76,0-1-36,0 0-108,0-4 84,0 4-48,0-6-12,7-2-36,-7 1-48,0 0 0,0-5 36,2 3-72,-2-5-48,0 0-100,0 4-104,0-5-64,0 0-44,0 0-76,-2 0-88,2 0-96,-7-5-120,7 3-828,0-6-1489,0-1-3035,-2 3-1657</inkml:trace>
  <inkml:trace contextRef="#ctx1" brushRef="#br0" timeOffset="0.99">25060 4985 12585,'0'0'2768,"0"0"-2620,0 0-20,0 0-128,4 24 692,-4-17 433,0 0 59,5-4-336,-2 3-236,-3-2-244,0 1-244,0-3-124,0 4-100,0-5 100,0 1-12,0 2-184,0-4-196,0 0-184,0 0-260,0 0-228,0 0-69,-3 0-747,-2-6-1988,5 5-1677</inkml:trace>
  <inkml:trace contextRef="#ctx1" brushRef="#br0" timeOffset="0.99">25077 4847 13301,'0'0'3985,"0"0"-2697,0 0-1288,0 0-260,0 0 52,0 0 136,0 0 72,0 0 12,0 0-12,0 0-480,0 0 56,3 0-76,-3 7-629,5-2-923,-5 1-2980,3-3-2017</inkml:trace>
  <inkml:trace contextRef="#ctx1" brushRef="#br0" timeOffset="0.99">25202 4930 2916,'0'0'14134,"0"0"-11222,0 0-2496,0 0-260,0 0-156,0 0 576,0 0 140,0 0 84,0 0-244,0 0-340,0 0-200,-17 8-12,9-1 68,-1 0 84,6 2 24,1 1 4,-6 3 20,0-4-36,1 6-24,5-6-12,-4 4-36,6-2-20,0-2-4,0 1-72,0-3-4,6 0 4,-4 0-4,5-1-8,-5-4 0,4 2 12,2-1 0,-3-2 8,1-1-8,-3-1 0,5-2-8,0-1-64,1 2-16,-4-2-68,3 1-72,-5-3-160,0 3-92,5-1-40,-8 2-52,6-3-56,-3 2-164,-3-1-296,0 1-584,0 2-849,0-1-1559,0-2-1560,0 2-305</inkml:trace>
  <inkml:trace contextRef="#ctx1" brushRef="#br0" timeOffset="0.99">25320 4961 5733,'0'0'11205,"0"0"-8633,0 0-2572,0 0-272,0 0 272,0 0 380,0 0 452,0 24 180,0-14-4,0 3-308,0-4-156,3 6-120,-3-6-136,0 2-108,3 0-72,-3-3-96,0-2 28,0 0-40,5 0-84,-5-2-84,3 0-84,-3-3-40,0-1-44,0 0-52,0 0-60,0 0-96,0 0-112,0-5-428,0-1-1024,0-5-2145,0 0-1143,0 3-1289</inkml:trace>
  <inkml:trace contextRef="#ctx1" brushRef="#br0" timeOffset="0.99">25381 4808 14057,'0'0'3185,"0"0"-1749,0 0-1020,0 0-144,0 0 8,0 0-36,0 0 64,0 0-64,0 0-72,0 0-172,0 0-164,-5-17-264,5 17-196,0 0-112,0 0-280,0 1-216,0 3-457,0 1-935,0-1-2400,0-1-801</inkml:trace>
  <inkml:trace contextRef="#ctx1" brushRef="#br0" timeOffset="0.99">25472 4791 13697,'0'0'2424,"0"0"-2384,0 0-40,0 0-768,0 0 768,0 0 796,0 0 369,0 0 267,-3 27-132,3-13-372,-5 3-220,5 0-116,0 4-180,-3-1 180,3 1 112,0 2-152,0-5-152,0 1-220,3 1-48,-3-4 0,5 1-84,-5-2-40,3-4-8,3 2-48,-6-4-48,3 0-36,2-1-48,-5-1-12,0-5-16,0 4-44,0-5-60,0-1-64,0 2-72,0-2-36,0 0-84,0 0-76,0-2-24,0 1-408,-5-3-1016,2 0-2165,3-2-2415,0-4-97</inkml:trace>
  <inkml:trace contextRef="#ctx1" brushRef="#br0" timeOffset="0.99">25417 4978 7777,'0'0'10333,"0"0"-8097,0 0-2236,0 0-676,0 0 76,0 0 600,0 0 384,0 0 460,0 0-148,0 0-244,0 4-136,3-1-184,2-2-36,3 5 28,-8-5 8,6 5 12,3-5-8,-1-1 32,0 2-76,0-2-92,6 0-108,-9 0-120,3 0-112,1 0-136,-1-2-168,-8 1-220,8-3-288,-2 1-616,-3-3-1441,3 5-3755,-6-8-69</inkml:trace>
  <inkml:trace contextRef="#ctx1" brushRef="#br0" timeOffset="0.99">25582 4943 15001,'0'0'4001,"0"0"-3377,0 0-624,0 0-256,0 0 256,0 0 528,0 0 180,0 0 120,14 25-260,-14-18-252,8 2-120,1 0-16,-1 0-48,-2-1-32,2 1-100,3-2 0,-3 0-52,0 1 4,1-6-72,-1 4-108,0-5-112,-5 1-112,3-1-128,2-1-140,-8 0-52,3-3-24,-1 0-144,-2-3-328,0-2-205,0-1-363,0 0 284,0-2 524,0 0 992,6 0 36,-4-2 372,-2 2 348,7-2 392,-5 3 188,-2 2 228,6 0 113,-6 3-353,2 2-480,-2 2-380,0-2-256,0 3-84,0 0 80,0 0 76,0 0 0,0 0-24,0 0-36,0 3-136,0 0 60,0 3 124,0 2 48,-2 0 120,2 2-48,-6 1-112,6 2 16,0 2-76,-2-4 148,-5 3 96,7 1 188,0 0-236,0-2-196,0 0-72,0 3-12,0-4-12,0 1 36,7 1-36,-5-4-36,-2 1-40,6 0-8,-6 0-8,2-2 0,-2-1-52,6 4 12,-6-4-24,0-1 12,0-1-12,0 0 0,0 1 12,0-4 12,0 3-48,-6-5-12,6 3-48,0-3-88,-2 1-116,2-2-88,0 0-108,0 0-144,0 0-88,0-3-404,0-4-1748,0 0-4537,2-3-472</inkml:trace>
  <inkml:trace contextRef="#ctx1" brushRef="#br0" timeOffset="0.99">24522 5360 1852,'0'0'7893,"0"0"-5549,0 0-1220,0 0-536,0 0 132,0 0 328,0 0 173,0 0-77,0 0-196,0 0-188,0-12-244,0 14-200,-8 1-120,-3 2-24,0 2-4,-3 3-8,-2 2-64,2 2-36,-3 2-56,3-1-4,0 2-4,6 0 4,-5-1 88,4-1-24,6 1-64,-2-2-12,5-1-136,0 0 16,0-2-4,5-2-44,-2-1 56,6 1-8,-1-4 20,0 1 16,3-3-4,-3-3 4,0 0 52,1 0 44,-1-2 60,6-3 40,-12 0 8,7 0 12,-6-1-8,2 3-16,-2 0-48,-3-1 4,0 4-40,0-2 36,-3 1 84,-2 1-68,-3 0-16,2 1 36,-10 3 112,1 3 44,5 1 40,-2 3 144,-4 1 36,8 0-156,-6 1-136,11 3-96,-2-2 16,-4-2-76,9 1 72,0 2-84,0-4-64,6-1-84,-3 3 52,5-5 12,-3 0 0,4-1-12,-6-5 12,10 2 8,-10-2 64,2 0-48,1-2-24,0 0-48,-4 0-88,4-2-68,-4 0-52,-2 0-4,6 0-56,-6 0-52,3-3-120,-3 3-276,0-4-420,0 1-593,0 1-579,0 2-640,0-5-1792,0 7 215</inkml:trace>
  <inkml:trace contextRef="#ctx1" brushRef="#br0" timeOffset="0.99">24628 5630 13133,'0'0'3817,"0"0"-2933,0 0-736,0 0-88,0 0 348,0 0 220,0 0 268,0 0-68,0 0-292,0 0-292,0 0-196,8-2-40,-8 2 140,8 0 32,-8 0-44,8 0-28,-2 0-60,2 2 12,0 2 12,-2-2 100,-1 4-40,3-3-60,-5 3-72,5-2 4,-2 1 44,2 2-36,-5-1-12,2-1 0,-2 1-8,0 1-100,-3 1 36,6-4 24,-3 1-24,-3 3-52,0-5 16,5 2-108,-2-2-124,-3 2-220,0-5-136,0 2-160,0 0-224,0-2-632,0 3-1009,0-3-2027,0-3-1613,-3-1 3361</inkml:trace>
  <inkml:trace contextRef="#ctx1" brushRef="#br0" timeOffset="0.99">24774 5563 11309,'0'0'3824,"0"0"-3660,0 0-164,0 0-288,0 0 288,0 0 768,0 0 149,-25 17 151,22-11-216,-2 2-348,-4 2-160,6 0 0,-5 2 36,0 2 72,-1 0 60,1-1-28,5-1-84,-2 2-132,-3-1-96,2-2-76,6-2-96,-8-1-52,8-1-72,0 0-32,-6-1-88,6-3-60,0 0-72,-2 0-84,2-2-116,0 0-156,0-1-252,0 0-376,0 0-449,0 0-459,0 0-544,-6 0-2521</inkml:trace>
  <inkml:trace contextRef="#ctx1" brushRef="#br0" timeOffset="0.99">24854 5699 10377,'0'0'4228,"0"0"-2896,0 0-964,0 0-143,0 0 311,0 0 196,0 0 184,0 0-252,0 0-308,0 0-200,0 0-56,0 9-16,0-9 40,0 2 12,0-2 32,0 0 28,0 0 24,0 0 36,0 0 84,0 0 96,0 0 36,5-2-84,-5 1-132,3-4-88,-3-2 52,5 0-4,-2-2 0,3-1-32,2-1-28,0-4-84,-3 2-60,4 1-4,-1-1-8,-2 3 0,3 3-48,-7 0-12,6 4-36,-2 0 24,-4 1 60,1 0 12,6 2 0,-9 0 72,8 2 36,-3 2 0,-2-1-12,3 5 36,-3-1-36,2 3 0,3 3 16,-8-1-4,3 3-24,-1-1-12,-2 2-12,0-3 12,0-1-16,7 3-56,-7-6-60,0-1 0,2 1-12,-2-2-24,0-4-12,0 2-100,0-4-104,0-1-84,0 0-52,0 0 36,6-1 0,-6-4-84,2 1-196,-2-3-232,0-3-584,0-1-692,0-1-825,-2 0-959,-4 1-801,6 2 645</inkml:trace>
  <inkml:trace contextRef="#ctx1" brushRef="#br0" timeOffset="0.99">24922 5669 10677,'0'0'3100,"0"0"-2008,0 0-816,0 0 328,0 0 565,0 0 243,0 0-268,0 0-372,0 0-308,0 0-184,-2 19-72,2-16 0,9-1-16,-7-2 28,4 2-4,2-2-80,-3 0-52,4 0-32,-4 0-52,3-2-96,1 0-148,-1-3-168,0 3-208,-3 0-28,2-2-380,-5 2-564,4 1-1365,-4-1-2747,-2 0-1917</inkml:trace>
  <inkml:trace contextRef="#ctx1" brushRef="#br0" timeOffset="0.99">25102 5691 11573,'0'0'2540,"0"0"-2184,0 0-244,0 0 584,14 25 749,-14-18-177,6-3-416,-4 1-448,-2 2-120,0-5-112,0 4-4,0-5 52,0 2 40,0-3 20,0 3 120,0-3 88,0 0 20,0 0-20,0 0-16,0 0 24,0 0 72,0 0 8,0-3-20,0 0-64,0 2-80,0-5-16,0-1-60,0 3-60,6-3-108,-6-4-168,2 1-8,-2-1-160,6-1 12,-4 2 48,5 0-12,-7 2 12,8 0 12,-8 1 48,2 5 40,4-2-100,-6 2 12,0 2 12,2 0-36,1 0 60,-3 0 52,6 2 8,-3 2 4,-3 0 56,5 1 24,-2 4 48,2-2-36,-2 1-44,-3 1-52,5-1-72,-1-1 24,-4 1 0,5-4 0,-5 1 0,3 2-48,-3-5 24,5 0-12,-5 2-28,0-4 16,0 0 92,0 1 4,0-1 8,0 0 0,0 0 0,0 0 40,0-1 24,3-3-24,0 1 16,-3-5 8,5 2-28,-2-3-44,6 0-60,-9 0-48,8-6-28,-3 6-32,-2-4 12,3 3 72,2 3 80,-8 0 0,0 5-8,0 2-96,0 0 12,0 0 48,0 2 48,0 3 148,0 2 104,0 2 24,0 1-8,0 4-40,0-2-48,0 0-84,2-2 0,1-1-36,-3 1-52,0-3 36,5 1-44,-2-3-60,-3 2-48,0-5 0,6 2-48,-6-2-12,3-1-72,-3-1-64,0 0-44,0 0-88,0 0-140,0 0-64,0-1-364,0-5-880,0 4-2244,0-5-1981,0 1-1976</inkml:trace>
  <inkml:trace contextRef="#ctx1" brushRef="#br0" timeOffset="0.99">25359 5710 3668,'0'0'2581,"0"0"-825,0 0-112,0 0 124,0 0-204,0 0-268,0 0-412,0 0-216,0 0-11,0 0-33,0 0-104,6 11-36,-6-8 96,3 3-88,-3-2 36,5 3 252,-5 0-168,0 2-236,3-1 60,-3 0 84,5 1-68,-5 0-140,0-1 100,0 4-124,0-2-104,3-2 44,-3-1 0,0 0-132,0-2-84,2 1 48,-2 1 28,0-6-16,0 3-12,0-3 12,0 1 12,0-2 24,0 0 12,0 0 24,0 0 24,0 0 244,0 0 68,0 0-192,0-2-108,0-3-108,0-3-72,0 2-48,0-4-24,0 0 12,6-5 52,-6 0-4,3-1 12,-3-1 0,8 0 0,-8-4 4,5 1 44,-2-1-48,3 2-12,-3-1-120,2 1-12,3 3 132,-8 5 4,3 0-52,0 2 60,-3 5 0,0-2 0,5 4 4,-5-1-4,4 1-4,-4 1-56,0 1-36,0-2 0,0 2-12,5 0 12,-2 0 0,-3 0 0,5 0-4,-2 0 4,-3 0 0,5 2 12,-2 1 12,3 0 0,-3 1 0,2 3 4,-5 0 68,3 1 0,-1 1 0,-2 1 0,0 2 48,0-2 20,0 5-64,0-6 0,-2 4 44,-1-2 24,3-2-60,0 0 60,-5-1-60,2-1 36,-3 0 0,6 1 36,-3-6 40,-2 4-16,5-5 0,-3 3-48,-2-1-52,2-3 32,-2 2-40,-4-2-96,3 0-120,-7 0-112,4-2-128,1 1-28,0-3 76,5 2 140,-3 1 28,6 0-196,0-4-384,0 3-540,0-3-488,0 1-312,6-2-561,-3-1-3291,5-1-2241</inkml:trace>
  <inkml:trace contextRef="#ctx1" brushRef="#br0" timeOffset="0.99">25596 5410 16542,'0'0'2824,"0"0"-2480,0 0-344,0 0-676,0 0 676,0 0 284,0 0 496,0 0-120,0 0-268,0 0-328,0 0-56,6 7 92,-6-1 204,0 5 148,0 1 272,0 5-132,-6 2-168,6 0-48,0 1-52,-2 3-20,-1-3-40,3 4 60,-5-2 36,1-4 4,4-1-40,0-2-144,0 1-72,4-6-100,1 3-8,-5-5-36,3 1-48,-1-4 0,-2 0-36,0-1-108,0-2-148,0-2-140,6 0-100,-6 0-96,0 0-156,0 0-236,0 0-536,0-6-2248,0 3-3005,2-10 1052</inkml:trace>
  <inkml:trace contextRef="#ctx1" brushRef="#br0" timeOffset="0.99">25674 5642 16309,'0'0'3121,"0"0"-2789,0 0-332,0 0-124,0 0 124,0 0 660,0 0 48,0 0 48,0 0-140,0 0-396,16 5-136,-10-3 124,2 0 8,-5-2 12,-1 1 16,6-1 8,-8 0-44,9 0-88,-3-1-48,-4-1-24,4 0-44,-4-2 44,5 1-40,-7-1-8,2-1 0,-2 0-156,0-3-64,6 0 28,-6-3 72,0 0-12,0 0 64,0-2 68,0 3 48,0 0 24,0 1-24,-6 4-48,6 0 12,0 3-12,-2 2-84,2 0-124,-7 4 100,5 2 108,-6 3 140,2 5 44,-3-1-76,1 4 36,-2-4-36,1 2 16,1 1-28,5-1 24,-2 0 12,-4-4-60,9 2-72,-3-4-4,3 1-68,0-1-36,3-2 0,-3 0 16,9-1 92,-1-2 0,0 1-24,6-5-112,-3 2-32,0-2-24,3 0-16,3-2-32,-12 0-76,9-5-156,-6 7-120,0-6-92,-5 4-108,2-1-308,-1-1-568,-4 3-953,0-3-2867,0 0-1797</inkml:trace>
  <inkml:trace contextRef="#ctx1" brushRef="#br0" timeOffset="0.99">24470 6111 12741,'0'0'4469,"0"0"-3169,0 0-872,0 0-316,0 0-28,0 0 64,0 0 184,0 0 120,0 0 0,0 0-184,0-3-216,5 3-4,3-4-48,1 3 96,7 1-36,4-2-48,-1-2 52,9 4 92,-3-1 16,3 1-16,4-2-8,-4 2-52,10 0-84,-10 0-12,2 0 8,4 0 4,-1 0 48,0 0-56,-11 2 44,9-1-36,-4 3 88,-2-2-40,-3 1-12,0 0-36,0-1 72,-5 2-76,-1-1-8,3-3-8,-2 2-40,-3-2-12,3 0-36,-7 0-124,2 0-60,-4 0 48,5-2-8,-9 2-4,4-2 0,-3 1 12,-2-1 12,0 2 12,-3-2 24,0 2 24,0 0-36,0 0-84,0 0-116,0 0-172,0 0-212,0 0-116,0 0-173,0 0-359,0 0-204,-3 0-336,0 0-960,3-2-3029</inkml:trace>
  <inkml:trace contextRef="#ctx1" brushRef="#br0" timeOffset="0.99">3689 9897 1968,'0'0'160,"0"0"192,0 0 468,0 0 1316,0 0-67,0 0-733,0 0-376,0 0-4,0 0 160,0 0 24,5-9-20,-5 8-132,0 1-60,0-2-47,0 2-109,3-1-104,-3-2-80,0 3-96,0 0-88,0 0-84,0 0-28,0 0-36,0 0-24,0 0-24,0 0-52,0 0-44,6-1-64,-6 1-40,3 0-4,2 0-4,1-1 0,2-1-4,1 2 0,4-2 4,-2-1 48,6 3 84,-1 0-20,0-2-64,4 0-36,-3-2 36,-1 3-48,-2-1-48,3 1-48,-1-2-16,-2 3-20,-6-2-64,-2 2 28,2 0 32,1 0 16,-4 0 32,-2 0 16,2 0 24,-5 0 0,0 0 48,0 0 8,3 0 40,-3 0-48,0 0-160,0 0-156,0 0-172,0 0-104,0 0-144,0 0-304,0 0-777,-3 0-1103,3 0-2916,-5 0-369</inkml:trace>
  <inkml:trace contextRef="#ctx1" brushRef="#br0" timeOffset="0.99">3747 9999 1160,'0'0'1044,"0"0"3049,0 0-2509,0 0-676,0 0-24,0 0 288,0 0 152,0 0-84,0 0-272,22-5-212,-14 3-76,-2 2-35,2-2-37,0 2-12,0 0 0,1-2-80,2 2-72,1-2-88,1 1-12,-1 1-28,-4-2-24,2 1-60,5-1-96,-7-1-132,-6 3-4,6-1-48,-2 1-16,-3 0 4,2 0-12,-2 0-52,-3-1-20,3 1-52,-3 0-84,0 0-136,0 0-116,0 0-144,0 0-140,0 0-305,0 0-559,0 0-852,0 0-2372,0 0-709</inkml:trace>
  <inkml:trace contextRef="#ctx1" brushRef="#br0" timeOffset="0.99">3977 9735 1736,'0'0'376,"0"0"1592,0 0 1173,0 0-861,0 0-664,0 0-344,0 0-136,0 0-132,0 0-184,0 0-132,0 0-131,0 0-85,0 0-84,0 0-80,0 0-48,0 0-36,0 0-52,0 0-36,0 0-24,0 0-76,0 0-36,0 0-48,0 4-40,5-1 28,-5 0 60,5 3 64,-5 2 96,6-1 12,-4 2 12,5 4 24,-5-3 16,4 1 56,-4 2 12,4-4-44,-4 2-128,4 0-36,-3-1-76,-3-3 68,6 2-76,-6-3 8,2 1-4,1-2 8,-3-1-12,0-1-32,0 1 32,5-1 12,-5-2-4,0 1-4,3 0 4,-3 0 0,0 0-8,0-1-8,0-1 8,0 0 0,0 2-4,0 0 4,0 0-8,0-2-40,0 1 36,0-1-52,0 0 4,0 0 0,0 1 0,0-1 48,0 0-4,0 0 4,0 0 0,0 0 12,0 0 0,0 0 52,0 0-4,0 0 0,0 0 12,0 0 16,0 0-16,0 0-52,0 0-8,0-1-4,0 1-4,0 0-4,0 0-40,0 0 4,0 0-12,0 0 12,0 0 0,0 0 36,0 0 8,0 0 4,0 0-8,0 0-68,0 0 16,0 1-40,0 2 28,-3 0 12,-2 2 48,0 2 12,-1 2 0,-3 1 84,1 0 28,0 2 8,-1 0-8,1-2 32,6 3-56,-6-3 32,5-1-36,-6 3-68,4-4-16,5 1-52,-3-2-20,-2-2-24,5 0 8,0-2-44,0 3-188,0-5-144,0 1-40,0 0-112,0-2-48,0 1-156,0-1-285,0 0-471,0-1-452,0-3-612,0 3-3121</inkml:trace>
  <inkml:trace contextRef="#ctx1" brushRef="#br0" timeOffset="0.99">4476 9685 1084,'0'0'728,"0"0"4825,0 0-3505,0 0-1000,0 0-444,0-22 104,0 15 48,0 4-28,0-2-80,0 1-164,0 1-44,0 1-8,0 0 32,0 1-24,0-3-11,0 4-29,0-2-28,0 2-48,6 0-104,-6 0-96,0 0-120,0 0-4,2 0-72,-2 5 8,0-1 0,6 5 64,-4-1 320,5 6 112,-5 1 96,4-3-120,-4 2-116,4 2-84,-4-4 48,4 0 76,-3 1 104,0-5-68,2 1-152,-2-2-68,2-3 8,-2 3 4,-3-6-40,0 5 0,6-5-24,-3-1 16,-3 2-4,0 1-12,0-2-36,0-1-12,0 0-40,0 0 44,0 0-4,0 0-36,0 0 36,0 0-36,0 0 36,0 0-36,0 0 36,0 0-36,0 0 36,0 0-48,5 0 4,-5-1 0,0 1 4,0-3 4,0 3 36,0 0-44,0-2 0,0 2 0,0-1 4,3 0 0,-3-4-4,0 4 0,5-4-4,-2 0-12,2-2-72,-1 0 72,-2-3-72,6-3 76,0 3-52,1-4 60,-3 3 32,-4-4-32,6 6-12,0-6 8,-8 4-44,12-2 48,-12 3-48,8-2 36,-3 4-88,-1-3-32,-4 1 12,5 0-12,-2-1 8,2 3-104,-5-3 32,3 2-36,2-2-8,-2 2-28,-3 1 24,6-1 60,-6 2 52,3 3 32,-1 0-8,-2 2-40,0 0-36,0 2-84,0 0-172,0 2-224,0 0-264,0 2-376,0 0-613,-2 3-235,-1 2-268,3-2-1940,0-1-201</inkml:trace>
  <inkml:trace contextRef="#ctx1" brushRef="#br0" timeOffset="0.99">4780 9668 4332,'0'0'4945,"0"0"-2749,0 0-876,0 0-376,0 0 68,0 0 136,0 0-131,0 0-221,0 0-264,0 0-260,0 0-164,-3-3-32,-2 1-28,5 2-36,-3 0 0,-3 0-8,3 0-4,-2 4 0,-3-3 4,8 3 8,-5-3 76,-4 4 24,3 0 8,4-1 76,-4 2 40,4 1-40,-5-3-12,5 3-52,2 0-68,-6 0-64,6 1-112,0-4 16,6 1-4,-4 1-8,5-3 96,-5-2-172,6-1 184,0 0-8,1-1-68,-1 0 4,0-5-4,1 1 68,-6-1-4,5 0-48,-3 0 52,3 2-80,-4-4 40,-2 1 0,4 5 40,-3-5-44,-3 1 40,5 4 4,-2-5 8,-3 5 0,0-2 100,0 4-16,0-2-80,0 2-4,0 0-84,0 0-112,0 0-64,0 2 24,0 2 236,-3 0 272,-2 3 136,5 3-76,-3 2-172,-3-3-76,6 0-84,0 1 0,0-2-112,-2-1-8,2 0-52,0 0-52,0-1-20,2-3-224,-2 3-228,0-5-12,9 0 123,-9 1-575,5-2-1216,-2 0-2456,2-2-1081</inkml:trace>
  <inkml:trace contextRef="#ctx1" brushRef="#br0" timeOffset="0.99">4913 9748 5653,'0'0'5928,"0"0"-4188,0 0-624,0 0 136,0 0 141,0 0-281,0 0-200,0 0-176,0 24-232,0-22-140,0-1-84,0-1 12,0 1 48,0-1 88,0 0 56,0 0 12,0 0-12,0 0-52,0 0 4,0 0-64,0-1-32,0 0-52,0-5-48,0 3-60,0-3-32,0-1-64,0 0-24,0-1-12,0-1-48,0-1-48,0 1-24,5 0 12,-5 2-36,3-1 44,-3 1 44,0 5 0,0-2-52,0 2 0,0 0 48,0 1-48,0 1-24,0-2-12,5 0-48,-2 2-36,-3 0 0,6 0 8,-3-2 52,2 2-12,-2 0 36,5 0-12,-3 0 12,-2-1 24,0 1-12,5 0-40,-8 0-92,5 0 36,-2-1-4,-3 1 4,6 0-12,-6 0-64,0 0-60,0 1-48,0-1-84,0 1-48,-6 3-128,6-1-280,0 1-424,-8 0-525,8-2-595,-3 0-1472,-2 3-1965</inkml:trace>
  <inkml:trace contextRef="#ctx1" brushRef="#br0" timeOffset="0.99">5094 9709 6901,'0'0'7212,"0"0"-5232,0 0-1611,0 0-209,0 0 512,0 0 172,0 0 8,0 0-168,0 0-180,0 0-112,0 16-152,0-10-56,0-2-60,0 3-52,0 1-60,0-6 56,0 4-68,0 0-72,0-5-24,0 2-40,0-3 52,0 4-40,0-4-68,0 0-164,0 0-24,0 0-72,0-3-76,0 0-324,0 1-628,0-4-917,0-1-583,0-2-1448,0 0 1131,0 1 233</inkml:trace>
  <inkml:trace contextRef="#ctx1" brushRef="#br0" timeOffset="0.99">5128 9575 9397,'0'0'2896,"0"0"-1480,0 0-436,0 0 64,0 0-99,0 0-201,0 0-84,0 0-192,0 0-420,0 0-48,0-6-344,0 8-152,0-1-12,0 1-52,-6-1-509,6 3-639,-3-1-1120,3-1-2949,9-11 469</inkml:trace>
  <inkml:trace contextRef="#ctx1" brushRef="#br0" timeOffset="0.99">5260 9687 6949,'0'0'6560,"0"0"-5040,0 0-1456,0 0-4,0 0 772,0 0 397,0 0-77,0 0-328,0 0-336,0 0-240,0 0-128,-8-2-8,8 2 32,-8 0 76,8 0 36,-8 2 52,4 2 32,-4 1-24,6-1-88,-4 0-56,4 1-76,-4 1 0,3-1-92,-3-1-4,6 0-72,0 1-36,0-1-16,0 0-8,0-1 12,6 1-40,-3-2 40,3-2 24,-4 1 20,4-1 64,-4-1-72,6-1 0,-4-2-40,4 1 16,0-3 68,-8 4 40,8-3 72,-8 4-60,6-1-4,-3 1 0,-3-3 0,5 4 52,-5-2-48,0 2 52,0 0-52,0-1-12,0 1-76,0 0-92,0 0-52,0 1 220,0 2 36,0 3 220,0 0-60,0 0-112,0-1-84,0 3-40,0-1-20,0 2-40,3-2 52,2-1-84,-2-4-176,-1 4-92,7-5-64,-3 1-52,-4-2-88,6 0-148,-8-2-356,7 1-629,-5-5-587,4 4-596,-6-4-1525,2 0 1225</inkml:trace>
  <inkml:trace contextRef="#ctx1" brushRef="#br0" timeOffset="0.99">5354 9661 6625,'0'0'4972,"0"0"-4164,0 0-720,0 0 668,0 0 1032,0 0 61,0 0-437,0 0-416,0 0-320,0 0-260,3-5-76,-3 5 52,0 0 104,8 0 88,-8 0-76,9 0-120,-4 0-124,3 3-92,-5-2-52,8-1-36,-3 0-12,-2 1-68,2-1-4,-5 0-84,5 0-36,-2 0-36,-4-1-40,6 1-104,-4-1-196,-4-2-16,8 3-44,-8-2-128,0 2-96,0 0-276,5 0-528,-2 0-937,-3 0-1735,0 0-1621</inkml:trace>
  <inkml:trace contextRef="#ctx1" brushRef="#br0" timeOffset="0.99">5454 9502 4852,'0'0'5965,"0"0"-4141,0 0-768,0 0 136,0 0 361,0 0-149,0 24-232,0-14-156,0 2-148,0 0-200,0 2-180,-4 1-152,2 1-56,-4-1-48,6 1-40,-2-4-36,2 3-12,-6-2-56,6-2-76,-2-2-12,2-1 0,0 3-48,0-6-4,-6 2-44,6-1 0,0 0 0,0-3 0,-3 3-24,3-3-184,0-3-132,0 1-76,0 4-84,-5-5-108,5 0-288,0 0-488,0-2-881,0-2-2299,0 1-2917</inkml:trace>
  <inkml:trace contextRef="#ctx1" brushRef="#br0" timeOffset="0.99">5553 9696 9217,'0'0'5844,"0"0"-4532,0 0-1039,0 0 251,0 0 456,0 0 276,-5 28-8,2-19-336,3-1-364,0 1-296,0-1-116,0 0-124,0 0 36,0-1-48,0-5-4,0 4-92,0-3-4,3-1-8,-3 0-196,0 0-84,5-2-72,-5 0-104,0 0-144,3-6-236,-1 3-664,-2-4-1093,0 0-1707,6-2-1229</inkml:trace>
  <inkml:trace contextRef="#ctx1" brushRef="#br0" timeOffset="0.99">5600 9598 8129,'0'0'3192,"0"0"-1652,0 0-648,0 0 376,0 0 193,0 0-393,0 0-412,0 0-344,0 0-312,0 0-88,0 0-308,-3-2 24,3 4 64,0 0-40,0 1-353,0 0-431,-5-1-604,5 3-1048,0 1-2332,0-5 463,8-23 3769</inkml:trace>
  <inkml:trace contextRef="#ctx1" brushRef="#br0" timeOffset="0.99">5666 9696 3768,'0'0'6609,"0"0"-4297,0 0-1328,0 0-476,0 0 300,0 0 416,0 0 37,0 0-149,0 0-336,0 0-300,-16 24-144,16-17-112,-6-1-36,3 3-76,3 0-12,0-1 4,0 1 32,0-1-92,3 1-40,3-2-8,-3 0 8,2 0 4,3-4-4,-3 3-120,4-5 60,-3-1-16,2 0 28,-6 0 0,4 0 40,2 0 0,-5-3 0,2-1 8,-5 1 0,3-3 0,0 4-4,-3-6-8,0 1-60,0 0-4,0 3-68,0-3 20,0 0 16,0 0 32,0 0 76,0 0 72,-3 3 96,0-2 104,3 4 8,-5-2-12,5 3-124,-3-1-144,-2 1-72,5 1-76,-3 0-44,3-2-16,-6 2-36,6 0-100,-2 0-192,2 2-436,-6 1-128,6-2-505,-8 3-935,8-1-2452,-2 2-1965</inkml:trace>
  <inkml:trace contextRef="#ctx1" brushRef="#br0" timeOffset="0.99">5774 9776 4136,'0'0'5141,"0"0"-2881,0 0-1016,0 0-428,0 0 224,0 0 408,0 0-123,0 0-321,0 0-340,0 0-244,0 0-164,-3 22-60,3-20-36,0 3-28,0-3 40,-5 0-64,5 2-8,0-2-4,0-1 0,0-1 4,0 0 32,0 0 28,5 0 60,-5 0 120,3 0 12,-1 0-52,4-3-44,-3-3-76,5 4-56,-2-5 8,-4 1 0,6-3-24,-1 2 28,1-1-28,-3-1 24,3 1-24,1-2-24,-1 2-36,0-1-48,-2 2-4,-3-1-4,5 6-4,-8-3 0,5 5 4,-2-1 8,-1 1 44,-2 0 32,0 1-4,7 1 12,-5 3 12,-2 3 12,0-1-48,0 0-60,6 1-8,-6-2-100,2 1 12,-2 2 88,0-2-4,6 0-120,-6-1-64,2-4-176,-2 4-4,7-3-36,-7-1-24,2 2 12,4-4-112,-6 1-228,2-1-352,-2 0-396,6-1-865,-6-1-2579,0-2-3493</inkml:trace>
  <inkml:trace contextRef="#ctx1" brushRef="#br0" timeOffset="0.99">6470 9709 5521,'0'0'6544,"0"0"-4620,0 0-1328,0 0-204,0 0 416,0 0 369,0 0-85,0 0-152,0 0-216,0 0-260,-14-12-208,11 11-96,-2 1-16,2 0 16,-3 4 24,-2-2-4,3 5 4,-3 1-16,1-1 16,-1 2-28,6 0-108,-4 0-48,6-1-72,-2 1 0,2-2 24,0-1-24,2-2-28,-2 1-44,8-3 72,-2 2 60,3-4 0,-7 0-64,9 0 28,-6-4 36,-2 1 12,6-3-4,-4-1 0,-2 5-44,2-6 36,-2 1 0,3 0-72,-3 0-28,-3 1 4,5-2 20,-5-2 4,0 2 12,0-1 0,0 2-16,0 1-44,0 0 52,-5-1 80,5 1 100,-3 4 8,-3-1-24,3 1-20,-2 0-64,2 2-8,-2 0-104,-4 4 40,1-1 60,5 3-60,-5-4-136,6 5-40,-5-1-32,5-1-64,2 0-220,0-2-600,0 4-737,0-3-1247,2-1-2992,5-1-209</inkml:trace>
  <inkml:trace contextRef="#ctx1" brushRef="#br0" timeOffset="0.99">6771 9596 768,'0'0'1736,"0"0"2337,0 0-2785,0 0 140,0 0 544,0 0 40,0 0-360,0 0-496,0 0-427,-22-25-257,16 21-88,3 4 40,-2-4 44,2 4-36,-2-5-128,5 5-92,-8-1-68,8-1-56,-9 2-88,6-1-12,-2-2-76,5 3 16,-6 0 64,6 0 8,-5 0 92,2 0 32,3 0-16,-6 0 4,3 0 60,3 3 24,-5-2 36,5 2 24,-3-1 24,-2 1 12,5 1-16,-3 3-56,-3-2-24,6 3-76,0 0-48,-3 0 0,-2 2-24,5-1 4,0-1-4,0 5-48,0-4 0,0 0-48,5 2 48,-2-3 0,-3 5-8,0-5-80,0 0 40,0 1 44,0-2 0,0 1-8,6 0-60,-6-1-36,0-3 48,0 3 8,0-2-20,0-1-60,0 2-52,0-5-20,0 3-52,0-1-72,0-2-100,0-1-96,0 2-164,0-2-360,0 0-604,0 0-721,0-2-603,0 1-3065</inkml:trace>
  <inkml:trace contextRef="#ctx1" brushRef="#br0" timeOffset="0.99">6638 9709 12273,'0'0'3088,"0"0"-2400,0 0-508,0 0-140,0 0 745,0 0 123,0 0 16,0 0-224,0 0-260,0 0-256,0 0-140,-2-5-40,4 5 4,4 0 92,-4 0-40,1 0-60,5 0-56,-2 0-128,2 0-184,-5 0-184,5 0-248,-2-2-324,-3 2-617,5 0-1139,-5-1-2832,-3 0-813</inkml:trace>
  <inkml:trace contextRef="#ctx1" brushRef="#br0" timeOffset="0.99">6605 9701 632,'0'0'1656,"0"0"-1656,0 0 232,0 0 1192,0 0 609,0 0-449,0 0-400,0 0-188,0 0-28,0 0-4,0 0 0,-14 0-72,14 0-116,0 0-144,0-1-156,-5 1-60,5 0-24,0-3 21,0 2-13,0 1-16,0 0-60,0 0-88,0 0-52,0 0-60,5 0-124,-5-2-56,6 2-32,-6 0-24,8 0 112,0 0 88,0 0 84,7 0 52,-5 2 8,1-2-48,-2 0-96,-1 0-88,0 0-12,1 1-88,-1-1-24,-5 0 16,5 0 20,-8 0 28,6 0-16,-3 0-48,-3 0-48,0 0-248,0 0-28,0 0-100,0 0-157,0 0-211,0 0-504,0 0-944,0 0-2552,0 0-241</inkml:trace>
  <inkml:trace contextRef="#ctx1" brushRef="#br0" timeOffset="0.99">7127 9693 13349,'0'0'2820,"0"0"-2527,0 0-81,0 0-140,0 0 764,0 0 116,0 0 80,0 0-260,0 0-336,0 0-264,0 0-88,11-15 40,-11 15 20,8 0-20,1 0-52,-1 0-24,5 0-44,-1 0-4,-1 0-4,5-1-4,-8 1-64,7-1-28,-10 1-92,3 0-52,0-3-24,1 2-368,-9 1-76,0 0-48,0 0-32,0 0-176,0 0-505,0 0-515,-9 0-1068,9 0-3249</inkml:trace>
  <inkml:trace contextRef="#ctx1" brushRef="#br0" timeOffset="0.99">7317 9514 784,'0'0'884,"0"0"2324,0 0-447,0 0-793,0 0-264,0 0-228,0 0-140,9-26-260,-9 22-172,0 1-87,0 0-221,0 1-148,0-3-104,-5 3-120,1 0-140,-1-1-80,-3 3-4,0-2-136,-4 2-36,4 0 0,0 2 0,-1 1 60,-2 1-12,1-1 64,1 1 60,1 1 16,0-2 32,-1 4 12,4-2 16,-3 0-64,2 2-12,0 2 4,3-2 0,-2 1 120,2 4 24,-2-1-36,5 3-40,-3-3 76,3 5-12,0-3 0,-5 4 36,5-2-24,0-2-12,0 3 0,0-1-40,0-1-32,0 2 8,0-5-72,0 3 0,0-4-8,0 2 0,0-2-40,0-2-28,0 0-72,0 0 64,0-1-160,0-3 44,0 2-96,0-1-160,0-3-176,0-1-328,0-1-425,5 0-583,-5 0-740,0-1-2945</inkml:trace>
  <inkml:trace contextRef="#ctx1" brushRef="#br0" timeOffset="0.99">7439 9536 92,'0'0'0,"0"0"-92,0 0 92,0 0 104,0 0 0,0 0 16,-5-26 192,2 24 184,3 0-28,0-2-36,0 4 12,0-2-108,0 0-284,0 1-52,0-1 1880,0 2-591,0-2-445,-6 0-24,6 2 48,0-1-104,0-1-140,0 2-20,0-2-100,0 2-40,0 0-80,0-2-64,-3 2-88,3 0-52,-5 0-16,5 0 28,0 0 12,0 0 12,0 0 16,0 0-28,0 0-40,0 0-12,0 0-24,0 0 24,0 0-16,0 0-8,-3 2-52,3 0 36,-5 3 104,5 0 160,0 4 228,0 3 249,0 3 55,0 2 56,0 6-168,-3-1-124,3 2-48,0-1-112,-3 1-28,3-4-120,0 2-120,-6-4-88,6-3-36,0 0-72,0-4 16,0 2-56,0-4-4,-3 0 8,3-1-12,0 0 0,0-3-8,0-2-44,0 1-8,-5 0-36,5-4-72,0 0-232,0 0-112,0 0-72,0 0-108,-3 0-228,3 0-732,0-7-2113,0 5-3287,0-7 79</inkml:trace>
  <inkml:trace contextRef="#ctx1" brushRef="#br0" timeOffset="0.99">7514 9751 2552,'0'0'7465,"0"0"-5521,0 0-1124,0 0-4,0 0 428,0 0 140,0 0-159,0 0-297,0 0-240,0 0-184,0 0-124,0-9-88,0 9-108,0 0-116,0 0-68,-3 0-60,3 0 48,-3 2 12,3 2 48,-6 0 88,6 2-16,-2 1-8,2 0-4,0 0-24,0-1-20,0 1-16,0-1-40,2-1 40,4-1 72,-3-2 28,0 2-16,2-2-20,-2-2 20,-3 0 24,8 0 28,-8 0 8,5 0-20,-1-2-4,-4-4-36,5 5-56,-2-5-12,2 2-64,-5-2-112,3-1-8,2-1 48,-5 1 0,3 0-100,3-2-8,-6 2-36,0 1-16,0 0 12,0-2 40,0 3 20,-6 0 64,3 1 48,-2 2-4,-3 0 40,5-1-48,-2 1 0,-4 2-12,1 0-4,0 0 64,2 2-36,-2 3 48,-1-3 0,4 2 0,-4-1-8,1 3-112,6-2-28,-4 1-36,4 1-48,-2-1-24,-1 2-28,5-1-388,0-4-416,0 4-321,5-3-635,-1 1-520,-2-1-1632,4-3-877</inkml:trace>
  <inkml:trace contextRef="#ctx1" brushRef="#br0" timeOffset="0.99">7732 9733 3452,'0'0'548,"0"0"1329,0 0-941,0 0-80,0 0 548,0 0 288,0 0-152,0 0-364,0 0-312,0 0-280,0 0-144,-28-15-112,28 14-52,-3-1-116,-3 2-80,6-2-80,0 0-12,-2 2-36,2 0 32,-6 0 16,6 0 0,0 0 64,0 0 40,0 0 9,0 0 27,0 0 72,0 0 84,0 0 40,0 0-24,0 0-52,0 0-52,0 0-32,0 2 8,0 2 36,0-1 76,0 4 36,0-1 60,0 3-36,0 0-88,0-1-24,0 1-60,0-2-76,0 1-108,0-1-8,0-1-40,0-3 0,0 3 48,8-4 0,-8 0 12,6 1 60,-3-2-48,3-1-24,-4 0-60,4-1 12,2-2-16,-2 0-8,-1 0 0,-2-1 64,5 1-4,-3-1-40,-2 1 52,3-1-12,-3 2-36,2 1 0,-5 0 36,3-4 4,-3 4 0,0 1 4,0 0 4,0 0 0,0-1-4,0 1-44,0 0-16,0 0 64,0 0-72,0 0-48,0 0-64,0 0-12,0 1 24,0-1-12,0 4 36,0-1 148,5 0 84,-5 2 104,6-1-176,0 1-4,-4-4 40,7 5 12,5-5 4,-6 1-56,0 1-8,0-3-124,-2 0-24,2 0-48,-3 0 36,-2-3 12,2 1 80,-1 1 68,1-5 60,-5 5-12,3-4-32,-3 0 32,5-1-40,-5-1-8,0 3 0,0-3 0,3 0 76,-3-1-24,0-1-52,0 1-52,0-4-20,0 4-40,0-1 108,5 1 4,-5 1-8,0 3-64,0-3-52,0 5-12,0-2 0,0 2-24,0 0 36,0 2 24,0-1 28,0 1-40,0 0-72,0 0-204,0 0-256,0 0-253,0 0-135,0 0-84,0 0-108,0 0-268,0 0-564,0 1-1216,0-1-1169</inkml:trace>
  <inkml:trace contextRef="#ctx1" brushRef="#br0" timeOffset="0.99">8425 9704 1200,'0'0'1148,"0"0"4549,0 0-3753,0 0-616,0 0-340,0 0 12,0 0-112,0 0-180,0 0-192,0 0-148,-14 0-108,11 5-28,-3-3-67,4 2-17,-6 1-36,2 0 0,0 3 24,-2-2 64,3 0 36,-4 4 0,6-1-64,-2-1-60,5-1-12,0-1-12,0 1-4,0 0 40,0 0-112,0-4 124,5 3-12,-2-5 0,3 3 0,-3-2-4,2-2 40,-2 0 12,2 0 12,1-6-12,0 3-60,-4-3-40,6-2-72,1 1-60,-3-2-136,2 0-52,-6-1 4,6-3-52,-5 1 12,6-2-84,-9 0-52,8-1 8,-3-1-12,-2-1-161,2 2-199,-5-3-112,4 1 36,1 0-84,-2 2-288,-3 1-184,0 2 848,5 5 568,-5 2 1264,0 3-336,0 0-428,0 2-284,0 0 40,0 0-76,0 2-80,0 3 120,-5 3 248,2 1 284,-2 3 296,1 4-43,-1 1-33,-3 4-56,8-2-216,-8 1-108,8-1-68,0 1-156,-3-3-52,3 0-108,0-3-76,0-3 0,0-1 16,0-1-52,3-2-84,-3 0-12,0-1 0,5-4-120,-2 0-28,-3-2-8,0 0-52,5 0-72,-2-2-256,2 0-336,-1-5-384,1-1-977,-2 0-2595,2 1-2977</inkml:trace>
  <inkml:trace contextRef="#ctx1" brushRef="#br0" timeOffset="0.99">8568 9725 4948,'0'0'4697,"0"0"-3033,0 0-432,0 0 160,0 0-80,0 0-300,5 26-175,-5-19-93,0-1-188,0-2-200,0 3-196,0-1-84,0-4-76,0 0 0,0 2-64,0-3-44,0 1-40,0-2-76,0 2-244,-5-2-264,5 0-281,0-2-535,0 0-1232,-3 1-3717</inkml:trace>
  <inkml:trace contextRef="#ctx1" brushRef="#br0" timeOffset="0.99">8593 9587 3920,'0'0'3245,"0"0"-1953,0 0-1292,0 0-312,0 0-232,0 0-1212,0 0-813,0 0-455</inkml:trace>
  <inkml:trace contextRef="#ctx1" brushRef="#br0" timeOffset="0.99">8643 9785 1408,'0'0'6037,"0"0"-5205,0 0-432,0 0 312,0 0 272,0 0 36,0 0 56,0 0-80,0 0-272,0 0-216,3 13-116,-3-12-16,5-1 76,-5 0 105,0 0 91,0 0-16,0 0-40,0 0 52,0 0 68,0 0 32,0 0-60,0-1-140,0-3-140,0 0-92,3-1-56,-1 1 0,-2-2-40,0-3-48,6 2-32,-3-1-40,-3-1-24,6 0-12,-4 0-56,-2-2-4,8 0-120,-8 3 0,0-1 8,6 1 40,-6-1 0,2 4 24,-2 1 36,0-1-72,0 4 72,6 0-36,-6 1 36,0-3-36,0 3-28,0-1-44,3 1-60,-3 0-4,5 0 16,-2 1 20,0 3 76,2-3 68,-1 5-8,4-3-36,-8 2 48,8-1-4,-8 0-8,5-2-36,-2 0-60,-3 3-64,6-5-12,-6 2-56,0-2-176,0 2-304,0-2-324,0 2-524,0-2-1069,0 0-1947,0 0-2105</inkml:trace>
  <inkml:trace contextRef="#ctx1" brushRef="#br0" timeOffset="0.99">8819 9727 7081,'0'0'6616,"0"0"-5160,0 0-1380,0 0 24,0 0 836,0 0 521,20 0-185,-15 0-440,-2-2-464,-3 1-296,5 1-72,-5-4-8,0 2-40,0 1 36,0-3-72,0 0-4,0 2-60,0-3-8,-5 0 92,2 2-8,3 0 64,-5-3 8,-3 4 0,5-3 8,-3 4-8,3 0-84,-5-2-52,6 3 12,-4 3 124,4-1 48,-5 5 152,5-1 56,-4 3 12,-2 0 40,8 2-16,-2 2-12,2-2-100,-7 3-56,7-4 32,7 1-80,-5-1-28,4-1 36,-4-1 136,6-1-196,7 0-24,-7-4-208,-3 1-8,9-2-92,-3 0-188,-2-2-192,4 0-168,-8 0-180,4-4-444,-1 0-841,-2-3-1911,-4 4-1789</inkml:trace>
  <inkml:trace contextRef="#ctx1" brushRef="#br0" timeOffset="0.99">9049 9678 12317,'0'0'3224,"0"0"-2315,0 0-861,0 0 352,0 0 432,0 0 364,0 0-212,0 0-300,0 0-284,0 0-192,0 0-100,8-2-48,-16 2 16,8 0 80,-9 0 4,4 1-4,-9 0-8,5 6 8,-1-5 24,-4 5-8,6 0 32,-3 1 52,2 1 8,1 0-44,5-1-88,-2 2-24,-4 0-24,9-1-36,0-4-36,0 2 76,0 0-40,0 0 12,9 1 24,-4-3-24,3-1 48,1 2-48,-1-3-60,3 1 0,0-2-4,3-1-4,-3-1-52,3 0-108,-4 0-136,2 0-140,-4 0-88,0-3-64,1-1-60,-1 1-84,-5-3-360,6-1-364,-1 1-665,-3-5-1683,-2 3-1404,2-1-745</inkml:trace>
  <inkml:trace contextRef="#ctx1" brushRef="#br0" timeOffset="0.99">9134 9709 1564,'0'0'13205,"0"0"-10756,0 0-1829,0 0-548,0 0 484,0 0 320,0 0 164,0 0-140,0 0-256,0 0-268,6 0-144,-1 0-28,-5 0 76,8 2 8,1 0 52,-1 2-28,-3-3-68,7 1-64,-1 2-60,-3-1-72,9-3-44,-4 1-4,1-1-44,3 0-28,-3 0-72,-4 0-84,-1 0-28,2-1-80,-6 1-112,-2 0-48,-3-2-88,0 1-84,0-2-280,0 2-708,0-1-1321,-3-1-2199,-2 1-1845</inkml:trace>
  <inkml:trace contextRef="#ctx1" brushRef="#br0" timeOffset="0.99">9283 9531 6409,'0'0'2728,"0"0"-1204,0 0 188,-2 24 248,-4-14-232,6 2-267,-8 2-125,8 0-100,-9 1-244,7 1-312,-4 0-88,1-1-108,0 1-96,1-2-132,-1 2-88,2-2 0,-2 1-48,5-2 16,0 0-52,0-2-76,0-1 40,-3 0-44,3-2-4,0 0-4,0-1-4,-5 0-40,5-5-48,0 4-16,0-3-20,0 3-180,0-5-76,0-1-60,0 1-72,0-1-100,0 0-184,0 0-356,0 0-476,-3-1-1169,3-4-2675,-6 2-2381</inkml:trace>
  <inkml:trace contextRef="#ctx1" brushRef="#br0" timeOffset="0.99">9358 9728 4652,'0'0'10041,"0"0"-8264,0 0-1665,0 0 200,0 0 792,13 31 620,-6-22-308,-5-2-544,-2 1-420,6 1-260,-6-1-84,2-1-84,-2 2-24,0-3-96,0-4-48,0 5-64,0-7-96,0 2-276,0-2-188,0 0-236,0 0-496,-2-2-1221,2 0-2671,-6-7-3505</inkml:trace>
  <inkml:trace contextRef="#ctx1" brushRef="#br0" timeOffset="0.99">9416 9589 10981,'0'0'4300,"0"0"-4264,0 0 40,0 0-76,0 0 704,0 0-75,0 0-453,0 0-176,0 0-312,0 0-133,-11 24-859,8-18-912,-3-1-2708,6-1-1397</inkml:trace>
  <inkml:trace contextRef="#ctx1" brushRef="#br0" timeOffset="0.99">9518 9721 8141,'0'0'6888,"0"0"-5351,0 0-1465,0 0-8,0 0 384,0 0 284,0 0 208,0 0-120,0 0-232,0 0-184,-25 27-88,25-18-84,0 0-64,0 0-56,0-1-40,0 3 72,0 0-44,0-3-88,6-1-4,-4 0 76,6-3 24,-1 2-8,1-3-28,-3 1 0,3-4 24,1 0-12,-1 0 4,0 0-16,1-4-60,2 1-12,-6-3-60,-2 2 0,5-1-76,-8-2-8,6-2-16,-6 1-44,2-5-40,-2 3-36,0 0 60,-2 0 88,-4-1 56,6 2 76,-8 2 48,5 3 160,-2 0-208,-1 2-76,1 1-104,-4 1 56,6 0 52,-2 0-12,-3 1-148,8 1-112,-9 2-60,9-1-160,-3 3-448,-2 0-592,5-3-729,0 3-891,0-3-2589</inkml:trace>
  <inkml:trace contextRef="#ctx1" brushRef="#br0" timeOffset="0.99">9728 9799 9501,'0'0'3092,"0"0"-1892,0 0-744,0 0 328,0 0 589,0 0-105,-16 24-240,16-20-204,-3 0-300,3-2-216,-6 2-152,6-2-20,0-1-28,0-1 52,0 0 12,0 0 56,0 0 16,6 0 96,-3 0 12,-3 0-24,5-3-88,-2-3-68,2 4-16,-2-4 0,5-1-60,-5 0 28,5-2-28,0 1 0,1-1-24,-1 1 24,0-1-48,6 0-40,-3-3 68,1 2-72,-4 2-4,0 1 8,-3 4 52,4-1-60,-6 2 0,-1 2-72,-2 0 72,6 2 4,-4 3 116,-2 1 72,6 3 84,-4-1 16,-2 2 20,6-2-144,-6 2-168,3 2-8,-3-5 4,6 1-4,-4-1-76,4-1 24,-4 1-12,4 0-96,-6-1-172,6-4-128,-6 0-100,0 2-120,0-4-136,0 2-528,0-2-976,0 0-2177,0-2-1911,-6-4-1073</inkml:trace>
  <inkml:trace contextRef="#ctx1" brushRef="#br0" timeOffset="0.99">10305 9733 3040,'0'0'1836,"0"0"2065,0 0-2337,0 0-556,0 0-176,0 0 128,0 0 84,0 0-108,0 0-232,0 0-200,6-8-127,-6 8-53,0-1-12,0 1 20,0 0 28,0 0 24,0 0-28,0 0-24,0 0-12,0 0 0,0 0-16,0 0 40,0 0-16,-6 0-12,6 0-156,-3 0-104,-2 0-56,2 0-44,-2 1 44,-1 1 4,-3-1-4,4 4-12,2-3-60,-5 2 20,2 1 48,6-1-8,-3-1-36,-2 3-36,5 1-12,-3-3 80,-2 3 4,5 0 8,0 1-68,0 0 68,0-1-4,0-3-52,0 2 0,5-1-88,-2-3-12,-3-1 52,5 0 84,-2-1 24,3 0 48,-3-1 0,5 0 0,-3-5 16,4-1 20,-3 3-36,-1-3 0,-2-2 4,5 2 20,-2-1-68,-3 0 0,2 0 0,-5 1-4,3 0-72,2 2 72,-5 1 84,0 2 12,0 0 4,0-1 8,0 3-20,0 0-16,0 0-64,0 0 0,0 0-4,0 0-4,0 5-12,0-5 12,0 6 220,0 0 44,0 1-8,0 2-84,0-1-16,0 4-48,0-4-36,0-1-60,0 0-12,0-3-8,0 4-112,0-3 0,0-2-40,3-2-228,-3 4-60,6-3-76,-6-2-88,2 0-84,1 0-340,-3 0-624,8-2-1321,-8-3-3199,0 3-1313</inkml:trace>
  <inkml:trace contextRef="#ctx1" brushRef="#br0" timeOffset="0.99">10495 9497 3852,'0'0'6277,"0"0"-4349,0 0-928,0 0-44,0 0 460,0 0 29,0 24-21,0-11-144,0 3-48,-2 1-256,2 3-224,-6-1-76,3 4-48,3 0 0,-5-3-144,2-1-136,3-1-120,-6 0-84,6-1-60,0-2-80,0-2-4,0-2-4,0-2 0,0-2-8,0 1-72,0-2-36,0-3 12,0 3-84,0-5-60,0 0-136,0-1-116,0 3-112,0-3-100,0 0-252,0-3-580,0 2-1160,0-6-3405,0 4-3544</inkml:trace>
  <inkml:trace contextRef="#ctx1" brushRef="#br0" timeOffset="0.99">10612 9737 508,'0'0'13689,"0"0"-9492,0 0-3497,0 0-368,0 0 452,0 0 580,0 0-212,0 0-220,0 0-268,0 0-316,0 0-200,-12-2-148,12 2 0,-2 6-76,-4-3 76,-2 5 12,5 4 64,-3-2-16,4-1 0,-4 4 0,6-2 12,0-2-60,0 2-12,0-2-40,0-3-68,0-1-64,8 3-20,-2-6 60,3 2 0,-1-4 36,0 0 12,-2 0-76,7-6-8,-2 6 48,-5-8 60,2 3-72,0-1 72,-3-1-16,-5 0 28,9-2 40,-9 1 8,6-1 8,-4-2-8,-2 1-40,0 1-68,0 1 108,-2 1 128,-4 0 128,6 0-76,-9 3-12,9-2-68,-5 3-88,0-1-12,2 4-84,-2 0-72,-4-2 0,9 2-36,-8 0-4,8 2-32,-3-2-40,-2 0-36,5 4-168,-3-4-208,-2 1-440,5-1-724,0 0-1217,0 0-2247,0 0-1789</inkml:trace>
  <inkml:trace contextRef="#ctx1" brushRef="#br0" timeOffset="0.99">10799 9790 7797,'0'0'8156,"0"0"-6567,0 0-1389,0 0 84,-14 23 480,14-18 256,-2 0-288,-4-4-268,6 4-208,0-5-160,0 2-96,0-2-4,0 0-52,6 0 56,-4 0 184,-2 0 84,0-7 36,8 5-16,-8-4 28,6-1 60,-3-2 84,3 1 48,-4-1-52,4 1-116,-4-1-100,4 0-24,0 0-84,-6 0-60,8 3-24,-8 0-48,5 3 0,-2-1-8,-3 2 0,0 2 4,5 0 0,-2 0 4,-3 2 0,6 3 72,-3 1 24,2 2 0,-2 3-24,2-2-20,-2 4-48,0-2-4,-3 2-16,0-3-80,0 0-48,6-2-132,-3-1-144,-3 1-28,0-3-72,0-2-108,5-2-96,-5-1-188,3 0-488,-3-1-476,0-6-1045,0 4-2863,0-7-3189</inkml:trace>
  <inkml:trace contextRef="#ctx1" brushRef="#br0" timeOffset="0.99">11047 9742 28,'0'0'13197,"0"0"-9240,0 0-3225,0 0-312,0 0 320,0 0 608,0 0-108,0 0-268,0 0-284,0 0-312,-5-9-196,0 9-96,2 0-32,-2 0-40,2 0 0,-6 2-12,1 4-44,0-3-20,-1 4 16,6 0 40,-10 0 0,10 0 8,-2 2-4,1-1-56,4-1 52,-5 2 8,5-1-4,0-1-52,0 0-76,0-3-60,5 4-64,-5-5 16,4 2-4,1-4-36,3 4 4,0-3 68,-1-2 16,1 0 8,0-4-12,0 0 76,1-1 116,-1 0-56,2-1 48,-3-2 8,-5 1 4,6-2 12,-2 1 48,-4 1 0,-2-2 100,6 1 44,-6 1 64,0 4 12,0-3 96,0 6 72,0-1-64,0 1-200,0 0-184,0 0-48,0 0 44,0 1 4,0 1 60,-6 2 60,6 3 48,0-3-96,0 3-8,-2 2 44,2-1 36,0 1-24,-6 4 12,6-4 0,0 0-12,0 6-20,0-6-28,-2 6-64,2-2-4,-6-1 0,6 4-4,-2-1 4,-5 1 0,7-1 0,0 1-4,-2-1 0,-1-2 4,3 2 0,0-2 0,-5-1-4,5 0-4,-3-1-44,3-3 48,-5 1 8,2-1 100,-3-1 60,3 2-12,-2-4-24,5-2-36,-8 3-12,8-5 0,-8 1 12,8 0-20,-7-2-76,7 0-100,-5 0-32,2-4-24,-2 3-12,5-1-36,-3-2-72,3 3-124,0-1 28,-5 0-16,5-1-60,0 1-60,0 0-180,0-1-236,0 1-348,0-1-584,0-1-933,5 1-1903,-5 1-1565</inkml:trace>
  <inkml:trace contextRef="#ctx1" brushRef="#br0" timeOffset="0.99">11514 9750 2856,'0'0'352,"0"0"452,0 0-804,0 0-456,0 0 312,0 0 144,0 0 576,0 0-4,0 0-64,0 0-156,0 0 129,-5-5 483,5 5 336,0 0 136,0 0-28,0 0-160,0 0-100,0 0-16,0 0-24,0 0-75,0 0-165,0 0-100,0 0-52,0 0-4,0 0-112,0 0-140,0 0-80,0 0-100,-3 0-76,-2 0-140,5 0-64,-8 0-12,-1 0-52,6 3 52,-5-1-36,0-1-8,-4 5 52,7-2 4,-3 3-4,-1 0-8,1 3 12,3 1 56,-3 0 80,1 0 8,5 2-140,2-4-4,-6 4-60,6-3-52,0-1-68,6-1 60,-4-3-28,5 0-48,-5 1-60,6-5 52,-5 1 8,5 0 84,-2-2 104,-3-2 8,5 0 88,-3-1-4,-2-3 12,6 2-20,-4-1-72,3-2-4,-2-1-8,-6-1-80,9 2 76,-4-1-28,-2 1 40,2-2 48,-2 3-44,2-3 84,-5 0-80,3 1 28,3-1-36,-6 2 0,0 3 4,2 0 92,-2 1 100,0 3 36,0-1-112,0 1-32,0 0 8,0 0 12,0 1-36,-2 0-20,2 5 20,0 3 24,-6 0 112,6 1-4,-3 5-32,3-3-16,0 1 112,0 0 80,0-2-32,3-3-184,-3 4-48,6-4-84,-4 1 0,4-5-60,-3 2 12,-1-3-24,4 1-48,-3-2-52,-3-1-20,8-1-100,-8 0-68,0 0-104,5 0 28,-5-1-172,3-3-492,-3 0-1064,0 0-2809,0 0-3520</inkml:trace>
  <inkml:trace contextRef="#ctx1" brushRef="#br0" timeOffset="0.99">4628 10153 1316,'0'0'404,"0"0"1764,0 0-435,0 0-577,0 0-128,0 0 192,0 0-96,0 0-132,0 0-156,0 0-156,0-8-80,0 6-52,0 2 60,0 0 76,0 0 8,0 0-35,0 0-49,0 0-24,0 0-40,0 0-36,0 0-104,0 0-84,0 0-52,0 0 16,0 0 8,-6 0 16,6 0-92,0 0-128,-2 0-40,-4 2-48,4-2-12,-7 1-160,-5 3-48,6-1 12,2 2 124,-7 1-12,5-1 44,-1 0-8,1 0 48,5 2-136,-2-2-60,-1 1 124,0 0 24,4 1-28,2 2-60,-6-3-84,6 3 144,0-2 16,0 0-76,6 0 60,-6 1 88,2-1 0,4-2 88,-3 2-88,0-2 8,2 1-8,-2-2 48,5-2 64,-2 3-40,-3 1 116,2-3-16,-2 3-88,2-3-84,-2 3 8,2 1 52,-1 1-8,-2-1-8,-2 2-40,6-3 100,-4 5-24,-2-3-72,0 2 32,0 0-36,0 1 44,0-1-44,0 0 60,-2-3 32,-4 1 4,6-1-40,-2 1 36,-2-3 64,-1-1 24,2 2-16,-2-3 28,2 1 36,-2-1-24,-4-1-16,6 2 4,-2-2-28,-3-2-44,5 0 8,-6 0-36,7 0-12,-6 0-40,2 0-44,4 0-52,-5 0-92,-1 0-84,8-2-88,-8 2-136,8-4-132,-2 2-160,-1 2-116,3 0-360,0-1-361,0 1-655,0-2-1700,0-2-1901</inkml:trace>
  <inkml:trace contextRef="#ctx1" brushRef="#br0" timeOffset="0.99">4667 10337 4852,'0'0'5589,"0"0"-3213,0 0-1240,0 0-592,0 0-24,0 0 84,0 0 12,0 0-127,0 0-177,27-15-52,-19 12 40,7 1-4,-5 0 112,5 2-60,-2 0-68,-5 0-204,1 0-76,-1 0-260,0 0-96,-3 4-16,1-3-48,-6 1-40,6-1-301,-6 3-171,0-3-332,0 1-228,-6-2-368,6 4-428,0-4-913,-2 1-1027</inkml:trace>
  <inkml:trace contextRef="#ctx1" brushRef="#br0" timeOffset="0.99">4788 10136 2440,'0'0'6105,"0"0"-3997,0 0-836,0 0-528,0 0-132,0 0-24,0 0-56,0 0-52,0 0-140,0 0-124,-3 0-104,3 0 12,0 0 64,0 0 104,0 0 61,0 0 35,0 0-52,0 0-88,0 2-240,0 3 40,-5 2 152,5 5 468,0 2 280,-3 3 32,3 3-324,-5-1-108,5 4-124,0-5 36,-3 5 4,-3-4-80,6 1-80,0-3-172,-3-1-84,-2 0-48,5-5 8,0 2 28,0-3-36,0-2-108,0 1-12,-3-3-52,3 1 4,0-5-36,-5 4-112,5-5-24,0 1-60,0 0-144,0 0-164,0-2-244,0 0-436,0-4-600,-3 2-2097,1-3-3804</inkml:trace>
  <inkml:trace contextRef="#ctx1" brushRef="#br0" timeOffset="0.99">4890 10409 3116,'0'0'5121,"0"0"-4525,0 0-336,0 0 544,0 0 508,0 0 100,0 0-172,0 0-216,0 0-68,0 0-175,0 0-121,8 19-40,-8-16-76,0-1-12,0-2-56,0 2-20,0-2-116,3 2-36,-3-2-20,0 0 44,0 0 96,0 0 148,0 0-4,0 0 12,0 0-60,0 0-144,0-2-40,0-2-108,6-2-104,-6-1-16,3 0 12,0 0 36,-3-2-72,0 1-8,0-1-76,5 1-48,-2-1-24,-3 0 0,0 1-12,0 1-48,5 0 60,-2 4 64,-3-1-4,0 3-96,0-2-28,0 1 40,0 0-12,0 2-12,0-2-36,6 2 0,-6 0-64,0 0-80,3-2-28,-3 2 4,5 0 8,-2 0 0,2 0-72,-2 2-136,2 0-216,1 0-312,-1 1-452,-2-1-273,2-1-167,-2 3-1176,3-1-3053</inkml:trace>
  <inkml:trace contextRef="#ctx1" brushRef="#br0" timeOffset="0.99">5026 10407 5064,'0'0'7701,"0"0"-6773,0 0-748,0 0-4,0 0 1140,0 0 477,30-3-505,-27 1-488,8 2-320,-5 0-176,-4 0-108,6 0-48,-2 0-40,-4 0-20,-2 0 20,6 0-12,-6 0-32,0 0 20,0 0 48,0 0 40,0 0 0,0 0 44,0 0 160,0-2 88,0 2-56,-6 0-212,6-5-196,-2 2-96,-4 0 24,4-1-28,-4 2 4,-2-3-60,8 3 56,-6 0-32,1-1-36,2 3 20,-2 0 4,5 0-16,-3 3 16,3-1 60,0 5 72,0-3 12,-6 4 44,6 4 124,0-3-8,6 1-148,-6-1-4,3-1 64,-3-1-72,5 2-12,-2-2-132,2-1 32,-2-4-32,0 4-52,-3-3-48,8-1-108,-8 0-64,0 0-12,8-1-96,-8-1 44,6 0-200,-4 0-424,-2 0-565,9-1-791,-4-3-688,-2 1-2129</inkml:trace>
  <inkml:trace contextRef="#ctx1" brushRef="#br0" timeOffset="0.99">5257 10395 5593,'0'0'6196,"0"0"-4916,0 0-844,0 0 224,0 0 676,0 0 209,0 0-229,0 0-384,0 0-404,0 0-220,9-24 56,-9 23 16,0-2 20,0-1-24,-6 2-24,6 1-48,0-3-208,-3 2-88,-2-1-4,2 3-4,-2-1-108,2 1 24,-2 0 24,-1 1 12,0 2 36,4 3 12,-6-1 12,2 1 60,3 3-12,-3 2 60,4-2-20,-4 0-16,6 0-36,-2-1 0,2 1 36,0-2-24,0 1-60,0-2-44,0-3-40,2 3-12,-2-5 0,0 0 32,6 4-44,-4-5 48,-2 1 60,6-1 0,-6 0 8,3 0 52,-3-1-60,6-4-72,-4 4-48,4-2-28,-4-1-44,4 0-64,-4-2-24,2 0-12,1 4 0,-2-2 48,-3 2 84,5-1 64,-5 3-16,3-1-20,-3 1 20,0 0-36,0 0 28,0 1 120,0 2 328,0 1 52,0-1-172,5 3-100,-2-4-92,-3 3 44,6-1 48,-3 0-108,5-1 0,0-2-120,1 4-4,-7-4-60,6 0-280,0 1-232,1 1-328,-3-2-440,-4-1-665,4 2-551,-4-1-1724,-2-1-261,3 0 1881</inkml:trace>
  <inkml:trace contextRef="#ctx1" brushRef="#br0" timeOffset="0.99">5382 10441 1396,'0'0'6505,"0"0"-3941,0 0-1588,0 0-308,0 0 356,0 0 300,0 0-76,0 0-155,0 0-149,0 0-264,0 0-224,0 15-112,0-15-24,0 0-16,0 1-48,0-1 4,0 0-28,0 0-28,0 0-20,0 0-12,0 0-4,0 0-8,0 0-16,0 0 4,0 0-40,0 0 24,0 0-8,0 0 8,0 0 12,0-1-132,0-3-12,0 1-120,0-3-12,0 2 48,5-2 72,-5-1-136,3-1 72,-3-1 76,5 0 12,-2 3 156,0-3-104,-3 2 44,0-1 24,6 5 28,-4-1 104,-2 2 16,0 1 108,0 1-112,0 0-120,0 0-112,6 0-40,-3 0 0,-3 3 96,5 1-40,-5-1-60,3 3-40,3 2-24,-4-1-32,4-3 0,-6 3 36,2-1 0,4 1 56,-6-4-56,2 3-36,2-5-28,-4 0 28,0 1-36,0 1-12,0-3 48,0 0 92,0 0 4,0 0 12,0 0 72,0 0-24,0 0-12,0-5 8,5 4-56,-2-5-132,-3 2 60,5-3 60,-2-1-36,2 0-40,-2 0-56,3 0 12,-3 0 60,5 3 72,-3 1-4,1-1 4,-6 5-112,9 0 112,-4 0 84,-2 0 184,5 0 24,-2 6 8,2-3-44,-5 2-40,5 3-36,-6 0 40,7 0-16,-4 2 0,-2-1-48,5 2 16,-3-1-16,4-1-100,-6-1-56,2 0-144,-2-2-24,-3-2-88,3 1-164,2-3-124,-1-2-120,-4 2-172,0-2-392,0 0-488,0-2-844,0 0-3997,0-5-3192</inkml:trace>
  <inkml:trace contextRef="#ctx1" brushRef="#br0" timeOffset="0.99">5774 10205 996,'0'0'612,"0"0"744,0 0 1381,0 0-669,0 0-640,0 0-380,0 0-236,0 0-220,0 0-16,0 0 0,-8-21-64,8 19-196,0 2-136,0 0 36,0 0 48,0 0-36,0-1-24,0 1 0,0 0 8,0 0 52,0 0 28,0 0-4,0 1-48,0 3 37,0 3 323,0 1 404,0 6 68,-3 2-44,3 1-236,0 0-328,0 2-16,0 1-24,0-1 84,-5 2-72,5-2-120,-4 1-124,4-3-36,0-2-32,-5-4 8,5 4-36,0-7-52,0 0-44,0 0-60,0-1-36,0-5-136,0 3-80,0-2-148,0-2-72,0-1-124,5 0-144,-5 0-248,0 0-424,4-3-1493,-4-3-3435,0-2-2669</inkml:trace>
  <inkml:trace contextRef="#ctx1" brushRef="#br0" timeOffset="0.99">5914 10407 14113,'0'0'4209,"0"0"-3725,0 0-276,0 0 356,0 0 476,0 0-44,0 0-352,0 0-100,0 0-168,0 0-144,0 25-40,0-16-12,0-2-180,0 0 0,0-3-108,0 3-60,0-3-208,0 0-120,0 1-84,0-4-200,0 1-208,0-2-580,0 0-1197,0-2-1951,0 1-3281</inkml:trace>
  <inkml:trace contextRef="#ctx1" brushRef="#br0" timeOffset="0.99">5964 10231 10617,'0'0'5088,"0"0"-3771,0 0-561,0 0 0,0 0-56,0 0-220,0 0-212,0 0-268,0 0-316,0 0-332,0 0-512,-5 3 104,2 2-377,-2-1-1655,5-1-4437</inkml:trace>
  <inkml:trace contextRef="#ctx1" brushRef="#br0" timeOffset="0.99">6061 10443 5260,'0'0'5237,"0"0"-4717,0 0-512,0 0 424,0 0 580,0 0 84,0 0-204,0 0-112,0 0-188,0 0-148,11 14-31,-11-12 59,0-2 112,0 2 96,0-2-28,0 0-24,5 0-4,-5 0 32,0 0-24,0 0-12,0 0-4,0-2-56,0 0-80,3 1-80,-3-5-136,6 4-72,-3-4-56,2-1-4,-2 3-48,-3-3-12,11-2-64,-11 1 40,9-1-40,-9 0 40,8 3-44,-8-1-4,5-1 0,-2 3 8,-3 3 4,5 1-12,-5 0 0,0 1-12,3 0-60,-3 0-60,6 0 24,-3 2 108,2 4 4,-2-2 68,-1 3 36,7 2-36,-1-1-72,-8 1-4,8-2-68,-3 1 64,4 1-40,-6-2 0,2 0 0,1-1-60,-1-2-52,-2 0-128,-3-3-48,6 1-100,-3-2-168,-3 2-160,0-2-304,0 0-568,0 0-856,-3-2-2245,-3 0-3640</inkml:trace>
  <inkml:trace contextRef="#ctx1" brushRef="#br0" timeOffset="0.99">6260 10424 11341,'0'0'5273,"0"0"-4449,0 0-676,0 0 444,0 0 556,22-6 48,-14 4-292,0-1-372,1 1-300,-1-1-148,0-1-36,1 2 12,-1 0-12,-5-4-48,2 4 0,-2-3-4,2 3 4,-1 0-12,1-5-60,-5 2 60,0 2 0,3-2 8,-3 2 0,0-3-4,0 2-52,0-2 48,-3 1 12,3 1 84,-5-1 24,1 2 16,4-1-16,-5 3-12,2-1-24,-2 2-60,-3 0-8,5 0-4,-3 2-4,-2-1 4,2 4 64,1 1 8,-4 3 48,7-2 24,-4 3-48,-2 0-48,8-2 16,-9 5-4,9-4 0,0 2 0,0-3-56,0 4 0,7-4 44,-5 1 36,6-2-36,-2-3 60,2 3 4,0-1-28,6-4 48,-5 4 12,4-4-48,-1-1-52,1-1-44,-8 0-120,10 0-84,-7 0-76,0 0-68,-6 0-112,5-1-108,-5-1-124,-2-2-124,0 1-380,0 0-672,0-1-1149,0-1-1967,-2 1-869</inkml:trace>
  <inkml:trace contextRef="#ctx1" brushRef="#br0" timeOffset="0.99">6848 10311 1120,'0'0'9125,"0"0"-6301,0 0-1044,0 0-500,0 0-127,0 0-221,0 0-304,0 0-236,0 0-120,0 0-88,0 0-76,25-1 64,-14 1 84,-3 0 36,6 0 52,0 0-4,3-2-132,4 0-76,-7 2-36,9-2 40,-7 1-40,3-3-96,-8 2-60,6 2-36,-3-1-64,-6 1 16,-3-2-28,3 2-24,-1 0 4,-5 0 56,-2 0 40,0 0 20,6 0-8,-6 0-24,0 0-40,0 0-84,0 0-148,0 0-112,0 0-124,0 0-148,0 0-332,0 0-765,-6 0-1007,6 0-2644,0 0 79</inkml:trace>
  <inkml:trace contextRef="#ctx1" brushRef="#br0" timeOffset="0.99">6884 10437 1932,'0'0'7365,"0"0"-5457,0 0-996,0 0-180,0 0-68,0 0 200,0 0 4,0 0-148,0 0-191,0 0-169,22-6 28,-19 6 20,8-3 16,-3 1-20,1 2-44,-1 0-28,5-1-52,-4 1-8,4-1-16,-5 1 12,7-2-48,-7-1-24,1 3-76,1-1-72,-2 1-48,1 0-12,-6-2-72,5 1 84,0 1-60,-2-2-124,2 0-12,-5 2 28,-1 0 8,4-2-48,-4 2-124,5-1-96,-5 1-92,-2-1-72,6 1-128,-6-3-369,0 1-687,0 2-868,0-2-2356,0 2-553</inkml:trace>
  <inkml:trace contextRef="#ctx1" brushRef="#br0" timeOffset="0.99">7072 10184 2856,'0'0'4001,"0"0"-865,0 0-1280,0 0-756,0 0-80,0 0-20,0 0-108,0 0-159,0 0-221,0 0-52,0 0-128,11 14-72,-9-11-36,4 2-76,-4 2 12,7-1 36,-3 0-36,-4 3 12,6-2 0,1 0 48,-3 1-36,-1 1 24,3-1-12,1 1 0,-4-2-24,-2 0-88,2-4-72,-2 4-12,-3-3 4,5-1 0,-5-1 4,0-2 4,0 2 48,0 0-52,0-2 68,0 0-16,0 0 36,0 0-12,0 0-72,0 0-12,0 0-76,0 0-32,0 0-40,0 0 16,0 0-28,0 0 0,0 1-20,0-1 20,0 2 60,0-2 52,0 1 48,0 3 4,0-1 0,0 1 4,0-1 40,0-1 4,0 2-40,0-1 48,0 1-48,-5-3 36,5 2-48,0-3 4,0 5-4,0-5 0,0 0 0,0 1 8,0-1 4,0 0 0,0 0 76,0 0-4,0 0-32,0 0 32,0 0 24,0 0 28,0 0 8,0 0-8,0 0-28,0 0-40,0 0-68,0 0-148,0 0-120,0 0-24,-3 3-16,-2 1 308,2 3 0,-6 3 196,-4 4-48,8 1-52,-10 3-44,5-3 56,2 0 40,-1-2-4,1 2-132,0-4 72,5 0-84,-3-2-4,6-2-56,-3-3-108,3 2-164,0-3-68,0-1-80,3 0-24,-3-2-12,6 0 12,-3-2-452,2-2-1797,-2 1 21,-1-1-3573</inkml:trace>
  <inkml:trace contextRef="#ctx1" brushRef="#br0" timeOffset="0.99">7679 10308 3300,'0'0'3193,"0"0"-169,0 0-972,0 0-644,0 0-136,0 0 92,0 0-23,0 0-149,0 0-180,0 0-180,14-12-136,-14 10-160,0 2-160,0-1-108,0-1-72,-6 0 20,6 0 16,0 1-88,-8-3-144,8 1-108,-6-1-76,-2 2 4,0-1-40,0 2 16,-6-1 8,6 2 40,-6 0 20,0 0 16,3 3 32,-3 0-44,3 3 36,3 1 16,-3 0 80,6-1 4,-4 5 8,6-1 124,-2 0-40,5 4 88,0 1-4,0-3 16,5 4-36,-2-3-40,6 2 12,-1-4 4,0-2 20,6-1-36,-9-1 4,3 0-16,7-1-24,-7-3 0,0-2-72,1 4-12,-4-5 0,0 1 0,-2-1-12,2 0-72,-2 0-36,-3 0-136,6 0-20,-6 0-4,0 0-24,0 0-72,3 0-124,-3-1-248,0-4-392,0 4-644,5-2-1089,-5-1-1979,3 2-1525,2-3 3561</inkml:trace>
  <inkml:trace contextRef="#ctx1" brushRef="#br0" timeOffset="0.99">7839 10311 1660,'0'0'7005,"0"0"-4201,0 0-796,0 0-588,0 0-312,0 0-215,0 0-209,0 0-252,0 0-208,0 0-152,0 0-72,-16-3-12,10 3-60,6 0 60,0 0-52,0 0 4,0 0 60,0 0 0,0 0 84,0 0 28,0 0 0,0 0 12,0 0 48,0 0 12,0 0 24,0 0 12,0 0 28,0 0-28,0 0-112,0 0-108,0 2-128,0 1 128,6 4 60,-6 1 160,0 3 48,0 1 112,0 0 36,0 1-176,0-2-80,0 2-72,0-2-88,0-3-8,2 4 4,-2-8 4,6 3 48,-4-1-40,-2-4-4,6 0 0,0 1 56,-6-3 16,8 0 32,-8 0 12,8 0-44,-3-5-64,4 3-12,-6-3-4,5 4-48,-3-2 44,2-3-4,-2 1-36,-2 2 40,5-4 8,-3 0 8,-1 3 40,4-3-40,-3-2-8,-2 2-8,-3-1-112,5-1 0,-2 1-4,0-4 4,-3 4-24,0-3-28,0 2-36,0 0 12,0 1-20,0 0-92,0 3 28,0-2-36,0 5 20,0 1 0,0 0-24,0 1-112,0 0-136,0 0-312,0 0-705,0 0-747,0 1-468,-3 2-1957,3-1 361</inkml:trace>
  <inkml:trace contextRef="#ctx1" brushRef="#br0" timeOffset="0.99">8052 10365 1916,'0'0'1800,"0"0"1093,0 0-621,0 0-488,0 0-228,0 0-60,0 0-220,0 0-192,0 0-143,0 0-161,0 27-136,0-24-128,0 2-72,0-3-64,0 3-12,0-4-16,0 0 16,0 1-16,0-2 12,0 0 72,0 0 88,0 0 32,0 0-24,0 0 24,-3 0 8,3 0-44,0-3-52,0 2-56,0-4-100,-5 3-72,5-4-60,0-1-96,-3 3-80,3-3-4,0-1-12,-5 1-84,5-2 24,0 1 0,0-1-48,0 0-72,0 2 12,0-2 12,0 2 12,5 1 68,-5 0 28,3 2-48,-3 1 0,5-1-12,-2 3 36,2-3 0,-5 2 0,6 2 12,-6 0-12,8-1 0,-2 1 36,-4 0 40,7 0-52,-4 1-4,-2-1-8,5 0-12,-2 2 24,0-2 0,-1 0 0,-2 0-24,5 0 0,-3 0-24,4 0-12,-6 0-28,2 0-20,-5 0-72,3 0-100,-3 0-180,0 0-364,-3 0-640,-2 3-576,-4-1-549,6 0-1919,-2 2-2297</inkml:trace>
  <inkml:trace contextRef="#ctx1" brushRef="#br0" timeOffset="0.99">8267 10320 1096,'0'0'288,"0"0"5597,0 0-3709,0 0-652,0 0-276,0 0 28,0 0 32,0 0-48,0 0-159,0 0-169,0 0-268,3-9-208,-3 9-88,0 0-24,2 0-16,-2 0 4,0 4 32,0 1 100,6 2 204,-3 3-88,-3-1-156,0 5-24,6-4-100,-4 3-68,-2-5-88,6 1-12,-4-2-48,-2-1-24,6-1 0,-6 1-12,3-4 12,3 0 24,-6 1 64,2-2 20,-2-1-12,6 0 36,-6 0 36,2 0 24,-2-1-44,6-4-64,-6 4-36,6-6 0,-6 4-36,0-4-12,5-1-52,-5 0-8,3 0-4,-3-2-68,0-1-12,5-1-24,-2 0-84,-3 1-52,0 2 16,5-4-24,-5 4 0,3-1 12,-3 3 8,6 0 4,-6 1 36,3 2 0,-3 3-4,5-3-32,-5 2-28,0 2-20,3-1-28,-3 1-48,0-1-84,0-2-120,5 3-200,-5 0-296,0 0-400,0 3-489,0-2-611,3 2-500,-3 1-2048,0-1 427</inkml:trace>
  <inkml:trace contextRef="#ctx1" brushRef="#br0" timeOffset="0.99">8516 10330 1332,'0'0'1448,"0"0"428,0 0-535,0 0 39,0 0 60,0 0 188,0 0 8,0 0-140,0 0-192,0 0-336,0 0-247,-3 0-61,-2 2-28,-3 1 48,4-1 44,-4 4 24,0-2-76,0 3-148,-1-1-172,6 1-132,-2 0-112,2-1-60,-2 1-36,5-2 0,0 3 68,0-4-80,0 1-76,0-1-32,5-1-12,-2-1 36,2-1 84,-2 2 88,2-3-4,-1 0 0,1-3-36,3 0-40,-2-2 4,-1 3 36,-1-3-48,1 1 0,-2-1-4,2 2-44,-2-2 36,-3 3-36,0 1 0,0-3 44,5 2-8,-5 2-36,0 0 36,0 0-148,0 0 52,0 0-52,0 5 136,0-3 24,0 5 196,0-1-40,0 0 16,3 1-64,-3 0-60,6 0-48,-4-1-108,4-2-196,2 0-72,-5-2-112,-1-1-84,7-1-200,-4 0-212,-2 0-552,2-3-1161,-2-3-2139,3-1-1661,-3 3 3649</inkml:trace>
  <inkml:trace contextRef="#ctx1" brushRef="#br0" timeOffset="0.99">8646 10320 10305,'0'0'5004,"0"0"-3795,0 0-885,0 0 276,0 0 672,0 0 40,0 0-276,0 0-244,0 0-260,0 0-216,0 0-268,5-9-36,-2 9-12,-1 0 148,7 0-40,-3 2 12,2 0-36,-6-2-12,6 0-60,1 0-4,2 0-8,-2 0-4,-1 0-56,0 0 12,6 0-60,-6-2-124,-3-1-56,3 1-160,1 0-160,-1 0-112,-8 1-156,0-3-376,6 2-1032,-6 1-2385,-6-1-2336</inkml:trace>
  <inkml:trace contextRef="#ctx1" brushRef="#br0" timeOffset="0.99">8751 10164 8373,'0'0'4824,"0"0"-3124,0 0-456,0 0 109,0 0 43,0 31-196,0-23-236,0 4-160,-3-2-64,3 3-76,-6-2-84,6 3-120,0 1-76,-3-2-56,3 2-112,-5-1-36,5 1-48,-3-3-36,-2 2-12,5-1-36,-3-2-48,-2-2-4,5 1-56,0-1 0,0-3-24,0 1-36,-4-1 0,4-3-180,0 1-52,0-2-68,-5-1-88,5-1-84,0 0-72,0 0-176,0 0-280,0 0-288,-3-3-1040,0-1-2737,-2 1-2900</inkml:trace>
  <inkml:trace contextRef="#ctx1" brushRef="#br0" timeOffset="0.99">8852 10335 1736,'0'0'5733,"0"0"-4009,0 0-792,0 0-200,0 0 376,0 0 336,0 0-48,0 0-112,0 0-219,0 0-185,12-1-152,-7 1-64,-5 0-40,0 0-172,3 1-136,-3 3-120,2 1-48,-2 2-4,0 1 52,0 0 36,0 1 44,0 0 76,0 0-108,6-1-160,-3-1-36,-3 0 36,6-4 4,-4 3-4,-2-3 36,6 1 0,-4-3-24,-2 1 40,6-2 8,-4 0 24,5 0 0,-5-2-32,4 0-64,-1-3-12,-5 3-12,8-4-36,-8-1 0,9 3-12,-9-3-44,8-2-28,-8 1-48,5-4 8,-2 4-32,3-3 96,-3 2-48,2 0 24,-2-2-24,0 5-52,-3 0-68,5 1 36,-2 2 44,-3-1 28,0 2-60,0 2-76,0-1-60,0 1-36,0-2-12,0 2-48,0-1-40,0-1-124,0 2-108,0-2-116,0 2-16,0-2-40,0 2-165,-3-1-175,3 1-200,-5 0-268,5 0-592,0 0-2001,0 0 209,8 8 3016</inkml:trace>
  <inkml:trace contextRef="#ctx1" brushRef="#br0" timeOffset="0.99">9098 10380 1408,'0'0'6413,"0"0"-3369,0 0-1556,0 0-732,0 0 8,0 0 336,0 0 120,0 0-191,0 0-297,0 0-312,4 3-164,1-1-44,-2 0-4,-3 0 12,0 1-36,0-1 24,0-1 0,0 2-24,0-1-24,0-2 12,0 0 36,0 0 36,0 0 72,0 0 132,0 0 76,0 0-4,0 0-36,0 0-24,0 0-36,0 0-112,-3-5-144,3 4-48,0-4-48,-5 1-60,5-3 32,0 5-44,0-6-60,0 3 52,0-4-40,0 1 40,5-1 0,-5 0-88,3 0-60,-3 0 12,5 1 48,-5 0 88,3 3-4,-3 2-36,5-1 0,-5 4-52,0-2 92,0 2-4,3 0-120,-3 0-60,0 0 8,6 2 64,-4 2 24,-2-1-24,6 2-24,-4-2-52,1 2-20,-3-1-40,6 0-292,-4-1-228,-2-1-408,0 3-800,0-3-1917,0-1-2015,6 2-1913</inkml:trace>
  <inkml:trace contextRef="#ctx1" brushRef="#br0" timeOffset="0.99">9192 10352 3148,'0'0'8537,"0"0"-7385,0 0-1148,0 0 144,0 0 592,0 0 376,0 0 52,23 2-27,-15-2-409,-8 0-412,8 0-96,-3 0 12,-1-2-4,4 0-36,-6-2-36,4 2 24,-4-1-24,7-1-12,-9 1 12,8-3-28,-8 1-20,0 2 8,0-2 40,0 0-24,0-1-16,0-1 0,0 4-20,0-4-4,-8 2 28,8 2-28,-9-1 0,9 2-20,-8 1-76,6 1-44,-6 0-36,4 3 80,-4 2 124,3 1-4,-3 1-24,5-1 16,-3 5 8,-2-2 0,8 0-20,-3 0-52,0 0-36,3-1 48,0 1-60,3-1-48,0-1-52,2 2 52,4-2 48,-1-1-8,0 1-64,0-5-60,1 4-28,2-5-68,0 1-140,-3-1-192,-2-1-160,-4 0-228,6 0-396,-8 0-761,6 0-1927,-6-1-2201</inkml:trace>
  <inkml:trace contextRef="#ctx1" brushRef="#br0" timeOffset="0.99">9764 10249 52,'0'0'11433,"0"0"-7613,0 0-2784,0 0-575,0 0 99,0 0 268,0 0 108,0 0-176,0 0-232,0 0-200,0 0-180,5-6-88,-5 6-48,0 0 72,0 0 4,0 0-88,0 0-4,0 0-84,0 0-8,0 0 28,0 3 68,0 0 60,0 3 12,3 2 64,-3 2 92,5 3 4,-5 0 60,3 3 36,2 3 108,-1-2-48,1-1-124,1 0-104,-1-4-64,-2 2 36,6-4-12,-4 3-12,3-4 76,-5-2-52,2 0-132,-2-3-12,3 0-36,-3-1 36,-1-2-36,-2 4-12,0-5-88,0 0-32,0 1-12,0-1-88,0 0-80,0 0-128,0 0-116,0 0-140,0 0-216,0 0-452,-2-3-985,-1-1-2407,3 3-2765</inkml:trace>
  <inkml:trace contextRef="#ctx1" brushRef="#br0" timeOffset="0.99">9973 10181 4136,'0'0'4297,"0"0"-2281,0 0-600,0 0-300,0 0-20,-16 25 76,14-16-112,-1 0-111,-6 1-93,4 2-56,2 0-40,-2 3-60,5 1 44,-9 1-100,9-1-52,-8 3-72,8-1-72,-3-3-96,-2-2-64,5 0-44,0 2-88,0-5-60,-3-2-52,3 1-44,-3-2-8,3 0-112,0-2-12,0 0 12,-6-4-64,6 4-68,0-4-124,-2 0-120,2 1-132,0 1-160,0-2-284,-6-1-476,6 0-720,0 0-1841,-2-4-1731,2 2 367</inkml:trace>
  <inkml:trace contextRef="#ctx1" brushRef="#br0" timeOffset="0.99">10078 10335 5168,'0'0'6909,"0"0"-4917,0 0-1072,0 0-288,0 0 149,0 0 155,0 0-56,0 0-168,0 0-184,0 0-148,-27-8-148,24 9-84,3 5 12,-5-1 84,-3 2 60,8 1 36,-9 3 84,9 0-84,-3 0-84,-2 2-48,5-2-88,0 0-112,0-1 52,5-3-12,-2 2-44,6-7 4,-4 4 4,-2-3 84,5-3-84,-3 2 0,4-2 88,-4-2-4,3 0-92,0 0-4,-1-4-60,-5-1-36,4 2-4,-4 0 4,4-2-48,-4 0-4,-2 0-44,0 0 24,0 3-4,0-4 52,0 3 120,0 1 48,-2-3 36,-4 5-36,4-2-36,-4 1 0,4-1-12,-5 2-8,-1 1-76,0 0-48,6-2-4,-1 1 16,-3 2-16,3-2-20,-2 1-16,2 1-192,3 0-52,-5 0-96,5-1-176,0 1-336,0 0-452,0 0-629,0 0-963,0 0-2644,0 0 39</inkml:trace>
  <inkml:trace contextRef="#ctx1" brushRef="#br0" timeOffset="0.99">10236 10392 5184,'0'0'6581,"0"0"-5109,0 0-940,0 0-72,0 0 488,0 0 261,0 0-213,0 0-288,0 0-192,0 0-120,0 10-52,0-4-28,0-3-20,0 4 8,0 0 28,0-1-28,0-2-108,0 2-40,0-1 4,0-1 92,-3 1-104,3-4-76,0 0 60,0 1 28,0-2 44,-5 0 16,5 0 72,0 0 68,0 0 16,0 0 0,0 0-40,0 0-12,0-3-92,0-1-88,5 0-132,-2-3 0,-3-1 36,5 0 24,-2-2 0,2-3-64,-2 2-8,3-4-4,-3 2-4,2 0-52,-2-2-60,-3 3 120,5 4-4,-2-1 4,-3 2-60,6 4 48,-6 0 0,0 1 0,0 0 0,0 2 8,0 0 0,0-2-44,0 2-48,0 0-16,0 0-32,0 0-36,0 0-12,3 0-4,0 0 16,-3 0 48,5 2 24,-2-2-12,2 0 20,-2 2 16,3-2 12,-3 0-12,-3 2-36,5-1-16,-2-1 28,-3 2-48,0-2-52,0 1 16,0-1 32,0 2 52,0 2-12,0-3-28,0 3-32,0-1-88,0 1-124,0 0-340,0-1-196,0 1-268,0-2-525,5 0-931,-5 0-1820,0 0-1993</inkml:trace>
  <inkml:trace contextRef="#ctx1" brushRef="#br0" timeOffset="0.99">10387 10323 2540,'0'0'5921,"0"0"-3349,0 0-684,0 0-248,0 0 52,0 0-235,0 0-409,0 0-248,0 0-200,0 0-16,23 16-48,-9-11-48,-6-2-100,3 2-24,0-1-16,-3 0 4,6-1 0,-3-3-40,3 2-104,0 0-136,-6-2-68,-2 0-4,2 0-60,-5 0-36,2 0-28,-5 0 4,3-2-60,-3 0-88,0 2-116,0-2-188,0 0-204,0-3-160,0 3-384,-3 0-432,3-1-869,-5 2-1719,5-1-1673</inkml:trace>
  <inkml:trace contextRef="#ctx1" brushRef="#br0" timeOffset="0.99">10537 10186 3220,'0'0'6149,"0"0"-3121,0 0-1244,0 0-608,0 0-119,0 0-121,0 0-192,0 0-164,0 0-100,0 0-4,-22 29-24,22-25-108,0 2-52,-3 0 0,-2 1-12,5-2 72,0 1 24,0 3-24,-6 0 0,6 3 0,0-2-52,-8 3-8,2-2-4,6 3-20,-3-2-52,-2 3-36,5-2-48,-3-4-56,3 2-68,0-3-8,-6-1-4,6 2-48,0-4-20,0-2 60,-2 3-48,-4-5-36,6 4-12,0-3-72,-8 0-48,8 2-40,-2-2-32,-4-1-64,6-1-12,-3 0-36,3 1-36,-3-1-136,3 0-196,0-1-284,0 0-812,0-5-2045,3 2-1743,0-2-993</inkml:trace>
  <inkml:trace contextRef="#ctx1" brushRef="#br0" timeOffset="0.99">10650 10351 11457,'0'0'4024,"0"0"-3280,0 0-367,0 0 595,0 0 396,0 0-164,0 0-60,3 27-160,-3-16-268,-3 0-208,3-3-184,-5 2-228,5-3-36,0 0-44,0 0-16,0-4-72,0 3-48,0-4-24,0-2-112,0 5-164,0-5-88,0 0-64,0 0-36,0-3-72,0 0-556,0-3-1148,0 2-1985,0-4-1055,0 2-217</inkml:trace>
  <inkml:trace contextRef="#ctx1" brushRef="#br0" timeOffset="0.99">10688 10255 5440,'0'0'6425,"0"0"-4533,0 0-876,0 0-60,0 0 173,0 0-269,0 0-292,0 0-296,0 0-272,0 0-76,0 0-220,7 0-320,-7 3-268,-7 1-953,7-1-1363,0 1-4125</inkml:trace>
  <inkml:trace contextRef="#ctx1" brushRef="#br0" timeOffset="0.99">10830 10368 7477,'0'0'4388,"0"0"-3924,0 0-388,0 0-76,0 0 676,0 0 356,0 0 144,0 0-180,0 0-347,0 0-177,21-22-60,-21 20 56,0 1-24,-5-3-112,5 4 12,-3-4-36,-2 3-88,2-1-52,-2 0-20,-1 2-12,-2-2-16,0 2 40,2 0 0,-3 2-52,7 0 12,-4 1 4,-2 1 32,6 1 4,-2 2 72,-4 1 56,3 1 40,2 1 24,3 1-72,-5 0-100,5 4-60,0-4-36,0 2 16,0-3-52,0 0-44,5-3-4,-2 1-4,2 1-8,3-3 12,-4-1-4,-2-1 4,6-2-72,-8 2 8,8-4-8,-2 0 12,-3 0-24,3 0-96,-4 0-88,4-1-48,-4-4-120,-2 3-36,6-4-100,-4 1-40,2 2-168,-4-3-292,0 3-588,0 2-1165,0-4-1667,-4 4-1549</inkml:trace>
  <inkml:trace contextRef="#ctx1" brushRef="#br0" timeOffset="0.99">10951 10402 3252,'0'0'7817,"0"0"-5661,0 0-1292,0 0-180,0 0 660,0 0 245,0 0-233,0 0-180,0 0-248,0 0-212,5 29-120,-10-23-148,5 0-148,0 1-104,0 2-100,0-2-88,0-1-8,-3-2-4,3 2-92,0-1-52,0-2-32,0-1-148,0 0-180,-5 0-208,5-2-136,0 0-188,0 0-424,0-2-513,0-2-2367,0 1-4009</inkml:trace>
  <inkml:trace contextRef="#ctx1" brushRef="#br0" timeOffset="0.99">11020 10254 5533,'0'0'6464,"0"0"-4028,0 0-1048,0 0-719,0 0-233,0 0-160,0 0-276,0 0-16,0 0-468,0 0-133,-3 2-567,3 0-708,-5 2-2148,5-1-2825</inkml:trace>
  <inkml:trace contextRef="#ctx1" brushRef="#br0" timeOffset="0.99">11078 10394 11209,'0'0'3044,"0"0"-2248,0 0-784,0 0 504,0 0 729,0 0 147,0 0-212,0 0-336,0 0-392,0 0-304,0 0-52,22-3 76,-16 3 32,2 0-20,-5 1-52,11 1-120,-6-2-12,0 1-48,-3-1-36,4 0-76,-1 3-20,0-3-64,1 2-184,-3-2-256,2 0-200,-3 0-252,0 0-673,-1-5-1139,1 4-2228,-2-1-721</inkml:trace>
  <inkml:trace contextRef="#ctx1" brushRef="#br0" timeOffset="0.99">11142 10270 2584,'0'0'6997,"0"0"-5733,0 0-852,0 0 256,0 0 500,0 0-112,0 0-224,0 0-124,0 0-180,0 0-115,0 0-101,19-21-12,-19 21 48,0 0 48,0 0 24,0 0-52,0 0-120,0 0-76,0 2 12,0 3 36,0 1 100,0-1 68,0 6 4,0 0-16,0-1 16,-2 6-40,-5-1 12,7 1 24,0 1 0,-2-2-28,-1 1-8,3-1 0,0 0-148,0-4-96,0 2-48,0-5-60,0 1-60,0-2 48,0 0-96,0-3-24,0 0-16,0-1-32,0-1-132,0 0-136,0 0-112,0-2-92,0 0-104,0 0-256,-5 0-376,5-4-732,-3 1-2277,3-1-3040</inkml:trace>
  <inkml:trace contextRef="#ctx1" brushRef="#br0" timeOffset="0.99">11290 10368 1068,'0'0'9757,"0"0"-6889,0 0-1928,0 0-512,0 0 464,0 0 365,0 0-229,0 0-264,0 0-236,0 0-276,7-5-252,-7 9 0,0-1 144,0 3 160,0 1 24,2-1 64,-2 3 8,0 1-60,6-2-48,-6 1-180,2-2-104,4 0-4,-1-4 8,-5 3 48,9-4-60,-1 3-60,-3-4-76,-2-1-32,6 0-16,-4 0-8,-2-1-4,2-4 0,1 4-36,-6-5-60,0 4-84,5-4-40,-2 2 36,-3-3 36,0 1 72,6-1 24,-4-2-48,-2 2-136,6 1-140,-4-3-124,-2 0-25,6 1 81,-4-1 200,5 1 120,-5 1 260,-2 2 60,6-1 240,-4 1 88,1 2 52,-3 2 284,0-3 129,0 4-33,0 0-140,0 0-140,0 0-100,0 0-84,0 0-172,0 4-16,0 0 116,-3 7 116,1-1 148,-4 5 76,4 0-32,-5 2-116,5 0-56,-4 0-68,4 0 36,-4 0 60,-2 3-40,8-3-92,-8 0-40,8-1-36,-3-1 36,0-4-20,-2 4-4,5-6-12,-3 2-24,3 0-72,0-5-36,-5 3-40,5-5-8,-4 4-8,4-3-76,0-2 24,-5 3-12,5-4-12,-3-2-24,3 5-132,-5-4-124,5 1-32,0-2 8,-8 0-12,8 0-84,-3-2-120,-3 1-248,3-4-636,1 1-1112,2-1-2521,0 1-2652</inkml:trace>
  <inkml:trace contextRef="#ctx1" brushRef="#br4" timeOffset="0.99">4499 11303 1760,'0'0'7005,"0"0"-4925,0 0-1012,0 0-428,0 0 64,0 0 48,0 0-108,0 0-140,0 0-148,0 0-56,-15-11-64,15 11-4,0-2-7,0 2 51,0 0 48,0-3 96,0 3 4,0 0-44,0 0-44,0 0-28,0 0-28,0 0-20,0 0-16,0 0-36,0 0-60,0 0-96,0 0-52,0 0-112,0 0-44,0 3-104,0 2 260,0 7 168,0 0 248,6 5 144,-4 2 52,-2-2-188,7 2-72,1-3-60,-6-1-28,6-1-56,-2-2-28,0-3-84,-1 1-12,-2-5 24,5 2-20,-2-4 20,-3 1-24,2-2 12,-2-2 36,5 0-8,-3-2 20,1-2-12,-6-1-24,8 0-12,-2-4-24,-4 3-12,-2-3 0,9 0-48,-9-1-12,0 0-12,0-2-108,6 0-12,-6-2-48,0 0 12,0-1-4,0 3-128,0-4 20,0 3 28,0 1 84,0 0 92,0 1 4,0 1-12,0-1-36,0 2-12,0 2 20,0 1 16,0-1 24,2 1-100,-2-1 4,0-1-28,0 1 4,0 3-4,6 0 12,-6 1-8,0-1-52,0 2-112,0 2-192,0 0-360,0 0-328,0 2-317,0 4-59,-6-1 8,6 3 104,-2 1-1408,-4-2-2361,3 5 2137</inkml:trace>
  <inkml:trace contextRef="#ctx1" brushRef="#br4" timeOffset="0.99">4763 11327 1720,'0'0'864,"0"0"4469,0 0-3065,0 0-620,0 0-380,0 0-48,0 0-8,0 0-107,0 0-157,0 0-184,0 0-160,9-11-124,-9 11-52,-3 0-36,-3 2-72,3-1-128,-2 4-56,-3-2 8,3 5 16,-4 0 8,3 3 4,-2-1-16,-1 2 52,1-2 12,8 0-28,-8 1-20,8-3-76,0 1-88,0-2 4,0 0 12,6-2-24,-4 0-48,-2-3 48,8-1 12,-1 1 84,-5-2 48,4 0 16,-4-2 20,4-1-12,-4 0-8,5-3-40,-2 1-24,-5-2-24,0 1-12,8-1-60,-8-2-44,0 2-52,0-1-36,0-1 0,0 2 8,0 0 40,0 4 24,0-1-12,0 3 64,0-1-40,0 2-12,0 0-76,0 0-116,0 2-64,0 3 316,0 2 180,0 0 48,0 1-20,0 2-88,0-1-36,0 0-72,0-1 36,0-1-48,0 0 0,5-4-72,-2 4-36,-3-5-136,9 1-60,-9-1-120,5 0-48,-5-2-76,3 0-148,2 0-320,-5-2-572,0-3-741,3 2-823,-3-3-2204,0 0-241</inkml:trace>
  <inkml:trace contextRef="#ctx1" brushRef="#br4" timeOffset="0.99">4848 11400 1448,'0'0'8409,"0"0"-6565,0 0-576,0 0 244,0 0 112,0 24-11,4-21-317,1 1-596,-2 1-348,-3-2-32,5-1 132,-2 0 68,-3 0-8,0-1-52,5-1-12,-5 0 36,3 0 84,-3 0 24,0 0 0,0-1-52,0-3-68,0 1-124,0-2-96,0-1-96,0 1-72,0-2-84,0-1-72,0 1-12,0-2 76,0 1-40,0-1-12,0 1 0,0 1 48,0-2-108,0 2 72,0 2 4,0 0 40,0-1 0,0 3-44,0-1 0,6 2 0,-6 0-12,0-3-24,3 5-24,2-2-4,-5 2 16,3-2-12,2 2 12,-2 0 0,3 2 12,0 0 12,-1 3-24,-2-2-24,-3 2-36,5 0 20,-2 1 4,-3-1-12,0-1 12,0 2-36,0-4-112,0 1-80,0 1-124,0-4-196,0 0-340,6 0-504,-6 0-496,0 0-457,0-4-1823,0 1-2105</inkml:trace>
  <inkml:trace contextRef="#ctx1" brushRef="#br4" timeOffset="0.99">5006 11366 6473,'0'0'7600,"0"0"-5824,0 0-1624,0 0 176,0 0 733,0 0 387,0 0-356,0 0-204,8 25-144,-4-16-244,-4-2-40,5 0 60,-2 0-208,-3-1-224,5 0-88,-2-1-52,-3-2-20,0 1-24,0-3-12,0 1-24,0-2-124,0 0-132,0 0-120,5 0-88,-5-2-124,0-1-784,3-4-1657,-3 0-3143,0 2-1345</inkml:trace>
  <inkml:trace contextRef="#ctx1" brushRef="#br4" timeOffset="0.99">5056 11226 13169,'0'0'2996,"0"0"-1967,0 0-189,0 0 404,0 0-116,0 0-396,0 0-248,0 0-208,0 0-276,0 0-244,-5-13-156,5 13-112,0 0-108,0 1-192,0 3-392,0 0-893,0 2-2379,0-3-2561</inkml:trace>
  <inkml:trace contextRef="#ctx1" brushRef="#br4" timeOffset="0.99">5177 11347 11741,'0'0'3828,"0"0"-2883,0 0-333,0 0 380,0 0 372,0 0-212,0 0-288,0 0-208,0 0-208,0 0-220,0 0-140,-21-21-76,18 24 48,-3 3 48,3 2 60,-2-1 88,-3 2-40,8 3-60,-3-4-44,3 3-100,0-3-8,0 1 4,0-2-8,3-2-60,-3 0 12,5 0 40,-2-1-40,5-3 40,-8 1 4,9 0 4,-4-2 48,-2-2 24,2-1 40,-2 1-28,2-2-36,1-1-36,-6-2 48,8 2 0,-8 0-52,0 0 4,6 0-8,-4 0 44,-2 1 12,0 1-52,0 3-8,0-2-56,0 2-160,0 0-100,0 2-8,0-1 92,0 3 232,0 3 0,0-2 12,0 2-12,0 1-72,0-1-12,6 0-36,-6-2 0,3 0 48,3 1-304,-4-3-280,6 0-60,-2-3-88,0 2-508,-6-2-1028,8-2-2081,-8-3-1831,8 2 239</inkml:trace>
  <inkml:trace contextRef="#ctx1" brushRef="#br4" timeOffset="0.99">5282 11290 4456,'0'0'6797,"0"0"-4325,0 0-1496,0 0-68,0 0 521,0 0 19,0 0-304,0 0-228,0 0-184,0 0-136,0 0-112,30 13-36,-21-9-36,5-4-72,-9 0-112,12 0-84,-9 0-100,6 0-44,-3-2-84,0 0-108,3 2-12,-6 0-112,3 0-324,-3-1-272,0-1-208,1 1-876,-1-3-2021,0 2-2219,-5 1-1969</inkml:trace>
  <inkml:trace contextRef="#ctx1" brushRef="#br4" timeOffset="0.99">5349 11140 3132,'0'0'8297,"0"0"-5865,0 0-816,0 0-59,0 0 39,0 0-136,13 25-252,-10-16-164,-3 6-136,0-2-184,0 3-96,0 1-48,0 2-184,0-3-92,0 4-40,-3-1-96,3-2-72,-5-1 0,5-1-36,0-5-48,0 2-12,0-1-36,0-5-48,0 1-24,0-3-24,5 1-48,-5-2-292,0-3-56,0 2-40,0-2 0,0-2 36,0 1-120,0-6-708,0 0-1428,0-3-2185,-5-1-1571,5 3-301</inkml:trace>
  <inkml:trace contextRef="#ctx1" brushRef="#br4" timeOffset="0.99">5515 11343 5957,'0'0'7444,"0"0"-6024,0 0-700,0 0 261,0 0 659,8 29 156,-8-20-624,0 0-384,0-3-216,0 3-100,0-2-100,5-2-164,-5 0-148,3 0-60,-3-3-8,0 0-4,0 0-72,6-2-124,-6 0-92,3 0-64,-3-2-60,5-3-148,-5 0-256,3-4-368,-3 2-516,5-3-561,-5-1-403,0 1-536,0-2-1277,0-2 1389,0-1 956</inkml:trace>
  <inkml:trace contextRef="#ctx1" brushRef="#br4" timeOffset="0.99">5553 11275 56,'0'0'3276,"0"0"3545,3-23-3893,-3 17-996,0 5-335,0 0-69,0-1-148,0-1-356,0 3-352,0-1-296,0 1-132,0 0-24,0 0-88,0 0-132,0 0-144,0 0-100,0 0-84,2 0-100,-2 0-32,0 1-448,6 2-604,-3-3-1461,-3 0-3895,0 0-1369,-11-4 8153</inkml:trace>
  <inkml:trace contextRef="#ctx1" brushRef="#br4" timeOffset="0.99">5688 11362 508,'0'0'10405,"0"0"-7777,0 0-1600,0 0-256,0 0 385,-8 24 199,6-19-232,2 2-220,-7-2-304,7 1-308,0 0-132,7 0-100,-5-3 40,-2 2 128,6-1-8,-4-3-88,4 3 4,-6-4 32,2 0-8,4 0-40,-3 0 0,2-2 16,-2-1-16,2-1-36,-2-1-72,0 3-4,-3-5 4,0 4-12,0-2-8,6-2-4,-6 3-108,0-1-52,-6 0-80,6 0-28,-3 0 112,0 0 160,3 0 8,-5-1 12,2 1-12,3 2 12,-5-1 72,2-1 0,3 5-72,-6-3-12,6 3-132,-2-2-76,2 2-168,0 0-148,0 0-296,0 2-420,0 1-916,0 1-2213,0-1-2720</inkml:trace>
  <inkml:trace contextRef="#ctx1" brushRef="#br4" timeOffset="0.99">5829 11415 13477,'0'0'5409,"0"0"-4365,0 0-668,0 0 152,0 0 236,0 0 12,0 0-144,0 0-272,0 0-360,0 0-24,14-10 20,-11 8 4,-3-1 124,0-1-16,5 3-12,-2-4 24,-3 1-12,5-1-8,-2 0-28,-3-3-12,6 2-12,-3 1 24,2-2-24,-5 1 12,3 4-12,2 0-36,-5 0-12,3 0-12,-1 2 12,5 0 48,-5 2 48,4 2 36,-4-2 28,4 4 32,3-1 36,-7 2 96,4-2-20,2 0-184,-6-1-68,1 1-52,3-2-84,-3 1-24,-3-1-52,0-3-32,5 4-156,-5-4-64,0 1-92,0-1-64,0 2-60,0 0-136,-5-2-280,5 2-556,0-1-1052,0-1-2269,0 0-2476</inkml:trace>
  <inkml:trace contextRef="#ctx1" brushRef="#br4" timeOffset="0.99">6483 11326 4288,'0'0'4973,"0"0"-2201,0 0-996,0 0-700,0 0-80,0 0 121,0 0-101,0 0-152,0 0-224,-27-8-200,19 8-100,-1 1 16,1 4 96,-3 2 92,2 0-56,-1 2-100,4 1-40,-2 0-56,-1 1-64,9 1-116,0-2-100,0-1 36,0 3-36,6-6-12,-3 1 0,5-2-96,0 1 8,7-5 16,-7-1 0,2 0 0,2-3-24,-4-2 12,0-2 0,1 0-4,-4 2 80,0-4 8,3 1 4,-8-2 0,7 2-4,-5 0-4,-2-2-56,0-1-12,0-1-24,0 2 0,0-3-76,-9 4 28,9-2-40,-8 3 64,6 1 24,-1 1-16,-5 2-20,2-1-40,3 5-44,-2 0-4,2 0-36,-2 0-48,5 2-224,0 1-612,0-2-992,0 1-2265,0-1-1595,5-1-189</inkml:trace>
  <inkml:trace contextRef="#ctx1" brushRef="#br4" timeOffset="0.99">6657 11314 1552,'0'0'13009,"0"0"-10208,0 0-2329,0 0-464,0 0 620,0 0 296,0 0-8,0 0-232,0 0-28,0 0-180,0 0-188,14 12-80,-11-11-64,5-1 4,1 2-28,2 0-60,-3-2-60,1 0 0,4 0-108,-2 0-64,-3 0-20,3-2-416,-5 0-288,-3 1-240,2 1-672,-5-3-2197,0 0-3135,-5 2 111</inkml:trace>
  <inkml:trace contextRef="#ctx1" brushRef="#br4" timeOffset="0.99">6823 11139 2712,'0'0'8245,"0"0"-5529,0 0-1044,0 0-379,0 0-13,0 0-132,-8-23-156,8 22-184,-3-3-164,-2 2-196,5 2-192,-6 0-124,-3 0-20,4 0 8,-3 4-12,0 0-24,-4 3 28,2-2-4,1 1-12,-4 0 12,5 3 12,-1 2 16,1 0-16,2-2-24,-2 4-48,2-2-36,6 4 0,-3 0 60,-2-2-24,5 2 24,0 1 4,0 0-16,0 0 12,0-1 0,0-1-68,5-2-4,-5 0-4,3-2 0,3-1-4,-6-2-52,3-1 0,-3 0-12,5-1-28,-5-2 16,0 1-24,0-3-84,0 1-76,0 0-68,0-2-100,0 0-52,0 0-56,0-4-176,0 1-772,0-4-1393,0 0-2699,-5 0-2073,5-6 4545</inkml:trace>
  <inkml:trace contextRef="#ctx1" brushRef="#br4" timeOffset="0.99">7334 11245 12,'0'0'9013,"0"0"-4081,0 0-3100,0 0-879,0 0-193,0 0 96,0 0-20,-25-3-152,12 3-216,6 2-200,-6 0-136,5 3-72,-1-2 40,1 2-4,0-1-8,-4 2-28,10 0-60,-4-2-44,6 4-56,-2-3 4,2 2 48,0-3-16,0 4 52,2-3 12,-2 2-4,6-3 4,-4 2 64,5-1-4,-2 0 0,3 0-12,-3-1-36,4 1-4,-6 0 4,5-1-12,0 1-48,-3 0-48,2 0-40,-2 0-72,-2 0 100,5 2 108,-8 0-8,0-3 8,0 2-4,0 0 4,0-3 160,0 4-28,0-4 64,-8 2-12,8 1-28,-8-3 64,5 0-16,-6 1 4,6-4 60,-5 2-4,3 1-56,-4-3-88,1 0-108,0 0-12,5 0-68,1-3-28,-5 1-124,5 2-116,-4-2-140,6 2-168,0-2-124,-2 2-224,2-1-600,0-1-1029,2 2-2031,-2-3-1549</inkml:trace>
  <inkml:trace contextRef="#ctx1" brushRef="#br4" timeOffset="0.99">7461 11383 2692,'0'0'6997,"0"0"-5113,0 0-1256,0 0 76,0 0 680,0 0 68,0 0-359,0 26-221,0-20-180,0 3-188,0 0-136,0 1-36,0-2 0,0-2 8,0 0 64,0 1 24,0-2-4,0-1-36,-2-2-60,2-1 0,0 1-12,0-2 56,0 0 52,0 0 72,0 0 8,0 0-8,0 0-40,0-2-8,0 1-64,0-5-180,0 0-96,0-3-104,0-3-4,2 2-60,-2-4 56,0-1 4,0-2 8,6 1-8,-4-1-84,-2 1 36,6-1-36,-4 2-24,-2-1 48,6 0-36,-3 5-12,-3-2 0,5 3 0,-2 2 100,3 1 0,-6-1-44,2 6 4,4-4 0,-6 5-24,3-5-12,0 4-12,-3 1 0,8-1 0,-8-2 0,5 4 0,-2-1-12,-3 1-12,5 0-28,-1 0-32,-4 0-12,5 1 12,-5 5 0,3-1 56,2 1 76,-5 5 40,3 0 8,-3-2-8,5 6 8,-5-4 0,0 4-8,0-3 8,0-2 0,-5 0 8,5-2 76,0 0 28,-3-1 20,3-1 24,-5-2 48,2-1 24,3 1-32,-5-3-40,5 1-24,-9 0 0,9 0-12,-3-2-72,-2 0-48,2 0-8,-2 0-124,2 0-108,0 0-12,-3 0-28,4-2 28,-4 2-24,6 0-148,0 0-120,0 0-292,0 0-524,0 0-904,0 2-917,0-1-1295,6-1-968</inkml:trace>
  <inkml:trace contextRef="#ctx1" brushRef="#br4" timeOffset="0.99">7687 11314 1384,'0'0'1512,"0"0"1369,0 0-865,0 0-384,0 0-132,0 0 144,0 0-128,0 0-428,0 0-360,0 0-211,0 0-117,0 0-24,0 2 244,6 0 144,-4-1-52,4-1-148,-3 1-84,5 2 4,0-3 4,0 0-48,1 0-136,-1-4-148,-5 4-60,5-1-84,-2-3 36,-3 1-40,2 1 4,-2-2 0,2 1-12,-5 0 0,0-1-48,3 1 40,-3-2-76,0 3-12,-3-4-52,3 3 64,-5-3 72,2 2-36,-2 0 40,-4 1-76,6-1-40,-5 3 16,3 1 24,-3 0 32,2 1 52,0 5 96,-2-1 24,6 4 52,-4-1-16,3 2 16,-3 2 20,4 1-20,-4-2-40,6 2-24,-2-3-60,2 0-48,0-1 0,0-1-48,0-1 0,0-2-48,2 0-52,-2-1 4,8 1-12,-8-3-28,6 0 16,-3-1-28,3-1-72,2 0-132,0 0-112,-2-1-112,2-1 36,5 2-128,-4-2-780,-1 2-1325,0 0-2543,-2-2-953</inkml:trace>
  <inkml:trace contextRef="#ctx1" brushRef="#br4" timeOffset="0.99">7914 11326 1604,'0'0'2712,"0"0"2021,0 0-4109,0 0-392,0 0 388,0 0 588,0 0 112,0 0-340,0 0-244,0 0-232,0 0-64,-16-15 104,16 15 165,0 0 99,0 0 8,0 0-16,0 0-76,0 0-80,0 0-144,0 0-148,0 0-144,0 0-64,0 0-72,0 3 136,0 1 60,8-3 44,-8 4 64,5-2-72,-2-1-76,6 2-48,-4-2-32,-2-2-16,5 1-24,-3-1-24,1 0-12,-1 0-60,-2 0-4,2-1 4,-2-1-4,-3 0 0,5-2-8,-2 3-4,-3-2-104,0-1-12,0-1-12,0 0-64,0-2-20,0 0 12,0-1-4,-8-1 4,5-1-88,-2 1 40,-3 2 32,5 1 116,0 4 100,-5 0 4,3-1-4,2 3-48,-2 3 52,1 0 132,-1 3 76,5 2-4,-8 1 16,5 1-16,-2 2-36,-2 0 52,2 2 8,5-1-36,-3 1 64,-2 0-76,5-4-60,0 4-12,5-4-36,-5-1-72,3-2-12,6 1-48,-6-1-12,5-3-60,0 1-48,1-3-12,-1-1-88,0-1-96,0 0-128,0 0-56,0-3-132,-5 1-160,5-3-456,-2 2-836,-3-3-2081,2 3-1999,-5-2-285</inkml:trace>
  <inkml:trace contextRef="#ctx1" brushRef="#br4" timeOffset="0.99">8137 11381 15281,'0'0'3749,"0"0"-3453,0 0-296,0 0 316,0 0 360,0 0 92,-8-27-124,3 21-124,5 1-276,-8 4-160,8-3-76,-6 2-4,0 1-4,3 1-8,-2 0-88,2 3 8,-2 1 88,2 1 0,-3 0 160,6 3-160,-8 3-108,8-3 44,0 1-20,0-1 24,0 1 48,0-2-132,0 0-28,0-2 4,6-2 32,-4 1 72,-2-2 64,6-2 96,-3 0 76,-3 0 72,8 0-4,-3-4-32,-2-1-100,3 0-48,0-4-12,2 2-40,-3-5-8,-2 4 0,5-4-60,1 0 52,-4-4-100,3-1-52,-3 0-32,4-5 60,-1 3-4,0-5-20,-1 1-40,-5 0 4,4 3-100,-4 1 108,-2 3 184,0 6 124,0 1 220,0 2-32,0 6 4,0 0-60,-2 1-88,-4 1-92,4 7-28,-5 0 192,-1 3 328,0 5-12,6 2-168,-5 2-88,2 1-104,0-1-52,2 3 12,3-1 0,0-3-72,0-2 0,0-1-84,3-3-4,-3-1-44,5-1-24,-2-3-24,-1-1-24,-2-2-72,0-1-64,7-1-32,-7-1-24,2-2-88,-2 0-84,0 0-84,0 0-88,0 0-168,0 0-668,0-4-1264,0-1-2857,0 2-2828,0-4 5633</inkml:trace>
  <inkml:trace contextRef="#ctx1" brushRef="#br4" timeOffset="0.99">8689 11352 7813,'0'0'3880,"0"0"-3036,0 0-384,0 0 344,0 22 312,0-17-200,0 0-123,0 1-193,0-1-156,0-2-196,0 2-84,0-3-16,0 0 36,0 0 52,0-2 96,0 1 108,0-1 112,0 0 32,0-1 16,0-1 8,6 0-172,-6-3-108,0-4-76,3 4 4,-3-5-28,0 1 16,0-1-40,5-3-72,-5 2-12,0-3-120,0 2-8,0-2-88,3 0-12,0 1 60,-3 1 44,0 0 0,5 1-92,-1 1 88,-4 2-4,0 0 4,5 1 0,-2 3 8,2 0 8,-2 1 40,2-1-48,-2 4-8,3-2-112,-3 2-16,5 0-20,-6 2-12,6 5 24,1-1 56,-3 2 76,-4 2 4,6 2-4,-1 0 12,-5 1 4,4-2 44,-6 3 0,2-3 4,-2 1 44,0-2 12,0-1 12,0-1-48,0-3 40,0 2-64,0-2 12,0 0-52,0-1 32,0-1-40,0-1-72,0 0 0,0 1-4,0-3 4,0 2-12,0 0-48,6-1-76,-6-1-68,0 0-16,2 0-84,1 0-120,-3 0-224,6 0-528,-3-1-1232,2-3-2893,-2 1-3228,-3-2 5593</inkml:trace>
  <inkml:trace contextRef="#ctx1" brushRef="#br4" timeOffset="0.99">8996 11275 12297,'0'0'4869,"0"0"-4153,0 0-712,0 0 560,0 0 556,0 0-56,0 0-468,0 0-352,0 0-160,-27 12 48,24-4 28,3 0 20,-6 0-32,6 4 32,0-2 16,0-1-76,6-1-36,-3-1-36,2 0-40,-2-4 92,0 2-52,2-1-36,-2-4 48,5 2 48,-8-2 24,8 0 16,-8-2 8,6 0 12,-4-1-60,4-1-36,-3-1-60,3 0-4,-6-2-4,2-1-4,-2 1-48,6-2-12,-6 1-48,0-1 12,0-1-96,0 1 8,-6-2 16,4 2 24,-4 2-16,3 3-32,3-1-76,-6 2 52,4-2 80,-4 5 28,6 0-64,0-1-32,-2 1-28,-4 0-60,6 0-148,0 0-168,0 0-364,0 0-484,0 0-637,0 0-763,0 0-2176,0 0-545</inkml:trace>
  <inkml:trace contextRef="#ctx1" brushRef="#br4" timeOffset="0.99">9192 11362 3664,'0'0'8401,"0"0"-7825,0 0-528,0 0 388,0 0 556,0 0 120,0 0-52,0 0-87,0 0-317,0 0-208,6 19-44,-6-19 76,0 0 120,0 0 196,0 0 32,0 0-40,0 0-36,0-2-112,0-1-180,0-1-100,0-1 16,0-2 68,0-1-12,0 0-104,0-1-112,0 0-72,0-3-96,0 0-40,0 0-8,0 0 0,0-3-12,-3 6-96,3-1 60,-3 1 40,3 2 0,0 1-52,0 4 48,0-4 0,0 5 4,0-3 4,0 2-4,0 0-76,3 1-36,0-1-40,-3 2-8,8-1 24,1 1 0,-4 0 12,3 0 48,-5 1 0,6 2 12,1-1-12,-4 0-76,-4 2-56,4-3-24,-3 0-48,-3 2-40,0-1-36,0-1-56,0 0-56,0-1-68,0 0-232,0 0-276,0 0-420,-9 0-749,9 0-1683,-8 0-1876,8 0-473</inkml:trace>
  <inkml:trace contextRef="#ctx1" brushRef="#br4" timeOffset="0.99">9341 11357 3436,'0'0'8909,"0"0"-7097,0 0-1736,0 0 24,0 0 672,0 0 196,0 0 9,0 0-21,0 0-180,0 24-284,3-21-160,-3 1-52,0-2 40,0-1 84,0-1 84,0 1 8,0-1-84,0 0-36,6 0 12,-6 0 60,0-1 84,0 0-84,3-3-208,-3-1-132,5-2-36,-5 0 60,5 0 88,-5-1-76,6-1-36,-4 1-12,5-1 12,-5-1-12,4-3-88,-4 3-8,4-2-60,-4 1 56,4 3-68,-3 0 68,3 0 4,-4 1 4,1 5-4,5-4-48,-8 5 40,9-1-4,-9 0 8,5 2-8,-2 0-84,-3 0-84,0 0-36,5 4 68,-5 1 88,0 4 60,3-1 48,-3 2 12,0 0 16,0 3-4,0-3-24,0 0-40,0 1-8,0-3-8,0-1-4,0 0 4,0-2 0,0 0 8,0-1 72,0-1 24,0-1-24,0-2 0,0 0 96,0 0 48,5 0 24,-5 0-32,0-3-16,3-1-60,-3 1-24,6-2-48,-3-2-52,-1-1-8,-2 1-4,6-2-128,-4 1-72,-2-2-36,8 0-16,-8-1-68,9 2 60,-9 3 132,6 1 48,-6-1 24,0 5 48,2 0-36,-2-1 48,0 2 4,0 0 4,0 0 0,6 0-4,-6 0 0,0 2 0,2 0-4,5 4 60,-7 1 84,8 2-12,-8 1 12,5 2-72,-5 0 0,8 0 108,1 0-48,-4 0-48,3-2-32,-5 1 56,6-3-36,-4-1-12,1 0-60,-1-2 0,-2-1-12,-3-3 0,6 3 0,-6-4-72,2 0 0,-2 0 8,0 0-44,0 0-108,0 0-144,0-4-196,-2 3-204,-4-5-316,6 1-648,0-2-2008,-3-1-2145,-2 3-3372</inkml:trace>
  <inkml:trace contextRef="#ctx1" brushRef="#br4" timeOffset="0.99">9794 11335 6797,'0'0'5968,"0"0"-5180,0 0-784,0 0 328,0 0 528,0 0 312,0 0-91,0 0-101,0 0-216,0-24-236,0 24-124,0-2-48,0 2 0,-5-2 32,1 0 16,-1 0-16,2 2-48,-2 0-36,-3 0-24,-1 0-4,6 4-20,-5 0-76,3-1-36,0 2-96,-4 0 28,4 2 8,2 0 0,-2 2-72,2-1-4,-3-1-8,6 2-56,0-4 52,0 2-116,0 0 72,0-5-28,6 2 28,-3 0 44,-3-1 4,5-1 48,-2-2 16,2 0 8,4 0-64,-7-2-8,1-3-48,5 2-40,0-2 28,1-2 0,-9 0-12,8-2-84,-3 1-16,-2-1 28,6-1 36,-4-1 100,-5 1-40,3 2 4,0 0 44,-3 5 8,0-2 112,0 5 84,0 0-204,0 0-12,0 0-72,0 5 84,0 0 220,0 4 140,0 0-56,0 1-160,0 0-132,0 2 96,0-1-48,0-1-12,0 0-48,8-4 0,-8 2 0,9-1-132,-4 0-12,-2-2-144,2-2-148,-2-1-36,-3-2-64,5 2-120,-2-2-184,-3-2-456,6-1-904,-3-3-2157,-1 0-2267,-2 0 623</inkml:trace>
  <inkml:trace contextRef="#ctx1" brushRef="#br4" timeOffset="0.99">10015 11085 6553,'0'0'6180,"0"0"-4424,0 0-556,-2 28 141,2-15 35,0 1-196,-6 3-140,6 0-32,0 0-72,0 3-212,0-1-60,0-1-36,0 2-192,0-3-196,0-2-72,0 1-60,0-5-48,-3 4-12,3-5-48,0-3 0,0 1-108,0-3-12,0-1-12,0 1-60,0-3-196,0-1-128,0 1-76,-6-2-48,6 0-88,-2-3-464,-4-1-1416,4-3-3653,2 2-3820</inkml:trace>
  <inkml:trace contextRef="#ctx1" brushRef="#br4" timeOffset="0.99">10559 11092 3132,'0'0'4069,"0"0"-1189,0 0-1680,0 0-816,0 0 116,0 0 396,0 0 264,0 0-140,0 0-200,0 0-243,0 0-213,-6-5-164,6 10 60,0 2 184,-5 3 312,2 5 152,3 0-4,-5 5-112,2 1-136,-2 0-120,5 0-76,-3 2-88,3-2-116,-6-2-28,6-1-36,0-2-56,0-2-64,0 0-28,0-4-44,0 0-8,6-1-52,-6-2 0,0-2-12,0-2-64,0 2 28,0-3-108,0 0-172,3-2-132,-3 0-84,0 0 20,0 0-160,0-5-860,0 0-2481,0-4-2831,-3 2-1157</inkml:trace>
  <inkml:trace contextRef="#ctx1" brushRef="#br4" timeOffset="0.99">10470 11248 6261,'0'0'6592,"0"0"-5168,0 0-880,0 0 112,0 0 513,0 0 87,0 0-168,0 0-244,0 0-244,0 0-196,0 0-164,-16-4-68,16 4-36,0 0-28,8 1 12,-8 0 40,8 4 56,1-4 4,-1 2-52,6 1-20,0-2-16,3-1-36,-1 0-24,-5 2-72,5-3-44,-7 0-136,5 0-88,-6 0 28,-6 0-88,2 0-268,-4 0-52,0 0-60,0-4-224,0 4-576,-4-3-673,-4-1-923,6 3-2572,-4-2-121</inkml:trace>
  <inkml:trace contextRef="#ctx1" brushRef="#br4" timeOffset="0.99">10697 11348 5853,'0'0'4784,"0"0"-4412,0 0-152,0 0 908,0 0 696,0 0-120,0 0-451,0 0-361,19 24-112,-19-17-68,0-2-16,0 2-72,0 2-164,6 0-108,-3-3-72,-3 3-72,5 0-64,-2-3-48,5 1-48,-2 0 16,2-3-4,0 1-52,0-4 52,-2 1-48,0-2-4,-4 0-8,6-2-4,-2 1-104,-3-4-88,3 1-8,-4-1 8,-2-2 28,0 0-16,0 0 4,0-1 44,0-1 64,0-1 72,-2 1 4,-4 1 68,3 1-60,-3-2 36,-2 1-44,8 1-4,-8 3-48,8-1 44,-6 2-68,6 1-88,-5 0-8,2 1 20,3 1 16,0 0 8,-5-2-32,5 2-40,0 0-220,0 0-148,0 0-224,0 0-252,0 0-441,0 0-639,0 2-532,0-2-584,0 1-669,-3 1 713</inkml:trace>
  <inkml:trace contextRef="#ctx1" brushRef="#br4" timeOffset="0.99">11318 11124 2872,'0'0'6465,"0"0"-4397,0 0-736,0 0-260,0 0 80,0 0 56,0 0-143,0 0-149,0 0-140,0 0-136,0 0-128,9-7-84,-9 7-96,0 0-92,0 0-104,0 0-136,0 0-148,0 7 76,-3-1 72,-3 5 292,3 5 84,1 1 64,-4 5-28,-2-3-76,6 3-80,-5 0-52,7-3-8,-2-1-16,2 0-24,-6-1-36,6-5 52,0 2-88,0-4-24,0 1-60,0-3 0,0-3-4,6 0-44,-6-1 40,0-1-64,0 1-60,0-4-40,0 0-32,0 0-100,0 0-68,0 0-64,0 0-100,0 0-192,-6-2-392,6 0-612,0-1-737,0-1-1827,0 3-2209</inkml:trace>
  <inkml:trace contextRef="#ctx1" brushRef="#br4" timeOffset="0.99">11202 11244 1852,'0'0'8465,"0"0"-6149,0 0-1132,0 0-260,0 0 284,0 0 109,0 0-225,0 0-196,0 0-160,0 0-188,0 0-156,12-6-124,-4 7-36,5 2-4,-1 0-44,1 0 24,1 1-40,0-1-36,3 1-60,-4-1 4,1-2-76,-3 2-72,-2-1-84,-1-2-72,-3 0-88,1 0-232,-6 0-148,0 0-24,0 0-104,0-2-448,0-2-841,-6 3-1023,6-5-1976,-5 5-161</inkml:trace>
  <inkml:trace contextRef="#ctx1" brushRef="#br4" timeOffset="0.99">11490 11115 520,'0'0'7497,"0"0"-4961,0 0-992,0 0-520,0 0-120,0 0 20,0 0-92,0 0-179,0 0-177,0 0-188,0 0-92,0 0-48,0 0-24,0 0 52,0 0 72,0 0-28,-6 0-20,6 0-28,0 0-36,0 0-40,0 0-32,0 0-4,0 0-12,0 0 16,0 0-52,0 1 48,0 0 0,0-1 40,0 7-4,-3-5 88,3 5 100,-3 1 228,3 5-48,0-2-64,-8 5-60,8 0 12,-5 1 0,5 0 0,-3 0-12,-3 1-28,6-5-44,-3 3-40,3-4-92,0-1-4,-5-2-36,5-1 0,0 0 12,0-1 0,0-2 24,0-1-36,0 1-88,0-3 8,0-1-8,0 3 0,0-3-8,0 1-52,0 0-20,0 0 12,0-1-12,0 1-24,0 0 24,0-1-24,0 1 48,0 0 0,0 0 36,0-2-48,0 0-12,0 1-28,0-1 52,0 0 48,0 0 48,0 0 64,0-1-28,5-1-84,-5-2-8,3 1-52,-3-2-24,6 1-40,-3-1-116,2-2-16,-2 1 28,2-1 12,1 0-16,-6 0 28,6 1 56,-3 2 64,-3 0 36,8 3 44,-8-1 4,0 2 12,0 0 72,0-2-24,0 2 0,0 0-8,0 0-40,5 0-8,-5 0-4,0 0-12,0 0-52,3 0 16,-3 2 36,5 0-36,-5-1 48,3-1 8,3 4 76,-4-1-8,4-2-4,-6 5 0,3-3-12,-1 3 12,-2-1 0,9 0 40,-9 0 92,5 2-48,-2 0-60,-3-2 16,5 2-4,-5 0-48,0-2 12,0 0-60,0 0-4,3-1-4,-3 1 0,0-2-4,0 1 0,0-3-8,-3 1-64,3 0-24,0-1-12,0-1-64,0 0-152,0 0-112,0 0-136,0-3-180,0 1-652,0-1-1248,0-2-2065,3-2-1987</inkml:trace>
  <inkml:trace contextRef="#ctx1" brushRef="#br4" timeOffset="0.99">11628 11367 1540,'0'0'2204,"0"0"3769,0 0-3705,0 0-464,0 0-60,0 0-175,0 0-417,28 4-328,-26-3-196,6 1-104,-2 0-84,2-2-136,0 0-60,-2 2-112,-1-2-56,-2 0-64,3 0-4,-3 0 4,-3 0 36,0 0-36,0-2-12,0 0-48,0-1-208,0-2 24,0-1 48,0 1 4,-3 0-4,-3-2 60,6 2 4,-8-2 108,5-1 0,0 1 12,-5 0 96,8 0 16,-6 0-112,4 5-100,2-1-32,-6 3-40,6 0-60,-2 0 48,-4 3 184,6 3 72,-9-2 272,7 7-40,-4-1 52,4 1 8,-1 2-36,-2-2 0,2 1-48,-3-2 36,6 0 96,0-1 0,0 0-112,0-3-116,0 3-88,6-2 0,-3 0 48,2 0-96,0-4 4,-5 2-4,8-3-4,1 1-44,-1-1-100,-2 0-164,2-2-88,0 0-128,-2 0-128,2 0-96,-2 0-160,-3-2-444,5-1-864,-8 1-1909,0 0-1971,0-1-729</inkml:trace>
  <inkml:trace contextRef="#ctx1" brushRef="#br4" timeOffset="0.99">12191 11062 1284,'0'0'6733,"0"0"-3885,0 0-1220,0 0-476,0 0-188,0 0-56,0 0-76,0 0-123,0 0-85,0 0-80,-8 0-52,8 0-48,0 0-16,-6 0 12,0 0 12,3 3-36,-2-1-52,-3-2-24,5 1-72,-5 0-60,-1 4-64,-1-3-48,1 3-24,1-3-8,3 2-64,-3 2-12,-1 0-60,1-3-24,2 4 48,1 0 48,2 1-12,-3-2-72,3 3 84,-2 0 44,5 2-44,-3 0-8,3 0-40,0-1 48,0 3 0,0-3 8,0 2-8,0 0-4,0-2-4,3 3-4,-3-4 0,0 4-64,0-1 64,0-4 0,0 5 0,-3-3 4,3-1-4,-5-1-36,5 1 40,0 1-52,0-4 12,-3 2-36,3-3-28,0 0-104,-6-3-212,6 0-120,0-1-188,0-1-380,0 0-384,0-1-521,0-3-2255,0-1-2421,-3 0 4101</inkml:trace>
  <inkml:trace contextRef="#ctx1" brushRef="#br4" timeOffset="0.99">12003 11268 7477,'0'0'8344,"0"0"-6331,0 0-1913,0 0 84,0 0 148,0 0 200,0 0-176,0 0-172,0 0 60,0 0-48,22 7-64,-14-6-32,1 1-28,-1-2 28,0 1 20,1-1 16,-1 0-28,0 0-24,1 0-72,-6 0-12,5-1 0,0 1-64,-3-2-32,-2 2-136,3 0-404,-1-1-284,-5 1-316,5-5-777,-2 5-1891,-3-2-2188</inkml:trace>
  <inkml:trace contextRef="#ctx1" brushRef="#br4" timeOffset="0.99">12266 11108 3848,'0'0'3281,"0"0"-401,0 0-1348,0 0-276,0 0 32,0 0-100,0 0-296,0 0-263,0 0-257,0 0-160,0 0 124,-6-3 196,6 7 256,0 4-100,0 1-52,0 4-16,-3-4 36,3 6 60,0-1-60,-6-1-40,6 2-36,0 1-148,0 0-104,0-1-52,0-1-36,0-1-48,-2 0 16,2-2-16,0 0-72,0-2-108,-6-1-12,6-1-4,0-2-92,0-1 24,0-1-112,0-1-176,0 0-156,0-1-136,0-1-48,0 0-112,0 0-228,-2 0-508,-1-3-1484,3-2-3905,0 1-860</inkml:trace>
  <inkml:trace contextRef="#ctx1" brushRef="#br4" timeOffset="0.99">12348 11303 796,'0'0'2672,"0"0"3657,0 0-4769,0 0-752,0 0 112,0 0 380,0 0 324,0 0-87,0 0-237,0 0-244,0 0-156,0 17-96,-2-11-124,-1-1-172,3 2-84,-6-2-36,6 4-100,0-2-44,0 0-40,0-1-72,0 1-52,6-3-80,-3 3-48,-1-5 36,6 2 4,-8 0-4,9-4 4,-3 3-4,-4-3 4,4 0 8,-4 0 0,4-3-4,-4-1 4,5-1-8,-5 2-40,1-2-36,-3-2 0,5 2-60,-2-2-4,-3 0-32,0-2-12,0-1-64,0-1-92,0 3 200,0 0 88,-3 0 60,-2 0 132,5 5 88,-3-2 20,1 5-20,2-2-152,-7 0-68,7 2-72,-2 0-24,2 0-28,-6 0-56,4 0-48,2 0-16,-6 2-72,6 0-252,-8 1-224,8 0-428,-3 0-788,-3 1-1061,6-1-2391,-8 1-1205</inkml:trace>
  <inkml:trace contextRef="#ctx1" brushRef="#br4" timeOffset="0.99">12478 11305 3816,'0'0'9233,"0"0"-7265,0 0-1452,0 0-16,0 0 541,0 0 371,0 0-220,0 0-336,0 0-380,0 0-352,6-2-16,-6 8 184,2-1-24,-2 0-76,0 3-32,6 3-40,-4-2-60,4-1 36,-3 1-92,3-2 0,-1 0 8,3-2 96,-3 0-104,4-2 8,-6 1 84,5-3-88,-3 1 40,-2-2 48,3 0-8,-1 0-16,-5-3 12,6-1 24,-3 1 24,-3-2 52,0 0 32,0-1 24,5 0 4,-5-1-28,0 0-96,0 2 0,-5 0-36,5-1 28,0 3-64,0 1-36,0 2-12,0 0-4,0 0-68,0 0-76,0 0-80,0 0 0,0 2 132,0 0 36,0 3 0,5-2 56,-2 2 4,-3-1 8,8 1 64,-8 0-68,6 0 0,-4-1 4,4 1 0,-4-2-4,5-1 8,-2 0 0,-5 1 48,8-3-12,-8 0 0,8 0 12,-8 0-12,9-3-36,-9 1 0,8-3-4,-3 0-8,-2-2 0,6 0 0,-6-2 8,2 3 0,-2-5-8,2 0 0,-2 2 0,2-3-4,-1 0 4,-4 3 8,0 1 4,5 0 56,-5 5-68,0-2-120,0 2-36,0-2 24,-5 4 48,5 0-16,0-1-80,0 2-156,-4-3-136,-1 3-40,5 0-104,-3 0-236,-2 3-528,5-1-740,0-1-957,-3 0-2603,-2 4-1293</inkml:trace>
  <inkml:trace contextRef="#ctx1" brushRef="#br4" timeOffset="0.99">4476 11880 1304,'0'0'2360,"0"0"3605,0 0-3981,0 0-920,0 0-372,0 0 132,0 0 88,0 0-120,0 0-111,0 0-197,0 0-72,-5-2-64,5 2 8,0 0 40,-6 0 72,6-2 48,0 2-4,0 0-48,0-2-36,0 2-88,0 0-24,0 0-36,0 0-36,0 0-40,6 0-20,-6 0-112,0 0-72,3-2-244,-1 2 4,6 0 80,0 0 76,1 0 84,5 0 120,0 0-8,2 2 104,-2-2-8,-3 2-100,6 0 0,-7 0 0,5-2 4,-7 0-48,2 1-64,-1-1-4,-1 0 4,-5 0 48,6-1-36,-4 1 0,-2-2 48,2 0 0,-5 0-52,3 0 0,2 1 4,-5 1-4,3-1-4,-3-1-4,6-1-96,-6 3 12,0-1-24,3 0-52,-1 1-20,-2 0-52,0-2-44,0 2-100,0 0 12,0 0-4,0 0-32,0 0-16,0 0-84,0 0-252,0 0-432,0 0-477,0 0-483,0 2-760,-2-1-2604,-1-1-37</inkml:trace>
  <inkml:trace contextRef="#ctx1" brushRef="#br4" timeOffset="0.99">4476 11994 716,'0'0'6933,"0"0"-4393,0 0-1200,0 0-364,0 0 96,0 0 80,0 0-168,0 0-251,0 0-213,0 0-96,0-3-52,6 3 0,-4 0-52,-2 0-48,0 0 12,8 0-28,-1 0-8,-5 2-4,12-1-48,-6 2-24,3 0 60,0-1 108,6 1 12,-4 1-20,1-3-68,0 1-80,-5 0-172,1 0-12,-2-1-84,-4 1 20,4-2 16,-3 2-48,-2-1-48,-3-1-4,0 0 4,0 2-28,0-2-24,0 0-192,0 0-4,0 0-60,0 0-52,0 2-136,0-2-488,-8 0-929,8 0-1751,-3 0-1968</inkml:trace>
  <inkml:trace contextRef="#ctx1" brushRef="#br4" timeOffset="0.99">4675 11806 1420,'0'0'576,"0"0"1172,0 0 89,0 0-261,0 0-396,0 0-196,0 0-156,0 0-68,0 0 28,0 0 32,0 0-40,-3 0-32,3 0 0,0 0-4,0 0-24,0 0-47,0 0-77,0 0-36,0 0-68,0 0-24,0 0 0,0 0-40,0 0-36,0 0-40,0 0-60,0 0-36,0 0-12,0 0-40,0 0-32,0-2-16,0 2-8,0 0-28,0 0-36,0 0-12,0 0-56,0 0 32,0 0-48,0 0 0,0 0-8,0 0-80,3 0-32,-3 0 72,0 2 36,5-1-48,-2 1 48,3 2 12,-6-2 4,5 0 68,-5 2-12,6-2 0,-4 1 12,-2 1-64,8-1 68,-8 3 20,7-4-36,-5 4-48,4 1 60,-4-3-68,4 3 0,-4 2 44,5 2 0,-5-1-48,1-1-8,-3 0-112,5 0 36,-2 2-24,-3-2 108,0-2 0,0 1 8,0-3 64,0 0-72,0-2-4,0 3-4,0-4 0,0-2-4,0 1 0,0 1 4,0-2 8,0 0 0,0 0 84,0 0 36,0 0-72,0 0 12,0 0 40,0 0-32,0 0-68,0-3-108,0 3-52,0-2-32,0 0-4,0-2 40,0 4 12,0 0-16,-3-1-8,3 1 32,0-2 28,0 2 36,0 0-4,-5-1 28,5 1 40,0 0 0,0 0 0,0 0-40,0-2 0,0 2-12,0 0 8,0 0 4,0 0-24,-3 0 64,1 2 8,2-1 0,-7 1 48,5 2 0,-4 1 40,4 2 92,-6-1-44,1 1 8,-1 2 76,0 1 48,-3-1-28,3-1-32,0 3-64,0-3 12,-4 1-56,4-2-28,-1 0-12,1-2-60,6 0-48,-4-2-48,6-1-28,-2 1-20,2-3 12,0 2-40,0-2-56,0 0-100,0 0-172,0 0-120,0 0-112,0 0-176,0 0-116,2 0-480,4 0-1033,-6-2-2303,0 1-1477,2-1 3509</inkml:trace>
  <inkml:trace contextRef="#ctx1" brushRef="#br4" timeOffset="0.99">5287 11772 4212,'0'0'6333,"0"0"-3281,0 0-1344,0 0-599,0 0-197,0 0 76,0 0-64,-27-13-188,19 12-188,0 1-168,0-2-124,2 2-52,-8 0-56,6 2-28,-1 0-60,1 3-48,0-3 4,2 3-16,-2-1-8,3 0-128,5 1-72,-3 1-44,3-1-68,0 1 164,3 2 32,2 2 40,-2 0 72,2 0 4,1-2-76,2 2 32,0 2 48,1-2-68,-1-2-12,0 2 8,0-3 28,-4 1-12,4 1 8,-3 2 48,-2-2 4,2-2 88,-2 1-16,-3 1 52,6-5-4,-6 4-68,0 0 20,0-3 72,0 1 28,0-1-12,0 0-4,0 0 16,-6 0-40,6 0 64,-8-1 72,8 3-40,-8-5-32,5 4-40,-2-2-8,-1-1-40,-2 0-36,0 1-60,-1-1 48,1-2 12,0 4-64,0-4 56,-1-1-56,1 0 0,0 2-8,-1-2-12,1 0-76,5 0-20,-2-2-96,-4 2-88,6 0-108,1-1-12,-4 1-100,6-2-172,-3 2-356,3-3-516,0 2-761,0 0-1515,0-3-1728,3 1-365</inkml:trace>
  <inkml:trace contextRef="#ctx1" brushRef="#br4" timeOffset="0.99">5390 11718 1752,'0'0'2100,"0"0"297,0 0-849,0 0-32,0 0-44,0 0-84,0 0-248,0 0-148,0 0-120,0 0-132,-16-23-23,16 21-29,-4 2-68,4 0-164,0 0-88,0 0-108,0 0-136,0 0-124,0 0-132,0 0-116,0 7 176,0-1 72,0 6 212,4 2 168,-4 4 112,5 1 376,-2 3-88,2 2-224,-2-2-156,2-1-12,-2 1 48,0-4-72,-3 2-64,0-3-68,0-3-16,0-1-60,0-2 12,0-1-48,0-3 16,0 1-40,0-3-24,0 2 24,0-3-36,0 1-60,0-3-4,0 1-8,0-1-48,0-2-12,0 0-12,0 0 0,0 0-148,0 0 40,0 0 48,0-2 36,0-3-196,8-2-80,-8-2 20,9 0 88,-9 0 68,5-2-48,-2 3 40,3-1 36,-4 2 128,4 2 44,-4-3-40,4 6 36,-4-3 12,2 4 0,-4 0 0,5-1-96,-2 2 0,-3 0 84,8 2 12,-8 3 52,5-1 104,4 2 52,-6 1 44,2 0-92,-2 0-16,2-1 112,1 2-4,-6 0-168,9-3-76,-9-2 0,5 5 32,-2-5-40,-3 1-4,0-3 4,0-1-4,0 2-4,0-2-40,0 0-12,0 0-12,0 0-72,0 0-328,0 0-64,0 0-32,0 0-324,0-2-552,0 2-744,0-3-1693,0-2-1583,0 1-645</inkml:trace>
  <inkml:trace contextRef="#ctx1" brushRef="#br4" timeOffset="0.99">5592 11926 5717,'0'0'6060,"0"0"-4552,0 0-1148,0 0 272,0 0 668,0 0 45,0 0-313,0 0-356,0 0-256,0 0-100,24 3 0,-20-3 68,1 0 52,-2 0 0,-3 0-64,5 0-72,-2 0-72,-3 0-76,0 0-8,5 0-40,-5 0 12,0-1-8,3-1-4,-3-2-96,0 3-12,0-4-60,0 2 52,0-5-100,0 5-4,0-2 16,0-3 36,-3 6-24,3-4 8,-5-1 16,2 4-48,-2-3 60,2 5 48,-2 0 96,5 1-88,-9 0-8,6 0-4,3 0-4,-3 2-52,-2 4 60,2 1 0,-2 2 108,5 1 76,-4 2 20,4 0-68,0 2 8,0-3 36,0 0-8,0-1-52,4-1-12,1-2-96,-2 0 84,2-3-12,-2 2-20,-3-3-16,12 1-40,-12-2 40,8-1-36,-8-1-12,8 0-4,-8 0-228,5 0 88,-2 0-96,-3 0-28,6-3-48,-6 1-108,0-1-96,3-1-140,-3 0-204,0 0-464,0-1-856,0 1-1737,0-1-1643,0 2-213</inkml:trace>
  <inkml:trace contextRef="#ctx1" brushRef="#br4" timeOffset="0.99">5809 11922 1056,'0'0'6869,"0"0"-4729,0 0-828,0 0 164,0 0 340,0 0-23,0 0-341,0 0-280,0 0-264,0 0-116,0 0-72,9-9-16,-9 9-52,0-2-56,0 2-104,-2-2-200,2-2-112,-7 3-36,5-1-132,-4-2-4,-2 3-8,6-1-4,-4 1-8,-3 1 4,4 0-76,0 0 12,-3 0-12,4 3-12,-1 0 36,5 2 4,-8 1 56,8 1 0,0-1 0,-3 3-84,3 0 72,0-1 12,3-1 8,-3 2-8,5-5-4,-2 2-96,2-1 40,-1 0-48,1-1 24,-2-3 24,2 1 0,-5-1 12,5-1 36,-5 0 8,6 0 4,-3 0 0,-3-3-8,6 2-40,-4-3 48,-2-1 4,8 0 80,-8-1-12,0 0-60,6-1-4,-6 0 40,0 2-48,2-3 60,-2 6-12,0 0 12,0-2-16,0 4-44,0 0-12,0 0-84,0 0 36,0 4-108,0 0 168,0 1 72,-2-1 132,2 7-8,0-2-96,0-1-96,-6 1-8,6-1 0,0-1-44,0 0-12,0-2-52,0 2 16,6-2-48,-6-3-148,2 1-116,-2-1-104,7-2-128,-7 0-260,2 0-728,4-3-1068,-4-2-2913,1 1-2484,2-4 5233</inkml:trace>
  <inkml:trace contextRef="#ctx1" brushRef="#br4" timeOffset="0.99">5906 11961 6169,'0'0'8256,"0"0"-7144,0 0-1064,0 0 228,0 0 581,0 0 399,-2 24-172,2-19-384,0-2-320,0 2-124,2-1 36,-2 1 60,0-2 16,0 1-4,6-1 48,-6-1 0,2 1-48,-2-1-76,7 0-8,-7-2-16,0 0-20,2 0-4,-2 0 0,0 0 40,6 0-4,-6-2 0,0 0-60,0-1-48,2 0-60,-2-3-48,0-1-60,0-2 0,0 3-8,0-3 8,0-1 0,0 0 4,0-3-4,-2 0-112,2-1 16,0 0-96,0 3-84,0-2 108,0 6 60,0 4 60,0-3 0,0 6 36,0-1-64,0 1-56,2 0-84,-2 0 0,6 0 36,-4 1 140,1 4 40,-3-3 136,9 2-4,-9 1-36,8-1-12,-8 0 24,5 1 0,-2-2-108,2 0-88,-1 1 80,1-3 0,-5 3-64,3-2-36,2-2-120,-5 0-40,0 2-152,3-2-100,-3 0-16,0 0-80,0 0-236,0-2-616,0-4-964,0 6-1533,0-3-1363,0-1-949</inkml:trace>
  <inkml:trace contextRef="#ctx1" brushRef="#br4" timeOffset="0.99">6439 11854 2692,'0'0'9801,"0"0"-7193,0 0-1528,0 0-739,0 0-129,0 0 188,0 0 320,14 27 488,-6-11-32,1 0-224,-1 4-404,-3-1-148,3-2-48,1 0-76,-1-3-32,0 0-124,-2-2-12,3-3 0,-4 2-108,-5-4-4,8-2-80,-8 2 0,0-3 72,5-1-60,-1-1 64,-4-2-64,0 2-148,0-2-228,0 0-12,0 0 0,0-2-112,0-2-408,0-2-912,0-3-2345,0 0-2287,5 1-693</inkml:trace>
  <inkml:trace contextRef="#ctx1" brushRef="#br4" timeOffset="0.99">6627 11830 1540,'0'0'8857,"0"0"-6505,0 0-1584,0 0-32,0 0 588,0 0 45,0 31-89,0-21-148,-6 4-104,4-1-176,-4 2-136,4 0 24,-4 0-100,-2-1-60,5-1-12,-5 3-168,5-2-76,-3 0-132,-2-2-60,5 0-76,3 0-56,-5-4-60,5 1-60,0-2 0,0 2-24,0-4-316,0-2-68,0 0-160,0 1-160,5-4-364,-5 0-792,3-4-1737,2-1-2327,-5 2-3273</inkml:trace>
  <inkml:trace contextRef="#ctx1" brushRef="#br4" timeOffset="0.99">6724 11957 2612,'0'0'10001,"0"0"-7889,0 0-1004,0 0 121,0 0 259,0 0-152,-14 28-356,11-22-336,-2 3-208,5 1-132,0-1-96,0 1-16,0-1-96,0-1-36,5-1-52,-2-1 92,3 2-40,-3-5-60,5 1-84,-3-1 8,3-1 16,1-2 60,-4 0 0,3-3 0,1-1-8,-4-1-64,-2 2-24,5-3 0,-3 1 20,-2-2 4,-3 1 68,6-1 4,-6 0-4,3-2-68,-3 1 64,0 1-40,-3-2 36,3 2 12,-6-1 108,3 0 36,-2 5 88,2-2 0,-2 2-64,2-2-168,-2 3 0,5-1-84,-9 0 0,9 2-40,-3-1-32,-2 2-52,5-1-44,-3 1-40,1 0-48,2 0-196,0 0-196,-6 0-248,6 1-560,0-1-725,0 3-975,0-3-2572,0 4-73</inkml:trace>
  <inkml:trace contextRef="#ctx1" brushRef="#br4" timeOffset="0.99">6900 12012 4456,'0'0'6809,"0"0"-5573,0 0-856,0 0 172,0 0 664,0 0 280,0 0-219,0 0-333,0 0-268,-2 26-184,4-24-16,-2 1 112,0-3 92,6 3-204,-6-1-100,0-2-24,3 0 60,-3 0 20,0 0 28,0 0-36,0 0-76,0 0 16,0 0-16,0 0-24,5-3-96,-5 1-56,0-1-64,0-3 0,0 1 0,0-2-24,0 1-24,3-3 12,-3 0-24,0 1-48,0-4-48,0 3-60,0-1-72,0 1 108,3 2 24,-3 1-24,0 4 12,0-3-48,0 4-4,0 0-8,5 1-24,-5-2-60,3 2-48,-3 0 12,5 0 44,-1 2 28,-4-1 36,5 3 48,-2-2-12,2 0-12,-2 1 20,2 0-44,-2 0-264,3 1-224,-1-2-312,-5 0-432,6 1-956,-4-1-1881,-2-2-2243,6 0-1089</inkml:trace>
  <inkml:trace contextRef="#ctx1" brushRef="#br4" timeOffset="0.99">7138 11797 6705,'0'0'5984,"0"0"-4288,0 0-940,0 0-64,0 0 465,0 0 191,0 0-32,0 33-192,0-22-224,0 4-160,0 0-60,-5 1-124,5-1-132,0 1-40,0-1-44,-6-2-112,6 3 0,0-2-36,6-4-60,-6 2-24,2-3-104,1 1-4,-3-3-8,0 0-64,0-4 0,5 4-24,-5-5-108,0 1-144,3-1-40,-3-2-92,0 0-76,0 0-12,-3 0-52,-2 0-96,5-2-660,-3-1-1060,1-2-2105,-4 0-2011,6 1-109</inkml:trace>
  <inkml:trace contextRef="#ctx1" brushRef="#br4" timeOffset="0.99">7055 11905 13121,'0'0'5649,"0"0"-4725,0 0-828,0 0-60,0 0 480,0 0 56,0 0 24,0 0 36,0 0-184,0 0-184,0 0-68,17 4-4,-9-2 4,-3 0-64,1-2-36,3 0-48,-1 0-40,0 0-8,0 0 0,3 0-84,0 0-96,-2 0-292,-1 0-136,0 0-168,-3 0-272,4 0-592,-3 0-2273,2 0-3551,-3-4-73</inkml:trace>
  <inkml:trace contextRef="#ctx1" brushRef="#br4" timeOffset="0.99">7304 11937 14985,'0'0'4089,"0"0"-3473,0 0-408,0 24-28,0-16 212,0 1 48,0-1 252,0-1-280,0 2-412,0-2-24,0 0-84,0-2-48,0 0-344,0-2-172,0 1-60,0-4-152,0 1-472,0-1-949,0-1-835,0-1-2948</inkml:trace>
  <inkml:trace contextRef="#ctx1" brushRef="#br4" timeOffset="0.99">7351 11823 11881,'0'0'4561,"0"0"-3333,0 0-608,0 0-16,0 0 0,0 0-240,0 0-116,0 0-116,0 0-132,0 0-392,0 0-256,-6-8-400,6 8-480,-3 5-1337,-2-2-4051,2 0 71</inkml:trace>
  <inkml:trace contextRef="#ctx1" brushRef="#br4" timeOffset="0.99">7519 11918 6857,'0'0'6904,"0"0"-6144,0 0-668,0 0-44,0 0 660,0 0 489,0 0 107,3-23-144,-3 22-388,0-4-320,0 5-132,0 0 104,0-1 112,-3 1-40,-2 0-156,5 1-132,-3 4-28,0-1-8,-3 3 32,-2 1-24,5 1 4,-5 4 8,2-3 12,-2 2 28,6 0-4,-4 0-36,4-2-24,-2 1 40,-1-3-64,2 1-48,3-2-88,0 0 4,0 0 0,0-4-4,0 2-8,0 0-8,0-1-112,3-3-36,-3 3-52,9-1 40,-7-1 36,6-2 48,6 2-36,-6-2-72,1 0 8,2 0-8,-3 0-160,0 0-84,-5-2-84,6 2-60,-9-2-236,5 1-416,-5-4-468,3 3-737,-3-2-1795,0 1-2185</inkml:trace>
  <inkml:trace contextRef="#ctx1" brushRef="#br4" timeOffset="0.99">7668 11978 7825,'0'0'6500,"0"0"-5088,0 0-767,0 0 303,0 0 804,0 0-40,0 0-252,0 0-504,0 0-436,0 0-132,27 27-64,-27-16-24,0-1-44,0-1-136,0 2-116,0 0-4,0-4-12,0 1-108,0-3-12,0 1-112,0-1-212,0-4-76,0 1-84,0-2-40,0 2-108,0-2-196,0-2-140,-2 0-540,-4-4-1377,6 0-3055,-2 1-965</inkml:trace>
  <inkml:trace contextRef="#ctx1" brushRef="#br4" timeOffset="0.99">7704 11857 10517,'0'0'5160,"0"0"-3963,0 0-725,0 0 172,0 0 416,0 0-200,0 0-252,0 0-216,0 0-392,0 0-84,8-16-212,-8 16-156,0 0-196,0 5-224,0-4-256,-2 2-409,2 4-991,0-1-3568,-6-4-1173</inkml:trace>
  <inkml:trace contextRef="#ctx1" brushRef="#br4" timeOffset="0.99">7839 11769 1160,'0'0'6885,"0"0"-5093,0 0-800,0 0-168,0 0 148,0 0 76,0 0 28,0 0-40,0 0-119,0 0-97,0 3-16,0-3-4,0 0-40,3 0-60,-3 0-104,3 0-196,-3 0-208,0 3-192,0-2-24,0 8 24,0-1 316,0 8 72,0-1 132,0 2-48,0 6-196,0-2-108,0-1-44,0 3-4,0-5 132,0 2-84,0-3-144,0-2-24,0-3-12,0 0-36,0-1-12,0-3 48,5-3-72,-5 0 12,0-1-12,3-1-72,-3-3-208,0 1-24,0 2-72,0-3-36,0 0-24,0 0-52,0 0-108,0-3-300,0 2-680,0 0-945,5-1-1675,-2-3-1397</inkml:trace>
  <inkml:trace contextRef="#ctx1" brushRef="#br4" timeOffset="0.99">7817 11940 2460,'0'0'7133,"0"0"-3941,0 0-1704,0 0-628,0 0 336,0 0 509,0 0-141,0 0-244,0 0-240,0 0-244,0 0-204,0 0-140,0 0-116,0 0-124,0 0-108,0 0-8,6 0-16,-6 2 0,2-1-12,4-1-96,-4 2-8,4-2 0,0 1-4,-1-1-8,-2 0-40,5 3-24,-3-3-12,-1 0-208,1 0-8,-2 0-36,5 0-52,-8-3-12,5 3-120,-1 0-72,-1-1-100,-3-1-356,0 1-928,0-4-2049,-3 5-2171,-1 0-793</inkml:trace>
  <inkml:trace contextRef="#ctx1" brushRef="#br4" timeOffset="0.99">7944 11929 8973,'0'0'4784,"0"0"-3556,0 0-472,0 0 265,0 0 431,0 0-64,0 0-288,0 0-296,0 0-368,0 0-312,6-1-120,-6 2-4,5 0 48,-2 4 36,-3-3 60,5 6-20,-2-3-28,2 2-24,-2-2 72,6 2-8,-4 0-136,3-2-8,-2 0-44,3-1 44,-1-1 8,0-2 4,1 2-4,-1-2-4,5-1-80,-7 0 28,2 0 56,0-1 12,-2-2 72,-3 2-24,2-2-44,-2-1 32,2 3-36,-5-3 0,3-1-4,-3-1-8,0 2 8,6-1-4,-6-2-4,0 2 8,0-1 0,0 0 52,0 6-56,0-2-4,0 0 8,0-1 40,0 2-36,0 1-12,0 0 0,0 0-60,0 0-36,0 4 84,0 0 12,0-1 64,0 3 80,0 2 12,0 2 16,-6 2-16,3-2 36,-2 6 88,2-2 116,-2 1 40,2 2-208,-3-1-96,-2 1-12,6-2-24,-4 1-12,6-3-12,-6 1-60,6-2 0,0-2 0,-5 1 0,2-4-4,3 1-4,-5-1-4,5-2-8,-3-1 0,3 1 4,-5-2-4,5-3 4,-3 4-8,3-3-72,0-1-36,-6 0-120,6 0-72,0 0-64,0 0-80,0 0-136,0-1-76,0-3-432,0-1-1144,0 0-2289,0-2-1839,6 0-1333</inkml:trace>
  <inkml:trace contextRef="#ctx1" brushRef="#br4" timeOffset="0.99">8312 12043 4880,'0'0'5453,"0"0"-3229,0 0-1264,0 0-692,0 0-4,0 0 220,0 0-4,0 0-180,0 0-300,0 0-176,0 0-696,2 0-488,-2 0-940,0-2-3605</inkml:trace>
  <inkml:trace contextRef="#ctx1" brushRef="#br0" timeOffset="0.99">3372 12753 4832,'0'0'5577,"0"0"-3561,0 0-1196,0 0-528,0 0 180,0 0 236,0 0 248,0 0-11,0 0-233,0 0-204,0 0-28,0 2-48,0-2-36,0 0-28,0 0 8,0 0 16,0 0-12,0 0-52,0 0-36,0 0-60,0 0-12,0 0-28,0 0 4,0 0 44,0 0 4,0 0 20,0 0 16,0 0-12,0 0 32,0 0 4,0-2 8,0 0-24,-6-1-116,3-1-164,-2-1-8,-3 0-48,-4 0-60,1 0 36,-3-2-144,-2 3 84,-1 1 12,4 1-52,-4 2 4,4 0 72,-2 0-36,2 4 12,1 1-16,-1 5 28,2 4 108,0 1 132,3 3-8,-6 4 20,6 2-24,5 3 48,-2 4 16,5 0-172,0 0-4,0 0 4,5 1 156,-2-6-72,5 0-92,6-2-4,-3-3-80,-1-2 80,4-2 72,-3-3-64,3-4 88,-6-3 12,4 0 84,-4-3-44,0-1-16,0-2 24,-4-1-36,4 0 48,-3-2 24,0-3-36,1 3-56,-3-4-28,5-1-12,0 3-60,-8-2-60,8-1-76,-2 4-188,-3-3-12,5 4-60,-5-3-4,5 4-12,1 0-68,-1-1-76,-3-2-88,4 4-228,-6-2-408,5 1-476,-8 1-96,2 0-897,-2 0-2627,0 0-1337</inkml:trace>
  <inkml:trace contextRef="#ctx1" brushRef="#br0" timeOffset="0.99">3529 12995 1148,'0'0'10069,"0"0"-7525,0 0-1316,0 0-272,0 0 89,0 0-17,0 0-188,0 0-128,0 0-76,-8 23-64,2-12-12,6 3-24,0-2-4,0 2-168,0 1-84,0-4-112,0 0-72,6-1-88,-4-1-8,6-4-8,-1-1-52,-5 2 0,4-5-36,-1 1 0,-5-2-12,8 0 20,-8 0-20,9 0-36,-9-3-88,5 2-84,-2-5-48,-3 0-12,0 4-112,5-6-156,-5 3-216,0-4-468,3 5-557,-3-2-619,6-1-548,-6 3-1716,0-2 523</inkml:trace>
  <inkml:trace contextRef="#ctx1" brushRef="#br0" timeOffset="0.99">3612 13019 1472,'0'0'7973,"0"0"-5177,0 0-984,0 0-508,0 0-320,0 0-275,0 0-185,0 0-204,0 0 272,0 0 380,0 28 44,-3-15-140,-5 3-144,8 0-92,0 0 12,-3 2-120,-2-1-12,2-2-120,3 2-184,-6-1-24,3 1-60,-2-3-132,5-1 0,0-1-120,-3-4 12,-2 0-36,5-2-124,0 1-152,0-4-136,0 1-132,0-1-172,0-2-428,0-1-744,-3 0-1065,3 0-2107,-6-3-3625</inkml:trace>
  <inkml:trace contextRef="#ctx1" brushRef="#br0" timeOffset="0.99">3777 13007 4528,'0'0'7921,"0"0"-5937,0 0-924,0 0 197,0 0 259,0 0-88,0 0-320,0 0-328,0 0-256,0 0-172,0 0-88,0 0-56,-8 4-28,6-1 24,-7 4 16,-2 1-28,3 3 48,-6 1 64,6 0 32,-3 1-32,-1 2-64,4-1-24,3-1-84,2 0-72,-2-2-52,5-3-8,0 4-84,0-4-48,0 1-36,0-2 0,8-3 24,-3 2 44,3-4 52,1-2 40,2 0-52,0 0 48,-2 0-60,-1-2-36,0-2-120,0 1-148,3-3-132,-5 2-72,2-2-132,-5-1-312,5 3-736,-3-3-736,-2 0-1789,2 1-1307,-1 2-309</inkml:trace>
  <inkml:trace contextRef="#ctx1" brushRef="#br0" timeOffset="0.99">3924 12822 4680,'0'0'5773,"0"0"-3549,0 0-884,0 0 152,0 27 397,0-17-257,0 3-308,0 0-168,0 1-76,0 3-112,5 0-136,-5 0-120,0 3-160,0-2-128,0 1-148,0 1-24,-5 0-72,5-1-60,-3-1-120,3-3-4,0-2-56,-6 0 0,6-4-36,0 0-60,0-1-120,0-1-136,0-1-116,0-3-148,0-1-228,0-2-524,6 0-1020,-6-2-1913,3-1-3619,2-10 463</inkml:trace>
  <inkml:trace contextRef="#ctx1" brushRef="#br0" timeOffset="0.99">4045 13060 18322,'0'0'4120,"0"0"-4120,0 0 8,-19 24 364,11-15 272,2 1 8,4 1-136,-4 0-152,6-2-184,0 2-180,0 0 0,6-4-228,-6 1-148,8-4 52,-6 1 56,7-3 28,2-2 36,-3 0-28,1 0-8,-1-4 8,0 0 28,0-3-40,1 0-56,-1-2 8,0 1 60,-6-1-36,7 1-48,-9-4-124,0 1 0,6 0 76,-6-2-28,-6 2 340,6 1 52,-2 1 248,-5 2 328,-1 1 20,0 4-232,3-3-120,-9 5 24,6 0 108,0 0 60,-1 2-348,6 2-88,-2-1-364,2 1-48,1-1-124,2 3-452,-6-2-952,6 1-2853,0-3-2331</inkml:trace>
  <inkml:trace contextRef="#ctx1" brushRef="#br0" timeOffset="0.99">4228 13121 1788,'0'0'9337,"0"0"-7233,0 0-1164,0 0 44,0 28 277,0-23-77,0 1-120,0-1-192,0-1-200,0 0-292,2-2-100,-2-2-24,0 0 60,0 3 120,0-3 280,6 0 92,-6-3-44,2 1-248,-2-4-176,6 2-40,-3-3 24,3-2 112,-4 1-52,1-4-120,2 2-120,-2 1-48,-3-4-92,9 2-4,-9 3-12,5 0 8,-2 2-44,-3 4-36,0-3-12,0 5-36,0-2-24,5 2-12,-5 0 12,3 2 156,-3 1 4,5-1 44,-2 4 24,3-1-12,0 1 0,-1 1 0,-2 1-60,5-1-8,-8-3-52,9 3 0,-4 0-24,-2-1-36,2-3-36,-5 1-160,3-1-32,-3 0-36,0 0-76,0-1-36,6 0-120,-6-2-168,0 4-236,0-2-432,0-1-812,-6 0-1605,6-1-1227,0 0-2529</inkml:trace>
  <inkml:trace contextRef="#ctx1" brushRef="#br0" timeOffset="0.99">4515 13079 10637,'0'0'10237,"0"0"-8781,0 0-1456,0 0 0,0 0 352,0 0 156,-6 29-48,6-23-120,0-1-148,0 2-108,0-1-84,0-4-84,0 3-84,0-3-136,0 0-36,0 0-92,0 0-116,0-2-156,0 0-208,0 0-432,0-4-840,6 0-2909,-6-2-3760</inkml:trace>
  <inkml:trace contextRef="#ctx1" brushRef="#br0" timeOffset="0.99">4545 12883 17098,'0'0'3944,"0"0"-3652,0 0-240,0 0-52,0 0 72,0 0-24,0 0-36,0 0-12,0 0-400,0 0-344,0 0 84,-11 6-436,6-1-1329,5 0-3055,0-2-3225</inkml:trace>
  <inkml:trace contextRef="#ctx1" brushRef="#br0" timeOffset="0.99">4755 13007 9369,'0'0'10205,"0"0"-8497,0 0-1524,0 0 8,0 0 452,-28-4 324,20 4-48,-1 0-232,1 0-256,0 0-280,3 2-152,-4 3-84,4-1 12,-3 5-24,0 2 92,4-2 4,-1 3 60,2 1-12,-2-2-36,5 3-12,0-4-56,0 3 8,5-3 36,-2-2-12,6 1 24,-1-1 120,0-2-120,0 0-4,3-2-80,-3-2 0,0 0-60,7 0-100,-5-2-68,2 0-24,-4-4-100,0 2-96,1-1-96,-9 2-248,5-4-352,-2 4-624,-3 0-665,0-4-1675,0 5-2032</inkml:trace>
  <inkml:trace contextRef="#ctx1" brushRef="#br0" timeOffset="0.99">5329 13029 15441,'0'0'3041,"0"0"-3041,0 0-136,0 0 136,0 0 408,0 0 196,0 0 68,0 0 24,28 13-100,-20-10-132,6 1-76,-3-1-148,6-2-92,-6 1-76,5-2-12,0 0-60,-4 0-4,4-2-128,-2 0-148,0-2-144,0 2-148,-3 0-72,3-3-164,-3 3 60,0 1-224,-3-3-692,0 1-1029,-3 0-1579,-1 1-1357</inkml:trace>
  <inkml:trace contextRef="#ctx1" brushRef="#br0" timeOffset="0.99">5600 12717 4864,'0'0'5965,"0"0"-3593,0 0-1076,0 0-552,0 0 12,0 0-3,-3-24-29,-6 19-216,4 1-200,-3 1-160,-9-1-144,7 3-4,-7-1-12,1 2-48,1 0 56,-1 0 4,-1 3 0,4 3 60,-1-3 52,0 5 24,3 1 0,3 3 8,-1 2 92,1 1-16,5 3 100,-2 0-40,5 3 40,0 0-4,0 1 0,5 0-60,-5 1 12,3-1-112,2 0-80,1 1-36,-6-4-40,6 1-4,-4-3-4,-2-1-4,0-1 12,0 0 56,-2-2 64,-4 0 16,6 2 68,-3-4-36,0 4-44,-2-4-16,2 3-24,-2-1-84,5-2-44,-3-1-148,3 3-136,-5-4-48,5-1-160,-4-3-184,4-1-316,0 1-456,0-3-905,0-2-1987,0-2-1609</inkml:trace>
  <inkml:trace contextRef="#ctx1" brushRef="#br0" timeOffset="0.99">5771 12720 3708,'0'0'9057,"0"0"-6305,0 0-1171,0 0-493,0 0-28,0 0-92,0 0-164,0 0-172,0 0-132,0 0-64,0 0 84,-8 22 60,8-9 12,-5-1-12,5 3-28,0 1 4,-4 4-88,4 1-96,0 1-84,-5 2-132,5 0-47,0 2-61,0 1 0,-3-3-44,-2 0-4,5 0 4,0-5-4,0 3-60,0-5 48,0-1 0,0-5-36,5 2-61,-2-4-23,-3 0-24,0-2 12,0 0-48,0-4-24,0 3-108,0-4-88,0-2-56,0 3-100,0-1-132,0-2-300,0 0-504,0-5-672,0 3-2449,0-4-5040</inkml:trace>
  <inkml:trace contextRef="#ctx1" brushRef="#br0" timeOffset="0.99">5884 13071 10377,'0'0'7933,"0"0"-6297,0 0-1504,0 0-56,0 0 364,0 0 376,0 0 228,0 0-248,0 0-324,0 0-388,0 0-84,-8 6 0,3 3 12,2 0 84,3 4-20,-6-2-64,6 2 36,0-2 0,0 0-36,6-1 36,-3-1-48,2-2-8,3 0-76,-3-4-40,4 0 64,5-1-36,-5-2 48,-1 0 40,0-4-40,-3 3 0,1-5 0,-3 2 48,2-3 4,-2-1 0,2 1-4,-5-1-48,0-2-24,0 2-40,0-3 36,0 0 76,0 3 60,-5-1 40,2 0-40,-2 1-52,-4 1 0,6 0 40,-5 5-36,0-3-12,6 3-44,-5 0-92,5 2-68,-4-2-24,-2 0-52,8 2-72,-2 0-180,-5 0-100,7 0-308,-2 0-776,-1 2-1101,3 0-1895,0-2-1861</inkml:trace>
  <inkml:trace contextRef="#ctx1" brushRef="#br0" timeOffset="0.99">6047 13062 392,'0'0'4776,"0"0"633,0 0-3777,0 0-660,0 0-56,0 0 348,0 0 93,0 0-165,0 0-192,0 0-212,0 0-140,-11 11-40,9-5 0,-4 3-108,6 2-140,-3 0-140,3 0-100,-6 1-112,6-2-4,0 1 4,0-1 76,6-1 16,-3-1-16,5-2-84,-2-2-108,-1 0 20,3-1 76,1-3 4,-1 0-40,0 0 36,1-1-36,-1-5 0,0 3 36,-5-3-36,6-1 36,-9 3-60,8-2 72,-8 1 44,5 1 28,-5-3 12,0 1 24,3 2 4,-3-3 8,0 1 36,0 3 88,0-1-4,0 2 76,0 2 92,0-1-204,0 1-204,0 0-228,0 0 0,0 1 48,0 1-16,0 2 112,0 0 76,5 3 4,-5 2 4,3-1 0,-3 4 8,9-2 0,-4-2-4,0 1 44,4-1 12,-1 0-60,-3-3-8,3-1-40,1 0 36,-6-1 4,5-3 8,-5 1 72,5-1 0,-8 0 52,6-1-4,-3-2 48,-3-1 24,0 0-48,5-3-24,-5 0 16,3 0-16,-3-3-72,0-3-48,0 2-8,0-5-52,0 1 0,0-2 16,0 2 44,0 1 72,0 4 12,0 3-12,0 0-72,0 3-4,0 0-68,0 2 12,0 0 48,-3 1-60,-2 1-88,5 0-92,0 0-72,-3 0-40,-3 0 40,3 1 8,-2 3 28,2-2-236,0 1-104,-2 0-200,-4 2-344,6-3-464,3 2-849,-5-1-1631,2-1-1444,3-2-381</inkml:trace>
  <inkml:trace contextRef="#ctx1" brushRef="#br0" timeOffset="0.99">7475 13060 664,'0'0'4684,"0"0"-1679,0 0-805,0 0-644,0 0-264,0 0-84,0 0-12,0 0-127,0 0-153,0 0-196,-14 2-156,14-2-144,0 0-80,0 0-84,0 0-36,0 0-60,0 0 24,0 0-52,0 0-120,6 2-12,-4 2 0,-2-1 12,8 1 88,-2 0-16,2 3 0,1-1 16,2 1-16,0-3-24,-3 1-52,1 1 56,4-1-56,-5 1-8,1-4-8,-4 3 4,-5-3 4,8 3 4,-2-4-4,-4 2-60,-2-3 60,0 0 8,0 2 4,7 0 64,-7-2-16,0 0 0,0 0 24,0 0 40,0 0 44,0 0 16,0 0-16,-7 0 112,7 0 32,0 0-116,0 0-140,0 0-56,0 0-60,0 0-12,0 2 0,0-2 72,0 1 8,-2 0 40,-4 5 24,4 0-60,-4 0 36,1 3-40,-9 1-4,6 1-4,0 2 0,-1-3 48,1 3-48,0-3 0,2 0 0,0-2-8,4 1 0,-4-3-40,3-1-60,3-2-40,0-2-8,0-1-196,0 0-120,0 0-100,0 0-12,3 0-100,-3-1-456,6-5-604,-4 0-1061,4-1-2239,-3 2-1545</inkml:trace>
  <inkml:trace contextRef="#ctx1" brushRef="#br0" timeOffset="0.99">7845 13068 3952,'0'0'4661,"0"0"-1933,0 0-1024,0 0-444,0 0 64,0 0 169,0 0-81,0 0-392,0 0-360,0 0-208,0 0-100,-20-4-84,12 9-36,0 2 0,5 1-4,-5 3 40,-6 2 96,8 2 180,1 1 24,-3 1-180,5 0-160,-3 1-36,3-3-36,3 1-60,0 0-96,3-4-60,-3 0-36,9-2-24,-1-2 0,0-1 12,1-1 24,2-3 12,-3-1 60,0 0 4,6-2 4,-6-4 4,3-1 12,0 0 0,-2-3 0,-1-1-12,0 0-8,4-1-40,-4-1 40,0 2-40,-3-6-4,4 6-44,-1-6 24,-5 4-8,5-2 80,-5 0 84,-3 2-84,5 0 48,-2 0 60,-3 2 16,0 0 8,0 1-48,-3 1-76,-2-2 0,2 5-8,-5-2-96,0-1-160,0 5-80,-1-3 8,1 3 76,-3 1 132,2 1-16,1 0-92,0 0-88,4 1-132,-1 1-40,-3 1-96,8-1-232,-3-2-340,-2 0-328,5 2-521,0-2-651,-3 0-1584,3 0-1277,-3 0 2661</inkml:trace>
  <inkml:trace contextRef="#ctx1" brushRef="#br0" timeOffset="0.99">6945 12926 1128,'0'0'192,"0"0"3720,0 0-1607,0 0-657,0 0-396,0 0-104,0 0-84,0 0-132,0 0-132,0 0-132,0 4-124,0-4-96,0 0-55,0 0-65,0 0-92,0 0-36,0 0-28,0 0 76,0 0 88,0 2-28,5-2-136,-5 1-96,3-1 20,2 2 64,4 1 0,-4-3 12,3 2 36,0-2-20,1 2-44,-1-2-8,7 0-40,-10-2 16,11 0-16,-7 2-32,-1-5-56,6 2-8,-6-1-12,-3 1-64,3-2 16,1 3 12,-3-1 36,-4-1-76,6 1 28,-2-2-12,-3-2 8,3 3-44,-4-3-16,1 2-72,-3-1-100,8 0-60,-8-1-52,0 2 0,5 0 72,-1 0-36,-4 2 88,0-1-40,0 1 31,0-1 117,0 1 24,-4 1 64,-1-1 76,5 1 0,0 0-76,-3 0 36,-2 1 52,5-1-88,-5 2 84,-1 0 4,6 0 48,-3 0-48,-3 0-76,4 0-24,-4 2 24,4-1 72,-4 1 4,6 2 4,-2-2 4,-5 1 56,7-1 36,-2-1 64,-4 3-64,6-1-88,0 1-4,-2-3 56,2 3-16,-3-1-36,3 1 88,0-3-48,-5 3 12,5-1-4,0 1 32,0-3 24,0 1-15,0 0-29,0 0 28,0-1-12,0 1-12,0 0-28,0-1 28,0 2 24,0-2-12,0 2 24,0 1-16,0 1 16,0-2 40,0 2 56,0 2 4,0 0-4,5 0-32,-5 2-104,0-3 112,0 3-24,0-2-48,0 1-24,0-2 8,0 1-8,0-2-16,0 1-12,0-2 40,0 0-52,0-1-36,0-1-4,0 2-8,0-3 4,0 0 0,0 1 4,0 1-8,0-2-8,0 0 0,0 1-40,0-2 44,0 4-8,0-4 0,0 1-48,0 1 48,0 0-52,0-2 52,0 4 0,0-4 4,0 2 4,0 0 4,0 1-8,0-2 4,3 0 4,-3 1 8,0-2 0,0 4-4,0-3 0,0-1 8,0 2 48,0 0-44,0 0 32,0 0-40,0 0 52,0 0-48,0 3 52,0-5-52,0 2 0,0 4 36,0-5-36,0 3 72,0-1-8,0-2 8,0 1-72,2 1 64,-2-1-72,0-2 4,0 0 4,0 0 60,0 0-24,0 0 28,0 0 20,0 0 4,0 0-4,0 0-12,0 0-20,0 0-4,0 0-56,0 0-4,0 0-12,0 0-88,0 0 4,0 0-40,0 0 4,0 2-16,0-2 136,0 2 4,0 0 0,-2 0 8,2-1 12,0 1 48,0-2-48,0 0 40,0 0-44,0 2 4,0-2-8,0 2 0,0-2-4,0 1-4,0 1-8,0-1 0,0 2 12,0-1 4,0 2 4,0 1 52,0-1 24,0 1 28,0 1-40,0-2-60,0 1 12,0 1 24,0-2-48,0-1 16,0 0-8,0-2 52,0 1-12,2-2 12,-2 0-12,0 0-36,0 0 52,0 0-60,0 0 44,0 0-44,0 0-4,0 0 0,0 0 8,0 0 76,0 0 4,0 0-40,0 0-36,0 0 0,0 0-12,0 0-12,0 0 4,0 0-40,0 0-4,0 0 4,0 0 40,0 0-40,6 0 40,-6 0 0,0 0 4,2 0-4,-2 0-40,0 0 36,0 0-40,0 0-8,0 0 0,0 0 0,0 0-28,0 0-8,0 0 0,0 0 20,0 0 76,0 3 4,0-3 48,0 1 20,0 0-60,0 1 0,0-2 36,0 2-40,0 0 52,0-2 4,0 2-4,0-1-48,0-1 36,0 1-36,0-1 76,0 5-16,0-4-12,0 0-60,0 4 0,0-4 4,0 1 4,0-1-8,0 3-4,0-1 0,0-2 4,0-1 0,0 5 0,0-5 0,0 2 8,0-2 0,0 0 40,0 0-36,0 0 52,0 0 20,0 0 24,0 0 4,0 0 8,0 0-36,0 0-12,0 0-20,0 0-4,0 0 0,0 0-40,0 0-4,0 0-4,0 0 4,0 0-4,0 0 0,0 0 0,0 0 0,0-2-8,0 0 4,0-1-4,0 3-40,0-2 36,0 0-48,0-2 48,7 4 8,-7-3 0,2 2 0,-2-2-4,0 0 0,0 2-40,6-4 36,-6 4-36,2 0 44,-2-1-4,6-2-52,-4 2 0,-2 1 12,6 0 36,-3-4 4,3 4 8,-4 0 0,1-4 0,2 5 8,-2-1 68,-3 0-28,9 1 0,-9-2-40,5 2 4,-5 0 0,3 0 0,2 2 36,-5-1-40,3 0 4,2 5 40,-5-3 68,3 1-36,3 1-84,-3 0 0,0 1-8,-3 1 4,8-3-44,-8 4-8,5-1 56,-2 1 0,-3-1-48,8 0 40,-8 0-44,0-3 4,6 4 48,-6 0 76,2 0 20,-2 0-48,0-1 36,0-1 0,0-1 16,0 2 44,0 0 64,-2-2 104,-4 2-68,6-2-28,-2 1-44,-4-1-28,-2-2-36,8 2-24,-8 0 0,5-1 0,-6-1-8,1-2-64,5 4 60,-5-4 48,3 1 12,-4-2-24,1 1-60,3-1-44,-1 0-4,-3 0-8,7 0-40,-6-1-36,2-1-24,4-1-60,-5 0-16,5 1-8,-4-2 24,4 2 48,-1-1 20,3 3 16,-5-2-12,5 0 12,-3 2-36,3-1-28,0 1-20,0 0-76,0 0-168,0 0-220,0 0-208,0 3-284,0-1-292,0 0-369,3-1-779,-3 3-1480,5-2-2165</inkml:trace>
  <inkml:trace contextRef="#ctx1" brushRef="#br4" timeOffset="0.99">4401 6847 8341,'0'0'7144,"0"0"-5399,0 0-1425,0 0-308,0 0 332,0 0 128,0 0-80,0 0-156,0 0-52,0 0 124,8 19 120,-4-6 84,1 0 24,1 6 24,-1-1 84,-2 6 60,6-1-52,-1 2-132,5-3-88,-4-2-104,-4 3-76,9-5-84,-5 2-96,-1-1-24,2-4-48,2-1-8,-4-3-4,0 2-72,1-3 0,-4-1 72,-2-1-84,2-1 0,-2-4-24,2 3-52,-5-5-104,0 0-96,0 2-124,0-1-48,0-2 24,0-2-220,0-2-844,-5-2-2433,5 2-3123,0-9-1701</inkml:trace>
  <inkml:trace contextRef="#ctx1" brushRef="#br4" timeOffset="0.99">4742 6794 120,'0'0'2220,"0"0"-1920,0 0 2581,0 0-205,0 0-732,0 0-348,0 0-148,0 0-128,0 0-208,0 0-267,0 0-209,-7-16-140,5 23 0,-4 2 20,4-1 76,2 4 20,-6 0-36,4 4-16,-5 1-72,5 0-28,-4 4 60,-2-1 40,8 3-52,-5 1-100,-1 0-44,-2 2-4,5 1-32,-2-1-100,-3-2-24,8 0-72,-9 0-60,6-3 12,-2-2-12,2-2-24,-6-1-40,9-1-8,-2-5-12,-4 3 4,6-5-76,-2-1-48,2-3-12,0 1-228,-6-4-124,6-1-56,0 0-80,0-1-80,0-4-512,0-4-1260,0 0-2021,0 3-1687,0-7-1941</inkml:trace>
  <inkml:trace contextRef="#ctx1" brushRef="#br4" timeOffset="0.99">4929 6996 2980,'0'0'5905,"0"0"-3553,0 0-1688,0 0-660,0 0 4,0 0 288,0 0 0,0 0-4,0 0-36,0 0-52,-16-1 24,16 1 232,0 0 288,5 0-4,-2 0 36,-3 0 109,5 1 3,-2 2-52,3-1-80,2 0-88,3-2-84,0 2-16,5 2 120,-2-3 72,2 1-260,-1 0-200,7 0-88,-6-1-44,-2 1-100,2-2-72,-2 0 0,-3 1-84,1-1-16,1 0 4,-4 0-24,-1 0-60,-5 0-196,5 0-120,-8-1-72,5 1-100,-5-2-172,0 1-544,0-3-1016,-5 2-1937,5 0-1563,-3-3 195</inkml:trace>
  <inkml:trace contextRef="#ctx1" brushRef="#br4" timeOffset="0.99">5034 7086 4924,'0'0'5365,"0"0"-3949,0 0-176,0 0 276,0 0 44,-8 26-319,5-23-325,3 3-248,0-4-204,0 0-132,0 2-60,3-2-40,-3 1 12,0-1-24,5 0-64,-2-1-8,5-1-40,-2 0 4,2 0-64,3 0-40,0 0 76,-3 0 12,9-1-44,-3-1-52,0-2-4,-6 3-108,6 1-32,-6-2-28,0 2-240,0 0-128,-4-1-120,-4 1-104,0 0-248,0 0-641,-4 0-923,-4 1-2096,3-1-2257</inkml:trace>
  <inkml:trace contextRef="#ctx1" brushRef="#br4" timeOffset="0.99">5575 6876 3788,'0'0'5581,"0"0"-2605,0 0-1140,0 0-748,0 0-80,0 0 113,0 0-153,0 0-196,0 0-192,0 0-228,0 0-156,-27-2-108,10 9-84,6 0-4,-3 2 0,0 1 48,0 2 24,3-2 16,-2 5-28,7-4-48,0 2-12,-2-2 0,8 3-12,-2-2-36,2 2-16,2 0-20,4-3 24,-4 3-4,6 1 52,1-6 8,-1 1 4,0 3 4,1-4 0,-1 0 8,0-1 64,-2 0-28,8 0 0,-11-1 40,5-3 32,1 1-24,-4 3-32,-2-1-56,2-5 4,-5 6 60,3-3 0,-3-1-64,0 2 80,0-1-4,-3 0 48,3 1 100,-5-4 60,-3 4 24,5-1-64,-6-1-56,-4-2-88,4 5-24,-2-7-36,-6 6-48,9-3 0,-8 1-84,4-2 0,2-2-12,1 0-52,4 0-212,-4 0-236,9 0-112,0-2-208,0 0-768,0-3-1441,6 4-3699,-3-4-1321</inkml:trace>
  <inkml:trace contextRef="#ctx1" brushRef="#br4" timeOffset="0.99">5763 7088 3288,'0'0'3009,"0"0"275,0 0-1504,0 0-944,0 0-288,0 0 64,0 0 128,0 0-32,0 0-116,0 0-112,0 0-128,0 0-75,0 0 11,0 0 36,0 0 60,0 0 36,0 0 40,0 0-68,0 0-48,0 2 12,0-1-12,0 5-12,0-4-28,0 5 12,0 2-48,-5-1 36,5 5 0,-4-2-24,4 4-72,0-1-16,-5-1 4,5 1-4,0 0-36,0-4-44,0 0 8,0 1-24,0-3-36,0-3 36,0 1-20,0-4 20,0 3 12,0-5 24,0 1 48,0-1 160,0 0 180,0 0-112,0-1-60,0-4 4,0 1-136,0-3-60,0-3-60,0-2 12,0 2-60,0-4 48,0-2-12,0-1-24,0-2-52,0-2-8,5 3 0,-5-5-4,0 0-4,4 1-112,-4 2-48,5-3 24,-2 5-72,-3-3 48,5 5 44,-5 1 52,5 3-12,-5 0 12,6 1-12,-3 3 12,-3-1-24,8 2 0,-2 0-24,-4 1 0,4 2-24,3-1-28,-1 1-8,-3 1 24,3 1 36,1 1 24,-1 1 24,0 0 24,1 0-28,-1 1 16,2 3-24,-1 1 24,-1 2 12,-2 1 48,-4 1 4,7 3 44,-3-2-36,-6 4 72,2-4-36,-2 5-36,6-4-12,-6 2 0,0-2 0,0-2 12,0-1-8,0 1-4,0 0 48,-6-4 28,6 1 44,-2 1 72,-4-5 48,4 2-8,-7-1-16,3-1-36,-2-1-24,-1 2-36,4-1 0,-3-1-72,0-1-48,-1 0-60,4 0-12,2 0-36,-2 0-48,5 0-96,0 0-136,0 1-224,0-1-140,0 0-156,5 2-184,-2-2-544,-3 4-756,5-4-1509,-2 0-1315,-3 0-1609</inkml:trace>
  <inkml:trace contextRef="#ctx1" brushRef="#br4" timeOffset="0.99">6042 7019 804,'0'0'1068,"0"0"-780,0 0-280,0 0 136,0 0-24,0 0 8,0 0 2064,0 0 9,0 0-709,0 0-444,-17-3-40,17 3 64,0 0 68,0-2 8,0 2-84,0 0-224,0 0-183,3 0-93,-3 0 56,6 0 36,-6 0-4,2 2-112,6-2-124,-5 0-72,5 0 24,1 0-16,4-4-48,-4 2-48,2-3-24,0 3-64,6-2-8,-9-2-88,0 1-60,1 1-8,1-1-4,-4 3-8,-3-3-52,2 2-4,-2-1 60,-3 1 0,0 1 0,0-3-44,0 3-24,0-3-12,-3 2-16,-2-2 4,-4 1 24,7-1 12,-6 2 0,-1-3 8,1 3 40,0 0 4,5 1 4,-2 0 4,-4 2-4,1 0-4,5 0-52,0 2 52,-2 3 8,5 0 12,-3 2 112,-3 2 56,6 3 4,-3 0-4,3 1-56,0 3 8,0-1 60,0-3-104,0 2 8,0 2-56,0-4-40,0 0 0,3-4 8,-3 1 52,6-1-52,-6-1-4,3 1 0,2-5 8,-2 3-4,5-6 0,-5 2-8,6 2 0,-1-4-72,-3 0-24,3 0-124,1-1-84,-6-2-60,5 1-60,-6 2-88,4-2-136,-3-2-160,-3 2-400,5-1-785,-2-1-1963,-3 1-2020,0-1-157</inkml:trace>
  <inkml:trace contextRef="#ctx1" brushRef="#br4" timeOffset="0.99">6263 7010 7445,'0'0'7644,"0"0"-5835,0 0-1449,0 0-260,0 0 472,0 0 328,0 0-40,0 0-164,0 0-196,0 0-280,0 0-160,-17-7-52,17 7 40,0 0 48,0 0 40,0 0 20,6 2 52,-6 2 48,3-3 44,-3-1-8,8 2-48,-6 2-76,6-4-48,1 1-48,5-1-12,-3 0-52,0-1 40,6-3 40,-9 2-88,5 1-36,-1-3-100,-7 2 52,0 0 36,4-3 36,-9 4-48,6-5 0,-4 3 0,-2-2 0,0 0 48,0 0-88,0-2-8,-2-2-24,-4 2 8,3-1 4,-3-1 0,1 2 48,0 2 72,-3 0 56,4 3-52,-1 2-4,2 0-108,-2 2 28,2 0 80,-2 4 88,-4 1 56,1 2 24,5 1-32,-5 4-4,-1-1 0,1 0 40,0 0-28,6 2 0,-5-4-136,-1 2 176,6-2-124,-1-2-60,3 2-72,0-5-40,0 1 52,3 0 48,-1-1-36,6-4 36,1 4-60,-1-5-24,6 3 12,0 0 36,0-3 40,-3 1-68,2-1-20,-1 2-84,-2-1-64,-1-2-84,-1 0-12,-2 0-36,-4 0-48,-2 0-104,6 0-108,-6 0-172,0-2-464,0-2-1033,0 1-1619,0-5-1476,0 6-553</inkml:trace>
  <inkml:trace contextRef="#ctx1" brushRef="#br4" timeOffset="0.99">6638 7034 4728,'0'0'6841,"0"0"-5241,0 0-888,0 0-16,0 0 516,0 0 253,0 0-153,0 0-256,0 0-320,0 0-248,-2-24-124,2 22-84,-9-3-60,3 3-16,-2-4 4,0 3-40,0-3-36,-6 4 4,5-3 20,-4 5 40,5-2 32,-4 2 52,4 2-64,0 0-96,-1 3-12,1 2-24,6 1 16,-4 1 8,4 0-12,-5 5-24,7-4-60,0 4 48,0-4-56,7 3-4,-5-3-12,4-2-60,-4-1 64,6 0-4,-2-4-48,3 3 12,-4-4-12,3-2 12,-3 0 0,4 0 48,-1-2 0,-5-4 4,11-1-4,-6 0-52,-2-3-8,2 1-24,0-2 0,6-2 36,-5-1-12,-1-1 0,-3-2 0,3 0 48,1-2-72,4-2-40,-4 2-68,-6 0 72,8 0-16,-6 4-20,-2 0-12,3 2-88,-3 0 40,-3 2 56,0 0 52,0 0 48,0 3 52,0-1 8,0 2 12,0 0 96,0-1-24,-3 4 0,-3-1-32,6 2-4,0 1 24,-3 0 36,3 2-108,-5 0-36,5 4 36,0 1 0,-3 3 144,0 4 64,-2 0 8,2 4-44,-3 3-28,3 1-24,3 3 52,-5 1 104,2 0-60,3 0-152,0-1-60,0-2 0,0 0 68,0-4-72,0-1 12,3-1 84,2-2-12,-2-2-24,3-2-60,-6-2 4,3 0 0,2-4 0,1 3-4,-6-3-48,5 1-36,-2-2-48,-3-2-64,6 0-104,-6 0-124,3 0-120,-3 0-136,0 0-232,0-5-1264,0 2-3205,-3-2-3996</inkml:trace>
  <inkml:trace contextRef="#ctx1" brushRef="#br1" timeOffset="0.99">26604 1073 5489,'0'0'5224,"0"0"-3592,0 0-596,0 0-148,0 0 112,0 0 20,0 0-135,0 0-177,0 0-224,0 0-228,0 0-68,-5-5 156,10 3 120,3 1-232,0 0-24,7-1 148,1-1 204,1 0 48,8 2-84,0-1-136,-3-2-160,-1 2-68,4-1-76,-11-1-84,2 3-68,-1 0-44,-5 1-68,-1-3-88,-6 3-120,2 0-108,-2 0-188,-3 0-120,0 0-80,0 0-260,0 3-513,0-2-427,-3-1-560,-2 1-2052,5 1-841</inkml:trace>
  <inkml:trace contextRef="#ctx1" brushRef="#br1" timeOffset="0.99">26712 1034 3464,'0'0'7577,"0"0"-4941,0 0-1420,0 0-988,0 0-176,0 0 184,0 0 116,0 0 88,0 0 65,0 0-57,-9 5-136,9-2-104,0 2-20,0 3 48,7-1 24,-5-1 8,-2 5-32,6-2 96,-4 2 72,4 3-24,2 3-36,-5 3-16,0-1-12,5 6 84,-8-2-44,8 1-56,-8 0-128,5 0 20,-1 0-80,-4-2 92,0-3-92,5 0-104,-5-3 44,0-1 84,0-3-28,0-2 48,0-1 40,-5-3 80,5 1 148,-4-1-28,-1-1-104,5 0-88,-8-4-36,5 5-36,-5-3-12,5-1-12,-11 1-12,6-1-36,-1-2 0,-1 0-52,-1 0-8,2 0-4,-4-3-80,4-1-24,1 1-72,5-1 24,-2 1-48,-1-1-112,6 1-44,-9-2-24,9 1-16,0 3 0,-5-3-72,5 1-180,0-1-320,0 1-640,0-1-636,0-1-793,5 0-1871,-5 2-1813</inkml:trace>
  <inkml:trace contextRef="#ctx1" brushRef="#br1" timeOffset="0.99">26952 1314 1384,'0'0'7853,"0"0"-6485,0 0-1108,0 0 20,0 0 568,0 0 496,0 0-36,0 0-260,0 0-95,0 0-69,0 0-228,14 10-100,-6-6 8,1 0 40,-4-1 4,3 0-32,0-1-176,-1 2-168,1-4-112,0 1 0,-3-1 28,-2 2-52,3-2-12,-4 0 0,4-2 28,-4 1-16,4 1 0,-6-4 48,0 2-20,0 1-28,0-4-84,0 3-12,0-4-60,0 3-88,-6-2-20,4 2 48,-6-4-52,2 1-8,-2 2-16,0-1 40,5 4-16,-6 0-8,6 1-40,-10 1 28,10 5 152,-6-3 40,4 6 220,-3-1 24,5 4 72,-2 4 36,2-1-12,0 0-124,3 3-84,0-1 4,0-2-40,0-3-12,6 2-36,-1-4-36,-2-1 120,5-2-80,1-2-48,4 0 0,-5-1 8,7-3-12,-7-1-68,0 0-112,6 0-72,-6 0-100,-3-1-60,4-1-112,-1-2-108,0 1-84,1 0-156,-4-3-308,3 1-560,-8 2-1037,8-4-1827,-8 2-1013</inkml:trace>
  <inkml:trace contextRef="#ctx1" brushRef="#br1" timeOffset="0.99">27200 1297 8293,'0'0'5984,"0"0"-4380,0 0-975,0 0 231,0 0 440,0 0-60,0 0-252,0 0-200,0 0-508,0 0 0,28 0 144,-11 0 60,-3 0-72,2 0-232,-2 0-120,2-1-48,-1-1-12,1-1-104,-2 2-148,3 0-112,-4 1-108,-5-2-340,-2-1-136,2 2-396,-2 1-840,-4-1-2233,-2 1-3160</inkml:trace>
  <inkml:trace contextRef="#ctx1" brushRef="#br1" timeOffset="0.99">27259 1130 4852,'0'0'5741,"0"0"-3457,0 0-808,0 0-340,0 0-103,0 0 187,0 0 112,3 24-44,-3-10-168,0 2-296,0 1-96,0 1-112,0 4-36,0-3-208,0 4-44,0-2-100,0 1-120,0-1-36,0-3-24,0 0-40,0-4 0,5 0 0,-5-2-8,0-2-60,0-3-48,0 0-12,3-2-48,-3 0-76,0-3-68,0-1-112,0-1-116,0 0-104,0 0 40,0-1-64,0-3-808,0-3-2333,-3-1-2259,3-1-1941</inkml:trace>
  <inkml:trace contextRef="#ctx1" brushRef="#br1" timeOffset="0.99">27877 1208 3372,'0'0'4089,"0"0"-1457,0 0-612,0 0-688,0 0-420,0 0 88,0 0-16,0 0-251,-25-24-245,20 20-68,-3 2-172,-1 2-52,3 0-12,-2 0 16,-9 4-28,9 0-40,-5 1-32,4-2-88,4 2-4,-3 0-4,2 1 8,3 1-12,-2-1 0,5-1-68,-3 1-8,3 2-72,0 1 108,3-2 32,2 1 16,4 1 96,2-1-92,0 3 100,2-3-4,-2 1-72,3 0-28,0-1-8,0 1 64,-3-2 168,3 1 0,-6 3-232,-3-3-24,4 1-124,-1 0 136,-8 0-64,6 2 76,-4-4 12,-2 3 60,0-1 4,0-1 20,0 1 88,-2-2 48,-4-1 124,4 1 116,-4-3 4,-3 1-64,7 2-24,-1-4-60,-5 2-12,-6-1-64,6-1-56,0-1-76,-1 0-60,3-1-60,-2 1-4,0-2-68,-1 0-12,4 0-4,2 0-44,-2 0-244,5-2-108,0 1-120,0-1-76,0-3-348,0 1-864,8-2-2101,-3 0-3067,7-4-57</inkml:trace>
  <inkml:trace contextRef="#ctx1" brushRef="#br1" timeOffset="0.99">28045 1344 4164,'0'0'12422,"0"0"-9798,0 0-2428,0 0-84,0 0 280,0 0 436,0 0 316,0 0-308,0 0-364,25 0-24,-13 0-124,1 0-148,1 0-176,0 0-60,3-2 56,-9 0-56,2 0-64,2 1-152,-4 1-52,0 0-32,-2-2-236,2 2-84,-5 0-144,0-3-412,-3 3-672,8 0-989,-8 0-2151,0-2-2053</inkml:trace>
  <inkml:trace contextRef="#ctx1" brushRef="#br1" timeOffset="0.99">28140 1184 3604,'0'0'7321,"0"0"-4453,0 0-1136,0 0-651,0 0-233,0 0-180,0 0-164,0 0-24,0 0 304,0 0 84,-9 31-100,3-20-112,6 4-184,0 0-24,0 2-48,0 0-76,0 1 16,0 2-88,0-3-96,0 2-24,0-2 16,0-1-140,0-2 4,0-1 0,0-1-4,0-3-4,0 1-4,-2-3-72,2-2-100,0 0-56,0-1-96,0-1-64,0-1-132,0 0-96,-6-1-160,6-1-344,0 0-484,0-1-660,-8-3-2841,8-1-4072</inkml:trace>
  <inkml:trace contextRef="#ctx1" brushRef="#br1" timeOffset="0.99">28305 1424 5461,'0'0'7944,"0"0"-6460,0 0-1220,0 0 280,0 0 609,0 0 215,0 0-472,8 24-160,-8-24 12,0 2-20,3-2-168,0 2-136,-3-2-36,0 0 36,0 0 240,0 0 84,0 0-96,0 0 96,0 0-16,0-2-120,5 0-119,-5-3-153,4 2-136,-4-2-48,0 1-84,0-3-72,0 0-4,0 1-56,0-3 0,5 0-48,-5-1 12,3 0-60,-3 0 36,0-1-64,0 3 76,5 1 96,-5 0 8,0 1-44,3 3 0,-3 2 0,0 1 0,0-2-12,5 0-25,-5 2-47,3 0-48,3 0 36,-3 0 0,2 0 12,0 4 12,3-3-36,1 1 60,-4 3 0,3-3-72,1 3-16,-1-2-80,-5 3-132,0-3-328,5 2-316,-8-1-412,0 1-780,6-2-920,-3 1-1993,-3-3-1820</inkml:trace>
  <inkml:trace contextRef="#ctx1" brushRef="#br1" timeOffset="0.99">28507 1393 6293,'0'0'7540,"0"0"-6224,0 0-1216,0 0 64,0 0 1145,0 0 243,0 0-520,27 2-308,-24-2-200,2 0-192,-2-2-124,3 2-100,-3-1-24,2 1 0,-5 0 64,3-4 32,-3 4 4,0-1 12,0-1 8,0-2-72,0-1 136,-3 2-88,-2-2-180,5-2-44,-9 2-76,1-1-24,8 1 100,-8 4 40,5-1-4,0 0-200,-5 2-48,2 2 100,4 1 156,-4 4 120,-2 0 40,8-2-40,-9 4-28,9 1-92,0-1 0,-2 1 56,2 0-56,0 2-36,2-3-36,4-1-24,-3 1 24,5-2-76,0 0-56,6-4-64,-8-1-168,10 1-164,-7-3-280,-1 0-684,6 0-1273,-6-5-2671,-3 3-2385</inkml:trace>
  <inkml:trace contextRef="#ctx1" brushRef="#br1" timeOffset="0.99">28742 1348 12477,'0'0'3965,"0"0"-3817,0 0-72,0 0 360,0 0 592,-31 4 324,22-2-188,1 3-336,3 0-208,0 2-220,-4 0-184,1 2-156,8-1-12,-8 2 0,8-2-48,0 3 4,0-4 8,0 2-12,8-4-88,-3 0-20,-2 0-24,6-3 8,-1 0 64,0-1 12,0-1 0,1-1-24,-1-3-48,-6-1-4,13 0 40,-13 0 0,1-2 84,5 2 0,-3-4 4,-2 2 8,3 0 96,-3-1-108,-3-1-12,5 1 12,-2-1 44,-3 2 56,5 2 68,-5 0 24,0 3 76,0-2 48,0 4-148,0 0-168,0 0-92,0 4-88,-5 0 180,5 3 144,-3 3 244,-2 4-164,5-1-224,-3 3-156,-3-3-28,6-1 52,6 1-84,-3-3-112,2-2-132,-2-1-112,5-2-60,-2 1-356,2-5-484,-2 1-969,-1-2-2083,-2 0-2801</inkml:trace>
  <inkml:trace contextRef="#ctx1" brushRef="#br1" timeOffset="0.99">28951 1160 10001,'0'0'5180,"0"0"-4740,0 0-228,0 0-212,0 0 745,0 0 771,0 0 316,3 24-384,-3-14-280,6 6-284,-6 0-220,0 4-148,0-1-128,0 0-124,0 3-72,0 0-48,-6 0-96,6-1 4,-3 0-52,3-4-4,0 0-68,-5-2 12,5 1-12,0-6-24,-3 2-12,3-3-132,-5-1-76,5-2-68,0-1-100,0-4-120,0 3-120,0-4-356,0 0-640,0-4-784,5 1-4045,-2-9-3816</inkml:trace>
  <inkml:trace contextRef="#ctx1" brushRef="#br1" timeOffset="0.99">29026 1296 7885,'0'0'7708,"0"0"-5771,0 0-1281,0 0-100,0 0 328,0 0 240,0 0-136,0 0-236,0 0-316,0 0-244,0 0-192,0-5-48,0 5-108,0 0-40,0 0 28,0 0 8,0 0 16,0 3 0,0-1 144,0-1 136,0 2 20,0 1-20,0 0 8,0 1 88,-3-2-64,-2 2 0,5 2 16,-3 0 20,0-2-84,3 0 36,-9 2-56,4 2 32,5-2-36,-3-2-12,-2 0-80,5 2 0,-9-3 4,9 2 36,0-1-44,-2-1-12,-4 1-32,6-3 40,0 3 4,0-4 0,0 1 0,0 2-4,0-3 0,0 1 4,-2 0-4,2 1-4,0-1 0,0-2 0,0 2-4,0-2 0,0 1 0,2 3 12,-2-4 48,0 1-44,6 1 8,-4 0 96,4 1-24,-3-1-24,2 0-12,-2 0 12,5-1-12,1 1-40,-6 0-4,5-1 4,0 1 4,1 0 32,-1-1-44,5 1-64,-13-2-44,9 2-144,-9-2-108,3 2-64,-3-2-72,0 0-96,0 0-100,-3 0-196,3 0-456,-5 0-444,1-2-1257,-4 0-3927,3-1-797</inkml:trace>
  <inkml:trace contextRef="#ctx1" brushRef="#br1" timeOffset="0.99">29507 1356 2628,'0'0'284,"0"0"1540,0 0 393,0 0-297,0 0-328,0 0-64,0 0-156,0 0-232,0 0-168,0 0-164,0 0-119,-15-4-157,10 2-124,-3 0-24,-1 2-64,1 0 24,0 0 16,-4 0-8,-4 0 40,5 4 24,-5 0-100,-1 1-36,6 2 28,-3-2-20,6 2 4,3 0-96,-4 1-184,1 2-12,8-2-96,-6 3 92,6-2 4,6-1 4,2 1-4,-6-2-56,7 0 48,2-2 8,-3-2-108,6-1 0,-3-2-4,1 0 64,1-2 40,-2-3 0,-3 2-64,6-2 60,-8-2 12,2 2 0,0-2 0,1 0 0,-4-2-8,-2 1 4,2 1-44,-2-2 0,2 1 48,-5-1 0,0 2 4,0 2 128,0 2 64,0 3-100,0 0-96,0 0-376,0 1-124,0 6 500,0 2 0,-5 1 196,2 2-100,3 0-96,0 0-84,0-2-12,0-1-172,8-2 36,-1-2-136,1-2 148,0-1-220,0 0-336,6-2-892,-6-4-1493,1 3-3419,-4-8-801</inkml:trace>
  <inkml:trace contextRef="#ctx1" brushRef="#br1" timeOffset="0.99">29669 1287 16101,'0'0'5209,"0"0"-5197,0 0-12,0 0 0,0 0 100,0 0 384,25 2 100,-14-2 20,3 0 48,0 0-204,2-2-268,1-2-176,0 3-4,-7-1-96,7 0-180,-3 0-88,-6 1-48,-2-1-252,-6 0-296,8 2-552,-8 0-1244,0 0-3085,0-4-3520</inkml:trace>
  <inkml:trace contextRef="#ctx1" brushRef="#br1" timeOffset="0.99">29779 1083 6301,'0'0'4312,"0"0"-2088,0 0 236,-8 33 229,8-19-613,-8 1-492,8 4-396,-5 1-148,2 0-400,3 1-400,0 1-80,0-3-28,0 2 12,3-2-60,-3-2-76,0 0 64,5-3-68,-5 0 48,0-1-52,0-2-72,3-1 0,-3-1 0,0-1-12,0-1-24,0 0-184,-3-4-128,3 1-112,0-3-72,0 1-136,-5 0-276,5-2-536,-3 0-676,-3-2-2657,6-5-5432</inkml:trace>
  <inkml:trace contextRef="#ctx1" brushRef="#br1" timeOffset="0.99">30365 1106 560,'0'0'3288,"0"0"2161,0 0-3809,0 0-652,0 0-256,0 0 136,0 0 96,0 0 20,0 0-152,0 0-195,0-5-53,0 3-52,8 0-368,-5 1-116,8 0-48,3-2 284,-3 1-40,8 1 16,-2 1 36,-1 0-76,3 0-12,-2 0-36,-3 3-40,3 1-56,-9 1-68,-3 0-8,4 2 0,-1 0-60,-8 0 44,5 2 4,-5-2 12,0 1 92,0 1 40,-5 0 188,-3 2 20,-1 2-72,4-5 12,-3 1-148,-9 3 40,3-2 44,5-1-80,-4-3-40,-1 1-36,6-2 12,-3 2-68,2-2-4,4-1-92,0-1-40,5-1-64,-6 1-56,6-2-4,0 4 36,6-5 76,-6 2 144,5 3 60,4-2 48,-1 0-48,0 1-8,0 1-48,6-2 8,-9 3 0,10-2 36,-5 4 36,-2 0 100,1 0-40,-1 0-144,0 4-12,-5-4-36,6 1 48,-4-1 4,-2 1 0,-3 0 4,0-3 52,0 1 0,0 0 40,0-2 56,-3 2 112,-2-2 156,-4 2 84,-2-2-136,1 0-68,-5 2-100,-2-3-24,4 1 0,-4-2 16,1 1-40,2-2-156,1-2 0,4 1-120,1 1-64,2-2-8,6 0-12,0 0-220,0 0-276,8-3-232,1-3-260,5 1-936,0-2-1933,7-1-1427,-4 3-2425</inkml:trace>
  <inkml:trace contextRef="#ctx1" brushRef="#br1" timeOffset="0.99">30815 1275 11521,'0'0'5209,"0"0"-4413,0 0-792,0 0 480,-23-9 392,15 9 364,0 0-240,0 0-368,0 1-256,0 5-124,0 1-92,-1 2-64,6 1 12,3 2 52,0 0-40,0 2-36,3-1-84,3 0 12,2-3-4,0 2-4,6-5 128,-6-2-12,9 0 16,-4-3-40,2-2-12,1 0-36,-2 0-44,-1-4-4,2-1 0,-5 2-72,-2-4 68,1 0-8,-1-2 4,-5 3 0,5-3 8,-8-1-4,6 1-4,-3-5-52,-3 1 0,0 1-100,0-4-20,-3 1 36,-3 1 96,-2-1-148,2 2 4,-2 0-52,0 4 52,0 2 96,-7-1 44,7 6-20,3 2-84,-9-2-28,3 2-32,3 2 8,-1 2-72,4 2-160,-1-1-108,6 4-608,0-2-464,0 1-957,0 1-1663,0-5-1669</inkml:trace>
  <inkml:trace contextRef="#ctx1" brushRef="#br1" timeOffset="0.99">31100 1243 1564,'0'0'10693,"0"0"-8313,0 0-2024,0 0-344,0 0 584,0 0 309,0 0 315,0 0 28,0 0-172,-20 30-280,15-20-176,2 3-160,-6-1-84,4 1-72,5 1-112,-3-2 16,3 2-28,0-4-84,3 2-12,2-3-72,4-1 112,-1 1-16,-3-2-24,3-4 0,1 1 24,-1-3-24,0 1 52,1-2-4,-1 0-36,0-2 24,-5-3-36,6 2-24,-1-2 12,-3 1-32,-2-3-40,2-1-156,4 1 0,-6-5-24,0 2-24,-3-1-4,8-3-56,-8 0-52,0 1 40,0-1 104,0 0 16,0 4 108,0 0-48,-3 1 96,-2 2 4,-1 2 104,6 2-24,-9-2-84,1 5-60,0 0-24,-6 0 12,6 2-16,3 3 28,-10 1-48,7 1-112,0 2-32,-1-1-104,1 1-32,3 1-428,0 0-904,2 1-1021,3-4-2075,-6-2-965</inkml:trace>
  <inkml:trace contextRef="#ctx1" brushRef="#br1" timeOffset="0.99">31334 1359 2964,'0'0'600,"0"0"1733,0 0-345,0 0-92,0 0-28,0 0-64,0 0-184,0 0-344,0 0 29,0 0-377,8 24-152,-8-20-92,0-2-120,0 2-140,0-2-56,0 0-52,0 1-76,0-3 16,0 0-12,0 0 8,0 0 52,0 0 20,0 0-8,0 0-40,3 0 16,-3 0 92,6 0 88,-6-3-172,3-1-144,-1-1-24,6-2-60,1-1-24,-1-1-36,0-1 64,6 0-76,-8 1 0,2-3-52,1 3 40,-1 1 4,-3 1 0,-2 2-4,2 1 4,-2 3-4,3-1-36,-6-1 40,0 3-4,0 0 0,0 0-108,0 3-60,0 0 84,0 3 96,3-2 60,-1 4 0,-2 0-60,0-1-8,6 0-4,-4 0-44,-2 0 56,6-3 0,-4 2 0,-2 1-4,7-5 4,-5 3 8,-2-4 88,6 1-12,-4 0 12,4-2 0,-4 0 0,4 0 4,-6 0-4,8 0-24,-8-2-24,6-1-44,-6 0-4,8-1-8,-8-1 8,9 1-48,-4-1-24,-2 2-12,2-4 20,-5 2-32,8 3 36,-8 0-24,0 0 0,0 0-96,4 2-72,1 0-88,-5 2 136,3 2 204,-1 1 24,4 0 108,-4 2-32,7 0-100,-9 2 0,8-1-16,-8-1-80,6 0-12,2 0-48,-8-4-216,0 2-208,2-3-172,5 0-304,-7-1-476,0-1-780,0 0-885,0-1-1163,0-1-2765,0-5 3989</inkml:trace>
  <inkml:trace contextRef="#ctx1" brushRef="#br1" timeOffset="0.99">31740 1116 4804,'0'0'5753,"0"0"-3069,0 0-984,0 0-456,0 0-55,0 0-137,0 0-44,0 0 92,5 27-112,-5-16-224,0 4-36,0 2-76,-5 1-120,5 1-196,0-1-120,0 0-32,0-1-28,0 1-48,0-1 48,0-5-36,0 2-24,5-4 24,-2-1-48,-3-1 12,0-1-76,0-2 92,5-1-40,-1-1-48,-4-1 48,0-2 24,5 0 12,-5 0-12,3 0 168,2-2 48,3-3-132,1-2-96,-3-1-72,2-1 0,6-1-84,-6 1-72,2-3-24,2 2-60,-4 1 24,0 1-12,1 2 120,-4 3-4,3-1-32,-5 3-24,3 1-12,-6 0-12,3 0 0,0 2 44,-3 3 148,0 0 96,0 0-84,0 4 72,0-3 60,0 4-48,0 1-84,0-1 0,0-1 36,0 1-48,0-1-4,0 1 4,0-4 0,0 0 4,0-1 8,0-1 36,0 1-40,-3-3 40,0-1 12,3 3 60,-9-3 72,4 1-8,-3 0-28,-1-2-72,1 2-28,-3-2-56,0 0-4,-3 0-4,3-2-64,3 0-12,-3 2 24,5-2-48,3 1-52,-5 1-44,3 0 24,5-3-12,0 3-60,-3 0-124,3 0-116,0 0-112,0 0-208,0 0-376,3 0-680,-3-1-836,5 0-2281,-5-1-2304</inkml:trace>
  <inkml:trace contextRef="#ctx1" brushRef="#br1" timeOffset="0.99">32743 1151 1892,'0'0'64,"0"0"1528,0 0-356,0 0-519,0 0-1,0 0 132,0 0-84,0 0 160,5-24-32,-5 20 272,3 1-536,2-1-192,-5 0 80,3-1 32,2 1 0,-2 0 0,0 0 36,-3-1-208,0 3 28,6 0-128,-4-1 28,-2 2 64,0 1 5,0 0 15,0 0-80,0 0-96,0 0-52,0 0 4,0 0 32,0 0 88,0 0 24,0 0-60,-2 0-88,2 0-52,-6 0 52,6-2 24,0 2-172,-6-1-12,-2-1-196,0 0 60,-1 2 64,-4 0-28,2 0 92,0 0-100,-12 4 96,7-1 8,5 3 4,-5 1 108,4 1 52,-1 1 48,-2 2 76,7 3 44,-6 0 76,6 2-160,0 1-24,8-3-88,0 0-32,0 0 20,0 1 52,0-4-28,8 3-32,-2-4-16,2 3 0,0-5-36,0 1-52,-2-2-4,3-2-4,-1-2-48,0 0 40,-2 1-64,2-4 64,-5 0 8,2 0 0,-5 0 0,0 0-8,0 0-4,0-2 4,0 0-52,0-1-64,-5 0 124,-3-1-12,5 1 4,-6 0-88,1 1 12,0 0-28,-4 2-8,4 4 96,0 1 24,0 2 48,-1 1 36,1 4 40,0 2 44,0 3 136,5 0 36,-5 0-96,8 2-112,0-3-24,3-1-60,2-1-48,3-2-60,3-2-12,0-1 72,3-2-4,-3 0-8,0-6-36,3 3 48,-3-3-72,-2-1-148,4-1-84,-1-3-96,-4 3-184,0-5 120,-6 3-232,4 1-456,-3-3-684,-3 3-353,6-3-383,-6 4-2132,0-5-329</inkml:trace>
  <inkml:trace contextRef="#ctx1" brushRef="#br1" timeOffset="0.99">32908 1344 1616,'0'0'2520,"0"0"773,0 0-1269,0 0-568,0 0-80,0 0-84,0 0-100,0 0-184,0 0-179,0 0-181,-3-4-188,3 4-164,0 0-72,0 0-40,0 0-12,0 0 24,0 0-8,0-2-44,0 2 16,0 0 36,0 0-48,0 0-48,0 0-100,-6-1-52,6 1-20,0 0-64,-2 0 28,-4 0 8,6 0-24,-2 0-8,-4 0-16,6 0-36,0 1 8,0-1 16,-2 2 24,2 0 88,-7 0-12,7-1 4,0 2 56,0-1 8,-2 0 104,-1 0 12,3 0 0,0-2-12,0 0-52,0 0-56,0 0 84,3 0 72,-1 0 96,7 0 100,-3 0-24,2 0-124,0-4-72,3-1 8,3 2 28,-8-3-40,2 3-20,0-2-100,-3 3 24,-2 0-36,3 0-132,-6 2 8,3 0-8,-3 0 56,0 4 76,5 3 68,-5 0 224,0 1-88,0 3-8,0 2-24,0 0-64,0 0 40,8-1 44,-8 0-192,6-3-72,-6-1 24,8-1 0,-2 0-88,-3-2-32,5-1-148,-2-1-88,2-1-120,0-2-116,-8 0-172,2 0-140,1-4-409,-3 3-355,6-4-808,-6 1-1956,3-1-705</inkml:trace>
  <inkml:trace contextRef="#ctx1" brushRef="#br1" timeOffset="0.99">33071 1241 3556,'0'0'3049,"0"0"-209,0 0-1020,0 0-216,0 0-116,0 0 12,-25 15-71,19-6-201,1-1-124,-3 6-52,-6-1-248,6 5-52,-9 1-136,11-2-20,-10 3 8,2-1-220,6 0-72,-6 0-152,6-5-28,0 0-128,-1-1-4,3-2-204,4-3 128,-4-1-80,6 0-120,0-2-124,0-1-168,0-3 24,0 1-72,6-2-100,-4 0-516,7-3-1228,-3-3-3181,2-6-4188</inkml:trace>
  <inkml:trace contextRef="#ctx1" brushRef="#br1" timeOffset="0.99">33223 1337 8069,'0'0'6316,"0"0"-5180,0 0-1076,0 0 420,0 0 685,0 0 231,0 0-180,0 0-348,-23 1-380,15 1-244,0 2-148,-1-1 12,-4 2 16,5 4 56,-1-2 4,-1 1 8,2 1-72,-1-2-32,6 3-88,-2-1-8,5-3-80,0 3 80,0-2-40,0 0-60,0-2-24,5 0-4,-2 0 52,2-1 0,4-3 0,-1-1-64,3 0-44,0 0-100,-3-3 12,6-2 12,-6-2 60,6-2 84,-5 2 28,-1-1 72,0-2 24,6 1 72,-6-1-72,-8 3 0,5-2 76,2 2 36,-5 1 68,-2 2 188,0 1-40,0 1-24,0 0 48,0 2 24,0 0-120,0 0-256,0 4 72,-9 3-48,9-1 180,-5 5 160,0 2-60,2-1-244,-2 0-60,2 0-108,3-1-88,0-3 28,0 1-48,0-2-196,0 0-136,3-2-72,2 0-196,-2-2-504,2 1-996,-2-4-1993,-1 0-2651</inkml:trace>
  <inkml:trace contextRef="#ctx1" brushRef="#br1" timeOffset="0.99">33396 1445 1016,'0'0'11853,"0"0"-9213,0 0-1447,-10 22-521,4-15 356,6-2 188,0-1-568,0 1-136,0-3 84,0-2-36,0 0-172,0 1-96,0-1 12,0 0 68,0 0 160,0-1 84,6-1-72,-4-2-4,-2 1 4,6-4-136,-4 0-36,5 0-60,1 1-23,-8-3-145,8-1-40,-6-1-104,7-1-96,-6 0-24,5 1-24,-3 2 59,4 2 25,-1 2 60,-8 0-8,3 3-100,2 2-24,-5-2 36,3 2 12,-1 0-12,-2 0-24,7 2 0,-5 1 72,-2 2 36,8 2-60,-8 0 68,6 2-8,-4-1-48,4-1 0,3 2 12,-7-4 40,4 0-40,-4 0 36,1-1 12,2-1 72,-1-1 0,1-1-24,-2-1 12,-3 0 60,8 0-12,-8 0-12,0 0 12,5-1 0,-5-1-36,3-1-24,3-1 12,-6-1 24,0 2-72,3-4-12,2 2-52,-5-2-92,3 1-60,0 1 0,-3 0 12,0 4 60,5-1-60,-5 2-112,3 0-80,-3 0 72,0 2 120,6-1 116,-4 4 76,4-1 12,-4 1-4,4 0 0,-6-1-8,3 1-4,3-2-80,2 2-12,-6-3-24,1 3-48,5-3-196,-8 0-264,6-1-352,-3 1-588,-3 0-712,0-1-1737,0 1-707,0 0-1661</inkml:trace>
  <inkml:trace contextRef="#ctx1" brushRef="#br1" timeOffset="0.99">33725 1479 8161,'0'0'4440,"0"0"-3956,0 0 156,0 0 904,0 26 525,0-14-269,0 0-536,0 2-252,-5 0-56,5-1-228,0 1-196,0-2-96,0 0-100,5-2-12,-2-1-32,3-2-64,-6 0-12,0-2-48,3-2-24,2-1-8,-5 0 44,0-2-12,0 0 84,0 0 132,0 0 25,0-2-25,3-3-92,-1 0-112,-2-2-48,6-5-60,-4 1 0,-2 0 0,6-3-12,-3-2-56,2-1-4,-2 0-84,2-4 72,4 2-72,-6-3-36,5 0 24,-5 1-24,5-1-60,1-2-88,-1 2 40,5-1 11,-9 3 169,4 2-180,-6 5 120,6-1-12,-8 5 0,7 2 116,-5 4 4,-2-1 8,0 3-8,0-1-8,0 2-52,0 0-84,0 0-72,6 2-100,-6 1 52,2 2 132,-2 3 124,0 5 8,0-2 48,0 4-48,0 0 0,0 1 4,0-1 4,0 1 4,0-4-4,0 1 76,-2 1-84,2-4 48,-6-1-36,6 0 84,0-3-24,-2 1 16,-5 0 56,5-3 48,-4-1 12,4 0-24,-1-1 0,-6 0-72,4 1-36,-3-3-68,5 2-4,-2-2-60,2 0-84,-3 0-60,6 0-108,0 0-148,-3-2-44,3-1-124,0-2-324,0 0-840,3-4-1152,6 2-1853,-4 0-951,3-3-1469</inkml:trace>
  <inkml:trace contextRef="#ctx1" brushRef="#br1" timeOffset="0.99">34048 1161 8689,'0'0'4744,"0"0"-4312,0 0-180,0 0 912,-8 25 569,3-12-261,-4 0 52,1 1-476,5 3-208,1 3-148,-6-1-76,8 1-36,-9 1-120,3 0-100,6-4-116,-2 2-40,2-2-84,-6-3 24,6-1-84,0-1 60,6-3-24,-6 1-24,2-5-72,-2 2-84,0-2-12,6-3-72,-6 3-72,2-3-196,-2-2-176,7 0-92,-7 0-32,0-2-260,2-5-1336,4 4-3417,-4-9-4600</inkml:trace>
  <inkml:trace contextRef="#ctx1" brushRef="#br1" timeOffset="0.99">34101 1348 13373,'0'0'2764,"0"0"-2684,0 0 8,0 0 861,0 0 375,30 20 260,-22-19-268,1 3-344,-4-3-236,6 1-168,-2-2-180,2 2-196,-3-2-24,-2 0-60,-4 0 0,4-2 16,-4 2-4,-2-2 24,0 1-24,0-3-52,0-1-68,-2 0-72,2-2-144,-6-3-40,-2 0 28,5 1 0,-2 2 132,-1 2 96,1 0 0,2 3-36,-6 2-160,4 0 16,-3 4 180,5 2 36,-6 3 148,1 3 20,0 0-120,6 2 48,-7 1-72,3 2 24,6-1-76,0-1 52,0 1 136,6-4 8,3 0-132,-4-2-68,8 0 92,-1-1-84,1-4-12,4 2-52,-3-4-128,2 1-112,1-4-32,-6 2-124,-3-2-156,1 0-24,-1-2-160,-3-2-476,-5 1-920,0-2-2585,0 1-3111</inkml:trace>
  <inkml:trace contextRef="#ctx1" brushRef="#br1" timeOffset="0.99">27609 2437 7665,'0'0'4852,"0"0"-3528,0 0-728,0 0 36,0 0 224,-28 7 201,23-2-129,-3 1-64,-4 1-124,4 2-44,0 1-60,0 3-64,-1-2-88,7 3-144,-4 1-60,6-4-40,0 2-80,0-2 20,0 2-12,0-5-72,8 1-32,-2-2-16,3 0-44,-1-4 92,-3 0-36,4 1 0,-1-4 12,0 0 12,0 0 12,1-2-8,-4-2-88,3 1-8,-2-2-56,3 0 4,-1 0-48,-3-4-48,-2 2-48,3-1-100,-4-1 36,4 1 28,2-1-16,-8 0 4,0-3-28,2 2 24,1 2 36,-3-5-84,0 4 100,0 0-4,0 1 120,-3 1 76,1 3-96,2-2 64,-8 1 44,2 3 0,4 1 0,-7-3-196,4 2-12,-3 2-48,-1 0 36,3 2 48,-2 2 24,0-1 24,-1 2 48,4 1 68,-3-2-60,5 2-80,-2 1-96,5-3-4,-9 2-468,9 1-144,0-4-765,-3 3-811,3-4-1644,0 1-1921</inkml:trace>
  <inkml:trace contextRef="#ctx1" brushRef="#br1" timeOffset="0.99">27342 2477 468,'0'0'7285,"0"0"-4761,0 0-1120,0 0-352,0 0 108,0 0 156,0 0-55,0 0-93,-6 28-168,6-15-200,0-2-152,-6 5-36,4-2-28,2 2-132,0-3-16,0 0 12,2 0-36,4-2-64,-6-2-164,2 0-52,2-2-24,1-2 12,-2 1-32,2-3-28,-2 0 0,2-1-12,-1 0 12,4-2 24,-3 0-24,3 0-48,-5 0-8,0 0-4,5 0-40,-2-2-128,-4-1 48,4-1-28,-4 3 4,7-5-24,-3 3-76,-4-2-8,4-1-40,-4 2 28,1-3-4,3 0 40,-3 0-4,-3 1-12,5 2 88,-5-3-16,3 0 64,-3 1 60,0 2-16,0-2 64,0 3 76,0-1 32,-3 1-24,-2 1-76,5 0 48,-3 0-56,-3 1-12,3 1 0,1-1-40,-6 1 52,2 0 8,4 0-8,-7 0 0,3 0 0,4 1 0,-4 0 4,-2 3 4,8-2 4,-6 0 0,1 3 76,2-2-40,-2 3 48,2 0-36,-2-1-52,1 3 80,-1-2-16,5 1-12,0-4-60,0 3-36,0-1-12,0-2-12,0 0-28,0 1-56,0-4-28,5 2-156,-1-1-72,1-1-104,-2 0-204,2 0-500,3-1-532,-8-1-1141,6 1-2815,-6-5-1449</inkml:trace>
  <inkml:trace contextRef="#ctx1" brushRef="#br1" timeOffset="0.99">27935 2275 1264,'0'0'1408,"0"0"-492,0 0-760,0 0-104,0 0 688,0 0 929,0 0-97,0 0-364,0 0-316,0 0-104,-5 2-80,5-2-12,0 0-20,0 0-64,0 0-128,0 2-152,0-2-156,0 1-72,0 3 124,0 1 540,0 2 301,0 1-73,0 4-252,0 0-152,0 2-112,-6 1 44,6 1-96,-3 0-144,3 0-188,0-1 48,-5-4-44,5 2-88,0-3-12,0-2 0,-3 0 4,3 1-4,0-4-60,0-1 56,-6 2-60,6-1 56,0-1-52,-2 1-12,2-3-52,0-1-216,0 0-308,0-1-200,0 0-204,0 0-485,0 0-875,2-1-2192,-2-7-2289</inkml:trace>
  <inkml:trace contextRef="#ctx1" brushRef="#br1" timeOffset="0.99">28020 2300 3772,'0'0'2725,"0"0"-921,0 0-544,0 0-460,0 0 100,0 0-64,0 0-120,0 0-88,0 0 44,0 0 76,0 0 44,-10 16-84,4-8 29,-3-4-169,9 3-132,-8 0-28,6 2-16,-1-3 0,-5 2 16,2-1-20,3-4-128,-2 4-28,-3-1-100,8-4-20,-3 4-52,-2-2 48,1 1 16,-1-3-28,5 3 12,0-4-32,0 0-64,-3-1-4,3 2-8,0-2-4,0 4-60,0-2 24,3-1 40,-3 3 148,9-1 44,-1 3 52,0-4-12,0 4-28,1-4-44,1-1-88,-2 3 0,1-2-72,-1-1 0,-2 0-84,-4-1-64,5 0-32,1 2-76,-8-2-192,2 0-100,-2 0-148,0 0-148,0 0-252,0 0-564,0 0-1029,0 0-2435,0 0-2397</inkml:trace>
  <inkml:trace contextRef="#ctx1" brushRef="#br1" timeOffset="0.99">28117 2449 6201,'0'0'6116,"0"0"-4548,0 0-768,0 0 268,0 0 249,0 0-137,0 0-280,0 0-192,0 0-216,0 0-164,0 0-84,0-3-36,0 1-136,0-4-60,6 1 24,-6 1-36,2-3-84,4-1 76,-6 3 0,2 1-140,5-4 136,-7 5 8,2-1 4,4 2-108,-6-1 32,0 0 16,2 2 20,1 1 40,-3-5 12,8 4 0,-8 1-8,6-2 4,-3 2 40,2 0 52,-2 0-28,2 0 12,-2 2-72,3-1-12,-3 4-4,2-3-68,-2 3 12,0-3-24,2 4 32,-2-3-216,-3 1 36,0-2-172,6 0-132,-4 0-264,-2 2-388,0-4-553,0 0-923,0 0-2588,0 0-829</inkml:trace>
  <inkml:trace contextRef="#ctx1" brushRef="#br1" timeOffset="0.99">28328 2335 10349,'0'0'3216,"0"0"-2300,0 0-308,0 0 472,0 0 181,0 0-393,0 0-336,0 0-176,-28 16-48,24-10-152,-1 3-80,2 0-64,3-1-12,-5 3-44,5-2-80,0-3 52,5 1 72,-2 0 12,11-1 328,-11-4-108,5 0-24,4-2-84,-4 0-120,0 0 44,6-4-48,-6-1 0,-3 1-72,3-3 24,-2-1-16,-3 0-180,2 0-36,-5 1-16,0 0-8,0 0 132,0 0-88,-5 3 76,5-4-152,-9 3 228,1 1-92,8 1-60,-5 1 36,0 0-48,2 2-52,-3 0-137,3 0-107,3 0-668,-5 2-432,5 0-576,0 1-1856,0-3-69</inkml:trace>
  <inkml:trace contextRef="#ctx1" brushRef="#br1" timeOffset="0.99">28388 2283 1500,'0'0'7641,"0"0"-5345,0 0-768,0 0 376,0 0 69,0 0-297,33 8-484,-22-8-364,3 0-304,-3 0-220,6 0-156,-7-2-148,7 0 0,-3-1-208,-6 3-156,3-4-124,-3 3-356,-5-1-276,6 2-712,-9-2-1949,0-1-2275,0 1-765</inkml:trace>
  <inkml:trace contextRef="#ctx1" brushRef="#br1" timeOffset="0.99">28462 2198 4528,'0'0'7817,"0"0"-5601,0 0-1520,0 0-184,0 0 161,0 0 111,0 0 108,0 0-104,0 26-64,0-15-124,0-2-88,0 7-84,0-4-76,4 3-132,-4 1-136,5-1-80,-5-1 4,0 0 0,3-3-8,-1 0-8,-2-3-40,0 1 0,6-2-124,-6-2 28,0 1-284,2-3-144,-2-2-100,0 1-64,0-2-176,-8 0-304,8-2-849,-2 0-2907,-6-6-3285</inkml:trace>
  <inkml:trace contextRef="#ctx1" brushRef="#br1" timeOffset="0.99">28667 2217 7749,'0'0'4656,"0"0"-3216,0 0-488,0 0 104,0 0 89,0 0-53,0 0-156,0 0-260,0 0-176,-28 12-48,26-6-232,-6-4-100,8 4-120,-9-3-84,9 2-160,0-1 60,0 1 124,0 2-112,0-2 136,2 2 36,5-1 72,1 1 16,-8-2-4,5 1-36,3-1-48,-8-2 8,9 2 48,-4-3-56,-2 0-4,2 3-8,-2-5-96,2 3 100,-5 1-52,4-3-76,1 3 28,-5-1 100,0 1 8,0 0 4,0-1 80,0 3-36,0-2 16,0 0 44,-5 3 0,1-4 28,-1 3 24,5-2 56,-3 1-104,-2 1-100,5-3 60,-3 3-72,-2-5-52,5 0-32,0 1-112,0 2-24,0-4-12,0 1-36,0-1-124,0 2-356,0-2-188,0 2-416,0 0-1041,0-2-1719,0 0-1845</inkml:trace>
  <inkml:trace contextRef="#ctx1" brushRef="#br1" timeOffset="0.99">27786 3196 156,'0'0'6953,"0"0"-4853,0 0-1052,0 0-672,0 0-132,0 0 64,0 0 64,0 0-36,0 0-104,-8-1-104,8 1-64,0 0 24,0 0 92,0 0 176,0 0 92,0 0 36,0 0 24,0 0-4,0 0-36,0 0-28,0 0 16,0 0-43,0 0-53,0 0-36,0 0 12,0 0 8,0 0 16,0 0 32,0 0 28,0 0 20,5 0-24,-2 0-72,-3 0-40,8-1-96,-3-1 24,7 0-4,1-2-8,-1 1 12,-1-2 0,6-1-52,-1 2-48,-5-3-20,5 1-16,1 2-56,-6-3-40,6 1-12,-9-1 0,6 5 0,-6-6 0,3 3 0,-9 2 0,7-1 4,-1 0 0,-8 4 4,6-2 4,-4-1 4,-2 1 0,7 1-4,-7 1-4,2 0-56,-2 0-40,6 0 16,-6 0 0,0 0 24,2 0 0,1 0 52,-3 3 4,0 0 4,5-1 12,-2-2 60,-3 4-60,0-2 48,0 0-12,0-1 0,6 1 0,-6 2-40,0-3 40,0-1-40,0 1 0,0 1 4,3 1-4,-3-3 4,0 0-4,0 0-4,0 0 4,0 2 0,0-2 40,0 0-36,0 0 48,0 0-48,0 0 48,0 0-48,0 0-8,0 0-4,0 0-72,0 0-12,-3 2 76,-3 2-4,6 1 12,0 2 56,0 0 88,-3 1 28,-2 1-28,5 1-12,0-1-60,0 0 24,0-3 16,-3 1-100,3-1 48,0 1-12,0-5-44,0 4 4,0-1-8,-2-1-12,2-3-36,0 3-36,0-2-28,0-1 4,0 0 0,0 4-12,0-4-64,0 1-80,0-1-28,0 3-48,0-2-84,0-2-100,0 2-184,0-2-272,0 3-548,2-1-925,-2-2-1979,3 0-2113</inkml:trace>
  <inkml:trace contextRef="#ctx1" brushRef="#br1" timeOffset="0.99">28192 3090 1056,'0'0'5737,"0"0"-1177,0 0-2740,0 0-588,0 0-160,0 0 37,0 0-77,0 0-104,0 0-204,0 0-136,0 0-120,-14-1-92,14 2-72,-8 3 0,8-1 36,-3 3 36,-3-4 12,3 6-48,-2 0-84,5 0-28,-5 0-96,5-1-8,0 2-4,0-1-48,0 1-12,5-2-56,-5-1-4,8-1 4,1 1 4,-1-5 76,0-1 24,6 0-44,-3 0-52,0-1 48,3-5 24,-3 1 16,0-1-100,-3-1-72,1-1 68,-1 1-68,0 0-36,-3 1-28,4-1 4,-6 1 12,2-2-24,-5 0-16,3 0-8,0-3 12,-3 0 20,0 2 40,0-1-12,0 2 12,0-2 12,-6-1-4,6 2 28,-8 1-48,-1-1-12,1 2-64,0 3-60,-6-2 64,6 1-4,3 3 76,-12 0-12,9 2 44,0 0 4,-1 0 0,1 2-4,5 4 76,-5-3 4,-1 4 72,4-1-64,-3 3 36,8 0-48,-9-1-112,9 1-32,-8-1 8,8 1-20,0 0-4,0-1-36,-3-1-244,3 0-188,0 0-296,0 1-392,0-4-557,0 0-571,0 1-596,0-2-2177</inkml:trace>
  <inkml:trace contextRef="#ctx1" brushRef="#br1" timeOffset="0.99">28509 2880 5533,'0'0'4120,"0"0"-2648,0 0-212,0 0 16,0 0-188,0 0-216,0 0-116,0 0-71,0 0-101,0 0-176,0 0-160,8 0 60,-2 7 112,-6 0 364,3 2-12,0 3-104,-3 1-220,0 3 28,0-1-40,0 1-60,5 0-124,-5 0-144,0-5-68,0 2-40,0-4-44,3 0 40,-3-1-52,0-1-28,0 1 0,5-6-60,-5 3-184,0-3-84,0-2-48,0 0-52,0 0-24,-5 0-72,5 0-560,-8-5-960,2 1-2257,6-2-2031,-8-3 395</inkml:trace>
  <inkml:trace contextRef="#ctx1" brushRef="#br1" timeOffset="0.99">28629 2872 1552,'0'0'5277,"0"0"-3081,0 0-812,0 0 80,-15 24-92,7-16-216,8 1-148,-9 0-88,7 1-167,-4 0-173,1-1-84,5-1 12,-8 1 32,8-2-48,-6 1-116,3-4-44,-2 1-64,5 1 24,-3-3-96,3 0-100,0 0-48,0-3 0,0 2-36,0 2 52,0-1-52,0-1 132,3 2 4,2-1 44,4 3-32,-1-4-4,-3 2-24,3-1-8,1-1-64,5 0-20,-5-2-40,1 0-160,-2 0-128,1 0-148,-6-2-224,5 0-240,-8-3-228,5 2-404,-5-1-1141,3 1-3115,-6-4-2445</inkml:trace>
  <inkml:trace contextRef="#ctx1" brushRef="#br1" timeOffset="0.99">28702 3001 10165,'0'0'4008,"0"0"-3200,0 0 376,0 0 477,0 0-441,0 0-448,0 0-208,0 0-76,0 0-136,0 0-72,9 18-88,-3-18-20,-4 0-16,-2 0 16,0 0 32,0-3 52,6 2-40,-4-7-116,4 2-100,3-3-64,-9 0-60,5 0-104,3-4-64,-3 2-48,-2-2-120,6 3 44,-4 1 236,-2 2 180,2 2 24,-2 3-24,-3 1-60,6 1-16,-6 0-20,0 0 96,0 0 168,0 3 100,3 1 36,2 1 24,-5 2 48,0-1-76,6 1-92,-6 2-88,5-2-60,-2 1-60,-3 0-72,8-4 0,-8 2-60,6-3-16,-6 0-348,2-1-296,-2-2-292,6 0-736,-6 0-2145,0-2-3459</inkml:trace>
  <inkml:trace contextRef="#ctx1" brushRef="#br1" timeOffset="0.99">28929 2893 15733,'0'0'3841,"0"0"-3685,0 0-152,0 0 372,0 0 316,0 0 112,0 0 48,-11 27-320,11-20-280,-5 1-252,5 1-12,0-1-60,5 1-36,-2-2-36,-3 0 8,8-2-128,-2-2 68,2-1 100,0 0-100,1-2-32,-4-2 32,11 0-144,-7-6-72,-1 1-64,6-2 48,-8 1-64,-1-1-72,-2-3-140,2 4-88,-5-3-92,0 2 227,0 0 409,-5 1 248,-3 3 376,2 2 177,-8 1-101,6 2 32,-9 0-40,9 2-108,-6 1-140,6 1-148,3-1-48,-4 1-244,1-1-104,8-1-36,0 0-348,0-1-969,0-1-2135,0 0-1304,0-1-533</inkml:trace>
  <inkml:trace contextRef="#ctx1" brushRef="#br1" timeOffset="0.99">29076 2820 9565,'0'0'3252,"0"0"-1660,0 0-368,0 0 105,0 0-225,0 0-252,0 0-4,0 0-4,0 0-80,-3 23-92,6-18-80,-1-5-48,6 3-108,-2-1-136,3 0-80,-1-2-88,0 0-76,0 0-56,-2 0-132,2-4-172,0 1-68,1 1-100,-1-3-184,-3 1-192,4-1-332,-6 0-796,-1 2-1761,-2-2-1967,8-1-2437</inkml:trace>
  <inkml:trace contextRef="#ctx1" brushRef="#br1" timeOffset="0.99">29117 2733 8189,'0'0'4800,"0"0"-3428,0 0-412,0 0 301,0 0 131,0 0-344,0 0-288,0 0-52,0 0-12,0 0-64,8 27-100,-8-15-36,0 0-132,0 4-72,0-1 20,0 2 16,0 1-40,3-1-132,-3-2-156,0 1-8,0-3-76,0-2-24,0-1-60,0-1 60,0-3 24,0-1-88,0 2-212,0-5-124,-3 0-64,3 0-104,0-2-128,-6 0-196,4-4-564,2-3-1393,0 4-2891,0-11-2245</inkml:trace>
  <inkml:trace contextRef="#ctx1" brushRef="#br1" timeOffset="0.99">29319 2771 380,'0'0'15429,"0"0"-12848,0 0-2029,0 0-48,0 0 392,0 0 272,0 0-416,0 0-184,0 0-144,0 0-364,0 0-60,-23-6-288,18 8 32,-9 2 100,3 2 72,-3 0 36,6 0-52,0 0-20,5-1-60,0 2 32,3-1 76,0 0-24,0-1-112,0 2 208,0-1 144,3 0-44,0-1-12,5-2-88,0 2 0,1-3-48,-4 3 48,6-3 44,-3 2 128,3-3-4,-3 1-24,0 0-20,-1-1-4,-5-1 12,4 4-36,-6-4 0,0 0-96,0 1 0,0-1 88,0 2 92,0 1 64,-6-1 44,4 4-48,-5-3-68,7 4-88,-8-2-84,0 0-8,8 2-76,-5-1 12,-4-2 64,4 3-40,-3-2 40,5 0-56,-2 0 4,-4 2-48,9-7 48,-8 4-24,8 0-84,0-4-124,-3 1-192,3-1-72,0 0-4,0-1-60,0-3-832,3 0-3217,-3-4-4940</inkml:trace>
  <inkml:trace contextRef="#ctx1" brushRef="#br0" timeOffset="0.99">33311 2422 1800,'0'0'4125,"0"0"39,0 0-2424,0 0-576,0 0-476,0 0-216,9-25 60,-9 18 60,0 5 48,5-4 53,-5 5-193,3-5-80,-3 4-120,0 2-52,0-1-40,0-3 0,0 4 28,0-2-16,0 2-8,0 0-40,0 0-64,5 0-32,-5 0-64,0 0 0,0 0 0,0 0-4,3 0-8,-3 2-4,0 2 0,0-1-8,0 3 12,0 2 148,0 2 72,0 4 84,0 2 232,0 1 244,-3 3-160,-2 1-196,2 3 72,-2 1 36,1 1-48,-1 2-88,2-2-44,1-1-28,2 3-60,-6-4 24,3 0-32,3 0-4,0-3-24,0-2-60,0-2-72,0-2-12,0-3-72,0 0 44,0-1-52,0-1 0,0-3 0,0 2-4,0-3-12,0 1-60,-5-3-12,5 1-24,0-3-60,-3-1-240,3-1-124,0 3-104,0-3-112,0 0 20,-6-4-32,6 0-528,-2-3-1280,2-5-2713,0 4-2239</inkml:trace>
  <inkml:trace contextRef="#ctx1" brushRef="#br0" timeOffset="0.99">33151 2623 1512,'0'0'3272,"0"0"-915,0 0-1241,0 0-284,0 0-108,0 0-64,0 0-4,0 0-76,0 0-172,0 0-176,0 0-64,0 0 8,0 0 68,0 0 100,0 0 0,0 0-52,0 0-60,0 0-20,0 0 132,0 0 96,0 0 88,0 0 0,0 0-23,0 0-57,0 0 24,0 0 60,0 0 36,0 0-64,0 0-64,0 0-36,0 0-36,0 0-88,0 0-60,0 0-48,0 0-52,0 0 12,0 0-32,0 0 8,0 0 12,3 0 16,-3 0 8,5 0 4,-2 0 8,2 0-12,-2 0 28,5 0 80,1 0 148,-1 2 108,3-2-36,-2 5-124,4-4-56,-1 1-64,1 2-36,1-3-12,0-1-36,2 2-48,-5-2-36,1 1-56,4-1 8,-2 0 0,-1 0 48,-5 0-44,9-1-8,-9 1 4,1-2 0,-1 2-8,-2 0 0,-1 0-4,1 0 4,-3 0-4,2 0 4,-2 0 44,2 0-44,-2 0 4,3 0-4,-3 0 4,2 0-8,3 0-4,-5 0 4,-1 0-8,7 0-40,-3 0 0,-4 0 36,4 0-40,-4 0 4,4 0 0,-6 0 36,3 0-36,-3 0 36,0 0-36,6 0 0,-6 0 40,0 0-64,0 0 24,0 0-24,0 0-12,0 0 0,0 0 12,0 0-12,0 0 0,0 0-12,0 0-28,0 0-8,0 0-12,0 0 12,0 0 24,0 0 12,0 0 12,0 0 8,0 0 76,0 0 64,0 2-52,0-2 60,0 0-64,0 0 40,0 0 12,0 0 0,0 1-12,0-1 0,0 0-36,0 0 36,0 0 12,0 0 0,0 0 0,0 0-12,0 0 0,0 0-36,0 0 64,0 0-16,0 0-12,0 0-36,0 0 36,0 0-36,0 0 36,0 0-48,0 0-4,0 0-8,0 0 4,0 0 8,0 0 0,0 0 8,0 0 4,0 0 0,-6 0-12,3-1-12,-3 1-84,6 0 36,-8-2 0,6 2-52,-4 0-8,-3-1-48,-1-2-12,-1 2 24,-3 1 32,3-2 40,0 2 72,-5-1-96,1 1 24,-2 0 72,9-2-44,-5-1 56,-1 3 48,6 0-36,0 0 36,-4 0 12,4-2 0,5 2 12,-5-2-24,0 2 4,2-4-40,4 3 0,-4-1 0,6 1 0,-9-2-12,9 0-4,-5 2 4,5-1-12,-8-1-52,8 1 4,-5 2 0,2-2-48,-3-2 12,-2 4-24,8 0 36,-8 0-28,5 0 16,-3 0 12,0 0 24,-2 0 56,8 1-4,-8-1-4,2 3 12,6-3 8,-3 0 64,3 0-24,-5 0-36,5 0 48,0 0 12,0 0-12,0 0 16,0 0-4,0 0-64,0 0 40,0 0 0,0 0-44,0 0-4,0 0 0,0 0 4,0 0 0,0 0 56,0 0-48,0 0 72,0 0-80,0 0 56,0 0-56,0 0 44,0 0-36,0 0 36,0 0-48,0 0-48,0 0-24,0 0-12,0 0 12,0 0-12,0 0 0,0 0-24,0 0 32,0 0 4,0 0 60,0 0 0,0 0-44,0 0 56,0 0 48,0 0-40,0 0 52,0 0 12,0 0-72,0 0-8,0 0 8,-3 0-4,3 0-4,0 0 0,0 0-4,0-3-36,0 3 0,0 0-12,0 0-36,0 0 0,0 0-12,0 0-4,0 0 40,0 0 12,0 0 56,0 0-8,0 0-36,0 0-12,0 0 48,0 0-48,0 0-4,0 0 16,0 0 36,-5 0 4,5 0-4,0 0-84,0 0 12,0 0 80,0 0 4,0 0 0,0 0 0,0 0-48,-3 0-28,-2 3 16,5-3-12,0 2-12,-3-2 36,-3 0-4,6 0 40,-2 2-60,-1-2 72,3 0 4,-5 0 8,5 0-4,-3 0 0,3 0-8,0 0-4,0 0-56,0 0 12,0 0 36,0 0-36,0 0 36,0 0-48,0 0 56,3 0 4,2 0 4,-5 0 56,0 0 12,0 0 24,3 0 4,-1 0-40,-2 0-48,6 0 84,-3 0 36,-3 0 64,8 0-28,0 0-32,-3 0-40,4 3 48,-1-1-20,0-2 44,4 0-24,-1 0 0,-3 0-56,6 1 8,-6-1-48,-3 0-48,4 0-8,-1 0-40,0 2-12,-2-2-4,2 0 4,-8 0 0,3 1-24,3-1 0,-6 0-36,0 3-16,0-3-68,0 0-100,0 0-144,0 1-112,0 1-352,0-1-656,-6 3-989,3-2-2155,3 0-2189</inkml:trace>
  <inkml:trace contextRef="#ctx1" brushRef="#br0" timeOffset="0.99">34087 2523 5104,'0'0'2769,"0"0"-953,0 0-384,0 0 20,-9 28 100,9-19-136,-2 4-135,-4 0-237,6 2-132,-2 0-88,-1 2-188,3-1-24,0-1-128,0-1-68,-5-2-100,5-2-52,0-1-32,0-1-4,0-4-8,0 1-16,0-3-8,0-1-4,0 1 0,0 0 4,0-2 32,0 0 24,0 0 100,0 0 20,0 0-36,0 0-24,0-4 4,0 3-40,0-6-132,0 0-144,0-3-56,0-4-40,0 0 12,5-1-12,-5-5-48,0 2-60,5-4-40,-5 3-44,6-4 84,-4 2 48,-2 1 72,0-1-100,6 3 64,-3 1 12,-3 2-12,0-1 48,0 5 68,0-3-68,0 0-60,0 3 132,0-2 0,0 2-48,0-4-12,0 5-8,0-2 60,0 1-56,6 2-104,-6-2 160,2 1-64,-2 1 72,6 0 0,-6 3-4,2 0 4,4 1-12,3 0-72,-7 2 24,1-3-40,5 5 16,-3-3 12,4 3 12,-6 1-36,5 0 12,0 0-4,1 1-8,-4 3 92,1 3 4,2 0 72,0 1 40,-2 1-100,2 1 36,0 3 12,1-2 60,-9 3-24,5-2-48,-5 0-36,8 0 100,-8 1-4,0-4-100,0 1 4,0-1 72,0 2-24,0-4-12,0-1 72,-8 1 28,5 0-40,1-1 24,-7 1-60,-5-3-68,6 2 4,0 1 4,0-5 0,-3 4-12,-1-3-68,-1 3-16,4-3-12,1 3 0,-3-4 8,2 4 16,1-1 12,0-2-24,8 3-12,-8-4-12,5 5 48,-3-5-88,6 2 40,0-1 0,-2-1-24,-4 0-64,6 0-32,0-2-112,0 0-24,0 0-124,0 0-56,0 0-360,6 0-696,-4-4-957,7 2-1475,-3-1-1240,-4-1 55</inkml:trace>
  <inkml:trace contextRef="#ctx1" brushRef="#br0" timeOffset="0.99">34283 2607 28,'0'0'428,"0"0"160,0 0 12,0 0-144,0 0 28,0 0-28,0 0 64,0 0 120,0 0 180,0 0 169,0 0 223,0 2 48,0-2-264,0 0-92,0 0 12,0-2 36,0 2-32,0-1-68,0 1-132,0 0-12,0 0-80,0 0-99,0 0-129,0 0-52,-5 0-12,1 0-52,-4 1-52,0 5-80,3-2-4,-7 2 0,2 2 72,1 1 124,-5 0 160,6-1 144,0 2-212,5 1-104,-2-1-104,-1 0-80,6 1-40,0-1-28,0-1-72,0-3 60,3 3-56,0-4 96,5 0 0,0-1 4,0-3-64,6-1-48,-5 0-36,1-1-48,2-4-4,-4 0-8,5-3 48,-1 2 0,-4-1-16,0-2-32,-4 2 24,4-1 0,-3 1-16,-2-2 76,2 3-36,-5 0 0,3 1 48,-3-2 48,0 3 0,0 1 16,0 2 4,0-1-68,0 2-124,-3 0-68,3 0 44,0 2 64,-8-1 84,8 5 44,-5-3 68,2 6 8,-2-2 12,5 1-32,-4 2-64,4 1-36,0-3-72,0 1 24,4-1 44,1-1-52,-2 0-16,5-3-100,-3 1-56,4-4-56,-4 1-128,3-2-104,0 0-208,1 0-236,-1-2-496,0-1-953,-2 0-1631,2 1-1341</inkml:trace>
  <inkml:trace contextRef="#ctx1" brushRef="#br0" timeOffset="0.99">34537 2664 7989,'0'0'6320,"0"0"-4892,0 0-1428,0 0 0,0 0 188,0 0 717,-22-2 323,14 2-80,2 2-388,-2 1-284,0 1-148,-6 1-8,5 0 44,1 2 36,3 0-60,-4 0-136,-4 1-56,10-1-40,-2 2-104,2-1-4,-3-1-8,6 2-52,0-2 48,0-2-24,0 0 32,0-1-8,9 1 12,-9-4 0,8 1-48,-3 0-40,3-2 4,1-5-36,2 0-76,0-1-20,-3-2-16,6-2 60,-6-1-120,3-1 24,0-2-12,-2 1 48,4-2-36,-4 2 24,-4-2 84,1-1-120,-4 1-76,6-2-124,1 1 32,-9 1 80,6 0 104,-4 0 128,-2 2 52,6-1 84,-6 1 84,0 2-76,0 3 116,0-1 176,0 0 144,0 3-48,-6 1-76,6 2 0,0 0-36,-2-1-76,2 3 0,0-1-28,-6 0-8,6 0-12,0 2-76,0 0-40,0 0-44,-2 0-108,-5 6 12,7-3 96,-2 5 0,-4 5 216,6-2 104,-2 5-40,-4 1-76,6 3 64,0-3-96,0 0 8,0 1 28,0 0-76,0-3-124,6-1 0,-6 0-8,2-3 8,-2 0-8,6-2-12,-4-2-36,-2-2-36,7 0-12,-5-2-64,-2 1-180,0-2-120,6-2-76,-6 1-64,0-1-100,0 0-160,0-3-588,0-2-1297,0 1-2799,0-4-1657</inkml:trace>
  <inkml:trace contextRef="#ctx1" brushRef="#br0" timeOffset="0.99">34741 2638 9821,'0'0'2536,"0"0"-1716,0 0-704,0 0 300,0 0 524,0 0 284,0 0 29,0 0-297,0 0-340,0 0-296,0 0-184,-8-15-40,0 15 100,5 0 88,-6 0 44,-1 2 4,2 1-64,-7 0-136,7 3-44,3-2 32,-9 2 4,3 1 44,6 0 16,-4 1 8,1-3-20,8 3-124,-3 0-36,-2-1 0,5 0 0,0-1-12,0-1 8,5 1 64,-2-1 28,-3-2-16,8 2 24,1-3-60,-4 0-48,3-2-8,0 0-52,1 0-48,2-4-28,0 3-20,-5-4-76,4-2 112,-2 0-52,4 2-20,-4-6-16,0 3 60,-2-2-20,2-1 32,0-3-44,1 2 32,-3-1 88,2-3-36,0 1 96,0-2 0,-2 1 0,-4 1-128,4-2 44,-4 1-12,4 1 20,-6 0 64,0 4-72,0-2 72,0 3 12,0 0-8,0 2 8,0 1 64,0 0 20,-6 1 52,4 3 60,2-3 12,0 5-48,0 1-16,-6-1-144,4 1-60,2 1-76,-6 5 136,6 0 52,-2 5 204,-4 0 96,-2 4 48,8 3-96,-8 1 36,8 1-96,-3 2 12,0-3 32,-3 3 28,3-4 0,3 3-100,0-4-60,-5 1-72,5-3-80,0 1 8,0-3 48,5-2-16,-5-1-44,0-2-52,3 1 44,3-2-100,-6 0-12,0-2-36,0-2-184,3 2-12,-3-3-84,3 0-48,-3 1-136,0-3-184,0 0-284,0 0-536,0 0-841,0 0-1967,0-7-3601</inkml:trace>
  <inkml:trace contextRef="#ctx1" brushRef="#br0" timeOffset="0.99">34973 2376 7277,'0'0'3172,"0"0"-1396,0 0-828,0 0-184,0 0 160,0 0 208,0 0 9,0 0-101,0 0-116,0 0-16,-5 30-140,2-20-84,-3 3-128,6 0-68,-2 0-40,-4 3-100,6 1-68,-3 0-64,-2 5-36,5-5 16,-3-1-64,1 4-60,2-3-24,-6 0 0,3-1-40,3-1-8,0-2 0,-5 0-72,5 1 12,0-4 48,0-1-60,0-1-12,0 1-24,0-4-52,5 2-176,-5-6-172,0 3-148,3-4-228,3 0-284,-6-2-860,5-1-2417,-5-4-3215</inkml:trace>
  <inkml:trace contextRef="#ctx1" brushRef="#br0" timeOffset="0.99">34993 2625 3284,'0'0'7997,"0"0"-6293,0 0-1640,0 0-60,0 0 736,0 0 700,28 13 109,-20-11-409,5-1-360,-7 1-216,8 0-184,-3-2-148,-3 0-132,6 0-16,-8-4-84,2 3 0,0-1-60,-8-3-88,8 2-60,-8-2-48,6 1 120,-6-3 28,0 0-40,0-1-24,-6-1 24,6 1 60,-8-3 88,5 2 64,-5 0 56,3 7-120,-1-4 4,-2 6-4,-1 0 64,4 4 108,-4-1 108,1 5 52,0 1 48,5 2 60,0 1 96,-5 2-72,8 1-148,-8 1-88,8-3-56,-5 3-92,5-2-80,0-1-12,5-1-60,-2-2 0,2 1-76,3-4 100,4-2 40,-2 0-88,4-3-112,-3 0-48,1-2-120,4 0-172,-2 0-332,-6-4-364,3 0-496,-2 1-1089,-7-2-2303,6 2-1233</inkml:trace>
  <inkml:trace contextRef="#ctx1" brushRef="#br0" timeOffset="0.99">34078 2995 4940,'0'0'4113,"0"0"-2161,0 0-744,0 0-312,0 0-32,0 0 88,0 0 116,0 0 25,0 0-41,0 29-128,-8-16-128,3 5-60,0 0-80,-4 5-48,1-3-112,5 2-156,-2-1-144,5-2-100,0-1-12,0-2-84,0-2-56,0-2 48,8-1 8,-3-3 40,3-1-28,1-3 48,-4 1 24,3-3-12,1-1-24,-1-1-40,-2 0 4,2-3-12,1-2-4,-4 3-44,0-4-24,-2-1 24,5 1-36,-2-1-36,-3-4-40,2 1 28,-2 2 36,-3-2 0,5-1-16,-5 0-44,0 4-76,0 3 88,0-2-4,0 5 64,0-1-60,0 2-136,0 0-88,0 0-32,0 2 400,0 5 12,0-3 184,0 3-16,0 2 16,3 2 72,3-2-48,-3 1-136,2-3 64,1 1-4,2 1-48,0-2-36,0-3-52,6 0-8,-5-1 4,-4 1 8,3-4 72,1 0 0,-4 0 12,-2-5-88,5 2 40,-3-3 24,4-1-8,-6 0-16,0-2 24,5 0-72,-3-4-88,-1 0-84,1-2 28,-2-5 12,2 0-100,3-1 60,-8 1-32,9-3-112,-9 2 0,2 2 72,1 4 72,-3 4-120,0 2 72,0 3 24,0 1 72,0 1 52,0 4 64,0 0-116,0 0-160,0 0-184,0 0-96,0 4 68,-3 1 24,1 2-252,2 1-777,0-4-1223,-6 1-2756,3-2-389</inkml:trace>
  <inkml:trace contextRef="#ctx1" brushRef="#br0" timeOffset="0.99">34449 2968 9129,'0'0'3156,"0"0"-1752,0 0-972,0 0 204,0 0 584,0 0 217,0 0-101,-9 27-232,9-15-284,-8-1-224,8 3-84,-5 2-4,5 0 0,-3 3-96,-2 1-72,5-3-4,-3 0-92,-3-1-40,6-3-24,0-1-120,0-2 24,0 1-36,0-5-48,0 0 4,0 1-4,0-6 0,0 5 0,0-6 0,0 1 0,0-1 0,0 0 4,0 0-4,0 0-48,6 0 36,-3-1-72,-3-5-60,5 3 12,-2-4-24,2 0-4,3-1-8,-8 0 36,9 0-48,-6 1-52,-1-2 4,4 2 84,-4 3 32,4-1 108,-3 3-4,-3-2-64,6 2 24,-6 2-12,2 0 24,-2 0 36,6 2 144,2 2 40,-8-1-40,2 3 36,4 2-48,-6 1-72,3-1 52,0 0 8,-3 2 36,5 2-72,-2-4-84,2 1 0,-2-2-48,3-1 48,-3-1-12,2 1-72,3-4-132,-5 3-64,3-4-84,-3-1-20,-1 0-80,6-4-192,-2 1-364,-4-4-1020,7 0-1949,-3 4-1695,-4-10-2049</inkml:trace>
  <inkml:trace contextRef="#ctx1" brushRef="#br0" timeOffset="0.99">34612 3170 8373,'0'0'4628,"0"0"-3328,0 0-680,0 0 60,0 0 673,0 0 331,0 0-392,25 8-500,-20-8-340,-2 1-172,2-1-52,-2 0-32,2 2-12,-5-2-4,9 0-36,-9 0-20,3 0-40,-1-2-72,-2 1 28,6 0-40,-4-1-48,-2-3-124,0 3-92,6-4 56,-6 3 16,0-2 20,0-1-20,0 4 8,-6-4-24,6 3 88,-8-3-40,6 4 160,-1 2 24,-6 0 136,1 0 8,0 6-32,3-3 36,-4 3-40,6 1 0,-2-1 16,-3 3 8,8 0-68,-6 1 56,6-1-48,0-2-4,-6 1-88,6-1 4,0-3 0,6 3 40,-6-1 16,6-3-4,-1 1 24,3-2 48,-5-1-8,6-1-40,-1 0-84,0 0-96,1-1-172,-4-1-132,0-2-72,3 1-112,1 2-208,-3-5-312,-4 0-484,4 4-1133,2-5-2671,-8 4-1577,0-4 4365</inkml:trace>
  <inkml:trace contextRef="#ctx1" brushRef="#br0" timeOffset="0.99">34741 3168 6749,'0'0'2984,"0"0"-1940,0 0-952,0 0-80,0 0 732,0 0 476,0 0 244,0 0-480,0 0-392,0 0-188,31-6-3,-31 6 123,6 0 244,-6 0-52,8 0-164,-8 0-124,8 0-60,0 0-36,-2 0-28,2 0 12,-6 0-36,4 0-36,0 0-48,-1 0-40,-2 0-24,-3 0-8,5 0-76,-2 0-44,-3 0 4,0 0 64,0 0-12,0-1-4,0 1-56,0-2-72,0-2-60,0 2-100,-3 0-12,-2-3-8,5 1 32,-8-1 0,8-1 64,-6 4 20,6-5 128,-8 5 8,8-2 52,-6 2-16,4 1-36,-4 1-72,6 0 60,0 0 12,-2 1 12,-4 5 184,6 1 84,-8-3-48,8 7 8,-3 0-56,-2-3-28,5 3-32,0 2 20,0-4-24,0 0 12,0 0-128,0-2 88,0 1-80,0 0 72,0-3-36,0-1 0,5 1-40,-2-3 68,-3 3-64,0-4-4,5 1-8,-2-2-124,-3 0 4,6 0-84,-4 0-64,-2 0-120,6-2-160,2 1-48,-6-5-112,4 5-40,0-4-128,-1 4-164,-2 0-473,5 1-511,1-2-404,-4 2-1436,3 0-177</inkml:trace>
  <inkml:trace contextRef="#ctx1" brushRef="#br0" timeOffset="0.99">35026 2951 10469,'0'0'2388,"0"0"-1444,0 0-576,0 0 264,0 0 552,0 0 205,0 0-189,0 0-352,0 0-356,0 0-212,0 0-108,8-19-76,-8 22 16,0 1 192,0 4 340,0 4 24,-5 0-148,5 6-144,-3 0 0,3 6-76,-5-3 76,5 3-28,0 0-32,0-2-4,0 2-96,0-2-12,0-4-60,-4 4-44,4-7-100,0 0-12,-5-3-96,5 0 36,0-1 24,0-4 0,0-3-48,0 2 12,0-4-120,0-2-172,0 3-164,0-3-148,0 0-64,0-3-168,5-1-992,-1-3-2685,-4 1-3963</inkml:trace>
  <inkml:trace contextRef="#ctx1" brushRef="#br0" timeOffset="0.99">33035 3577 4528,'0'0'876,"0"0"2281,0 0-1705,0 0-668,0 0-100,2-28 112,1 23-168,-3 0-168,0-2-220,0 2-100,0 0 116,0 0-56,0 0-84,-3 1-4,1 1-100,2-3 128,-6 5 88,4-1-52,-4 0-72,4 2-56,-7-1 40,4 1 52,-4 0 100,1 3 8,2-1 28,-2 1 5,3 2-17,-4 1 96,1-1 12,0 1 112,0 1-28,2 2-84,-8-1-100,6 3 32,-1 0-20,1 0 20,0 3-8,6 1-16,-5-1-48,2 2-24,5-1-28,0-1-44,0 1 36,0 0-4,0-4-24,5 2-8,-5-4-4,9 0 16,-1-2 20,-2 0-12,2-2-32,-5-1-16,5-1-36,0-2 12,0 2-8,1-3-16,-1 0-60,0 0-112,1-4 28,-1 2-72,0 1-64,-2-3-32,2 2-28,1 1-48,-4 1 0,-2 0 24,3-2-12,-4 2 8,4 0-56,-6 0-128,0 0-172,0 0-248,0 2-432,0-2-849,0 1 561,0 1-964,-8 0-2405,8 0 85</inkml:trace>
  <inkml:trace contextRef="#ctx1" brushRef="#br0" timeOffset="0.99">33127 3654 1280,'0'0'9013,"0"0"-5101,0 0-2648,0 0-219,0 0 223,0 0-56,0 28-232,0-19-164,0-1-204,0-1-224,5 2-84,-5-1-172,3-1-92,2 0-32,-2-2-16,-1 0 8,4 1 0,-3-3-12,5 0-48,-8-1-112,8 0-104,-3-2-16,-2 0-12,6 0-12,-4-4-64,3 1-36,-5 1 36,0-4-24,6 4 12,-9-4-4,8-1 16,-8 0-68,5 0-48,-2-1 12,3-1 83,-6 0 5,8-1 196,-8 2 200,0 1 276,0 0 205,3 4 419,-3 2 4,0-2-168,0 3-180,0 0-140,0 0-52,0 0-44,0 0-100,0 4-64,0-1 160,-3 2 72,3 4 136,-5-1 44,2 7-60,-3-4-108,-2 3-148,8-2-44,-8 0-16,8 0 0,-3 1-48,-3-2-84,6 2 28,-6-4-88,6 1-68,0 2-4,-5-4 64,2-1-184,3-3 0,0 2 0,0-5-148,0 3-60,0 0-96,-5-4-132,5 1-88,0-1-136,-3 0-372,3-1-700,0-3-2097,0-1-2891,3-3 319</inkml:trace>
  <inkml:trace contextRef="#ctx1" brushRef="#br0" timeOffset="0.99">33396 3606 4164,'0'0'2697,"0"0"-541,0 0-788,0 0-244,0 0-88,0 0-140,0 0-200,0 0-224,0 0-220,0 0-248,0 0 4,0-7 156,0 5 76,0 2 12,0 0 12,0 0-28,0 0-32,0 0-15,0 0 11,0 0-60,0 0-28,0 0 0,0 0 0,-2 0 48,-4 0 52,6 4 60,-8-3 88,-1 6 220,1-3 8,3 1-48,-3 3-40,-1 1 16,1 0-44,0 1 16,-1 1-88,4-1-72,0 0-64,-4 0-20,9 1-64,-5-2 0,2 0-56,3 0 32,0 0-84,0-3-24,0 2 36,8-1-80,-8 0 4,9-5 4,-9 5 60,5-5-8,0 0-64,-1 2 0,4-3-112,0-1 28,-3 0-24,4 0-60,-1 0-88,-3 0-104,1 0 8,-4-1-24,7-1-232,-1 0-196,-8 0-124,6 1-272,-4 0-524,-2-4-629,7 3-619,-7 0-1888,2-2 131</inkml:trace>
  <inkml:trace contextRef="#ctx1" brushRef="#br0" timeOffset="0.99">33554 3501 5837,'0'0'3956,"0"0"-2228,0 0-740,0 0-212,0 0 16,0 0 40,0 0-64,0 0-124,0 0-119,0 0-189,0 0-72,0 4-44,0-3 4,0 3-52,0 1 16,0 0 84,-3 0 84,-2 2 112,5 2 44,0-1-84,0 4-24,0 0 12,-3 4 20,3 1-12,-5 0 0,5 2 24,0 0-120,-4 1 0,-1-2 8,5-1-8,0-2-64,0 1-48,0-4-96,0 1-112,5-5-8,-1 0-68,-4 0 8,5-1-24,-2-5-48,-3 2-216,0-2-184,5-2-120,-2 0-196,-3-2-320,0-3-1160,5-1-3317,-2-4-4108</inkml:trace>
  <inkml:trace contextRef="#ctx1" brushRef="#br0" timeOffset="0.99">33642 3691 8461,'0'0'2652,"0"0"-1100,0 0-316,0 0 268,0 0-131,0 28-269,0-21-192,0 4-112,0-1-140,0-1-292,0-1-148,9 2-148,-9-3 48,8 2 4,-3-3 8,-2 1 4,6-5-4,-4 0-12,3 2-8,-2-4-4,3 0 24,-4 0-32,-2-4-24,2 1-76,-2-5-120,2 6-16,4-5-68,-9 0-52,0-1-48,0-1-64,0-1-68,0-1-28,0 0 8,0-1-32,-9 2 152,4 0 164,-3 3 48,5 0 112,-2 3 4,-4-1 8,3 4 0,1 0 76,2 1-4,-6 0-68,4 0-4,2 1-4,-2 2-104,-3 1-80,8-3-96,-3 3-52,-3 0-284,6 3-785,-3-5-647,-2 4-756,5-3-2032,0 3-29</inkml:trace>
  <inkml:trace contextRef="#ctx1" brushRef="#br0" timeOffset="0.99">33786 3746 4952,'0'0'2769,"0"0"-1109,0 0-520,0 0 160,0 0 248,0 0-444,0 0-436,0 0-176,0 0-140,0 0-48,19 24 45,-19-22 63,0-2 24,3 0-16,-3 0 0,0 0 48,0 0 24,0 0 24,0 0-16,0 0-36,0 0-36,0 0-40,0 0-12,0 0-24,0 0-12,0 0-12,0 0-112,0-2-96,0-4-60,6 1 4,-3 2-56,-3-5-4,5 2-4,-2-3-76,2 0-8,3 1-24,-8-1-36,9 1 84,-6 2 52,-1 2 4,4-2-56,-4 5-28,-2 0-8,0-2 12,7 3 48,-5 0 36,-2 0 132,8 4 16,-8-3-64,6 3-36,-6 1 24,2 2 0,4 0 24,-6 2 24,0-2-32,3 1-16,-3-1-60,5-1 36,-5 1 0,0-1 36,0-1-80,3-2-4,-3 3-96,5-4-36,-5-2 8,0 2-8,0-2-48,0 3-196,0-3-36,0 0-84,0 0-76,0 0-88,0 0-220,0-3-620,0 1-1085,3-3-1871,0 2-1737</inkml:trace>
  <inkml:trace contextRef="#ctx1" brushRef="#br0" timeOffset="0.99">34013 3715 7037,'0'0'4008,"0"0"-2380,0 0-124,0 0 300,0 0-119,0 0-389,0 25-264,0-18-200,0 0-176,0-2-96,0 2-200,0-1-176,0-1-76,2-2 0,-2 0-108,3 1-124,-3-3-56,0 1-4,0-2-56,0 1-200,0-1-156,0 0-96,0 0-128,0-3-252,0 0-1025,0-2-2227,0-3-2128</inkml:trace>
  <inkml:trace contextRef="#ctx1" brushRef="#br0" timeOffset="0.99">34056 3573 3588,'0'0'7797,"0"0"-5557,0 0-1452,0 0-660,0 0 100,0 0 48,0 0-24,0 0-252,0 0-12,0 0-176,0 4-168,-5-3-124,2 1-448,3 2-532,-5-1-1168,5-1-3353</inkml:trace>
  <inkml:trace contextRef="#ctx1" brushRef="#br0" timeOffset="0.99">34244 3682 6777,'0'0'4700,"0"0"-2756,0 0-864,0 0-372,0 0 32,0 0 105,0 0-89,0 0-48,0 0-140,0 0-200,0 0-124,0-8-168,0 8-64,-3 0 108,-2 1 52,0 2 60,-4 2 0,1 3 88,0 0 68,0 2-84,-6 0 36,8 2-24,-2-3 12,-1 1-48,4 3-52,-3-4-44,5-1-40,-3 0-36,6 0-24,-8 0-76,8-1 40,0-4 28,5 4 32,-2-1 24,6-4-24,-4 4 24,6-3 4,3 1 56,0-4-60,0 2-132,2-2-52,-5 0-104,0 0-40,3-2-116,2-2-208,-7 3-72,2-1-40,1-4-108,-4 4-284,-3-3-744,-5 3-1089,3-4-1995,-3 5-1509</inkml:trace>
  <inkml:trace contextRef="#ctx1" brushRef="#br1" timeOffset="0.99">2687 3671 380,'0'0'5949,"0"0"-3677,0 0-976,0 0-460,0 0-76,0 0 0,0 0-96,0 0-156,0 0-124,0 0-104,0 0-104,0 0-12,0 0-12,0 0 12,0 0 28,0 0-16,0 0 12,0 0-24,0 0 12,0 0 0,0 0-24,0 0-28,0 0-24,0 0-8,0 0-16,0 0-64,0 0 37,0 0-49,0 0-8,0 0-41,0 0 41,0 0 0,0 0-8,0 0 4,0 0 4,0 0 8,0 0 0,0 0 52,0 3-48,0-3 9,0 0 75,0 1 36,0 0 52,0-1-176,0 2 4,0 2 0,0-3 68,0-1 28,0 4 12,6-2-36,-6 0-28,0 0 4,2 0-40,-2 2 112,0-3-24,0 4 36,0-3-76,0 0-56,6 2 60,-6-2 12,0 0-4,0 4 28,2-5-88,-2 4 100,0-3-104,0 2 52,0 0-8,0-1-40,0 1-4,0-2 40,0 0-36,6 4 0,-6-5 52,0 1-56,0 2 44,3-3-52,-3 1 0,0 2 4,0-2 60,5-2-16,-5 2 0,0 3-44,0-4-4,3-1 0,-3 3 52,0-1 20,0 1 4,6-1-72,-6 2 4,0-2 40,2-2-36,-2 2 0,6 4 0,-6-5 0,0 1-4,2 2 56,2-2-64,-4 0-4,0 3-8,5-4 0,-2 0 12,-3 4 8,0-4-8,0 2-16,0 1 16,5-2 4,-2-1 8,-3 3-12,0-2 0,0 0 8,5 3-4,-5-4 8,0 0-12,3 3 4,-3 0 80,6-3-76,-6 3 56,0-1-52,3-2-4,-3 4 40,0-2-36,5-2-4,-5 3 36,0-2-40,3 3 0,-3-3 48,0 0-44,5 3 4,-5-4 36,0 2-44,3 1 44,-1-2-44,-2 0 44,0 3-44,0-3 4,0 3 0,7-4 76,-7 2-72,2 1 52,-2-2-56,0 3 0,0-3 4,0 1 36,6 2-48,-6-3 48,2 3 12,-2-1 16,0-1-28,0 1-44,6 1 68,-4-1-60,-2 2 4,0-1 32,7-1-44,-5 1-4,-2-2 0,6 2 0,-4-1 0,-2 1 60,6-2-52,-4 3 40,1-3 0,-3 2-48,6-3 0,-3 3 72,-3-1-68,5-1 0,-2 0 44,-3 1-44,5-1 44,-2 1-36,-3-1 0,0 1 76,0-1-84,5-1 8,-5 1 0,4 1 48,-4-3-52,0 3 52,5-1 16,-5-1-72,0 1 56,3 1-56,-3-3 44,5 5 0,-5-5-48,3 1 12,-3 1-8,0 1 4,0-2-4,2 1 0,4 0-4,-3-1 8,-3 3-8,6-3 4,-4 1 0,-2 1 4,0-2 4,6 1-4,-4-1-8,-2 1 48,6 2-40,-6-3-8,2 3 0,5-1 0,-5-1-4,-2 1-4,6 1-4,-4-2 12,4 2 28,-6-1-28,5 1-4,-5-2 4,6 2-4,-3-1-8,2 1 0,-2-2 8,-3 1 0,5 2-4,-2-4 8,3 4-4,-3-3-4,2 2 8,-2-1 0,2 1 4,-2-2-4,0 2-4,-3-3 0,8 4 4,-8-5 0,8 4 0,-8-1 4,6-1 0,-3 0-4,-3 1 0,6 1 0,-4-3 4,4 3 8,-6-2-8,2 3-4,4-3 44,-4 2-44,1-3-4,-3 4-4,6-4 4,-3 4-4,-3-5 4,5 5 4,-2-3 4,-3 3-4,8-4 4,-8 3 0,5-3 4,-5 4 40,4-3-40,1 3 76,-2-4-36,2 3-40,-2-3 44,-3 4-52,3-3-52,6-1 52,-9 2-8,5-3 0,-2 2-4,-3 2 12,8-5 0,-8 4 0,0 0 4,5-3-4,-2 2 48,3 1 4,-6-3-48,3 4 44,2-3-48,-5 0 0,3 4-8,-3-5 8,2 2-4,6 2 4,-8-4 8,6 5 52,-3-5-56,-3 0 4,5 5-8,-2-5-4,-3 1 0,5 4 4,-5-5 0,3 3 4,3-1 0,-6-2-4,3 3 0,2-1-48,-2-1 36,2 4 8,-5-5-68,6 3 72,-6-1 4,6-2 0,-3 1-4,2 2-4,-2-2-4,2 0-4,-5 3 12,3-4 8,2 0 36,-1 4-40,1-4-4,-2 0 0,-3 1 0,5 2 4,-2-2 4,-1-1-8,-2 3 4,6-1-8,-3-2 0,-3 4 4,6-3 0,-4 0-4,-2 2 4,8-1 0,-8 1 0,6-2-12,-6 0 8,2 3 0,4-2 4,-3-2 8,2 3-8,-5-1-8,6 1 8,-6-2 0,5 0 0,-2 5-4,3-6 4,-3 3 0,-3-1 4,8 0 8,-8 1 36,5-1-44,-5 1 0,3-2 0,3 0-4,-3 4 4,-3-4-4,5 1 0,-2-1 4,-3 1-4,8 3 12,-6-5-12,5 3 0,-5-1 4,-2-1-4,8 1 0,-8-1-4,6 1 4,-4 1-4,5-1 4,-7-2 0,2 5 4,4-4 0,-4 1-4,-2-1 4,6 2 0,-4-1 0,1-1-4,-3 1 0,6 1 4,-3-3-4,-3 4 0,5-1 0,-2-2 0,-3 3 0,5-4 0,-2 3 0,-3-1-4,5 2 4,-1-1-4,1-2 4,-2 3 8,-3-2 4,5 1 0,0-1 36,-5 0-40,6 1-4,-3-2 8,-3 3-8,8-3 0,-8 1 0,6 0 0,-4-1-4,-2 1 0,6 1 0,-4-2-8,5 1 8,-5-1 0,-2 0 0,6 1-4,-4 0-4,1-1-4,-3 0 8,8 1 0,-8-1 4,6 0-4,-3 1-4,2-1 8,-2 1-8,-3 1 8,5-3-4,-2 1 4,3 2 4,-6-3 4,3 1-4,2 2 4,-5-1-4,3-1 0,-3-1-4,3 3 0,5-3 4,-8 3-4,0-1 0,8-1-4,-8 2-8,0-1 4,8-1 0,-8 2 4,6-1-4,-6-2 0,2 3-4,4-1 4,-3-1 4,-3 1 4,6-1-8,-4 0 8,-2 2-8,8-1 0,-5-2 0,-3 1 0,9 1 4,-9-1 0,5 2 4,-2-1 0,2-3-4,-5 3 4,3 1 4,2-2 0,-2 1 0,3 0-4,-3-1 4,2 0-4,-2 2 0,0-3 0,-3 3 0,8-1 8,-8-1-4,6-1 0,-3 1 0,-3 1 4,5-1 0,-2 0 0,2 0 0,-2 1-4,3-3 8,-4 4-12,4-1 4,-3-1 0,-1-1-4,4 1 0,-4 2-4,4-3 4,-3 1 0,-3 2 0,8-3 0,-8 1 0,5 0 0,-2 2 4,2-3-4,-1 0 4,-4 4 4,5-4 40,-2 0-44,0 3-4,2-1 0,-2-1 4,-3 0-4,6 2 0,-3-3 0,2 0-8,-2 4 4,-3-3-4,5 0 8,-2 2-4,2-1 0,-1-1 4,1 2-8,-2-3 4,-1 1 4,6 2 4,-8-2-4,9 0 4,-3 2-4,-4-1 4,4-1-4,-4 2 0,4-3-4,-4 1 4,4-1 0,-3 4 0,5-5 4,-5 4 0,2 0 4,-2-3-8,3 1 0,-3 2 0,2-3 0,-2 1 0,2 2-4,-2-2 4,3 0 0,2 3 0,-5-4 0,-1 0-12,6 1 12,-8 2 0,9-2 0,-3-1 0,-4 0 0,4 4 4,-4-4 8,4 0 0,-3 1 0,5 2 40,-5-3-52,2 1 0,-2 2 0,2-2-12,-1-1-4,4 0 8,-8 4 0,5-4 8,-2 0-4,5 4 0,-2-4 0,-1 0 4,1 1 4,-4 2-4,6-2 0,-1-1 0,-5 0 4,4 2 0,2-1 0,-6 0 0,5-2 4,-5 0 8,9 2-8,-6 1 40,-2-2-44,6 1-4,-4-2 0,-2 1 0,2 1-4,-2 0 4,2 0 0,-1-1-4,4 0 4,-5 2-4,2-1 4,-2 0 4,2-2-4,-2 2 4,3 1-4,-4-2 0,4 1-8,-4-2 4,4 1 4,-3 1 0,-3 0 4,6 0 4,-1-2 0,0 1-4,-2 0 4,2 2-4,-1-1 0,1 0 4,-2-2-4,2 2 4,-2 1 0,2-2-8,-2 1-8,3-1 8,-3 3 0,0-2-4,2 0-8,-2-1 0,2 1 8,-2 2 0,-3-4-8,9 1 8,-9 3-4,5-3 4,-2 1 4,2-2 0,-2 1-4,-3 3 0,6-4 0,-4 2 0,-2 0 0,3-1 0,5-1 4,-8 4-8,6-2 8,-4-2 0,-2 1 0,9 0 0,-9 2 0,5-1-4,-5-1-8,3-1 12,2 1 8,-2 1-4,2 0 4,-5 0 0,4-2 4,1 2 0,-5-1 36,6 1-44,-6 0-4,5 0 4,-2-2-4,-3 1-4,5 0 0,-1 2 4,1 0-4,-2-3 4,-3 2 4,5 1 0,-2-1-4,2-2 0,-2 2 8,3 1 0,-1-1-8,-5 0 0,8-1 8,-8 0-4,8 4-4,-8-4 0,7-1 0,-5 2 0,4-1 0,-4 1-4,-2 0 0,6-2 0,-4 2 0,4-1 4,0 1 0,-6 0 0,5 0 0,-2 0 0,5-2 0,-8 3 0,9-1 0,-9-1 0,5-1 0,-2 2 0,2-1 0,-2 1 0,2 0 0,1 0 0,-6-2 0,6 2 0,-4-2 0,4 1 4,-4 1-8,-2 0 8,6-2 0,-3 2-4,-3-2 4,6 1 0,-4-1 0,4 4-4,-4-4 4,-2 1 4,6-1 0,-4 2-4,2-2 0,4 1 0,-8 1 8,8-2 0,-8 2 48,9-2-52,-4 0 52,-2 2-48,2-2 4,-2 0-8,2 0 0,-2 2 4,3-2 0,-1 0 0,-5 1 36,8 1-48,-8-2 4,8 2-4,-8-2-4,7 0-4,-5 0 8,4 2-8,-4-2 4,4 1-4,-6-1 4,2 2 0,5-2 0,-2 2 4,-5-2 0,5 0 0,-2 1-4,-3-1 4,8 0-4,-8 2 4,6-2 4,-3 1 4,2 2-4,-2-3 4,-3 1 0,5-1-4,-2 0-4,2 2 0,1-2 0,-6 0 0,9 0 4,-9 2 0,8-2-4,-8 0 4,8 1-4,-8 1 0,6-2-4,-4 2 4,4-2-8,-4 0 8,4 2-8,-4-2 8,-2 1 0,9-1 8,-6 2 0,2 0 0,-2-1-4,2-1 8,-2 0-4,3 2 0,-3-2 0,2 2 0,-2 0-4,5-2 4,-2 1-4,0 1 4,-6-2 0,8 0 4,-3 2 0,-2 1 36,6-3-40,-4 2-4,-2-2 4,5 2-8,-3-2 0,1 1 4,-1 1 0,-2 0-4,5-2 4,-2 1 4,-3-1 40,5 0-44,-3 2 4,3-2 0,-1 2 0,-2 0 4,-2-2-4,5 1 44,-8-1-48,8 2 8,-2-2 0,-3 0-4,2 0 40,-2 2-44,2-2 0,1 1-4,0 1 4,-4-2 0,4 2 4,-4-2-4,4 0 0,-4 0-4,4 2 4,-3-2-4,-3 0 0,5 1 4,-2-1-4,3 0 0,-4 2 0,-2 0-4,9-2 0,-6 0 4,-3 0 0,8 2 0,-8-2 0,5 0 4,-2 0 4,3 0-4,-6 1 0,3-1 0,2 0 0,-2 0-4,2 2 0,-2-2 0,-3 2 4,5-2-4,-1 0 4,-2 0-4,4 0-4,-4 1 4,-2-1 0,6 0 0,-4 2 0,-2-2 4,6 0-4,-3 0 0,3 0 4,-4 0 0,-2 0-4,6 0 0,-4 0-4,4 2 4,-4-2 0,2 0 0,-4 0 0,5 2 0,-2-2-4,-3 1-4,0-1 8,8 0 4,-8 2-4,0-2 0,5 0-4,-2 0 4,-3 0-4,6 2 4,-6-2 0,3 0 0,2 0 0,-5 0 0,3 1 0,2-1 4,-2 0-4,-1 0 4,5 0 4,-5 0-8,4 0 0,-4 0-4,4 0-4,-4 0 4,5 0 4,-5 0 0,4 0 4,-4 0 4,4 0-4,-4 0 0,1 0 0,6 0 4,-9 2-4,8-2 4,-3 2 0,-2-2 4,2 0 0,-1 0-4,1 0 40,-2 0-40,2 0 0,3 2 4,-5-2 0,0 0 0,5 0 36,-2 0-40,-3 0 8,2 0-4,-2 0 0,5 0 0,-2 0-4,-4 0 0,4 0-8,0 0-12,-6 0 4,8 0 0,-8 0 4,8 0 0,-8 0 4,5 0 4,-2 0 4,3 0 40,2 0-40,-5 0-4,2 0 4,-2 0 0,0 1 4,3-1-4,-3 0-4,2 0 0,-2 0 0,-3 0-4,8 0 0,-8 0 4,6 0 4,-3 0-8,2 0 4,-2 0 4,2 0-4,0 0 0,1-1 4,-3 1 4,2 0-4,-2 0 0,5-2 0,-3 2 0,-1 0 0,1 0-4,-2-2 0,2 2 4,-2-2-8,5 2 0,-4 0 0,4 0 4,-8 0 0,8-1 0,-3 1-4,-2 0 4,6 0 0,-4 0 0,3-2 4,-5 2 40,-1 0-44,7 0 4,-1-2 0,-2 2 4,-4-1-4,7-1 4,-4 0 0,3 2-4,-2-2 4,3 1-4,-4 1-4,-2-4-4,5 3 0,-3 1 0,-1 0 0,4-2 0,-3 2 0,0-2 0,1 0 0,-3 1 0,5 1 4,0 0 4,-8-2 0,8 2 0,-1 0 0,-5-2 0,6 2-4,-5-2 0,5 1 0,1 1 0,-4-2 0,-2 2 0,5-2 0,-2 1-4,2-1-4,-5 0-4,5 0-4,-6 2 0,7-1 4,-1 1-4,-8-4 4,8 4 8,-1-1 0,1-1 4,-6 2-4,6-2 0,-5-1 4,6 3 0,-1-2 4,-3 0-4,-2 2 0,6-1 0,-4-3 0,3 2-4,-2 2 4,-1-1 4,-2-3 4,5 3-4,0-1-4,1 0 0,-3-1 4,2 1 0,-3 0-4,3 1 0,1-3-4,-4 2 0,-2 1 0,5-3 0,1 3 0,-4-1-4,-2 0 4,8 0 0,-5 1 4,-3-1-4,5 0 4,-3 2-4,-2-2 0,5-1 0,-2 1 4,-3 1 0,5-1 4,-6 0-4,7-1 4,-4 1 40,-2 0-44,5-1 0,-3 3 0,-2-4 4,3 1 0,-3 1-4,5 2 0,-5-3-4,5 0 0,-8 1 0,9 2 0,-4-4 0,-2 1 0,5 1-4,-2 0 4,-3-1 0,5 1 0,-6 1 0,6-4 0,-1 4-4,-5 0 4,6-1-4,-2-2 4,2 3 0,-5-1 0,2 0 0,1-1 4,2 1 4,-8 1 4,9-4 48,-1 3-48,-3 0 0,-2-3 0,6 3 36,-1-2-40,-3 1-4,0 0 0,4-1 0,-1 1 0,-2-1 0,2 1 4,1-1-4,-1 1 0,-3 0 0,3-1 0,1 1-4,-1-1 4,0 1 4,1 1 4,-4-3 0,0 2 0,3-2 36,1 3-40,-1-3 40,-2 3-40,2-2 0,1 1 4,-4 0 36,0-2-40,3 5 44,-4-7-4,4 5-36,0 0 0,-3-3 0,4 3 28,-1-2-40,-2 2-4,2-2 4,0 0 4,-2 1 4,2-3 0,-6 5 4,7-5 0,-1 4 36,-5-3-36,5 3 48,1-4-12,-4 4 0,3-3 0,-5 2 12,6-3 36,-4 4 0,1 0-24,-1-4 4,-2 4-28,6-3 0,-4 3 0,-2-4-40,5 4 40,-3-3 0,-2 2-40,5-3 4,-5 4-4,5-4 4,-2 3-4,-3-3 0,5 3-4,-3-3-4,-2 1 0,2 1 0,4-2-4,-3 3-4,-6-3 4,8 1-4,0 2 0,-2-4 4,2 4-4,-5-3 8,5 1 0,-2 2 4,2-4 0,-3 4 4,1-3 0,-4-1-4,7 3 0,-1-2 4,-2 1-8,2-2 4,0 4 0,-2-4 4,-1 4-4,-2-5 0,6 3 0,-1 1-4,-3-2 4,3 1 0,-5-2 0,6 4-4,-1-4 0,-6 3 0,6-1 0,1-2 4,-3 3-4,-4-2 0,6 1-4,1 0 4,-6-1 0,5 1 0,0 0 0,-8 0-4,9 2 0,-4-3 0,-2 1-4,5 2 4,-2-2 0,2 0 0,-5-1 4,-1 3 0,6-2 4,-1 1-4,-5 1 4,4-2 4,-4 1 40,4-1-40,-4 2-4,4-2 4,-3 1-4,3-1-4,-4 2-8,1-2 0,2 1-40,-2-1 40,6 1 0,-9-1-4,8 0-36,-3 2 36,3-2 0,-5 1 0,6-3 0,-6 2 4,5 2-4,-3-2 4,-2 1 4,5-3 0,-2 4 0,2-2 0,-6-1 4,5 3 4,-2-2 0,0 1 4,-2 0 0,5 2 4,-8-4-4,9 3 0,-9-2 0,8 1 0,-3-1-8,-2 2 0,2-2-4,-1 1 0,-1-1 0,5 2-4,-8-2 4,8 1-4,-3-1-4,-1 1 4,1 1 4,-2-3-4,2 4 8,3-2-4,-5 1 4,3-1 0,-4-1 0,1 2 0,5-3 0,-8 3 0,8-2-4,-8 1 0,9 1 4,-4-3-4,-2 3 4,2-3 0,-2 4 4,-3-4-4,6 5 4,0-5 0,-6 3 0,5 0-4,-2-1 0,-3 1 4,8-1 0,-8 1 0,6-3 0,-3 5 0,2-5 0,-2 4 4,2-3-4,-2 2 4,-3 0 4,5-2 0,1 2-4,-6-2 40,6 3-40,-4-4 0,4 3 4,-4-3 0,4 4-8,-3-3 0,-3 3 0,5-4-4,-2 5 0,3-5-4,-4 4 4,4-3 0,0 2 0,-1-2 0,-2 3 0,2-3-4,-2 1 4,2 2-4,-1-3 4,1 3 0,-2-4 8,2 3 4,-2-1 36,2 1-40,-2-3 0,3 4 0,-3-4-4,-1 3 4,-2-3-4,8 1-4,-8 2 0,8-3-4,-8 3 0,7-2-8,-5 3 4,4-3-4,-4 2 4,4-3-40,-4 3 40,5-2 0,-5 1 0,1-1 4,2 4 4,-2-5 0,-3 3 4,8-2 0,-8 3 0,6-3-4,-3 1 0,-3 1 0,5-2 0,-2 3 8,2-3 0,-2 2 4,-3-1-4,5 1-4,-1-2 0,-2 3 4,-2-3-4,8 3 4,-8-3-8,6 1 8,-4 2 40,-2-2-40,6 0-4,-3-1 8,-3 3 0,6-3 36,-4 2-40,4-2-4,-4 1-4,-2-1 0,6 1 0,-4 1-8,2 0 0,-4-3 4,8 3 0,-8 0 4,5-1 4,-2-1 4,-3 2 40,8-3-40,-8 3 4,6-2-8,-3 0 0,2 0-4,-2-1-4,2 1-4,-2 0 0,0 0-4,3 0 0,-4 0 4,4-2-40,-3 2 48,5-1-4,-2 0 0,-4 1 4,4 1 0,-4-3 0,4 4 4,-4-2 0,4-1 0,-3 3 0,0-2-4,2 0 0,-2 0-4,2-1 4,-2 3-4,2-2-8,-1 0 0,1 0 4,-5-1 0,3 3 0,2-4 0,-2 1 0,2 3-4,2-3 8,-7 2-4,8-1 4,-8-1 0,5 2-4,-2-1 8,2-2-4,-1 5-4,1-5-4,-2 4 8,-3-2 4,5 1 4,-2-1 4,2-1 4,1 3 0,-6-3 36,8 4-44,-8-5 4,8 1-4,-8 3 0,8-4 4,-8 1-4,6 2-4,-3-2-4,2 1-4,-2 1 4,-3-2-4,5 3 8,1-3-4,-6 2-4,6-1-4,-3 0 0,-3 2 4,8-2 4,-8 2 4,5-3 4,-2 4-4,-3-4 0,6 3 0,-3-3 4,2 2 4,-5-2-4,3 2 0,2 0-4,-2-2 4,2 3-4,-5-3 0,4 1 0,-2 1 0,-2-2 0,6 4-4,-4-3 4,-2 2 8,0-1 4,6 1-8,-6 0-4,2-1-12,-2 1-36,0-1 40,6 1 0,-6 2 0,3-5 0,-3 4-40,5-1 40,-5-1 0,3 3 4,-3-5 0,5 4 4,-5-1 4,3 0 4,-3 1 0,0-1 40,6-1-40,-6 3 0,0-3 4,0 2 0,2 0 0,-2 1 0,4-1 0,-4 0-12,0 1-8,0-1-40,0-2 36,5 3-36,-2-1 0,-3 0 36,0-1 0,0-1 0,0 3-48,5-1 52,-2 0-4,-3 1-48,0 1 52,0-2 0,0 2-4,0 0 0,0 0 4,0-1-40,0 1 40,0 0-40,0 0-4,0 0 40,0 0-48,0 0 56,0 0 0,0 0 0,0 0 4,0 0 4,0 0 44,0 0-36,0 0 52,0 0-16,0-3-48,0 3 0,0-1-12,0 1-36,0-2 32,0 2-32,5 0 40,-5-2-40,0 2 40,0-1 0,0-1-4,0 2 0,3-2 4,-3 0 4,0 2 4,6-1 0,-6-3 0,0 1 4,3 2 0,2-5 44,-5 4-40,3-1 0,-3-1 40,5 3-40,-5-3-4,0 1-4,0 3 4,3-2 0,-3 0 0,0 1-4,0 1-4,2 0 0,-2 0-4,0-2-40,0 2 36,0 0 0,0 0 0,0 0 0,0 0 0,0 0 4,0-2 8,0 2 4,0 0 0,0-1 8,0-1 0,0 2 36,0 0-40,0-2-4,0 2 0,0 0 0,0-2-4,0 2 0,0 0-4,0 0 0,7 0-4,-7-1-4,0 1-36,0 0 36,0 0-36,0 0 40,0-2-40,0 2 40,0-2 0,2 2-4,-2-2-36,0 1 0,0 1 36,0-2-32,0-1 44,0 1 8,6 2 4,-6-2 0,2 1 36,-2-1-44,0 0-4,0 2 0,0 0 0,0 0 0,0 0-4,0-2 0,0 2-44,0 0 0,0 0 0,0 0-24,0 0 0,0 0 12,0 0 48,0 0-60,0 0 20,0 0 40,0 0-48,0 0 12,0 0 40,0 0 0,0 0-4,0 0-36,0 0 40,0 0 0,0 0 0,0 0 8,0 0 0,0 0 0,0 0 0,0 0-4,0 0-4,0 0-40,0 0 40,0 0 4,0 0 0,0 0-4,0 0 4,0 0-4,0 0 0,0 0-52,0 0 52,0 0-4,0 0 4,0 0 4,0 0-4,0 0-4,0 0 4,0 0 8,0 0 0,0 0 8,0 0 4,0 0 36,0 0-40,0 0-8,0 0 0,0 0-12,0 0-36,0 0 0,0 0 0,0 0 36,0 0-64,0 0 68,0 0-52,0 0 52,0 0-4,0 0 0,0 0 0,0 0 0,0 0 4,0 0-4,0 0 4,0 0 0,0 0-4,0 0 4,0 0-40,0 0 40,0 0 0,0 0-52,0 0 12,0 0 0,0 0 0,0 0-4,0 0 40,0 0-48,0 0 48,0 0 0,0 0 0,0 0 0,0 0 0,0 0 8,0 0 4,0 0 0,0 0 0,0 0 0,0 0 4,0 0 4,0 0 4,0 0-4,0 0-4,0-1 0,0 1 4,0 0 0,0 0 4,0 0 0,0 0 0,0 0 36,0 0-44,0 0-4,0 0 0,0 0 0,0 0 0,0 0 0,0 0 0,0 0 0,0 0 8,0 0 4,0 0 40,0 0-44,0 0 4,0-2 0,0 2 36,0 0-44,0-2 4,0 2-4,0 0 0,0 0 0,6 0-4,-6 0-4,0 0-4,0 0-4,0 0 0,0 0 0,0 0 0,0 0-48,0 0 56,0 0 4,0 0 4,0 0 4,0 0 40,0 0-40,0 0 0,0 0 4,0-2 0,0 2-8,0 0 0,0 0-4,0 0-8,0 0-52,2-1 0,-2 1 44,0 0-44,0 0 52,0 0 0,0 0-40,0 0 40,0 0 0,0 0-4,0 0 4,0 0 0,0 0 4,0 0 4,0 0 0,0 0 12,0 0 36,0 0-36,0 0 48,0 0-48,0 0 0,0 0-4,0 0-8,0 0 0,0 0-12,0 0-48,0 0 0,0 0 48,0 0-36,0 0 36,0 0 0,0 0 0,0 0 0,0-2 0,0 2 8,0-2 0,0 1-4,0 1-4,7-2-36,-7 0 40,0 0 8,2 1 0,-2-1 8,6 0 0,-6 0 4,0 1 0,0-1 0,0 0 36,2 2-48,-2 0 0,0 0-4,0 0-4,0-1-4,0 1 0,0 0-36,0 0 36,0 0-36,0 0 36,0 0 0,0 0-4,0 0 8,0 0 0,0-2 4,0 2 4,0 0 0,0 0 0,0 0 0,0 0-4,0 0-4,0 0 0,0 0 0,0 0 8,0 0 4,0 0 4,0 0-4,0 0-4,0 0-4,0 0-4,0 0-4,0 0-48,0 0-12,0 0-12,0 0-36,0 0-16,0 0 28,0 0-52,0 0-104,0 0-56,0 0-20,0 0 48,0 0 48,0 0 36,0 0 60,0 0 28,0 0 44,0 0 76,0 0 0,0 0 48,0 0 16,0 0-16,0 0 12,0 0-48,0 0 52,0 0-56,0 0 4,0 0 60,0 0-24,0 0 4,0 0-4,0 0 0,0 0 0,0 0 4,0 0-4,0 0 12,0 0-12,0 0 0,0 0 4,0 0-44,0 0 4,0 0-4,0 0 40,0 0-36,0 0 60,0 0-60,0 0 0,0 0-4,0 2 0,0-2 44,0 0-4,-2 0-36,2 0 48,0 0-48,0 0 60,0 0-60,0 0 40,0 0-44,0 0 4,0 0-12,0 0 0,0 0-64,0 0-44,0 0-16,0 0-8,0 0-28,0 0-20,0 1-40,0-1-172,-6 0 36,6 0-136,0 0 112,0 0 156,0 0 124,0 0 88,0 0 12,0 0 12,0 0 76,0 0 12,0 0 8,0-1-8,0 1 0,0 0-16,0 0 28,0 0 24,0-2 12,0 2 12,0 0-4,0 0-8,0 0-12,6-2-40,-6 2 4,0-1 8,0 1-8,0-2-16,0 2-8,0 0 8,0 0-24,0 0-48,0-2 48,0 2-8,0 0 20,0 0 0,0 0-60,0 0 48,0 0-48,0 0 4,0 0-4,0 0-12,0 0-8,0 0-80,0 0-8,0 0 12,0 0-16,0 0 4,0 0 32,0 0 16,0 0 48,0 0 4,0 0 60,0 2 20,0-2 0,-6 2-24,4-1 4,2 1-60,-7 0 8,5 1 0,-4 0 36,-2-1-36,8 2 0,-9-1 60,4-1 4,0 0-16,2 1 24,-2-1 4,2-1-4,-3 1-12,3 2-24,-2-3-36,2 1 64,-2 0-64,2 1 36,-2-1 0,-1 0-36,0 1 48,-2 0-12,5-1-44,-5 3-4,2-3 4,4 3 0,-4-1-4,-2-1 0,6-1 0,-2 1 0,-4 1 4,3-3-4,2 3 0,-2-2-4,5 1 4,-3-3 4,-3 2 0,6-1 0,-3 2 0,-2-3 4,5 1 0,-8-1-4,8 0-4,0 0-8,-9 0-64,9 0 12,0 0 12,-3 0 36,0 0-36,3 0-4,0 0 4,0 0-12,0 0 12,0 0-36,0 0-16,0 0 4,0 0-12,0 0 20,0 0 16,0 0 24,0 0 48,0 0 8,0 0 4,0 0 36,0 0-36,0 0 48,0 0-52,0 0 0,0 0-4,0 0-4,0 0-12,0 0-84,0 0-16,0-1-20,0 1 8,3 0 40,0-3 24,-3 2 52,9-1 4,-9 2-8,8-3-40,-3 1 52,-2-2 8,6 4 44,-4-3 8,3-1 12,0 3 40,-4-1 8,-2-1 4,6 1-40,-2 2 12,-4-2 4,4 1-28,2-1 0,-5 0 4,2 2-16,-2-2-12,5 2-40,-4-1 40,4-1-40,0 0-4,-3 0-4,-2 1 0,6 1 4,-4-2 4,3 0 0,-3 1 4,-5-1 0,9 2-4,-9-2 0,8 2 44,-8-1-48,6-1 4,-4 2 0,-2-2 0,7 2 0,-5-2 0,-2 2 0,6-1 0,-6 1 4,2-2 0,4 0-8,-6 2-4,5-2-4,-5 2 0,6-1 4,-3 1 0,-3-2 8,5 2 0,-2-3 0,-3 3 0,8-2 4,-8 2 0,0-2-8,5 2-4,-5 0 4,4-2 0,-4 2 8,0-1 0,0 1 48,0 0-12,0 0 4,0 0-40,0 0 0,0 0 0,0 0-8,0 0-4,0 0-60,0 0 8,0 0-8,0 0 0,0 0-12,0 0 0,0 0 60,0 0 12,0 0 0,0 0 60,0 0 24,0 0 0,0 0 16,0 0-28,0 0-12,0 0-12,0 0 0,0 0 0,0 0-36,0 0 0,0 0 4,0 0-4,0 0-12,0 0 0,0 0-52,0 0 40,0 0 0,0 0-36,0 0 40,0 0 0,0 0 0,0 0 4,0 0 0,0 0 4,0 0 4,-4 0 4,4 0 0,0 0-8,0 0-8,0 0-4,0 0 0,-5-2 0,5 2 8,0 0 0,0 0 4,0-2 4,0 2-4,0 0 0,0 0-4,0 0-4,0 0 0,0 0 0,0 0 4,0 0 4,0 0 4,0 0 4,0 0 40,0 0-36,0 0 72,0 0-32,0 0-4,0 0-36,0 0 60,0 0-60,0 0 48,-3 0 0,3 0-48,0 0 0,0 0 0,-5 0 0,5 0-8,0 0-4,0 0-8,0 0-4,0 0 0,0 0-36,0 0 40,0 0 0,0 0 4,0 0-4,0 0 8,0 0 4,0 0 8,0 0 48,0 0-12,0 0-36,0 0 64,0 0-28,0 0 0,0 0-36,0 0 36,0 0-36,0 0 36,0 0-40,0 0 0,0 0-4,0 0-4,0 0-8,0 0-52,0 0 48,0 0 0,0 0 0,0 0 4,0 0 8,0 0 0,0 0 12,0 0 60,0 0-12,0 0 12,0 0 4,0 0 8,0 0-12,0 0-12,0 0 0,0 0-48,0 0 36,0 0-36,0 0-12,0 0-8,0 0-76,0-2 72,0 2-60,0 0 24,0 0 0,0 0 0,0 0 36,0 0-40,0 0 48,0 0-4,0 0 0,0 0 8,0 0 8,0 0 4,0 0 64,0 0-28,0 0 0,0 0-36,0 0 36,0 0-36,0 0-8,0 0-4,0 0-12,0 0 0,0 0 0,0 0 4,0 0-40,0 0 36,0 0-36,0 0 0,0 0 36,0 0-40,0 0 4,0 0 40,0 0 8,0 0 4,0 0 4,0 0-8,0 0-8,0 0 0,0 0 8,0 2 48,0-2-36,0 0 40,0 2-4,0 0-36,0 1 72,0-1-12,0 0-68,-3-1 56,3 3-52,0-3 52,0 5-48,-5-5-4,5 3 64,0 1-72,0-2 0,0 1 4,0 1 4,0 0 4,0 0 36,0-1 4,0 1-4,0 2-36,0-4 48,0 4-52,0-1 40,0-3 36,0 2-24,0 0-12,0 0 12,0 1 0,-3-3-8,3 2-4,0-2-40,0 2 0,0-1 0,0 1 40,0 0-40,0-2-8,0 4 0,0-5 0,0 5-12,3-4 0,-3 2 12,0-1-4,0 0 0,0-1-4,5 1 8,-5-3 0,0 2-4,3-1 4,-3 1 0,0-2 0,0-1 4,0 1 4,0-1 0,0 0 0,0 2 0,0-2 0,0 0-4,0 0 0,0 0-4,0 3 0,0-3 0,0 1 0,0-1-4,0 0 0,0 0-8,0 0 0,0 0 4,5 1 0,-5-1 4,0 0 0,0 0 4,0 0 0,0 0 0,3 0 4,-3 0 4,0 0 0,0 0 40,0 0-40,0 0 4,0 0-12,5 0-8,-5 0-40,0 0 40,0 0 0,0 0-4,0 0-48,0 0 8,0 0 4,0 0 0,0 0 0,0 0-12,0 0-12,0 0 12,0 0 0,0 0-12,0 0 12,0 0 8,0 0-20,0 0 24,0 0 40,0 0 0,0 0-4,4 0-36,-4 2 40,0-2-40,0 0 40,0 0 4,0 0 4,0 0 0,0 2 8,0-2 40,0 0-40,0 0 4,0 0 48,0 0 0,0 0-12,0 0 16,0 0 8,0 0 24,0 0-12,0 0-24,0 0-52,0 0 64,0 0-12,0 0-60,0 0 0,0-2-60,0 2 0,0 0-12,0-2 12,0 2 12,0 0-12,0 0 0,0-1 12,0 1 36,0-1 4,5-2-40,-5 1-24,0 2 0,0-1-72,0 0-88,0-2-104,0 0-116,0 1-128,0-1-188,0 1-380,3-1-592,-3-3-1077,0 4-1883,0-4-1785</inkml:trace>
  <inkml:trace contextRef="#ctx1" brushRef="#br1" timeOffset="0.99">6199 4494 1720,'0'0'7609,"0"0"-5737,0 0-1060,0 0-300,0 0 76,0 0 88,0 0-4,0 0-128,0 0-220,0 0-208,3 0-104,-3 0 40,0 1 148,0 2 200,5 3-31,-5-1 67,3-1 88,0 3 32,2 4-24,-2 0-40,6-1-64,-9 4 28,8-4-40,0 2-28,1-2-120,-4-1-36,0 0-76,3-1-44,1-3-40,-3 0-68,-4 1 68,4-4-68,-4 2 8,4-2 48,-6 0-8,3-1-52,-3 1 0,0-2 0,0 0-8,0 0-56,0 0 4,0 0 0,0 0-60,0 0-100,0 0-156,0 0-164,0 0-180,0 0-164,0 0-364,0 0-605,0 0-939,0-2-2856,0 1-453,0 4 5045</inkml:trace>
  <inkml:trace contextRef="#ctx1" brushRef="#br1" timeOffset="0.99">6378 4398 1792,'0'0'3116,"0"0"-1227,0 0-801,0 0-228,0 0-112,0 0-36,0 0-104,0 0-132,0 0-116,0 0-104,0 0-24,0 0 12,0 0 48,0 0 28,0 0-28,0 0 4,0 0-68,0 0-24,0 0-4,-2 0 16,-1 2-36,3 0 8,0 0-24,0 1-52,-5-1-60,5 3 88,0-2-4,-3 4 92,3 0 36,0 1 36,0 0 105,-5 0-5,5 2 8,0 3 52,0-2 8,-4 2 52,4-2-104,0 4-48,0-6-124,0 4 28,-5-4-16,5 0-96,0-1-52,0 1 24,-3-2-68,3 1-16,0-1 12,-5-2-52,5 0-8,0 0-4,0 0-80,0-1 12,-3-1-4,-2 3-32,5-5-4,0 0-104,-3 3-216,-3-2-56,6-2-52,0 2-40,0-2-76,0 0-200,0 0-289,0 0-283,0 0-228,0 0-760,0-2-2160,0 0 211</inkml:trace>
  <inkml:trace contextRef="#ctx1" brushRef="#br1" timeOffset="0.99">6431 4487 756,'0'0'7253,"0"0"-4845,0 0-1248,0 0-364,0 0 84,0 0 36,0 0-68,0 0-96,0 0-119,0 0-173,-5 2-60,5-2 24,0 0 20,0 0 12,0 0-12,0-1 48,2 1 8,-2 0-24,3-1-144,-3 1-224,0 0-12,8-2 100,-8-1 12,9 2-52,-9-1-48,8 2 16,-3 0-4,4-1 4,-1-1-40,-3 0-24,3 2-52,-1 0 0,1-2 0,-6 2 48,6-1-56,-2 1-48,3 0-24,-7-1 24,1-1 48,-3-1 0,8 2 4,-8 0 0,0 1-4,0 0-84,0 0-184,0 0-24,0 0-72,0 0-136,-8 0-356,8 1-260,-5 3-508,-1-1-1197,-3 2-2347,7-2-1877</inkml:trace>
  <inkml:trace contextRef="#ctx1" brushRef="#br1" timeOffset="0.99">6483 4393 5829,'0'0'3040,"0"0"-1580,0 0-632,0 0-8,0 0 64,0 0-120,0 0-204,0 0-232,0 0-200,0 0-128,0 0 152,6 5 136,-6-1 4,0 1 212,2 2 277,-2 1-49,0 0-200,0 1 100,0-1-68,0 0-96,0 1-52,0-1-112,0 1-20,0-1-92,0-1-56,0 1-52,0-3-36,0-1 4,0 2-48,0 0 56,0-3-52,0 2-4,0-3-4,0 0 0,0 3-60,0-4-64,0-1-72,0 1-132,0 1-244,0-2-216,0 0-172,0 0-292,0 0-533,0 0-655,0-2-3044,0-2-1389</inkml:trace>
  <inkml:trace contextRef="#ctx1" brushRef="#br1" timeOffset="0.99">6682 4369 3268,'0'0'848,"0"0"1341,0 0-525,0 0-600,0 0-328,0 0-24,-25 22-4,25-15 0,-8-3-68,5 3 12,1-2-144,-4 3-36,4-2 72,-5-1-92,7 1 4,-2-4-232,2 3-36,0-3-48,0 0-48,0 2-4,2-3-15,-2-1 67,7 2 144,-7-2 216,2 0-104,4 0-112,-4 0-72,1-2-76,5 1-28,-8-5-20,9 5 0,-9-5-28,5 4 0,-2-4-48,2 1 40,-5-1-4,3 1-36,3 1 0,-6-2 0,3-1-12,-3 0 52,0 3-52,0-3-4,0-1-128,0 0 128,0 1-44,0 2 36,0-1 4,-3-1-140,3-1 100,-6 1-112,3 0-52,-2 0-56,5 3 156,-3-3-40,-2 1-20,5 1 48,-9 2 76,9 0-64,-3-1 0,-2 2-12,5 2-4,-3-2 44,1 2-56,-4 0-32,4-3 31,2 3 13,-7 0-12,5 0 4,2 0-28,-6 0-48,4 0 100,2 0-28,-6 0-76,6 0-8,-8 0-4,8 0-76,0 3-168,-8-3-136,8 2-224,0 0-220,-6 0-200,6 0-380,0-1-224,-5 1-73,5-1-351,0-1-120</inkml:trace>
  <inkml:trace contextRef="#ctx1" brushRef="#br1" timeOffset="0.99">6771 4213 3844,'0'0'1693,"0"0"-949,0 0-136,0 0 328,0 0 156,0 0-124,0 0-140,0 0-236,0 0-116,0 0-64,-9 3 112,9-3 164,0 0 52,0 0-96,0 0-64,0 0-104,0 0-96,0 0-179,0 3-1,0-1 176,0 0 60,6 5-28,-3 0-52,-3 1-32,0 1 44,8 0 0,-8 4 148,5-4-40,-2 3 36,2-1-280,-2-1-12,3-2-36,-3 1-124,0-1 84,-3-1-84,5 0-56,-2-3 0,-3 1-8,5-2 0,-2 2-44,-3-5-24,0 2-36,0 0 8,0 0-32,0-2-28,0 0-228,0 0-64,0 0-48,6 0-116,-6 0-148,0-2-212,0-2-589,0 2-991,0-4-1908,3-1-1001</inkml:trace>
  <inkml:trace contextRef="#ctx1" brushRef="#br1" timeOffset="0.99">6862 4168 5645,'0'0'2808,"0"0"-1384,0 0-572,0 0 12,0 0 8,0 0-144,0 0-16,0 0-192,0 0-216,0 0-112,0 0 44,3-10 92,-3 10 0,0 0-28,0 0-96,0 0-115,0 0-89,0 0-57,0 0-151,2 2 172,-2 3 36,0 2 228,0 1 237,0 4 243,0 2 24,0 1-56,0 1 36,0-1-100,0 1-112,0-2-48,0-2-40,0 2-96,0-4-120,-2 0 20,2 0-120,-3-3-32,3 2-64,0-4-12,-5 2-52,5-1-20,0-2-12,-3 2-60,3-3 20,-6 2-156,6-2-144,-3 2-40,3-5-72,0 2-100,-5 0-188,5 0-328,0-2-461,0 0-675,0 0-852,0 0-2697</inkml:trace>
  <inkml:trace contextRef="#ctx1" brushRef="#br1" timeOffset="0.99">6649 4531 2728,'0'0'2240,"0"0"-911,0 0-445,0 0-12,0 0-32,0 0-180,0 0-168,0 0-144,0 0-88,0 0-80,0 0 12,0 0 52,0 0 92,0 0 88,0 0 76,5 0 48,-5 0 28,0 0-20,3 0 16,-3 0 20,0-2-16,6 2-43,-3-1-161,2 1 4,3-3 156,1-2 136,2 4-164,0-5-12,6 4 12,-1-4-16,3 3-160,-2-4-108,-4 4-148,2-2-64,1 0-8,-7 2-40,4 2-8,-4-3 36,-6 1-96,5 3 32,-6 0 64,-2-1-36,6 1 40,-6 0-40,0 0 36,0 0-64,0 0-8,0 0-36,0 0-40,0 0-36,0-2-48,2 2-248,-2-3-72,0 3-40,6-1-80,-3 0-284,-3 1-381,6-5-375,-6 4-236,2-1-532,-2 2-92,6 0 211,-6 0 117,-25 15 552</inkml:trace>
  <inkml:trace contextRef="#ctx1" brushRef="#br1" timeOffset="0.99">6740 4686 4172,'0'0'3997,"0"0"-2441,0 0-552,0 0-24,0 0 132,0 0 64,0 0-52,0 0-156,0 0-175,0 0-249,-5 0-32,2 0-168,3 0-120,-5 2-28,-3-2-24,5 1 0,-3 3 12,-2-1 12,2 2-24,1-1-36,2 1 48,-6-2-16,4 4-32,2-2 12,-2-1-40,5 3 16,0-2-56,-3 0-64,3 2-8,0-2-40,0-1-32,0 1 68,3-4-4,-3 1 12,5 1 172,3-3-24,-5 0 32,6-1 52,-1-3 0,0-2-52,1-1-120,-1-2-60,-5-1-52,5 3-20,-3-3 60,-2 1 0,3 2 12,-6-1 0,2-1 8,-2 2 4,0-1 48,0-1-52,0 0-8,-2 1 0,-4 1 0,3-2-48,-2 1-96,2 1-28,-2 2 88,2-1 72,-2 3-36,-4 3-124,9-2 4,-8 2 44,5-1 28,0 1-16,-2 0 16,2 0 24,3 0-52,-6 0-60,6 0-84,0 0 36,0 0-4,0 0-20,0 0-64,0 0-40,0 0-132,0 0-140,0 0-104,0 0-197,0 0-191,0 0-196,0 1-280,0-1-492,-3 2-856,3-2-113,0 1-239,3-5 3192</inkml:trace>
  <inkml:trace contextRef="#ctx1" brushRef="#br1" timeOffset="0.99">6862 4635 4528,'0'0'4781,"0"0"-3681,0 0-948,0 0-8,0 0 564,0 0 140,0 0-144,0 0-220,0 0-180,0 0-60,0 0 96,-8 15 104,2-8 84,6 0 152,0 0 85,-3-3-105,3 2-76,0 1-212,0-4 8,0 1-120,0-3-76,0-1 0,0 2-24,0-2 36,0 0 156,0 0 200,3 0-88,-3 0-100,0-2-72,0 2-16,0-1-32,6-5-12,-6 3-40,3-2-72,2-2-72,-2 2-36,-1-2-12,-2 0-8,8 0-76,-8 0 0,6 0-12,-3 2-12,3 0-28,-4-1 16,4 4-24,-4-4 44,4 3 16,-3 1 0,2-2 36,1 3-12,-6 1-4,8 0 16,-8 0-12,9 0 60,-9 1 120,5 3-44,-2 0-4,2 1-12,-2-1 0,-3 4-12,5-3-36,-2 2 68,-3-3-80,6 2-8,-3-1-44,-1-1 52,-2-2-96,6 3 12,-4-4 12,-2 0-28,0 4-68,6-5-284,-6 1 40,2-1-52,-2 0-76,0 0-148,0 0-308,7-1-673,-7-4-1151,0 3-2484,2 2-1065</inkml:trace>
  <inkml:trace contextRef="#ctx1" brushRef="#br1" timeOffset="0.99">7143 4304 4168,'0'0'3009,"0"0"-1049,0 0-644,0 0-192,0 0-48,0 0-44,0 0-68,0 0-120,0 0-100,0 0-91,-5-7-133,5 7-120,0 0-56,0 0 52,0 0 8,-3-2-108,1 2-112,2 0-184,-6 0 0,3 0-60,-3 0 52,4 0-4,-6 2-64,2 2 16,4-3 0,-7 5 60,3-3 4,1 4 56,-3-4 12,2 2 76,-2 2-72,5-2-4,-2 0 12,5 1-20,-3-1-60,-3 0-4,6 1-64,0-4-44,0 5 48,0-5 52,0 5-56,9-4 64,-9 1 0,5-1 160,-2 2 12,5-3-64,-2 0-20,-3 0 20,5-2 4,-6 0-4,6 0 16,-1-2-4,-5-2 4,4 4-16,-4-7-20,4 5-16,2-4-60,-5-1-8,3 3-4,-4-3-8,1-1-4,5 3-112,-3-2 40,-1 3 0,1-4-4,-2 1-32,2 0-16,-2 0 40,2 4-28,-2-2 28,-3 2 84,0-3-48,6 5 60,-6-5 0,0 3 96,0 2 0,0-5-8,-6 4-76,6-3 36,-3 2 0,-2-2-48,2-2 0,-2 3 0,2-4-88,-2 1 88,-4 0 48,1-2-48,5 1-36,-5-1 36,5 2 52,-5-1-48,2 3 92,4-2-96,-4 3-8,6-1-56,-2 2 64,-5-2 0,7 1 0,0 1-60,-2-1 60,2 1 4,-6-1 8,6 1-12,0 0-64,0-1 60,0 1-96,0-1 100,6-1-4,-4 2-44,-2 1 48,0-3-4,7 3 0,-5-3 0,-2 2-80,6-1 20,-4 1-8,4-1 12,-4 1-16,4 1-20,3-1 8,-4 1-32,0 2 20,-2-2 40,6 2-4,-9 0-32,5 0 36,-2 0-76,-3 0 0,0 0 36,5 0-12,-5 2 16,0-2-40,0 0-48,0 2-52,0-2-52,0 3-532,0-3-573,0 2-611,0-2-832,-5 2-2421,5-2 13</inkml:trace>
  <inkml:trace contextRef="#ctx1" brushRef="#br1" timeOffset="0.99">7268 4237 612,'0'0'4320,"0"0"-2143,0 0-749,0 0-432,0 0 0,0 0-32,0 0-244,0 0 112,0 0-4,0 0-56,0 0-40,-3 19-68,-3-14 169,6 2-101,0-2-164,0 0-96,0 1-140,0-3-16,0 2 4,0-3-36,0-1-28,0 1-48,0 1 0,0-3-4,0 0 4,0 0 36,0 0 84,0 0 72,0 0 0,0 0-48,0 0 12,0 0-12,0-3-16,0 1-80,0-1-28,0-2-84,6 2-12,-6-5-124,0 2-8,0-3-4,3 0-92,-3-3 12,0 2-60,0 0 12,0 1-16,5-1 28,-5 1 36,3 2-12,2 2-36,-5-2-4,3 2 40,-3 2 0,5-1 12,-1 1 0,-1 1 12,-3 0-16,5 1-8,-2 1 12,2-2 24,-2 2 12,-3 0 0,9 0-4,-9 0-8,5 0-12,-2 0-24,-3 3 24,5 1 24,-2-2 0,2 3 32,-2-2 16,3 2 12,-4 2 0,1-2 48,-3 1 0,8 0-12,-8 0-36,0-1-12,8 0 4,-8 1 8,0-4-8,0 2 0,6 1-4,-6-3-12,0 3 8,0-3 0,3-1 0,-3 3-44,0-3 36,0 1-96,0-2-76,5 2-108,-5-2-352,0 0-432,0 0-716,3-2-2325,-3 0-4315</inkml:trace>
  <inkml:trace contextRef="#ctx1" brushRef="#br4" timeOffset="0.99">1966 4641 2980,'0'0'7413,"0"0"-5481,0 0-1140,0 0-284,0 0 152,0 0 136,0 0-76,0 0-176,0 0-207,0 0-149,0 0-76,0-1-40,0 1 16,0 0 0,0 0 48,0 0 24,0 0 4,0 0 20,0 0 16,0 0-4,0 0 0,0 0-8,0 0-16,0 0-76,0 0-32,0 0-52,0 0-12,0 0-12,0 1 12,0 0 84,0 3-76,0-2 140,0 1-48,0 1-16,3-2-76,-3-1 104,0 3 8,0-1-120,0-2 64,6 5 132,-6-4-64,0 3-8,0-1-4,2-1 16,-2 0 24,3 4-88,-3-4 112,0 3-128,0-1-52,0-2 64,0 3-56,5-2 84,-5 2 4,3-1-100,-3-1 8,0 1 64,0-2 64,0 4-28,6-2-28,-6-1-76,2 2 88,-2-1 32,0-1-120,0 3 44,0-4-48,0 2 0,6 1 0,-6-3 4,0 1-4,3-1 0,-3 2 8,0-2 4,5 1 0,-5-1 48,3-1-12,-3 2-48,0-1 8,5-1 104,-5-1-104,0 3 4,3-3 0,-3 3 60,6-2-24,-6 1-44,0-1 44,3 1-48,0-1 12,-3 0 0,0 2-12,5-1 4,-2-2 4,-3 1-8,0 1 0,5-1-80,-2 0 80,-3 1 40,0-1-32,6 0-4,-6 2 0,3-1 44,-3-3-48,0 3-48,5 0 48,-5-1 0,3 0 4,-3 1-4,5-1 0,-5 0 0,3 2-12,-3-3 4,0 1 8,5-1-8,-5 1 0,4 1 8,-4-1 0,2-2 4,-2 2 52,0 2-56,0-4-4,0 1-4,0 1 8,6 0 0,-6 0 0,0-1-12,2 1 12,-2-1-8,0 4 8,0-3 48,6 0-44,-4 3-4,-2-1 0,6-1 0,-3 0 76,-3 3-72,0-3 0,6 2 32,-4 1-24,-2-3-12,6 3 36,-4-4-36,4 4-8,-6-3-32,2 3 36,-2-4 4,4 4-8,1-5 0,-2 5 8,-3-3-4,5 3 4,-2-5 4,-3 2 8,0 2 60,5-1-60,-2 0 56,-3-1-68,0 1-8,0-1-4,6 1-48,-6-2 56,3 0 4,2 2 64,-5-1-64,3 0-72,-3 1 72,5-2-4,-5 4 4,3-6 48,-3 7-36,0-5-12,9 0 0,-7 4-8,-2-5 4,0 5 0,6-5 4,-4 5 8,-2-4 56,0 2-64,6 0-12,-4-2 8,-2 4 4,0-5 0,7 5 0,-7-3-4,2 1 4,-2-1 0,6 3 0,-6-4 0,2 3-8,-2-2 0,6 2 8,-6-3 0,2 3 4,5-1-4,-7-2 4,2 2-4,1-1-8,-3 1 0,5-2 4,-2 0 0,-3 5 4,5-7-4,-2 5 8,-3-2-8,6 0-48,-6 1 52,3-1 4,-3 1-4,5-1 0,-2 1 8,-3-1-8,5 2 0,-5-3 8,3 1-8,2 3 0,-5-5 0,4 5 0,-2-5 0,-2 4-44,6-3 40,-4 1 4,-2 1-8,6-2-68,-4 0 72,-2 3 0,0-4 4,6 2-4,-3 1 0,-3-2 4,6 1 0,-6 1 4,2-3 44,-2 3-48,6-1 0,-6-1 4,2 1 36,-2-1-32,6 1-8,-6 1 0,2-2 0,2 0 0,-4 3-8,0-2 8,5 0 0,-2-1-4,-3 0-44,0 1 44,5 1 4,-2-2 4,-3-1-4,0 3 0,5-3 0,-2 1 0,-3 1 0,0-1 0,6 0 0,-6 0 0,0 1 4,3-1-4,-3 0 4,5 1-4,-5 0 4,3-1 0,2 2 8,-5-3 72,3 1-24,-3 1 0,3 1 0,3-2-52,-4 1-4,-2 0 8,6-1-12,-3 2-56,-3-3 44,0 1 0,5 0 12,-2 1-8,-3-1 0,6 1 8,-6 1-8,2-3-40,-2 1 36,6 2 4,-6-1-52,2-1 60,-2 1 4,6-1 4,-6 1-4,2 1 0,4-2 0,-6 1-4,3 0 0,0-1 12,-3 2 0,8-1 0,-8-1 60,0 1-72,8 1-4,-8-3-8,0 3 0,5-3 12,-5 1-4,4 0-4,-4 1 4,5-1-8,-5 0-36,3 1 48,-3-1 8,5 0-4,-5-1 0,3 3-4,-3-3 0,5 1 0,-5 0-4,7 1 4,-7-1 4,5 2-4,-2-1 0,-3-1 4,5 1 8,-2 0-12,-3-1 4,5 3-8,-2-3 4,-3 2 0,6 1 0,-3-4 0,2 3 0,-5-1 0,3 2-4,2-3-4,0 4-52,-5-3 56,9 3-4,-9-4 0,8 4 4,-3-3-44,-2 1 44,3-1 0,-3 3-8,2-4-4,-2 0 12,2 3 0,-5-3 4,3 2-4,-3-1-8,9-1 4,-6 2 8,-3-3 0,0 0 8,8 3 0,-8-1-8,0-1 8,5 0-4,-2 2-4,-3-1 0,6 1-4,-3-3 4,-3 2 0,5 1 0,-2-3-4,-3 1 0,5 2 4,-2-2 4,-3-1-4,0 2 0,2 0 4,7-1 4,-9-2 44,0 4-52,6-1 4,-4-3 4,-2 2 4,6 0 0,-4 2-8,-2-3 44,6 2-44,-3 1-4,-3-3 0,5 1 4,-2 4-4,3-5 0,-4 1 0,4 2 0,-4-1 0,2-2 0,-4 4-4,8-3 4,-8 3 4,5-4 4,-2 0-4,-3 1-4,5 2 4,-2-3 4,3 1-4,-6-1 0,3 4-4,2-4-4,-2 0 4,2 4 0,-5-4-8,5 0 4,-5 1 0,7 2 4,-5-2 0,4-1 8,-4 0-4,4 2 0,-4 0 40,-2-3-44,7 3-8,-5 0-4,4-1 8,-4 0 0,4 2 4,-4-2 0,1-1 8,3 0-4,-3 4 0,2-4 4,-2 2-8,2 1 4,-2-3 0,2 1 0,-1 2 0,1-2-4,-2 1 0,2 1 0,-2-3 4,-3 0 0,8 5 0,-5-4 44,3-1-40,-4 3 4,-2-2 0,8-1 0,-8 3 48,6 0-52,-4-4-4,5 5-4,-5-3 0,4-1 0,-6 0 0,2 3-8,4-2 0,-4-1-40,1 3 40,3-2 0,-3 0-4,-3-2 4,5 5 4,-2-3 4,-3-1-12,5 0 0,-2 3 4,-3-2 4,6-2 0,-3 2 4,2-1 0,-5 3 0,3-2 0,2-1 4,-2 3 4,0-2 0,-3-1 0,8-1-4,-8 1 0,6 3-4,-4-2 0,-2-2-8,6 2-4,-3-1 4,3 1 0,-6 0 0,2 0 0,4-1-4,-4 3 0,-2-2 0,6-1 0,-4-1 4,1 1 4,3 3 4,-3-2 0,-3 0 0,8-1 0,-8 1 4,5 0 44,-2 0-44,2-2 4,-1 1 0,1 3-4,-2-2-4,2-1 0,-2-1 0,-3 2-8,8 1 4,-4-1-4,1-2-4,-2 2 0,2-1 0,-2 3 4,2-2 0,-2-2 4,3 2-4,-3 1-4,2-1 0,-2-1 8,-1 1-44,6 2 44,-8-3-4,9 1 8,-9-2-4,8 3 0,-8-1-4,5 0 0,-2-2 4,3 2 0,-3 1 4,2-1 0,-5-1 0,3 1 4,2-1-4,-2 2-4,0 0 0,3-3 0,-3 3-4,-3-1 4,8 0 0,-8 0-4,5 1 4,-2-1-12,6-1 12,-4 1 4,-2-1 0,2 2 12,0-2-12,-5 1 8,9-2-4,-3 2 4,-4 1 0,6-1 0,-8-2 0,6 2-4,-4-1 4,4 1-4,-3 0 0,2 0 0,-2-1-4,0 0 0,2 2 0,-2-2 0,3 1 12,-3 0-12,2-1 8,-2 1-8,-3 0-8,5 0 8,-2-2-8,3 1 0,-3 3 8,2-2-4,-2-2-44,-3 1 48,8 3-8,-6-3-4,-2-1 0,9 2 8,-9 0 4,8-2-4,-8 3 0,6-1 0,-4-2-4,5 2 4,-5-1 0,4 1 4,-4 0-8,4 0 4,-4-1 4,1 3 0,3-3 0,-3 1 4,2 0-4,-2 0-8,2 1 8,-2-3 0,2 2 0,-1 0 0,1 1 0,-2-1 0,5-2 4,-6 1 0,4 3 0,-3-3 0,5 1 4,-8-2-4,6 2 0,2 1 8,-6-1 0,5-2-12,-5 2 4,4 0 8,-1 1-12,0-1 4,-2-2-4,6 1 8,-9 1-8,8 0 4,-3 0-8,-2-1 0,3-1 0,-3 2 4,2 1-8,-2-1 8,5 0 0,-5-2-8,3 2 8,-4 1 0,4-1 0,-4-2 0,4 1-4,-4 3 4,4-2 0,-3-2 0,3 1 4,-4-1 4,-2 2-4,8 1-4,-5-3 0,6 2 0,-9 0 0,8-2 8,-8 2-8,5 1 8,-2-1 0,2-2 0,-2 1-8,3 3-4,-3-2 0,5-1-4,-5-1 4,2 2 4,-2 1-4,6-1-8,-9-2-4,8 2-32,-3 0 44,-2 0 4,5-1-4,-2 1-4,-1-2 0,1 2 0,-4-1-4,7 1 4,-4 0 0,-2-1 0,5-1-4,-3 2 0,-1 1 0,4-3 8,-5 2-4,5-2 8,-8 2 0,9-2 0,-4 2 0,-2 0-4,2-1 4,-2 1-4,2-2 4,-1 2 8,1-1-4,-2 1-4,-1 0-8,6-1 4,-8-1 4,9 2 0,-9 1 4,8-2 0,-8 0 4,6 1-4,-4 0 0,4-2 0,-4 3-4,4-3 8,-3 2 40,2-2-44,1 0-4,-1 2 0,-2-1 0,3 2 8,-3-3-4,2 1 4,-2 0 0,5-1 0,-2 2-4,-3 0 8,5 0 40,-6-1-48,6-1 8,-1 0-8,-5 2 8,4 0-4,2-2 40,-6 0 0,7 2-44,-1-1 4,-5-1 4,5 0-4,-3 2 4,-1-2 0,4 0 0,-3 2 0,-2-2-4,2 1-8,4 2-8,-6-2 0,-1-1 4,6 1 0,-2 1-4,-4-2 4,7 4 0,-3-3-4,-4-1 8,4 2 4,3-2 0,-7 2 0,6-2 4,-5 2 0,5-1-4,1-1 0,-4 2 0,3-2 0,0 0-4,-4 2 0,7-2 0,-6 0-4,-2 1 4,5 2-4,-2-3-4,2 0 4,-6 1 4,4-1 0,3 1 0,-7-1 0,1 0 0,5 0 0,-3 2-4,-1-2 0,1 2 4,-2 1 0,2-3 0,-2 0 4,5 0-4,-2 0 8,-3 0 0,0 0 0,5 2 0,-3-2 0,-2 0 0,6 0-4,-9 2-4,8-2 4,-3 0 4,-2 2 0,5 0-4,-5-2 4,5 0-4,0 1 4,-2-1-4,-3 0 4,5 0 0,0 0 0,-3 2 0,4-2 0,-3 1-4,2-1 0,1 3 0,-4-3 4,3 1 0,-5-1-8,5 2-4,1-2-4,-7 0 4,6 1 4,0-1 0,1 0 4,-3 2-4,2 1-4,0-3 4,-2 0 0,2 0-4,-3 0 0,-2 2-4,6-2-4,-4 0 0,3 2 8,-5-2 4,6 0 0,-7 2 4,6 0-4,-2-2 0,-4 0 0,7 1-4,-9-1 0,8 2 4,-2-2 0,-4 1-8,4 2 4,-4-3 0,7 1 4,-6-1 0,5 2 0,-3-2 0,-1 0 0,4 1 0,-3-1 0,-2 2 4,5 1-4,-2-2 0,-1-1 0,3 1 4,-2-1 0,-4 0 4,7 2-4,-3 1 8,-4-2 0,6-1 36,-1 1-48,-2-1 4,0 2 0,-2-2 8,5 1 0,-2 2 40,-3-3-40,5 2 36,-3-2-40,-2 1 0,6-1 52,-7 0-56,7 1 4,-4-1 0,-2 2 0,5 1 0,-2-2 0,-4-1 0,6 1-8,-2-1 0,-4 2 0,7 1 0,-6-2-4,5-1 0,-3 1 0,-2-1 4,6 2 0,-4 0-4,-2 0-4,5 0 0,-2-2 4,0 1-4,2-1 0,-3 1 4,-2 1 4,6 1 0,-4-3 4,3 1 0,0 0 4,-2-1 0,-1 0 4,3 2 0,-5-2-8,6 3 4,-4-2-4,3-1-4,-5 1-4,5-1 0,1 0 0,-6 2 0,5 0 4,0 0 0,-2-2 0,-3 2 0,5-1 4,-3-1 0,1 0-4,2 1-4,-2 1-4,-4 1 8,6-3-8,1 2 0,-4-2 4,4 0 0,-7 0 4,10 2 0,-7 1 4,3-2-4,-5-1 4,6 2 0,-1-2 0,0 0 0,1 1 4,-1 1-4,0 0 4,0-2 4,1 2 0,-7-1-4,6-1-4,4 0-4,-4 1 0,0-1-4,0 0 4,-2 0 0,2 2 0,0-2-8,-3 0-4,4 0 12,-1 0 0,0 0 0,1 0 8,-1 0-4,0 0 4,4 0 40,-4 0-40,0 0 0,1 0-4,4 0 0,-5 0 0,-2 0 0,2 0 0,6 0-4,-5 0 0,-1 0 0,0 0 4,3 0 0,-3 0 4,0 0 4,1 0 0,-1 0-4,3 0-4,-2-2 0,-1 2 0,0 0 8,1 0-4,-1 0 0,0 0 4,-3 0 0,4-1 0,-1 1 36,0 0-44,1 0-4,-1 0 0,0 0-8,0 0 0,1 0-4,-1 0 8,0 0-8,1 0 8,-1-1 0,0 1 4,-3 0 8,4-2 0,-1 2 0,0-2 0,1 0 0,-1 1 0,3 1 8,-2 0 32,-1-2-44,0-2 4,1 2-4,-1 2 4,0 0-8,0-5 0,1 2 0,-1 3 0,0-3 0,1-1 0,-1 2 0,-3 1 0,3-3-4,1 2 0,-1 1 4,0 0 4,1-2 0,-1 1 0,0 1 4,1 1 4,-1-1 0,0-1 0,1 0 48,-1 0-12,0 0-36,-3 2 36,4-1-36,-1 0 36,0-2-36,1 1 0,-1 2 0,3-1-4,-3 1 0,0-1 4,0-4 0,1 4 0,-1 0 36,3-1-44,-3-1 8,6 2 64,-6-1 116,4 1 0,-4 0-36,3-2-72,-2 1-36,-1 1-40,5 0 40,-4-2-40,-1 1 0,3 1 4,-3 1 0,0-2 40,0 1-40,1-3 36,-1 2-40,-2 1 40,2-1 0,1-2-36,-1 4 36,-3-2-36,4-1 36,-6 0-36,7 3 48,-4-3-52,-4 0 0,7 0 4,-1 3 36,-2-1-40,2-3 4,0 2-4,-2 0 0,2 2-4,1-5 0,-4 3 0,-2 2-4,5-1-4,1 0-44,-4-2 44,3 2 0,-3-1 0,4 0 0,-1 1 0,-2-1 4,2 0 0,-6 0 0,7 1 0,-1-1 0,0 0-4,1 0 0,-6 1 0,5 0 0,0-2 0,1 2 0,1-1-4,-2 0 4,1 1-4,-3-1 0,2-2 4,0 4-4,1-1 4,-4-3 0,3 2 0,1 1 0,-1 0 4,0-3 0,0 2 0,1-1-4,2-1 4,-3 2 4,0 0 0,-2-3-4,2 4-4,1-4 4,-1 3 0,-3-1 0,3-1 0,1 2 0,-4 0 8,3-1-4,1 0 4,-1 1 0,-2-1 0,2 1-4,-2-1 0,-3-1 0,5 2-4,-3 0 0,3-1 0,1 1 0,-4-1 0,3-1 0,1 3-4,-1-3 0,-3 1-4,3 1 0,1-3-4,-3 3 0,2 1 4,0-3 0,1 1 0,-1 1 0,6-1 4,-6-1-8,-3 2 4,3-1 0,7 1 8,-7-1 0,0-1 0,0 3 4,-2-4-4,2 1 4,1 2 8,-1-1-4,0-1 4,0-1-4,3 4 0,-3-4 0,0 1 0,1 1-4,-1-1 0,0-1-4,1 2 0,-1-3 0,0 3 0,4-2 0,-7 1 4,3-1 4,4 2 4,-4-2 0,2 1 36,-1-1-40,-1 2-4,0-2-4,1-1 0,2 3-4,-3-4-4,6 4-40,-3-3 48,-3 0 0,4 2-4,1-1 0,-2-2 4,-3 4-8,7-4 8,-10 1 0,8 3 8,-1-4-4,-4 1 4,0 4 40,4-5-36,-4 3 36,0-1 0,1-1-36,-4 2 48,3-1-48,0 1-4,1-1 0,-4-2-4,3 2 0,0 0 0,1-2 0,4 1 0,-4 2 4,-3-3-8,2 0 4,0 1 0,1 2-4,4-3 0,-5 0 4,-2 1 4,2 2 4,0-3 36,1 0-40,-1 1-8,0 0-4,4 1 0,-4-3-4,0 1 0,1 0 0,-1 3 0,0-3-4,6 0 4,-9 0 4,3 0 0,0 3 0,1-3 4,-1-1 4,0 3 0,1 1 0,-1-3 0,0 1 0,1-1 4,-1 3-4,-5-3-4,5 1 0,1 3 4,-7-3 0,6-1 4,0 4 0,1-2 4,-3 0 0,-4-1 0,4 1 48,2 1-56,-2-2 4,-1-1 0,-2 2 40,5 0-40,0-2-4,-2 0 4,-3 0 0,5 0 40,-3 1-44,1-1 4,2 1 0,-2-2 4,-3 1-4,5 2-8,-2-2 0,2 2-12,-6-4 4,6 2 0,-2 0 4,0 3 0,2-4 4,-3 1 0,-2 1-4,6-1-44,-1 0 36,-3 2-36,3-2 44,-1 0 4,1 0 0,-3 0 0,3 0 0,-4 0-4,4 1-4,0-1 4,0 0 4,-5 0 0,5-2 0,0 3 4,0-1-4,-2-1 4,-3 4-4,5-3 4,-3 2-4,1-1 4,0 1 0,-3-1 8,5 0 0,-3 1-4,-2-2 4,3 1-4,2 2-4,-5-3 0,2 2 0,3 2-4,-4-4 0,-2 0-4,6 1-8,0 2-36,-2-3 36,-3 1 0,5 1-36,-3 0 40,4-2 0,-3 2-4,-6 0 4,8-1 8,0 3 4,-3-3-4,-2 2 4,3-1 0,2-1 4,-5 3 0,2-3 40,0 4-36,2-4 36,-5 3-40,6-2 0,-8-1 4,8 2 0,-1-2-8,-5 1 0,6 0-4,-2-1-8,-1-1-4,1 3-48,-3-2 12,5-1 40,-8 5-40,8-4 40,-3 1-4,-1 0 0,1-1 4,-2 4 0,2-4 8,0 5 0,1-7 8,-3 6 4,3-5 0,-4 2 36,6 2-44,-8-2 0,6 2 0,-3-5-4,3 6 0,-4-4-8,4 1-4,2 2-36,-6-5 36,2 6-36,4-4 40,-8 1-40,8 1 40,-3-1 4,-2 2 4,3-1 8,-3 1 4,2-2 36,-2 1-36,2-1 0,1 2 0,-6-1 0,8 1 48,-8-2-52,8 1 4,-8-1 0,6 2-4,-3-4-8,3 2-4,-4 1 0,4-3-8,-4 2 0,4 0-48,-1 0 56,-5-2-8,9 3-36,-4-2 44,-2-1 4,5 2 0,-3-1 8,-1 0 0,1-1-4,3 0-4,-2 0 4,-6 2 0,9-2 4,-1 0-4,-3 2 8,-2-2-8,2 0 0,4 0 4,-7 0 0,7-1 4,-4 1-12,0 0-48,4 0 40,-1 0-4,-3 0 0,-2 1 0,6-1 8,-4 0 4,3 0 4,-5 0 8,0 2 36,6 0 12,-4-4-12,-2 4-44,2-3 4,-2 4 0,2-3 4,4 0-8,-6 1 0,2 0 4,-2 0-8,-1-1 4,-2 0-4,9 0-4,-9-1-8,8 4 4,-8-3 4,8 0 4,-8 1 0,6 0-4,-4 1-8,4-2-36,-3 0 40,2 2 4,-2 0 4,0-2 4,-3 1 0,9 2 0,-9-3-4,5 1 0,-2-1 0,-3 3 0,5-3 0,-2 1 8,-3-1-4,5 4 0,-2-4-4,-3 0 0,6 4 0,-3-4 12,-3 1 0,5 2-8,-5-2 0,5 1-4,-5 1 0,0-3-4,8 1 0,-8 3-8,0-4 12,7 1 0,-5 4 8,-2-6 0,6 5-8,-4-3-4,-2-1-8,0 2 4,6 1 0,-4-2 8,-2-1-4,7 3 0,-7-2-8,2-1 8,4 3 4,-6-2 8,2-1 40,4 2-48,-6 0 0,2-2 0,1 2-4,-3 0 0,0-2-4,9 1 0,-9 1-4,0 0 0,5 0 4,-5 2 4,3-3 0,-3 3 4,0-2 4,5 2-4,-5-3 0,0 4 0,3-3 4,-3 2 4,5-1 40,-5 1-40,0-2-4,4 1-4,-4-1 0,5 2 12,-5-2-8,0 1-4,3-1 0,-3 2-8,5-3-4,-5 4-36,3-4 36,-1 2-48,-2 1 0,0-2 52,6 1-4,-3 2 8,-3-2 4,0 0 4,6-1 4,-4 3-4,-2-3 44,0 3-36,0-3 36,6 2-44,-6-2-4,2 1-12,-2-1 0,0 3 12,6-3 0,-6 0-48,2 0-48,-2 1 24,7-1 64,-7 0 0,2 2 4,-2-2-4,0 3-4,6-3 8,-6 1-4,0 1 8,2-1 0,1 3-4,-3-3 4,0 1 4,0 1 0,5-1-4,-5 1-4,3 0 0,-3-1 0,0-1-4,0 3 8,6-3 0,-6 1 0,3 1-8,-3-3-4,0 3 0,0-1-36,5-1 36,-2 1-36,-3 0 0,0-1 48,0 0-4,5 1 0,-5 0-4,3-1-40,-3 3 40,0-4 0,6 3-4,-6 0 4,3 0-4,-3-1 0,5 1 0,-5-1 12,3-1 4,-3 3 8,3-1 36,-3-2-36,0 3 0,0-3 36,5 1-48,-5 1-4,3-1-8,-3-1-36,0 1-24,0-1 24,6 1 0,-4-2 36,-2 1-76,0 0 28,0 1-24,6-1 36,-6 2 44,2-2-4,-2 1-40,0-1 36,0 0-36,6 1 36,-6 2 4,0-4 0,2 3-40,-2-4 36,0 5 12,6-5-8,-6 3-4,0-3-36,3 2 48,-3-1-8,0 1-76,6-1 36,-6 1-24,0 0 72,2-1 0,4 3-8,-6-2-40,0 0 48,0 3 0,0-3 0,0 1-4,2 2 4,-2-4 4,3 3 4,-3 0 4,0-2-4,0 2 4,0 1-12,0-3 0,0 1 0,5 2-76,-5-4 28,4 3 36,-4 0-36,0-4 48,0 5-12,0 0-48,5-4 48,-5 3 12,0 2 0,3-2 0,-3-2 0,0 2-4,0 1-4,0-3 0,5 2 0,-5 1-64,0 0 24,3-4 36,-3 3 0,5 2-48,-5-2 52,3-2 4,-3 2 4,6 1 4,-6-1 4,0 0-8,3 0 8,-3 2 52,0-1-48,0 1 36,0-2-36,0 2 36,5-1-44,-5-2-4,0 3-4,0-2-4,0 2 0,0-1-40,0 1 36,3-1-60,-3 1 64,3-4-40,-3 4 40,0-2-4,0 2-60,0-1 64,0-3-44,5 2 40,-5 0-60,4 1 24,-4-3 36,0 2 0,5 1-36,-2 0 36,-3-4-32,0 4 44,0 0 0,5-3-8,-5 2-4,0 0 0,3 1 12,-3 0 8,0-2 4,0 3-12,0-2-8,5 2-4,-5 0 8,0 0-4,0-1 8,0 1-4,0 0 4,0 0 0,0 0 0,0 0-4,0 0 0,0 0-8,0 0 0,0 0 0,0 0-60,0 0 64,0 0-4,0 0 0,0 0 0,0 0 8,0 0 4,0 0 0,0 0 12,0 0-4,0 0-8,0 0 0,0-1 4,3 1-4,-3-3 48,0 1 0,0 2-40,0-1 0,0 1-4,6-1-4,-6 1-4,0 0-56,0 0-12,0 0 8,0 0-32,0 0 36,0-2 12,0 2 36,0-2-48,0 2 56,0 0-8,0-2 0,0 2 0,0-2 8,2 2 4,-2 0 8,0 0 4,0-1-4,0 1 4,0 0 0,0 0-4,0 0-8,0 0-8,0 0-40,0 0 36,0 0 0,0 0-48,0 0 8,0 0 52,-2 0 4,2 0 48,0 0 8,0 0-12,0 0-48,0 0 0,-6 0-12,6 0 12,-3-1-4,3 1 0,-5 0 0,5 0 4,-3 0 0,-2 0 0,5 0 0,0 0-12,-8 1-48,8 0 52,-9 1 8,9 2 4,-6-1 56,-2-2-52,2 5 52,-2-3 48,0 2-36,-4 1 40,2-2 8,-7 2 12,3 0-48,6-2-12,-8 2 36,10-5-8,-8 5-88,6-5 0,0 0 36,5 1-40,-3 2-8,3-4-4,-2 2-68,5-2 0,-3 0-4,3 0-8,-2 0 0,2 0 12,0 0 0,0 0 24,0 0 36,0 0 0,0 0 12,0 0 12,0 0 48,0 0 0,0 0-52,0 0 0,0 0-8,0 0-4,0 0-80,0 0 12,2 0-28,1 0-32,-3-2-84,0-2 32,8 1-8,-2 2-40,-3-5 52,5 1 8,0 1 52,-2 2 56,2-3 64,-2 3 4,2-3 60,-8 4-4,8 0 0,-2 1 12,-4-4-24,4 4 40,-4-2-4,-2 2 12,6-2-48,-3 2-40,3 0-4,2-1 0,-8 0-4,5-2 0,0 3-8,-1-2-40,1 1 40,-2 1 8,2 0 4,-2-1-4,2 1 4,-2-3 0,3 1 4,-3 2 0,2-1 52,1 1-8,-6-1-40,9 1 0,-9 0-4,8 0-4,-8 0-4,5-2 0,-2 2 0,2-2 0,-2 2 0,3 0 4,-4 0-4,-2 0-4,6 0 4,-6 0 4,2 0 8,-2 0 48,3 0 0,-3 0-12,0 0 12,0 0 12,0 0 4,0 0 20,0 0-24,0-2-64,0 2 4,0 0-4,0 0-4,6 0-4,-6 0-4,0 0-8,2 0-48,-2 0 48,0 0-48,0 0 12,0 0 48,0 0 0,0 0 4,0 0 8,0 0 36,0-2 0,0 2 12,0 0 24,0 0-12,0 0 16,0 0-16,0 0-24,0 0 0,0 0-36,0 0-12,0 0 0,0 0-12,0 0 8,0 0 4,0 0 4,0 0 4,0 0 52,0 0 0,0 0-12,0 0 24,0 0-24,0 0 4,0 0-40,0 2 60,0-2 12,0 2 12,0 0-36,0 0 0,0 0 12,0 4 40,0 0-28,0-2-12,0 4 0,0 1 60,0 4-12,0-5 0,0 4-12,0-1 4,0-1 8,0 0-48,0-2 12,0-1 24,6 2-36,-6-3-12,0 1-56,0-5 8,0 4 60,0-4-60,0-1 0,0 3 0,0-2 0,0-2-8,0 0-4,0 0 0,0 0 4,0 0 4,0 0-4,0 0-4,0 0-180,0 0 36,0 0-12,0 0-48,0 0-40,0 0-32,3 0-52,-3 0-44,0 0-52,0 0-36,0 0-72,0 0-148,0 0-232,-3 0-412,-3 0-624,6 0-729,-2 0-1579,-4 0-1957,20 0 2033</inkml:trace>
  <inkml:trace contextRef="#ctx1" brushRef="#br0" timeOffset="0.99">10487 2913 4224,'0'0'4693,"0"0"-2369,0 0-1208,0 0-528,0 0-24,0 0 72,0 0 20,0 0-40,0 0-176,-3-2-188,3 1-176,0 1-76,0 0 4,0 0-4,0 0 80,0 0 69,0 0 63,0 0 52,0 0 48,0 0 72,0 0 12,0 0-52,0 0-108,0 0-144,0 1-84,0 3 44,0 1 84,-5 2 120,5 1 52,-3 1 72,-3-1 24,6 1-64,0 0-96,-2-1 0,-4-1-36,6 0 24,-2 0 36,-4-4-40,6 2 16,0-1 0,-2 0-40,-4-3-24,6 1 4,0-1 8,0 2-12,0-1-8,-3-2-16,3 0-12,0 0-8,0 0-28,0 0-12,0 0 0,0 0 0,0 0 12,0 0 12,0-2 12,0-2 4,3 2-84,-3-5-52,0 0-120,0-1 8,6-3 40,-4-1-24,4 0 36,-4 0-12,4 0-12,-4 0 0,4 0 24,-3 0 0,2 2 60,-2 1 0,3 3 0,2-1-12,-8 1-48,3 1-16,0 0 16,2 2 0,-2 1 0,-3-1 0,8-1-12,-8 4-12,6-2-12,2 1-28,-5 1 16,2 0 24,3 1 24,-2 1-12,2 4 12,0-1 60,-2 1 64,3 3 56,-1 0-108,0 1 96,-2 0 52,-1-1-100,-2 1 48,5-1 0,-3-3-60,-2 1 12,3 0-52,-6-2 0,3-1-4,-3-1 8,5 2 60,-5-5-24,3 2-48,-3 0-4,0 0-8,0 0-60,0-2-12,0 0-36,0 1 0,0-1-88,0 0-116,0 0-28,0 0-12,0 0 12,0 0-36,0 0-72,0 0-116,0-1-388,0-3-712,0 0-445,5-3-1811,-5 2-2400,-5 26 815</inkml:trace>
  <inkml:trace contextRef="#ctx1" brushRef="#br0" timeOffset="0.99">10523 2628 5412,'0'0'2677,"0"0"-1433,0 0-468,0 0 168,0 0-72,0 0-116,0 0-16,0 0-128,0 0 48,0 0-144,0 0-164,-16-14-112,16 14-40,0 0 68,0 0-7,0 0-121,-3 0-92,0 3 64,3 3 52,-6-1 48,-2 1 108,5 1-60,-2 2 100,2-2 24,-3 2 20,4-2-8,-4 0-116,4-1 0,-4-2-156,6 1-112,0-3-12,-2-1-48,2 3 0,-6-4 36,6 2-76,0-2 16,0 1-4,0-1 16,0 0 56,0 0-4,0 0-128,0 0 128,0 0-40,0-1-88,0-3-340,0-1-180,0 0 248,0-3 24,0 0-276,0-2-209,0 0 53,6 1-196,-4-3-8,-2 2 328,8 1 412,-8 1-28,6-1 268,-4 2 40,4 0 192,-6 4 0,3-1 144,2 3 84,-2-1 116,-3 0-40,6 0-176,-6 2-120,0 2-72,2 2 136,4-3 152,-6 5 28,3 0 32,0 0 177,2 1-93,-2 5 48,2-4-52,-2 1-236,3-1 0,-3 1 0,2-1-24,-2-1-152,2 2-8,-5-2-12,3-4 20,-3 2-96,5 0-40,-5-1-4,0-2-4,4 1-52,-4-1-80,2-2-40,-2 2-48,0-2-224,0 0-120,0 0-140,6 0-288,-4 0-701,-2-2-1435,0 0-3869</inkml:trace>
  <inkml:trace contextRef="#ctx1" brushRef="#br0" timeOffset="0.99">10915 2776 1656,'0'0'9041,"0"0"-6849,0 0-1388,0 0-116,0 0-96,0 0-36,9-26-116,-9 23 1,0 1-89,5 0-196,-5 0-156,0 0-148,0 1-64,0-1-89,0 0-7,0 2-292,0 0-500,0 0-428,0 0-1032,0 0-2865</inkml:trace>
  <inkml:trace contextRef="#ctx1" brushRef="#br0" timeOffset="0.99">10907 2880 4212,'0'0'4613,"0"0"-2685,0 0-696,0 0-272,0 0-80,0 0-168,0 0-260,0 0 16,0 0 288,0 0 157,0 19 27,0-8-184,0-3-192,0 1-112,0-1-24,0-1-72,0-2-76,0 2-72,6-2-4,-6-1-92,0 1-52,0-3-52,0-1-8,0 3-4,0-4-56,0 2-16,0-2-32,0 0-76,0 1-204,0-1-136,0 0-152,0 0-84,0 0-340,-6-1-713,6-1-1087,0-2-2780,-3 1-297</inkml:trace>
  <inkml:trace contextRef="#ctx1" brushRef="#br0" timeOffset="0.99">11117 2851 3816,'0'0'4329,"0"0"-2373,0 0-344,0 0-164,0 0-28,0 0-120,0 0-147,0 0-197,0 0-204,0 0-160,0-8-128,0 8-120,0 0-112,0 0-88,-3 0-20,-2 3-4,-4-1-44,3 3-68,-2 0 52,0 0-52,0 2 64,2 0 12,-2-2 40,-1 0-52,7 2-16,-6-2-52,8 0-8,-3 1-52,-2-3-4,5 2-36,0-3 20,0 4 64,0-4-60,0 2 60,5-1 4,-2 1 8,2-1 8,0 1 76,2 0-72,1-3 64,-6 2-68,6 2 4,1-5 0,-1 4-12,-3 0 0,1-3-4,3 2 0,-9 1-44,5-2 32,-2 4 8,-3-6-28,0 4 36,0 0 76,0-1 44,0 2-24,0-2 28,-8 2 68,8-3 4,-9 4-16,6-3 28,0 1-28,-5-1-20,0-2-52,2 4-36,-2-4-72,6 2-8,-4-1-76,-3 0-36,7-1-4,-1-1 4,-2 2 0,2-2-88,3 2-48,-5-2-108,5 0-144,0 0-80,0 0-184,0 0-420,0 0-648,0 0-913,5 0-1623,-5-2-1561</inkml:trace>
  <inkml:trace contextRef="#ctx1" brushRef="#br0" timeOffset="0.99">11418 2889 12,'0'0'1396,"0"0"-600,0 0-28,0 0 304,0 0 112,0 0-115,0 0-93,0 0 8,0 0-100,0 0-84,0 0-36,0-10 32,0 10 92,0 0-8,0-2-92,0 0-76,0 2-56,0-1-16,0 1 65,0-2-61,0 2-72,0-2-92,0 1-48,0-1-52,0 2-84,-6-2-100,6 0-60,0 2-16,-2-2-72,2 1-40,-7-1 4,5 2 4,2-2-4,-6 2-8,4 0-4,-4 0-52,-2 2-20,0 1-12,5-1 84,-5 2 4,5 1 0,-6 2 56,4-4 48,2 4 28,-2 0-76,-3 1 52,8-1-4,-3 2-96,-3-2 52,6 1 8,0-1-60,0-2 0,6 0 60,-3 2-64,2-3 56,-2 0-16,2-3 12,3-1 24,1 0-24,-1 0-44,-2-1 56,2-5-60,0 1-12,0 0 0,-2-2-60,-4 0 48,7 0-64,-3 0-32,-4 2 36,1-2 8,-3 0 60,5 2 4,-2 0 0,-3 0 0,0 1 0,0-1 8,0 4 56,0-1 8,0 0-32,0 1-40,0 1-96,0 0-40,0 0-48,0 0-44,0 1-116,0 3 184,0-1 160,6 2 368,-6 4-40,3-1-84,-3 1-24,5 1-36,-2 1-16,2-3-8,-2 1-88,3-1 12,2-4-72,0 1 64,-5 2-76,0-5-4,6 4-8,-9-6-52,8 0 4,-8 2-36,0 0-52,5-2-216,-5 0-100,0 0-184,0 2-196,0-2-228,0 0-673,0-2-2043,0 0-4069</inkml:trace>
  <inkml:trace contextRef="#ctx1" brushRef="#br0" timeOffset="0.99">11674 2875 1068,'0'0'2844,"0"0"-851,0 0-885,0 0-252,0 0 0,0 0-40,0 0 0,0 0-68,0 0-56,0 0-36,0 0-68,6-8-28,-6 8-28,0 0 16,0 0-20,0 0 12,0 0-48,0 0-63,0 0-145,0 0-132,0 0-152,0 2 8,0 1 4,0 0 224,0 4 308,0 2 184,0-1-112,0 4-148,0-1-52,3-1-40,-3 0-56,5-1-40,-2-1-64,0-4-8,2 1-76,-2-2-20,6 1 8,-4-4 40,-2 0-28,5 0 0,1 0 4,-4-5 20,3 2-60,-3-5-48,4 3-36,-9-2 48,8-1-52,-2 1 0,-4-2-8,-2 1-8,6 1-64,-4-3 12,-2 1 48,7 0-84,-7 1 48,2-1 0,-2 2-40,0-1-8,0 1-24,0 0 24,0 2 36,0 0-4,-2-2-32,2 3 92,0 1-52,0 0 52,0 1-40,0 0-44,0 0 76,0 2-48,0-1 0,0 1-48,0 0-52,0 0-96,0 0-132,0 0-212,0 0-220,0 0-188,0 3-220,2 1-433,-2-1-811,6 2-1756,-6 0-1377,5 0 2585</inkml:trace>
  <inkml:trace contextRef="#ctx1" brushRef="#br0" timeOffset="0.99">11901 2898 5465,'0'0'468,"0"0"-468,0 0 0,0 0 104,0 0 1224,0 0 200,0 0-104,0 0-404,0 0-484,0 0-176,0 5 128,0-5 200,0 3 76,0 1 56,0-3 36,6 3-47,-6-1-65,0-1-88,0 1-88,0 0-76,0-2 0,0-1-40,0 0-24,0 0-48,0 0-4,0 0 24,0 0 52,0 0 44,0 0 12,0-1-24,2-2-100,-2 0-116,0 0-76,3-3-96,-3 1-24,0-2-72,0 2-4,0-2-92,5-1 48,-2 1 0,-3-2-48,0 1 0,5 1-12,-1 0 24,-4 0 32,0 4-32,5-1 12,-5 1-36,3 3-12,-3-2-12,5 2 8,-5-2 4,3 2 24,2 2 96,-1 0 76,1 1-4,3 2 48,-5 2 16,0 0-64,5 2 24,-8-1-24,8 1 12,-8-2 12,6-1-96,-6 0 4,2-1 4,4 2 4,-6-4 52,2 2-4,-2-1 60,7-1-120,-7-1-72,0 0 12,0-2 52,2 1-80,-2-1-32,0 0-36,0 0-220,0 0-120,6 0-84,-6 0-112,0-3-392,0 1-1012,2-3-2113,1 2-1899,-3-3-1341</inkml:trace>
  <inkml:trace contextRef="#ctx1" brushRef="#br0" timeOffset="0.99">12125 2846 5108,'0'0'5873,"0"0"-5193,0 0-412,0 0-268,0 0 960,0 0 480,0 0 112,0 0-199,0 0-289,0 0-104,0 0-200,5 24-136,-5-19-148,0 0-52,0 2-132,5-3-160,-5-1-132,3 1 4,-3-3-4,0 3-144,0-3 20,0 1-8,0-2-124,0 2-292,0-2-184,0 0-124,0 0-216,0 0-632,-3-2-849,-2-1-2711,5 2-1469</inkml:trace>
  <inkml:trace contextRef="#ctx1" brushRef="#br0" timeOffset="0.99">12125 2709 860,'0'0'10329,"0"0"-7745,0 0-1772,0 0-392,0 0 108,0 0 36,0 0-135,0 0-241,0 0-188,0 0-300,0 0-305,0-11-263,0 13-260,0 0-404,0 1-540,0 2-2032,0-3-945</inkml:trace>
  <inkml:trace contextRef="#ctx1" brushRef="#br0" timeOffset="0.99">12290 2638 1712,'0'0'5261,"0"0"-2509,0 0-588,0 0-276,0 0-240,0 31-331,-5-19-197,5 2-60,0 1-64,-3 3-68,3 1-176,0 1-204,-6-1-88,6 2-48,0-4-64,0 0-152,0-2-76,0 1-60,0-6 24,0 2-24,0-3-60,6-1 0,-3-1-12,-3-2-96,5 0-12,-5-1-124,3-2-68,0-1-64,-3-1-24,0 0 0,0 0 84,0 0 0,-3-5-440,0 2-664,-2-4-692,2-2-809,-3 1-1663,4-1-1865,-4-3 3409</inkml:trace>
  <inkml:trace contextRef="#ctx1" brushRef="#br0" timeOffset="0.99">12183 2805 10025,'0'0'2800,"0"0"-1920,0 0-484,0 0 564,0 0 529,0 0-521,0 0-164,25-4 8,-17 4 144,6 0-88,-1 0-284,4 0-184,-3 0-96,2 0-36,-5 0-64,1 0-96,-4 0-108,0 0-4,-3 0-152,-2 0-88,-3 0-32,0 0-28,0 0 12,0 0-120,0 0-160,0 0-128,-3 0-368,-5 0-648,3 0-2069,-3 0-2039,-1 0-1217</inkml:trace>
  <inkml:trace contextRef="#ctx1" brushRef="#br0" timeOffset="0.99">10468 3266 4912,'0'0'4277,"0"0"-3025,0 0-852,0 0 244,0 0 292,0 0 328,0 0-212,0 0-280,-6 26-84,6-14 29,-2-2 39,-4 0 0,6 2-80,-2 1-84,-4 2-32,6 0-24,-6 4 12,1 0-60,2 0-64,-2 3-36,-3-1-160,8-1-56,-9 1-76,6-4-48,-2 0 12,-3-1-48,8-1-4,-3-4-8,-1-1-60,4-2-72,0-1-100,0-2-20,0-1-52,0 0-48,0-3-120,0-1-64,4 0-60,-4 0-200,3-5-496,-3 0-1081,0-3-2511,0 0-2529</inkml:trace>
  <inkml:trace contextRef="#ctx1" brushRef="#br0" timeOffset="0.99">10305 3373 960,'0'0'1460,"0"0"-1068,0 0 248,0 0 1825,0 0-385,0 0-656,0 0-80,0 0-124,6-24-156,-6 23-148,0 0 60,0-1 4,0 2-111,0-2-137,0 2-148,0 0-128,0 0-160,3 0-296,-3 2-76,0 0 52,0 4 24,5 3 444,-2 5 168,2 1 160,-2 4-140,3-2-184,-4 4-144,1-4-108,5 0-100,-8 0 12,8-1-20,-2-4-28,-3 0-60,2-2 0,-2-3-60,2 2-28,-2-4 4,2 2-132,-5-4-100,0-1-36,4 1-64,-4-1-84,0-2-60,0 0-56,0 0-60,-4-2-520,4-1-1013,-5-2-2407,5 0-2385</inkml:trace>
  <inkml:trace contextRef="#ctx1" brushRef="#br0" timeOffset="0.99">10515 3508 784,'0'0'4853,"0"0"-2421,0 0-916,0 0-252,0 0-28,0 0-112,0 0-168,0 0-236,0 0-152,25-17-128,-20 15-48,-2-1-3,2 3-5,1-2-24,0 0 0,-4 2-36,6-2-4,-2-1-48,3 1-88,-7 1-48,6-1-28,-2-1-8,-4 1 0,2 2-4,-4-2 4,0 0 8,0 1 16,5-1-16,-5 2 16,0-2-4,0 0-32,0 1-16,-5-1-72,5-1-4,-4 1 4,2-1-12,-4 1-136,-2-3 40,6 1-16,-7 2 52,3 0-88,-2 1 40,6-1-104,-4 2 64,4 0-48,-2 3-24,-1 1 32,2 0 200,-5 3 56,3 1 164,2 2 40,-3 1 84,6 2-24,-8 1 80,8 0 40,0 1-120,0-1-28,0-2-88,0 1-32,0-4-28,8 0-80,-8-2-52,9-4-4,-4 2 52,3-1-56,0-1 4,-2-3 0,2 0-8,0 0-172,1-3-20,-3-1-100,2 3-24,-6-4-88,6 2-36,-4-3 12,-4 1-76,8 1-124,-8-1-176,0 2-352,0-2-861,5 3-971,-5-1-2756,0-1 207</inkml:trace>
  <inkml:trace contextRef="#ctx1" brushRef="#br0" timeOffset="0.99">10733 3430 7233,'0'0'4424,"0"0"-2596,0 0-344,0 0-71,0 0-245,0 0-288,0 0-240,0 0-160,0 0-140,0 0-68,0 0 32,-22 9 0,14-5 76,0 3 92,1-2-32,-1 2-104,0 0-116,-1-1-76,7 3 4,-6 0-4,5-1-36,-2 1-96,2 1 60,3-1-12,-6-1-12,6 1 0,0-1 16,0 1-56,0-2 40,0 0-40,6-2 0,-6 0-4,3 1 4,2-5-4,-2 2 44,5 1-40,-6-3 64,7-1-24,-1 2-48,-2-2-8,3 0-172,-7 0-64,6-2-44,-2 2-64,-1-3-72,4 1-60,-9-1-88,5 2-160,-2-5-320,-3 1-812,0 1-1325,0-1-2867,0 1-1361</inkml:trace>
  <inkml:trace contextRef="#ctx1" brushRef="#br0" timeOffset="0.99">10838 3323 8221,'0'0'3268,"0"0"-1908,0 0-772,0 0 184,0 0 568,0 0 329,0 0-149,0 30-232,0-18-264,0 2-220,0 2-124,0-1-88,0 1-48,0 1-108,0-2-100,0 1-108,0-1-68,0-1-64,0-2-36,0 0-60,0-2 12,0-1-8,0-1-4,-3-1 0,3 1-48,-5-4-12,5 1-52,0-1-80,0-1-144,0-1-148,0 1-108,-4 0-72,2-2-188,2-1-412,0 0-724,-6-1-1969,6-3-2915,-2-5-709</inkml:trace>
  <inkml:trace contextRef="#ctx1" brushRef="#br0" timeOffset="0.99">10733 3475 4984,'0'0'5693,"0"0"-4213,0 0-724,0 0 404,0 0 516,0 0-195,0 0-505,0 0-568,0 0-224,0 0 148,0 0 184,22 2 84,-14-2-28,6 0-132,-6 0-172,6 0-124,-3 0-92,3-2-52,-8 1-172,2 1-84,0 0 12,0-2-12,1 2-168,-4-3-384,3 1-276,-5 0-612,0-1-861,6 1-2807,-9-2-2261</inkml:trace>
  <inkml:trace contextRef="#ctx1" brushRef="#br0" timeOffset="0.99">10948 3469 14969,'0'0'3793,"0"0"-3793,0 0-124,0 0 124,0 0 604,0 0 44,0 0 208,-16 27 32,13-18-268,3 1-268,-5-2-160,5 5-180,0-3-4,5 0 40,-5-1 52,5-2-44,4-1-56,-4 1-4,3-5 4,0 4 0,1-6-4,2 0-8,1 0-136,-4 0 28,0-4 0,-3 0-12,-2-1-16,3 2 4,-3-4 12,2 2 68,-5-2 64,0 2 12,0-2 64,0 0-68,0-2 4,-5 1-4,2 1 36,-3-2-40,-2 1 0,5 1 8,-2-2 0,-3 4-12,1 0-60,-1 2-100,3 1-56,2 0 8,-6 2 36,4 0-8,5 0-16,-8 0 0,8 2-32,-3 0-68,-2 1-192,5-1-200,0 1-432,0 2-609,0-1-735,0 1-1388,0 0-1909</inkml:trace>
  <inkml:trace contextRef="#ctx1" brushRef="#br0" timeOffset="0.99">11109 3549 4892,'0'0'5233,"0"0"-4281,0 0 0,0 0 544,0 0 240,0 0-79,16 26-489,-10-23-344,-6-1-136,3 2 36,2-3-116,-2 1-132,-3-2-28,5 0 36,-5 0 100,3 0 68,-3 0 84,0 0-60,0 0-52,2-2-104,-2-1-64,0-1-108,0-1-72,0 1-95,0-4-37,0 0-136,0-4-8,0 1-68,0-1-76,-2-1-13,2-3-35,-3 1-24,3 1 0,0 4 132,0-1-12,0 4 12,0 2 0,3 2-60,-3-1 12,2 3 44,-2-1 28,0-1 12,9 3-36,-9-2 0,8 2 24,-8 0 12,8 0 44,1 0-44,-1 0 36,0 2-36,0 1 36,4-1-60,-4-2-12,-3 1-36,4 3-36,-1-2 8,-5-2-44,2 1-204,-5-1-124,0 2 0,0-2-12,0 0-88,0 1-304,0 1-272,-8 0-264,3 0-641,2 0-923,-3-2-2556,-2 0-897</inkml:trace>
  <inkml:trace contextRef="#ctx1" brushRef="#br0" timeOffset="0.99">11647 3470 3124,'0'0'628,"0"0"3609,0 0-2317,0 0-644,0 0-468,0 0 128,0 0 160,0 0-184,-6-24-120,6 21-135,0-2-133,0 1-128,0 2-48,0-1-36,0 0-4,0 1-36,-2-2-28,2 4-44,0-1 8,0 1 12,0 0-36,0 0 12,0 0-12,0 0-64,0 0-112,0 1-4,-3 5 88,3 2 224,0 3 356,-5 2 192,5 4-260,-3 1-192,-3-3-136,6 0-152,0 1 8,-3-4-12,3 0-24,0-3 0,0-1-36,0-1-44,0-1-16,0-3-52,0-2-20,3 1-36,-3 0-36,0-2-100,6 0-92,-6 0-64,3-2-132,-3-1-236,5 0-316,-5-5-596,3 1-1125,-3-1-2247,2 1-2877</inkml:trace>
  <inkml:trace contextRef="#ctx1" brushRef="#br0" timeOffset="0.99">11649 3235 7673,'0'0'5316,"0"0"-3476,0 0-932,0 0-352,0 0-95,0 0-121,0 0-116,0 0-188,0 0-36,0 0-212,0 0-124,7-9-141,-7 9-579,0 0-388,0 0-804,0 0-2888,0 0-309</inkml:trace>
  <inkml:trace contextRef="#ctx1" brushRef="#br0" timeOffset="0.99">11754 3465 5380,'0'0'1405,"0"0"-1001,0 0 180,0 0 92,0 0-196,-2 26-156,4-21 260,-2 0 136,0 0-100,0-1-172,6 3 4,-3-2 96,-3-2 144,0 2 120,0-1 100,0-1-20,0-1-35,0 0-37,6-1-128,-6 1-112,0-2-76,0 0 12,0 0 20,0 0-36,0 0-12,0 0-4,0 0-12,0-2-96,0 1-108,0-1-28,-6-1-44,6-3-64,0 1-132,0 0-52,0-2-8,0-1-124,0-1 52,6-3-108,-4 2 20,-2-1-8,6 1 104,-4 2 52,4 1 12,-4 1-48,-2 1-28,7 4-8,-5-1 24,4 2 8,-1 0 40,0 0 0,-2 2 68,6 2 4,-4 2 60,-2 3 136,5 2-16,-2 0 16,-3 1-40,5 0-60,-6 2-36,6-2 160,-1 0-40,-5-2-120,6-2-60,-2 1 4,2 0 8,-5-2 40,3-2-44,-4 0 0,1-2-8,-3 1-12,5 0-100,-5-3-8,3-1-172,-3 0-204,0 0-112,0 0-220,-3 0-508,-2 0-1477,5-1-4111,-5-7-2341</inkml:trace>
  <inkml:trace contextRef="#ctx1" brushRef="#br0" timeOffset="0.99">12138 3414 5412,'0'0'9929,"0"0"-7852,0 0-1741,0 0-100,0 0 368,0 0 12,0 0 32,0 0 124,0 0-68,25-9-180,-17 7-172,4 2-96,-4 0-16,0-1-72,1 1-92,-1 0-32,0 0-44,6 0-12,-9-2-60,3 0-52,-2 0-56,-3 1-64,3 1-68,2-2-212,-6 0-60,-2 1-112,6-1-136,-3 0-312,2 2-584,1-3-769,-6-1-1407,8 3-564,1-4-297</inkml:trace>
  <inkml:trace contextRef="#ctx1" brushRef="#br0" timeOffset="0.99">12208 3264 4852,'0'0'4457,"0"0"-2457,0 0-564,0 0-264,0 0-232,0 0-284,0 0-256,0 0-188,0 0-108,0 0 12,8 4 69,-8 3 367,5 6 624,-5-1-168,0 4-148,0 4-152,0-1-76,0-1-64,0 2-116,-5-3-140,5 0-56,0 1-28,0-5-92,-3 3-4,3-6-60,0 2-12,0-3-60,0-1 12,0-3-12,0-1-4,0 1-8,0-2-84,0-3-24,0 2-232,0-2 36,0 0 4,0 0-64,-5 0-160,5-2-412,-3-3-720,-3 2-985,3-2-1939,-2 1-1957</inkml:trace>
  <inkml:trace contextRef="#ctx1" brushRef="#br0" timeOffset="0.99">12356 3190 964,'0'0'5977,"0"0"-3821,0 0-1340,0 0-288,0 0 620,0 0 336,0 0 28,0 24-12,6-13-163,-6 2-233,0 0-172,0 4-48,0 3-92,0-1-112,0 2-52,0-4-204,0 2-132,0 0-124,0-2-8,-6-2-64,6-1 60,0 0 24,0-4-120,0-1 16,6-1-16,-6-1 12,3-2-64,-3 2-8,0-5 4,0 1 0,0-1 0,0 0 4,0-2 0,0 0 4,0 0 72,0 0 24,6 0-108,-4-5-8,-2 1-136,6-1-24,-4-2 8,6 2 28,-1-2 60,-2 0 24,-5 2-12,8 0 48,-8 0 0,5 3 8,-2-1-4,-3 1 8,6 0-8,-6 2-4,3-2-84,-3 2-40,0 0-44,5 2 108,-5 0 36,3 5 36,2-2 120,-5 2 12,3 1 4,3 1-28,-6 1-96,8-1 36,-8 1-40,3 1 4,-1-1 0,4-3-8,-4 0 4,7-2 40,-3 0-48,-4-2-8,4 1-52,-4-3 0,-2-1-48,6 0-220,-6 0-36,0 0-24,0 0-48,3-5-172,-3 2-268,0-2-632,0-2-892,-3 2-1517,3-2-2023,0 0-765</inkml:trace>
  <inkml:trace contextRef="#ctx1" brushRef="#br0" timeOffset="0.99">12509 3456 9169,'0'0'2016,"0"0"-1708,0 0-164,0 0 840,0 0 672,0 0-92,0 0-223,0 0-349,22 0-312,-17 0-152,-2 0-52,2 0 4,3 0-8,-5 0-44,3 0-88,-1 0-96,1 0-112,-3 0-32,-3 0-4,8-1-36,-8-1-12,0 0 0,6 1 24,-4-1-12,-2-3-60,0 3 0,0-3-72,0 1 72,0-2 4,0 0-4,0 3-96,-2-4-24,-4 0 60,3 2 48,-2 0-64,-4 2 76,4 1 0,-1 2 8,3 0 20,-5 0-28,3 2 0,2 3 0,-2 0 120,1 1 0,-1 3 24,2 0 52,3 1-88,-5 1 36,5 0-68,0 0-64,5-1 0,-2 0 36,2 1 0,-1-3-44,1 1 0,3-2 92,0-2 24,-5 0-60,8 0-60,-5-1-8,2-1 8,-5-1-60,5-2-12,-8 0-96,6 0-112,-4 0-60,4 0-60,-6 0-24,0 0-112,0-2-220,0 0-468,0-1-1188,0 1-2549,-6 1-2988</inkml:trace>
  <inkml:trace contextRef="#ctx1" brushRef="#br0" timeOffset="0.99">10314 4055 2824,'0'0'4365,"0"0"-2093,0 0-672,0 0-404,0 0-112,0 0-40,0 0-36,0 0-124,0 0-271,0 0-229,0 0-96,0 3 216,-3 4 372,3 2 96,0 3-192,-6-2-148,6 4-132,-3-4-100,-2 2-12,5-3-36,0-1-28,0-1-68,0 0-52,-3-5-60,3 1-32,0-3-28,0 2 12,0-2 48,0 0 48,3-3 60,-3-1 64,5-3-76,-2-3-120,3-2-72,-3-4-44,5 1 44,-3-2-48,-2 0 0,3-1 0,-4 1-48,1-2-108,2 2-12,-2 3 108,-3 1 48,8 2-48,-8 2 12,0 5-48,6-1-12,-6 3 32,0 2-56,3 0-84,-3 0-60,5 0 56,-5 7 84,3-3 136,2 9 292,3-3 20,-4 4-108,-1 3-72,2-1-20,-2 1-40,2-2 12,-2 1 0,2-1-84,-1-3 0,1 2 0,-5-6 0,3 1 0,2 0 48,-5-3 12,0 1-52,0-3 4,3 1 36,-3-2-36,0 1-4,0-4-8,0 2-60,0-1-36,0-1-132,0 0-172,0 0-60,0 0-80,0 0-92,0 0-92,0 0-336,0-1-884,0-3-2245,0 1-1883,0-3-1857</inkml:trace>
  <inkml:trace contextRef="#ctx1" brushRef="#br0" timeOffset="0.99">10606 4057 272,'0'0'11509,"0"0"-9133,0 0-1456,0 0-164,0 0 349,0 0-161,0 0-140,0 0 68,0 0-224,0-25-220,0 24-196,0-1-160,-6 0 12,6 1-8,0-1-28,-2 0 48,-4 1 12,4 1-8,-4-2-88,-3 2-4,7 0-8,-4 2-60,-2-1 48,2 3 4,1 1 8,-3 0 4,5 4 44,-2-3 24,2 3 24,-3 0-24,6 1-20,0-1-52,0-1-76,0-1-32,0 0 12,6 0 60,-3-4-16,2 2 52,-2-3 0,2-2 100,-2 2 8,2-2 28,1 0-52,-6-4 0,8 3 0,-8-3-12,8 1-20,-8-2-52,6-1 8,-3 1 0,3-2-8,-4 2-48,-2 0 36,6-2-112,-4 0 124,-2 4 8,0 0 76,0 1 16,0 2-100,0 0-124,0 0-168,0 3 196,0 2 96,0 4 352,0 3 0,0 0-120,0 2-40,0 1 52,0-3-64,0 2-76,0-4-104,0-1 0,6-2-12,-4 0-84,2-2 0,-4-4-136,8 1-32,-8 0-64,8-2-72,-3-4-76,-2 2-168,3-4-224,2-3-544,-5 1-1017,2-1-1719,-5 2-1896</inkml:trace>
  <inkml:trace contextRef="#ctx1" brushRef="#br0" timeOffset="0.99">10663 4057 14113,'0'0'2549,"0"0"-2389,0 0-108,0 0 592,0 0 272,0 0 128,0 0-160,0 0-360,0 0-172,0 0 0,0 0 60,17 5 40,-9-5-32,1-2-68,-1-1-144,3 1-100,-2 0-100,4-1-8,-4-1-8,-1 3-112,-5-1-112,5-1-8,-3 1-40,-1 2-96,-2 0-220,-2-2-48,0 2-84,0 0-388,0 0-636,0 0-961,0 0-1719,-2 2-2865,-2-2 4281</inkml:trace>
  <inkml:trace contextRef="#ctx1" brushRef="#br0" timeOffset="0.99">10793 3885 1148,'0'0'8169,"0"0"-5421,0 0-1104,0 0-48,0 0 49,0 0-193,0 0-124,0 24-84,0-15-136,0 4-212,-2 0-184,-4 2-120,6-1-60,-8 1-64,8 2-156,-2-1-84,-2-1-44,4 0-64,0-1-36,0 0-12,0 0-68,0-4 0,0 0 4,0-1-8,0-2-8,0 0-52,0-1-12,0 0-48,0-3-36,0 0-40,0 1-44,0-4-60,0 2-48,0-2-64,0 0-96,0 0-72,0 0-168,-5-4-636,2 1-1248,-2-2-2569,5-2-2535</inkml:trace>
  <inkml:trace contextRef="#ctx1" brushRef="#br0" timeOffset="0.99">10846 4077 12493,'0'0'3008,"0"0"-2023,0 0-373,0 0 428,0 0 180,0 0-280,0 0-120,0 0-224,0 0-488,0 0-96,5 4-12,-5 1 220,0 0-28,0 2-12,0 0-68,3 1 44,-3 1-72,6-2-12,-3 0 16,2-1-28,-2 1-12,2-3 0,1 1-36,3-3 72,-4 1-12,-2-1-12,5-2 28,0 0 32,-2-2-24,2-3 0,-3 1-12,1-1-76,-3 0 0,2 0-4,-2-2-4,-3 0 0,5 0 8,-2 1-8,-3-1 0,0 0 0,0 0 8,0 0-4,0 0-4,0 0-72,0 4-12,0-2 0,0 3-48,0 0-52,0 1-44,0-1-52,0 2-72,0 0-72,0 0-144,0 0-164,0 0-296,0 0-544,0 0-965,0 0-1439,0 2-1464,0-2-713</inkml:trace>
  <inkml:trace contextRef="#ctx1" brushRef="#br0" timeOffset="0.99">11072 4118 9269,'0'0'1680,"0"0"-1128,0 0 348,0 0 860,0 0-120,0 0-435,0 0-125,0 0-120,0 0-140,0 0-96,0 0-44,14 11 24,-14-11 24,0-2 24,3 0-40,-3 1-124,0-3-92,0 1-112,5-1-80,-5 1-88,0-4-60,0 4-48,0-4-56,3 2-52,-3-4-12,3 2-84,-3-1 0,0-1-12,0 0 12,0-1-24,0 1 48,6 1-52,-6-1 52,3 1 8,-3 3 64,0-1 8,0 3-8,0 3-4,0-2-56,0 0 48,0 2-72,0 0-72,0 0-120,0 0-52,0 2-8,0 0 72,0 1 68,5 1 52,-2-1 36,-3 2-36,0-3 20,5 3 16,-2-1-132,-3-3-4,6 3 4,-3-2 8,2-1 28,-2-1-124,2 2-268,0-2-344,-5 2-480,0-1-552,0-1-797,0 0-1619,0 0-1361</inkml:trace>
  <inkml:trace contextRef="#ctx1" brushRef="#br0" timeOffset="0.99">11247 4031 4940,'0'0'6405,"0"0"-4817,0 0-952,0 0 52,0 0 372,0 0 161,0 0 87,0 0-88,0 0-276,0 0-236,0 0-88,-17 9-48,9-4-100,0 1-228,4 0-148,-1 1-96,2-1-8,1 1-40,-4 0-24,6 0 0,0-4-16,0 4-32,0-3 36,0-1 24,0-1 12,6 0-124,-6-1 100,5-1 68,-5 0 4,9-1 48,-9-1-36,8-3-12,-3 1-12,-2-1-36,2 2 36,-2-4 4,3 2 0,-3 1 8,2 1 0,-5-1 4,3 3 80,-3-1-12,0 2 4,0 0-76,0 0-100,0 0 4,0 2 48,0 3 48,0 0 244,0 2-76,0 0-48,0 0-108,0-1 40,0 1-52,0-2-12,5 2-108,-5-2-24,3-1 36,-1 1-76,-2-3-108,7-1-12,-5 1-96,-2-2-76,6 2-148,-4 0-124,-2-2-524,0 0-853,6 0-1719,-6 0-1760,0-6-573</inkml:trace>
  <inkml:trace contextRef="#ctx1" brushRef="#br0" timeOffset="0.99">11368 3838 5124,'0'0'10701,"0"0"-9372,0 0-1329,0 0-372,0 0 372,0 0 672,0 0 280,0 0 388,0 0-228,11 31-260,-11-15-176,0-1-32,0 3 8,0 2-84,0 1-88,0-1-44,0 1-136,0 0-120,0-2-24,0 1-56,0-3-92,0-1-8,0-1-4,6-3-4,-4 0-56,-2-3-8,0-1-60,6 1 0,-4-4-72,-2 0-48,0-1-76,0-3-56,0 1-64,0-2-48,0 0-84,0 0-132,0 0-236,0-2-764,-2 1-2161,-4-4-2515,4-2-2665</inkml:trace>
  <inkml:trace contextRef="#ctx1" brushRef="#br0" timeOffset="0.99">11917 3997 756,'0'0'5325,"0"0"-2857,0 0-1236,0 0-368,0 0 128,0 0 84,0 0 20,0 0-68,0 0-124,0 0-147,20-24-185,-20 24-100,0-2-24,0-1 32,0 2 52,0 0-40,0 1-116,0-2-116,-3 0-40,-2-1-88,1 3-32,-4-2-88,0 2-12,0 0-8,-3 2-68,-3 3-8,5-2 12,-4 4 68,-1 2 4,3 0 108,-3 4 4,6-2 144,-3 4-52,2-1-20,1 1 36,6-1 72,-4 0 36,6-1-112,0 3-96,0-6-32,0 4-40,0-4-40,6-1-4,-4-1 0,6-1 0,1 0-4,-1-4 8,3 1 0,-2-4 52,7 0-56,-2 0 0,-1-4-4,2 1-8,-5-4-88,5 4-148,-10-4-36,8 3-24,-9 1 52,4-1 20,-3 1 0,-2 1 48,-3 2 28,0-1 32,0 1 16,0 0-136,0-2-196,-3 2-308,-2-2-180,5 2-248,0 0-449,-8-2-567,8 2-852,0-1-2749</inkml:trace>
  <inkml:trace contextRef="#ctx1" brushRef="#br0" timeOffset="0.99">12064 4051 5837,'0'0'8204,"0"0"-6664,0 0-1324,0 0 84,0 0 605,0 0 175,0 0-232,0 0-256,0 0-288,0 0-120,-14 28-12,14-16-12,-3-2-28,3-1-20,0-1-16,0 1-48,3-2-48,2 0 0,-5-2 0,3-2 0,3-1 8,2 0 80,-2-2 20,-1 0-24,-2 0 28,6-4-4,-1 1 64,-8-2-88,5 1-36,-2-1-36,2-2 44,-5 2-56,3-2-12,-3 0-36,0 1-24,-3-1-40,3-2-92,-8-1 20,3 1 52,2 1 20,-2 1 60,-4 2 52,1 0 0,5 1-8,0 2-116,-2 0-92,2 1-92,-3-1-20,3 2 56,3 0-72,-5 0-184,5 0-228,0 0-372,0 0-621,0 0-619,0 0-800,0 0-2097,0 0 1201</inkml:trace>
  <inkml:trace contextRef="#ctx1" brushRef="#br0" timeOffset="0.99">12268 4034 8989,'0'0'1924,"0"0"-1356,0 0-156,0 0 740,0 0 360,0 0-276,0 0-131,0 0-309,0 0-252,0 0-64,0 0 24,-25 23 36,20-15-64,5 3-12,-8-3-112,2 1-8,6 1-140,-3-1-192,3-3-4,0 1-8,3 0-12,-3-3-56,6 1 68,-3-4 60,2 1 0,0 0 16,-5 0-4,8-2 0,-2-2 12,-3 0-36,5-1-48,-2 1 0,-4-3-4,4 3-76,-6-3-64,3 2 84,2-3-40,-5 1-32,3 0 60,0-2 68,-3 0-8,0 1-76,0-3-20,0-1 24,0 1 36,0 0 48,0 1 16,-3 1 68,0 0 96,-2 4-32,2-1 60,-3 3-208,4 1-52,-4 0-104,4 0-40,-4 1 28,-3 4-4,1 0 0,3 1-32,-3 1-52,2 1-52,-2-1-256,5-2-84,-2 0-268,5 2-464,0-3-749,-3-1-1691,3-1-1817</inkml:trace>
  <inkml:trace contextRef="#ctx1" brushRef="#br0" timeOffset="0.99">12417 4074 6141,'0'0'4252,"0"0"-3940,0 0-108,0 0 28,0 0 744,0 0 280,0 0-24,14 26-124,-14-21-251,3 2-173,2-1 12,-5 1 44,3-2-248,3 1-148,-6-3 8,3 0 28,2-1-36,-5 2-52,0-3-12,0-1 12,0 0 36,0 0 96,0 0 132,0 0 36,0 0-12,0-1-84,0-3-172,0 1-68,0-4-52,0 2-36,0-2 24,-5 0-12,2-2-80,3-1 20,0 2-68,-6-3-52,6 3-72,0-3-24,0 1 8,0 2 28,0-1 12,0 0-24,0 3-12,0 0 12,6 1-24,-6 0 12,3 0 36,2 0 0,-5 3-36,0-2 12,5 1-12,-5 1-24,0 2-28,8-1-20,-8-2-12,7 3 24,-5 0-12,-2 0 8,6 4-32,-6-2-48,2 0 20,-2 1 4,6-1 24,-6 1 20,0 3-56,0-5-184,0 4-148,2-3-192,-2 3-324,0-3-324,0 0-637,0 3-1075,0-3-2524,0-2-1125</inkml:trace>
  <inkml:trace contextRef="#ctx1" brushRef="#br0" timeOffset="0.99">12657 4077 8521,'0'0'3280,"0"0"-2228,0 0-936,0 0 328,0 0 508,0 0 260,0 0-55,0 0-137,-30 5-292,27-1-220,-2-2-116,0 1-12,-2 0 36,-1 3 60,6-3-24,-4 4-100,-2 0-112,5-2-80,-2 0-28,2 2-68,-3-2-64,6 0-12,0 0-40,0-1 44,0 1-40,0 0-12,0-3-12,6 1 12,-3 1-4,2-3 52,-2-1 8,3 0 4,-4 0 64,6-1-16,-2-4-48,3-1-44,-4-1-80,0 1 16,3-3 0,-5 0 56,6-1 4,-4 0 0,-2 0 0,2-2-12,-2 0 48,2-2-100,-1-3 40,-1 1 12,-3-1 48,0-3 8,5 2 4,-5 1 0,3-2 4,-3-1-4,0 2 60,0 3 100,0 0-76,5 4-36,-2 3-40,-3 1-8,0 1 72,0 3 0,0 1-8,0 2 32,0 0-96,0 2-100,0 1 52,0 4 48,0 7 400,0 2 48,0 3-84,0 3 84,0 2-36,-3 0-136,-2-2-156,5 0-72,0-1-40,0 0-4,0-4 8,0-2-8,0-1-4,0-2-8,0-2 4,0-3-4,0 2-64,5-4-24,-2-2-72,-3-1-28,0 2-104,9-4-112,-9 1-132,0-1-124,5-1-208,-2-3-572,2 1-1040,-2-4-2333,-3 2-2624</inkml:trace>
  <inkml:trace contextRef="#ctx1" brushRef="#br0" timeOffset="0.99">12832 4050 5044,'0'0'12314,"0"0"-10314,0 0-1780,-9 24-220,4-16 428,5 1 72,-3-4 12,3 2 84,0-2-156,0 0-276,3-1-164,-3 1-120,0-2-208,5 1-124,-5-3-60,0 1-12,0-2-160,0 0-200,0 0-476,0-5-785,0 2-2547,0-4-2557</inkml:trace>
  <inkml:trace contextRef="#ctx1" brushRef="#br0" timeOffset="0.99">12884 3855 11069,'0'0'4780,"0"0"-3635,0 0-1145,0 0-564,0 0 135,0 0 289,0 0 140,0 0 104,0 0-104,0 0-352,-17 30-556,12-23-1292,5 0-3368,-3 0-1369</inkml:trace>
  <inkml:trace contextRef="#ctx1" brushRef="#br0" timeOffset="0.99">12991 4115 10797,'0'0'4100,"0"0"-3672,0 0-340,0 0-88,0 0 744,0 0 197,0 0 87,0 0-192,0 0-356,0 0-272,0 0-72,-2-2-132,2 1 44,0-1 64,0-3 84,2 1 12,-2 3-4,0-5 16,0 3 36,0-2 0,0-2 36,0 4-24,0-4-48,0 0 8,0-2-56,6 2-52,-6-1-36,0-1-12,0 1-72,3-1 0,0 2 0,-3-1-12,5 1 12,-2 0 0,-3-1-12,5 6 12,-2-4-4,-3 5 4,0-1 4,0 0 0,6 0 0,-6 1 4,0 1-8,3 0-48,-3 0 36,5 3 12,-2 1 4,2 1 68,-5-1 12,3 4-32,2 0-52,1 1 8,-6 1 104,6 1-112,-4-3-48,4 1 48,-4 1 72,7-3-12,-3 2-60,-4-3 8,4 0-8,-4-1 68,4 0-68,-4-2-48,2 1 36,-4-3-36,5 1 36,-5-2-108,3 2 20,-3 0-140,0-2-100,0 0-84,0 0-136,0 0-132,0 0-228,0-4-900,0 1-2837,0-1-3812</inkml:trace>
  <inkml:trace contextRef="#ctx1" brushRef="#br0" timeOffset="0.99">13229 3981 8765,'0'0'4504,"0"0"-3536,0 0-740,0 0 300,0 0 696,0 0 221,0 0-49,0 0-268,0 0-396,0 0-368,0 0-108,-13-2 36,6 6 60,-1 1 36,-2 4 0,4-1-88,-5 1-116,3 3-124,-1 0-48,1-2 36,0 2-48,5-3-72,3-1-16,0 1-20,0-4 60,0 0 36,0 0-84,0-3 12,3 0 28,2 1 56,-2-3 12,-3 0 36,5 0 12,1 0 0,0-3-12,-4-1-36,6-1 48,-8 2-12,9-4-44,-3 2 8,-4 0-4,6-4-8,-2 2-4,3 0-44,-7-1 48,1 1 4,5 1 4,-8 3 116,0 1-40,5 1-12,-5 1-72,0 0-104,3 1 16,-3 1 88,0 5 168,0-3 24,6 4-72,-6 1-120,0-2-72,3 1-72,-3 1 48,5-2-24,-2-1-40,-3 1-104,5 0-220,-2-2-100,2-1-36,-5-1-48,0 1-200,4-3-336,-1 1-416,-3-2-745,0 0-851,0 0-2468,0 0-45</inkml:trace>
  <inkml:trace contextRef="#ctx1" brushRef="#br0" timeOffset="0.99">13290 3964 14321,'0'0'4017,"0"0"-4017,0 0-456,0 0 456,0 0 384,33 9 232,-22-9 24,5 1 92,1-1-132,0 0-176,2 0-96,-2 0-176,2 0-152,3 0-112,-6-1-20,-1 1-100,-7 0-120,5-2-492,-4-1-184,-1 2-428,0 0-1049,-5 1-2327,-1-2-2749</inkml:trace>
  <inkml:trace contextRef="#ctx1" brushRef="#br0" timeOffset="0.99">13433 3772 13093,'0'0'1964,"0"0"-1964,0 0-452,0 0 452,0 0 944,0 32 89,-8-18 567,3-1-48,2 7-296,3-2-380,-5 3-292,2-2-236,3 2-152,0-3 8,0-2 52,0 1-28,0-1-60,0-3 16,0-1-100,0-2-24,0 3-60,0-5-4,3 1 4,-3-2-84,0-2-52,5-2-8,-5 1-60,0-1-28,0-1-68,0-2-76,3 0-72,-3 0-60,0 0-76,0 0-196,0-2-692,-3-3-1373,3-2-2923,-5 4-2577</inkml:trace>
  <inkml:trace contextRef="#ctx1" brushRef="#br0" timeOffset="0.99">13530 3973 10017,'0'0'5440,"0"0"-4596,0 0-691,0 0-17,0 0 724,0 0 116,0 0-188,22 1-152,-14-1-168,0-1-252,1 1-104,-1-2 8,-2-2 4,-1 3-16,4-1-20,-1-2-16,-8 1-64,5 1-8,-2-3-12,-3 2-100,0-2 28,0-1 24,0 1 0,0-2-4,0 1 56,0-3-40,-3 2 48,-2-1 96,5 0-20,-8 1 156,8 4 96,-9-1 12,6 2 120,-5 2-120,6 6-196,-6-1 4,-1 6 44,-5-1 0,5 4 16,4 0-16,-3 3 12,0-2-8,-1-2-104,4 3-92,5-2-256,0 0 88,0-2 112,0 2 56,0-4 8,5 0 0,4 1-8,-6-5-12,10 0 0,-8-1-48,4 0-36,5-2-64,-5-3-68,1 0-64,-2 0-44,4 0-76,-4 0-64,0-3-144,-2-1-272,2 1-580,-5-2-1053,2-2-2175,-5 4-2537</inkml:trace>
  <inkml:trace contextRef="#ctx1" brushRef="#br0" timeOffset="0.99">10606 4458 1772,'0'0'4977,"0"0"-3265,0 0-532,0 0-120,0 0 444,0 0 360,0 0 24,11-21 13,-11 17-249,-5 2-372,5 2-292,-6-1-236,-2 1-160,-6 0-156,3 0-88,-5 1-56,-1 5-40,-3-3-48,1 4-120,2 1-84,1 0-48,2-1-12,3-1-72,0 0-48,6 0 0,2 1-28,3 0-68,0 0 48,0 0 20,8-1 88,0 3 0,-2-3 36,8 3-52,-4-2-128,-1-1 92,5 1 4,-6-4 32,-2 1 64,2-1 12,0-2 48,-8 3 8,6-2 4,-6-2 12,0 2 84,0-2-8,0 5 68,0-2 88,-6 2-40,6-2-36,-8 5-44,5-1-28,-2-1 0,-1 1-12,-2-1 0,2 1-12,-2-1 16,5 1-40,-3 0-48,-2-3 0,0 2-4,8-1-4,-8-1-40,5-2-28,0 3 16,-2-4 0,2 1-60,-2 0-144,2 0-100,3-2-48,-5 0-52,5 0-144,-4 0-416,-1 0-376,5 0-472,0-2-673,0 0-575,0 2-1948,0-2 427</inkml:trace>
  <inkml:trace contextRef="#ctx1" brushRef="#br0" timeOffset="0.99">10612 4577 2644,'0'0'7993,"0"0"-7401,0 0-592,0 0-580,0 0 580,0 0 772,0 0 244,0 0 180,0 0-232,0 0-420,8-4-152,-8 1 32,0 3 197,0 0 275,0 0-20,0 0-60,0 0-120,0 0-156,0 0-152,0 0-144,0 0-152,0 3-84,0 0 32,0 0 68,0 3 112,0 1-112,5 1-104,-2-1-4,-3 0 0,8 1-44,-8-3-4,9 1 44,-4-1-8,3-3 12,-3-1 4,4 0 8,-1-1 60,0 0 12,-1-1 28,1-2-52,0-2 24,-3-1-12,4 1 16,-4-1-16,-2 0 0,2 1-12,-2 0 0,-3-1 24,6 2 28,-6-1-64,0 1 36,0-1-36,0-1 48,0 4 4,0-2 20,0 1 0,0 3 160,0 0 140,0 0-232,0 0-188,0 0-148,0 0-44,-6 5 72,6-2 120,0 4 68,0 2 28,0 4-48,-3-1 12,-2 4-12,5 0 40,-8 1-80,8 3 52,-3-3-56,-3-1-4,3 1-8,1-3-116,2-2 4,-6 0-24,6-2 12,0-3 0,0 1-100,-2-2-32,2-1-16,0-2-24,0-1-96,0 0-108,0-2-308,0 0-556,0-2-852,0 0-3097,0-5-4560</inkml:trace>
  <inkml:trace contextRef="#ctx1" brushRef="#br0" timeOffset="0.99">10921 4526 15693,'0'0'2789,"0"0"-2441,0 0-240,0 0 288,0 0 300,0 0 220,0 0-76,0 0-272,0 0-324,-30 2-200,27 1-44,-6 2 0,1 2 12,0 2 0,-1-2 0,6 0-12,-2 0 0,2 1-120,-2-4-52,5 4 4,0-1 24,0-2-4,5 0 40,-2 1-28,2-1 16,-2 0-136,6 0 52,-1-3 128,-3 0 76,1 3 88,3-4-88,-4 3 0,-2-1 48,2-1-48,-2 3-4,-3-2-36,0 1 40,0-1 108,0 4 36,0-2 40,0-1 72,-3 3 36,-2-2 8,-3 0-20,5 2-12,-3-2-52,-5-2 12,3 4 4,-1-4 44,1 3-92,0-3-184,0 1-60,-6-1-148,6 2-44,-7-3-52,7 0-44,0-1-16,2 1-48,6 0-76,-8-2-132,8 0-280,0 0-304,0-2-540,8-3-1225,-8 3-3423,6-6-1073</inkml:trace>
  <inkml:trace contextRef="#ctx1" brushRef="#br0" timeOffset="0.99">10956 4612 13905,'0'0'3885,"0"0"-3673,0 0-212,0 0 0,0 0 308,0 0 248,0 0 280,0 0 68,0 0-344,0 0-220,33-9-72,-26 9 12,1 0 20,5 0 28,-1 0-24,1 0-100,1 0-72,-6-2-124,6 2-8,-3-1-12,0 1-72,-2-2-48,-4 2-60,-2-4-100,5 4-180,-8-1-28,0 1-8,6-1 32,-6 1 0,0-2-64,0 0-244,0-1-664,0 3-1009,-6-2-1491,6 2-1560</inkml:trace>
  <inkml:trace contextRef="#ctx1" brushRef="#br0" timeOffset="0.99">11070 4457 4456,'0'0'7469,"0"0"-5741,0 0-852,0 0-32,0 0 465,0 0-69,0 0-16,0 0-100,0 0-280,0 0-396,2-11-276,-2 11-164,0 0-8,0 0 8,0 0 100,0 1 100,0 2 56,0 2 76,0 3 36,0-1-76,0 1-56,-2 1-40,2 0-36,0 6 4,-6-4-16,6 4-24,0 1 24,-2 1-36,-4 1 4,6-1-64,0 0 36,0 1-12,0-3-24,-2-4-60,2 4 4,0-5 0,0 2-4,0-3-72,0-4 24,0 0-48,0 0-12,2-1-76,-2-1-44,0-3-84,0 2-112,0-2-48,0 0-36,0 0-36,0-2-160,-2-1-612,-5 1-972,7-5-1969,-2 4-1419,-1-4-1317</inkml:trace>
  <inkml:trace contextRef="#ctx1" brushRef="#br0" timeOffset="0.99">11194 4618 14025,'0'0'4069,"0"0"-3405,0 0-576,0 0 244,0 0 132,0 0 64,0 0 180,0 0-28,25-1-256,-17 1-144,0-1-36,1 1-100,-1-2-48,3-2 12,-2 1-32,1 1-64,-4-2-4,3 1 0,-7-1-8,4 2-12,-4 0 8,4-3 4,-4 5 8,-2-2 76,0-2-12,0 1-12,0 0-60,-2-1-72,-4 1 0,4-2-48,-4 1 32,-3-1 16,1 3 72,0-2 0,-1 4 12,4 0 148,-3 0 8,0 3-24,2 0-60,-2 2-72,5-1-12,-2 3 4,-3 1 0,4-1 8,-1 2 48,5 0-44,-3 2-16,3-1-44,0 1-8,0-2 52,0 2 0,3-2-12,-3-2-72,9 1 80,-4-2 0,-2-1-8,5 2-84,-3-4 36,-2 2-36,6-3 84,-4 0-100,3 1-44,-3-3-124,2 2-120,-5-2-36,6 0-148,-8 0-148,6 0-248,-4-2-448,5-1-773,-7 1-1703,2 0-2068</inkml:trace>
  <inkml:trace contextRef="#ctx1" brushRef="#br0" timeOffset="0.99">11418 4622 3572,'0'0'6477,"0"0"-4633,0 0-1076,0 0-244,0 0 380,0 0 332,0 0-63,0 0-201,0 0-216,0 0-192,0 0-180,-8 24-28,1-20-52,7 1-60,-2-1-24,2 1-36,0 0 0,0-2-40,-6-1-20,6-1-52,0 1 28,0 0 32,0-2 0,0 0 28,0 0-4,0 0 28,0 0-28,0 0 52,0 0-40,0 0-44,0 0-52,0 0-64,0 0 40,0 0-40,0 0 0,0 0 0,0 0-4,0 0 44,0 0 12,0 0 24,0 0 16,0-2-28,0-1 0,0 1-12,6-1 12,-6-2 0,2-1-24,-2 1 40,7-2-16,-7 1-24,2-3 12,-2 2-52,6-3-4,-4 1-4,1-2-12,-3 5 12,0-1 4,5 0 0,-2 2 0,-3 2 0,0-2 0,0 3 4,0 0 4,6-2 48,-6 3-56,3 1-4,-3-2-12,0-2-48,5 4-12,-2-2-12,-3 1 12,5 1 8,-2-1 4,3 1 12,-3 0 0,2 0 36,3 0 12,-8 1 40,6 5 8,0-2 24,-3 4 40,2 0 20,-2 2-72,-3 1 24,5-1-36,-5-1 36,0 0-36,3 2-48,-3-2 0,0-5-8,5 4 4,-5-3-4,0-2-40,0 1 36,3-2 8,-3-1 4,0-1 8,0 1 88,0-1 28,0 0 8,0 0 12,6 0 12,-6-1-24,2 0 28,4-5 20,-6 1-48,5-2-48,1 1-12,-3-3-72,5 0 0,-3-3-4,3 3-8,1 0 0,-1 0 0,-2 2-48,3 4-12,-4-1 0,-2 3-12,5 1 84,-3 0 92,-2 0 28,6 1 12,-4 4 12,0-2 12,1 5 12,-4-1 28,7 1-4,-1 1-12,-2 0-24,-4 0-24,4-1-56,-3 2-76,5-4-60,-5 1 12,-3-1-24,8-1-48,-8-2 0,0 0-156,6 1-136,-6-4-80,0 2-112,0-2-120,0 0-220,0-2-524,0 0-1284,0-3-5513,-6-3-1952</inkml:trace>
  <inkml:trace contextRef="#ctx1" brushRef="#br4" timeOffset="0.99">23037 4260 1752,'0'0'664,"0"0"2389,0 0-585,0 0-884,0 0-552,0 0-156,0 0 12,0 0 32,0 0-68,0 0-132,8-8-88,-8 8-56,3 0 5,-3 0-33,0 0-52,0-3-48,0 3-44,0 0-32,0 0-28,0 0-24,0 0-52,0 0-12,0 0-36,5 0-12,-5 0-48,0 0-76,3 0-36,-3 0-40,0 0 68,0 0-4,0 3-12,6-1 24,-3 0 28,-3 3 68,8-2 28,-8 4 36,5 0 144,-2 0 0,2 0-72,-5-2-112,9 2-36,-9-2-8,3 3-16,-1-4-24,-2 1 0,0 1-24,6-3-8,-4 3-40,-2-4-36,0 4 72,0-5-12,6 5-60,-3-5 48,-3 4-12,0-1-36,6-1 48,-4 2-12,-2-3-44,6 2 8,-6-1 0,0-1 48,2 2-60,-2-3 0,0-1 0,6 1-4,-6-1-4,0 2 0,0 1-4,0-1 0,0-2-48,0 0 0,0 0 48,0 0 0,0 0 0,0 0-48,2 0 52,-2 0 0,0 0-4,0 0 4,0 0 0,0 0 8,0 0 0,0 0 0,0 2 0,0-2 0,0 0 4,0 0 8,6 0 48,-6 0-48,0 0 36,0 0-36,0 0 0,0 0 36,0 0-44,0 0 4,0 0-8,0 0-4,0 0-8,0 0-36,0 0 36,0 0-36,0 0 0,0 0 40,0 0-4,0 0 4,0 0 8,0 0 8,0 0 40,0 0 12,0-2-12,0 2-44,0-2 44,6-3-36,-6 3-4,5-4 0,-2-1-4,5 0-4,-8 0 0,9 1 0,-4-5-4,-2 3-8,5 1-60,-2-2 12,2 0 48,-8 3 0,5 0-60,1-2 60,-4 1-36,5 0 0,-5 0-24,-2 0 0,6 3 8,-4-2-8,-2-1-24,6 2 12,-6 0 12,2 3 12,-2-3-12,0 3 12,0-1 56,6 1-4,-6 0-44,0 1 40,0 0 0,0-2-60,0 3 64,0-1-40,0 1 36,0-2-60,0 2 64,0 0-40,0-2 0,0 2-12,3-2 0,-3 1-16,0 1-8,0-2-12,0 2 36,0-2 52,0 1-4,0-1-60,0 0 24,0 0 36,6 2-40,-6-1 4,0 0-12,0-3 48,0 4 4,0-2-4,0 0-36,0-1 40,0 3 0,0-2-52,0 0 52,0-1 4,0 3 0,0-2-8,0 0 0,0 2 8,0 0 4,0 0-4,0 0-4,0 0 0,0 0 0,0 0 4,0 0 4,0-1 0,0 1 4,0 0 4,0 0 4,0 0 0,0 0 36,0-2-48,0 2 0,0-2 0,0 2-4,0 0-8,0 0-48,0 0-28,0 0-20,0 0-24,0 0 8,0 0-8,0 0 8,0 0 4,0 0-12,0 0 32,0 0 52,0 0 48,0 0 8,0 2 4,0-2 48,0 0-8,0 2 20,0-2 0,0 0 12,0 0-8,0 0 8,0 0-12,0 0-60,0 0-4,-6 0-4,6 0-4,0 0-4,0 0-4,0-2 4,-3 0-8,3 2-48,0 0 56,0-1 0,0 1 0,0-2-8,-6 2 4,6 0 0,0-2-40,0 2-16,0 0 4,0-2 48,0 2-84,-2-1-16,2 1-8,0 0-4,-6 0 16,6-2 12,0 2 20,-2 0 28,2 0 36,0 0-48,-6 0 12,6 0 36,0 0-52,0 0 16,0 0 0,0 0-12,0 0 8,0 0 40,0 0-36,0 0 40,-2 0 8,2 2 0,0-2 60,-7 1 28,7 1 32,0 0-8,-2 0 20,-4-1-32,6 3-40,-5-3 36,5 1-32,-8 0-16,2 3 24,-2-3-24,5 1-44,-2-1 0,-4 0 44,6 2-40,-2-2 8,-3 0-4,5 0 48,0 1-56,-5-1 0,2 1 4,4 1 40,-4-4-36,6 3 60,-8 0-12,8-2-8,-9 0 8,7 1-12,-4 0 24,4 0 0,-1-1-20,3-1-40,-9 0 48,9 2-56,-5-2 0,2 0-4,3 0 0,0 0-48,-5 0-40,5 0-8,0 0-84,0 2 104,0-2-92,0 0 92,-3 2-32,-2-1 24,5 1 20,0-2 64,0 2-8,-3-1-4,-3 3 12,6-3 4,0-1 4,-3 2 44,-2 0-44,5-2-8,0 3 0,-3-3 4,0 2 4,3-2 52,0 0-56,0 2-4,0-2-4,0 0 4,0 0 44,0 0 4,0 0-48,0 0-8,0 0-76,0 0 24,0 0 12,0 0-28,0 0 16,0 0 0,0 0 0,0 0-28,0 0-20,-5 0-64,2 0 0,3 0 12,0 0 100,-6 2-48,6 0 44,-3-2 52,3 1-36,0-1-36,0 2 84,-5-1 48,5-1 0,0 2-48,0 0 0,0-2 12,-3 2 60,3-2 4,0 0-16,0 0 0,0 1-52,0-1 56,0 2 8,0-2-64,-5 0-4,5 3 4,0-3-4,0 0 44,0 0-32,0 0-12,0 2-4,0-2 8,0 0 0,0 0-4,0 0 0,0 0 64,0 0 16,0 0 16,0 0 8,0 0-8,0 0-4,0 0-12,0 0 16,0 0-28,0 0-24,0 0-36,0 0 0,0 0-12,0 0 0,0 0-60,0 0 12,0 0 0,0 0 36,0 0-40,0 0 4,0 0 0,0 0 0,0 0 40,0 0-4,0 0-48,0 0-4,-3 0 52,3 0 0,0 2-36,0-2 36,-6 0 4,6 0 0,0 2-64,0-2 72,0 0-8,0 2-68,0-2 68,0 0-52,0 0 60,0 1-4,0-1 4,0 2 8,0-1 52,-2 3-12,2-2 28,-6-2-28,6 1-36,0 1-4,0-2 0,0 3 4,0-2 36,0-1-48,0 0 0,0 0 0,0 0 40,0 0-24,0 0 32,0 0-48,0 0 8,0 0 68,0 0-4,0 0-8,0 0-64,6 0 4,-6 0-4,2 0 8,-2 0-4,0 0 44,0 0-40,0 0 52,0 0-60,0 0 0,6 1 44,-6-1-32,3 0 112,-3 2-112,0-2 84,0 4-24,5-4-8,-5 1 92,3-1-84,-3 2 52,5-2-76,-5 1 72,3 1-36,3 1-20,-3-2-52,2-1 48,-5 1 24,6-1-36,-6 2 36,8 1-76,-8-2 0,6 0 140,-3-1-140,2 2 72,-2 0-76,-3 0 76,5-1-80,-2-1 12,2 2-8,-5 0 4,9 2-8,-9-3 0,3 0 4,-1 4 4,-2-3 76,8 0-72,-8 2 64,6-3 32,-3 1-108,-3 1 12,6 1 48,-4-3-48,-2 1-12,0 1 0,6-1-4,-6-2-8,0 0 12,0 0 40,0 0-40,0 0 0,0 0 0,0 0 0,0 0 60,0 0-60,0 0 0,0 0 0,0 0-68,0 0 68,0 0-4,0 0 4,0 0-8,0 0 8,0 0 0,0 0-4,0 0 0,2 0-8,-2 0 8,0 0 4,0 0-4,0 2 4,0-2 44,0 0-44,0 0-68,0 0 68,0 0 12,6 0-4,-6 0 36,0 0-44,0 0 0,0 0 0,0 0 0,2 0 0,-2 0 48,0 0-44,0 0 44,6-2-44,-6 2-4,0 0 0,0-2-96,0-3 36,0 4-24,3 0 0,0-5-28,-3 3 64,0-3-48,5 1 56,-2-2 32,-3 1-44,0-1-96,8 0 136,-8 1 12,0 2 8,0-2-4,6 4 52,-6-3-56,3 4-48,-3-1 48,0-2 48,0 3 4,0-1-40,0 1 0,0-1 0,0-2-8,0 4 4,0-2 4,0-1-12,0 1 0,0 1-12,0-1-60,0-2 72,0 3-8,5-1-68,-5-1-8,0 1 84,0 0-48,0 0 36,0 2 8,3-3-8,-3 3 8,0 0 4,0 0-4,0 0 4,0 0-72,0 0-40,0 0 4,0 0 12,0 0-28,0 0-8,0 0 24,0 0 68,-3 0 40,3 0 8,0 3 40,-5-3 24,5 2-12,-3 0 24,-3 0-84,3 0 64,-2-1 8,2-1-60,-2 0 36,2 2 36,0-1-76,3-1-8,-6 0-4,6 0-4,0 0-4,0 0 12,0 0-4,0 0-36,6 0-20,-6 0-12,6-1-40,2-1 52,0-3 12,1 3-24,-1-3-4,0 1 68,1 3 8,-1-3-88,-6 1 84,4 3 4,-4 0 4,-2-2 0,0 2 84,0 0-40,0 0-36,0 0 60,0 0-24,-8 0 24,8 2-64,-5-2 0,-3 3 0,-1-1 116,1 1-40,3 1-36,-4-1 64,-2-1 8,3 2-24,-3-1-12,5-1 16,-2-1-40,6 1-56,-4 0-4,6-2-112,0 0 64,0 0-12,0 0 60,0 0 4,0 0 68,8 0-72,-8-4 0,8 3 48,-2-2 4,2-3-52,-2 4 8,2-3 4,0 2-12,1-1-8,-9 1-80,5 3 4,-2-2-24,-3 2 108,0 0-108,0 0-52,0 0 152,0 0-52,-3 0 0,3 0 52,-5 2-4,2-2 8,-3 2-32,3 1 36,-2-1 12,-3-1-12,8 1-24,-6 0-100,6-2-8,0 3-124,0-3-172,-6 0-204,6 0-200,0 0-736,0 0-545,-2 0-419,2 0-576,0 0-2289</inkml:trace>
  <inkml:trace contextRef="#ctx1" brushRef="#br0" timeOffset="0.99">24784 3743 1880,'0'0'5833,"0"0"-3085,0 0-1092,0 0-696,0 0-284,0 0-40,0 0-16,0 0-4,0 0 40,0-3 5,0 3-101,0 0-152,-2-1-244,-1 1-92,-5-2-64,0 0-8,-1 2 4,-4 0 60,1 0-52,-4 0 0,4 4 60,-4-1-20,5 2 20,-11 2-8,6 0 8,-1 2 16,3 0-40,0 0 36,3 1-8,-3 3-28,9-2-44,-1 4-4,4-1-8,2-2 4,2 4 4,4 1 76,5 1-68,0-1 64,6 0-60,-1-3-12,4-1 4,-7 0-8,4-1 8,-3 0 8,2-3 112,1 1 160,-4-1-76,2-1-208,-7 1-76,0 1-96,1-1 172,-4-1 0,-5 1 8,0 1 56,0-1-56,0 1 188,-5 0 268,-4-1 0,1 1-112,0-1-120,-1 1-48,-2-1-4,0-1 76,-3 1-36,6-2-4,-4-1-20,2 0-16,-4 0-48,6-2-44,-3-1 8,-3 1-12,8-2-24,-7-1-48,4 1 0,1-2-4,0 0-8,-1 0 0,4-2-60,-1-1-132,4 1-160,-4-1-72,6-3-184,0 4-136,0-4-144,6 1-564,2 1-757,-3-3-1023,4 6-2444,4-6-405</inkml:trace>
  <inkml:trace contextRef="#ctx1" brushRef="#br0" timeOffset="0.99">24895 3759 456,'0'0'3912,"0"0"-2255,0 0-889,0 0 24,0 0 260,0 0-328,0 0-284,0 0-64,0 0 24,0 0-4,0 0-84,9-13-80,-9 13-28,2 0 0,-2 0 4,0 1 84,0-1 4,0 1-52,0 1 112,0 2 204,0-1 100,0 3 20,6-3-100,-6 3-24,2 3 29,-2 4 123,0 0 72,0 4-116,6 3 72,-6 4 24,2 2-140,-2 3-120,7-2-124,-7 2 24,0-1-100,2-3-20,-2 0-100,0-1-180,0-4 132,0 1-44,0-2-16,0-2-24,0-3 12,0-2-12,0 0 0,-2-4-36,2-1 48,0 1-56,0-6 0,0 2-4,0-2-4,0-1 4,0-1 8,0 0 124,0 0 4,0-1-28,0-3-108,0-3-156,0-1-88,0-3 40,2-4-16,4 1 40,-4-1 24,4 1-40,-1-1 4,-5 1 36,9 0 68,-1 4-20,-3 1 48,-2 2 48,3 4 8,-3-2-44,5 3-12,-3 0 60,0 2 4,4 0 56,-3 0 24,2 4-12,-6 1 0,7 0 4,-3 2 32,2 5-24,-3-2-36,-5 4 48,9 0 40,-9 1-64,0 1 0,0-1-72,5-1-4,-5-2 0,0 0 0,0-4-68,3 1-24,-3-4-40,0-1-44,0-3-208,5 1-96,-2-2-112,2-3-64,-2-2-612,3-4-1504,-3-3-2021,2 5-1828</inkml:trace>
  <inkml:trace contextRef="#ctx1" brushRef="#br0" timeOffset="0.99">25157 4118 3828,'0'0'1304,"0"0"-275,0 0 103,0 0 1008,25 0 4,-22-1-508,5 1-264,1-2-124,4 2-43,-7-2-225,2 1-188,1 1-240,-4 0-100,3-2-60,-5 2-64,5 0-108,-2-2-108,-6 2-40,0 0 0,0-2 40,0 1 32,0-1-60,0 0-8,0-1-68,-6-1-8,4 1 0,-7-2 0,4 0 44,-3 1-44,-1-3-8,1 2-40,-3 2 40,3-2-4,-1 1-64,1 4 64,5 0-60,-2 0 64,2 4-76,-3 1-4,3 2 88,1 3 136,2 2 96,-6 0 8,4 2 40,2 1-36,0-1-64,0 1-32,0-1-4,2 0-84,4 0-56,-6-2-4,5-4-12,1 1-60,-3-1 24,5-3 48,0-1 4,-3-1 44,4-1-4,-1-2-44,-2 0-96,2-2-88,1-1 4,-1-1-76,0-1-96,-2 2-96,2-4-28,-6 2 24,1-1-60,2-2-200,-2 1-176,3 0-404,-3 1-717,-3 0-923,5 1-2124,-2 0-133</inkml:trace>
  <inkml:trace contextRef="#ctx1" brushRef="#br0" timeOffset="0.99">25417 4106 5825,'0'0'4780,"0"0"-3840,0 0-928,0 0 168,0 0 528,0 0 248,0 0 188,0 0-96,0 0-207,0 0-265,3-24-340,-3 23-160,0-1 48,-3 0 148,-3 1 184,3 1 160,-2 0 60,2 0-100,-2 1-88,-4 4-60,4 1-52,-3 2 4,0 1-4,-1 3 24,4 0-112,-3 1-8,-1 1-64,6-2-96,-2 2-56,5 0 24,0-4-88,0 0-4,0-1-44,5-2 0,-2 0-40,3-2 40,-3-2 36,5-1 0,-3-2 8,-2 0 4,6 0 0,-4-4-4,3-1-92,-3 0 12,-5 0-24,9-4 48,-4 1-4,-2 1-44,-3-3-120,5-2-28,-2 1-24,-3 1 124,6-2 144,-6 3 12,0 1 108,0 3 112,0 1 44,0 4-68,0-1-52,0 1-64,0 0-80,0 0-60,0 1 0,0 3 60,-6 3 184,6 3 56,-3 2-84,-2-2-32,5 4-124,0-4-12,0 2-112,0-1 4,0-1 120,0-1-96,5-1-148,-2-3 4,6 2-100,-4-3-96,3-1-160,-5-3-148,0 0-184,6 0-552,-4-5-1017,-2 1-1991,2-3-1989</inkml:trace>
  <inkml:trace contextRef="#ctx1" brushRef="#br0" timeOffset="0.99">25508 4172 10041,'0'0'2484,"0"0"-1464,0 0-448,0 0 376,0 27 352,0-20-179,0 0-193,6 1-204,-4-2-156,-2-1-140,6 0-64,-6 0-20,2-2-40,4 1 72,-3-1 120,3-1 76,-6-2-16,2 0-96,1 0-24,-3 0-52,0-2-20,5-1-64,-2-1-72,-3 1-72,0-2-36,6-2-24,-3 0-48,-3 0-48,0-1-4,0-3-92,5 3-24,-5-4-24,0 2 12,0-3 24,-5 1 108,5 0 0,0 0 72,0 2 60,-3-2-36,-3 2 0,6 1 36,0 2 12,0 1-20,-3 0-4,3 3-24,0-1-88,0 1 4,0 1 60,0 2-24,0-1-40,0 1 0,0 0-8,0 0-56,0 0-76,0 0-60,3 0-16,3 0 28,-3 0 72,5-2 36,0 2 24,6-3-12,-9 3 12,3-2 0,1 0-12,5 2 48,-6-4-84,1 3 24,-1-1-12,-3 2 8,0 0 16,-2-2-36,6 2-48,-9 0-72,0 0-24,5 0-64,-2 0-24,-3 0-80,0 2-104,5-2-92,-5 2-124,0-1-224,0 3-496,0-2-708,0 0-661,0 1-1727,0-1-1849</inkml:trace>
  <inkml:trace contextRef="#ctx1" brushRef="#br0" timeOffset="0.99">32982 4031 3104,'0'0'196,"0"0"2501,0 0-813,0 0-584,0 0-488,0 0-76,0 0-92,0 0-76,0 0-96,0 0-76,-8 5 28,3-1-4,2 1 60,3-2 68,0 2 104,-6 4 152,3-2 53,3 3-13,-5 2-80,5 0 12,0 2-80,0 3 12,0-2-84,0 1-152,0-1-60,5 0-48,4-2-48,-1 0-76,-5 0-48,5-3-44,-5-2-16,5 0-48,1-4 0,-1 2 0,0-5-36,-2 1 16,2 1 8,-3-3-24,-5 0 0,9 0 24,-9-3 0,8 1 0,-8-1-72,8-4-8,-8 0-64,6 0-48,2-3-36,-5 0-40,2-2-56,-5-2-16,6 0-68,-6-1-4,9 1 36,-9-3 64,5 3-28,-2-1 0,-3 3 36,5-2-32,-2 0 44,-3 4 84,0-1 28,5 0 20,-5 2-32,0 2 12,4-1 44,-4 4 64,0-1 0,5 1-4,-5 1 8,0 3-8,0-2-52,0 2-164,0 0-100,0 0-156,0 0-364,0 2-336,0 1-505,0-1-751,0 5-680,0-5-1885</inkml:trace>
  <inkml:trace contextRef="#ctx1" brushRef="#br0" timeOffset="0.99">33237 4113 2916,'0'0'4681,"0"0"-2761,0 0-424,0 0 8,-9 28 52,4-16-156,2 0-315,-2 0 59,2 3-60,-3-1-212,6 1-248,0-1-160,0-2-60,0 1-64,0-3-196,0-2-8,9-1-40,-9 0 24,8-4 4,-3 3 8,-2-5-36,6 1-12,-4-2-72,3 0 40,-5 0-40,-1-2 32,5 2-44,-5-5-48,-2 2-40,6-3-8,-4 2-36,-2-4-52,6 0-8,-6 0-40,2-5-48,-2 3-60,0-2 84,0 0-24,0 0 96,0 2 24,0-1 148,-2 3 8,2 1 4,-6 0 76,6 0-76,0 4-52,-2-3-56,-4 3-4,6 0 4,-2 1-16,-5-2-48,7 3-60,-2-1-28,-1 2-44,3 0-44,-8 0-120,8 2-216,-8 1-421,2 1-507,3 1-400,-2-2-136,5 2-712,-3 0-1305,-2-1 909</inkml:trace>
  <inkml:trace contextRef="#ctx1" brushRef="#br0" timeOffset="0.99">33350 4213 3344,'0'0'6477,"0"0"-5121,0 0-880,0 0 228,8 24 828,-5-17 160,-1-2-235,-2 2-489,8-2-412,-8 0-200,0-1 0,7-1 0,-5 2 0,-2-3-24,0-2-40,0 4 0,0-4 48,0 0 60,0 0 136,0 0 80,0 0-12,0-4-60,6 2-180,-6-5-124,2 2-72,-2-1-8,6-5-52,-6 1-96,2-1 36,5-1-48,-5 0-84,4-1 0,2-1 0,-8 2-52,5 0-32,1 1 60,-3 1-12,5 3 12,-8-1 36,5 3 64,-2 1-92,-3 1 4,6-1 24,-3 4-12,2 0-12,-5-1-12,0 1-16,3 0-32,2 0-24,-5 1 60,0 3 44,0 1 28,3 0 44,-3-2 0,0 4-40,0 0 44,0-2-108,0 0 12,0 2-52,0 0-20,0-3 48,0 1-136,0-2-108,0 2-76,0-3-156,0 0-236,2 0-460,-2-2-456,7 0-573,-5-2-719,6-2-2861</inkml:trace>
  <inkml:trace contextRef="#ctx1" brushRef="#br0" timeOffset="0.99">33579 4136 8897,'0'0'5352,"0"0"-4028,0 0-1008,0 0 140,0 0 565,0 0 239,0 0-104,-11 24-144,11-21-280,0 1-284,3 1-156,2 0-96,-5 0-16,3-2-36,0 1-8,5 2-64,-8-4 0,8 0-72,0 0-4,1-2-116,-1 0-148,0 0-84,-5 0-168,5-2-88,1-1-124,-1-1-232,0 1-616,1-2-1209,-1 0-2207,-3-1-1997</inkml:trace>
  <inkml:trace contextRef="#ctx1" brushRef="#br0" timeOffset="0.99">33659 4019 9429,'0'0'2732,"0"0"-1708,0 0-248,0 0 740,0 0 105,0 26-1225,0-16 1640,0 2-864,-3 0-260,-2 2-172,5 3-108,-3-2-88,-3 1-112,6 1-80,0-2-112,0 1-108,-3-1-48,-2-3 4,5 2-80,0-4 4,0 2-8,0-4-4,0 0 0,0-3-56,0 0-44,0-1-8,0-1-60,0-3-132,0 2-136,0-2-72,0 0 0,0-2-24,0-3-260,0-2-720,0-3-1236,0-1-2033,-3 1-1891</inkml:trace>
  <inkml:trace contextRef="#ctx1" brushRef="#br0" timeOffset="0.99">33777 4191 15781,'0'0'4137,"0"0"-3489,0 0-636,-5 24 108,5-18 272,0 3-28,0-2 24,0 0 0,0-2-84,0 0-184,5 1-120,-5-3-156,0 2-40,3-3-72,3-1-204,-6 1-124,0-2-100,0 0-112,0 0-188,0-2-616,3-1-1057,2-4-1927,-5 2-1169</inkml:trace>
  <inkml:trace contextRef="#ctx1" brushRef="#br0" timeOffset="0.99">33838 4077 6625,'0'0'8948,"0"0"-7007,0 0-1545,0 0-308,0 0-76,0 0 100,0 0-12,0 0-100,0 0-228,0 0-344,0 0-196,0 0 71,0 4-775,0 1-1320,-5-2-3637</inkml:trace>
  <inkml:trace contextRef="#ctx1" brushRef="#br0" timeOffset="0.99">33965 4144 17126,'0'0'2372,"0"0"-2372,0 0-1084,0 0 712,0 0 372,0 0 580,0 0 268,0 0-172,0 0-336,0 0-280,-22 7-48,14 0-12,3-2 208,-3 2 112,-1 0 8,3 3 12,-2 0-24,0-1-64,2 4-80,4-4-64,2 2-48,-6-3-12,6 3 12,0-1 36,6-2-88,-4 0 104,4 0-52,-3-3-12,2 2-44,3-2 8,-5 0-4,0-1-8,6-1 0,-9 1-4,8-3-104,-3 1-124,-2 0-44,2 0-16,4-2-72,-9 0-112,8-4-132,-5 2-184,5-3-448,-6 2-1117,7-6-2415,-1 4-2357</inkml:trace>
  <inkml:trace contextRef="#ctx1" brushRef="#br0" timeOffset="0.99">34164 4180 5885,'0'0'5280,"0"0"-5012,0 0-268,0 0-256,0 0 256,0 0 900,0 0 224,0 0 160,0 0-236,0 0-356,0 0-179,-3-3 47,3 6 184,-5 1-16,2 1 340,3 3-260,-5 1-188,2 0-84,-3 4-100,3-1-60,-2 2-196,2-4-92,-2 4-88,5-4-72,-3-1 0,1 0-60,2-3-12,0 0-40,0-3-168,0 1-48,2-3-64,1-1-48,-3 0-172,5-2-308,-2-4-776,5-1-1189,-8-2-2047,6 1-1493</inkml:trace>
  <inkml:trace contextRef="#ctx1" brushRef="#br0" timeOffset="0.99">34198 4069 13953,'0'0'3925,"0"0"-2913,0 0-1012,0 0 0,0 0 100,0 0 108,0 0 60,0 0-156,0 0-112,0 0-380,0 0-88,-6 7-332,6-6-732,0 4-1221,-3-1-4291,-2-4 443</inkml:trace>
  <inkml:trace contextRef="#ctx1" brushRef="#br0" timeOffset="0.99">34283 4216 10817,'0'0'9089,"0"0"-7409,0 0-1680,0 0-400,0 0 276,0 0 124,0 0 500,0 0 132,0 0-88,0 0-192,0 0-208,3 5-84,0-1 36,2 1 16,-2-3-4,6 3 24,-1-2-132,-3 1-52,3-1-80,1-1-112,-4 1-44,3-3-88,-2 2-144,-4-2-148,7 0-136,-1-2-356,-3 2-1100,4-7-2745,-6 6-3372</inkml:trace>
  <inkml:trace contextRef="#ctx1" brushRef="#br0" timeOffset="0.99">34330 4038 6065,'0'0'10917,"0"0"-9357,0 0-1560,0 0-656,0 0 656,0 0 484,0 0 276,0 0 28,0 0-116,0 0-188,-3 24-140,3-14-80,0 4 16,0 1 0,0 2-24,0 2 104,0 2 40,-5-2-72,5 1-88,-3-1-84,3 2-32,0-4-16,0-1 0,-5-1 12,5 1-36,0-5 24,0 1-100,0-3 64,0 0-72,5-2-4,-5 0-92,0-4-24,0 3-12,0-5-192,0-1-160,3 1-168,-3-1-112,5 0-124,-5-2-344,3-4-1168,3-1-2921,-4 3-2780</inkml:trace>
  <inkml:trace contextRef="#ctx1" brushRef="#br0" timeOffset="0.99">34460 4213 14513,'0'0'5421,"0"0"-4505,0 0-916,0 0-524,0 0 212,0 0 312,0 0 416,0 0 144,0 0-220,0 0-288,0 0-52,11 19 60,-5-14-52,-4 3-8,6-1-112,-2-1-20,-4-1 36,4 2 44,0-1-32,-1-4 24,-2 4-160,2-5-72,-2 2 12,-3-1 120,6 0 112,-3-2 44,-3 0 0,5-2-60,-5-1-8,8 0 24,-8-3 48,9 1 72,-9 0 148,5-2 72,-5 0 52,6 0 20,-4 0 40,6-1-64,-1-3-124,-5 3-92,4-1-64,2 0-60,0-2-36,-5 2-160,0 1-108,2 2 48,-2 1 16,-3 2 92,5 1 100,-2 0-24,-3 2-100,0 0-120,0 4 144,0 1 148,0 0 380,5 4 84,-5-1-52,0 3-204,0 2-28,0-1 16,0 2 44,-5 1-20,5 1 32,-3-1-44,-2 3-16,5-3 28,-3 4-64,-2-2-36,5 4-72,-6-4-44,6 2 56,-6 1 12,4-5-60,-4 0 32,6-2-44,-2 1 0,-4-1 4,4-1 4,-5-4 80,5 0-40,-4 0-44,4-1 80,-4-2-12,1-1-60,5-2 36,-9 4 12,4-6-48,-3 0 36,5 0-44,-3 0 4,-2-2-8,0-4-8,5 2-40,0-1 36,-3-2-36,4-2 36,2 1-84,-6-1 12,6-4-24,0 3-76,0-1 16,6-2 0,-6 2 120,8-2 48,-8 4 144,6 0 60,2 0-72,-3 1 28,-2 1 32,6 1-24,-1-1-60,0 3-36,-2-2-24,-1 1 36,3 1 4,0 1-80,1-1 40,-3 2 12,2-3-16,0 3-44,-2-2-8,2 0-52,-3-1 48,3 2-96,1-4-112,-6 1-164,10 2-4,-4-2 88,-6-1-16,-1 0-48,6 4-60,-8 0-84,6-1-40,-6 4-48,0 0-368,0 0-448,-6 0-200,4 0-337,-4 2-407,1 2-192,5-3-1588,-9-1-49</inkml:trace>
  <inkml:trace contextRef="#ctx1" brushRef="#br1" timeOffset="0.99">29838 2461 208,'0'0'1240,"0"0"-328,0 0 1344,0 0-183,0 0-517,0 0-300,0 0-168,0 0-72,0 0-80,0 0-104,0 0-108,0 0-80,0 0-24,0 0-16,0 0 1,0 0-45,0 0-76,0 0-52,0 0-48,0 0-64,0 0-48,0 0-40,0 0-12,0 0-24,0 0-36,0 0-48,0 0-28,0 0 28,0 0-28,0 0-12,0 0-60,0 0 40,-3 0-40,0 0 48,3 0-48,0 0 36,-6 0-36,4 0 52,2 0-4,-8 0-48,2 0 48,4 0 0,-5 0 0,7 0 16,-8-1-4,8 1-24,-8-3 0,6 3 28,-2 0 8,-1 0-72,2 0 0,-2-2-4,2 2 4,-2 0 36,2 0-44,-3 0-4,-2 0-8,8 0-4,-8 0 4,5 0 0,-3 0 8,3 0 0,1 0 0,-6 0 4,2 0 8,4 0 76,-5 0-40,7 0 0,-8 0-36,8 0 36,-8 0 12,8 0-52,-8 0-4,8 0 4,-3 0 0,0 0 4,3 0-4,-8 0 4,8 0-4,-5 0 4,2 0-4,-2 0-4,5 0 4,-9 0 8,9 0-8,-8 0 0,8 0-4,-8 0-4,8 0-4,-7 0-8,7 0 8,-8 0-4,8 0-8,-8 0-56,3 0 24,2 0 0,-3 0 40,6 0-40,-8 0 36,5 0-36,-2 0 40,0 0 0,5 0 0,-9 0-8,4 0 12,-3 0 4,5 2 4,-3-2 48,3 0-44,-2 3 40,-3-3-40,5 1 52,-2-1-56,-2 0 4,-1 0-8,3 0 0,-3 1-12,-1-1 12,1 0 60,5 2 24,-5-2-80,-1 0-4,1 2-96,0-2 36,0 2 56,-3 0 0,3-2 0,-4 0-4,4 1 0,0-1 0,2 2 4,-2-2 4,0 2-4,3 0 0,-4-2 0,1 0 4,0 2 8,1-2 4,-1 0 36,0 0 0,6 0-36,-1 0-8,-6 2 4,1-2 4,0 0 36,3 3-36,-4-3-8,6 2 48,-2-2-52,-3 0 0,5 0-4,0 0 0,-5 0-8,0 0 0,2 1 4,-3-1-8,9 0 8,-8 1 4,0-1 4,6 0 4,-1 2-4,-6-2 0,4 2 0,-3-2 4,8 2 4,-9-2 8,1 0 44,5 0-12,-2 0-36,-1 1 36,-2-1-40,2 0 4,-2 0-4,0 0 4,5 0 0,-5 2-12,2-2-8,1 0 0,-4 0-4,-4 2 8,5 0 4,5-2-4,-6 2 0,1-2 0,3 0 4,-1 0 4,-3 0 0,1 2 0,0-2 8,0 3 0,2-1 36,-2-2 0,3 1-40,-4-1 4,1 1 0,0-1 36,2 0-40,-2 2 4,0 0 0,2-2-4,-8 2-8,11-2 0,-5 0 0,-1 1 4,1-1 0,3 2 8,0-2-4,-4 2-8,1 0-4,2-2 4,-2 2 0,6-2 4,-4 0 8,-2 0-4,5 1-8,0-1 4,-5 0 0,2 0-4,3 1 0,-2-1 0,2 0 0,-2 0 0,-4 3 0,9-3 0,-8 2 0,8-2 4,-8 0-4,5 0-4,1 0-4,-5 0-40,-1 1 40,6-1 8,-4 0-4,4 1 0,-4-1 4,-3 0 0,9 2 4,-8 0 4,3-2 0,0 0-4,-4 2 0,1-2 0,5 0 0,-5 2 0,-1-2 0,4 1 4,0-1-8,-3 0-48,-7 2 44,7 0-4,-1-2-4,1 2-36,3-2 48,-3 1 4,-1-1 4,1 1 40,0-1-36,-1 3 0,1-3 0,0 2 36,5-2-44,-11 0 0,12 0 4,-4 0 4,-2 1 0,-1-1-4,1 0-8,8 0-8,-5 1 0,-4-1 0,4 0-4,-3 2 0,5 0-36,-2-2 36,-4 2-36,1-2 40,5 0 4,0 2 4,-5-2 0,-1 1 8,4 1 0,-3 0-4,-1-2 4,7 2 0,-4-2-4,1 1 0,-3-1-4,2 1 4,3-1 0,-5 0 0,3 3 8,2-1-4,-2-2-4,-4 0-4,6 1 4,0-1 44,-5 1-36,3-1 0,1 2 0,-4 0 36,3-2 0,2 2-36,-2-2 36,-4 0-48,6 2 8,-2-2-4,0 1 0,-3-1-4,2 1-12,-2 2-36,-1-3 40,7 2-52,-4-2 48,-2 2 0,2-2-60,1 0-12,-4 5 36,6-5 48,-2 1 12,-3-1-4,-1 2-4,1 2 0,5-4 8,1 1 0,-6 1 36,-1-2-48,1 1 4,2 3 8,-2-2-8,-1-2-4,4 2 0,0-2-4,-3 0-8,-1 5 4,1-5 4,0 1-8,-1 1 8,1 2-44,3-3 44,-3-1 0,-1 3 0,3-1-4,-2 2 8,-1-4 0,1 2 0,3-1 0,-3 3 4,2-4 0,-2 3 8,0-3 36,5 4-36,-2-3 0,-4-1 36,4 2-44,-4 0 0,4 1 0,-4-1 0,1-2-4,6 2-4,-6-1-4,1 1 4,2 0-44,-3 0 36,0-1-36,-1 3-12,4-3 52,-3 1 0,-1 0 0,3 1 0,-2-1 4,0 0 4,-1 1 4,4-1 4,-3 1 8,0 1-4,-1-3 0,4 1 0,-3 1-8,-1 1-4,1-2 0,0-1-4,-1 3 0,1-2-4,-3 1-4,2 0 0,4-1-52,-3 0 64,0 1-4,-1 1-4,4-2-36,-3 1 44,0-1 4,-1-1 0,1 3 8,3-3-4,-4 3 0,3-1 0,-2-1 4,-6 2 36,6-1-48,0-1 0,0 3-4,-1-3-4,4 1-4,-3 0-36,-1 1 40,1-1 4,0 1 0,0-1-4,-1 1-4,1-1-48,-3 0 0,5-1 56,-2 2-40,0 1 44,-1-4 0,4 5 4,-9-5 0,5 3-4,1-1 12,6-1 0,-6 2 0,2-1-4,0-1 52,-2 1-56,0 0 8,3-1-8,-4 1-4,6-1 4,-2 2-4,-3-1 0,4-1 4,2 0-4,-6 1 4,8-1-4,-8 1 4,-1 0-4,3-1-4,4 2-4,-4-1-4,-2-1 0,6 1 4,-5 1-4,2-1-48,-3 2 56,0-1 4,2 1 0,-2-2 0,5 1 12,-2 1 0,-4-2 36,3 1-48,1-1 0,2 1 12,-5 1-4,2-4-8,4 6 4,-4-7-4,4 4 8,-4 1 0,-2-3 4,8 3-12,-6-3 0,6 1-8,-5 0 4,2 1 0,-2 0 4,2-3-4,-2 2 4,1 1 4,4-1 0,-5 2 0,5-5 4,-8 4 0,8 0-8,0-3-12,-3 2-84,-2 2 48,5-4 44,-3 0-72,-1 5 64,4-5-48,0 3 52,-5-1 0,2 1 8,3 0 12,0-2 48,-5 3-56,2-3 4,-2 4 4,5-3 64,-3 3-16,-3-4 0,6 5-48,-8-5 60,8 4-64,-8 1-4,8-5 8,-3 5-4,-3-1 44,1-1-52,5 1 4,-8 1-4,2-1 0,4-1 4,-4 2 8,3 0 0,-2 0-4,2 0 4,-2-3 0,-3 3 56,4-1-68,1 3 0,-2-4 12,2-1-4,-2 4-8,2-1 8,-2 0 52,1-3-60,-1 2 0,2 1-8,-2 0 0,2 0 4,-2-3 4,5 2 0,-6 1-8,6 0 8,-8-1 0,8 0-8,-6 1-4,4-2-36,-4-1 0,3 4 36,3-3 0,-6 2 0,6-2 0,-2 2-32,-4-2 44,6 2 12,0-2 60,-8 2-24,8-2-48,0 2 0,-2-2 8,-2 0 4,4 2-8,0-4-4,-5 4 0,2 0 0,3-2-12,-5 0 8,2 2 0,3 0 0,-5-2 0,5 2 4,-3 0 0,3 0-12,-6 0-60,6 0 72,0-1 4,-3 1 4,-2 0 148,5 0-152,0 0 0,-3 0 0,-2 0 0,5 1 4,0-2-8,-3 0 0,1-1 0,2 2-48,0 0 44,-7 1 0,5-4-8,2 3 12,0 0 12,0 0-12,-6 0 0,4-2-12,2 2-60,0 0 24,0-1 48,-6 2-8,6-1 0,0-1-4,0 1-4,0-2 12,-2 2-4,2 1 0,0-4 0,0 3 8,0-1 4,0 1 84,0-3-88,0 1-12,-7 3-40,7-4 48,0 1 4,0 2-4,0-1 4,0-1-4,0 0-4,0 1-40,0-2 48,0 2 0,0-2-8,0 1 8,0 3-4,0-5-4,0 2 8,0 3-4,0-6-4,7 4-40,-7 1 48,0-4-8,0 3 0,0 1 4,0-5 0,0 6 4,0-3 0,0-1 4,0 2 0,0 1-4,0-3 0,0 2 8,0 1-4,0 0-4,0-4 4,0 5 56,0-3-60,0-1-60,0 2 16,0 1 40,0-5 4,0 4-8,0 1 8,0 0 0,0-2 4,0 0 0,0 2 0,0-2 4,2 1-4,-2 1-4,0-5 0,0 6 4,0-3 4,0 2-4,0-2-4,0 0 4,0 2-8,6-3 4,-6 2-8,0 1-60,0-4 68,0 5 12,0-3-4,2 1-8,-2 0 8,0-1-8,6 0-4,-6 0 4,0 0 4,0 2 4,0-3 4,0 1-4,2 2 40,-2-4-40,7 4-4,-7-2 0,0-2 0,0 4 0,0-3 0,0 1 0,2 2-8,-2-4 4,0 2-4,3 2-8,-3-3 8,0 1-44,0 2 44,0-2 0,0 0 0,0 2-4,0-4-40,5 4 48,-5-2 84,3 0-84,-3 1 0,0-1-8,0 0-4,0 0 12,0 0 4,0-1 4,0 2-4,0-2-4,5 1 8,-5 1 0,0-2 4,0 2-4,0 0-4,3-2 4,-3 1-8,0 0-8,0 0 4,0 1 4,0 1 48,0-3-36,0 2-8,0 1 8,0 0 0,6-2 64,-6 0-28,0 2-40,0-2 0,0 0 64,0 2-60,0-4-8,0 4-4,3 0 4,-3-1-8,0-2 0,0 1 0,0 3 0,0-4 0,0 1 0,0 2 4,0 1-4,5-4-8,-5 2 0,0 1-36,0-2 4,0 0 44,3 1 8,-3 1 40,5-3-44,-5 1 0,0 3-4,0-6 0,0 4-4,0 0 4,0-2 8,0 2-8,0-1 0,3-1-12,-3 2-36,0-1 40,0 0-4,5 1 8,-5-2-8,0 2 0,0 1-4,0-5 12,0 6-4,0-3-40,0 0-24,4 1 60,-4-1 12,0-2 8,2 4 0,-2-2-4,0-1-4,0 1 0,0-1 4,0 2 4,6 1-4,-6-4 4,0 3-8,2 0 4,-2-2 4,0 1-4,0-1 44,0 2-48,0 0-4,0 0-8,6-2 12,-6 3-8,0-4 8,2 2-12,-2 0 8,0 1 4,0-1 8,0-2 4,0 2-12,6 0 0,-6-1-4,0 3 4,3-4 0,-3 2 44,0 2-40,0-3-4,6 1 4,-6 2 8,0-4 28,0 4-40,2-2-8,-2-1 4,0 2-4,0 0 0,0-3-44,6 2 40,-6 0 8,0 0-44,0 1 48,2-3-4,-2 2 4,6 0 4,-6 0 0,0-1 0,0 1-4,0 0 4,3-1-4,0 3 8,-3-4 40,0 2-36,0 0-8,5-1 8,-5 3-12,3-4-4,-3 2 0,0 2-8,0-1 8,5-2 4,-5 3 4,3-1 0,-3-1 0,0 0-4,0 1 0,0-2 0,5 1-4,-1 2 0,-4-4 4,0 4 4,0-1 0,5-1-4,-5 0-4,0 2 4,3-4 0,-3 2 52,0 3-48,5-6 4,-5 5-4,0-1 0,3-3 0,2 3 4,-5-2 0,0 1 0,0 1-8,3-3-4,-3 3 0,4-3 4,-4 3 4,0-4-4,0 5 4,5-1-4,-2-3 4,-3 3-4,0-4 8,5 4-4,-2-3 4,-3 3-4,0-4 4,5 4 4,-2 0-4,-3-4 0,0 4-4,6-3 8,-6 3 0,2-2-8,-2 1 4,6 1 0,-6-3 40,2 3-48,4-4-4,-6 6-4,2-5 0,1 2-52,-3 1 60,0-4 4,6 4 8,-3-1 36,-3-1 0,0 1-48,5-1-8,-2 1 4,-3-2 4,5 2 0,-2-1 8,-3 1 40,6-2-36,-6 2-4,3-2-4,2 3-4,-5-3-12,8 3 0,-8-4-36,0 4 44,3-1 4,2-1 0,-5 1-4,4-2 0,-1 3 4,-3-3 0,5 0 4,-2 1 4,-3 1 4,5-2 0,-2 3 36,-3-3-44,5 2 0,-1-3 0,-4 3 44,5-1-44,-2-1-4,-3 0 4,5 2 0,-2-1-4,2-1 0,-5 1 0,3-1 12,0 2-12,-3-2 0,8 3-8,-8-3 4,6 1 0,-4-1 4,-2 2 8,8-3 4,-8 3-12,6-1 8,-6 1-4,3-3 4,2 3-4,-2-2 0,2 2 4,-2-3 0,0 3 0,3-1-8,-3 1 4,2 0 0,-2 0 44,2 0-40,-2-1 4,3 1 0,-3-2 36,2 4-44,-2-3 0,2-1-4,-2 2 4,-1-1 0,7 1 0,-9-2-4,8 2 4,-8-1 4,6 1-4,-4-3-4,4 3-8,-3-2 4,-3 2 0,6-1 0,2 0 0,-8-1 4,2 2-4,4-2-4,-4-1 4,2 3-4,-4-3 0,8 3 4,-8-3 4,8 3 0,-8-3 0,5 1 4,-1 0-4,1-1 4,3 2 0,-8-1 4,8 0 4,-8 2-4,6-4 0,0 2-4,-4 1 0,4-3 0,-4 3-4,4-1 0,-4-1 0,5-1 4,1 5 0,-6-5 0,4 1 4,-1 3-8,1-3 0,-3 0-8,5 3 4,0-3 4,-2 2 0,-3-2 0,5 0-8,-3 2 4,1-3 0,2 3-4,-2 0-4,-4-3 4,6 2 0,-2 1-4,3-3 4,-7 3 0,4-1 8,-1-1 0,0 0 4,-1 3 0,4-3 0,-8-1 4,8 3 4,-3-3-12,-2 1 8,3 3-4,2-3 8,0-2 0,-8 2 48,6 2-52,3-3-4,-4-1 4,-2 2 0,2-1-8,-2-1 0,5 4-4,-2-3-4,2-1 4,-6 2 4,1 0 0,6 1 0,-9-2 0,8 0-4,-3 1 0,-2 0 4,2 0 0,4-1 0,-1 1 0,-8-1 0,6 2 0,3-1 0,-9-2-4,8 2-8,0 3 4,-3-4 0,-2 0 8,6-1 4,-4 2 0,0 2-4,4-3 4,-4-1 0,-2 2 0,5-1-4,-3 4 4,-2-4-4,6-1 4,-4 1 0,3 4 0,-2-4-4,0-1 0,-3 1 4,5 1-4,-3 0 8,4 0 4,-1 0 36,-5-2-44,2 1 44,0 0-44,4 2 0,-3-1 4,-4-1-8,4-1 0,2 1-12,-5 1 0,5 1 4,-2-2-4,-1 0 0,0-1 4,-1 0 4,4 2-4,-3 1-4,-2-2 4,2 1 4,4-2-4,-1 1 8,-5 0 0,-1 2 0,6-1 8,-1-1-4,-5-1 4,6 1-8,-2 4 0,-4-4 0,7-1-4,-3 1 4,-1 1-4,3 2 4,-2-4 0,-3 2 4,5-1-4,-3 1 4,3 0 0,1 0 0,-6-1 0,2-1-4,0 1 0,4 4-4,-3-4 0,-4 1-4,6-2-4,-2 1 8,3 2 0,-1-2 4,-8 1 0,5-2 0,3 1 0,-2 1-4,-3 2-4,5-2 8,-3-2 4,4 0 0,-1 5 4,-5-3 0,0-1 40,5-1-44,0 4 4,1-3 0,-4 1 56,-2-1-60,5 1 8,-2 2 0,-1-2 36,3-2-44,-2 2 0,2 1 0,-5-1 0,5-1-4,-3 0-4,4 1 4,-1 0-8,-5 0 8,5 0-8,-4-1-4,4 1 0,-3 0 4,3 0 0,1-1 8,-1 0 4,-5 2 8,5-1 36,-6-1-40,7-1 0,-1 1 0,0 3-8,6-4 4,-8 2 4,2-2 0,1 2-8,-1-2 0,-3 1 0,3 1 0,1 0 4,-4-2 0,3 0-4,7 2 4,-7-2-4,0 0-4,0 0 4,-2 1 0,2-1-4,0 0 0,1 1 4,-1 2 0,-3-3 0,4 2 0,-1-2 8,-3 1-8,3-1 8,1 0-4,-3 1-4,-4-1 4,13 2 4,-13 0-8,4-2 0,-1 2-4,0-2 4,-2 0-4,6 0-4,-1 2 0,-3-1 4,-2-1 0,6 0 4,-4 2 0,0 0-4,1-2 4,-4 0 0,7 2 0,-1-2-4,-8 0 4,8 0-4,-2 1 0,3-1-4,-4 1 0,0 2 4,-2-3 0,5 2 4,1-2 4,-4 1 0,-2-1-4,2 0-4,4 0-4,-1 2 0,-5-2 4,0 1 0,5 1-4,0-2 4,-2 2 0,-4-2 0,6 0 4,-2 2 0,3-2 0,-4 0 4,3 1-4,-3-1 4,4 0 4,-6 0-8,5 0 4,6 0 4,-8 2 0,2-2-4,0 0-4,1 0 0,-4 0 0,3 2 4,1-2-4,-4 0 0,1 0 0,-4 2 0,6-2 0,1 0 0,-4 0 0,3 2 0,1-2 4,-3 0 0,-1 0 0,-2 3-4,5-3-8,1 2-4,-4-2-36,-2 1 40,5-1 0,-3 0 4,4 2 0,-4-2-4,3 1 8,-2 2 0,-3-3 4,3 0-4,2 1 0,0-1 0,0 0-4,-5 2-4,0-2 0,5 0 0,0 0 0,-2 0 4,-3 0 4,5 1 0,-3-1 0,4 0 0,-6 0 0,-1 2 0,6-2 0,-8 0-22894,6 2 45788,-4-2-22898,7 0 0,-3 0 0,-4 0 4,6 2 4,-2-2-4,0 0 0,-1 0 0,-2 0 0,5 2 0,1-2 4,-4 0-4,3 0 0,0 0 0,-5 3 4,3-3 4,-1 0 0,3 2 0,0-2 0,-1 0-4,1 0 4,0 1-4,1-1 4,-4 0 0,3 0 0,-3 0 0,4 0-4,-1 0 0,0 0-4,1 0 0,-3 2 0,2-2 0,0 0-48,-2 0 40,2 1-4,-6 2 4,12-3-4,-11 0 4,5 1 4,-5-1-8,5 2-36,1-2 40,-4 0 4,3 2 0,0-2 0,-1 1 4,1 1 0,-3-2 0,-2 2 4,5-2-4,1 0 0,-4 2 0,3-1 0,1 1 4,-4-2 0,0 2-4,-2-1 8,5-1-4,1 0-4,-4 2 4,3-1 0,0 2-4,-1-3 4,1 1-4,-3-1 8,3 2-4,-4-2 0,4 0 0,5 0 0,-10 2 8,6-2-12,-1 1 12,-6-1 0,6 2-4,1-2 0,5 2 0,-12-2 0,7 0 4,-1 0 36,0 2-40,-5-2 40,6 0-44,4 1-4,-5-1 0,-2 2 0,0-2 0,2 0-12,1 2 0,-7-2 8,12 0-4,-6 0 4,-2 0-4,2 0 0,0 0 4,-3 2 0,4-2-4,-1 0 4,0 0-8,-2 0 4,2 1 0,0-1 4,0 0 0,1 0 0,-1 1 4,0-1 0,1 0 0,2 3-4,-3-3 4,-2 0 0,2 0 0,0 0 0,-2 0 4,3 0 4,-1 0 4,0 0 36,6 0 0,-6 0-40,0 0 0,-2 0-8,2 0 4,0 0 4,0 0 0,6 0 0,-6 0 4,-2 0 0,3 0 36,-1 0-44,6 0 0,-6 0 4,0 0-4,-3 0 0,4 0-4,-1 0-4,6 0 0,-6 0 0,0 0-4,-2 0 0,3 0-4,-1 0 8,0 0 4,-3 0 0,4 0 0,-1 0-4,0-3 0,4 3-4,-4-1-4,0 1 4,0 0-4,1 0 0,-1 0 0,3 0 0,0-1 4,-6 1-40,7 0 36,1 0 0,-8 0 4,10 0 0,-5 0 4,-1 0-8,5 0 4,-4-2-4,2 2 4,1 0 0,-1 0 8,-2-2 0,7 2 0,-3-3 0,-3 3 0,3-2 0,0 2 0,-6-2-8,9 0-4,-4 1 8,-1-1 4,-2 2 0,4-2 4,3 1 44,-12-2-40,9 2-8,-3-1 0,-3 2-4,6 0-4,-8-1 0,2 1 0,6-2 8,-6 0 0,1 1 4,2 1 4,-1-2-4,-1 2 0,-1 0 4,5-2 40,-4-1-40,2 3-4,1-2 0,-4 2 4,0-2-4,6 1 0,-6-2 0,-3 2 0,10-1 0,-7 2 0,0-1 4,3-1-4,-3 2 4,3-3-8,-2 3-4,-1-2-4,0 2 4,6-2-4,-9-2 4,3 3 0,7 1 0,-7-2 4,3 1 4,3-2-4,-9 2 0,9-1 0,-3 1 0,3-4-4,-6 3 4,3 2 0,0-4 0,-3 1 0,7 1-4,-7 0-4,2-1 0,2 1 4,-4 1-4,5-1 8,-4-2-4,5 3 4,-6 1 8,0-2 0,0-2 40,7 3-44,-7-1 0,-3 2 0,9 0 0,-6-2 8,0 0 0,1 0 36,-1 1-40,-2 1 0,2-1-4,1 1 4,-4-2 4,3-1-4,0 2-4,1 0-4,-4-1 0,3 2-8,1-4 4,-4 3-8,3-1 0,-5 2 0,11-2 4,-11-2 4,5 3 0,-5 1 4,6-1-4,-1-1 4,0-2 0,-3 3 0,4-1 8,-4-2 0,3 3-4,-2-1 4,-4 0 0,7-2-4,-1 3 0,-2 0 0,2-1-4,0-3 0,-2 5-4,-1-2 0,-2 0 0,6 0 0,-1 0-4,-3 1 8,3-1-4,-4-2 0,1 3 0,0 0 4,3-1 0,-2-3 4,-3 5 0,5-2 4,-2-2 0,2 2 0,-6 1 0,5-1-4,-2-2 0,3 3 4,-8-1-8,8 1 0,1-4-8,-4 4 4,-2 1 4,5-3 0,-2 1 0,-1 0 0,1 1 0,-4-1 0,6-2-4,-1 2 4,-5 1 0,6 0 0,-2-4-4,2 4 0,1-2-4,-9 0 0,5 1 4,3 0-4,-3-2-4,-1 2 8,4 0 0,-3-3 4,3 4 4,1-2 4,-6-1 40,0 3-36,5-1 0,-3-2-4,-2 2 0,3 0-8,2-3-8,-6 4 0,4 0 0,3-5 4,-4 4-4,0 1 4,-2-3 0,5 2 0,-2 0 4,-3-3 0,5 3 0,-3 0 0,4-2 4,-3 2 0,-6-1 4,8-1 0,0 3 4,-8-3 0,9 0 36,-4 3-36,-2-3 48,2 3-12,3-1-44,-5-3 0,0 3-4,2 0-4,-2-3 4,5 3 0,-2 0 0,-3-2 0,2 2 0,-2-3 0,2 3-4,3-1 0,-5-1 4,3 2 0,0 0 4,-6-4 4,8 5 0,0-5-8,-8 3 0,9-1 4,-4 1 0,3-1 8,-5 1-4,3 0-8,-1-3 0,1 5-12,-4-5 0,6 4-4,-8-4 8,9 3-4,-3-1 8,2 1 0,-6-3 4,4 5 0,0-5 4,-6 3 0,8-2 4,-3 1 0,-2-1 8,6 0-8,-9 0 4,5 0 0,3 1 0,-5-1 0,2 0 36,1 0-44,-6 0-4,8 1 0,-8-3 4,8 2 4,-2 0-4,-4 0 0,5-2 4,-5 4 4,4-2-4,2-2 4,-6 2 0,5-1 0,-2 0 36,-5 0-40,8 1 4,-3-2 36,-2 0-40,3 2 0,-3 0 40,2-2-36,3 0 36,-5 2-36,3 0 48,-3-2-12,-1 0-44,4 1 4,-4 0 8,4 1-4,-4-2 0,-2 2 60,7 0-12,-5 0-60,4-1-4,-4 2 4,4-1 0,-6-1 4,2 1 0,4-2-4,-3 1 0,0 2 0,-3-3 4,8 2 44,-8-3-40,8 4-4,-8-3 8,9 1-8,-9-1 4,5 3 64,-2-3-24,2 0-44,3 1 4,-8 0 0,3 1 0,0-2 0,3-1 4,-3 0-4,-3 1-4,8 0 0,-8 1 0,8-1 8,-8 0 0,6 1-4,-4-3 4,-2 1-12,6 1 0,2 0-44,-8 3 44,2-3 0,5 0-4,-7 0 0,5 0-4,-5 3 4,5-3-8,-2-1 4,-3 1 8,5 2-12,-2 1 4,-3-4 4,0 1-4,6 0 0,-3 3 4,-3-2-4,5-1 4,-2 0-8,2 0 0,-5 3 4,3-4 4,2 1-4,-5 0 8,4 1 8,-1-1-4,-3 1 0,5 0 0,-2-1-4,-3 0 4,5 0 4,-2 2-4,-3-2-4,0 2 0,5 1 8,-1-2-4,-4 0 4,5 1 0,-5 0 4,3-2-4,2 0 0,-5 4 40,0-4-36,3 2 36,2 0-40,-5-2 52,0 2-56,3 1 4,0-3 0,-3 1 0,0 2-4,0-3 4,5 0-4,-2 2-4,-3 0-4,0 0-8,0-2 12,5 2 4,-5-2-4,3 2-4,-3-2-4,0 0 8,0 2 4,6-2-4,-6 0 8,2 2-8,-2 0 48,0-2-40,0 0-8,0 2-4,0-3-56,0 4 60,6-3 0,-6 0 12,0 1 48,0 2-60,0-3 0,3 1 0,-3 2 0,5-1 0,-5-2 48,0 3-48,0-2 4,0 0 0,0 1-4,0 0 0,0-2 8,0 2 0,0 0 4,0-2 0,0 1-4,0 2 4,0-3 40,0 1-44,0-1-4,0 5-4,0-5 0,0-1 8,0 4 0,0-2-4,0-1 8,0 0-12,0 3 0,0-2-4,0-1 4,0 4 0,0-4-4,0 1 4,0-1 4,-5 3 8,5-2 36,0-1-44,0 0-4,-3 0-12,3 1-32,0 0 44,0-1 4,0-1-4,0-1-4,0 2 0,0-1 0,0 1-56,0-2 56,0 3 4,0-3-4,0 0 4,0 3 8,0-3 0,0 2 0,0-1 0,-6-1 40,6 2-40,0-2-4,0 3 44,0-3-40,-2 0-4,-4 3 0,6-3 0,0 0-4,0 1-4,-3-1 0,-2 2 4,5-1 4,0-1 0,0 1-4,-3 1 0,-2-2 12,5 1 36,0 1-44,-3-2 0,0 2-4,3-1 12,-8 1 48,8-2-52,-5 4 76,2-4-76,-2 3 0,5-1 40,-4 0 0,-1-2-40,5 2 0,-8-1-8,8 1 0,-3 0 0,-2 0-4,5 0 0,-3 0 4,-1 1-8,-1-1 0,2 1 4,-2 0 0,2-1 4,-2 0 12,2 0 36,-3 0-48,3 1-8,-2 0 4,2 1 4,-2-2 0,2 1 0,1 2 56,-5-3-52,5 1-4,2 2 8,-8-3 4,2 2-4,4 1-4,2-3-4,-6 1 4,6 4-4,-8-4 0,8 2 4,0-2 4,-8 2 0,8 0 40,0-2-44,-9 3-4,9-2-4,0 2 4,-6-3 0,6 3 8,0-2 4,-5-1-8,2 3 0,-2-3-4,5 4-4,-3-4-4,-2 3 4,5-3-4,0 4-4,-9-4 0,9 3 4,0-2 0,-3 1 8,-2 0 0,5 2 12,-3-5-12,-2 5 0,5-4-4,-3 3 0,0-2-44,3 2 40,-6-2-40,4 0 0,2 1-12,-6-2 60,4 5-8,-4-5 0,4 3-64,-5-2 68,7 2 4,-2-3 12,-4 3 72,4-3-24,-4 4 12,6-4-72,-2 3-4,-1-3 4,3 1-8,-9 2 4,9-4 0,0 2 4,-5 1-8,2-3-76,-2 5 36,2-6 36,3 5-120,-6-2 72,3-1 12,-2 1 0,5 0 44,-8 0-4,8 2 8,-5-3 0,5 3-4,-9-4 8,9 3-4,-8-1 4,2 0 44,4 2-40,-5-2 4,7 2-4,-8-3-4,8 3-4,-8-3-4,8 1-8,-8 2 0,8-2-36,-6 1 44,6-3-8,-8 4-72,3-2 32,2 1 48,-2 1 0,5-2 0,-9 1 4,6-1-12,-2 2 8,2-1 4,-2 1 8,2-2 0,0 1 0,-5-1-8,8 2 0,-8-2 0,2 3 4,4-3 4,-5 1 44,5-1-44,-4 2 4,-2-2 0,6 3 0,-1-3-8,-3 1 0,3-1 4,-5 2-8,3-1 0,2 1 0,-3-2-60,-2 1 60,8-1 0,-8 2 0,5-1-4,0 1-68,-6-2 64,9 1-40,-8 0 48,0 1-4,3 0 4,-4-1 4,9 1 8,-8 0 48,0-1-60,5 1 0,0-1 0,-5 1 0,0-1 0,3 1 12,2-1 40,-3 1 8,-2 1-52,5-3 4,-2 3-12,-1-3 0,0 2 0,-2-1 4,5 1-4,-2 1 0,-4-3-4,6 2-4,-2-2-4,-3 1 0,5 1-72,1-1 68,-7-1-32,1 2 40,2-2 8,4 3 0,-4-3 0,-2 3-40,5-4 40,-2 3 4,-1-1 8,-3 2 0,9-2-4,-8-1-4,0 3-4,3-3-4,1 2 0,-1-2-4,-3 3-40,5-3 36,1 3 8,-7-4 4,3 3 0,-2 2 4,6-5 8,-4 5-12,-3-5 4,7 5 4,-4-3 4,-2 1-4,6 0-4,-1-2 0,-6 3 4,4 0-4,-3-3 4,5 3-4,-3-2-4,-2 1 0,5-1-4,-2 1 4,0 2 12,5-5 36,-9 5-32,3-5 32,4 3-40,-4 1 4,-2-3-12,8 4-4,-9-5 4,1 5 4,8-5-4,-5 3 0,-4-1-8,4 0-68,2-1 64,-5 2 4,3-2 8,-4 2-12,6-1 4,-2 0 0,-1 2-52,-2-4 56,2 5 4,-2-5 4,6 5 40,-4-5-44,-3 4 0,7-3-48,-4 2 0,-2-2 36,6 1 4,-1 3-4,-3-3 8,-2 1 0,5-1 4,-2 1-4,2 0 4,-2-1 0,-4 2 0,9-3 8,-8 2-4,8 2 0,-6-5-4,6 5-4,-9-5-44,4 4 44,2-1-56,-2-1 48,-3 2 12,8-3-12,-9 2 12,7 2-4,-4-3 8,4 2 0,-1-3 4,-6 3 4,4 0 0,2-3 0,-5 2-4,3-1 4,-4 1-8,6 0 0,-2-1-4,-1 2 0,-2-5-8,2 5 0,-2-2 4,0 0-8,5-1 0,-6 2 4,1-3-52,6 4 52,-6-4 8,-1 3 0,1-3 4,2 1-4,-2 2 0,0-2-8,0 0-52,2-1 60,-8 1-4,6 2-8,0-4-36,-1 2 48,1 1 0,3-3 4,-3 4 0,-1-2 4,-5 0 4,5-1-4,1 1 40,3 0-36,-3 0-4,-1 0 64,1 0-72,0 0 0,-1-1 8,1 1-4,0 0-4,0-2 0,-1 4 0,1-2-4,0-2-44,-1 3 36,1-1-48,-2 2 12,1-2 40,1 1 0,0 1-64,-1-1 72,1-1-8,-3 2-40,2-1 48,1 1 12,0-1 36,-1 1-40,1 1 4,6-3 0,-6 3-4,5-3 40,-11 2-44,11-1 4,-5 1-8,3 1 0,-4-1-4,3-1-56,-2 3 60,-1-3-4,1 1-8,3 1-60,-3-1 68,-1 1-4,4 0 8,-3-1 4,3 1 0,-4 0-4,1 1 0,5-2 0,-5 2 4,2-1 4,-2 1 4,2-1 0,1 0 36,2 1 12,-6-1-52,4 0 4,2 0 0,-2 0 0,-3 1-4,8-1 4,-9 2 0,6-1-12,1-2-4,-4 2-8,-2-1-36,5 1 40,-2 1 0,2-2-4,-3-1 0,4 3-36,-4-2 36,4 2-48,-4-2 52,0 2 4,6-2 4,-8 0 0,8 1 4,-5 1-4,1-2 4,-1 2 4,2 0 52,-2 0-56,2-1 0,-2 1 0,2-3-4,-3 2 0,1 1-4,5-2 4,-8 1 0,2 1-4,-3 0-4,7-2-40,-4-1 40,-2 3 0,6 0 0,-5 0 0,-1-2-4,3 2 12,0-2 0,2 2 0,-6-3 0,4 2 8,-3 0-8,5 1 4,-2-2-4,-4 2 8,6-2 40,1 0-40,-6 0-4,2 1-4,3 0-4,-3 1-8,-2-5 4,6 5-4,-4-1 0,-3 0 8,7 1-8,-1 0-36,-5-2 44,8 2-8,-8-2 12,2 0 4,3 1 8,-2 1-4,-3 0 0,8-2-4,-9 2-4,6 0 0,1-2 0,-6 2 4,2-2 4,-3 0 4,7 2 48,-4-1-60,-2 1 0,6-1-4,-4 1 4,0 0-4,-2-2 0,3-1 4,-3 3 4,-1-1-4,6 1 0,-5-1 4,3 1-4,-4 0 12,3 0 48,-2-2-48,3 2 36,-4-2-36,6 0 36,-5 1-40,3 1 0,-4-2 0,4 2-8,-3-2 0,3 0-12,-4 0-60,1 1 72,0 1-48,5-1 44,-3 1 4,0-2 4,-2-1 4,0 2-8,2 1 0,-2-1 0,0 1 4,5-2 0,-2 0-4,-1 0-4,-2 0 4,2 2 4,-2-1-4,5 1-4,-2-2 0,-3 2 0,0-2 0,5 0-4,-3 1-4,0 1 12,6-1-8,-8 1 8,3 0 0,-4-2 0,9-1-4,-8 3 4,5 0 0,-2-2 0,-4 2 4,6 0 0,1 0 0,-4 0 0,-2 0 4,6 0-4,-5 0 0,5-2 8,-4 2 0,4 0 60,-4-2-60,4 0 36,-4 2-40,3-2-4,0 1-4,-5 1 0,8 0 0,-8-2-8,3 2-40,1-2 44,-1 0-8,-3 2-48,8-1 12,-8 1 0,5-1 40,0 1 8,-5 0 4,8-2 4,-8-1 4,2 3-4,4-2 4,-5 2 0,7 0 36,-8 0 0,8 0 0,-8-2 0,8 2-36,-2-2 0,-2 0 0,4 2-4,-5-2 4,2 1-4,3 1-8,-5 0-4,2-2-8,3 2-48,-5-2 12,2 0 36,3 2-60,-6 0 12,6-2 52,-3 2 0,-2 0-4,5-1 0,0 1-36,-3 0 44,3 0-4,0 0 8,-5 0 4,5 0 8,0 0-4,0 0 0,0 0 0,0 0 0,0 0 0,0 0 0,0 0-4,0 0 0,0 0 4,0 0 0,0 0-4,0 0-4,0 0 0,0 0 0,0 0-4,0 0-8,0 0-36,0 0 36,0 0-48,0 0 52,0 0 4,0 0-8,0 0 0,0 0-76,0 0 40,0 0-12,0 0 12,0 0-12,0 0 12,0 0-24,0 0 0,0 0-60,0 0-52,-3 0-116,3 0-160,0 0-76,-6 0-96,6 0-160,0 0-368,-3 1-504,1 1-665,2 0-835,-6 0-2204,4 0-261,24-11 4409</inkml:trace>
  <inkml:trace contextRef="#ctx1" brushRef="#br1" timeOffset="0.99">2643 3148 2768,'0'0'2829,"0"0"-201,0 0-1072,0 0-604,0 0-64,0 0 0,0 0-48,0 0-88,0 0-132,0 0-164,0 0-68,0-10 0,0 10 20,0 0 53,0 0 23,0 0-72,0 0-52,0 0-52,0 0-12,0 0 12,0 0-28,0 0-20,0 0-28,0 0-60,0 0-52,0 0-44,-3 0-64,3 0-8,0 0-4,0 0-12,0 0-112,-5 0 52,5 0 8,0 0 60,0 0-4,0 0 0,0 0-40,0 0 36,0 0 4,0 0 4,0 0-44,0 0-28,0 0-8,0 2 36,-3 0 48,-3 2 8,3 1 88,3-1 4,-3 5-16,3 2 100,-5-1 0,2 1 12,3 2 60,-5 1-112,2-1 88,-3 1 0,3 2 180,-2-1 124,5-4-148,-8 2-160,8-2-56,0 1-52,-3-4-24,-3-1-24,6-1 12,0 2-36,0-3-48,0 0 0,0-1-8,0 1-52,0-2 52,-2 1-40,2-1-12,0-3 0,-3 2-12,3 0-48,0-1-100,0 1-32,0-2-64,0 0-96,0 0-76,0 0 12,0 0-120,0 0-248,0 0-400,-5-3-1065,5-1-2911,0-1-2773</inkml:trace>
  <inkml:trace contextRef="#ctx1" brushRef="#br1" timeOffset="0.99">2469 3194 2660,'0'0'2152,"0"0"2277,0 0-2829,0 0-700,0 0-220,0 0 76,0 0 96,0 0-92,0 0-180,0 0-180,0-8-60,0 8 17,0 0-33,0 0 48,0-1-12,0 1 12,0 0-12,0 0-52,0 0-36,0 0-16,0 0-36,0 0 16,0 0-52,0 0 0,0 0-16,0 0-44,0 0-12,0 0-40,0 0 0,0 0-12,0 0-8,0 0-48,0 0 0,0 0-4,0 0-12,0 0-76,0 0-44,0 0-52,5 3 0,-2 1 184,-3 0 108,8 3 272,-3 4-112,-1 0 48,4 0 112,-3 3 68,3-2-192,-5 1-84,1-2 8,4 0-56,-8-1 44,8-1 12,-8 3 64,5-4-40,-5-3-116,3 1-64,-3-1-60,0-2 120,6 2-60,-6-3-28,0 0-44,0-1-8,0-1 4,0 2-4,0 0 0,0-2 0,0 0-4,0 0 8,0 0-8,0 0-204,0 0 8,0 0-32,0-2-16,0 0-80,0 1-148,0-3-256,3 1-136,-3-1-396,0-1-724,0 2-937,5-2-1983,-5 3-1653,-8 33 3317</inkml:trace>
  <inkml:trace contextRef="#ctx1" brushRef="#br1" timeOffset="0.99">2728 3308 328,'0'0'6809,"0"0"-2073,0 0-2996,0 0-648,0 0 28,0 0 73,0 0-249,0 0-328,0 0-332,0 0-124,0 6 148,0 1 364,6 0 60,-6 1-160,0 1-72,0-1 116,0 3-32,0-2-200,0 1-80,0-2-76,0-1-32,0 0-64,0-2-48,0 2-72,0-5-12,0 3-48,-6-3-48,6-1 0,0 1-88,0-1-164,0 1-208,0-2-196,0 0-120,0 0-532,0 0-1060,-2 0-2481,2-3-4616</inkml:trace>
  <inkml:trace contextRef="#ctx1" brushRef="#br0" timeOffset="0.99">3827 3804 3528,'0'0'1776,"0"0"761,0 0-1137,0 0-612,0 0-116,0 0-16,0 0 64,0 0-56,0 0-128,0 0-140,0-8 12,0 8 96,0 0-36,0 0-64,0 0-52,0 0-76,0 0-60,0 0-91,0 0-125,0 0-113,0 2 113,0 3 0,0-1 301,0 2 199,0 1-4,0 1-12,0 1-76,0-2-16,0 0-84,0-3-12,0 2-116,-5-1-8,5-3-24,0 0-36,0 0-28,0 1-12,0-3 16,0 0 80,0 0 64,0 0 84,0 0 100,5-3 20,-5 0 48,0 2-216,3-6-136,-3-1-32,0 1-48,0-1-52,0-2-4,6 2 0,-3-5-84,-3 2-68,0 3 84,8-1-72,-8 0 56,5 0 76,-2 2-72,6 0-48,-4 2 36,-2 2 32,5-3 64,-6 4 8,7 1 68,-3-3-64,-4 4 48,6 0-56,-2 0 4,-4 0 0,4 0 0,-3 0 40,2 3-36,-2-2 36,0 0 24,2 3-24,-2 0 4,6-1-44,-9 3 4,5 2 120,3 0 48,-5 0-44,3 1 44,-3 0-72,5 2 0,-6-1-96,4-1 36,-4-1-48,5-1 0,-5-3-60,-2 2-36,6 0 24,-4-5-24,4 0-148,-4-1-204,-2 0-36,6 0-52,-3-2-204,3-5-556,-6 0-1328,2-1-3057,1-1-3524</inkml:trace>
  <inkml:trace contextRef="#ctx1" brushRef="#br0" timeOffset="0.99">3882 3527 3240,'0'0'2489,"0"0"1447,0 0-2204,0 0-360,0 0-72,0 0-164,0 0-144,0 0-151,0 0-181,0 0-128,0 0-152,-8 3-48,6 1 148,2 3 132,-3 1 60,-6 1-100,4 3-48,2-2-52,-2 3-24,-3-4-36,-1 3-120,1-1-88,5-1-36,0-1-48,-6-3-48,4 3-72,2-3-12,-2-2-108,5 2-60,-3-5-124,-2 1-68,5 2-88,0-3-88,0-1-120,0 2-232,0-2-372,0 2-696,-3-2-773,3 0-1395,-6 0-1469</inkml:trace>
  <inkml:trace contextRef="#ctx1" brushRef="#br0" timeOffset="0.99">3872 3491 2672,'0'0'3117,"0"0"883,0 0-2556,0 0-212,0 0 96,0 0-12,0 0-132,0 0-299,0 0-225,0 0-168,0 0-108,0 0-40,0-2-36,0 2-40,0 0-36,0 0-48,0 0-108,0 0-64,0 2 36,2-2 72,4 2 52,-4 1 36,-2 0 72,9 3-96,-9-3 72,8 4-28,0-2 4,-2 0 12,2 0-40,0 2 16,-2-3-52,2 1 16,1 0-76,-1-2-96,-3 3 72,4-3-76,-6 0-4,5 1-4,-6-2-60,-2-1-12,8 3-40,-8-3-20,0 1-24,7 0-40,-7 1-8,2-1-40,-2-2-400,0 3-148,0 0-260,0-2-760,-2 1-2137,-5-1-3051,7-1 323</inkml:trace>
  <inkml:trace contextRef="#ctx1" brushRef="#br4" timeOffset="0.99">15620 2715 52,'0'0'4612,"0"0"-195,0 0-3333,0 0-244,0 0 408,0 0 220,0 0-164,0 0-248,0 0-403,0 0-529,0 0-72,5-1 60,-1 13 460,-4 3 516,5 2 40,-2 8-188,2-1-232,-2 0-112,2 0-88,4-4-48,-3 1-88,-1-2-92,-2-4-112,5-1-96,-2-2-64,2-1-8,-5-3-60,2 0-24,4-4-72,-9 1-160,2-3-20,1-1-76,-3-1-96,0 0-88,0 0-24,0 0-76,0-3-484,0-2-760,0 1-1033,-3-4-1475,1-2-969</inkml:trace>
  <inkml:trace contextRef="#ctx1" brushRef="#br4" timeOffset="0.99">15838 2625 5064,'0'0'6021,"0"0"-4529,0 0-600,0 0 48,0 0 172,0 0-79,0 0-165,0 0-148,0 0-176,0 0-140,-22 24-96,17-18-12,2 1 20,-2 4 136,2 1 36,-2 1 36,5 3 32,-9 4-20,9-1-28,-3 4-36,-2 1 0,5 1-40,-8 0-108,8-1-20,-3-2-76,-1-1-108,-1-4-60,5-1-56,-3-5 4,3 2 4,0-4-12,0-1-40,0-1-56,0-3-60,0 1-60,0-1-100,0 0-128,0-3-100,0-1-60,0 0-36,0-1-88,0-3-380,0 0-1312,3-4-2625,-3 1-2299</inkml:trace>
  <inkml:trace contextRef="#ctx1" brushRef="#br4" timeOffset="0.99">15943 2891 9725,'0'0'2572,"0"0"-1932,0 0-16,0 0 632,0 0 220,0 0-231,0 0-317,0 0-300,0 0-284,0 0-208,0 0-88,0 5 160,0-3 124,-2 3 144,-4-2 60,6 4-88,-2 0-48,-2 0-72,4 1-48,-5-1-124,5 2-44,-3-1-104,3 1-4,0-2 0,3 1-4,2 0-64,-1-5 56,-2 2 8,6-2 0,0 2 8,-2-5 4,3 0 40,-1 0-52,2 0-100,-1 0 4,2-6 24,-2 3-24,-4-3 0,3 1-52,0 1 4,-2-4 36,-6 1 8,8 0 16,-8 0 12,0 0 12,6 2 56,-6-2 4,0-1-4,0 1-4,-6 0-68,6 0 16,-8 4 60,8-2 72,-11 1-72,8 1-60,-5 3-48,-1 0 72,-4 0 36,5 0 108,2 5 0,0-3-56,-2 3 20,0-2-12,5 2 0,-3 2-60,6-3-96,-8 1-124,8 2-48,0-4-144,0 2-224,0-1-232,0 0-352,6-3-580,-4 0-917,-2 1-1147,6-2-1413</inkml:trace>
  <inkml:trace contextRef="#ctx1" brushRef="#br4" timeOffset="0.99">16153 2913 300,'0'0'9413,"0"0"-5469,0 0-3488,0 0-292,0 0 648,0 0 420,0 0-11,0 0-145,8 24-152,-8-15-20,6-3-256,-4 1-308,-2 2-112,0-3-32,6-2 0,-6 1-16,3-1 24,-3 0-32,0-3 8,0-1 4,6 0 32,-6 2 88,0-2 140,0 0 124,0 0 48,0-2 8,0 1-104,0-5-208,0 1-84,-6 0-84,6-2-48,0-2-36,0 1-60,-3 1-60,3-3-48,0-1-36,0 3 12,0-1 24,3 1-24,-3 3 48,6-1-36,-4 1-36,4 2-12,-4-2 8,4 3 16,0-3 48,2 1 36,0 1 12,0-1 36,1 3 0,-4-3-48,3 3 0,-2-1-12,0 2-12,-3 0-72,-3 0-16,5 0-92,-5 0-48,0 0-16,0 2 40,0 3-64,0-4-168,0 4-256,0-3-232,0 2-372,0 1-644,0-2-937,3 1-2111,-3-4-1989</inkml:trace>
  <inkml:trace contextRef="#ctx1" brushRef="#br4" timeOffset="0.99">16440 2671 5276,'0'0'6549,"0"0"-4953,0 0-412,0 0 428,0 0-3,0 26-289,0-17-120,0 4-180,-2 1-156,-4 0-52,6 2-124,0 4-144,-2-3-184,2 0-20,-6 2 8,6-2 48,0-1-68,0-3-124,0-1-36,0-2-48,6 1-112,-6-3 0,2-1-8,-2-2 0,0 2-60,0-3 0,0 0-12,6-3-60,-6 2-60,0-3-112,0 2-32,0 1-48,0-3-52,0 0 4,-6 0-52,6 0-96,0-3-232,0-1-476,0 2-1112,0-4-2277,0-1-2511,0 4 471</inkml:trace>
  <inkml:trace contextRef="#ctx1" brushRef="#br4" timeOffset="0.99">16316 2803 1472,'0'0'6961,"0"0"-4801,0 0-760,0 0-28,0 0 364,0 0-15,0 0-233,0 0-356,0 0-360,0 0-188,11 4-96,-6-4 36,3 3 8,-4 0-48,9-1-96,-5 0-48,-1 0-28,6 1-32,-5-1-64,1-2-72,-1 1-132,0-1 0,-2 0-12,2 0-8,0 0-64,-2 0-60,-4-1-24,4 1-76,-3-2-212,2-1-100,-2 1-88,2 0-84,-5 0-280,3-1-648,0 1-908,-3 2-1741,6-1-1683,-3 1 227</inkml:trace>
  <inkml:trace contextRef="#ctx1" brushRef="#br4" timeOffset="0.99">16562 2839 5653,'0'0'8772,"0"0"-6715,0 0-1237,0 0-100,0 0 328,0 0 68,0 0-228,0 0-204,0 0-116,0 0-96,0 0-60,8 31-24,-8-22 72,0-1-88,6 1-144,-6-1-120,0-1-108,0 0-12,2-2-84,-2-1-36,3 1 36,-3-2-72,0-3-124,0 2-128,0 0-64,0-2-72,0 0-4,0-2-36,0-1-388,0-3-944,0 0-1241,0-1-1779,-3-2-765,1 2 1301</inkml:trace>
  <inkml:trace contextRef="#ctx1" brushRef="#br4" timeOffset="0.99">16590 2750 1656,'0'0'8105,"0"0"-5645,0 0-1476,0 0-40,0 0 104,0 0-256,0 0-51,0 0 67,8-24-248,-8 24-560,0 0-248,0 0-436,0 0-137,0 3 213,0 1-272,-3-1-1000,-2 2-3024,5-1-2501</inkml:trace>
  <inkml:trace contextRef="#ctx1" brushRef="#br4" timeOffset="0.99">16728 2807 13073,'0'0'4297,"0"0"-3369,0 0-472,0 0 208,0 0 168,0 0-76,0 0-48,0 0-152,0 0-240,0 0-292,0-9-24,0 9-96,-4 2 20,-1 3 76,2 0 124,-5 0 20,3 4 0,-4-1 4,4 3-64,-3-1 24,2 0-36,-3-1-60,7-1 48,2 1 16,-6 0-64,6-3 36,0 1-44,0 0-4,0-3 60,0 1 0,0 0-56,6-2 4,-4 1 76,5 1-40,-5-3-44,4 3-4,2-4-4,-6 1 0,1 3-40,6-5-24,-1 0-84,0 0-76,1 0-44,-4 0-100,-2 0-172,2 0-120,-2 0-124,0-5-256,-3 2-780,0-2-2057,0 0-2811,0-1-393</inkml:trace>
  <inkml:trace contextRef="#ctx1" brushRef="#br4" timeOffset="0.99">16829 2874 11265,'0'0'5297,"0"0"-4601,0 0-312,0 0 644,0 0 344,0 0-260,20 24-152,-15-19-52,-2 3-304,0-2-228,-3 0-236,6-1-140,-3 2-60,-3-1-88,0-3 28,0 3-72,0-4-124,0 0-264,0 3-136,0-5-120,-3 0-420,-3 0-812,3 0-1861,0 0-2895,-5-8-273</inkml:trace>
  <inkml:trace contextRef="#ctx1" brushRef="#br4" timeOffset="0.99">16869 2702 11897,'0'0'6689,"0"0"-6233,0 0-456,0 0 0,0 0 220,0 0 212,0 0 20,0 0-100,0 0-352,0 0-84,0 0-404,8-11-236,-8 11-472,-3 0-701,-2 2-1995,5 0-2468</inkml:trace>
  <inkml:trace contextRef="#ctx1" brushRef="#br4" timeOffset="0.99">16962 2800 10185,'0'0'5916,"0"0"-4503,0 0-893,0 0 184,0 0 512,0 0-168,0 0-268,0 0-164,0 0-92,0 0-116,0 0-364,0 0-40,3 3 80,6 1 60,-1-3-12,0 1-72,0 1-52,6-1 0,-9-2-4,9 2 4,-3-2-8,-5 0-12,2 0-156,0 0-112,-5 0-228,0 0 24,-3 0-24,5 0-4,-2-2-144,-3 0-528,0 1-1088,0-3-2193,0 3-1611,0-5-85</inkml:trace>
  <inkml:trace contextRef="#ctx1" brushRef="#br4" timeOffset="0.99">17015 2662 640,'0'0'7901,"0"0"-4881,0 0-2044,0 0-528,0 0 520,0 0 572,0 0-95,0 0-289,0 0-196,0 0-40,10 28 44,-10-16-124,0 1-100,0 5 68,0-1 16,0 0-320,0 2-200,0 2-76,0-4 0,0 0-108,0-2-24,-2 1-48,2-4-48,-6 0-4,6-5-68,0 1-24,0-2 0,0-1-48,0-1 0,0-3-156,0 0-160,0-1-96,0 0-48,0 0 36,0-1-76,0-3-572,6-1-1136,-4-2-2081,-2-1-1679,0 1-513</inkml:trace>
  <inkml:trace contextRef="#ctx1" brushRef="#br4" timeOffset="0.99">17130 2807 12137,'0'0'5065,"0"0"-4173,0 0-820,0 0 52,0 0 172,0 0 416,0 0 292,0 0-260,0 0-256,0 0-76,17 27-12,-17-18-72,6-1-72,-4 2-28,6-1-24,-1 0-32,-5-1-100,4-1-72,-1-2 0,0 0-8,-2 1-64,3-3-24,-3-1-16,2 0-32,-2-1-184,-3-1-120,0 0-144,0 0-164,0-3-244,0-1-792,0-1-1965,5 2-1359,-5-2-1609,0-2 4065</inkml:trace>
  <inkml:trace contextRef="#ctx1" brushRef="#br4" timeOffset="0.99">17266 2800 11221,'0'0'6381,"0"0"-5505,0 0-876,0 0 0,0 0 160,0 0 332,0 0 284,0 0 260,-14 24-268,14-16-296,-9-1-156,7 2-88,-4-1-68,4 1-16,-1 1-24,3 0 48,-5-1 64,2 0-4,3 1-60,0-1 4,0 3-76,-6-2 24,6 0 0,0 3 12,0-3 12,0 2-44,6 0 8,-6 0-36,0 0 36,3-2 12,-3 3 0,5-4-24,-5 2 12,0-3-12,0 1-36,0-2-52,-5 1-8,2-1-4,-3 0-92,6 0-24,-3-4-108,-2 2-144,5-3-52,-8 2-108,8-2-144,0-1-72,0-1-260,-3 0-492,3-1-924,0-1-3001,0-4-3976</inkml:trace>
  <inkml:trace contextRef="#ctx1" brushRef="#br4" timeOffset="0.99">18357 4239 1136,'0'0'4609,"0"0"-2773,0 0-720,0 0-392,0 0 52,0 0 112,0 0 40,0 0-60,0 0-76,0 0-132,-6 8-76,4-6-132,2 1-36,0-3-68,0 2-39,0-2-61,0 2-24,0 0 12,0 0 24,0-2 16,0 1 20,0-1-12,0 0-36,0 0-16,0 0 4,0 0-16,0 0 12,0 0 0,0 0 16,0 0 20,0 0-12,0 0-24,0-1-24,2-3-28,-2 2-20,0 0-64,6-3-8,-4 2-40,-2-2 12,6 1-52,-6-1 4,8 0-4,-8 0-4,3-2 4,0 0 0,2 0 4,-2 0-12,5-1 12,-8 1-4,9-2 4,-4 2 36,-2-1-48,2 1 4,3 0 4,-8-2-4,4 3 8,-2-1 0,4 0 40,-4 0-44,-2 0 64,6 2-60,-4 0-8,-2-2 4,0 0-4,9 2 8,-9 0 0,0-2-4,6 0-8,-4-1-4,4 2-8,-4-1-36,4-1-12,0 1 12,-6-2-4,8 1 48,-3-1 4,-2-2 12,6 3-4,-4 0-4,3-1 0,-5 1 0,5-1 60,-5 0-52,5 1 36,-2-1 0,-4 2-44,6-1 0,-1-1 4,-5 1-4,4-1 8,2-2-4,1 2 4,-9 1 0,5-1 0,3 2 36,-8-1-36,8 1 52,-2 1-52,-3-1 36,2 0-36,-2 0-4,2-1 4,-2 0 48,2 1-12,2 0-40,-7-1 0,8 1 4,-8 1 0,8-1-8,0-2 0,-2 2-4,-4-1-8,4 1 8,2-1 4,-2 1-4,-6 0 0,8 3-8,0-3-40,-3-1 40,-2 3 4,3-1 0,2 1 4,-5-1 4,2-1 4,1 4 4,0-4 0,-3 2 0,5 0-4,-3-2-4,-2 0 4,3 0 0,2 0-4,0 3-4,0-5-12,-4 2 0,4 0 0,-6 0-36,6-2 44,1 2 4,-4 1 0,3 1 0,0-1 4,-8-1 4,7 2-4,1 0 4,-8 0-4,8 1 4,-3-1-4,-1 2 4,1-2 4,-2 1 0,2 1 36,3-1 0,-8-1 16,6 4-52,-6-4 48,8 3-48,-8-3-8,8 1 0,-8 2 8,8-3 0,-8 4 36,7-5-40,-5 5 40,6-4-36,-2 1 0,-1-1 0,-5 2 0,9-3 0,-1 3-4,-3-2-4,-2 1 0,6-1 4,-4 2-8,3-2 0,-3-1 0,2 3-8,-5-2 8,6 1-4,0 0 0,-2 2 4,3-4 8,-7 3 4,12-2-4,-12 1-8,7 0 0,-6 2-4,5-5 4,0 5-4,1 0 0,-4-3 4,3 3 0,-2-3 4,2 2 4,-2-2 4,-4 5-4,6-4-4,-1 0 0,1 1 0,0 2 0,-6-3-4,1 1 0,6-2 0,-1 3 0,-3 0 4,-2-2 0,6 1 0,-4 2-4,-2-4 4,5 4-4,-5 0-4,6-4 4,-9 4 8,8 0-4,0-1 4,-3-2 0,-2 3-4,5-2 4,-2 0-4,2 0 4,-2 2 4,2-4 0,0 3-4,0 0 4,1-2 0,4 1-4,-7-3 4,3 4 0,4-4 0,-1 3 36,1-1-40,-8 1 4,10-3-8,-5 4 0,-1 0 4,4-3-4,-2 3 8,1-4 0,-4 5 36,6-5-40,-6 4 40,3 0-48,0-3 0,-3 3 4,7-2-4,-7 1-4,2-1-4,2 0-4,-4 4 4,0-5 4,6 2 4,-3 2 0,0-5 0,-3 5 0,6-3-4,-3 0 4,0 4-4,-2-5 4,4 2-8,-5 2 4,4-3 0,-1 1 4,-3 1 4,6-2 0,-6 2 4,3 0 0,-3-3-8,3 3-4,-2 0-8,-1-2 0,0 2 0,6 1-36,-6-3 48,-2 1-4,3 2 4,4-4 8,-5 4-4,1 0 4,-1-3 0,-3 2-4,3 0 8,1 1 0,-1-3-8,0 2-4,1 1-4,-1 0 0,0-2 0,1 0 4,-1 2 8,0-1 0,0-1 0,1 0 4,2 2 0,0-3 0,-3 2-4,0 0 0,6-3 4,-6 4-4,7-1 0,-7-2 0,0 1 4,6 2 0,-3-3 0,-1 2-8,-1 0 4,5 2 0,-5-5 4,1 4-8,1-1-4,-2 1-4,-1-2-4,5 0 0,-4 3-40,2-1 44,0-3 4,-3 2 0,6 0 0,-3 2-4,0-3 0,-3 1 0,6 0-4,-6 1 4,9 0 0,-12-2 4,10 2 4,-5-1 4,-2 0 4,7 1-8,-2-1 0,-4 0-4,-1 0 8,5 1 0,-4 1 0,2-4 0,-3 4-8,4-2 0,-7 1 0,3 1 0,1 0 0,-1 0 0,-3 0 4,3-1-4,1 1-8,-4 0 4,3 0-4,1 0-4,-1 0-48,-2 0 52,2 0 0,1 0 4,-4 0 4,6 0 0,-2 0 0,1 0-4,-2 0 0,1 0-4,4 0 8,-5 0 4,4 0 8,-1 0 0,-3 1 0,6-1 0,-6 0-8,4 0-4,-2 0 0,-2 1 4,1 1 0,5-2 8,-3 2 36,0 0-36,2-1 0,-4-1 0,2 2-4,3-2 4,-1 2-8,-5 0 0,7-1 0,-5 1 4,2 0 0,1-1-8,-1 2 0,-4-2 0,6 0 0,-3 1-48,-1 3 40,-1-5-40,5 2 40,-3 0 4,0 2 4,-3-3 4,6 1-4,-3 2-4,3-3 4,0 1 12,0 1 36,-3 0-44,3-3 0,-1 4 8,-5-2 0,9 1 0,-4-3-4,2 2 0,-2 2-4,-1-3 0,1 1-4,1-1 0,-6 4 0,6-5-4,-3 4 0,3 0-8,-8-3-32,7 2 44,-4 2 0,-1-3 0,0 3-12,4-3 4,-4 2 4,2-1 0,-3 1 4,1 0 0,2-3 4,-1 5 44,2-5-40,-3 2 0,1 1 40,4-3-36,-5 1-4,4 4 8,-2-5-8,-2 0-4,7 4-4,-7-3 0,3 0 0,0 2 4,-3-2-4,6 1 8,2 1-4,-10-3 4,10 5-8,-7-4-12,5 0 8,0 2-4,-6-1 4,8 1 0,-2-1 8,-3-2 0,1 6 0,1-5 68,-2 2-72,3-1-4,-9 1-44,12 0 36,-9 1-40,1-3 44,-1 0 0,5 4-4,-6-3-36,1 1 40,0-1-52,1 3 60,-1-4 12,5 2 84,-7-1-88,2 1-8,0 0 0,0-2 4,1 3-4,-4-4 0,3 2 0,-2 1 0,3-2 0,-1-1-4,0 3-4,-2-2 0,-3-1 0,10 3 8,-10-2 0,-1 0-4,7 3 4,-1-4-4,0 1 0,-2 1 4,3 1 4,-7-3 44,12 3-40,-8-2 4,2 0 40,0 3-40,-3-4 36,4 2-36,-1 1 0,0-2 0,-3 0 0,4 1 0,-1-1-4,0 1-8,1 1 0,-3-3-8,2 1-4,-3 3-36,4-3 44,-4 0 4,-2 1-8,5-1 0,-2 1-4,2 1 8,0-3 0,-5 2 4,0 1-12,5-2-52,-2 0 52,-4-2 0,6 5 4,-8-3-4,9 0 0,-3 2 4,-4-2 4,4 2 4,-4-1 0,1-1 0,6 1 4,-9 1 0,8-3 0,-8 4 8,8-3-8,-3 2 8,-2-1 40,3 0-48,-3 1 8,5-1-8,-3 1 56,1-1-56,0 1 4,2-1-4,-5 1 0,5-1-4,-2 0 4,2 3-4,0-5-4,-3 4 4,4-3 4,-4 2 0,3 1-4,-5-4 0,6 5 0,-1-5-4,-3 4 0,1-1 0,3 1 0,-1-1 0,0 1 4,-3-2 0,4 0 0,-1 1 0,-3 1-4,3-1 4,1 1 0,-1 0 0,-2-2 0,2 4-12,0-3-48,0 1 52,-5 0 0,6-2-8,-6 4-32,5-3 40,-3 1 4,3-2-4,-4 2-4,1 2-36,3-3 0,-3 1 44,2 2 0,-5-2 4,6 0 4,-2 1 0,2-2 8,-5 1-8,5 1 44,-2-1-36,-1 0-4,4 0 4,-4 0-12,-2 0-4,5-1 0,-3 1 4,-2 0 0,3-2-4,2 4 4,-5-3 0,-1 1-8,6-2-4,-8 2 4,9-1 4,-9 1 4,8-1 0,-2 1 0,-4 1 0,5-4 4,1 4 4,-8-3-4,5 3 4,-5-4-4,8 4-4,-2-3 0,-3 2-4,2-1 4,-2 0-8,2 0 8,-2 0 0,2 2 0,-1-4 0,1 2 8,3 1 40,-8 1-40,6-5-8,-6 5 0,8-3-4,-8 0 0,8 2-8,-8-2 4,6 2-4,-4-3 4,4 4-4,-4-5 4,-2 5 4,7-5 0,-5 5 0,4-4 4,-6 0 0,2 4 0,1-5 4,-3 5-4,5-4 8,-2 0 0,-3 3 0,6-4-4,-3 5-4,-3-5 0,5 2 4,-2 1 0,2-2-4,-5 0-4,3 3-4,3-4 8,-6 0-4,3 4 0,2-4-8,-5 2 4,3 1-4,0-2-36,-3-1 40,5 3 0,-2-2-4,-3 0 8,6 3 4,-3-4 4,-3 1-4,0 3 12,8-3-8,-8-1-4,0 3 4,5-2 0,-5 0 0,3 4-4,2-4 0,-5 2 0,3-1 0,3-1-4,-6 3 0,2-3 4,1 3 0,-3-2 8,8 1-8,-8-1 8,0 2 4,9-3-8,-9 1 8,0 2-8,8-2 8,-8 1-8,0 0 0,5-1 36,-5 1-40,3-2 0,2 3-4,-5-3 4,9 2 0,-9-2 4,3 3 0,2-3 8,-5 1-4,3 1 0,0-1-8,-3 1-4,9-1-44,-9-1 48,0 1 0,8-1 0,-8 1-4,0 1 0,5-2 0,-5-1 0,3 3-32,-3-1 36,5-1 8,-2-1 4,-3 3 36,0-2-44,6 0 0,-6 1 4,3-1 0,2-1 0,-5 1 0,0 1 4,3-1-4,-3-2 0,2 4-4,-2-3-4,0 3 0,0-4-4,6 3 0,-6-1-4,2 0 8,-2 1 0,0 1 0,0-3 4,6 1 4,-3 1-8,-3 1 0,0-2 0,0 1 4,5-1 8,-5 1-4,3 1-4,-3-3 4,5 1-4,-5 1 4,3 1-4,-3-2 0,6-1 0,-6 3-4,3-3 0,2 1 0,-5 2-8,0-3-56,0 1 56,3 1 0,0 1 0,-3-2 4,0 1 4,5-1 4,-2-1-4,-3 3 0,0-1 4,0-1 0,6 0-4,-6 1 0,3-1 4,-3 0 0,0 1 0,0-1 4,5 0-4,-2 1 0,-3-1 4,0-1 0,0 3-4,0-2 0,0 1-4,5-1-4,-5 1 0,0-1-4,0 1 4,3 1-4,-3-3 8,0 3 0,0-1 4,5 1 4,-5-1 0,0-1 4,0 1 4,4 1-16,-4-1 48,5-1-36,-5 1 0,0-1 0,0 0 0,0 1 0,0-1-4,0 0-4,3 1 0,-3 0 4,2-1-8,-2 0 0,0 1 0,0-1-4,0-2 4,0 2 0,0 2 0,0-3 0,6-1-8,-6 2 0,0-1-28,0 1 36,2 0 4,-2 0-4,0-2 0,0 0 0,0 1 8,0-1-8,0 2 4,0-2-8,0 3-28,0-3 32,0 0 4,0 2 0,0-2-4,0 0 0,0 2 0,0 0 4,0 0 8,0-1-12,0-1-44,6 2 44,-6-1 0,0 1 8,0 0-4,0 0-4,0-2 4,0 1-4,0 1 0,0 2 0,0-3-8,0 1 8,0 0 8,0 0-8,0-1-4,0 1 0,0-1-4,0 4-4,0-4 0,0-1 4,0 1 0,0 1-8,0 2 8,0-3 4,3-1 4,-3 0-8,0 2 8,0 0 4,0 0-4,0-2 0,0 0 4,0 0-4,0 1 0,0-1 0,0 0 0,0 0 0,0 0 4,0 0 0,0 0-4,0 2-4,0-2-4,0 0 0,0 2-4,0-2 12,0 1-4,0 2 0,0-3-44,0 1-4,0-1 52,6 1 8,-6 1 64,2-2-64,-2 4-8,0-3 0,0-1 8,0 2 0,0 0-8,6 0 4,-6-1-4,0-1 4,2 2 0,-2 0 0,0-1 4,0 2 0,0-3 0,6 1 8,-6-1-4,0 0-8,0 0-4,0 0-4,0 0 4,0 1 4,0-1-4,0 2 0,0-2 8,2 3-8,-2-1-48,0-2 44,0 0 4,0 0-4,0 0 4,6 2 8,-6-2-4,0 2-4,0 0-48,0 0 48,0-2 0,0 1 0,0-1 0,0 0-4,0 2 0,0-1-4,0 2 8,0-2-4,3 0-8,-3 1 4,0 1 4,0-1 4,3-2-4,-3 2 0,0 2 4,0-2 4,0-1 4,0-1-8,0 2 0,0-1 0,0 2 0,0-3 0,0 1 0,0-1 0,0 0 4,0 0 4,0 0 4,0 0 0,0 0 36,0 0-36,0 0-4,0 0-8,0 0-112,0 0 28,0 0 0,0 0 12,0 0 12,0 0 12,0 0 0,0 0-16,0 0 4,0 0 48,0 0-36,0 0-12,0 0-24,0 0-100,0 0-68,0 0-100,0 0-76,0 0-44,0 0-40,0 0-76,0 0-208,0 0-552,-3 0-765,0 0-843,-3 0-2228,4 0-517,16 0 4013</inkml:trace>
  <inkml:trace contextRef="#ctx1" brushRef="#br1" timeOffset="0.99">18893 3986 244,'0'0'1500,"0"0"-1228,0 0-100,0 0 1860,0 0 93,0 0-501,0 0-624,0 0-236,0 0-92,0 0-68,0-2-24,0 2-92,0 0-92,0 0-76,0 0 0,0 0 12,0-1-16,0 1-8,0 0-56,0 0 0,0 0-36,0 0 0,0 0-16,0 0-12,0 0 0,0 0 0,0 0-24,0 0 36,0-2 8,0 2-23,0 0 3,0 0-24,0 0-4,0 0 4,0 0-16,0 0-12,0 0 0,0 0-24,0 0 24,0 0-36,0 0-16,0 0-8,0 0-4,0 0-8,0 0-4,0 0 16,0 0-28,0 0-36,0 0 52,0 0-16,0 0-40,0 0 0,0 0 40,0 0-32,0 0 44,0 0-48,0 0 48,0 0 16,0 0 8,0 0 40,5 0 0,-5 0-16,0 0 4,0 0 12,3 0 8,-3 0 40,0 0-12,0 0 0,0 0 24,5 0-40,-5 0-8,0 2-52,0-2-12,0 0-64,0 0 44,3 1-48,-3-1 0,5 2 68,-5-2-24,0 2-40,0-2 64,0 2 4,3-1-64,0 0 72,-3 2-24,0-1 24,0-2-20,6 1 8,-6-1 0,2 2-12,-2 0 0,0-1-8,0-1 8,0 2-12,6-2 12,-6 2-12,2-2-36,-2 1 48,0 1-44,0-2 32,6 2 0,-4-2-36,-2 0 0,0 0 36,0 0-48,0 2 4,7-2-4,-7 1 0,0-1 4,0 1-8,0 2 0,2-3 0,-2 2-4,0-2 0,0 0-4,0 1 0,0-1 8,6 2 4,-6-2-4,0 2 4,0-2 0,0 1 0,0-1 8,0 0 4,2 0 0,-2 2-4,0-2 4,0 0-4,0 0-4,6 0 0,-6 0 0,0 2-4,0-2-4,0 0 0,0 1 0,0-1 4,0 2 0,2-2 4,-2 2 4,3-2 4,-3 0 0,0 0 0,0 2 0,0-2 36,6 0-40,-6 0 0,3 2 0,-3-2-4,0 0-4,0 0 0,0 0 0,0 3 0,5-3 0,-5 0-4,3 2-4,-3-2 0,0 0-40,0 0 44,0 0-4,0 1 4,0-1 0,5 2 4,-2-2-4,-3 2 0,0-1 0,0 1 0,0-2 4,6 0 0,-6 0 4,3 2 4,-3-2 4,0 2 0,5-2 0,-5 0 36,0 1-36,3 1 0,-3-2 0,0 0 0,5 2-4,-5-2-4,0 0-4,3 0-8,-3 2 0,2-2 4,-2 1 4,0 1 8,0-2 0,7 2-8,-7-2 0,2 0-4,-2 1 0,0-1-4,0 2 4,0-2-8,6 2 0,-6 0 0,2-2-36,-2 1 44,0-1 0,0 0 4,0 2-4,0-2 0,6 2 4,-6-1 0,0 1 4,2-2 0,-2 2 0,0-2 4,0 0 4,0 0 36,6 2-36,-6-2 36,0 1 4,3 1-40,-3-2 36,0 2-36,0-2 0,6 0-4,-6 0 4,0 0-4,0 1-4,2-1-4,-2 0-4,0 2 0,0-2-4,0 0 0,6 2 4,-6-2 4,0 2 4,0-2 0,2 0 4,-2 1 0,6-1 0,-6 0 0,0 0 0,0 0-4,0 0 0,0 0 4,0 2-4,2-2 0,-2 0-4,4 0 0,-4 2 0,0-2-4,0 0-4,0 0-4,0 1 4,5-1-4,-5 2-36,3-2 44,-3 0 4,0 2 4,0-2-4,0 0 0,0 0 0,5 0 0,-5 2 0,0-2 0,3 0 0,-3 0 0,0 0 0,0 0 0,0 1 0,0-1 0,0 0 0,0 2-4,0-2-4,0 0 0,5 0 0,-5 0-4,0 2 0,0-2-36,0 0 36,3 0 0,-3 0 0,0 0-36,0 1 44,0-1-4,6 0 0,-6 0 4,0 2 4,0-2 0,3 0 4,-3 0 4,0 2-4,0-2 0,0 0 0,0 2 0,5-2-4,-5 0-4,0 0 0,0 0-8,0 0-36,0 0 36,0 1-60,0-1 60,0 0-48,3 0 12,-3 2 0,5-2 40,-5 2-4,0-2-36,0 1 48,0 1 4,3 0 60,0-2-4,-3 0-12,0 2-36,0-2-8,0 1 0,0 1 8,6-2 60,-6 0-64,0 0 4,0 0 0,0 0-4,2 2-8,-2-2 4,0 0-8,0 0 8,0 0-4,0 1 0,0-1 8,0 0 4,6 2 0,-4-2 48,-2 0 16,0 2-76,0 0-64,0-2 64,0 0 0,0 1-4,6-1 4,-6 0 0,0 0 4,2 0 8,-2 0-4,0 0 4,0 0 0,0 2-8,0-2 4,0 0-4,0 0-4,0 0-4,0 0 0,0 0 0,0 0-4,0 0 0,0 2 0,0-2-4,0 0 0,7 0 4,-7 0 0,0 0 4,0 0 4,0 0 4,0 0 4,0 0-4,0 0 48,0 0-44,0 0 52,0 0-48,0 0 36,0 0-40,0 0 0,0 0-4,0 0 0,0 0-4,0 0 0,0 0-8,0 0 0,0 0 8,0 0 4,0 0 4,0 0 40,0 0-36,0 0 36,0 0 0,0 0 12,0 0-12,0 0 28,0 0-16,0 0-48,-7 0-8,7 0 44,0-2-40,0 0-8,0 2 0,-2-3-4,2-1-92,-6 3 0,6-3 8,0 1 28,-2 1 12,-4-1 0,6 1-12,0-1 12,-2-1-24,-4 2 64,6-1-44,0 0 44,-6 1 4,6-2 0,0 1 4,-8 1 4,8 1 0,-5-3 4,2 2 44,-3 1 8,6-1-48,-3-1 0,-2 1-8,5 0 0,-8-1 0,8 1-4,-3 0 4,-2 2 0,5-1 0,0-3 0,-6 2-4,6 1 0,0 1-4,-6-2 4,4-1 0,2 1-4,-6 2-44,4-2 44,2-1-4,-6 1 8,3 0 0,-3 2 4,6-2 8,-8 1 36,8-1-36,-8 0 0,8 1 36,-9 1 12,9-2-12,-5-1-36,0 3 36,5 0 0,-3-2 4,-2 0-4,5 2-36,-3 0-4,3-2-4,-6 0-4,6 1 0,0-1 4,-3 2 4,-2 0 4,5-2 0,0 1-4,0-1 4,0 0 0,-3 2 0,-2-1-8,5-1 4,0-1-4,-9 2-4,9 0 0,0-1-60,-5 0 48,5-1-48,-6 1 12,4 2-4,-4-2 4,4 2 0,-5-1 36,5-1-48,-4 2 52,6-2 4,-8 2-4,8 0 8,0 0 4,-2 0 8,-4-1-8,6 1 0,0 0 8,0 0-4,0 0 4,0 0-4,-3 0-4,3 0 4,0 0 4,0 0 0,0 0-4,0 0-8,0 0 0,0 0-8,0 0-64,0 0 24,0 0-12,0 0-36,0 0-4,0 0-8,0 0 24,0 0 12,0 0 12,0 0 48,0 0-36,0 0 48,0 0 4,0 0 8,0 0 40,0 0-4,0 0-36,0 0 36,3 0 0,-3 0-36,0 0 0,0 1 0,0 1 108,0 1 4,6-1-40,-4 0 48,-2 1-12,6-1-8,-4 1 44,6 3-12,-1-3-12,-5 2-20,6-2 32,-2 1 12,-1 0 76,4 1 200,-4-2-68,3 2-136,-5-1-84,6 1-60,-4-3-24,-2 3 0,5-2 0,-6 1 0,5-3 0,-5 3-48,6-1 36,-8-1 12,8 0-52,-8 1 52,6-1-48,-3-2 36,3 1 4,-4-1-40,4 2 36,-4-2-36,4 0 36,-6 2-48,6-2-4,-6 0-8,5 2 0,-2-2 0,-3 0-48,0 1 48,5-1-64,-2 0 64,-3 0-36,0 0 36,0 2 0,0-2-36,0 2 40,5-2-4,-5 1 8,0 1 0,3 0 0,-3-2 4,0 2 0,6-1-12,-6 1 8,0 0 0,3-2-4,-3 1 0,0 1 4,5 0 0,-5 0 0,3-1 4,-3-1 0,5 2-4,-5-2 4,0 2 0,0-2-8,3 1 0,-3-1 8,0 2 0,3-2 12,-3 0-4,0 0 40,0 0-40,0 2 40,0-2-36,0 0 36,0 0-40,0 0 52,0 0 4,0 0-52,0 0 48,0 0 0,0 0 12,0 0-12,0 0-4,0 0-56,0 0-12,0-2-36,0 0 36,0 1-48,0-1-24,0 0 0,0 2-16,0-1 4,-3-3 24,0 1 12,3 1-48,0-3 12,-8 3-12,8-1 60,-5-1-12,2 3-12,-3-5 24,3 5 44,-2-3-8,5 1-36,-8-1 44,8-1 0,-8 4 4,8-5 0,-6 5 12,6-4 0,-6 3 0,4-3-4,-4 1-4,4 2 4,-4-3-4,3 4 4,-3-4-8,6 1-8,-8 2 8,8-1 4,-8 1 8,8-1-8,-2-1-4,-5 3 4,7-1-4,-5-2 4,5 1 4,-5 1 0,5-1-8,-3 1 4,3 0-4,-5-1 0,5 0-48,-3 1-12,3-2 56,-6 1-4,6-1 4,0 1 0,0 1-44,-3-3-24,-2 4 60,5-1 8,0-2 4,-3 1-12,-2 1-52,5 0 60,0-1-8,0 3-36,0-2 44,-3 1-4,3-2 4,-6 3-4,6-1-4,0 1 8,0-2 4,0 2 0,0 0-4,0-1 4,0 1-8,0-3 0,-3 3-40,1-1 0,2 1 36,0-1-60,0 1 12,-6 0-12,4 0 24,2-2 0,0 2 40,-6 0 0,6 0-4,0 0 0,-2 0 8,2 0-4,0 0 4,0-2 4,-7 2 0,7 0 0,0 0-4,0 0 0,0-2-4,0 2 4,0-1-8,0 1-36,-2 0 44,-4 0-4,6 0 0,0-2-4,0 2-40,0 0 4,-2 0 40,-4 0 0,6-2 4,0 2 0,0 0 4,-2 0 0,2-1 4,-6 1 8,6-3 0,0 3-8,0 0-4,0 0-4,0-1-4,-3 1 4,3 0-8,-3 0-48,3 0 48,0 0-48,0 0 48,0 0-48,0 0 0,0 0-12,0 0 12,0 0 0,0 0-4,0 0 16,0 0 36,0 0 4,0 0 0,-5 0 4,5 0-4,0 0 0,-3 0-4,3 0-36,0 0 36,0 0-48,0 0 0,0 0 12,0 0 0,0 1-12,0-1 48,0 0-36,0 0 32,0 0 8,0 0 0,0 0 8,0 0 4,0 0 4,0 0 8,0 0-8,0 0-4,0 0-4,0 0 0,0 0-12,0 0 0,0 3 12,0-3 0,0 1 4,0-1 12,0 2-4,3-2 0,-3 0-4,5 2 4,-5 1 72,0-1-72,0 0 60,0-1 48,3 3-36,0-3 12,-3 2-8,0 1 56,8 0 0,-8-1-12,6-1 4,-4 1-4,4 3-24,-4-5 0,5 4-12,1-3-12,0 3 12,-8-3-24,5 1 4,4 1-4,-4-1-24,-2 1 12,5-1-56,-2-1-4,-3 1 0,2-1 8,-2 0-4,2 0 0,0 3 0,-5-4 8,7 1 0,-5 1-4,4-1 40,-4 1-40,-2 1-8,6-2 4,-4 0 8,-2 1-4,6-1 4,-3 1 0,-3 0 48,6-1-48,-4 0 0,4 1 48,-4 1-48,4-4 60,-4 3-64,2-1 4,-4 0 0,5-1-8,-2 3 0,-3-2-4,5-1 0,-2 1-4,-3 0 0,0 1-4,5-1 8,-5-2-4,3 2-4,-3 1 0,0-1 0,6-1 4,-6 1 4,3 0 8,-3 0-4,5-1 44,-5 1-44,3 0 4,2-1 4,-5 1 0,3 0 36,0 0-44,-3 1 56,6-1-12,-4-1-48,4 1-12,-4 2 0,-2-3 0,6-1 4,-4 2-40,-2 0 44,7-2 4,-7 1 0,0 1-12,0-2 4,2 0 8,-2 0 4,0 0 8,0 0 48,0 0 12,0 0 12,0 0-24,0 0-60,0 0-24,0 0-108,0 0-12,0-2-24,0 1-24,0-1 12,0 2-40,0-2 28,0 2-72,0-1-64,-2-1-68,2 0-76,0 0-36,-7 1-64,7-1-204,0 0-372,-2 1-420,-4-1-605,6 2-763,-2-2-1520,-4-1-705</inkml:trace>
  <inkml:trace contextRef="#ctx1" brushRef="#br1" timeOffset="0.99">19135 3909 652,'0'0'1176,"0"0"-356,0 0-768,0 0 28,0 0 48,0 0 1608,0 0-95,0 0-421,0 0-296,0 0-4,0 0 60,-3 0-52,3 0-144,0 0-144,0 0-116,0 0-12,0 0 32,-5 0 12,5 0-40,-3 0 0,3 0-8,0 1-47,-5-1-73,5 4-56,-3-2-44,-3-2-16,3 2-12,3 3-16,-5-4 4,5 2-4,-8 1-20,8-2-28,-3 3-40,-2-3 40,5 2 0,-4 0 0,2-1 0,2 1-24,-8 0-4,8 1 16,-6-2-12,4 3-40,-4-5 16,3 4-28,-3-1-36,6 1 16,-2-2 8,-4 1-36,4-1 24,-4 2-32,6-3 32,-2 3-36,-5-1 0,7-2-12,-2 3 12,-1-2 4,-2 2-16,5-2 12,-3 1-48,3 0 60,-5 1 0,5-2-24,-3 2-36,-3-1 88,6-1-52,0 1 0,-3 1 24,-2-2-12,5 2-52,-3-3 52,-2 3-56,5-3 4,-3 3 4,-3-3 36,6 1-40,0 1-8,0-3-4,-3 3-4,1-1 4,2-1-4,0 0 4,0 1 0,-6-1 0,4-1 4,2 1-4,0 2 4,-6-3 0,6 1 0,0 0 0,0-1 0,-2 1 4,2 0-4,-7-2 0,7 3 0,0-1-4,0 0 0,-2-1-4,-4 1-4,6 0-36,0 0 40,0-1-52,0 1 12,0 0 36,-2-2 0,2 3-36,0-3 48,0 2-4,-6-2 4,6 0 4,0 0 4,0 0 0,0 2 0,0-2 0,0 0 4,0 0 0,0 0-4,0 0 0,0 0-4,0 0-4,0 0 8,0 0-8,0 0-4,0 0 4,0 0 8,6 0 40,-4-2-36,-2 0 60,0-1-12,8-1-12,-1-1-40,-5 2 0,4-4-4,2 2-4,-6-2 0,1 0-48,6 2 0,-4-4 44,-2 4-4,2 0-40,-2 0 44,3-2-56,-3 4-12,2-4 0,-2 2 64,2 1-40,-2-1 40,-1 0-56,5 0 52,-5-2-72,4 1 12,-4 1-12,4-1-12,-4 0 8,4 1 40,-3 0 40,3-2 0,-6 4-4,2-2-36,4 3 48,-6-3 4,2 3 4,4-4 4,-6 5-4,0-2 0,2-1-8,-2 3-4,4-1-8,-4-2-48,0 3 48,0-1-72,5-1 24,-2-1-28,-3 2 28,0 1 12,0-3 36,5 3-36,-2-1 44,-3 0-4,0 2 0,0-2 0,0 1 4,0 1 4,0 0 0,0 0-4,0 0-56,0 0-16,0 0-20,0 0-36,0 0-40,0 0-24,0 0 4,0 0 20,0 0 48,0 3 40,0-3 24,0 2 48,0 0-60,-3-1 72,-2 3 48,5-3 24,0 1 0,0 2 40,-3-1-4,-2-1 4,5 1-4,-4-1 12,2 1-68,2 3 8,-6-5-48,4 4 84,-4-1-24,4 1-56,-4-2-4,3 3 48,-3-3-56,6 2 8,-8 2 60,8-4 12,-8 4-12,6-2 16,-5-1 8,5 1-12,-1-1 4,-2 1 8,2 0-12,-2-2-12,2 1-60,3 1 36,-6-3-40,6 3 4,-3-4 0,-2 5-4,5-5 56,0 4-56,-3-1 4,-2-1-4,5 1 40,-3 1 0,-3-2 12,6 2 0,-5-1-48,5 1 36,-6-2-40,4 1 40,2-1-40,-6-1 44,6 1-4,-2 1-48,2-4 0,0 2 0,0-2-4,-7 1-4,7 1-4,0-2 4,0 0 0,0 0 8,0 2 4,0-2 4,0 0 40,0 0 12,0 0 0,0 0 0,0 0 12,0-2-12,7 0-48,-7-1 36,0 1-48,2-3 0,4 2 0,-4-4-12,4 0-72,-4 0 12,1 0 12,6-1 56,-4-1-8,-2 0-36,5 3 0,-2-1 36,2 1-48,-5 0 0,2 1 60,0-3 4,2 5-4,-5-4-4,6 4-8,-8-2 0,8-1-36,-2 1 48,-3 0 0,3-1-8,-4 2-52,4-3 48,2 1-60,-6 2 12,2-3 12,1 2-12,-2-3-40,-3 5 28,5-2 12,-2 2 0,-3-1 0,0 1 56,0 3 4,0-2 0,0 1 0,5-2 4,-5 3 0,0 0 0,0 0-4,0 0 0,0 0-4,0 0-8,0 0-48,0 0 8,0 0-8,0 0 0,0 0-36,0 0-40,0 0-20,0 0 60,-5 4 20,5-2 76,0 3 0,-8 0 76,8 0 8,-3 2-12,-2 0 12,-1-2 4,6 2 8,-8 0 12,2 0-12,4 0 4,-4 0-28,-3-1 36,9 1 0,-8-1-8,0 0-28,8 1-64,-9-1 52,7 2-12,-6-3-44,5 4 44,-2-4 0,2 0-36,-3 0-4,-2 2-4,8-3-4,-3 1-48,-2 0 0,5-2 36,0 1-36,-3-3 36,-3 1 4,6 0-40,0-2 48,0 0 48,0 0 84,0-2 100,6-1 8,-3-2-120,2-2-116,-2-4-4,5 1-4,-2-2-4,2-2-4,0 0 0,-3 1-132,4-1 12,-1 0-12,0 2 56,-2 1 4,-3 5 12,3-1 0,-4 0-48,4 3 44,-6 2 76,0 0 12,0 0 76,2 0-28,-2 1-52,0 1 52,0 0-56,0 0-4,0 0 0,0 0-8,0 0-52,0 0-24,0 0-28,0 0-32,0 0-12,0 0-40,0 1 76,0 3 56,-2-2 64,2 4 16,-6 0 116,4 2 0,-4-2 16,3 5-16,-3-2-12,-2 0 28,6 1 8,-4-1-36,-3 2 16,7-2-16,-6 1-24,5 1 12,-5-1-12,2-1 16,3-1-52,-2-1 24,-3 2-24,5-4-48,-3 2 36,3-1-48,1 0-4,2-1-56,-8 0 52,8-2-4,-6 1-48,6-3 52,-2 3-4,2-2-60,0-1 60,0-1-36,0 2 36,0-2-36,0 0 48,0-2 88,2 1-88,4-5-100,2-2-68,-6-1-12,10-1 32,-4-4 4,0 1 36,6-3-24,-6 1-64,6 1 40,-6-2 44,0 3 52,1 2 52,-1 3-4,-2 1 0,2 2-36,-8 1 48,2 0 12,-2 3 60,4 1 16,-4 0-40,0 0-44,0 0-4,0 0-60,0 0-16,0 0-32,0 0-36,0 0-4,0 0 52,-4 1 24,2 2 72,2 0 0,0-1 72,-6 3-24,4-3 36,-4 3-12,4 0 16,-4 0 20,3 2 24,-3 2-32,-2-1-16,0 1 0,6-1-12,-5 3 24,2-1 16,-3-1-40,3 1 12,2-2-36,-3-1 12,-2 2-48,8-4-4,-3 0-8,-2-1-56,5-3-28,0 1-48,0-2-40,0 2-44,0-2-112,0 0-160,0 0-32,0-2-92,0 0-292,0 2-540,5-5-933,-5 3-2159,3-1-2705</inkml:trace>
  <inkml:trace contextRef="#ctx1" brushRef="#br4" timeOffset="0.99">19365 4309 144,'0'16'404,"0"-17"-156,0-2-64,0 3-28,0 0 24,0-2 84,0 2 100,5-1 64,-5 1-360,0 0-68,0-1 0,3 1 180,-3-3 1280,0 1-364,0 2-471,0-1-325,0 1-184,0 0-24,0 0 52,0 0 92,0 0 36,0-2-64,0 2-80,0 0-48,0 0-28,0 0 24,0 0 68,0 0 36,0 0 28,0-1 52,0 1-12,0-2-104,0 0-140,0 0 0,0 2 60,0 0-64,0 0 0,0 0-196,0-1-76,0 1-220,0 0-224,0 0-24,0 0 48,0 0-113,0 0 33,0 0 160,0 0 184,0 0 152,0 0 96,0 0 72,0 0 108,0 0 8,0 0 172,0 0 172,0 0 312,0 0 92,0 0 40,0 0 13,0 0 35,0 0-36,0 0-84,0 0-60,0 0-44,0 0-12,0 0 24,0-1-16,0 1 12,0-3-12,0 3-4,0 0-40,0 0-24,0 0-68,0-2-52,0 2-64,0 0-40,0-1-19,0 1-29,0 0-16,0 0-8,0 0 8,0 0-24,0 0 0,0 0-4,0 0-20,0 0 32,0 0-44,0 0-16,0 0-36,0 0 12,0 0 12,0 0-40,0 0 16,0 0 12,0 0-16,0-2 4,5 2 0,-5-4-40,0 3 4,0-1-16,0-1 24,3-1-8,-3 2 8,6-4-8,-6 2-28,0-1-12,3 0-64,-3-2 40,5 3-40,-2-4-8,2 3-64,-5-2 16,3 1-12,-1-2 12,4 1 0,-3 0 44,-3 1-48,8-1-8,-8 0 0,8 0 12,-2 2 40,-3-2-40,2 2 48,-5 0 0,8-1 4,-8 3-4,6-2 0,-6 0 0,5 1-4,-1-1-48,-4 2 44,8 1 4,-8-3-8,5 1 0,-2 1-36,2 0 44,-5-1-4,3 1 4,3 1 4,-3-1-8,2-1 4,-2 1 0,2 1 4,-5 0 0,5-1 8,-5-1 76,9 3-76,-9-3-8,6 1-8,-4 1 4,4-1 4,-4-1-4,5 2-44,-5-3 48,6 4 12,-2-4-12,-1 1-4,4-3-48,-1 4 52,-3-2 72,-2-1-68,6 1-4,-1 0-8,-3 0 8,0 2 12,4-4-12,-1 5-12,-8-3 12,8 1 72,-2-1-60,-3 4-12,5-4-4,-2 3 4,-4-2 100,1 1-100,2-1 0,-1 0-52,1 1 52,-2 2 60,2-3-60,-2 3 0,2-1-44,-2-2 44,-3 1 72,6 1-12,-3-2-60,2 3-8,1-1 8,-6 1 40,8-4 36,-8 3-76,8 0-4,-2-2-4,-4 1 8,4-1 60,-4 1-60,7 2 0,-3-4-56,2 3 56,-6 0 12,1-3 0,6 3-12,-1-2 0,-3 1 8,-2-1 40,6 1-44,-4 0 8,3-1 0,-5 3 36,0-5-40,6 4 0,-9 1-4,8-3 0,-3 1 4,-2 2 0,-3-1 0,5-1-4,-2 2-4,3 0-4,-6-1 0,2 2 0,4-2-4,-6 0-52,0 2 12,2-2 40,1 2-40,-3-1 40,5 1 0,-2 0-48,-3-1 56,6 1 72,-3 0-72,2-5-76,-2 5 76,2-1 0,-2 1 12,3-1 76,2-1-16,-5 2-68,0-4-4,5 3-4,1 1 4,-4-2 4,-2-2 4,5 2 0,-3 1 0,4 0 0,-1-4 0,-5 3 0,-1 2-4,7-2 0,-1-1-4,-2 2 4,2-1 0,-6 1 4,7-3 4,-4 4-4,1-2 0,3 1 40,-9 0-36,8 1 0,-3-5 0,-2 3 48,2 2-52,-2 0 40,6 0-40,-4 0 4,-2-2 36,-1-1 0,6 2-36,-8 1 64,9-2-64,-3 2 36,-4-1-40,4 1 4,-4-2 0,7 0 0,-3 2 36,-1-2-40,0 1 4,-2 1 0,6 0-4,-4-2 4,-2 2 0,5-4 48,-3 4-56,4-2 8,-4 1 0,3 1 0,1-1 0,-1 1 36,0-4-36,0 4 36,7-2 0,-10 2-36,3-1 36,1 1 0,-1-2-36,0 0 60,1 2-20,-1-2-40,3 2 48,-3-2-12,-2 2-40,2 0 0,0 0 0,1 0-4,-4-1 0,3 1 0,1 0-4,-1 0 0,-3 0 4,3 0-4,1 0 8,-3 0 0,2 0 4,0 0 48,-2 0-52,-3 0 4,5 0-4,0 1 4,-2-1-4,2 0 4,-3 0-8,3 0 8,-2 2-4,2-2 0,0 2 0,1-2-4,-1 2 0,-2-2 0,2 2-4,1-1 0,-1-1 0,5 0 0,-4 2-4,-4-2 4,9 4-4,-6-4 0,0 1 4,0-1 4,1 1-4,2-1-4,-3 2 4,1 1 0,-1-2 0,0 1 8,1-2 0,2 1-4,-3 1-4,1 0 0,-1 0-4,0-1-4,3-1 8,-3 0 0,0 2-4,0-1-4,1 2 0,-1-1-4,-5-2 0,5 0-36,-2 2 36,-1-2-48,1 5 48,-4-4-36,4-1 40,-4 1 0,5 1 8,1 0 8,-6 0 0,4-1 0,3 1 52,-7-1-52,1 2 0,5-1 40,0-2-40,-2 2 0,-3 1 52,2-1-12,3-1-48,1-1 4,-6 1 4,5 1-8,-6 0 12,6 0 4,1 0-4,-3-2-8,2 1 0,0 0-4,1 2 4,-4-3-4,3 2 0,1-2-4,-4 1 0,3 0 0,0 1-8,1 1 0,-3-2 4,2 0 0,0 1-4,0 2-32,1-2 44,5-1 0,-9 3 4,3-2-4,0-1 0,1 0 4,-1 4 8,5-4 0,-6 0 40,1 3-40,5-2-4,-4 0 0,-1-1 0,3 3 0,-2-2-4,1-1-4,-2 0 0,-2 4 0,2-4 0,0 1-4,1 1-4,-3 1 8,2-3 0,0 3 8,-2-2-8,2 0-4,0-2-4,1 5 0,-6-4-4,-1 1 0,6-1 8,0 2-8,-1 0-36,1-3 40,-6 1 0,4 3-4,2-2 4,-5 0 4,0-2-8,5 2-60,-8 1 64,8-2 8,-3 1 0,-1-1-4,1 3 0,-2-2 4,2-2 4,3 3 44,-5-1-48,0 0 4,5 0 4,-2-1-4,-4 3 8,6-3 0,1-1 0,-3 2 0,2-1-8,1 3 4,-4-2 0,0 0-8,-2 1 0,5-1 0,1 0-4,-4 0-8,3 1 4,0 0 4,-2-2 4,2 3 4,-2-2 0,2 0-4,-5 1-4,5-1-4,0 1 4,-2 1 4,0-2-4,2 1 4,0 0-12,-3-1 0,-2 0 0,6 1-36,-4-1 44,-2 1 4,2 1-4,1-2 0,-6 1-4,9 0 8,-9-1 0,8 1-4,-8 1 4,8-2-4,-2 0 0,-4 1 4,4-1 0,-4 1 0,4-1 0,-1 1 0,-5-1 4,9 0 4,-9 1 4,8-1-4,-3 0-4,-2 1-4,3-1-4,-3-1 0,2 1 0,-2 0-8,2 1 4,-2-3 0,2 4 8,2-3 0,-7 1 0,8 0 12,-3 0-4,-2 1-8,2-1 0,-1-1-4,1 1-4,-2 2 0,2-3 0,-2 1-4,2 0 0,-2 1-36,0-1 36,-3 0-48,5 1 52,-2-1-4,-3-1 4,6 3 0,-4-1-4,-2-1-4,0 0 12,6 1-4,-6-1 4,2 1-4,-2 1 8,6-3 4,-6 1 0,3 2 0,-3-3 0,5 3 4,-2-1 56,2-1-52,-5 1 36,3 1-40,0-2 52,-3-1-52,6 3 4,-3-3 0,-3 1 0,5 2-4,-2-3 40,-3 1-44,8 0-4,-8 1 0,0-1 0,6 0-4,-3 2 4,2-3-4,-5 0-4,8 3 4,-8-1-4,3-1-4,-1 0 4,-2 1-4,0-1 0,9 0 0,-9 2 8,0-3 4,6 2 4,-4-1 44,-2 1-36,6-1 36,-4 0-40,-2 1 40,6-1-44,-6 0 0,3-1 4,3 3 44,-6-3-44,2 1-8,-2 0 0,6 1 4,-6-3 0,2 2 4,4 0-4,-6 0-4,0 0-4,2-1 0,2 1-4,-4-1 8,0 3 0,5-2 4,-2-1 0,-3 1-4,5 1 4,-2-1 0,-3 0 4,5 3 0,-5-3 40,3-1-40,3 5 0,-3-5 4,-3 1 0,5 3-4,3-3 4,-8 2 0,3-1-4,-1-2-4,-2 5-4,9-5 4,-9 5-8,6-5 4,-4 5-4,-2-5 0,6 3 0,-4 1 4,5-4 4,-7 5 8,2-3 0,4 1 48,-4-1-56,4 3 4,-4-5 0,1 2-4,-3 2 0,6-3 4,-3 2 40,-3-2-36,5 1 36,-2 1-40,-3-3-4,5 2 0,-2 2-4,-3-5 0,0 4-8,6 0-4,-6-3-36,3 5 44,-3-5 0,5 2 0,-5 2 4,0-3 0,3 4 12,2-3 36,-5 1-36,0-2 0,0 0 36,3 3-36,-3-3 40,3 0-4,-3 2-40,0-1-8,0 1 4,6-2 4,-4 0 0,-2 3 0,0-4-8,0 2 0,6 1 0,-4-3-4,-2 5-4,0-4-4,0 0 8,6 3 4,-4-4-4,-2 2 8,0 1 0,0-2 44,6 3-36,-6-3 0,0-1 36,3 0-36,-3 4 0,6-4 0,-6-1 0,0 1 48,0 1-56,2-2-4,-2 3 4,0-2-4,6-1 0,-6 0-8,0 0 4,0 0-4,0 2-4,0-2-48,0 0 48,0 0-36,0 1 40,0-1-64,0 2 72,0 0 0,0-2 0,0 2 0,0-2 0,0 0 0,0 0 0,0 0 8,0 1 0,0-1 36,0 0-40,2 0 52,-2 0-44,0 0-8,0 0 76,0 0-76,0 0 76,0 0-72,0 0-8,0 0-72,0 0 68,0 0 4,0 0-60,0 0 0,0 0 0,0 0-12,0 0 8,0 0 4,0 0 12,0 0-24,0 0 72,0 0-8,0 0-4,0 0-48,0 0 48,0 0 0,0 0-76,0 0 80,0 0 8,3 0-84,-3 0-16,0-1-32,0 1 12,0-2 24,0 2 20,0 0 4,0 0 12,0-2-12,0 2 24,0 0 36,0 0-36,0 0 0,0 0 32,0 0-56,0 0 12,0 0 0,0 0-12,0 0-4,0 0 4,0 0 12,0 0 48,0 0-108,0 0 108,0 0-148,0 0-24,0 0-96,0 0-72,0 0-4,0 0-156,0 0 44,0 0-96,0 0-128,0 0-104,-3 2-193,1-2-195,2 0-32,-6 0-36,4 2-96,-4-2-136,6 0-320,-3 0 64,3 0 7,-6-2-263,6 0 224,28 2 1240</inkml:trace>
  <inkml:trace contextRef="#ctx1" brushRef="#br0" timeOffset="0.99">15877 3251 1292,'0'0'7157,"0"0"-5125,0 0-1068,0 0-460,0 0 60,0 0 188,0 0 52,0 0-160,0 0-240,0 0-192,0-3-96,0 3-104,0 0 0,3-2 88,-3 2 0,3 0-12,-3 0-36,0 0-40,0 0-4,8 0 0,-8 0 44,8 0 96,-2 0 120,-3 0 69,10 2 63,-5-2 136,4 0-4,-2 0-64,5 0-112,1 0-48,-2 0-60,3 0-28,-4 0-52,1 0 4,2 0-24,-1-2 0,1-1 8,-2 3-8,-1 0-28,-1-2-108,4 2 64,1 0-4,-7 0-24,7 0-36,-3 0 36,0 0-44,-1 0-4,-1 0 0,1 0-8,2 0-4,-7 2 0,6-2-36,-4 0 36,1 0 0,6 0-36,-9 0 44,9 0 4,-4 0 0,-1-2 0,-1 0 0,3-3 0,2 3 0,-10-2 12,8 1 36,-6 2-36,0 1 36,0-5-48,0 5-4,-2 0-4,3 0 8,-1 0 0,0 0 0,-2 0-8,2 0 4,-5 0 0,7 0 0,-1 0 4,-3 0 4,2 0 4,0 0 0,1 0 0,-1 0 52,-3 0-48,4 0 0,-1 0 0,5 0 36,-4 0-40,2 0 0,-1-2 0,-1 2 0,5 0-8,-5 0 0,1 0 4,1 0 0,-2 0 0,4 0-4,-5 0 0,1 0 0,-1 0 8,-2 2 4,2-2 0,-8 0 0,8 3 36,-8-1-36,8-2 48,-8 0-56,0 0 0,0 0 4,0 0 68,6 0 32,-6 0-12,0 0-8,0 0-40,2 0-40,-2 0-8,7 0-12,-5 0-60,-2 0-28,6 0 4,-1 0-12,-5 0 8,8-2 4,-8 2 12,9 0 20,-4 0 64,-2 0 40,2 0-40,-5 0 0,3 0-4,3 0-48,-6 0 4,3 0 44,-3 0 4,5 0 0,-5 0 4,8 0-4,-8 0 0,3-3-8,0 3-52,3 0-52,-3 0 108,2 0 4,-2 0-60,2 0 48,-2 0-36,-3 0-24,6 3-4,-4-1 64,-2-2-48,0 0 12,6 0 48,-6 1-8,0-1-104,0 0 4,0 0 8,0 0-44,0 0-52,0 0-48,0 0-296,-6 0-312,6 0-528,-2 0-1101,-7 0-2547,4 0-2613</inkml:trace>
  <inkml:trace contextRef="#ctx1" brushRef="#br0" timeOffset="0.99">16029 3423 1500,'0'0'664,"0"0"1332,0 0-131,0 0-593,0 0-516,0 0-4,0 0 116,0 0-44,0 0-180,0 0-152,0 0-108,-3-4-52,3 4-24,0 0-80,0 0-20,0 0 20,0 0 40,3 0 76,-3 0 124,5 0-152,-5 2-88,6 0-76,-6-2-52,6 0 52,-4 2 124,4-2 12,-4 0 28,6 0-3,-8 1-49,7-1-40,-5 2-60,4-2-4,2 0 12,-6 2 16,1-1 8,6-1 4,-4 0-4,3 0-12,1 0-20,-1 0-20,0 0 4,4 0-12,-2 0 0,-2-1-76,7 1 28,-7 0 72,6-2 48,-6 2-76,8 0 4,-7 0 0,4 0-4,-1 0-20,-1 0-16,-3 0-24,0 0 16,6 2-76,-9-2 72,12 1-36,-9-1 16,1 0-4,4 0-12,-5 0 12,4 0 0,-1 0 16,-3 0-4,1 0 0,4 0 40,-7 0 8,2 0 12,6 2-8,-6-2-16,0 0-24,0 0-8,4 2-64,-4-2 60,3 2-68,-2-2 0,-1 1 4,2-1 4,-1 2 0,-1-2 48,6 0-52,-3 0 0,0-2 40,-2 1 0,-1 1-36,0-2 0,0 0 36,1 2-40,-1-2 4,0 2 4,1-1-8,-7-1 40,6 2-36,0 0-4,1 0 0,-1-2-4,0 2 44,1 0-48,-6 0-4,5 0-36,0 0 40,-3 0 12,4 0-8,-6 0 0,2 0 4,1 0 52,-1 0-48,-2 0 72,5 0-40,-8 0-44,8 0-4,-8-1 4,6 1 4,-4 0 0,5 0-4,-5 0-4,4-2 0,-1 2-8,-5 0-40,5 0 52,-2 0 0,3 0 0,-3 0 0,-3 0 12,0 0-12,0 0-12,5 0 12,-5 0 4,0 0 8,0 0 60,3 0-60,-3 0 64,0 0-16,0 0-48,0 0 0,0 0-12,0 0 0,0 0-72,0 0-28,0 0 4,0 0-24,0 0-16,-3 0-44,-2 0-76,5 0-240,-3 0-392,-3 0-360,-5 2-676,3-2-2161,-1 1-2739,-1-1 283</inkml:trace>
  <inkml:trace contextRef="#ctx1" brushRef="#br0" timeOffset="0.99">30282 2926 8461,'0'0'4228,"0"0"-2636,0 0-832,0 0-308,0 0-48,0 0 0,0 0 197,0 0 243,0 0-88,0 0-120,-19 21-80,11-9-68,0-3 0,-1 1 72,1 4-36,0 1-52,-1-4-84,9 4 12,-6 0-100,1-2-8,2-1-40,3 2-56,-5-4-40,5 0-12,-3-1-12,3-3 24,0 1-8,0 1-40,-6-5-12,6 3-84,0-4 48,0 3-48,0-5 36,0 1-48,0 0 4,0 1 0,0 0 0,0-2 0,0 0 0,0 0-4,0 0-8,0 0-52,0 0-12,0 0-12,0 0 0,0 0-4,0 0 16,0 0 0,0 0 60,0 0-48,0 0 56,0 0 4,0 0-4,0 0 8,0 0 0,0 0 0,0 0-4,0 0 0,0 2 0,0-2-12,6 0-72,-3 0 84,2 1 8,3 1 76,-2 0-12,8 2-12,-3-4-12,3 2 28,-3 3 92,0-4-12,-3 0-88,6 3-68,-6-2-4,3-2 4,-3 0 4,1 1-4,-1-1 0,-5 0-4,2 0-4,-2 0 4,3 0-44,-6 0 40,0 0 0,0 0-64,0 0-84,0 0-28,0 0-8,0 0-24,0 0-24,0 0-64,0 0-84,0 0-132,-6 0-132,6 0-212,-3 0-476,-2 0-800,5 0-1757,-3 2-1595,-2 0-2137,27-6 6813</inkml:trace>
  <inkml:trace contextRef="#ctx1" brushRef="#br0" timeOffset="0.99">29567 3299 3044,'0'0'2969,"0"0"-497,0 0-1140,0 0-400,0 0-60,0 0-48,0 0-84,0 0-92,0 0-192,0 0-100,-14 0-76,14 0-28,0 0-16,0 0 4,0 0 12,0 0-16,0 0-28,0 0-47,0 0 51,0 0 76,0 0 60,0 0 100,0 0-28,0 0-16,3 0 100,3 0 24,-6 0-24,2 0-76,1 0-40,-3 0-36,8 0-24,-8 0-36,8 0-24,-2 0 12,-3 0-16,5 0 28,-3 0 8,3 0-20,-1 0-16,1 0-80,0 1-88,1-1-12,4 0-36,-5 0-40,-2 0 0,8 0-8,-4 1 8,-1-1-8,5 0-4,-9 0-4,12 3 8,-9-3 0,1 0-12,4 0-36,-5 1 40,-2-1-4,2 2-36,0-2 44,1 1 4,-3 3 0,2-2-8,0-2-4,-2 2 0,-1-2-48,-2 5 52,2-5 0,-2 2 4,-3-2-4,5 0 8,-1 1 8,-4-1 40,5 0 12,-5 0 12,0 0-68,3 0-4,-3 0 0,0 0 0,0 0-8,0 0-52,0 0 12,0 0-24,0 0-52,0 0-32,0 0 0,0 0 12,0 0-4,0 0-8,0 0-12,-3-1 36,3 1-16,0 0-32,0-2-16,-5 2 4,1-5-52,4 5 0,-5-2 16,-3 2 68,0-2-8,5 1 8,-8-2 64,3 2 8,0-1 16,-7 2 16,7-1 56,-6 1 0,1-3 0,4 3 0,-2-1 0,-3 1 0,9 0-8,-11 0-4,7 0 8,1 0 4,-6 0 8,8 0 76,-2 0-12,3 0 4,-3 0-16,4 0-12,-1 0 12,-3 0-8,5 0-40,-2-1-4,-2 1-4,7 0-4,-5-2 4,2 2 32,-2 0-36,2 0-60,-2 0 8,5 0 44,0 0-52,-3 0 12,3-2 48,0 2 0,0 0-12,0 0-72,0 0 20,0 0 4,-6 0 48,6 0-36,0 0 40,0 0 8,0 0 4,0 0 44,0 0 24,0 0 4,0 0-4,0 0-16,0 0-52,0 0 4,0 0 40,0 0-40,0 0-8,0 0-8,0 0-4,0 0 0,0 0-36,0 0 44,6 0-4,-3 0-52,2 0 60,3 2 60,0-2 148,-4 0 8,4 2-56,0-2-40,0 1-32,1-1-80,-1 1 52,0-1-48,-2 0 60,2 0-24,0 0 24,0 0-20,-1 0-44,-5 0 52,4-1-12,2 1 24,-6-1-24,1-1-36,3 2 60,-3-2-8,-3-1-16,5 3-44,-2 0 0,-3-2-4,0 2-64,0 0-20,5 0-12,-2-2 36,-3 2 12,0 0 0,0-2 0,0 2-4,0 0 40,0 0-36,0 0 44,0 0 0,0 0 0,0 0 4,0 0 4,0 0 4,0 0-8,0 0-60,0 0-24,0-2-16,0 2-8,0 0-12,-3 0 20,-2 0-56,2 0-16,-2 0 4,-4 2 32,4 0 76,-9-2 60,5 2 4,1-2 56,0 0-12,0 2 28,2-2 8,-7 0 24,5 0-8,-1 0 8,1 0-24,0 0 4,1 0-4,2 0-12,2 0-12,-5 0 4,3 0 32,2 0-24,-3 0 0,6-2-12,-2 2 4,-4 0-16,6 0-36,-3 0 36,-2 0 0,5-2-40,0 2-8,-5 0 0,5 0-60,0 0-12,-9 0 12,9 0 52,0 0-44,-8 0 40,8 0-48,-5 0 52,2 0-40,3 0 44,-6 0 0,6 0-68,-3 0 72,3 0 48,-5 0 0,5 0-48,0 0-12,0 0-48,0 0 52,0 0-64,0 0-4,0 2-32,0-2 0,0 0 8,0 0 4,0 0 0,0 0 20,0 0-8,0 0 12,0 0-12,0 0-4,0 0 16,0 0 16,0 0 56,5 0 48,-2 2-36,-3-2 184,9 3 72,-4-1-88,3-2-44,1 2 20,-4-1-8,3-1-40,6 0 0,-6 0-8,0 1-28,0-1-60,-4 0 72,-1 0-24,5 0-12,-8 0-40,8 0 40,-8 0-36,0 0 0,0 0 4,0 0 44,0 3-12,0-3 12,0 0 12,0 0 0,0 0-12,0 0 4,0 0-4,0 0-52,0 0-4,0 0 4,-3 0 0,-2 0-8,-3 0-72,5 0 8,-1-3 52,-4 2-48,0 1 48,0-1 0,0 1-48,-1 0-12,1 0-12,0 0 24,0 0 56,0 0 4,-1 0 0,1 0 0,5 0-12,-5 0-124,-1 0-8,6 0 144,-5 0 8,3 0 76,2 0-76,-2 0-8,1 0 0,-1 0 12,2 0 60,-2 0-72,5 0 0,0 0-12,-3 0-48,-2 0 52,5 0-52,0 0 0,0 0 0,0 0-4,-3 0-8,3 0 0,0 0 12,0 0 0,0 0-4,0 0-8,0 0-36,0 0-24,0 0-16,3 0-60,-3 0 76,0 0 72,8 0 48,-8 0 12,8 0 0,1 0 156,-1 0 28,0 1 8,0-1-8,1 0-28,2 0-8,-6 0-52,4 0-36,-6 0-8,5 0 8,-3-1-48,-2 1-8,3 0 4,-6 0 0,0 0 40,0 0 12,0 0-48,0 0 60,0 0-24,0 0-36,0 0 0,0-2 40,0 2-48,-6 0-4,3-2-112,-2-1-8,-3 1-12,5 2 44,-3-2 80,-2 0-4,5 2-48,-2-2-48,-3 2-40,4 0 16,1 0 12,-5 2 56,3 0 52,2-2-36,3 0 44,-5 2-8,5-2-60,0 0-24,0 0-16,0 0 16,0 0 24,0 0 20,0 0 4,5 0 48,-5 0 4,3 0 0,-3 0 4,5 0 4,-2 0 64,2 0-4,-2 0-68,1 0 0,4 0-4,-3 0 0,-2 0 0,5 0-12,1-2-112,-4 2-20,3 0-4,1 0 4,-4 0-4,0 2 0,-2-2 28,5 0 20,-8 0 16,6 0 8,-3 0-20,-3 0 48,0 2 48,0-2 4,0 0 44,0 0-48,0 0-172,0 0 12,-3 0-72,-3 5-248,4-5-472,-4 3-813,-2-2-1275,5 2-2896,-5-2-665</inkml:trace>
  <inkml:trace contextRef="#ctx1" brushRef="#br0" timeOffset="0.99">29672 3153 2836,'0'0'88,"0"0"2104,0 0-187,0 0-461,0 0-468,0 0-184,0 0-16,0 0-44,0 0-52,0 0-104,0 0-68,0 0-52,0-2-16,0 2-24,0 0 17,0 0-37,0 0-24,0 0-36,0 0-92,0 0-72,0 0-52,0 0-32,0 0-32,6 0-32,-6 0-12,0 0-64,0 0-48,0 0-44,0 0-4,0 0 48,0 2 84,2 2 64,-2 1 72,0 3 84,0 0 136,0 2 60,0 3-132,0-2-28,0 2-52,-2 0-20,-4 0 24,6 2-64,0-1 28,0-2-16,-3 1-32,0-2-64,3 4 84,0-3-104,0 0 20,-5 0-24,5-1 24,0-1-12,-3 0-48,3-3-24,0 2-56,0-3 0,0 0 44,0 2-40,0-3 0,0 1 52,3-1-60,-3 1 0,0-2-4,5 1-8,-5-1-52,0 1 52,0-4 4,0 4-40,0-3-24,0 0 12,0 0 12,0-1-12,0 1 12,0 0 0,0-2 0,0 0-36,0 0-36,0 0-52,0 0-20,0 0-12,0 0-28,0 0-8,0 0 8,0 0-20,0 0-64,0 0-96,0 0-124,0-4-304,0 1-520,0-1-804,0-1-1013,0 2-2003,0-2-1125,0 29 4033</inkml:trace>
  <inkml:trace contextRef="#ctx1" brushRef="#br4" timeOffset="0.99">3197 11957 1172,'0'0'2036,"0"0"3973,0 0-3761,0 0-700,0 0-32,0 0 132,-5 34-135,5-22-269,-3 4-200,-2-1-44,5 1-232,0-1-104,0-1-164,0-2-176,0-2-56,0-3-40,0 0-96,0-4 4,0 1-28,5-4-12,-2 2 12,-3-2 24,5-2 72,-2-3 76,6 0-16,-4-4-72,-2-3-84,2 2-12,-2-2-24,0-2 12,-3 0-84,9-1-48,-9 1 36,5-1-120,-2 1 12,2 0 0,-5 2 0,3 4-36,2 1 60,-1 2-36,1-2-16,-2 5 16,2 0 24,0-2-24,4 4 60,-3 0 24,2 0 48,-6 4-4,6-1 4,1 3 72,-1-4-60,-5 7-4,5-1-4,1 0 56,-9 0-56,8 0 0,-8 0 52,5-3 16,-5 2-60,3-3-4,-3 1 4,0-2-12,0-1 0,6 0-96,-6-2-36,0 0-24,0 0-160,0 0-192,0 0-120,0 0-172,0 0-320,-6 0-692,6 0-2057,-3-4-2743,3 1-1733</inkml:trace>
  <inkml:trace contextRef="#ctx1" brushRef="#br4" timeOffset="0.99">3341 11978 1716,'0'0'132,"0"0"1604,0 0 425,0 0-509,0 0-520,0 0-216,0 0-60,0 0-124,0 0-88,0 0-16,0-5-52,0 5-40,0 0-12,0 0-68,0 0-76,0 0-28,0 1-12,6-1-24,-6 2 44,3 0 21,-3 1 19,0-1-64,0 1 24,5 1-88,-2-1 12,-3-2-72,0 5 8,0-3-72,0 3 0,5-3 0,-5 2 24,0-1 48,3 1-36,-3 0-12,0-2-24,6 3-16,-6-1-8,0 0 24,3 0 8,-3 2-80,0-2 20,0 0-12,5 0-76,-5 1-8,0-3 0,0 2-48,0-3-12,0 1-52,3-1-20,-3-2 20,0 0-68,0 2-68,0-2-300,0 0-240,0 0-164,0-2-244,0 2-785,0-5-2491,0 3-2777</inkml:trace>
  <inkml:trace contextRef="#ctx1" brushRef="#br4" timeOffset="0.99">3807 11572 1420,'0'0'8349,"0"0"-5681,0 0-1204,0 0-424,0 0-84,0 0-127,0 0-217,0 0-192,0 0-184,0 0-148,0 0-76,-13 1-12,13-1 0,0 0-52,0 0 4,0 0 40,5 0 8,-5 2 88,3-2 96,-3 0-36,5 2 0,4-2 24,-3 0 12,2 0 112,1 0-28,-1 0 52,5 0-16,-1 0-44,-2 0-140,-1-2-120,-1 2-96,0 0 36,-2 0-28,-4 0 76,4 0-60,-3 0 20,-3 0 40,0 0 0,5 0 4,-5 0 0,0 0 4,0 0 4,0 2-4,0-2-44,0 0-36,0 0-200,0 0-132,0 0-176,0 0-124,0 0-152,0 0-285,-5 0-539,5 2-644,0-1-1872,-3 1-197,3 0 1785,8-9 1992</inkml:trace>
  <inkml:trace contextRef="#ctx1" brushRef="#br4" timeOffset="0.99">3822 11676 756,'0'0'1996,"0"0"1197,0 0-789,0 0-992,0 0-532,0 0-148,0 0-24,0 0-80,0 0-40,0 0 32,-3 4 16,0-4 44,3 0-12,0 0 13,0 0-33,0 0-40,0 0-40,0 0-52,0 0-24,0 0-28,0 0-48,0 0-108,0 0-92,3 0-68,-3 0-64,3 0-20,-3 0 68,0 0-36,8 0 16,-2 0 44,2 0-8,0 0 56,0 0 64,4 0 36,-2 0-64,-1 0-128,-1 0-112,0 0-28,0 0-56,1 2 12,-4 0 60,1-2-96,-6 0-24,0 0-28,0 1-20,5-1-4,-5 0-108,0 0-72,0 0-160,-5 0-124,5 2-344,0-1-724,-6-1-2149,1 5-2907,2-5 19</inkml:trace>
  <inkml:trace contextRef="#ctx1" brushRef="#br4" timeOffset="0.99">3949 11470 980,'0'0'352,"0"0"-352,0 0 2268,0 0 169,0 0-369,0 0-772,0 0-392,0 0-132,0 0 0,0 0 48,-6-3-104,6 3-144,-3 0-104,3 0-100,0 0-64,0 0-40,0 0 0,0 0-40,0 0-48,0 0-76,0 0-100,3 0-4,-3 0-112,0 0 116,6 2 8,-3 1 4,-3-1 100,5 3 233,-2-3-85,2 3-84,-2-2-12,-3 1 20,6-1-60,-6 0-24,3 1-24,-3-2 20,5 1-8,-5 1-40,0-4 16,3 3-16,-3 0-36,2-1 0,-2 3 24,0-3-28,0 3-8,0-1 56,0 1-56,0-2-4,0 2-56,0-1-52,0-1 12,0 1 28,6-1 72,-6 0-4,0-1 4,2 2-8,-2-3 0,0-1 8,0 2 16,0-2 56,0 0 4,0 2 24,0-2-4,0 0 16,0 0 0,0 0 0,0 0 8,0 0-32,0 0-12,0 0-64,0 0-12,0 0-72,0 0-64,0 0-60,0 0-76,0 0-52,0 0-60,0 0 12,0 0 60,0 0 232,0 2 76,0-1 4,0 1-44,0-2 44,0 2 8,0-2 40,0 0-44,0 0 48,0 0 20,0 0 16,0 0 36,0 0 40,0 0 12,0 0-4,0 0-36,0 0-24,0 0-24,0 0-88,0 0-44,0 0-68,0 0-48,0 0 12,0 0 0,0 0-16,0 0 16,0 0-4,0 0 28,0 0 48,0 0 68,0 0 4,0 0 4,0 0 52,0 0-44,0 0 4,0 0 88,0 0 24,0 0-12,0 0 12,0 0 40,7 0-16,-7 0-12,0 0-24,0 0-48,0 0-64,0 0-64,0 0-72,0 0-64,0 0-72,0 1 108,2 2 152,-2-2 0,0 2-100,0 0 52,0-1 60,0 2 8,0-2 64,6 1 0,-6-1-72,0 2 0,0-1 8,0-2 40,0-1-36,0 2-8,0-2 0,0 2-4,0-2-8,0 0-8,0 0-68,0 0-56,0 0 16,0 1 75,2-1 49,-2 2 8,0-2 0,0 2-4,0-2 0,0 2 85,6-1-77,-6 1 48,0-2-56,0 0 0,0 2 4,0-2 4,0 0 36,0 0-36,0 0 64,0 0 12,0 0 12,0 0 12,0 0 0,0 0-76,0 0-36,0 0-48,0 0 36,0 0-40,0 0-24,0 0 4,0 0 20,0 0 44,0 0-40,0 0 40,0 0-8,0 0-32,0 0 36,0 0 0,0 0 12,0 0 4,0 0 72,0 0-28,0 0-40,0 0 56,0-2-16,0 2 16,0 0-4,0 0-8,0-2-40,0 2-12,0 0-4,0-1-60,0-1 56,0 2-80,0 0 28,0 0-28,0 0 76,0 0-64,0 0 28,0 0 36,0 0-4,0 0 4,0 0 12,0 0 4,0 0 48,0 0 8,0 0 4,0 0 0,0 0-4,0 0-52,0 0 0,0 0 4,0 0 40,0 0-44,0 0-8,0 0-8,0 0-116,0 3 60,-6 1 16,4 3 48,-4-1 84,6 3 44,-9 0 44,7-1 28,-4 3-64,1 0 64,-3-2 8,-1 1-32,4-1-28,-3 0-28,5-3-108,-3 3-4,-2-4-8,8 3-64,-3-6-8,0 5-52,-2-5-12,5 1-24,0 0-4,-3-2-72,3 1-48,0 0-28,0 0-112,0-2-93,0 1-163,0-1-320,0 0-604,0 0-1252,0 0-2133,0-1 241</inkml:trace>
  <inkml:trace contextRef="#ctx1" brushRef="#br0" timeOffset="0.99">3546 4705 2796,'0'0'1708,"0"0"2649,0 0-2897,0 0-712,0 0-156,0 0 164,0 0 52,0 0-212,0 0-204,0 0-200,0-2-116,0 2-64,0 0 64,0 0 52,2 0 12,-2 0 24,0-2-28,0 2 52,3 0 80,-3-2 92,0 1 121,0-1 19,0 2-76,5-3-128,-2-1-72,-3 3-40,6-4-20,-3 3-44,-3-2-20,5-1-12,-2 4-28,-3-5 16,5 3-16,-2-2 0,3 1-8,-6-1-40,3-1-4,2 4-8,-2-3 4,-3 1 44,8 2-40,-5-3 4,-3 3 0,8-3-4,-8 2 4,8-1 0,-2 1 48,-4-4 0,4 4 40,-3-2-16,3 1 4,-4-1-16,1 1-8,5 1 8,-8-3-60,9 4 88,-9-5-28,8 5-60,-8-4 36,8 3-44,-3-3 8,-2 5-4,3-5 4,-3 4 0,2 0 0,-2-3 52,0 3-64,-3-4 8,8 5 0,-8-2 52,6-1-12,-3 3-40,-3-5 44,5 5-44,-2-5-4,2 3 0,-2 0 4,3-1-8,-6 1 0,2-3-52,4 5 4,-1-5 48,-5 5 0,6-2 0,-4-1-8,-2 3-52,9-4 12,-9 2 40,5 2 0,-2-3-56,-3 1 56,5 2 8,-2-4 0,2 3 8,-1 0 44,-4-2-40,5 2 0,-2-1 36,0-1-40,-3 2 0,8 0 0,-8-3-8,6 3 0,-3-2-8,-3 1-40,5-1 40,-2 0-4,-3 4-40,5-7 4,-2 6 0,-3 0 40,5-3-4,-1 1-52,-4 1 64,5-2 12,-5 2 0,3 2 0,-3-2 0,0-3 0,2 4 0,6-3 0,-8 1-8,6 1-4,-3-3-12,-3 3 8,8-3 0,-8 2 0,6-1-8,-4-1 0,4 4 0,-4-5-40,4 5 44,-3-5 4,2 5 0,-5-3 4,6 1 4,-6 1 4,5 1-4,-2-3-4,-3 2 8,6 1 8,-3-3-4,-3 2 36,5 1-48,-5-1 4,3-2 4,2 3-4,-5-1-4,3-1-12,3-1-48,-6 2 48,3-1-52,2 0-8,-2 1 24,-1-2 40,-2 1-8,8 2-44,-8-5 60,7 4-8,-5-1 4,-2-1 4,6 3 48,-4-3-48,-2 3 4,6-1 0,-6-1 0,2-1-4,-2 2 0,6-1 0,-3-1-12,3 3-72,-6-4 8,5 1 28,-5 1 48,0-1-4,5 1 4,-2-1-4,-3 3 4,5-3 0,-1 3 0,-4-1 8,0 0-4,0 0 4,5 1 0,-5-1 44,3 2-40,-3-2 0,0-1 0,0 3-12,0-2 0,0 0-64,5 1 16,-5-3-12,0 3-4,3-1-20,-3 0 8,5-1 76,-5 1 0,3 2-8,-3-4-4,6 3 12,-6-1 0,3 0 0,-3 2 0,2-1 0,-2-3 0,0 2 52,8 1-48,-8-1 8,0-1 0,8 1-4,-8-2 0,7 1 0,-5 0 40,4-1-48,-4 1 0,4-2-12,-4 3 4,5-3 0,-5 1 8,-2-1 4,8 3 44,-5 1 4,-3-1 8,0-1-12,5 3 16,-5 0-52,0 0-4,0 0 4,0 0-4,0 0-8,0 0-8,0 0-68,0 0-56,0 0-4,0 0-72,0 0-88,0 0-28,0 0-84,0 0-124,0 0-152,-5 0-237,5 0-251,0 0-636,0 0-1124,-3 1-2757,11-2 1633</inkml:trace>
  <inkml:trace contextRef="#ctx1" brushRef="#br0" timeOffset="0.99">4040 4045 2984,'0'0'376,"0"0"2893,0 0-993,0 0-804,0 0-312,0 0-44,0 0-44,0 0-184,0 0-208,0 0-176,0 0-168,8-2-104,-8 2-59,0 0 91,5 0 36,-1 0 20,-4 0 28,5 0 36,-2 0 0,2 0-16,-2 2 76,2-2-28,-2 0-72,6 1-76,-7-1-12,6 2-36,0-2 48,1 0 24,-3 0-16,2 0-32,-6 2-36,7-2-4,-9 0-68,11 0-52,-11 0-36,5 0 0,-2 0-40,-3 0 4,6 0-4,-3 0 4,-3 0-12,5 0 0,-5 0-12,3-2-72,2 2-24,-2 0 32,-3 0-32,5 0 12,-1-2-24,1 2-40,-2 0 16,0 0-16,2 0 28,-2 0 12,-3 0 20,0 0 40,5 0 12,-2 0 40,-3 0-4,0 0-36,0 0-4,0 0 40,0 0 0,0 0 0,0 0 4,0 0 4,0 0 4,0 0 4,0 0 0,0 0 0,0 0 4,0 0 0,0 0 4,0 0-4,0 0-8,0 0 0,0 0-4,0 0-8,0 0-36,0 0 0,0 0 0,0 0 36,0 0-52,0 0 64,0 0 12,0 0 0,0 0 36,0 0-36,0 0 36,0 0-40,0 0-8,0 0-44,0 0-28,0 0-40,0 0-60,-3 2 16,3 0 72,0 1 84,-5 1 56,5 1 40,0 2 124,-3 0-48,-2-1-16,5 3 112,0-2-156,0 0 20,-3 0-12,0-1-56,3 1-4,-5-2-60,5 1 8,0-1-8,0-4-4,0 3 0,-4-2-56,4-1-40,0-1-32,0 2-16,0-2-8,0 0-52,0 0-144,0 0-88,0 2-88,0-2-108,0 0-288,0 0-404,0 0-525,0 0-611,0 0-1620,0 0-773</inkml:trace>
  <inkml:trace contextRef="#ctx1" brushRef="#br1" timeOffset="0.99">22448 4309 236,'0'0'1668,"0"0"-1408,0 0-88,0 0 1104,0 0 837,0 0-269,0 0-584,0 0-248,0 0-72,0 0-52,-24 8-40,24-7-56,-6-1-92,6 1-80,0-1-128,0 2-116,0-2-24,0 3 0,0-2 41,0-1 7,0 0-4,0 0-24,0 0-24,0 0-4,0 0 0,0 1 4,6-1-4,-6 0 44,2 0 28,4 0 0,-3-1-76,2-3-96,3 2-72,-2 1-52,3-5 16,-1 3-16,0 0-108,1-1 0,4-3 0,-8 4-8,10-2 0,-7 2 0,0-3 4,1 1-8,1 2 4,-2-3 0,1 3-4,-1-4-4,0 5-56,1-5 48,-1 2-60,-3 2 24,3-2-16,1 1 52,-1 1-60,0-1 0,1 3 68,-1-3-68,-5 1 60,5 1-52,1-1 4,-9 1 52,8 0-4,-8 1 4,5-1 4,-2 0-4,2 0 4,-1 1 4,-4-3 8,5 3 0,-2-1-4,2 0-4,-5 2-4,0-2 4,0 1-8,0 1-52,3-2 0,0 2-40,-3 0 4,0 0 0,0 0-4,0 0 4,5 0 20,-5-2 4,3 2 60,-3 0 0,0 0 8,0 0 4,0 0 4,6 0 4,-4 0 40,-2-1 16,0 1-16,0-2-36,6 2 0,-6-2 36,0 2-40,0 0 4,2 0-4,-2-2-4,0 2-4,0 0-12,0 0 0,0 0-60,0 0-16,0 0-8,0 0-24,0 0-40,0 0 12,0 0-24,0 0-12,-2 0 40,2 2 68,-6 0-44,6 0 56,-2-1 56,-4 1 0,-2 0-40,5 1 36,0-1 12,-5 1 4,-1 0 0,1-2-4,3 0-4,-3 1 0,5 0 4,-3 0 0,3-1 0,-2 1-12,2-2 0,1 2 4,-4-1 4,4 3 4,-5-4 0,5 3 8,-4 0 40,4-1 12,-4 2 4,-3-1 32,1 1 4,3-1 20,0 1-8,-4 1 36,6-4 44,-2 3 4,-3 1-24,0-3-48,4 2-76,-1-3 12,0 2 0,-1 1-56,-2-1-4,5 2 0,-5-3 4,2 0 8,6 2 52,-8-3-52,8 1-12,0-1-8,-2 3-44,-5-4 52,7 2-8,0-2 0,0 1-4,0-1 8,0 0 4,0 0 76,0 0 68,0 0 28,0 0 8,0 0 16,0 0-40,0-1-80,9-1-68,-9-2-8,6 1 0,-4 0-12,4-1-64,-4 2 16,4-3-12,3 2-24,-1-1 36,-6 1-28,1 2 76,6-3-36,-1 2 0,0-3 36,-3 3-60,4-1 60,-1-1-40,-3 1 44,3 0 0,1-1 0,-1 1 8,0-1 4,7 1 4,-10-4 4,3 2-12,1 1-4,4-3-8,-5 1-60,1-1 12,-1 3-40,-2-3-44,2 4 96,0 0-28,-8 1-8,6 0-12,-6 0-16,0 1 64,0 1 44,2 0 0,-2 0-44,0 0-40,0 0-32,0 0-16,0 0-36,0 0-24,0 0 24,0 0 0,0 0 24,0 0 0,0 0 100,0 0 44,0 0 4,0 0 0,0 0 4,0 0 8,0 0 52,0 0-56,0 0-8,0 0-48,-2 1 48,2 1 8,-6 0 56,6 0 20,-8 3 24,5-4-104,-5 6-4,-3-3 72,2 3 4,-4-1-28,-4 1 12,4-2-44,-4 2 56,3 0 12,-3 0 28,4 0-64,-4-4 40,4 2 20,-1 2 40,0-5 0,5 4-40,1-5 4,0 1-16,6-1-24,-5 1-60,7 0-12,0-2-48,0 0-36,0 0-16,0 2-8,0-2 8,0 0 40,0 0 52,0 0 0,0 0 8,0 0 44,0 0 92,7 0 36,-5 0 8,6 0-44,-2-2-88,2-2-40,3 1-8,0-2 4,-2 1 0,7-3-4,-2 2-48,-1 0 0,2-2 44,1 0 0,1-1-4,-12 1-52,12-2-4,-9 3-68,5 0 20,-4 1-96,-1 0-24,-8 2 24,3 1 88,0 0-40,-3 2-88,0 0-8,0 0-16,0 0 0,-3 0 88,0 2 60,3 1 36,-5-3 20,2 4 68,-2-1 0,1-1 48,-1 3 16,2-3-52,-2 1 0,5 1 48,-8-1 28,5 1-76,-3-1 60,-2 0 28,5 1-52,-5-1 4,-1 1-4,1-1-48,6 1 0,-4-1 12,-3 1 0,7-1-12,-4-3-12,6 3-100,-2-3 28,2 2-88,0 0 48,0-2 36,0 0 12,0 1-144,2-1-376,-2 0-613,8-1-1423,-1-3-2588,-5 1-2653</inkml:trace>
  <inkml:trace contextRef="#ctx1" brushRef="#br1" timeOffset="0.99">22556 4182 1540,'0'0'144,"0"0"936,0 0 1476,0 0-319,0 0-757,0 0-380,0 0-108,0 0-116,0 0-84,0 0-140,0 0-196,0 0-136,0 0-92,0 0 0,0 0-16,0 0 4,0 0-40,-2 0 0,2 0 24,0 0-12,0 0 12,0 0-20,0 0-15,0 0 23,0 0 24,0 0 0,0 0 24,0 0 0,0 0 0,0 0-28,0 0-20,0 0-16,0 0-48,0 0-52,0 0-24,0 0-48,0 0-4,0 0-48,0 0 52,0 2 112,0 1 24,0-1-24,0 0-28,0-1 40,0 4 24,0-3 48,0 2 0,0-1 60,0 0 40,0 1-16,2-1-48,-2 2-36,3-1-52,-3 1-8,0 0-16,0-1 12,5 1 4,-1 0-40,-4 0 40,0-1 20,8 1-8,-8 0 20,0-2-24,5 2 4,-2-1-16,-3 1-24,0-2-12,5 1-8,-5-1-28,3 3-12,-3-5-44,0 5 8,6-5-4,-6 2 0,3 2 0,-3-3 0,5 0-4,-5 2 0,0-3 0,0 3 8,3-1 36,-1-1-36,-2 0 0,0 2-12,0-3 12,0 0 32,6 4-44,-4-4 0,-2 0 0,0-1 0,0 2 0,0 2 0,0-3-4,7-1 0,-7 0-4,0 2 4,2-2-4,-2 2 4,0-2 0,0 0-4,0 1 8,0-1-4,0 0 0,0 0 4,0 3 4,0-3 8,0 0 60,0 0-24,0 0 12,0 0 28,0 0-4,0 0-36,0 0-44,0 0 56,0 0-56,0-3-4,0 2-48,0-1 0,0 0 0,-2 2-12,2-3-16,-7 1-32,7 0 60,0 0-24,0-3 24,0 4-36,-2 0 12,-4-5-28,6 4 28,0-1-36,-2-1 48,-1 2-36,3-3 84,0 3 0,-5-3 0,2 2 8,3-2 0,-6 2-4,6-3 0,0 3 4,-3-2 0,3 2-48,-5-3-32,5 1 0,0 0 0,0-2-40,-3 2 40,-2 1 80,5-3-56,0 2 56,-3 2-44,-2-2 44,5 1-4,-4 1-152,-1-1 64,5 3 88,-3-3-64,1 1-28,2 1 100,-6 0 16,4 1 32,2-1 0,-6 0-44,6 1 4,-3-3-4,3 2 0,-6 1 4,6-3-8,-2 3-8,2-1-4,0-2 12,-6 1-8,6 1-4,0-3-36,0 3-4,-2 1 48,-4-4 4,6 3 0,0 0-8,0 0-40,0 1 36,0-1-48,-2 2 16,2-2 40,0 0 4,-7 1-48,7 1 36,0-2 12,0 2 8,0-2-8,0 2-4,0 0 4,0-1 4,0 1 0,0-2 4,0 2 4,0-2 48,0 2-48,0 0 48,0 0 0,0 0-8,0 0-4,0 0-40,0 0 4,0 0 0,0 0-12,0 0-4,0 0-56,0 0-28,0 0-8,0 0 0,0 0-4,0 0-56,0 0 8,0 0 100,0 2 48,0 0-8,0-1-4,0 3 12,7-1 84,-5 1 112,-2 1 24,8 2 0,-8-4-16,6 4 16,-4-2-16,4 0-8,-3 0-64,3 2 16,2 0-16,-8-2 24,5 2-20,-5 0-64,9 0 48,-9 0-48,8-2 36,-8 2-24,5 0 16,-2 0-4,-3-1-24,5 2 12,-5-5-24,3 4 12,3-1-12,-6-2-12,8 1-36,-8 3 0,3-6 36,-1 4-36,-2-5 48,0 3-52,6-1 40,-4-3 12,-2 2-48,0 0 60,7-2-12,-5 1-12,-2 2-36,0-3 0,0 0 48,0 0-12,0 0-40,0 0 0,0 0 0,0 0 4,0 0-4,0 0-8,6 0-48,-6-3-12,0 2-48,0-1 24,2 0-36,-2 1-24,0-3 8,0 1 16,0-1 12,0 1-24,0-3 24,0 2-16,0-2-8,-2-1-12,-4 0 0,6 3 8,-2-4 52,-5 0-48,7 0 20,-2 0 16,-4 0 40,4 1 56,-1 0 12,3 0 48,-5 4-60,2-1-8,3 1 0,-6-1-4,6 1 0,-3 1 4,3-1-40,-5 1 0,5 0 0,0 0 44,-8-2 0,8 2 0,0-2-8,-3 1-36,-2 1 48,5-1 4,-4-1 4,-1 3 40,5-3-48,0 1 8,-3-1 4,1 1 60,2-2-60,0 1-12,-6 3 0,4-5-4,2 5 4,0-1-4,0-1-52,-6 1 52,6-2 4,0 3-8,0-1-40,0 0 44,0 2 4,0-1 8,0-1 0,0 0 0,-3 0 0,3 2 4,0-1 48,0 1-48,0-2-4,0 2 0,0-2 0,0 1 0,0 1 0,0 0 0,0-2-8,0 2-4,0 0-44,0 0-12,0 0-24,0 0-4,0 0 16,0 0-48,0 0 8,0 0-8,0 0 36,0 0-28,0 0 40,0 0 12,0 2 52,0-2-52,0 0 0,0 1 8,0 1 40,0-2-72,0 0 36,0 0 44,0 2-8,0-2-48,0 1 48,0-1-32,0 2 44,0 2 76,0-3-28,0 3 24,0 1-24,0 0-40,0 0 104,3 2 44,-3 0 64,6 2 72,-6 1-60,8 0-28,-8 0 16,2-1-88,1 0 0,2 1 28,-1-3-100,-4 1 24,8-1 12,-8 0-12,5 0 24,-2 0-8,-3-2-88,5 0 48,-2 1 0,3-2-12,-3 2-40,2-3-8,-5 1 0,3-1 0,-1 1-4,-2-3-44,0 2 0,6-1 40,-4 1 0,-2-2-4,0 0 0,0-1-48,0 2 8,0-2 4,0 0 0,0 0-12,0 0-12,0 0 24,0 0 0,0 0 36,0 0-196,0 0-32,0 0-88,0 0-96,0-2-172,0 1-148,0-3-480,-2 1-404,-4 1-749,6-3-1715,-2 3-1781,-1 0 885</inkml:trace>
  <inkml:trace contextRef="#ctx1" brushRef="#br1" timeOffset="0.99">21659 4840 1904,'0'0'196,"0"0"24,0 0 264,0 0 1016,0 0-223,0 0-157,0 0-172,0 0-116,0 0-68,0 0-28,6-1 76,-6 1 28,0 0-60,0 0-116,0 0-24,-6 0 20,6 1-44,0 1-8,-8 0-72,5 3-31,-2-1-93,-7 1-112,1 0-152,3 0-36,-6 2-12,-2 0 12,4 0 24,-4 1-12,-1-1-16,3 2-32,1-3-72,2 2-4,-3-3 0,6 1-48,3-1-76,-10 1-48,13-3-76,-4-1 12,6 2-12,0-3-104,0-1-353,0 2-171,0-2-60,6 0-92,-4 0-356,4-2-704,3-3-2016,-4 3 807</inkml:trace>
  <inkml:trace contextRef="#ctx1" brushRef="#br1" timeOffset="0.99">21380 5043 888,'0'0'796,"0"0"-472,0 0 1280,0 0 313,0 0-393,0 0-824,0 0-312,0 0-88,0 0 0,0 0-4,-11-2-52,6 2 80,5 0 64,0 0 52,0 0 24,0 0 92,0 0 44,0 0 40,-3 0-36,0 0-20,3 0 0,-8 0 8,2 0 64,-2 6 49,-1-1-5,1 0-32,0 3-72,-6 1-80,1 0-112,-4 4-48,3-3 0,-3-2-64,3 2-84,-2-2-120,5 1-80,0-2 76,-2 0-80,4-1-4,1-4-120,8 4-76,-8-4-72,8-2-52,0 1-232,0-1-64,0 0-100,0 0-140,0 0-197,0-1-307,8 1-408,-3-3-724,-2-2-1852,6 1 419</inkml:trace>
  <inkml:trace contextRef="#ctx1" brushRef="#br4" timeOffset="0.99">22059 4471 1616,'0'0'6825,"0"0"-4925,0 0-904,0 0-392,0 0 88,0 0 124,0 0-56,0 0-140,0 0-128,0 0-124,0 0-92,0 0 28,0 0 109,0 0 99,0 1 44,0 1-36,0 2-64,6-3-36,-6 2 8,0 2 60,0 0 28,5-1-20,-5 4-20,6-1-28,-3 0-36,2 1-12,-2-1-96,5 0-40,-2-1-8,-3 1-40,5 1 16,-3-3-40,1-2 0,0 2-96,-4-3 48,6 1-32,-2 1-4,-4-4-24,4 2-12,-3-2-60,3 0 60,-4 0 0,4 0-60,-6 0 60,5-2-68,-5 2 8,9-4-4,-9 1-8,8 1-44,-8-2-52,8 2-24,-8 0 36,5-3 0,-5 5 12,3-2 60,-3 2-40,0-2 4,6 0 44,-6 0-4,0 2-4,0-1 8,0-1-8,0 1-36,3-2-24,-3 0 60,5 2-60,-5-5-24,3 3-24,2-4-24,-2 0 48,0-1-16,6 1 16,-9-2 24,8 1 12,-3 0 12,-2 0 44,-3 5-56,6-2-60,-6 3 8,0-1 28,0 2 12,0-1 12,0 2-36,0 0-24,0 0-64,0 0-32,0-1-40,0 1-36,0 0-48,0 0-84,0 0-88,0 0-88,0 0-108,0 0-204,0 0-188,-6-2-277,6 2-339,0 0-412,-3-2-628,-2 2-1753,5 0 465,14 4 3200</inkml:trace>
  <inkml:trace contextRef="#ctx1" brushRef="#br1" timeOffset="0.99">22017 4592 872,'0'0'6525,"0"0"-4281,0 0-684,0 0-416,0 0-56,0 0 76,0 0 48,0 0-95,0 0-173,0 0-192,0 0-148,0-7-100,0 7-64,0 0-52,0 3 64,-2-1 48,-1 0-4,-2 0-84,-3 4-132,-1-1-24,1-1-136,-3 1-80,0-1-40,-5 4-72,-1-3 12,3 4 12,0-4-76,-2 1 4,2 0 60,-3 1-24,11 0-12,-7-1-76,4 0-8,1-1-4,6 2 28,-4-4-4,3 4-20,-2-5-88,5 3-48,-3-2-64,0 1-48,3-3-60,0 1-116,0-2-172,0 1-264,0-1-277,0 0-351,0 0-308,0 0-380,0 0-1764,0 0 167</inkml:trace>
  <inkml:trace contextRef="#ctx1" brushRef="#br1" timeOffset="0.99">20651 5243 2856,'0'0'3921,"0"0"-2257,0 0-552,0 0-272,0 0 64,0 0 20,0 0-132,0 0-204,0 0-180,0 0-132,0 12-84,0-10-52,0 0 48,0-2 64,0 2 52,0 1 72,0 0 40,0 0 37,0 3-29,0-1 12,0 2 48,-6-1-28,6 3-88,-3 0-72,3 1-24,0-1-40,-5-1-124,5 3-108,0-3 0,-3-1-84,3 0 36,0 0-40,0 1-8,0-2-4,0-3 4,0 2-4,0-1 40,0-1-40,0-1-36,0-1-244,0 1-16,0-2-52,0 0-48,0 0-40,0 0-33,0 0-47,-5 0-112,5 0-340,0-2-504,0 1-748,0-4-988,0 1-797</inkml:trace>
  <inkml:trace contextRef="#ctx1" brushRef="#br1" timeOffset="0.99">21088 5209 1128,'0'0'532,"0"0"-220,0 0 120,0 0 1484,0 0-443,0 0-197,0 0-328,0 0-80,0 0 116,0 0 100,0 0 20,2-6-144,-2 6-116,-2 0-124,2 0-164,-6 0-164,3 1-104,-5 4-36,0-3 12,-1 4-35,-4 1 7,7-2 12,-8 2 52,3 1 60,-3 1-16,1-1-84,-4 3-132,3-2-128,-3 0-8,7-1 8,-2 1 112,4-2-40,3-3-72,-4 2-136,9-1-72,-3-3-28,-2 0-24,5 3-36,0-4-188,0-1-373,0 0-159,0 0-288,0 0-548,5 0-416,-2-3-2113,-3 0 165</inkml:trace>
  <inkml:trace contextRef="#ctx1" brushRef="#br1" timeOffset="0.99">20952 5277 144,'0'0'1408,"0"0"-1132,0 0-276,0 0 192,0 0 240,0 0 688,0 0-156,0 0-168,0 0 1,0 0 127,-2-3 24,2 3-80,0 0-80,0 0-116,0 0-64,-7 0-28,7 0-28,0 0-16,0 0-36,0 0-28,0 2-40,-8-1-40,8 3-12,-8-2-16,6 0-36,-1 4 12,-6-4 0,1 3 13,3-2-65,-4 3-76,1-4-132,0 4-80,3-1-100,-4 0-40,-5 1 16,5 1-112,1-3 11,0 2 121,3-1 28,-4-3-112,4 1-128,2-1-136,3 0-80,0-1-240,0-1-376,0 0-688,3-1-1296,-3 1-1657,8-7 1873</inkml:trace>
  <inkml:trace contextRef="#ctx1" brushRef="#br1" timeOffset="0.99">20853 5322 1772,'0'0'340,"0"0"-248,0 0 392,0 0-16,0 0-116,0 0-40,0 0-104,0 0-48,0 0-160,0 0 0,0 0-172,-15 2-220,15-1-560,-2-1-180,-4 2 36</inkml:trace>
  <inkml:trace contextRef="#ctx1" brushRef="#br1" timeOffset="0.99">20795 5338 888,'0'0'4673,"0"0"-2709,0 0-644,0 0-580,0 0-160,0 0 352,0 0-72,0 0-208,0 0-256,0 0-192,0 0-48,-8 15 20,8-11 52,-4-1 52,-1 0 36,5 0-12,-3 1-48,-2-2-20,5 1-20,0 1-92,-3-2-124,3-2-52,0 1-76,-3-1-20,3 0 32,0 0 28,0 0-24,0 0-64,0 0-232,0 0-136,0 0-44,0-1-292,3-1-124,0-2-232,-3 1-44,0 1-528,0-3-377,5 3-383</inkml:trace>
  <inkml:trace contextRef="#ctx1" brushRef="#br1" timeOffset="0.99">20795 5338 980</inkml:trace>
  <inkml:trace contextRef="#ctx1" brushRef="#br1" timeOffset="0.99">20795 5338 980,'-25'25'3272,"22"-22"-655,0 1-825,-2 0-652,2 1-132,-3-2-56,4 2-32,-4-3-128,4 2-284,-4-1-228,4-1-192,-5 1-80,7-1-8,-2 0 12,-4-1 52,6-1-52,0 0-12,0 0-44,0 0-324,0-1-432,0-3-300,6 1-288,-4-1 68,-2-1-560,7 2-409,-5-2-135,-2 1 464</inkml:trace>
  <inkml:trace contextRef="#ctx1" brushRef="#br1" timeOffset="0.99">20740 5353 140,'0'0'1240,"0"0"-656,0 0 1528,0 0-299,-25 19-461,19-17-416,4 3-184,-1-3-236,-3 1-256,3-1-260,3-1-296,0-1-196,0 2-496,0-2-388,0 0-161,0 0-171,3 0-80</inkml:trace>
  <inkml:trace contextRef="#ctx1" brushRef="#br1" timeOffset="0.99">20651 5387 956,'0'0'888,"0"0"-668,0 0 1136,0 0 444,0 0-159,0 0-341,0 0-264,0 0-260,0 0-168,0 0-80,-14 0-52,11 0-52,-2 0-80,2 0-88,-2 0-40,2 3 28,-3 0 12,-2 0 48,8 2 28,-5-1 88,-4 2 8,4 0-12,2 0-88,-2 1-28,2 0-48,3 0-8,0 0-95,0-4-73,0 3-72,3-1 8,2-4 124,-2 1 16,6-2-68,-1 0-36,0 0-48,3-3-8,-3-2-4,0-1-100,0 1 12,1-2-64,-1 0-48,0-1-81,-5 1 29,6 0 16,-9 0 84,5 2 12,-2-2 52,-3 0 48,0 2 48,0 2 4,0-2 4,0-1-4,-3 1 0,-2 2 0,5-2 4,-3 3 96,-3-1 0,6 1 4,-3 2-16,-2 0 24,2 0-104,-2 0-8,2 2-12,0 3-36,-3 0 48,-2 0 152,5 2 60,-2 0 80,-3 1-39,8-1-77,-9 0-4,7-2-8,-4 0-28,6-3-128,0 2-8,0-4-100,0 0 0,0 0 28,0 0 72,0 0 0,6-4 12,-4 1-12,4-2-160,-3 1-12,5-3 8,-8 0-29,5 1 5,-2-1-76,2-1-100,-2 2-64,3 1 36,-6-2 88,0 0 52,0 4 100,0-2 152,0 1 84,0 0 80,-6 3-12,3 1 36,3 0 132,-5 0-120,5 0-140,-3 3-60,-2 1 0,2 3 116,-2-1 188,2 3 108,-3 0-16,6-1-35,0 1-37,0-1-48,0 1-128,0-2-100,0-2 40,9-2-12,-4-1 60,3 2-12,-5-4 0,5 0-28,-2-2 16,0-2-12,-6 3-16,8-4 16,-8 1-12,5-1 8,-2-1-8,-3 2-40,0-3-48,0 2 0,0-1-96,0 0-140,-3-1-24,-2 0 28,2 0-28,-2-1-16,2 4 40,0-3 100,-6 3 124,4 1 8,2 2 4,-2 1-8,5 0-156,-8 0-108,8 1-17,-3 6 97,-3-4 80,6 5 112,0 0 136,0 2 68,0 1 37,0-3-105,9 1-36,-4-2-88,-2 0 88,5-2-36,6 0 8,-8-3-72,2 1-76,0-1-112,1-1-249,-4-1-675,-2 0-496,2 0-1156,-5 0-3281</inkml:trace>
  <inkml:trace contextRef="#ctx1" brushRef="#br4" timeOffset="0.99">1762 4146 2600,'0'0'1108,"0"0"2933,0 0-2485,0 0-408,0 0-64,0 0 44,0 0-68,0 0-172,0 0-144,0 0-80,0 0-83,0-2-33,0 2-76,0 0-40,0 0-12,0 0-12,0 0-40,0 0-96,0 0-100,0 0-172,0 0-72,0 0-60,0 2 8,0 1 124,-3 2 0,3 2 292,-2 4 52,2 1 0,-7 3 116,5 2-92,-4 2 104,4 2 136,-4 1-88,4 1-96,-4-3-36,-3 1-64,7-2-68,-4-4-124,4 0-12,-6-2-60,8-3-52,-4-2-8,4 1-4,0-1-92,-5-6 0,5 4-48,0-5-12,0 1-88,0-2-108,0 2 16,0-2-76,0 0-96,0 0-16,0 0-96,0-2-308,0-1-728,0 0-2273,0-2-2143,0-1-993</inkml:trace>
  <inkml:trace contextRef="#ctx1" brushRef="#br4" timeOffset="0.99">1596 4177 4712,'0'0'5021,"0"0"-3629,0 0-956,0 0 40,0 0 332,0 0 212,0 0-72,0 0-128,0 0-51,0 0-57,0 0-128,-5-14-128,5 14-60,0 0-52,0 0-60,0 0-64,0 0-84,0 0-136,0 2-36,0 1-76,0 4 112,3 7 368,-1 1 364,6 4 96,-2 3-232,-4 3-184,7-1-204,-1-4 44,-2 1 52,3 0-16,-7-5 40,6-2 12,-5-2-160,5-1-60,-8 0-48,9-5-28,-9-1-44,5 3-48,-2-7 48,-3 3-48,5-2-24,-5-1-12,0-1 0,3 0-124,-3 0-104,0 0-52,0 0 40,0-1-28,0-4-304,0 3-424,0-4-684,0 1-1281,-3-1-2679,3-1-2549</inkml:trace>
  <inkml:trace contextRef="#ctx1" brushRef="#br4" timeOffset="0.99">1823 4357 4256,'0'0'4961,"0"0"-2329,0 0-996,0 0-492,0 0 64,0 0 97,0 0-265,0 0-312,0 0-212,0 0-88,0 0-48,24-15 0,-18 14-52,-4-2-72,5 2-36,-5-1-52,1 2-8,5 0-4,-8 0 4,5 0-40,-2 0-36,-3 2 0,9 2 64,-9-3-28,5 0 24,-5 4-36,3-3-44,2 0 92,-5 3-48,3-3-24,-3 4 0,0-5 40,0 0 20,0 4-48,0-3 60,0 2 88,0 1 224,-3 1 52,-5-2-100,3 5-120,-4-2-68,1-1-64,-3 1-60,9 1-24,-5-5-84,5 1-44,-4-2-64,6 0-48,0 1-72,0-1-52,0-1 52,0-1 136,6 1 92,3 3 84,-7-2 48,9-1 0,-3-1 0,1 0-32,-4 0-4,3 0 12,0 0-12,-4 0 0,7 0-36,-3-1 24,-3-1-12,-1 0-12,4-1 12,-3 3-60,3-3 48,1-1 12,-4 3-72,0-5-8,-2 4-88,5-1-108,-8-1-276,6 2-16,-3 0-104,-3-1-76,0 3-184,0-2-448,-3 2-1200,-3 0-2957,-2 0-4592</inkml:trace>
  <inkml:trace contextRef="#ctx1" brushRef="#br4" timeOffset="0.99">19365 4309 52,'0'0'132,"0"0"-132,0 0-184</inkml:trace>
  <inkml:trace contextRef="#ctx1" brushRef="#br1" timeOffset="0.99">19500 4424 116,'0'0'2376,"0"0"-2312,0 0 576,0 0 988,0 0-219,0 0-409,0 0-168,0 0-92,0 0-56,0 0-36,3 2-68,-3-2-76,0 2-44,5-2-60,-5 0-28,0 0 48,0 2-76,3-1-88,2-1-40,-5 2-24,0 2-16,0-2 4,3 0 36,-1 3 48,-2-1-36,7 1 12,-5 3 0,-2-1 36,8-3-12,-8 3 0,6 0-35,3 1-45,-7 0 16,4-3-24,2-1-28,-8 2-12,5-3 4,1 3 20,-3-5-48,2 3-12,-2-2-52,-3-2 12,5 1-44,-2 0 32,-3-1-40,5 0 4,-5 3 0,4-3-8,-4 0-4,5 2-4,-5-2-4,0 0-40,0 0-4,0 0 4,3 0 36,-3 0 0,0 0-76,5 0 40,-5 0-4,0 0-8,0 0-4,0 0-8,0 0-4,0 0-36,3 0 12,-3 0 0,2 0-12,-2 1-24,0-1 12,0 0 12,0 0 0,0 1 11,6 1-11,-3 1 20,-3-2-24,0 1-8,0-2-12,6 1 20,-6-1 28,2 4 16,-2-4 56,0 2-44,0-2-4,0 0 0,0 0-36,0 0-12,0 0 8,0 0-8,0 0-64,0 0-116,0 0-204,0 0-228,0 0-376,0 0-548,0 0-980,0 0-1653</inkml:trace>
  <inkml:trace contextRef="#ctx1" brushRef="#br1" timeOffset="0.99">19740 4677 808,'0'0'5597,"0"0"-4077,0 0-976,0 0-400,0 0 260,0 0 384,0 0 192,0 0-40,0 0-196,0 0-92,8 2-192,-2 0-104,-4 0-4,-2 3 56,6 0 84,-4-2 112,5 4 13,-5 0-53,6 0-144,-2-1-120,-1 3 8,4-2 172,-1 2 112,0-2-212,6 0-268,-6-1-16,3-1-8,1 1-4,-4-1-20,0-3-60,6 1 4,-9 0 40,0-3-40,4 2-8,-6 0-4,2 0-8,-2-2-52,-3 1-20,5-1 24,-5 2-76,0-2 0,0 0-24,0 0 4,0 0-56,0 0 28,0 2-224,0-2-196,0 0-280,0 2-561,-5-1-835,5-1-1804,0 0-1713</inkml:trace>
  <inkml:trace contextRef="#ctx1" brushRef="#br1" timeOffset="0.99">19892 4980 912,'0'0'1696,"0"0"-964,0 0-536,13 28-120,-4-20-76,-4 0 4,-2 0-4,5-1-208,1-3-208,-4 3-420,1-1-88,2-2 60</inkml:trace>
  <inkml:trace contextRef="#ctx1" brushRef="#br1" timeOffset="0.99">20005 4938 2660,'0'0'8,"0"0"2841,0 0-469,0 0-708,0 0-472,0 0-260,0 0-144,0 0-84,0 0-212,0 0-172,0 0-24,11 2 28,-8 1-4,5-1 36,-8 0 24,8 3-12,-2-1-31,2 1-21,0 2-12,-2 0-76,3 0 136,-1 2 244,-3-1-36,3 1-356,-5-1-164,6 0-52,-4 0 140,0 1-64,3-3-84,-1 0 4,-5 1 0,6-2 8,-8 1 0,8-1 36,-1-1-44,-5-1-8,4-2 4,-1 4-12,0-5-52,-2 0-8,3 0-124,-3 2-260,-3-2-48,5 0 20,-2 0-112,-3 0-241,0 0-359,0 2-696,-3-2-1048,-2 3-2741</inkml:trace>
  <inkml:trace contextRef="#ctx1" brushRef="#br1" timeOffset="0.99">20281 5152 3664,'0'0'5797,"0"0"-4081,0 0-1484,0 0-80,0 0-136,25 19 856,-17-12 404,-2 0-312,2 0-500,-3-1-312,1 0-24,-3 3-4,5-2-12,-2 1-48,-4-1-52,-2-1 52,6-3-64,-4 3-4,-2-1-60,6-1 56,-6-3-56,0 3-72,0-2-16,3-1-76,3-1-276,-6 0-232,2 0-140,1 0-240,2-1-352,-2-4-848,6 3-753,-4-4-99</inkml:trace>
  <inkml:trace contextRef="#ctx1" brushRef="#br1" timeOffset="0.99">20424 5267 4744,'0'0'4325,"0"0"-3021,0 0-1304,0 0 0,0 0 244,0 0 1020,0 0 308,0 0-468,0 0-612,23 18-292,-18-13 144,-2-2 256,6 2 41,-4 0-169,-2 0-248,5 2-12,0-2-76,-2 0-36,-1 1 12,3 1-100,-2-4 68,-3 4-80,2-4-60,-2 1 48,2-1-76,-2 2 28,3-3-16,-6 1-72,3-1-88,-3 0-72,0-2-356,5 0-153,-5 0-79,0 0-168,0 0-212,0 0-264,0 0-320,0 0-1192,3-2 131,0 0-183</inkml:trace>
  <inkml:trace contextRef="#ctx1" brushRef="#br1" timeOffset="0.99">20521 5344 4744,'0'0'5453,"0"0"-3805,0 0-1364,0 0-236,0 0 248,0 0 356,0 0 152,0 0 108,0 0-96,0 0-400,25 26-264,-22-22 37,0 1 135,5 0-112,-8-2-212,9 4-72,-9-3 56,5-1 4,-2 1-100,-3-3-48,0 3-53,0-4-19,5 1-144,-5-1-52,0 0-12,0 0-16,0 0-112,0 0-260,-5-1-968,5-3-2524,0 3-1093</inkml:trace>
  <inkml:trace contextRef="#ctx1" brushRef="#br1" timeOffset="0.99">20612 5532 1800,'0'0'7729,"0"0"-6129,0 0-1328,0 0-260,0 0 256,0 0 324,-8 29 36,8-24 32,0 4-136,0-1-156,0 3-168,0-1 4,0 4 136,0-2 100,-2 1-228,2 2-200,-3-2-12,3 0-44,0 2 40,0-4-96,0 2 12,0-4-88,0 0 24,0 1 64,0-3-88,-5 0-116,5-1-404,0-3-284,0-2-632,0-1-1100,0 0-2025,0-2 733</inkml:trace>
  <inkml:trace contextRef="#ctx1" brushRef="#br4" timeOffset="0.99">29181 4528 520,'0'0'2584,"0"0"3305,0 0-4157,0 0-996,0 0-288,0 0 40,0 0 164,0 0 60,0 0-88,0 0-144,0 0-116,0 0-84,0 0-92,0 0-28,0 0 4,0 0 0,0 0 4,0 0-31,0 0 27,0 0-16,0 0 0,0 0 4,0 0-4,0 0-12,0 0 0,0 0-12,0 0 40,0 0-16,0 0-12,0 0-12,0 0-40,0 0-72,0 0-12,0 1 0,2 6 76,-2 1 344,8 3 424,-8 3-60,8 0-468,-8 1-204,9-3 68,-9 2 40,6-4-48,2 1 8,-6-3 4,4-2-16,-3 1 28,0-1-52,-3-1-24,8-3-20,-8 2 8,5-4-12,-2 3 0,-3-3 16,5 0-16,-1 0 0,-4-3-24,5 1-72,-2-4 0,5-3-120,-3 1-100,4-2-8,-4-4-76,3 1 40,-2-1-16,-4-1-48,7-1 72,-3 1 12,2 0-36,-6 4 132,5 1 96,-7 3 52,2 0 48,1 0-36,-3 5 76,0-2-40,0 2-48,0 1 8,0 1 4,0 0 40,-3 0-52,3 0-168,0 0-152,-2 0-84,2 0-24,0 1-88,-7 1-568,5 2-449,2-1-739,0 3-1676,0-5-961</inkml:trace>
  <inkml:trace contextRef="#ctx1" brushRef="#br4" timeOffset="1.99">29434 4564 4028,'0'0'4149,"0"0"-1705,0 0-1272,0 0-580,28 2 84,-20-2 228,-3 0 8,-1-2-220,1-1-264,-2 3-112,2 0 25,-5-2 19,0 0 36,3 0-172,-3-1-64,0 1 40,0-2 8,0 1-44,-3 2-56,3-5 44,-5 3-152,2-2-108,-2-3-52,-4 6 108,6-4 52,-2 5 24,-3-1-24,8-2-4,0 4-204,-6 0-76,6 4 12,0-1 272,-8 5 108,2 5 104,4-2 124,-4 6 8,6 1-124,-2 1-20,-4-1-80,6-3-120,0 0 12,0-4 0,0-2 148,6-1 0,-4-1-48,6-2-52,-2-3-60,2 1-108,-2-3-116,2 0-192,0 0-252,1-3-248,-4-2-157,-2 1-327,5-3-812,-3 0-1940,2 1-661</inkml:trace>
  <inkml:trace contextRef="#ctx1" brushRef="#br4" timeOffset="1.99">29628 4415 628,'0'0'6221,"0"0"-2125,0 0-2912,0 0-148,0 0 196,-8 31 380,8-22-235,0 6-277,0-4-300,0 3-88,0 2-64,0-1-76,0-4-136,5 4-108,-2-1-72,-3-4-36,0-1-64,5 3-156,-2-4 0,-3 1-12,0-5-60,0 4 12,0-3-76,0 2-216,0-4-216,0 1-224,0-1-200,0-3-472,0 0-1005,0 0-2063,0 0-1797</inkml:trace>
  <inkml:trace contextRef="#ctx1" brushRef="#br4" timeOffset="1.99">29779 4526 104,'0'0'13125,"0"0"-10041,0 0-2011,0 0-477,0 0 268,0 0 300,0 0-212,-30 3-320,27 3-256,-2-4-180,2 4-124,-2 1-72,5 0-68,0 2 68,0 1-4,0-1-4,0-1 8,0 0-8,5 1-52,-2-3-52,5 0 40,1-4 12,4 1 12,-5-1-52,4-2-68,-4 0-136,1-3-84,-1 1-28,0-4-24,-6 2 60,4-3 0,-6 0 48,0-1-148,3-1-28,-3-1-172,0-2 68,-3 3-69,3 0-23,-8 1 416,2 1 288,-2 1 428,6 4 24,-5 1 117,-1 1-157,0 0-164,2 3-84,-2 1-16,0 1 48,3-1-196,-4 3-60,6-5-88,-2 4-164,2-3-48,-2 1-449,5-2-715,0 0-2344,0-2-1857</inkml:trace>
  <inkml:trace contextRef="#ctx1" brushRef="#br4" timeOffset="1.99">29967 4509 1800,'0'0'80,"0"0"1496,0 0 1409,0 0-725,0 0-540,0 0-536,0 0-108,0 0-40,0 0 4,0 0-8,0 0-127,0-5-145,0 5-180,0 0-232,0 0-176,0 0-100,-3 1-60,-2 3 100,5-1 60,-8 3 88,5 1 72,-3 1 72,1 2 72,-1-1-76,-2 0-32,6 0-88,2 0-12,-7 0-160,7-3 24,0 0-8,0 1 8,0-2-24,7-1-36,-7 1-8,2-2 32,4-1-48,-6 1 12,8-1-12,-8-2-36,5 2-12,-5-1-4,6 0-56,-3 2 0,2-3-12,-2 2-40,-3-2 16,8 1-36,-8-1-52,6 1-8,-3-1-148,-3 3-160,0-3-120,5 1-44,-5-1-132,0 0-352,0 0-789,-5 0-1131,5 0-2868,-3-4-857</inkml:trace>
  <inkml:trace contextRef="#ctx1" brushRef="#br4" timeOffset="1.99">30102 4568 8713,'0'0'4060,"0"0"-2992,0 0-572,0 0 124,0 0 792,0 0 169,0 0-313,0 0-360,0 25-312,0-18-180,0 0-136,0 0-172,0 0-108,0-2-24,0 0-84,3-3-16,-3 0-132,3 1-232,-3-1-280,0-2-288,0 0-368,0 0-861,0-6-2019,0 3-2913</inkml:trace>
  <inkml:trace contextRef="#ctx1" brushRef="#br4" timeOffset="1.99">30150 4428 4408,'0'0'8369,"0"0"-7257,0 0-1112,0 0 0,0 0 256,0 0 248,0 0-172,0 0-332,0 0-276,0 0-144,-8 19-620,8-16-624,0 1-2912,0-1-2429</inkml:trace>
  <inkml:trace contextRef="#ctx1" brushRef="#br4" timeOffset="1.99">30199 4569 14101,'0'0'3765,"0"0"-3569,0 0-120,0 0-76,0 0 592,0 0 232,0 0 104,0 0-172,0 0-256,0 0-112,0 0-36,20 10-160,-12-8-192,3 0-36,-6 0-60,12-2-28,-9 0-92,-2 0-160,8 0-292,-6 0-272,3 0-296,-5 0-732,2-2-2089,-6 0-2499,1-2 159</inkml:trace>
  <inkml:trace contextRef="#ctx1" brushRef="#br4" timeOffset="1.99">30252 4474 13937,'0'0'2985,"0"0"-2921,0 0-64,0 0 0,0 0 408,0 0 424,0 0 16,0 0-88,0 0-296,0 0-292,0 0-160,0 7 148,0-1 72,0 2 12,0-1-4,-5 2-32,5-1-12,0 2 44,0 3-8,-4-3-52,4 4-8,0-3-52,0 4 48,0-2-56,0-1-104,0 2-8,0-4-4,0-1 0,0-1 4,0 0-60,0-2-28,0-1-32,0-3-12,0 2-136,0-4-144,0 0-172,0 0-132,0 0-92,0 0-160,0-2-592,0-2-1521,0-1-4615,0-3 2919</inkml:trace>
  <inkml:trace contextRef="#ctx1" brushRef="#br4" timeOffset="1.99">30373 4552 7565,'0'0'8548,"0"0"-6675,0 0-1341,0 0-520,0 0 244,0 0 276,0 0-80,0 0 0,0 0-160,0 0-200,12 3-92,-10 1-112,6-2-44,0-2-16,-2 7 36,-3-6 52,11 4-76,-12-3 64,1 1-4,6 1 40,-1-4-64,0 2-84,-3-2-52,4 0-60,-1-2 100,-3 0-88,3-2 36,-1 1 72,-5-2-72,4 2 96,-4-2-136,-2-1 312,0 1-60,0-2 60,0 0 0,0 0 136,0 0 112,0 4 236,0-4-236,0 4-48,0-2-88,0 3-40,-2-2-68,2 4 96,0-2 24,0 2-88,0 0-36,0 0-160,0 0-12,0 0 24,0 0-52,0 2 88,0 4 112,0-4 236,0 4 0,0 2-76,0 1 24,0 4 12,0-3 76,0 4-40,0-3-120,0 4 36,0 0 12,0 0-16,0 1-48,-6-1-96,6-3-12,0 2-64,0-2 72,0-2-8,0 1-84,0-4 48,-2-1-16,-5 0 56,7-1-52,0 0 56,-2-2-8,-4-1-56,6-2 68,0 2 100,-5-2 24,5 0-40,-8-4-72,2 3 0,3-4 88,-2-1-92,5 1-8,-8-2 0,8-1-108,0 1 104,-3 1-100,-2 2 52,5-2 52,0 3 12,0 0 0,0 1-8,0 2 12,0-2 104,0 2 100,0 0 24,0 0-132,0 0-112,0 0-40,0 0-48,5-2-96,-2 0-72,-3-1 0,8 2 12,-3-4 132,-2 3-72,6-3-64,-4 3-32,0-2 128,3-1-68,1-1-4,-1 2-24,-2-1 0,3 1 248,-1-1 56,-6 3 44,4 1-100,-6-2-224,2 3-12,-2-1-212,0 1-473,0 0-239,-2 0-340,2 0-628,-6 0-2044,4 0-1105</inkml:trace>
  <inkml:trace contextRef="#ctx1" brushRef="#br0" timeOffset="1.99">29843 5108 1120,'0'0'3092,"0"0"-2624,0 0 681,0 0 643,0 0-504,0 0-292,0 0-196,0 0-144,0 0-104,0-1-12,0 1-16,0 0-80,0 0-48,0 0-28,0 0-24,0 0-44,0 0-8,0 0-28,0 0-12,0 0 36,0 0 16,0 0-39,0 0-41,0 0-12,0-1 0,0 1 12,0 0-12,0 0-52,0 0-36,0 0 24,0 0 24,0-2 16,0 2-4,0 0-12,0 0-12,0 0 12,0 0 0,0 0-12,0 0-36,0 0-52,0 0-12,0 0-52,0 0 0,0 0 0,0 0 4,0 0 0,0 0-12,0 0-4,0 0-4,0 0 4,0 0 0,0 0 4,0 0 4,0 0 8,0 0-8,0 0-4,0 0 4,0 0-4,0 0 4,0 0 4,0 0 4,0 0 36,0 0-36,0 0 0,0 0-4,0 0 0,0 0-8,0 0 0,0 0 4,0-2-4,0 2-4,0 0-4,0 0 0,0-2-40,0 2 0,0 0-28,0 0-8,0 0-40,0 0-36,0 0 52,0 4 68,0-2 40,0 0 8,0 4 4,0 1 136,0 2 60,-5 0 88,5 6 72,0 2 400,-3-1-52,0 1-156,3 5 32,-8 0 124,8-2-88,-6 3-196,4 1-56,2-3-52,-6 0-36,6-3-12,0 1-128,0-3-88,0-3-60,0 1 0,6-2-12,-6-1-48,2-3 56,4 1-8,-6-2-100,0-2-80,2-2-48,-2-1-84,6 0-136,-6-1-68,0-1-52,0 0-52,0 0-92,0-3-308,-6-1-780,4-2-1353,2-3-2827,0 2-1913</inkml:trace>
  <inkml:trace contextRef="#ctx1" brushRef="#br0" timeOffset="1.99">29696 5290 1108,'0'0'6341,"0"0"-3801,0 0-968,0 0-556,0 0-124,0 0-16,0 0-28,0 0-156,0 0-212,0 0-155,0 0-65,0-5-72,0 5 0,0 0 32,0 0 28,0 0-12,0 0 0,0 0-40,0-1-36,0 1 12,0 0-24,0 0-12,0 0-36,0 0-40,0 0-56,7-1 56,-5 1 52,-2 0 24,6 0-40,2 0-8,-8-2 8,5 2 4,4 0 96,-1 0 48,0 0 108,1 0 76,4 0-136,-5 2-76,4-2-56,-2 1-28,5 0 4,1 2-4,-5-1-12,0-1-24,6-1 16,-4 2 68,1-1-48,2 1-44,-1-2-16,-5 2-64,2-2 4,1 0 0,-1 0-4,1 0-8,-7 0-60,3 0 48,-1-2-48,0 2 8,0 0-20,-2-2-12,-4 2-12,4-1 0,-6 1 24,0 0-4,0 0 28,0 0 0,0 0 40,0 0-4,0 0-48,0 0-36,0 0-28,0 0-32,-6 0 32,4 0-8,-4 0-64,3 1-68,-2-1-32,-3 0 28,0 0 52,5 0 8,-6 0 24,-2 0 36,3-1 12,-1-1 40,-4 2-28,1-1-12,-4-4 28,5 4 56,-3 0 52,0-3 0,-2 1 12,2 1 36,-2 0-36,2-2 48,0 3-8,-3-2 8,7 0-56,-2 1-4,-1 0 4,4-2 4,-2 3 0,-3-1 40,9-2-40,-3 1-8,0 1-4,-1 1-56,1-3-12,0 3 8,-1-1-20,6-2 76,-5 4 4,0-1 4,3 1-4,5-2-8,-9 2 0,9 0 0,-8 0 0,8 0 0,0 0-60,-3 0 8,3 0 4,-5 0-24,5 0 32,0 0 4,0 0-12,0 0-16,0 0 28,0 0 36,0 0 12,0 0 0,0 0 60,0 0 76,5 2-24,-2-2-28,-3 0 16,0 0 8,0 0 4,5 0 0,-2 0 8,-3 0 64,9 1-24,-9-1-36,0 0-28,5 0-48,-2 0 4,2 2-4,-5 0-48,8-2 4,-8 0 44,6 2-40,-6-2 40,8 1-40,-2 0 4,-4 2 52,6-2 32,-1 1 16,1-1-28,2 3 24,-1-2-32,2-2-16,-3 2 0,-2-1 0,2 1-12,0 0-32,0-2 28,-2 0-44,-6 2 0,6-2 0,-4 0 4,-2 0 8,0 0 36,0 0-48,0 0 0,0 0-4,0 0 0,0 0 0,0 0-8,0 0-72,0 0-52,0 0 16,0 0-4,0 0 64,0 0 12,0 0-16,0 0 4,0 0 52,-2 1-4,-4-1 8,6 0-4,0 0 8,0 0-4,-6 0-56,6 0-64,-8 0-72,3-1 12,-3 1 64,-1 0 20,1 0 52,0-2 44,-1 2 4,4-4 0,-3 4 4,-7-1 4,7-1 4,0 2 32,0 0-44,2-2-4,-7 2-8,5-2 0,4 0 8,-1 2-8,-3 0 4,8 0-40,-8 0 40,8-1-104,0 1 112,-3 0 0,-1 0 112,4 0-52,0 0-12,0 0-32,0 0 44,0 0 24,0 0-20,0 0-16,0 0-36,0 0 36,0 0 0,0 0 4,0 0-40,4 0 0,-1 0 36,-3 0 36,8 0-8,0 0 20,1 0 76,4 0 144,-2 0-12,0 0-12,5 0-36,-1 0-52,-2 1-80,4-1-52,-3 2-12,2 0-12,-8-2 0,4 0-40,-2 0-8,-1 0-4,-3 2 0,2-2 0,0 0 4,-8 0-60,3 0-48,0 0 48,-3 0 60,0 0 0,0 0 8,0 0 0,0 0-8,0 0-8,0 0-4,0 0-76,0 0-8,0 0-84,0 0-52,0 0-24,0 0 60,-6 0-8,6 0 8,-8 2 24,2-1-12,-2-1-36,-1 2 24,1 0 76,-2-2 20,-2 2 40,-1-2 12,4 1-40,-7 0 40,4-1 48,2 5 40,-5-5-28,7 1 100,-8-1-40,10 1 28,-7 1 20,5 0-56,-4-2-16,4 2 24,3-2 28,-2 0-16,2 0-36,2 0-36,-2 0 0,2 0 76,3 0-16,0 0 40,0 0-4,0 0-24,0 0-80,0 0-4,8 0-72,-8 0-48,8 0 108,7-2 12,-7 2 192,9-4 100,2 4-60,-3-1 0,1 1-52,2 0-56,-2 0-52,0-1 12,-4 1 16,1-2-40,0-1-60,-3 3-4,3 0-56,-6 0 48,-5-1-136,0 1 4,-3 0-4,0 0-20,5 0 32,-5 0 64,0 0 24,-5 0 48,5 0 0,-3 0 4,0 0 0,-5 1-4,0-1-8,-7 0-4,7 3-48,-2-3 60,-2 0 4,-1 0-4,1 0 0,-1 0-76,4 0-8,-4 0 24,5 0-40,-7 0-8,7 0 48,0 2-40,2-2-20,1 1 48,2-1 8,-2 0-8,5 0 12,0 0-28,0 1 4,0-1-28,5 0 40,3 0 24,-2 2 48,10 0 168,-1-2 184,1 0-56,3 0-56,-2 0-32,7 0-36,-10-4-40,3 4 88,5-1 12,-8 1-232,-1 0-64,-1-1-36,1 1 16,-7 0 0,-6 0-16,8 0-20,-8 0 12,0 0-52,6 0 40,-6 0 120,0 0 36,0 0 72,-6 0 64,6 1-4,-2-1-32,-4 0-52,0 0 24,-2 1-60,-5-1 4,4 0-48,1 0-4,-6 0-12,6 0 4,-6 0-4,-3 0-40,9 0-8,-6-1-24,1 1-48,4 0-4,1 0-20,-3 0 56,2 0-20,7 0 20,-6 0-68,2 0-4,4 1-24,-5-1 24,7 0 28,0 0 92,0 2 52,7 0-48,-5-2-36,6 2 84,3 0 204,-2-2 100,7 1-48,-2-1-36,2 0-24,-2 0-24,1 0-40,1 0-24,-2-1 16,2 1 20,-7-2-20,4 2-120,1 0-4,-6 0-12,0 0-4,0 0-44,-1 0-36,1 0-12,-8 0-28,2 0-20,4 2-4,-6-2 16,0 0 44,0 0 100,0 1 84,-6-1 24,4 4-12,-4-2-88,4-2-8,-5 1-48,-1 0 40,6 4-40,-4-4 36,-2-1-84,2 2-4,6-1 28,-8 1-76,0-2 16,3 2 20,-4-2 16,9 2-16,-8-1 28,0-1 72,8 2 0,-6 0 0,6-2 0,-8 0 0,8 0 12,0 0 12,0 0 96,0 0 16,2 0-124,4 0-124,0 0 124,2 0 24,0 0 208,9 0-60,-4 0-88,1-4-72,0 3 0,-3-1 144,3 2-32,0-2-64,-6 0-60,0 1 0,1-1-8,4 2-52,-10-1 56,0-1 4,6 2 12,-9-3 48,0 3-48,0 0 48,0 0-12,0 0 16,0 0 80,0 0 16,0 0-104,0 0-56,0 0-112,-3-1-8,-3 1-100,3 0-24,0-1 36,-5 1 88,3 0 24,2 0 20,-3 0-8,-2 0 8,0 0 16,-1 0 48,4 1-48,-3-1 12,-7 1 36,7 4-52,0-5 52,0 1 8,5-1 4,0 0 48,3 2 40,0-2 32,0 0 76,0 0-160,6 0-36,0 0 0,4 0 64,-2-2 132,7 2-28,-5-1-96,2-4 40,-4 4-104,6 0 76,-6-1 16,0 0-88,-2 0-12,3 1 4,-1-1 40,0 0 52,-3 0 0,4 0-48,-7 2-48,4-1-4,-6 1 0,0 0 0,2 0 4,-2 0-8,0 0-80,0 0 76,0 0 8,-2 0-68,2 0 68,-8 0-8,2 0-84,-2 1-4,-3 3 40,-3-2 60,8 0-12,-10 1-72,7 1 20,-4-3 52,10 0 0,-3 2-48,1-1 48,5-2-36,0 0 48,0 0 80,0 0-80,5 0-124,4 0 72,-1 0 52,0 0 124,6 0-52,-3-2-72,1-1 0,1 2 124,-2 0-4,3 1-36,-6-2-76,-2 2 0,2-2-4,0 0 8,-8 2-12,5 0 0,-2 0-100,-3 0-32,0 0-16,0 0 148,0 0 0,0 0 84,0 0-76,-3 0 56,-2 0 8,2 2 12,-5 0-72,-1 0 88,-1-1-40,2 0 12,-6 2-12,6-1-8,0-1-52,-4-1-112,4 2-8,0-1-28,5-1 52,-3 2 92,6-2 4,-3 0-8,3 0 0,0 0-4,0 0-160,0 0-48,0 0-12,0 0 24,3 0 48,-3 0 64,6 0 48,-3 0 36,-3-2 12,5 1 12,-5 1 72,3-2-24,-3 2-44,5 0-16,-5 0-76,0 0 4,0 0 72,0 0 4,-5 0-4,5 0 0,-3 0-48,-2 0-40,5-1-44,-3 1-40,-3 0-64,6 0-8,-3 0-16,-2 0-24,5 0-332,0 0-168,-3 1-109,-2-1-315,5 0-364,0 0 148,0 0-312,0 0-1288,0 0-1521</inkml:trace>
  <inkml:trace contextRef="#ctx1" brushRef="#br0" timeOffset="1.99">30199 5115 2796,'0'0'5697,"0"0"-3433,0 0-1340,0 0-268,0 0 188,0 0 260,0 0 48,0 0-143,0 0-261,0 0-144,0 0-96,0 16-16,0-15 52,0 4-32,0-4-60,0 2-48,0 1-76,0-3-72,0-1-12,0 4-12,0-2 20,3 0 16,-3-1 0,5 3 8,-5 0-20,0-4-16,0 6-20,0-4-4,3 3 16,0-2-4,3 3-12,-3-4 24,-3 4 28,8-3-28,-3 3-48,-2-4-12,2 3-24,-1-3 4,1-2-40,3 5-24,-8-4 12,8 1 24,-8-2-60,3 0-60,0 0 0,-3 0 0,6 1 0,-4-1 24,-2 0-36,8 0-96,-8 0 48,6 0-12,-6 0 56,2 0-68,-2 0-24,6 0 12,-6 0 12,0 0 12,3 0-4,-3 0 4,0 0 12,0 0 36,0 0-36,0 0 0,0 0 36,0 0-36,0 0 40,0 0-4,0 0 4,0 0-100,0 0 36,0 0-12,0 0 24,0 0 0,0 0 52,0 0 0,0 0 4,0 0 0,0 0 4,0 0 0,0 0 8,0 0 0,0 0 64,0 0-64,0 0 40,0 0-44,0 0 8,0 0 36,0 0-36,0 0 0,0 0-8,0 0 8,0 0-8,0 0 0,0 0-4,0 0-4,0 0-8,0 0 4,0 0-4,0 0 0,0 0 0,0 0 0,0 0 8,6 0 4,-6 0 8,0-1 76,0 1-12,0 0-60,2-2 0,4 1 44,-6-4-56,2 5-48,1-7-12,3 5 60,-3-4-8,-3 2-76,8-1 24,-8-3 60,5 1-48,-2 3 44,3-3 4,2 0-72,-8-2 64,8 2-64,-8-1-12,5-1-48,-5 2-4,9-1 4,-9 0 12,8 1 60,-8 3 12,6-2-12,-4 1-12,-2 2 32,6-3 40,-6 4 12,3-3-8,-3 4 44,0-1 0,6 2-48,-6 0-48,0 0-12,0 0-12,0 0-12,0 0-4,0 0-32,0 0-12,0 0 12,0 0 0,0 0-4,0 0 4,0 0 12,0 0-12,0 0 12,0 0-4,0 0-20,0 0 12,0 0-16,0 0 4,0 0 24,0 0-16,0 0 16,0 0 0,0 0-4,0 0-20,0 0-76,-6 0-120,6 0-220,-3 0-148,3 2-52,0-2-64,-6 1-316,6-1-153,0 3-183,-2-3-176,-4 2-132,6-2-64,0 0-240,0 0 187,0 0 353,0 0 308,-2 0 448,2 0 376,-6 0 404,6 0 40,0 0 192,0-2 96,0 2-252,0 0-76,0-3-584,0 3-656</inkml:trace>
  <inkml:trace contextRef="#ctx1" brushRef="#br0" timeOffset="1.99">29418 5114 4828,'0'0'3945,"0"0"-2341,0 0-536,0 0-104,0 0 84,0 0 68,0 0-120,0 0-188,0 0-247,0 0-125,0 0-100,8-6-52,-8 5 24,0 1-12,0-1 24,6 1-12,-6-2-52,0 2-8,2-2-4,-2 0-24,0 2 12,6-2-36,-4 1-40,4 0-8,-6-6-16,3 7-8,0-6-16,2 3 4,-2-3-28,2 3-24,-2-3-48,2 1 48,-1 1 0,1-2-60,-2-1 0,2 5 4,3-6-4,-5 3 0,1 1-4,1-3-4,-2 2-4,5 2-60,-8-4 12,8 4 0,-2-3 48,-3-1 4,2 5 0,3-4 4,-8 3 0,9-1-40,-9 1 44,5-1 4,-5 1-4,8 1 0,-8-1-4,8 1 0,-8 0 4,9 1 0,-4-3 0,3 2 0,-5 0 0,2-1 4,2 1 4,1 1-8,-3 1 0,-2-2 0,6-1 4,-4 1 8,3 0 0,0 2 0,-2-1 36,0-3-40,-4 2 0,6 2 0,0-2 0,-1 2-4,-5-3-4,6 3-4,-2-2-4,-1 2-40,4-1-12,-4 1 8,-2 0 40,5 0 0,1-2-48,-4 1 56,3-2 4,0 3-4,-2-1 0,2-1 4,-2 2 0,3-2 0,-7 1 0,6-1 8,-2 2-8,2-2 0,-2 2-48,-6 0 48,8-2 0,-3 2 4,-2 0 152,2-1-156,-1 1-120,1 0 24,-2 0 20,2 0 68,3 0 8,-8 0 112,6 0 32,0 0-56,-4 0-84,6 0 4,-2 1 40,-4-1 8,5 0-56,-5 0-8,6 0 8,-2 0 152,-1 0-152,1 0 52,-3 0-28,5 0-20,-3 0-4,-2 0-56,3 0-64,-3 0 24,2 2 88,3-2 8,-5 0 132,0 0-44,6 0-88,-9 0-12,8 2 0,-3 0-36,-2-1 48,-3-1-48,5 2-12,-2-2 60,3 2 48,2-1 84,-8 2-68,8-2-64,-8 1 4,6-1 4,-6 1-4,8 1 100,-8-1-92,8-2 72,-8 4-8,5-2-68,-2-1 100,6 1-96,-4 2 108,3-3-36,-8 1-24,6-1 28,0 1 8,-3 1 12,5-1 0,-8-2-20,8 2-16,-8 2-12,9-3 36,-4 1-12,-2-2-76,2 4 52,-2-3-48,-1 1 36,4-2-40,-3 1 44,-3 1-40,5 1-12,-2-2 0,-3 0 4,5-1 96,-2 2-100,-3 0-48,6 0 36,-6-1 12,3-1 48,-3 2-8,5 0-40,-5 0-12,3 0-60,2-1 72,-5-1 8,0 1 124,6 4-132,-6-4-40,0 0 28,6 1 8,-3 0-56,-3 0 0,0-1 60,0 1 0,5 0 72,-2 2-72,-3-3-108,0 0 32,0 1 76,5 2 0,-5-3 76,3 3-4,-3-1-72,0-1 4,0 0 4,5 2-4,-5-3 44,4 2 48,-4 0-84,5-1 36,-5-2 0,3 4 0,2-2 0,-5 0-44,0-1 44,3 1-44,-3-2 0,5 4 4,-5-3 40,0-1-48,0 2 0,3-1-4,0 4 4,-3-5-48,0 0 0,0 2 48,6 2 12,-4-2-8,-2-1 0,0 1-4,0 2 12,6-3 60,-4-1-56,-2 3-4,0 0 0,6-1 36,-6-2-36,0 2-4,2 0 0,-2 1 36,0-2-44,6 0 0,-6-1 4,0 2 4,0 2-8,3-4 0,-3 2 0,6-2 4,-6 1 52,0 0-56,0 2-48,0-1 48,0-1 0,0-1 8,0 1-4,2 1 4,-2 1 0,0-1 88,6-2-96,-6 2 0,0 2-8,0-2 4,0-1 4,0 0 48,0 4-48,2-4-8,-2 0 8,3 4 0,-3-4 0,0 0 8,0-1-8,0 2 0,0 2 8,0-2 0,6-2 68,-6 0-76,3 1-8,-3-1-4,0 1 8,0-1 0,0 0-8,0 3-72,0-1 76,0-2-40,0 0 0,0 0 0,0 2-12,0-2 52,0 0-40,0 0-16,0 0 56,0 0-40,0 0 40,0 0-40,0 0 36,0 0 0,0 0-48,0 0 12,0 2-12,0-2 12,0 3 0,0-3-12,0 0-24,0 0-16,0 0-8,0 1-96,0-1-28,0 0 4,0 0-52,0 0-36,0 2-12,0-2-36,0 0-36,0 0-64,0 0-40,0 0-96,0 0-88,0 0-100,0-2-232,-3 1-353,-3-2-359,6 1-468,0 0-928,-3 0-1485,15 14 873</inkml:trace>
  <inkml:trace contextRef="#ctx1" brushRef="#br0" timeOffset="1.99">16319 5732 4712,'0'0'7525,"0"0"-5597,0 0-1068,0 0-320,0 0 76,0 0 137,-3-29-145,-3 25-148,6-2-116,-2-1-96,-7 3-100,7-2-48,-4 1-40,-2 0 16,5-1-28,-2 4-36,-3-2 36,-1 2 40,-2 1 20,3 1-48,-1 0-60,1 0-64,-3 1 52,0 5-48,-3-2 52,3 3-40,-3 0-16,6 0 64,2 1 4,-7 0 96,5-1-40,-1 2 52,1-1-4,5 1 28,-2 2 0,2 3 132,-3 2 0,6 2 184,-3 3 132,3 2-208,0 1-120,0 2 24,0-1-12,0 0-16,3 0-44,-3-1 32,6-2 28,-3 1-124,-3-6 12,5 0 12,-2-1-68,-3-3-40,0-1-12,5-1-40,-2-3-8,-3 1-12,0-2-60,0 0 64,6-2-40,-6 2-40,0-4-44,0 2-48,0-3-64,-6 1-20,6-1-28,0 0 16,0-2-64,-8 1-60,8-1-112,-3 0-208,-2-1-476,5-1-456,-9-3-893,9 3-1287,0-3-1064,-3 2-569</inkml:trace>
  <inkml:trace contextRef="#ctx1" brushRef="#br0" timeOffset="1.99">16081 6015 3024,'0'0'7429,"0"0"-4873,0 0-1056,0 0-528,0 0-11,0 0-29,0 0 20,0 0-112,0 0-240,0 0-232,0 0-160,6-2-76,-1 4 88,1-2 84,2 2 100,0 1 56,1-1-84,2-2-144,-3 2-64,3-1-156,-3 1-12,0-2-108,-2 2-16,3-1-32,-1-1-48,0 0-40,-8 0-72,6 0-256,-1 0-64,-2 0-84,2 0-92,-2-3-288,5 1-573,-8-1-307,9-1-796,-4 1-2032,-2 0-149</inkml:trace>
  <inkml:trace contextRef="#ctx1" brushRef="#br0" timeOffset="1.99">16440 5686 6601,'0'0'4700,"0"0"-2904,0 0-576,0 0-236,0 0 12,0 0-11,0 0-177,0 0-216,0 0-224,0 0-72,0 7 132,0-1 108,0 2 100,0 2-28,0 0-24,0 4 8,0 2-12,0 1 24,0 4-36,-2-1-36,2 4-88,-6 0-32,6 2-52,0 0-36,0 0-36,0-4-12,0-1-71,0 0-85,0-4-116,0 0 44,6-3-48,-4-4-4,-2 0-68,6-3 0,-4 0-13,4 0-95,-3-4-48,-3 1-24,5-2-120,-2-2-64,2 0-32,-5 0-24,3-2-64,0-2-144,-3-1-376,0-3-664,0-3-784,0 1-1501,6 0-2243,-6 1-1181</inkml:trace>
  <inkml:trace contextRef="#ctx1" brushRef="#br0" timeOffset="1.99">16537 5998 3980,'0'0'7841,"0"0"-5913,0 0-712,0 0 357,0 0 239,0 0-288,0 0-388,0 0-248,16 31-148,-10-23-280,-3 1-144,3 1-64,-4 0-48,6 1 88,-5-3-136,6-1-148,-1 0-8,0-2 0,0 0 4,1-3 8,4 0-4,-10 0 52,-1-2-48,7-2-4,-1 0 0,-8 0 40,6-3 0,-4 0-36,-2 0-8,7-2-4,-7-1-60,0 1 0,2-2-36,-2 1-108,0-3-16,-2-1-80,-5 2 8,5 1 64,-4-1 36,6 1 32,-8 3 52,6-1-12,-5 2-4,2 3-68,-3 0-16,0 2 28,-1 0 68,4 0-8,-3 2 0,0 0-52,-1 3 28,4-1-28,-1 2-72,4 1-184,-7-2-416,3 1-224,6 2-460,0 0-621,-8-1-695,8 2-1588,0-4-401,0 4 2237</inkml:trace>
  <inkml:trace contextRef="#ctx1" brushRef="#br0" timeOffset="1.99">16799 5979 1408,'0'0'8609,"0"0"-6113,0 0-956,0 0 52,0 0 213,0 0-213,0 0-304,0 0-228,-5 34-140,5-23-108,-6 4-136,6-1-180,0-1-232,0 0-48,0 0-92,6-2-4,-6-1-72,5-1-40,-5-3 52,8 1-12,1-3-36,-4-1 0,-2-1 60,5 0 0,1-2 0,-4 0-12,3 0 48,-5 0-48,0-4-12,3 2-44,-3-1 4,-3-1 4,8-1-4,-8-1-4,0 0-4,0 1-8,5-3-4,-5 1-36,0 2 36,0-1-36,0 0 48,3 0 0,-3 3 0,0 1-8,0 0-4,0 1 0,0 1-72,0 0-12,0 0-96,0 0-72,0 0-100,0 3 4,6-1 216,-4 5 136,4 0-52,2-2-64,-6 3 124,7 1 64,2 0-64,-6-2-108,3 1 60,1-1 0,-1-2-48,-2 0-24,3-1 72,-1 1-76,-3-3 52,-2-2 68,2 0 4,-2 0 108,-3-2 64,6-2 32,-6 1 12,3-2-44,-3 0-16,0-2-12,0-2-84,0-1 0,0-2 12,0-2-72,0-1-96,0-2-12,0 1 108,0 1 24,0 3 60,5 0-36,-5 3-36,0 3-4,0 3 0,0 2 76,0 1 28,0-2-32,0 2-80,0 0-160,0 0-164,0 0-124,0 2 100,0 1 92,0 1 4,0-1-4,0 2-44,0-1-248,0 1-288,0-2-288,-5 1-436,5-1-637,0-1-943,-3-1-2152,3-1-725,8-39 4181</inkml:trace>
  <inkml:trace contextRef="#ctx1" brushRef="#br0" timeOffset="1.99">17689 5943 3040,'0'0'2633,"0"0"639,0 0-1280,0 0-824,0 0-208,0 0 20,0 0-4,0 0-60,0 0-83,0 0-177,0-9-196,0 9-176,-3-1-48,-3-1-28,6-2-24,-3 3 16,-2-1-52,-1 0-40,1 0-20,-4 1-40,7-1-36,-7 2 60,1 0-8,0 0-64,-3 3 4,3 3 8,-6-1 0,3 3 72,-3 1 88,3 1 60,-1 0 76,-1 4 252,5 0 60,-1 2-172,1-3-108,5 1-36,1 2-88,2-1 52,0 0-64,5 1-20,-5-4-52,8 2-24,1-4-12,-1 2-12,0-2-8,0-3-64,4 2 60,-4-4-24,0-2-36,6 2 48,-6-3-48,1 0 0,-1-2-4,-3 0 4,3 0 0,1 0-12,-4-2 0,-2 0-48,3-1-48,-4 1 12,4-1-28,2-2-20,-8 1-48,6 1-76,-6-1-68,5-1-16,-2 2-84,3-1-48,-3 3-40,2-3-24,-2 1-112,-3 1-220,5 2-240,-5 0-384,3 0-497,-3 0-431,0 0-828,-3 0-1517,3 2 1741</inkml:trace>
  <inkml:trace contextRef="#ctx1" brushRef="#br0" timeOffset="1.99">17845 6024 1772,'0'0'1620,"0"0"3449,0 0-2753,0 0-580,0 0-336,0 0-84,0 0-155,0 0-201,0 0-216,0 0-164,0 0-100,0 1-28,0 1 12,-2 1-12,2 0 12,-6 3 24,6-1-40,0 2-48,0-2-60,0 4-12,0-2 8,0 1-8,0-1-28,0 2-104,6-2-88,-4-1-12,5 1-12,-5-3-72,4 1 60,-4-3 12,6 1 12,1-1 4,-1-2-52,-5 0-36,5-4-12,1 3 0,-1-3-48,0-1 44,-3 2-4,4-3 8,-4 1 0,-5 0 0,8 0 48,-8 0 12,9 0-56,-9 0 44,0-1-48,8 1-8,-8 0-40,0-2 40,0 2-64,6 0-88,-6-2-8,0 0 24,0-1-24,0 1 36,0-2-64,0 1-20,0 0 24,0 0 44,0 3 52,-6-2 36,6 2-72,0-1 12,-8 3-28,8 2 40,0-4 0,-3 4-4,-3 1-20,6-1-12,-2 1-16,2 0-32,-6 0-16,6 1-36,0 0-48,0 4-12,0-4-184,-2 2-416,2 1-268,0-1-352,0 3-481,2-4-543,-2 3-1488,0-4-721,6 1 1449</inkml:trace>
  <inkml:trace contextRef="#ctx1" brushRef="#br0" timeOffset="1.99">18078 6056 9337,'0'0'2748,"0"0"-2068,0 0-324,0 0 472,0 0 512,0 0-67,0 0-81,0 0-228,0 0-264,0 0-236,11 24-144,-11-22-40,0-2 64,0 2 104,5-2 232,-5 0-36,0 0-112,0 0-84,0-4-52,0 3-8,3-3-28,3-1-32,-6 1-28,0-1-24,0-1-8,0-1-4,2 0-84,-2 2 24,3-4-48,-3 2-60,0-1-36,0 1 0,0 0-56,0 0 4,0 4-4,0-3-4,0 0-8,0 4-40,0-2 36,0 1 4,5 1-4,-5 0-72,0 2 24,0-2-48,3 1-36,-3 1-60,0-2-36,5 2-28,-1 0 40,1 0 60,3 0 24,-5 0 36,2 0 0,4 0 0,-3 2-28,-6-2 16,5 1-24,-2 1 24,-3 0-12,5-2-12,-5 0-40,3 0-32,-3 0 0,0 0-64,0 0-120,0 0-156,0 2-196,-3-2-236,-2 1-308,5 1-632,0 0-825,-8 0-1307,8 0-1209,0 1 385</inkml:trace>
  <inkml:trace contextRef="#ctx1" brushRef="#br0" timeOffset="1.99">18266 6003 5929,'0'0'8420,"0"0"-6880,0 0-1440,0 0-24,0 0 565,0 0 355,0 0 116,0 0-132,0 0-184,0 0-224,0 0-244,0-15-136,0 15-8,0 0 48,5 0 8,-5 0-8,3 0-40,-3 1-32,0 2 20,5 3 36,-2-1 40,-3 1 32,9 2 52,-9 2-16,5 0 16,3 1-52,-5 1-84,5-2-60,-2 2 0,-1-2 12,3 1-56,0-3-16,1-1 48,-1 0-24,0-4-12,-2 1-12,0-1 12,2-3 24,-8 0 36,8 0 36,-2 0 96,-3-2 1,2-3-85,-5 2-20,3-4-76,2 0-36,-2-1-68,2-1-4,-5-1-4,4-2-80,-2 0-60,-2-4 32,0 2 40,0-1-24,0 3-108,6 0 47,-6 3-35,2 1 0,-2 2-48,0 3 36,0-2 0,0 3 60,0 1 84,0 1 0,0 0-24,0-2-52,0 2-8,0 0-36,0 0-36,0 0-48,0 0-40,0 0-152,0 0-232,0 3-64,0-1-144,0 3-284,0-2-584,-2 3-793,2-1-2171,0-3-2401,2-28 2657</inkml:trace>
  <inkml:trace contextRef="#ctx1" brushRef="#br0" timeOffset="1.99">18597 6017 10185,'0'0'3992,"0"0"-3764,0 0-40,0 0-112,0 0 744,0 0 389,0 0 95,0 0-184,0 0-360,0 0-316,0 0-228,5-14-80,-5 14-4,0 0 16,0 0 12,-5 2 68,5-1 100,-5 5 24,-2-3 12,-1 4 36,6 1-48,-6 1-160,1 0-80,-1 3 8,8-2-48,-2-1-60,-4 1-12,6-2 0,0-1-72,0 0 60,0 0 8,8-2 4,-8-1 48,6-1 60,-4 0-60,5-3 0,-5 2 72,4-2 16,-4 0-76,6-3 0,-1-1 12,-2 1 0,0-2 12,-2-2-24,2 2-12,-2-4-48,3 1 0,-3-3-84,2 1-24,-2 0 48,2-1 52,-5 1 8,0 1 56,3 3 16,-3 0 24,0 3 12,0 1-104,0 2-4,0 0-60,0 0 52,0 2-76,-3 1 84,3 4 120,-5 0-12,2 5-48,-2-1 28,5-1-40,-3 2-48,3-2 0,-6 0-48,6 1-52,0-3 88,0-1 4,0 0 4,6-2 4,-6 2-84,0-3-24,3-1-12,-3-1-84,0-1-40,0 3-92,0-4-112,5 2-96,-5-2-112,0 0-48,3-4-308,2 1-668,3-2-1173,-4-2-2763,-1 1-2017</inkml:trace>
  <inkml:trace contextRef="#ctx1" brushRef="#br0" timeOffset="1.99">18751 6027 6169,'0'0'8772,"0"0"-6551,0 0-1425,0 0-228,0 0 500,0 0 204,0 0-108,0 0-168,0 0-308,0 0-264,28 2-112,-22-2-84,5 1 4,2-1-28,-7 0-12,10 0-84,-7 0-100,7 0-8,-4 0-8,1-1-112,-5-1-84,4 0-48,-4 1-124,-3-1-156,1 2-60,-6-2-96,0 0-148,0 1-456,0-1-952,-6 2-1805,1-2-1271,2 2-1897</inkml:trace>
  <inkml:trace contextRef="#ctx1" brushRef="#br0" timeOffset="1.99">18813 5902 6797,'0'0'2632,"0"0"-1752,0 0-28,0 0 572,0 0 344,0 0-128,0 0-251,0 0-225,0 0-244,0 0-268,0 0-240,0-16-116,0 16-68,2 1 52,-2 5 160,0-1 56,0 4 24,0 1 12,0 4 48,0-2 0,0 3-120,0 1-52,0 1-132,-2-2-84,2 3-20,-4-3 20,4 1 0,0-1-12,0-1 36,0-2-12,0 0-132,4-4-24,-2 1 0,-2-2-48,0-2-8,0 0-40,0-1-36,0-1-36,0-1 24,6-2-72,-6 1-168,0-1-72,0 0-76,0 0-56,0-1-28,0-4-388,-6-1-788,6-2-1916,0-4-1749,0 3-3440</inkml:trace>
  <inkml:trace contextRef="#ctx1" brushRef="#br0" timeOffset="1.99">18989 6041 432,'0'0'7657,"0"0"-5701,0 0-820,0 0-44,0 0 300,0 0 52,0 0-83,0 0-193,0 0-192,0 0-140,8 3-76,-8-1 32,0 1 0,0 3-40,0 0-160,0 1-144,0 4-64,0-3-32,0 4-100,0-2-96,0 1-44,6-3-64,-6 1-40,3-2 40,-3 0 12,5-2 12,-2-2-24,2 2 0,-2-3-36,-1 0 72,7 0 24,-9-2 12,8 0 0,0 0 24,-2-4-48,-3-1-20,5 2-28,-2-3-40,2 0-8,-2-1-72,-6 0-40,8-3 28,-3 1-48,-2-1-48,-3 1 24,5-1 0,-2-1 36,-3 4 116,0 1 4,0 1 8,0-1-8,0 3-8,0 1-88,0-1-4,0 3-8,-3-2 0,3 2-60,0 0-60,0 0-64,0 0-44,0 0-88,0 0-180,0 0-172,0 0-188,0 2-292,0-2-372,0 0-381,0 0-319,0 0 192,0 0-20,0-2-1937,0 2 925,0 0 1172</inkml:trace>
  <inkml:trace contextRef="#ctx1" brushRef="#br0" timeOffset="1.99">19220 6144 3816,'0'0'5673,"0"0"-4497,0 0-868,0 0 144,0 0 676,0 0 352,0 0 148,0 0-207,0 0-381,0 0-116,0 0-52,4 15-176,-4-15-172,5 0-4,-5-1 76,0-1 72,3-2-64,-3 1-108,0 0-160,5-1-96,-5 1-32,0-3-40,0 1-12,3-1-24,-3-1-60,0 0-64,0-4 0,0 3-4,0-1 0,0 1 4,3-1-8,-3 2 0,0 2-4,0-2 4,0 2 36,0 2-36,6-3-72,-3 5 60,-3-1 4,0-1 0,0 1-52,5 2-24,-2-2-24,-3 2-36,5 0 20,-2-2 16,2 2 0,-5 0 12,3 0 12,3 0 12,-4 0-36,4 0-24,-4 0-64,4 0-44,-6 0-76,3 2-192,0-2-132,-3 0-188,0 0-388,5 2-616,-2-2-1177,-3 0-2179,0 2-1877,5-1 4033</inkml:trace>
  <inkml:trace contextRef="#ctx1" brushRef="#br0" timeOffset="1.99">19334 6075 2812,'0'0'3089,"0"0"-125,0 0-1776,0 0-220,0 0 792,28 12-172,-20-12-324,0 2-19,1 1-129,2-3-144,-3 2-112,3-2-188,-3 0-112,0 0-36,1 0-12,-4-2-136,3-1-16,-2-1 88,3 1 0,-9 0-24,8-1 8,-8-1 28,8 1-28,-8-1-132,0-1-152,0 0-80,0-1-68,-8 1-60,5-1-100,-2 0-68,-4 0 12,3 0 60,-2 5 48,3 1-36,-4-1-100,7 2 28,-4 2 108,-2 1 108,-1 2 0,4 2 72,0 2 48,-3-1-36,5 3 12,-3 2 88,3-1-20,-2 2-164,5-2-80,-3 0 80,3 0 0,0-2 48,0-1-44,3 0 44,-3-1-40,5-1 4,-2 0 48,3-4-12,2 4-36,0-5 72,-3 1 12,4-1-52,-1-2-44,-2 0-180,2 0-156,-5 0-40,5 0-116,-3-3-188,-2-1-212,0 1-544,2-2-1320,-1 0-2793,-4 1-2576</inkml:trace>
  <inkml:trace contextRef="#ctx1" brushRef="#br0" timeOffset="1.99">19643 6033 300,'0'0'7373,"0"0"-5089,0 0-828,0 0-416,0 0-32,0 0 8,0 0-68,0 0-116,0 0-171,0 0-165,6-3-112,-6 3-84,0 0-56,0 2 80,0-1-16,-6 3-52,6-2-168,0 0-76,0 3-12,0-3-52,0 1-20,0 1 60,6-4-112,-4 2 52,-2 1 8,6-2 4,-3-1-100,3 2 72,-6-2 40,8 0 40,-8-2 4,0 1-4,2-3-68,1 3-8,-3-3-52,0-1 24,0 1-36,0 1 24,0-3-60,0 3-4,0-2 188,-3 2 0,1 1 88,2-1 0,0 1 8,0 2-52,-6 0-44,4-2-136,2 2-100,0 0-140,0 0-84,-6 0-133,6 2-855,0 0-1128,0 1-2976,0-1-429</inkml:trace>
  <inkml:trace contextRef="#ctx1" brushRef="#br0" timeOffset="1.99">19679 6159 7293,'0'0'7488,"0"0"-6784,0 0-704,0 0-364,0 0 364,0 0 452,0 0 76,0 0-199,0 0-329,0 0-73,0 0-219,-3 4 152,3-3 140,0 1 108,0 2 4,0 1 44,0-2 33,0 2-185,-2-1-4,2-1 0,0 2 12,0-1-4,0-1 0,-6 1 56,4-3-52,2 1-12,0-2-4,0 3 4,0-3 40,0 0 112,0 0 72,0 0 24,0 0 12,0 0 52,0 0-104,0-5-208,2 4-132,4-1-76,-6-3 8,0 3 112,2-3 28,1 3-28,-3 0-24,0-1 112,0 3 64,0-2 20,0 2 4,0 0-76,0 0-4,0 0-8,0 0 4,-3 0 132,1 0 4,2 0-56,-8 2 16,2 1 0,3-1-88,-3 2-12,6-1-76,-2-1-20,-4 3-92,6-3-84,0-1-88,0 4-140,0-3-661,6 0-647,-4-2-1284,4 2-3501</inkml:trace>
  <inkml:trace contextRef="#ctx1" brushRef="#br0" timeOffset="1.99">20043 6017 340,'0'0'744,"0"0"2396,0 0-311,0 0-845,0 0-692,0 0-104,0 0-88,0 0-168,0 0-196,0 0-128,0 0-104,0 0-88,0 3-64,6-1-35,-6 0-5,8 1 72,-8 0-24,3-1-36,0 3-64,-3-3 24,9 1 24,-4 1-12,-2-2-28,2-1-44,3 1-80,-5 0-32,11-2-16,-11 0-32,5 0 8,1-2-60,-1 0-12,0-1-12,1 1-60,-1-3 8,-3 2-8,3-3-12,-2 3-52,-3-2-12,5 1 52,-3 1-28,-2-3 12,2 3 104,-5-3-52,4 4 52,1-4-116,-5 3 52,5-2-16,-5 3 80,0-1-40,0-2 40,0 1-80,6 1 84,-6 1-4,0-2-56,0 1 52,0 3-36,-6-3-24,6 0 60,0 2-48,-2 0-52,-1 1-36,-2-2 24,1 2 40,4 0 32,-5 0 40,-3 0-48,8 0 48,-8 0 12,8 0 0,-9 2 8,9-2 0,-8 1 0,8 0 0,-3 4 64,1-4-72,2-1-8,0 3-4,0 1-68,-6-1 76,6 3-68,-2-4 72,2 4 36,0-3 64,0 3-12,0-3 12,0 1 72,0 1 48,2-2-32,-2 0-16,0 3-24,6-1 36,-6-1-12,0 2 0,2 0-36,1-1 8,-3 2 16,5 0-48,-2-1-4,-3-1 4,6 1-28,-3 1 0,-3-1-32,0 0 20,0-1 12,5 0-8,-5-2-68,0 2 76,0-1-36,0 1 24,0-1-20,0-1-40,-5 0-4,5 1-4,0-1 44,0 1-40,0-1-4,0-1-4,-3 3 4,3-3 40,-6 3-40,6-2 0,0 2 4,0-1 80,-3 1-28,-2-2-52,5 1-4,0-1 0,0-1 0,0 3-4,0-5 0,0 4-12,0-4-36,0 1 40,0 1 4,0-2 4,0 0 0,0 0 60,0 0 24,0 0 64,0 0 20,0 0-24,0 0 16,0-2 8,5 1-20,-5 1-88,3-2-48,-3 2 0,0 0-8,0-2-4,0 2-12,0 0-36,0 0 36,0 0-60,0 0 24,0 0 36,0 0-40,0 0 40,0 0-36,0 0 40,0 0 8,0 0 4,0 0 4,0 0 40,0 0-36,0 0 0,0 0 4,0 0-4,0 0-4,0 0 4,0 0-4,0 0-4,0 0-4,0 0 0,0 0-4,0 0-48,0 0-8,0 0-12,0 0 0,0 0-12,0 0 20,0 0 16,0 0 40,0 0 4,0 0 4,0 0 0,0 0 48,0 0 4,0 0 20,0 0 0,0 0 0,0 0-60,0 0 36,0 0-44,0 0 0,0 0 0,0 0 8,0 0 36,0 0-48,6-2-52,-3 2 4,-3-1 40,0-1 8,8 2 0,-8-2 4,5 2 4,-2-1-4,2 1 0,-1 0-4,1-2 0,-2 2-4,-1 0-4,6-2-40,-2 2 44,-3 0 0,5 0-8,-2 0 12,-4 2 0,6 0 60,-1-1 0,1 1 40,-6 1-28,1 1 12,5 1-24,-8-2 76,9 3 8,-9-3-96,5 2-48,-5 2 12,3-2 60,-3 0-68,5 2-4,-5 0-8,0 0 4,0 2 4,0-2 12,0 2-4,-5-3 52,2 3 16,-2 0-4,2 0 24,-3 0 12,-2-1 0,3-1 0,-3 2-8,1-2-52,-1-2 0,0 0-40,0 2 64,-1-1 0,1-3 36,3 0-12,-4 1 28,1-1-28,0 1 12,-6-3 12,6-1-24,3 2-12,-10-2 24,7 0-24,0 0 16,-1 0 8,1 0-12,8-2-12,-5 1-24,5 0-52,-8-2-8,8 1-60,-6 1-36,6 0-108,0 1-16,-3-5-8,3 5-36,0 0-88,0-1-96,0 1-96,0 0-72,0 0-100,3-2-184,-3 1-336,6 1-580,-6-3-765,3 3-1547,2-1-1108,-5 1-289</inkml:trace>
  <inkml:trace contextRef="#ctx1" brushRef="#br0" timeOffset="1.99">20621 6104 2480,'0'0'312,"0"0"5021,0 0-2937,0 0-560,0 0-368,0 0-76,0 0-55,0 0-181,0 0-216,0 0-204,0 0-196,0-1-148,-3 1-64,3 0-48,-6 0-36,6 0-12,-2 0-88,-4 1-12,4 1-8,-1 1-4,-6-1-24,1 3 16,0-1-4,0 3 36,-1-1 16,-2 1 20,-3 2 64,6 0-16,0-1 40,-4 1-40,4-1-36,0-1-68,0 0-116,5 0-4,-2-2-4,2 0-8,-2 1 0,5-3-44,0 2 48,-3-3 0,3-1-4,0 1-52,0-2 52,0 3-4,0-3 0,0 0 12,0 0 0,0 0 12,3 0 48,-3 0 28,0 0-4,0 0 0,5 0-76,-5 2-8,3-2-12,2 0-48,-5 0 52,3 2-40,3 0 0,2 1-4,-6-1-8,1 0-24,5 1 36,1 0 44,-4 2 0,-2-3-44,5 2 40,-2-1-4,2-1 8,-2 1 4,-1 1 4,-2-3 0,6 1 4,-1 0 0,-3 0 40,3-1 20,-4-1-68,1 0-132,0 2 24,-5-2-112,0 0-68,8 0 8,-8 0-20,0-2-100,0 2-88,6-1-8,-6-1-80,0 0-132,0 0-408,0 1-368,0 0-865,0-2-1555,0 0-1468,0 3-133</inkml:trace>
  <inkml:trace contextRef="#ctx1" brushRef="#br0" timeOffset="1.99">20838 6127 5757,'0'0'5744,"0"0"-3708,0 0-792,0 0-300,0 0 61,0 0-9,0 0-32,0 0-312,0 0-284,0 0-172,0 0-52,-16 10 16,11-3 108,-4 1 136,1 4 156,3 0 48,2 2-124,-2-2-120,5 0-124,-4 2-72,4-4-84,4 1-20,-4-3-56,8 1 32,-3-2-40,6-1 0,0-2 104,3-1-40,-3-3-64,5 0-72,1 0 12,-6-5 0,6 2-40,-3-2 4,-1 0 0,-5-2-60,7 0 24,-7 0-16,0-2 40,1 1 12,-4-2 36,3-1 8,1 1-20,-9-1-24,5-1-24,-5 2-28,0 0 56,0-2 92,-5 3 96,5 1-84,-9-3-4,1 4-8,-3-1-40,0 1 28,-3 0-60,-3 2-72,7 2-16,-7-1 28,6 1 20,-3 1-8,6 2-12,-4 0-76,4 0-60,0 0 0,6 0-52,-5 3-192,7 1-176,-2-1-252,2 2-264,-6 2-269,6-2-287,0 2-352,6 0-536,-4 0-1801,-2-3 1317</inkml:trace>
  <inkml:trace contextRef="#ctx1" brushRef="#br0" timeOffset="1.99">16388 6665 980,'0'0'7777,"0"0"-5837,0 0-1092,0 0-412,0 0 116,0 0 200,0 0 76,0 0-144,0 0-192,-8-2-152,8 4-28,-8 3 44,8 0 133,-7 2 207,-1 5 144,0 0-124,-1 4-4,-4 1-76,5 0-100,-1 2-172,-2-4-84,3-1 24,0 0-96,8-6-64,-8 1-24,8-2-64,0-4-56,0-1-84,0 0 24,0-2 60,0 0 4,0-2 116,0-1 136,5-3-112,-2-1-144,-3-1-36,6-2-96,-4-2 84,4-4 36,2 2-136,-3-3-56,1 0-64,2-4-12,0 1-84,0-4-60,1-2 56,2 2-8,1-4 92,1 4 52,-2 4 124,3 0 108,-6 7 56,-2 2-8,2 7 52,0-1-40,-2 4-52,-4 1 64,7 6 40,-4-3 132,3 5 108,-5 2-20,0 4 32,6 2 24,-1 5-72,-8-1 48,8 3-36,-8 1-60,0 0 56,6 0-8,-6 0-112,0-2 52,0-3-40,0 0-120,0-2-48,3-5 0,-3 0-12,0-3-36,5-4-96,-5 0-24,3-3-24,-3 0-40,0-1 4,5-1-84,-5-1-100,0-3-192,3-3-244,-3 1-344,2-3-560,-2-1-965,0-1-1731,-2-2-1724</inkml:trace>
  <inkml:trace contextRef="#ctx1" brushRef="#br0" timeOffset="1.99">16421 6672 2904,'0'0'7085,"0"0"-5101,0 0-948,0 0-308,0 0 236,0 0 92,0 0-99,0 0-137,0 0-248,19 2-140,-11-2-160,-2 0-52,2 0-60,0 0-76,-2 0-84,0 0-84,-3 0-40,5 0-12,0 0-36,-2 0-220,-3 0-316,2 0-260,-2 0-365,5 0-899,-6 0-2292,-2 0-1461</inkml:trace>
  <inkml:trace contextRef="#ctx1" brushRef="#br0" timeOffset="1.99">16658 6672 484,'0'0'1344,"0"0"3569,0 0-3241,0 0-492,0 0 84,0 0-16,0 0-276,6 24-208,-6-22 12,2 3-32,-2-2 72,0 4 89,7 0-101,-7-3-124,0 4-40,2-1 72,-2 0-40,0 1-148,0-3-124,0 2-72,0-3-84,0 1-28,0-2-32,0 1-16,0-3-24,0 1 4,0-2-16,0 0 0,0 0 0,0 0 16,0 0 32,0 0 24,0 0 52,0 0-4,6-2-60,-6-3-168,0 2-24,2-4-96,4-2-24,-4-1 12,1 0 12,3 1 12,-3-1 24,2 1-28,-2 2 28,2 1-12,-2 2 0,2 1-12,-5 1 12,4 0 0,1 1 12,-2-2-28,2 3 16,-2 3 72,0 0 8,-3 4 116,8 0-4,-8 1 36,0 3 60,8-1-56,-8 4 32,0-2-96,0 0-36,6 0-12,-4-2 60,-2 0-96,0-1-4,6-2-8,-6 0-8,2-1-88,-2-2-48,7-1-48,-7-1-112,2 0-80,-2-2-136,6-2-148,-4 0-304,1-3-636,-3-2-1096,8-1-1813,-8-1-1667,6 1-117</inkml:trace>
  <inkml:trace contextRef="#ctx1" brushRef="#br0" timeOffset="1.99">16869 6700 912,'0'0'8869,"0"0"-6193,0 0-1072,0 0-376,0 0 45,0 0 55,0 0-204,0 0-132,0 0-172,0 0-152,0 0-184,-9 15-108,15-10-60,-3-3 84,5 3-112,-3-2-20,4-1-64,-1 0-96,0-1-100,-3-1-8,9 0-4,-6 0-44,4-1-48,1-3-24,-2 2 72,1-2-220,-4 2-252,0 0-132,1 0-124,-1-1-260,0 1-596,0-3-861,1 3-2091,-7 0-2313</inkml:trace>
  <inkml:trace contextRef="#ctx1" brushRef="#br0" timeOffset="1.99">16951 6553 6233,'0'0'6052,"0"0"-4444,0 0-772,0 0 160,0 0 521,0 0-133,0 0-168,8 25-68,-8-14-104,0 1-168,0 4-188,0 1-48,0 4-48,-5-2-64,2-1-48,-2 1-104,1 0-112,4-3-24,-5 1-24,2-2-72,3-3-84,-5 0-48,5-1-12,0-3-8,-3-1 4,-2 0-8,5 0-72,0-2-60,-3-2-36,3-1-60,-6-2-48,6 3-100,0-3-32,0 0-60,0-3-148,0 1-244,0-3-300,0 0-532,0-4-588,0 1-861,0-4-1963,0 3-1757,6-3 3781</inkml:trace>
  <inkml:trace contextRef="#ctx1" brushRef="#br0" timeOffset="1.99">17100 6730 12509,'0'0'4413,"0"0"-3457,0 0-140,0 0 888,-13 29 24,10-22-324,-3 0-224,6 0-372,0 0-336,0 0-280,0 0-148,0-4-44,0 2-60,0 0 0,0-1-48,0-2-76,0 1-176,0-3-144,0 2-184,0-2-96,0 0-232,0 0-468,0-2-536,0-1-937,0-3-2319,6-1-1557</inkml:trace>
  <inkml:trace contextRef="#ctx1" brushRef="#br0" timeOffset="1.99">17139 6600 4956,'0'0'7401,"0"0"-5045,0 0-1024,0 0-463,0 0-249,0 0-248,0 0-296,0 0-76,0 0-296,0 0-228,0 0-705,-14 17-663,14-10-2192,-5-4-2821,2 2 3853</inkml:trace>
  <inkml:trace contextRef="#ctx1" brushRef="#br0" timeOffset="1.99">17371 6679 796,'0'0'5445,"0"0"-2885,0 0-660,0 0-488,0 0-120,0 0-8,0 0-140,0 0-451,0 0-57,-25-5-16,22 6 112,-10 4-8,1 2-24,-1 2-52,4 1-40,-2 2-72,1 2 8,-5 0-24,7 1-84,-1 1-120,1-1-76,8-3-60,-5 2-56,5-6-4,0 3-12,0-4-24,0-1-24,0 1-12,3-2-44,-1-1 8,4 1 48,-4-2-48,7-3 0,-1 2 0,-2 1 36,3-2-48,-1-1-12,-3 0-96,3-1-96,1-2-36,-1 1-64,-3 2 4,-2-1-4,2-1 4,-1 0-16,1 1-48,3-1-48,-8 0-100,3 0-108,0 1-308,-3-1-436,0 0-649,8 2-907,-8-2-1944,6-1-653,-4 1 2449</inkml:trace>
  <inkml:trace contextRef="#ctx1" brushRef="#br0" timeOffset="1.99">17484 6759 1284,'0'0'0,"0"0"1396,0 0 1821,0 0-473,0 0-728,0 0-436,0 0-60,0 0-204,0 0-128,0 0-167,0 0-241,3-12-236,-3 16-28,0 1 76,5 2 152,-5 1 36,0 1-148,0 3-76,0-2-92,0 1-116,0-1-80,0 0-124,0-3-72,0 0-68,3-2-4,-3 0-8,6-1 0,-4-1-4,1-1-48,-3-2-36,8 0-100,-3 0 40,-1-4 24,4-1-12,-3 0-4,3-2-20,1 0-4,-3-3 16,2 2 12,-3-3-52,-2 1 28,6-2-76,-4 2-12,-2-1 12,-3-1 88,5 5 156,-5 0 24,3 4 156,-3 1 52,0 1-12,0 1-24,0 0-4,0 3-8,-3 2 44,3 2 76,-5 3 96,2 2-40,-2 4-44,5-1-52,-9 4-44,9 0 8,-8 0 48,8 2 28,-8-3 20,8 3-96,-6-2-132,6-2-36,-6 0-52,3-1-8,-2-1-48,5-2-12,-3-4 0,3-1-24,0-1-48,0-3-156,0 1-124,0-4-116,0 0-136,0-1-208,3-2-392,-3-4-860,5-3-2405,-2 2-3235,3-8 887</inkml:trace>
  <inkml:trace contextRef="#ctx1" brushRef="#br0" timeOffset="1.99">17765 6723 936,'0'0'248,"0"0"2828,0 0 889,0 0-1725,0 0-388,0 0-260,0 0-88,0 0-107,0 0-145,0 0-180,0 0-200,7-8-92,-14 8-108,7 0-152,-8 3-144,6 2-108,-4 2 12,-2 2 56,-1 3 88,1-2 36,3 6-112,-4-3-96,4-1-80,-3 4-64,8-4-36,-8 0-64,8 0-8,0-2-56,0-1-4,0-1-12,0-1 0,5-2-64,-2 0 4,2 1-24,-2-5 36,2 1 48,4 0 24,-4-2-60,3 0-52,-2 0 16,5-2-12,-5 0-100,2 1-56,1 0-112,-4-4-172,3 4-132,-3-1-4,-2-1-108,3 1-328,-3-1-844,-3-1-1069,5 0-2591,-2-1-253</inkml:trace>
  <inkml:trace contextRef="#ctx1" brushRef="#br0" timeOffset="1.99">17959 6584 2584,'0'0'636,"0"0"3561,0 0-2281,0 0-364,0-26-100,0 22 68,0 3 32,0 1-179,0 0-293,0 0-288,6 0-192,-4 1-36,-2 3 0,0-1 32,0 5 72,0-1 0,0 3-84,0 4-52,-2 1-76,-4 2 16,6 1 12,-3 2-40,-3 1-36,4 1-8,-4-1-100,4-1-132,-1 1-156,3-2-8,0-4 8,0 1 72,-6-3-24,6-2-56,0-3-4,0 1-48,-3-1 0,3-1-12,0-1-36,0-1-36,0-2-48,0 0-96,0-1-76,0 2-92,0-3-64,0-1-80,0 0-116,0 0-528,0 0-656,0 0-732,0 0-1821,0-2-3616</inkml:trace>
  <inkml:trace contextRef="#ctx1" brushRef="#br0" timeOffset="1.99">18086 6754 3056,'0'0'9605,"0"0"-7305,0 0-1256,0 0-599,0 0 251,0 0 396,0 0 100,0 0-128,0 0-224,-25 24-256,20-15-184,2 1-96,-2 2-76,2-1-32,0 2-40,-3-1 64,6 0-52,0-3-60,6 1-108,-3 1 4,0-6 0,5 1 52,6 0-56,-6-3-48,3-1 44,3 1 4,-1-3-72,-4-3-36,7 1-12,-2-1-28,-8-3-44,2 1 72,0 0-64,-2 0-68,-3-2-4,2 2 112,-5-2 56,0 0 4,0-1-84,0-1-4,-5 0 100,2-1 72,-3 0 8,-2 1 0,0 1 112,2 1 4,0 0 44,-2 4 28,5-1-196,-5 1-36,3 3-184,5 0-108,-4 0-60,-1 0-52,5 0-120,0 0-284,-3 0-488,3 1-1257,0 3-2159,0-2-1493</inkml:trace>
  <inkml:trace contextRef="#ctx1" brushRef="#br0" timeOffset="1.99">18296 6874 10749,'0'0'3952,"0"0"-3184,0 0-680,0 0 88,0 0 468,0 0 305,0 0 211,0 0-176,0 0-332,0 0-264,0 0-96,0 0-48,0 0-12,0 0 12,0 0 24,0 0 24,0-1-100,0-3-108,0 1-36,3-1-36,-3-1 0,0-2 0,5 1-12,-5-3-4,3 0-56,2-1-24,-2-2 24,3 2 60,-1-1 48,1 1 48,-4 3-48,4 0-48,-4 2 12,5 2 76,-5 1-4,-2 0 0,6 2-24,-4 0 48,4 4 16,-4 1 80,4 2 112,-3 0 44,0 3 100,-3 2-160,5-2-104,-2 2-100,-3-1-84,5-1 60,-2 2-72,-3-4-4,0-1 0,6 0-4,-3-2-100,2 1-28,-2-3-44,-3 1-156,5-3-100,-5-1-96,3 2-132,-3-2-148,5 0-380,-5-3-968,0-3-2569,0 5-2907</inkml:trace>
  <inkml:trace contextRef="#ctx1" brushRef="#br0" timeOffset="1.99">18536 6811 15733,'0'0'4325,"0"0"-3529,0 0-784,0 0 60,0 0 440,0 0 180,0 0 144,0 0-64,0 29-228,0-22-268,0-2-108,0 2-168,0 0-48,0-2-96,0-2-36,6-1-48,-6 2-112,2-3-108,-2-1-120,0 0-232,0 0-304,0 0-524,0-1-784,0-5-2525,0 3-3812</inkml:trace>
  <inkml:trace contextRef="#ctx1" brushRef="#br0" timeOffset="1.99">18577 6635 1460,'0'0'12657,"0"0"-9760,0 0-2685,0 0-212,0 0 0,0 0 188,0 0 36,0 0-112,0 0-112,0 0 0,0 0-296,0 13-276,0-6-813,0-3-1379,-2 2-4224</inkml:trace>
  <inkml:trace contextRef="#ctx1" brushRef="#br0" timeOffset="1.99">18715 6780 6169,'0'0'10765,"0"0"-8221,0 0-1696,0 0-604,0 0 180,0 0 196,0 0 316,0 0-200,0 0-252,-5-24-132,5 22-280,-3 2-72,-2 0-268,5 0-8,-6 2 72,-2 3 204,2 2 12,-2 0 120,0 3-72,0 2-12,5 0 24,-2 4 12,2-4-24,-1 1 88,4-1-28,0 0-72,0-1 72,0-1 12,7 0 36,-2-1-8,6-2-16,-3 0-12,0-2-12,6 0-12,0-3 12,-1 2-36,-1-4-36,1 0-48,2 0 0,-7-4-60,0 2-24,-2 0-108,-3-1-108,2-1-64,-2 3-104,-3 0-148,0-4-172,-3 4-268,-2-1-528,2-1-976,-6 3-2197,4-2-2183</inkml:trace>
  <inkml:trace contextRef="#ctx1" brushRef="#br0" timeOffset="1.99">19342 6828 4212,'0'0'2269,"0"0"623,0 0-968,0 0-872,0 0-232,0 0 68,0 0 88,0 0-44,0 0-79,0 0-217,-8-8-228,8 8-160,0 0-64,0 0 0,0 0-36,0 0-84,0 3-52,0 0-12,0 2 196,0 4 208,0 1 296,3 2 32,-3 0-84,5 2-164,3-2-96,-8 2-24,6-4 0,0 2-28,-3-3-56,5-1-76,-3-1-36,-2-2-44,3 1 20,-3-2-12,2-2-12,-5 0 0,3-2 0,2 0 16,-5 0-4,0 0-24,0 0 24,3 0-12,-1 0 12,-2-2-24,0 1-12,0-4-12,6-2-36,-3 0-48,-3-2-56,0-1 8,0-1-12,6-2-36,-4-3-12,-2 1-48,0-2-36,6 0-12,-4-2-28,-2 0-44,6 0-36,-6 2 92,3 1 52,-3 1 48,5 3 36,-5 2-28,0 1 52,3 4-36,-3 0 84,0 1-36,0 3-12,0 1-12,0 0-88,0 0-68,0 0-100,0 0-96,5 1-184,-5 3-60,0-1-128,0 4-148,0 0-380,3 0-613,0 1-191,2 1-264,-1-2-676,4-2-1425,0 0 1389</inkml:trace>
  <inkml:trace contextRef="#ctx1" brushRef="#br0" timeOffset="1.99">19635 6811 4328,'0'0'5689,"0"0"-3577,0 0-468,0 0-212,-11 27-35,8-16-241,-5-3-168,3 6-200,1-4-152,-1 2-100,5 0-108,-3-1-160,3 1-64,3-4-44,2 1-16,-1-2-24,1-4-56,3 2 8,-3-3-24,4 0 36,-3-2 12,-4 0 16,6-4-16,-2-1-24,-3 1-12,3-3 36,2-1 28,-8 0-28,0-1-36,2 1 12,-2-3 0,0 3-32,-2-3-40,2 3-120,-6-3 24,4 1 12,-7 0 36,3 3-12,-2 0-88,0 2-44,5 0-64,-5 1-24,0 1 40,0 1-16,-1 2 36,6 0-12,-2 0-48,-3 2-48,8 1-100,0-1-124,0 2-148,0-1-348,0 0-601,8 2-319,-3 1-588,3-1-1576,1-3-505,-1 1 1853</inkml:trace>
  <inkml:trace contextRef="#ctx1" brushRef="#br0" timeOffset="1.99">19809 6907 5288,'0'0'6053,"0"0"-4605,0 0-1436,0 0 140,0 0 844,0 0 484,0 0-275,0 0-145,0 0-108,0 0-144,0 15-184,0-13-120,0-2-92,0 3 16,0-2 44,0-1 60,0 0 64,0 0-28,0 0-72,0 0-64,0 0 28,0 0-4,0-4-72,0 2-104,0-3-100,0 0-84,0-2-12,0 0-12,0-1-72,5-1-44,-2-1-52,-3-2 12,5 2-12,-1-2-24,1 0-24,-2 1-28,2 1 100,-5 3 24,6 2-12,-6 0-36,0 3-12,9-1 24,-9-1-12,5 4 24,-2-1 24,-3-1-24,5 2-36,-5 0-40,3 0-20,2 2 0,-5-1 48,3 4 12,3-1 48,-6 3-12,8-2-28,-8 0-20,2 2-12,1-2-36,-3 2-88,0-4-180,5 2-84,-2-3-160,-3 2-208,0-3-212,0 1-188,0 0-276,0-2-437,6 0-531,-3-2-1552,-3 0-1857</inkml:trace>
  <inkml:trace contextRef="#ctx1" brushRef="#br0" timeOffset="1.99">20005 6814 6157,'0'0'6904,"0"0"-5024,0 0-1240,0 0-124,0 0 525,0 0 431,0 0-120,0 0-144,0 0-224,0 0-232,0 0-172,3 21-136,-1-16-116,7-3-64,-1 1-48,0-1-92,0 0-64,6-2-60,-8 0-8,11 0-76,-9-2-52,6-1 52,-6 1-156,3 0-172,-2-1-144,-1 1-60,-6 0-48,4-1-212,-4-1-636,5 3-1116,-5-3-2621,-2 1-2648</inkml:trace>
  <inkml:trace contextRef="#ctx1" brushRef="#br0" timeOffset="1.99">20063 6706 3240,'0'0'7153,"0"0"-5249,0 0-664,0 0-224,0 0 308,0 0 189,0 0-141,0 0-180,0 28-120,-3-16-124,3 1-172,-3-1-160,3 4-12,0-1-108,0 1-168,0-3-52,0 3-36,0-4-96,0 0-84,3 0-48,0-3 36,-3 2-48,0-5 0,5 1-8,-1-1-64,-4 0-48,0-5-12,0 3-24,0-1-36,0-1-88,0-2-92,0 0-124,-4 0-12,-1 0-72,5 0-220,-6 0-416,6-5-672,-5 1-1061,2-3-2271,3 1-2361,-6-5 4577</inkml:trace>
  <inkml:trace contextRef="#ctx1" brushRef="#br0" timeOffset="1.99">20270 6847 15633,'0'0'2917,"0"0"-1813,0 0-456,0 27 220,0-20 128,0 2-232,6-4-52,-6 0-264,0 0-316,0-1-132,0 1-60,0-3-124,0 1-44,0-1-36,0-1-148,0-1-108,0 0-136,0 0-96,0-1-348,0-6-1152,0 0-2525,0-2-2307</inkml:trace>
  <inkml:trace contextRef="#ctx1" brushRef="#br0" timeOffset="1.99">20320 6672 2736,'0'0'8349,"0"0"-6193,0 0-1468,0 0-512,0 0 620,0 0 376,0 0-295,0 0-441,0 0-436,0 0-148,0 0-324,-9 26-437,9-18-591,0-3-1204,0 2-3300</inkml:trace>
  <inkml:trace contextRef="#ctx1" brushRef="#br0" timeOffset="1.99">20494 6801 7597,'0'0'8252,"0"0"-6327,0 0-1589,0 0-240,0 0 188,0 0 396,0 0 4,0 0 40,-25 12-56,17-5-132,-6-1-136,6 5-84,2-1-40,-3 0-32,1-1-16,3 1 16,2 1-40,-2-3-72,5 1-60,0-1 0,0-1 40,5-2-4,-2 2-36,5 0-24,0-1 36,4-3 0,-4-2 0,0 3-36,6-3 0,-6-1 0,3 0 12,-3 0-60,0 0-80,-5 0-100,6-1-84,-9 0-64,5-2-32,-5 2-112,0-2-156,0-1-224,0 0-352,0-1-872,0 2-1085,-5-3-2407,5 5-2205</inkml:trace>
  <inkml:trace contextRef="#ctx1" brushRef="#br0" timeOffset="1.99">20690 6874 696,'0'0'168,"0"0"1608,0 0 828,0 0-323,0 0-961,0 0-412,0 0 8,0 0-76,0 0-148,0 0-4,0 0 40,0-13-28,0 13-16,0-2-80,0 2-4,0 0 81,0 0 27,0 0-76,0 0-80,0 0-84,0 0-76,0 0-48,0 2 0,0-1-4,0-1-12,0 2-24,0 0 0,0-2-36,0 3-60,0 1-4,0-1-8,0 2 32,0 2 64,0 0-4,0 1-116,-3-2-120,3 1-52,0-1 0,0 0 0,0-3-4,0 2 0,0-3-8,0 0-36,0-1 40,0-1-44,0 3-8,0-3-12,0 0-72,0 0-88,0 0-104,0-3-100,-5 0-280,5 0-272,0-3-520,-9-1-820,9 1-1841,-3-5-1247,-2 4-1017</inkml:trace>
  <inkml:trace contextRef="#ctx1" brushRef="#br0" timeOffset="1.99">20707 6658 7233,'0'0'5872,"0"0"-4096,0 0-480,0 0-183,0 0-257,0 0-312,0 0-188,0 0-124,0 0-232,0 0-148,0 0-256,8-10-140,-6 10-112,-2 0-464,0 2-773,6-1-1103,-4 1-3253</inkml:trace>
  <inkml:trace contextRef="#ctx1" brushRef="#br0" timeOffset="1.99">20803 6818 4164,'0'0'7433,"0"0"-5057,0 0-1576,0 0-412,0 0 420,0 0 605,0 0 131,0 0-256,0 0-396,0 0-420,0 0-132,27 8-48,-19-4-36,7-3-40,-7 1-60,3 0-44,0-2-44,-3 2-68,1-1-96,-1-1-124,6 2-132,-11-2-36,-1 0-340,6 0-392,-8 0-576,6 0-1361,-4-2-3323,-2 1-2461</inkml:trace>
  <inkml:trace contextRef="#ctx1" brushRef="#br0" timeOffset="1.99">20870 6670 2872,'0'0'1916,"0"0"2593,0 0-2045,0 0-396,0 0-384,0 0-131,0 0-113,5 34-176,-8-18-152,1 1-188,2 0-136,-7 6-52,5-5-168,-4 3-144,6-2-160,-2-2 64,2 2-136,0-3-96,0-3-96,0 1-12,0-4-72,0-1 84,2-1-12,-2-1-84,6 0 24,-6-3-124,0-1-128,2-1-24,5-2-88,-7 0-84,0 0 12,0 0-88,0-4-312,2-3-976,-2-1-2085,0-4-1779,0 3-2237</inkml:trace>
  <inkml:trace contextRef="#ctx1" brushRef="#br0" timeOffset="1.99">20988 6794 5685,'0'0'8060,"0"0"-5688,0 0-1727,0 0-409,0 0 372,0 0 48,0 0 44,0 0 52,0 0-56,0 0-64,5 29-120,-2-21-160,2 3-144,-1-3 20,4 3-92,0-3-132,-3-1 4,4 2 4,-3-4 48,2 2-60,0-4-4,0 2-68,1-3 12,-4-2 56,4 0 0,-7 0-56,1 0 60,5-2 84,-8 0 16,5-3-16,-2-1-76,-3 1-8,0-2 0,0 0-96,0 0-16,0-2 40,0 1-24,0 1 96,0-2-4,0 2-8,0 4-96,0-2 60,0 1 48,0-1 4,0 5 56,0 0-60,0 0-60,0 0-52,0 0 112,0 5 100,0-1 176,6 4 136,-6-1 0,3 2-108,-3 3 164,0 0 220,0 1-300,5 0-136,-5 2-60,0 0-36,0 3-24,0-1-72,0 2-52,0-2 0,0 0-8,0 2 0,-5 1-4,5-2 4,0-1-4,-3 0-40,-3 0 40,6 1 4,-3-5 60,-2 1-60,5 1-8,-3-5 0,-2-2 8,5-1 0,-3 0 12,1-4 0,2 1 52,-6-2-16,3-2 24,-2 1-24,2-1 24,-3-1 72,-2-1 0,8-3-48,-8-1-96,0 0-60,5-1-60,0-4 48,-6 0-24,4 2-60,5-6-52,-3 2-44,3 0-36,0-3-24,0 1 80,3 0 76,-3 4 120,5-2 36,-2 5 72,3-1-16,0 2-52,-6 0 4,8 3 128,0-2-16,-2-1 24,2 3-24,0 0-24,3-3 0,0 3-24,-3-1 48,1 1-24,4 0-12,-1-3-40,-1 3-44,2-3-8,-1 2 0,1-2-52,-7 2-12,8-2-24,-4 2-36,-4 2-12,2-1-60,-5 1-112,2 1-188,-5 2-52,0 0-72,0 0-280,0 0-468,0 0-692,-5 2-505,2 0-183,-2 3-1656,5-4-1993</inkml:trace>
  <inkml:trace contextRef="#ctx1" brushRef="#br0" timeOffset="1.99">16752 7354 4516,'0'0'5957,"0"0"-3505,0 0-988,0 0-644,0 0-52,0 0 109,0 0-5,0 0-132,0 0-136,0 0-284,0 0 36,-8 16 132,0-3 244,5 5 36,-6 1-80,1 3-176,0-3-92,0 3-32,-1-5-36,1 1 8,6-3-156,-4-5-44,4 1-16,-5-3-36,7-3-48,0-1 0,0-3-52,0 1 40,0-2 36,0 0 72,0-2 48,7 0-60,-5-4 64,4-3-4,-4-3-84,4 0-72,-1-1-36,1-5 36,-3 1-48,5-5-12,-3 1-132,-2-4 12,6 0-12,-1 0-40,3-3-8,-3 2 24,0 4-36,6 2 120,-5 2 24,-1 3 12,-3 6 36,3 2 4,-8 1-76,9 4-48,-9 2-28,8 0-20,-3 0 48,-2 5 12,3-1 44,-3 7 76,2 0 0,-2 0-4,2 4 0,-5-2-92,0 3 84,0-4-72,0 3 20,-5-3 52,2-1-28,-2-1 40,2 0 48,-3 0 28,-2-1-16,0-2 60,-1 0 36,1-2 12,3 2 24,-3-2-20,-1-2-40,-5 1 12,6-1-12,0-1 12,5 0-24,-5-1-60,5-1-60,-2 2-56,1 0-40,4-2-12,-5 3-12,5 1 24,0-1 96,-3 4 0,-2 0 168,5 1 36,0 1-72,0 3-36,0-2-36,5-1 16,-2 1-72,-3 0 44,5-1-44,-1-4-4,1 2 4,-2-2-4,2-1 8,1 1-8,-6-3 0,5 2-8,-2-3 0,-3 0-40,0-1 32,6 0-68,-4 2-36,-2-2-24,0 0-24,0 0-12,0 2-12,0-2-76,6 2-44,-6-2-84,2 1-28,-2 1-60,0-2-84,0 3-172,0-1-208,0 2-240,0-3-388,0 3-469,0-3-763,0 1-2016,-2 0-1525</inkml:trace>
  <inkml:trace contextRef="#ctx1" brushRef="#br0" timeOffset="1.99">16974 7463 1436,'0'0'8709,"0"0"-6265,0 0-1272,0 0-284,0 0 484,0 0 277,0 0-57,0 0-244,0 0-376,0 0-232,0 0-84,0-4-112,-9 4-184,3 2-116,-2 0-76,-6 3-84,6 0 0,-9 0-72,12 2 36,-9-2-40,6 0-8,0 2-44,0 0 36,5 0-40,-3-2-48,3 0-48,0 0-12,3 0-4,0 1 16,0-1 140,0 0-44,0 0-48,3-2-12,0 3 20,-3-5 28,9 4-12,-9-3 68,8 3 0,-8-3 0,5 1 4,-2 1 0,3-2 0,-4 2 0,4-2 48,-4 0-48,4 3-4,-6-3-68,0 0 24,2 3 48,-2-3 40,0 2 80,0-2 76,-2 2 80,2 1 76,-6 1-52,-2-3-60,6 2-32,-4-2-76,-2 2-72,5-1-48,-2 0-12,-4-1-60,9-2-72,-6 4-136,1-3-80,2-2-52,-2 2-56,5 1-64,-3-3-112,3 0-168,0 0-284,0 0-656,0-5-1989,3 3-2511,-3-4-1041</inkml:trace>
  <inkml:trace contextRef="#ctx1" brushRef="#br0" timeOffset="1.99">16462 7190 300,'0'0'2048,"0"0"4693,0 0-4237,0 0-636,0 0-384,0 0-35,0 0-277,0 0-136,0 0-112,0 0-216,-8-4-268,0 6-232,0 3-64,-6 4 16,0 1 36,-3 5 32,4 3 16,-10 6 0,6 5 228,-4-1 348,7 5-68,0 0-176,6-2-68,0 2-196,0-4-120,8 0-124,0-3-68,0-4-8,0-3-52,8-2 0,0-1-48,-2-3-60,2-4-12,0 0 0,-3-3-24,4-2-52,4 0-32,-5-3-28,4-1-44,1 0-76,-6-1-144,1-3-220,0 0-492,-3-1-520,4 2-753,-6-2-1339,2 2-1284,-5-3-577</inkml:trace>
  <inkml:trace contextRef="#ctx1" brushRef="#br0" timeOffset="1.99">17318 7318 1720,'0'0'3945,"0"0"-893,0 0-868,0 0-604,0 0-292,0 0-56,0 0-64,0 0-203,0 0-269,0 0-80,0 0-112,0 0 124,-5 5 68,2 4-36,-2 0-40,-7 3-72,2 0-88,-5 3-24,5-1-40,-5-1-32,5 1-60,-1-2-40,-3-1-48,6-1-36,-1-1-80,1-1-52,5-1 0,1 0-36,-4-2 72,4-2-72,-5 1 36,7-1-36,0-3 48,-2 0-48,2 0 60,0 0 12,0 0 0,0 0-24,0 0 24,0 0-24,0 0 36,0 0 0,0 0 4,0 0-40,0 0-60,0 0-4,2 0-68,-2 0-16,0 2-68,7-2 12,-5 3 76,4-1 68,-1 2 4,3 1 8,1-2-12,4 2 8,-4 2 4,-1-3-8,3 3-4,-2-3-60,-1-2 12,-6 2-24,6-1 12,-1-1-24,-5 0 0,-2-1 0,6 1-24,-6 0 36,0 0-16,0-1 28,0 2 12,0-1 40,0 0-40,0 2 0,0-1-60,0-1-120,0 1-112,0 1-44,0-3-76,0 3-88,0-3-140,0 1-336,0-2-556,0 0-668,0 2-969,0-2-2207,0 0-1201</inkml:trace>
  <inkml:trace contextRef="#ctx1" brushRef="#br0" timeOffset="1.99">17559 7365 4440,'0'0'5033,"0"0"-2405,0 0-776,0 0-664,0 0-184,0 0 137,-28 3-49,25 1-160,-2-1-160,-4 2-148,1 2-100,3 2-52,-4-1 28,1 6 20,0 1-12,0 1-36,-1 1 24,4 2-88,-1-4-8,6 3-136,0-3-72,0-1-184,3-2-8,0-1-12,5-3 0,1 0 0,4-4 4,-5 0 0,6-3-4,-6-1 4,9-4 8,-4 1 0,-1-4 0,-1 0 8,3-1-8,-6-1 0,3 0-60,-2 1 60,-1-3 48,-6 0-40,6 0-8,1-1-44,-9 0 40,5-2 0,-2 1-56,-3 1 48,0-2 0,0 2-60,0 0 72,-3 3 8,-2 1-8,-4-1 0,7 2-204,-9 4-100,3-2-32,-6 3 0,6 0 92,-1 0 52,1 2-16,0 0-44,2 2-136,0-2-96,3 2-124,-5 0-168,8-1-240,-5-1-308,5 4-588,0-4-877,0 0-1843,0 0-1773,0-2 3613</inkml:trace>
  <inkml:trace contextRef="#ctx1" brushRef="#br0" timeOffset="1.99">17799 7210 3184,'0'0'116,"0"0"4217,0 0-2157,0 0-900,0 0-232,0 0 40,0 0-16,0 0-156,0 0-172,0 0-119,0 0-73,-6-14-40,6 14-24,0-1 20,0 1-84,0 0-140,0 0-80,0-2-20,0 2-32,6 0-36,-3 2-64,-3-1-44,5 6 156,-2 2 316,2 3 264,-2 2-204,3 6-160,-6-1-84,8 3 24,-8 1 56,0 1-56,0-2-40,0 0-56,0 1-28,0-1-36,0-1-24,0-1-12,0-3-12,-5 1-8,2-1 20,-3-3-12,3 1 36,-2-2-72,2-2-24,-2-1 12,-4 2-48,1-1 44,5-3-56,-2 3-60,0-1 12,-4-2-24,3 1 12,4-1-36,-4-1-36,6-5-96,0 4-100,-2-3-92,2-2-112,0 2-96,0-3-196,0 0-1960,2-3 2492,-2 0-2100,0-4-2449,6 2-3656</inkml:trace>
  <inkml:trace contextRef="#ctx1" brushRef="#br0" timeOffset="1.99">18282 7301 1500,'0'0'4017,"0"0"-1017,0 0-724,0 0-708,0 0-328,0 0-84,0 0-176,0 0-211,0 0-69,0 0-120,0 0-196,-16-3-88,4 4-60,4 1-16,0 3-72,-1-1-12,1 1-88,6 0 0,-6 0-32,5-1 44,-6-1-60,4 2-112,5-1-72,-3 3 12,3-5-48,-5 4-28,5-1 40,0 0 32,5 2 56,-5 2 32,3-2 88,5 1 60,-2 2 40,-1 1 24,3-1 24,0 1 0,1 1 12,-4 0 12,3 1-12,1 0-24,-3-2-24,-1 3-40,-2-2 40,2 0-4,-2-2 88,-3-1-12,0 0 36,0-1-12,0-1 72,0 0 16,-8-4 32,8 4 72,-8-3 24,5-1-48,-6 3-36,1-3-60,0-2-40,-1 3-44,-1-3-28,-1 1-60,-3-2-48,6 0-60,-4 0-4,4 0-4,-3 0 4,5-2-56,-2 2-60,5-1-76,-2 1-8,2-1-60,3-2-4,0 3-24,0-1-108,0 1-108,0 0-152,0-3 28,3-1-520,2 0-544,-2 1-385,5-1-559,1-1-1576,-6 2-885</inkml:trace>
  <inkml:trace contextRef="#ctx1" brushRef="#br0" timeOffset="1.99">18401 7547 7249,'0'0'6572,"0"0"-5232,0 0-836,0 0 217,0 0 699,0 0-52,-6 27-316,6-20-368,0 0-308,0 0-268,0-2-108,0 0-52,6 1-8,-6-5-12,0 1-64,0 2-32,0-3-160,3-1-112,-3 0-88,0 0-108,0 0-116,5-4-276,-5 1-729,0-4-1291,3-2-2108,-3 1 231</inkml:trace>
  <inkml:trace contextRef="#ctx1" brushRef="#br0" timeOffset="1.99">18447 7392 3900,'0'0'6937,"0"0"-4769,0 0-896,0 0-460,0 0-84,0 0-59,0 0-197,0 0-208,0 0-264,0 0-176,0 0-296,9-14-309,-9 16-203,0 0-144,0 3-316,-2 2-1080,2-2-3025</inkml:trace>
  <inkml:trace contextRef="#ctx1" brushRef="#br0" timeOffset="1.99">18536 7612 6461,'0'0'6796,"0"0"-5032,0 0-1764,0 0 48,0 0-48,0 0 544,0 0 301,0 0 27,0 0-328,0 0-308,8-9-124,-8 8 120,0-3 212,0 2 148,0-3 80,0 4-148,0-1-172,0-3-36,0 3-12,0-3-12,0 1-24,0-1-112,0 2-80,0-4-64,6 4-8,-4-3-4,-2 1-52,0 2-44,6-2 12,-4 3-12,-2-2 0,7 1-4,-7 1 4,2 2 48,4-1 48,-4 1 4,-2-2 80,6 2 0,3 0-24,-9 2-8,2-1 20,1 4 24,-3-1-12,5 3 0,-2-1 4,-3 0 44,5 1 72,-2 0-32,-3-1-104,6 0-68,-6-3-4,3 2 4,-3-1-4,5-4-56,-5 1-24,0 3-160,0-4-180,0 0-120,3 0-212,-3 0-208,0 0-384,0-4-900,0 1-3453,0-1-3308</inkml:trace>
  <inkml:trace contextRef="#ctx1" brushRef="#br0" timeOffset="1.99">18743 7509 1004,'0'0'468,"0"0"264,0 0 376,0 0-180,0 0 493,0 0 723,0 0-32,0 0-220,0 0-216,0 0-216,0 0-204,5-7-139,-5 7-77,0 0-44,-5 0-140,5 0-100,0 0-136,0 0-84,0 0-136,-3 0-160,3 3-164,-5 1-76,2-1 0,-3 3 56,-2 0 76,5 3 24,-2 0 24,-3 1 28,5 0-28,0-1-12,3-1-68,-5-1-28,2 1-24,3-4-44,0 3-4,0-1-8,8-3-100,-8 1 20,6-2 40,-1 0 36,-2 0-48,5 1-60,6-3-120,-6 0-76,0-3-108,4 1-120,-4 0-184,0-3-308,1 4-620,-6-2-1181,2-3-2499,-2 3-2353</inkml:trace>
  <inkml:trace contextRef="#ctx1" brushRef="#br0" timeOffset="1.99">18821 7555 8873,'0'0'3172,"0"0"-2276,0 0-728,0 0 620,0 0 932,0 0 169,24-7-577,-21 7-440,2-1-384,3 0-232,-8-2-72,4 3-4,-1-1-20,-3 1-12,0 0-28,0 0 12,0 0 52,0-2 72,0 2 84,0-4 48,-3 1-220,-1-1-96,-1 1 0,2 0 4,-5-1-16,3 3 12,2-1-72,-3 0-92,6 2-56,-2 0-8,-4 0 48,6 4 52,-8 1 56,8 1 84,-2 3 84,-2 1-20,-1 1-4,2 2 12,3-1-84,-5 0-60,5-1 60,0 0-72,0-2 4,5 0 0,-2 0-4,2-3-60,1-2-24,2 1 72,0-3-84,-2-1-84,5 2-124,2-3-180,-6-3-148,1 0-136,0 0-208,1-1-536,-4-3-1185,3 4-1971,-8-2-1905</inkml:trace>
  <inkml:trace contextRef="#ctx1" brushRef="#br0" timeOffset="1.99">19249 7523 2584,'0'0'1692,"0"0"2877,0 0-3105,0 0-768,0 0-244,0 0 420,0 0 340,0 0 132,0 20-60,0-8-119,0 0-165,0 2-76,0 1-140,0 0-160,0-4-100,0 2-244,0-5-12,0 0-28,0 1-8,0-3-40,0-2-20,0 1-4,0-3-8,0-2 32,0 2 12,0-2 28,0 0 104,0 0 40,0 0 20,0 0-8,0 0-28,0 0-36,0-2-20,0 1-88,0-5-24,-6-1-60,6 1-48,0-5-12,0 3-24,0-3-8,-3-4-40,3 1-132,-3-3 12,3 2-72,0-3-24,0 1 0,0 0 32,0 2 40,0 1 132,0 4 0,0 1 4,0 2 8,0 2 4,3 2 0,-3-1 4,3 2 0,-3 2-8,0-1-80,0 1-40,0 0-84,0 0 48,6 1 48,-3 5 52,2-5 56,-2 6 4,5-3 8,-3 2 0,4 0-4,-1-3 64,0 2-72,-5 1 12,0-3-12,5 0 0,-3 1 0,-2-3 4,2 1 4,-2 1 40,3-1-40,-3-2 0,2 2-8,3-2 0,-8 0-8,6 0-64,0 0 0,-3 0-24,2 0-4,-2 0-20,2 0-48,-2 0-144,-3 0-112,6 0-108,-6 0-108,3 0-248,-3 0-440,0 0-648,0 0-857,0 0-1643,0 0-2217</inkml:trace>
  <inkml:trace contextRef="#ctx1" brushRef="#br0" timeOffset="1.99">19486 7546 2492,'0'0'9565,"0"0"-7533,0 0-1272,0 0 44,0 0 601,0 25-17,0-17-268,5 1-264,-5-2-172,0 0-224,3 0-192,-3-2-172,6 1-40,-6 1-56,3-5-12,-3-2-48,0 4 0,5-2-124,-5-2-104,0 0-176,0 0-96,0 0-76,0 0-40,0-4-236,0 0-929,-5-3-1335,5 1-2288,0-3 99</inkml:trace>
  <inkml:trace contextRef="#ctx1" brushRef="#br0" timeOffset="1.99">19521 7382 4620,'0'0'7141,"0"0"-5389,0 0-1092,0 0-128,0 0 436,0 0 189,0 0-237,0 0-252,0 0-372,0 0-296,0 0-408,0-17-296,0 20-16,-2 2 15,-1 2-363,3 0-720,0 0-1436,0-4-4105</inkml:trace>
  <inkml:trace contextRef="#ctx1" brushRef="#br0" timeOffset="1.99">19643 7550 4788,'0'0'4309,"0"0"-2153,0 0-1000,0 0-592,0 0 72,0 0 328,0 0 148,0 0-19,0 0-185,0 0-180,-8-7-248,5 7-148,-3 0-48,4 0 8,-1 0 40,-5 4-28,3-3-36,1 5-96,-4-3-124,3 4-48,5-1-4,-8 0 4,8 2 44,-3-1 8,3 4-52,0-2-72,0-2-88,3-1 4,2-1 8,-2 2 40,5-4 20,1 1 16,-1-2 0,0-2-28,0 0-20,1-2-28,1-2 36,-4 0 40,3-2 32,-1-1 40,-8 3 60,5-2-12,-5-1-36,5 2 88,-1 0-88,-4-2 36,0 2 64,0 0-28,0-1 52,0 1 84,0 4-36,0-3 8,0 1-8,0 3-92,0-2-92,-4 2-132,4 0-76,0 0 24,0 0 28,0 0 8,0 2-24,0 1 160,-5 1-32,5 1 44,0 0 96,0 2 76,0 0-24,0 1-4,0 3-20,-3-1-28,3 0-84,-2 3 76,2-2 8,0 4-24,0-4-24,0 3 76,0 0-40,2-3-72,1 2-12,-3-2-4,9 2-60,-9-3 64,0 0 132,5-1-32,-2-1-52,-3-1 0,0 0-36,0-1 96,0-3 112,-3 3 276,-2-4 4,5 2-116,0-1-68,-9-3-88,9 4-72,-3-2-44,1-2-112,-6 0-80,2 0-92,3 0-20,-3-2-12,-2-2-52,6 4 4,-4-1-28,3-3-36,-3 2-96,6 1-160,0 0-192,0-4-364,0 4-720,6-4-1073,-3 0-1951,3-1-2105,2-3 4137</inkml:trace>
  <inkml:trace contextRef="#ctx1" brushRef="#br0" timeOffset="1.99">19845 7375 1204,'0'0'224,"0"0"3949,0 0-1765,0 0-632,0 0-344,0 0-100,0 0-68,0 0-236,0 0-248,0 0-268,0 0-167,17-17-145,-12 17-52,-5 3 76,0 1 136,0 1 260,0 0 160,0 5-120,0 2 4,0 2 4,-5 3 40,5 0-64,-8 4-124,8 0-156,-9 1-76,9 0-8,-6-3-64,6 1-60,0-4-80,-5-4-68,5 1 76,0-4-80,0 0 80,0-3-36,0-2-44,0 2 8,5-5-4,-5 4-4,0-5 0,0 0 0,0 0 4,0 0 40,0 0 0,0 0 24,0 0-64,0-3-8,3 0-168,0-4-36,-3 0-40,9-2-8,-9 2-16,8-3 40,-3 3 0,-2-1 56,2 1 92,-5 2 80,3-1 0,3 5 8,-6-3 40,0 3 12,2 1 36,-2 0-32,6 0-64,-6 1 60,0 3 72,2-1 72,1 4-32,-3 0 20,8 1 0,-8 1-20,6-2-64,-3 1-48,2-1 108,-2 2-36,2-3-132,-2-2-12,3 1 0,-3-1 4,2 1-4,-2-3-48,0-1-12,-3 4-72,5-5-36,-2 0-76,-3 0-92,0 0-112,6 0-76,-6 0-140,3-5-200,-3 4-544,0-2-1088,0-3-2325,5 4-2712</inkml:trace>
  <inkml:trace contextRef="#ctx1" brushRef="#br0" timeOffset="1.99">20005 7523 15045,'0'0'2905,"0"0"-2685,0 0-220,0 0 0,0 0 236,0 0 292,0 0-208,0 0 60,0 0 24,30 1 0,-16-1-64,0 0-8,3 0-4,-4 0 36,4 0-48,-4 0-124,4 0-192,-9 0-136,7-1-144,-13 1-60,1 0-208,-3 0-208,0-2-172,0 0-332,-5 2-465,-1-1-1183,-3 1-2520,7 0-681</inkml:trace>
  <inkml:trace contextRef="#ctx1" brushRef="#br0" timeOffset="1.99">20113 7420 3312,'0'0'8885,"0"0"-6909,0 0-1168,0 0-28,0 0 501,0 0 119,0 0-244,0 0-336,0 0-308,0 0-244,0-5-244,-3 8 36,3 0-12,0 4 172,0 2 48,-5 1 84,2 4 84,-3 0-48,3 3-88,3 0-80,-5 0-4,2 0-36,-2-1-8,5-1-40,0-1-24,0-2-96,0-1 96,0-3-108,0 0 0,0-2-156,0-1-12,0 0-16,0-3-32,0-1-112,0-1-20,0 2-52,5-2-48,-5 0-136,0 0-132,0-2-164,0 2-804,0-3-1073,0-2-1911,0 2-1645</inkml:trace>
  <inkml:trace contextRef="#ctx1" brushRef="#br0" timeOffset="1.99">20524 7576 1004,'0'0'7777,"0"0"-5745,0 0-812,0 0-248,0 0 176,0 0 228,0 0-119,0 0-165,0 0-228,0 0-260,0 0-200,-28 5-88,26 4 4,-6-1 32,2 5 16,3-2-104,-2 2-80,2-2-184,3 0-36,0 0-96,3-3-16,-3-1 40,8-3 32,-2 2 16,2-5 12,-3 4 48,0-5 8,4 0 40,-6 0-48,5-5-4,-3 3-56,-2-4 52,3 3-52,2-4 48,-8 1-76,3-2-20,0-1 12,-3 2-76,0-3 48,0 1 28,0-3 48,0 2-24,-3 0 72,0 1 64,3 1 92,-5 1 200,2 2-28,-3 3-60,3 0-232,-2 0-36,5 2-196,-3 0-60,-2 2 0,5 0-84,0 1-88,-3 1-172,3-1-560,0 4-837,0-4-2087,3 1-2352</inkml:trace>
  <inkml:trace contextRef="#ctx1" brushRef="#br0" timeOffset="1.99">20704 7564 4316,'0'0'10021,"0"0"-7852,0 0-1993,0 0-104,0 0-72,0 0 500,0 0 8,0 0 12,0 0 108,0 0-24,0 0-152,30-9-124,-22 9-72,6 0-72,-6 0-84,3-1-88,1 1-12,-4 0-8,5-4-128,-4 4-84,-4-2-120,3 2 8,-2 0-304,-4-1-324,-2 1-356,0-1-557,0-2-531,0 2-1596,0-1-1221</inkml:trace>
  <inkml:trace contextRef="#ctx1" brushRef="#br0" timeOffset="1.99">20861 7440 11741,'0'0'2404,"0"0"-2404,0 0-368,0 0 368,-8-27 964,8 20 272,-6 3 17,-3-1-409,7 2-364,-4-1-284,-2 3-196,3 1-4,-9 0 4,6 3 60,0 2 184,-1 2 76,1 0 12,2 3 44,-2 1-8,0 2-16,2-1-20,-2 2 44,8 0-36,-9 1-60,9-1-100,-2-2-48,-4 2-32,6-6 8,0 3-60,0 0 12,6-2 0,-4 0-12,-2-2-40,7 1 4,-5 0-12,-2-4-48,6 1-48,-6 2-12,2-3-36,-2 1-28,6-3-20,-6 3-40,0-2-84,0-3-84,0 5-112,0-3-124,0 0-232,0 0-340,0 1-413,0-1-663,0-1-632,-6 2-2560,6-3-177</inkml:trace>
  <inkml:trace contextRef="#ctx1" brushRef="#br0" timeOffset="1.99">21139 7612 7565,'0'0'9517,"0"0"-7601,0 0-1916,0 0-120,0 0 120,0 0 540,0 0 132,0 0 12,0 0-416,0 0-268,0 0-180,7-9 180,1 9 68,5 2 28,-1-2-52,1 2-44,-7 0-12,8 0 0,-4-2-36,-4 0-24,5 0-24,-3 0-16,-2 0-84,0 0-316,2 0-136,-8 0-64,5-2-44,-2 0-188,-3 0-425,0 0-679,0-1-1160,0-1-3145</inkml:trace>
  <inkml:trace contextRef="#ctx1" brushRef="#br0" timeOffset="1.99">21319 7433 740,'0'0'5565,"0"0"-2721,0 0-1024,0 0-764,0 0-120,0 0 172,15-26 4,-15 23-172,0-2-171,-7 2-185,7-3-100,0 1-76,-8 0-76,6-2-76,-4 0-84,1 2-108,-9 0-60,6-1 4,-1 4-8,1-4-8,0 5 4,2-1-4,-3 2-56,1 0-56,3 0-28,-4 2 0,7-1 0,-4 6 36,-2-2 112,8 4 88,-8 0 180,8 1 4,-6 4 84,6 1-48,-5-1-4,2 1 88,3 1 84,-5 1-88,5 0-144,0 0-88,0-1-32,0 1-76,0-2 20,0 1-64,0-4 0,5 1 0,-2 0-4,2-2-72,-5 0-100,3 1-8,0-4-28,-3 3 28,6-4-64,-4 0-24,-2 0 0,0-3 36,0 1-16,0-3-20,0 4-28,0-5-20,-2 1-164,-4 2-200,6-3-292,0 1-509,-6-2-827,6 0-1640,0 0-1929</inkml:trace>
  <inkml:trace contextRef="#ctx1" brushRef="#br0" timeOffset="1.99">21447 7397 756,'0'0'704,"0"0"-456,0 0 836,0 0 1877,0 0 3,0 0-844,0 0-820,0 0-304,0 0-68,0 0-28,0 0-20,0-7-59,0 7-201,0 0-136,0 0-100,0 0-124,0 0-124,0 4-88,0-1 148,0 2 148,0 6 236,-7-1 116,7 4 0,0 3-76,-8 2-100,8 1-120,0 1-108,-8-2-16,8 3 4,0-5-52,-2 2-48,-4-3-32,6-1-92,0-1-56,0-2-12,0-1-48,0-1-40,0-3-8,6 1-24,-4-5-60,-2 4-52,0-2-92,0-4-52,0 0-96,0-1-148,0 0-172,0 0-200,0 0-360,6 0-553,-6-5-2271,2 1-3069</inkml:trace>
  <inkml:trace contextRef="#ctx1" brushRef="#br0" timeOffset="1.99">21535 7629 11581,'0'0'5877,"0"0"-4373,0 0-960,0 0-228,0 0 272,0 0 264,0 0-160,0 0-364,0 0-328,0 0-48,-6 7 44,4 0 4,-2 1 84,4-2-76,0 3-8,0-3-8,0 1-88,0 0-12,0 0 20,4-1 76,-2-4 0,4 0 0,-4 2 8,6-4 4,-8 1-48,6-1-36,3-1-36,-7-3-52,4 2 16,-6 0 20,8-4-8,-8-1-76,2 0-36,2 0 36,-4-2 0,0-1-24,0 2-12,5-2 8,-2-3 140,-3 5 108,0-3 256,0 4 172,-3 1 0,-2 2 60,5-1-148,-6 5-144,0-2-196,-2 2-84,6 0-52,-7 2 52,1 1 0,0 3-4,0-1-44,-4 0-88,4 0-72,3 4-64,-4-4-256,6 3-236,-2-4-500,2 3-877,-2-2-895,5-2-2180,0 2-205</inkml:trace>
  <inkml:trace contextRef="#ctx1" brushRef="#br0" timeOffset="1.99">21681 7605 1344,'0'0'8441,"0"0"-6753,0 0-1356,0 0-328,0 0 472,0 0 508,0 0 336,0 0-132,0 0-307,0 0-345,0-2-304,0 2-44,0 0 60,0 0 60,0 2 64,0-2 168,0 6-12,0-2-124,-6 3-112,6 0-60,-2 2-96,2-1 60,0-1-52,0 2-20,0-2-72,0 0-52,0 0-84,8-4 20,-8 3 4,3-4 0,-1 3 60,4-5 0,-3 1 12,5-1 48,-3 0-60,-2-1-108,3-4-64,-3 3 100,5-4-16,-3 3 4,-2-4 12,2 1-28,-1-1 28,-1 1 72,-3 0-8,5-2 8,-2 0 0,-3 0 84,0 0 16,0 1 56,5 0 40,-5 2 96,3 1 64,-3 2-4,0-1-112,0 3-240,0 0-84,0 0-160,0 0-84,0 4-24,0-1 156,0 2 188,0 1 8,0 0-72,0 6 0,0-3 24,5 0 48,-1-1 72,4 1 36,-3-1-108,3-1 0,-2-1 0,-1-3 76,-2 1-16,5-2-52,-2-1 76,-4-1 16,4 0-16,-6 0 24,3-3 16,2-1 8,-2-1-84,2 0-44,-5-2-4,3 0 0,0-2 0,-3-1-60,0 0 0,9-1 24,-9 1 36,0 0 84,5-1 36,-2 3 16,-3 1-76,0 1-48,0 2 24,0-2-36,0 3-156,0 1-52,0 1 48,0-1-20,0 0-28,0 2-84,-3 0-60,-2 0-16,5 0 0,0 0-136,-3 0-36,-3 0-52,6 2-176,-3-2-325,0 2-379,3-2-464,-8 0-400,8 0-852,-5 0-1117,5 0 1441</inkml:trace>
  <inkml:trace contextRef="#ctx1" brushRef="#br0" timeOffset="1.99">28659 6480 3396,'0'0'5753,"0"0"-3597,0 0-516,0 0-416,0 0-188,0 0-96,0 0-35,0 0-121,0 0-144,0 0-96,0 0-128,0-8-72,0 8-64,0 0-84,0 0-72,0 0-40,0 0 12,0 0-84,0 3 96,0 2 24,-3 6 136,-3 3 124,-2 2 152,3 0-120,-3 7-108,-7-2-72,7-1 92,-1 3 4,1-6 48,3 0-88,0-1-96,2-3-84,-3-2-36,3-1 4,-2 0-28,2-5 0,3 2 12,0-2-64,-5-3 40,5 0 12,0-1 0,0-1 36,0 0 24,0 0-36,0-1-24,5-3-60,-5-3-100,3-3-80,5-2-12,-2-5 36,2 2 12,-3-8-28,3 3-32,1-3-48,5-2-16,-5-4 4,1 4-124,1-2 112,-2 0-4,4 1-36,4 7 88,-12-3 80,9 5 76,-3 5 0,-3 2 60,-2 3-72,3 3 36,-4 4 36,3 0 8,-8 0 4,8 0 72,1 4 72,-9 1 88,8 4-16,-3 1 40,4 3-28,-6 2 88,2 1-24,-2 2-64,0 1 12,-3 2-32,5 3-16,-2-3-36,-3-1 12,0 3 40,0-6-112,0 1 0,0-2-72,0-2-12,0 0-12,0-4 8,-3 0-8,3-2 0,0 0-4,-5-1-8,5-5-72,0 2-12,0-2 0,0 0-28,0 0-68,0-1-36,-3-1-24,0 0-88,3 0-36,0 0-20,-5 0-92,5 0-116,-3-1-236,3-3-760,0 2-972,0-4-2429,0 2-2700</inkml:trace>
  <inkml:trace contextRef="#ctx1" brushRef="#br0" timeOffset="1.99">28689 6600 6777,'0'0'3076,"0"0"-940,0 0-868,0 0-88,0 0 160,0 0-111,0 0-313,0 0-272,0 0-212,0 0-40,0 1-24,5 0 48,3 4 156,1-2 48,-1 0-216,6 1-164,-5-3-92,4 3-52,-5-2-84,1-1 36,-1-1-48,6 0-56,-6 0-64,-5 0-28,0 0-144,5 0-20,-8 0-44,6 0-20,-4-1-100,-2-1-88,0-2-272,0 3-584,0-3-1165,0-1-2255,0 4-1973</inkml:trace>
  <inkml:trace contextRef="#ctx1" brushRef="#br0" timeOffset="1.99">28960 6655 3816,'0'0'6233,"0"0"-3825,0 0-712,0 0-132,-9 28 25,4-20-401,5-1-348,0-2-72,0-2-120,0 1-184,0-1-112,0-3-96,0 2-24,0-2 8,0 0 76,5 0 168,-5 0 72,0-2-180,9 0-100,-9-1-72,3-2-36,-1-2-60,4 0-8,-4-2-16,6 1-76,-8-1 4,9 1-12,-4-4-84,-2 4 12,2 4-16,-2-3-8,3 1 24,-6 5-12,6-1 0,-6-2-24,0 4 0,5 0-12,-2 0 20,-3 4 100,5-2 60,-2 3 48,-3-2 0,6 4-104,-3 2 4,-3-2 88,0 1 60,5 1-48,-5 0-108,3-3-44,-3 3 40,5-2-4,-5-3-76,0 2-24,3-1-12,-3-1-72,0-1-136,5-1-36,-5-2-32,0 2-52,0-2-76,0 0-68,0 0-188,0 0-408,0-4-896,0-1-2065,0 3-2343,9-6-221</inkml:trace>
  <inkml:trace contextRef="#ctx1" brushRef="#br0" timeOffset="1.99">29189 6430 3848,'0'0'4401,"0"0"-2561,0 0-704,0 0 56,0 0 376,0 0-12,0 0-175,10 26-153,-10-18-56,0 3-144,0 2-188,0 3-76,0-1-96,0 2-64,0-1-84,0 1-48,-2-2-52,-4 1-80,6-3-76,0 1-72,-2-2-108,2-1-76,-6-3 76,6 1-80,0-1-4,0-1-12,0-2-48,0-1 12,-2 1-24,2-2-24,0-2 0,0 2-108,0-2-100,0 1-68,-3-2-28,3 2-56,0-2-16,0 2-12,0-1-28,0-1-44,-6 0-224,3 0-432,3-1-808,-5-3-1949,5 2-2347,0-4-857</inkml:trace>
  <inkml:trace contextRef="#ctx1" brushRef="#br0" timeOffset="1.99">29125 6584 10093,'0'0'2612,"0"0"-1824,0 0-712,0 0-76,0 0 916,0 0 696,0 0 25,0 0-405,0 0-556,0 0-332,0 0-88,-14-3 76,14 3 104,0 0 100,0 0-64,0 0-144,0 0-108,6 0-64,-6 2-24,0-1-20,8 1 20,-8-1-24,6 1-48,-6 2-60,8-4 0,0 1-72,-2 0-60,-3 2-48,5-1-40,0-2-48,-2 1-44,-1-1-68,3 0-128,-8 0-152,8 0-156,-1 0-268,-5 0-912,4 0-1173,-4 0-2803,4 0-277</inkml:trace>
  <inkml:trace contextRef="#ctx1" brushRef="#br0" timeOffset="1.99">29312 6622 13609,'0'0'4485,"0"0"-3613,0 0-796,0 0 220,0 0 412,0 0 256,0 28-16,0-20-196,0-1-280,-2 0-240,2 1-232,0-2-16,-6-1-56,6 2 24,0-6-48,0 4-96,0-3-172,0-2-120,0 2-160,0-2-184,6 0-212,-4 0-312,-2-4-585,0-2-2195,7 0-2136,-7-4 327</inkml:trace>
  <inkml:trace contextRef="#ctx1" brushRef="#br0" timeOffset="1.99">29371 6489 11509,'0'0'4084,"0"0"-2743,0 0-781,0 0-288,0 0-36,0 0 12,0 0 24,0 0-100,0 0-172,0 0-236,0 0-160,-6 7-48,3-6-276,-2 6-625,5-5-1151,0 4-2848,-3-5-1617</inkml:trace>
  <inkml:trace contextRef="#ctx1" brushRef="#br0" timeOffset="1.99">29540 6584 1264,'0'0'1760,"0"0"-324,0 0-55,0 0 415,0 0-72,0 0-136,0 0-252,0 0-312,0 0-148,0 0-28,0 0-4,-17-6 33,9 12 31,0-3 20,1 3 8,-1-1-44,0 2-124,-6-1-100,6 1-72,0 0-16,-4 2-84,4 0-148,0-1-104,6 0-52,-4 3-48,3-2-24,-2-1-48,5 1 0,0-1 28,0 1-40,0-2-56,8 0-4,-8 0-8,8-1-40,-2 0 44,-4-1-4,6-2 0,-2 1-80,0-3 40,2 1-24,-3-2-24,-2 0 12,6 0-60,-4 0-48,3 0-52,0-3-80,-8 1-52,7 0-96,-2-1-96,-2-1-112,5 3-260,-8-3-528,8 1-860,-8 1-817,6-1-1507,-3-1-1421,2 2 3261</inkml:trace>
  <inkml:trace contextRef="#ctx1" brushRef="#br0" timeOffset="1.99">29625 6602 2492,'0'0'5409,"0"0"-2745,0 0-748,0 0-488,0 0-48,0 0-83,0 0-141,0 0-328,0 0-300,0 0-232,3 6 48,-3-1 132,0 4 220,0 0-4,0 1-132,0 0-148,0 2-60,0-1-148,0-2-36,5 4-108,-2-5 52,-3 1-28,9-4-72,-4 0-12,-2 0-12,2-3-36,3 0 0,-5 0 36,0-2 0,5 0-40,-2-2 40,-4 0-60,4-4 24,-4 2-48,5-3-12,-5 0 24,4 0-40,-4-1 28,4-1-36,-6-1 12,5-1-4,-5 1 112,0 2 0,0-1 12,6 4 4,-3 1 108,-3 1-16,0 0-24,0 2-72,0 1-96,0 0-16,0 1 76,0 5 36,0 0 244,-3 4 72,-3 0-4,6 4-68,-5 1-88,-1 3-12,4-1-48,-6 0 88,1 2 8,7-4-12,-8 2-72,8-3 48,-2 0-144,-4-2-12,6-2-60,-2 1-24,-4-3 0,6-3-84,0 2-132,0-3-88,0-1-60,0-1-108,0-2-160,0 0-196,0 0-308,0-4-564,0-1-2673,0-2-4092</inkml:trace>
  <inkml:trace contextRef="#ctx1" brushRef="#br0" timeOffset="1.99">29937 6587 680,'0'0'7565,"0"0"-4797,0 0-1176,0 0-560,0 0 112,0 0 52,0 0-19,0 0-137,0 0-212,0 0-228,0 0-136,0-9-84,0 8-40,0 0-56,-6-1-68,4-2-56,-4 3-40,4-5-12,-5 4-44,7 1-4,-8-1-12,0 1-36,8 1 36,-8 0 0,2 0 12,-2 3 4,3-2-16,-3 7 60,-1-3 60,1 4-8,0-1 92,2 2 64,0 2 84,4 0-52,-4 2-68,4-2-88,2 2-48,0-2-60,0 0-72,8-2 60,-8 1-24,8-1 40,-5-3 8,0 1-84,5-3-4,0 1-8,-3-1 8,-1-2 0,4 1-8,-3-1-72,3-3 60,-8 2-60,3-2-172,0 2-20,-3-1 60,6-1-4,-4 0-8,-2 0-24,0 0-52,8-1-60,-2-1 148,-4 0-196,7 0-160,-3 1-60,2-1-48,-3 0-228,-5 2-348,9 0-773,-4-1 177,-2 1-676,-3 0-592,0 0-2709,0-2 2933</inkml:trace>
  <inkml:trace contextRef="#ctx1" brushRef="#br0" timeOffset="1.99">30125 6394 7885,'0'0'2616,"0"0"-1480,0 0-920,0 0 196,0 0 252,0 0 304,0 0 136,0 0-124,0 0-187,0 0-121,0 0-68,-8 16-8,5-9 80,-3 6 120,6-2 56,0 4-12,-3 7-88,0-3-100,3 5-72,-5 0-144,2 1-76,3-1-80,-5-1-40,2-1-60,3-3-96,-6-2-36,3-1-48,3-1 0,-5-3-4,5 0-44,0-3 0,-3-1 0,3-1 36,-5 0-60,5-2 0,0-1-72,0-1-136,0-1-140,0-2-208,0 0-96,0 0-136,0-4-320,0-2-1704,5 0-4385,3-9-3140</inkml:trace>
  <inkml:trace contextRef="#ctx1" brushRef="#br0" timeOffset="1.99">30210 6631 13581,'0'0'3093,"0"0"-2473,0 0-468,0 0 84,0 0 688,0 0 452,0 0-216,-25 17-336,25-10-264,-8 3-184,8 0-148,-3 2-48,-2 0-32,5 0-4,-3-1-12,3 1-60,0-4-72,3 1-8,-3-1-4,8-1 4,0-3-40,-2 1 0,-3-3 0,10-1 48,-7-1 4,0-1 56,2-1-60,-5-3-4,5 0-44,-3-1 0,-1 0-36,1-3-40,3 0-56,-8 1-24,0-3 56,3 1 52,-3 0 12,0-3-48,0 2 48,0-3 20,-3 4-20,3-3-84,-8 3-64,3 2 12,1-1-68,-1 3 68,-3 4 36,0 0 0,5 2 52,-3 0 12,0 0 32,-2 3 4,3-2-28,2 5-8,-3 1-88,3 0-36,-2 0-260,2-1-296,3 2-576,0 0-937,0-1-1771,0 0-1477</inkml:trace>
  <inkml:trace contextRef="#ctx1" brushRef="#br0" timeOffset="1.99">30357 6716 8945,'0'0'4492,"0"0"-2996,0 0-868,0 0-124,0 0 637,0 28 83,0-25-32,0 3-348,0-5-428,0 1-184,0 1-28,0-1-32,3 0 8,-3-2 16,0 2 60,0-2 56,0 0 140,0 0-20,0 0-92,0 0-28,5 0-8,-5-4-4,0 2-44,0-3-64,3 0-48,2-2-72,-2 0-64,-1-1 0,5-1-8,-5-3-72,6 4-36,-2-1-60,-4 0 8,4 3 52,-3-1 36,3 3-12,-4 0 0,4 3 24,-6 1-48,0 0 12,0 0 0,5 0 96,-5 0 8,0 5 100,9-1 12,-9 1 12,0 2 12,8 0-24,-8 1 40,0-2-52,8 4-108,-8-2 0,0-3-12,5 2-96,-5 0 56,3-2-20,3 0-36,-6 1 24,3-5-84,2 3-72,-5-1-184,0-3-72,0 0-72,0 2-52,0-2-120,0 0-320,0 0-596,3 0-809,-3 0-2147,0 0-2441</inkml:trace>
  <inkml:trace contextRef="#ctx1" brushRef="#br0" timeOffset="1.99">30636 6656 14233,'0'0'4281,"0"0"-2933,0 0-1040,0 0-212,0 0 224,0 0 164,0 26 284,-6-17 92,6-1-268,-3 1-264,-2 1-172,5-1-156,0-4-140,0 2 8,0 0-16,-3-2-32,3-3-232,0-1-132,0 1-172,0 0-148,0-2-360,0 0-500,0-4-721,0-3-2699,0 4-2913</inkml:trace>
  <inkml:trace contextRef="#ctx1" brushRef="#br0" timeOffset="1.99">30696 6480 5044,'0'0'9353,"0"0"-6888,0 0-1309,0 0-500,0 0 8,0 0-116,0 0-168,0 0-136,0 0-220,0 0-24,0 0-216,-17 0-264,12 5-84,5-2-284,0 2-364,-3-2-633,-2 3-1191,5-3-2624,0-2-1013</inkml:trace>
  <inkml:trace contextRef="#ctx1" brushRef="#br0" timeOffset="1.99">30815 6635 12625,'0'0'3172,"0"0"-1807,0 0-857,0 0 76,0 0 276,0 0 232,0 0-128,0 0-176,0 0-240,0 0-224,0 0-152,-6-10-172,6 10-116,-5 0-80,2 2 28,-2 3 168,1 0 0,-4 4 132,3 0-12,2 1-36,-2 0 52,2 2-64,-3-1 48,4-1 0,-1 2-36,3-2 52,0-1-40,0-1-88,0-1 4,0 2 168,0-2-60,3-2 4,-1 0-4,7 0 24,-1-3-48,0 1-84,6-1-12,-6 0 0,7-2-4,-2-2-92,4 0-108,-4-1 84,4-1-64,-3-1-8,-3 4 36,-3-5-64,0 5-116,-5-3-64,-3 4-136,0-1-192,0 1-320,-3 0-608,-5 0-593,-3 1-2823,3 3-3169</inkml:trace>
  <inkml:trace contextRef="#ctx1" brushRef="#br0" timeOffset="1.99">29023 6909 3404,'0'0'3037,"0"0"-985,0 0-536,0 0 80,0 0-8,-5 31-164,5-19-164,0-2-183,-3 4-133,0-2-16,3 3-108,-9-1-36,4 3-64,2 0-88,-2-1-112,-4 3-48,7 0-108,-4-1 48,-2-2-40,3 1 16,-1 0-100,3-1-132,-2-2-44,2 0-32,-2-4-80,5 0-12,0-2-96,0 0-40,0-1-8,0 0-24,0-5-60,0 4-112,0-4-144,0-1-108,0 2-88,0-3-132,0 0-372,0-4-612,0-1-1993,0 2-2923,0-10-881</inkml:trace>
  <inkml:trace contextRef="#ctx1" brushRef="#br0" timeOffset="1.99">28777 7027 4636,'0'0'3885,"0"0"-1993,0 0-632,0 0-296,0 0-136,0 0-80,0 0-24,0 0-32,0 0-36,0 0-19,8-17-53,-8 16-224,3-3-136,-3 2 132,0 0 16,0 2 8,0 0-36,6-2-76,-6 2-72,0 0-72,0 0-124,0 0-28,0 2-68,3 6 96,2 2 252,1 4 284,2 4 380,6 2-176,-6 0-208,3 1-196,0-2-200,-3-3-52,1 0 36,4 0-36,-5-2-12,1-3 4,-6 2-76,0-4-132,5-1 48,-8-1 84,5-3-8,-2 2-64,-3-4 0,0 1 64,0-1-4,0-2 0,0 0-76,0 0-80,0 0-24,0 0-64,0 0-68,0-4-224,0 0-216,-3-3-300,3-2-516,-5-1-685,5-2-2119,0 0-2313</inkml:trace>
  <inkml:trace contextRef="#ctx1" brushRef="#br0" timeOffset="1.99">29103 7189 4340,'0'0'2357,"0"0"-1045,0 0-716,0 0 92,0 0 292,0 0 232,0 0 20,0 0-100,0 0-92,0 0-160,14-5-123,-14 5-69,0 0-20,0 0-48,0 0-80,0 0-12,0 0-76,0 0-84,-6 0-88,6 0-60,-2 0 0,2 2-52,-6 0-56,4 3-52,2-2 36,-6 4 12,3 0 40,-3 2 20,6-1 28,-2 1-16,-4 0-84,6 2-48,0 0-48,0-3-8,0-1 0,8 0-4,-8-3-100,9 2 28,-3-4-60,2-1 44,0-1 92,0 0 8,-2-1-8,2-2-64,0-4-96,1 0 68,-4 1 16,-2-3 24,5 5-12,-2-3-52,-6 0 112,0 1-72,0-2 36,0 3 48,0-1 168,0 0 28,-6-1 48,3 4-64,-2-3-8,-3 4-52,5-3-120,-6 3-48,1 0-48,0-1-28,-1 2 4,7 1 12,-6 0-28,0 0-44,2 1-4,6 2-24,-3-1-60,-3-1 12,6 0-60,0 4-172,0-3-176,0 4-224,0 1-352,9-3-381,-9 3-979,6 1-1704,-4-3-1513</inkml:trace>
  <inkml:trace contextRef="#ctx1" brushRef="#br0" timeOffset="1.99">29249 7241 7221,'0'0'4584,"0"0"-3148,0 0-1324,0 0-48,0 0 676,0 0 536,0 0 169,0 0-217,0 0-452,0 0-360,25 19-96,-25-14 12,3-1 48,2 1-4,-5-2 4,3 2-104,3-3-20,-6-1-48,0 3 12,0-2-16,0-2 4,0 2 20,0-2 64,0 0 80,0 0 88,0 0 24,0 0 12,0 0-52,0 0-24,0-2-92,0-4-100,0 3-48,0-2-84,0-3 0,0 0-12,0-2-84,0 2-12,0-5-96,0 3-12,0-2-108,0 0-72,5 2 20,-5 2 64,0 1 132,6-1 0,-4 5-12,-2-1-12,6 3-48,-4 1 56,-2-1 40,7 1 48,-5 0-36,4 0 0,-6 0-72,8 0-48,-8 1 24,0 0-12,2 1-16,5 0-8,-7 0 12,0-1-16,0 2-44,0 0-148,0-1-156,0 0-124,0 3-220,0-4-324,2 0-400,-2 3-649,3 0-211,-3-4-1380,0 1-1289</inkml:trace>
  <inkml:trace contextRef="#ctx1" brushRef="#br0" timeOffset="1.99">29442 7155 12673,'0'0'3068,"0"0"-1315,0 0-1305,0 0-152,0 0 392,0 0 504,0 0-84,0 0-196,0 0-308,0 0-264,0 0-228,-2-3-112,10 5 0,-8-1 64,6 0 80,-1 3 16,3-1-28,0-1-120,1 2 60,-1-2-68,3-2-4,1 2 0,-4-2 4,0 0-4,1 0 0,4 0-180,-4-2-124,-4 2-44,0-2-52,-2-1-24,5 0-76,-8 2-168,6-1-272,-3-3-596,2-1-1241,3 4-2399,-8 0-993</inkml:trace>
  <inkml:trace contextRef="#ctx1" brushRef="#br0" timeOffset="1.99">29537 7005 3784,'0'0'2225,"0"0"-353,0 0-200,0 0 356,0 0-60,0 0-308,0 0-299,0 0-281,0 0-116,0 0-152,0 29-16,0-22 8,0 3-108,0-1-92,0 4-20,-6-2 8,6 3 36,0 2-136,-3-1-80,-2 3-100,5-2-36,-3 0-120,-2 1-68,5 0-16,-3-3-60,3 2 0,-5-5-8,5 0-4,0-1-4,0-1-80,0-4 72,0-1-64,0 2 16,0-3 12,0 1-24,0-2-72,0 0-60,0-2-72,0 0-88,0 0-92,0 0-52,0 0-36,0-2-84,-4-4-260,1 3-868,3-5-1368,0-1-2765,0 2-2116</inkml:trace>
  <inkml:trace contextRef="#ctx1" brushRef="#br0" timeOffset="1.99">29678 7165 14025,'0'0'4057,"0"0"-3441,0 0-408,0 0 236,0 0 180,2 30 244,-2-23 92,0-1-292,0 0-284,0 1-164,0 0-116,6-1-104,-6-2-84,0 3-48,2-7-184,-2 5-84,0-4-108,0-1-100,0 0-148,0 0-236,0 0-476,0 0-493,0-1-643,-2-4-2248,2-2-1665</inkml:trace>
  <inkml:trace contextRef="#ctx1" brushRef="#br0" timeOffset="1.99">29721 7043 13769,'0'0'3989,"0"0"-2877,0 0-868,0 0-244,0 0-268,0 0-104,0 0 52,0 0-52,0 0 28,0 0 8,0 0-276,0 15-1001,0-7-2531,0-6-3389</inkml:trace>
  <inkml:trace contextRef="#ctx1" brushRef="#br0" timeOffset="1.99">29859 7131 10197,'0'0'736,"0"0"-736,0 0-400,0 0 400,0 0 1876,0 0 480,0 0-331,0 0-525,0 0-528,0 0-384,0 0-196,4-6-24,-4 6 68,0 0 172,0 0 72,0 0-108,-4 0-212,4 4-116,-5-1-176,-3 3-68,5 3-8,-5-2 8,5 2 4,-5 1 92,-6 3-12,12-3 12,-5 2-36,-1-1 12,8-3-8,-2 2-52,-4-2 36,6 1-48,0-2 0,0 1-72,0-3 8,0-2 60,8 2 4,-8-3 12,6-1 40,-4 3 20,5-2 0,1-2-12,0 0-60,0 0-4,-2-2-8,2-3-60,0 3-24,1-3-52,-1 2-164,-3-2-124,3 3-120,-5-4-124,0 5-84,-3-3-200,0 2-436,0 1-680,6-1-1697,-6 2-1263,0 0-1453</inkml:trace>
  <inkml:trace contextRef="#ctx1" brushRef="#br0" timeOffset="1.99">30056 7203 340,'0'0'10333,"0"0"-10333,0 0-36,0 0-2436,0 0 2472,0 0 116,-6-24 1568,6 23-204,0 1-272,0-2-368,0 2-264,0 0-72,0 0 104,0 0 244,0 0 153,0 0-25,0 0-116,0 0-140,0 0-148,0 0-160,0 2-88,0 0 60,0 4 52,0 1-16,0 3-48,-6-1-100,4 0-56,2 4-88,-8-2-24,8-2-108,-6 2 0,3-2-72,3-2 60,0-3-72,0 2 12,0-4-72,0 1-88,0-1-24,0-2-32,0 0-28,0 0-12,0 0-60,0-5-100,0 1-468,0-1-804,0-5-1421,0 3-2895,0-9-1493</inkml:trace>
  <inkml:trace contextRef="#ctx1" brushRef="#br0" timeOffset="1.99">30064 7001 15897,'0'0'4121,"0"0"-3353,0 0-768,0 0 0,0 0 100,0 0 8,0 0 64,0 0 20,0 0-192,0 0-144,0 0-320,5 7-292,-2-5-288,-3 0-352,0 2-957,0-1-2159,0-2-2337,-8-20 3009</inkml:trace>
  <inkml:trace contextRef="#ctx1" brushRef="#br0" timeOffset="1.99">30108 7165 9005,'0'0'2800,"0"0"-1288,0 0-840,0 0 104,0 0 532,0 0 205,0 0-33,0 0-256,0 0-284,0 0-224,0-2-120,0 2-76,0 0-60,0 0-136,0 0-80,0 0-88,0 0-72,0 0-72,0 0-12,6 0-8,-3 0 8,2 2 0,-2-1 0,5 2 0,-2-1 0,-3-2-4,2 2 0,3-2 0,-5 3 4,-1-1 0,7-2 4,-9 0 4,8 0 4,-8 0-4,8 0-8,-8 0-60,6-2-84,-3-1-52,2 1-104,-2 2-28,2-2-92,-2 2-80,0-4-44,-3 4-52,0-2-136,6 2-368,-6 0-624,3 0-745,-3 2-659,0 2-788,0-2-745</inkml:trace>
  <inkml:trace contextRef="#ctx1" brushRef="#br0" timeOffset="1.99">30185 7025 7433,'0'0'3288,"0"0"-2080,0 0-1208,0 0 4,0 0 304,0 0 488,0 0 248,0 0 68,0 0-208,0 0-251,0 0-217,6-6-136,-6 10 72,0 0 256,0 5 432,0 4-132,0 0-112,0 2-136,-6 5-168,6-2-76,0 3-40,-8-2-68,8-3-100,-3 2-144,-2-3-8,5 0-64,-3-6 0,-3 4-8,6-3-4,0-3 0,0 2-4,0-4-96,-2 0 40,-1 0-12,3-3-120,0 0-136,0 1-44,-5-1-116,2 0-56,3-2-112,-5 0-64,5 0-208,-3 0-512,3-4-1017,0-1-2947,0 2-2789</inkml:trace>
  <inkml:trace contextRef="#ctx1" brushRef="#br0" timeOffset="1.99">30280 7176 3800,'0'0'1681,"0"0"-1057,0 0-616,0 0 124,0 0 764,0 0 456,0 0 316,0 0-108,0 0-188,0 0-116,0 0-56,-12-5-67,12 5-65,0 0 20,0 0-60,0 0-88,0 0-112,0 0-76,0 0-156,0 0-188,0 0-212,0 0-124,0 0-72,0 0-56,3 0-64,-3 0 8,3 2 4,-3 3 48,6-3 52,-4 4 4,4-2 0,-4 2 4,4 0 80,-4 0 28,4-2-100,3 1 56,-7-2 20,4 3-24,-4-5-52,1 0-8,3 3 0,-3-2-12,-3 0-156,5-2-16,-2 0-32,-3 1-112,5-1 24,-2 0-168,3 0-160,-3-1-280,2-3-524,-5 0-1281,0 0-2539,0 0-1941</inkml:trace>
  <inkml:trace contextRef="#ctx1" brushRef="#br0" timeOffset="1.99">30403 7108 11057,'0'0'6029,"0"0"-3993,0 0-1520,0 0-508,0 0 176,0 0 160,-8 31 168,8-21 304,0 3-16,-8 3-192,8-4-164,-9 6-56,7 0-24,-1 1 32,-5-3 88,3 1 44,2 1-116,-3-3-100,3-1-156,-2 0-156,5-4-4,0 0-104,-3-3-12,3 0-36,-5 0-100,5-5-92,0 1-36,0-1-112,0-2-8,0 0-64,0 0-52,0 0-116,0-5-224,0 1-1156,5-4-2241,-2-1-2403,-3 2 1091</inkml:trace>
  <inkml:trace contextRef="#ctx1" brushRef="#br0" timeOffset="1.99">3864 8730 5717,'0'0'5760,"0"0"-4668,0 0-1004,0 0 156,0 0 632,0 0 580,0 0-183,0 0-377,0 0-376,0 0-284,0-2-124,5 2 0,-2 0 96,-1-2 88,6 1-24,1 1-52,-1-2 0,0 2 0,6-2 12,-6 2-24,3-2-12,1 2-36,-4 0-40,0 0-48,6 0 196,-9 0-268,3 0-12,-1 0-156,-5 0 80,4 0 16,-4 0-12,-2 0 36,6 0-16,-4 0-32,-2 0-24,6 0-76,-6 0-100,3 0-108,-3 0-160,6 0-152,-6 0-188,0 0-577,0-1-843,0-1-2108,0 2-2429</inkml:trace>
  <inkml:trace contextRef="#ctx1" brushRef="#br0" timeOffset="1.99">3897 8599 4136,'0'0'3189,"0"0"-597,0 0-1444,0 0-404,0 0 104,0 0 312,0 0-32,0 0-196,0 0-267,0 0-225,-6-8-68,6 5 0,0 3-24,0 0-64,0-1-28,0 1-20,0 0-16,0 0-72,6 0-76,-4 0-60,-2 0 52,6-1-52,-4 1 60,4 0-20,2 0 44,0 0 64,3 0 24,1 0-28,-4 0-68,0 0-16,1 0-68,1 0-4,-2 1-12,1-1-36,-3 0-12,-4 0-4,4 0 60,-4 0 4,4 0 4,-6 0-4,3 0 0,-3 0 0,0 0 0,6 0-4,-6 0-44,0 0-88,0 0-204,0 0-140,0 0-72,0 0-92,0 0-164,0 0-333,0 0-635,0 4-872,-6-3-1972,6 1-597</inkml:trace>
  <inkml:trace contextRef="#ctx1" brushRef="#br0" timeOffset="1.99">4371 8527 1852,'0'0'2088,"0"0"2601,0 0-3405,0 0-924,0 0-100,0 0 640,0 0 472,0 0-72,-3 28-364,3-15-80,0-3-15,0 3-157,-5-1-172,5-4-132,0 0 4,0 1-40,0-2-76,0 0-68,0-2 8,0-1 12,-3-1-36,3 1 36,0-4 12,0 1 24,0-1 48,0 0 48,0 0 24,0 0 12,0 0-36,0 0-60,0 0-16,0 0-48,0 0-92,0-1-40,-2-1-36,2-2-60,0 1-4,-6-3-68,6 2-72,0-3-4,-3-3-8,3-1-12,0-1 32,0-1 4,0-3-48,0 0-16,0 0 4,3 0-4,-3 0 64,0 0 84,0 5 0,0-3 36,6 4-40,-6-1 44,0 5 8,2 0 0,-2 1 0,0 2-8,0 1-4,0 0-72,3 0-24,2 2-64,-2-2-20,-3 2 32,8 0 48,-8 2 64,9 2 44,-4-2-8,3 1 12,0 2 4,-4-2 72,4 2 32,-5 1-36,5-3-72,1 3-8,-9-3-52,8 3-24,-8-5 32,5 2-32,-2 0-60,-3-2-64,5 0-112,-5-1-292,0 2-296,0-2-180,0 0-253,0 0-359,0 0-632,0 0-1572,0 0-1597,-5 0 2833</inkml:trace>
  <inkml:trace contextRef="#ctx1" brushRef="#br0" timeOffset="1.99">4575 8510 8385,'0'0'3204,"0"0"-1720,0 0-988,0 0 140,0 0 288,0 0 20,0 0-179,0 0-217,0 0-176,28-4-160,-25 4-52,3 0 12,-4-1-24,6-1-36,-2 0-40,-4 0-8,-2 0-4,4 0 4,1-1 20,-2 0 28,-3 2 24,0-1-40,0-2 4,0 3 48,0-1 8,-8-4 76,4 5-48,2-3-72,-4 1-4,-2 0 4,6-1-104,-7 2-8,3 1-112,-2 1-32,0 0-40,2 0 48,-2 3 52,3 3 84,-3-2 8,5 3 112,-3 4 28,6-1 24,-3 1 60,3 2 12,0 1 24,0-1 12,3 2-108,3-3 20,-3 0-32,2-4-52,3 1-48,0-1-52,-2-1-8,2-2 4,-2-1-4,2-1-8,-5-1-40,5 0 0,-2-1 44,-4-1 4,4 0-96,-4 0-136,-2 0-12,4-1-24,1-1-48,-2-2-88,-3 3-156,0-3-240,5 0-372,-2 1-805,-3-1-1091,0 3-2976,5-4-345</inkml:trace>
  <inkml:trace contextRef="#ctx1" brushRef="#br0" timeOffset="1.99">4772 8305 9277,'0'0'2836,"0"0"-1900,0 0-644,0 0 332,0 0 236,0 0-16,0 0-160,0 0-311,0 0-261,0 0-12,0 0 0,13 5 136,-13 5 484,0 7 412,0-1-100,0 5-216,0-3-60,0 4-116,0-2-128,0 1-92,0-3-68,0 4-100,0-5-128,0 0 20,0-3-24,0-2-36,0 1-24,0-3-56,0-1 0,-5-2-4,5 0 0,0-2-8,0 0-52,0-1-12,0-1-168,0-2-64,0 2-84,0-2-68,0-1-92,0 2-68,0-2-200,0 0-528,0-2-812,0-2-2677,0 3-3780</inkml:trace>
  <inkml:trace contextRef="#ctx1" brushRef="#br0" timeOffset="1.99">4946 8512 12,'0'0'5677,"0"0"-2701,0 0-792,0 0-284,0 0-116,0 0-236,0 0-247,0 0-213,0 0-224,0 0-180,0-9-72,0 9-64,0-2-112,0 0-96,0 2-48,0-2-72,0 2-100,-3-1-108,-2 1-12,2 0-44,-3 0-40,-2 1-28,0 1 52,2 4 48,-3-1-48,1-2 60,3 6 60,-4-2-12,9 0-40,-8 1-8,8 1 0,0 0-60,0-3 52,0 1-100,0 0-12,5-2-16,-2 0 136,3-2 36,-3 1-36,5-4-80,0 0 80,-2 0 8,0-1 40,2-3-48,-3-2 4,-2 4 8,3-6 36,-3 5-44,2-4 4,-2 1 4,2 2 0,-5-1-4,3-2-8,-3 4 0,5-2 4,-5 1 8,0 0 72,0 3-24,0-3 12,0 2-12,0 2-52,0 0-8,0 0-132,0 0-124,0 2 60,0 3 196,3 1 180,-3 1 52,0 1-64,0 1-108,0-1-60,0 1-44,3 0-28,-3-1 0,0 1-36,8-2-28,-8-2-68,5-1-160,-2 4-248,3-5-72,-3 1-84,2-3-340,-5-1-672,3 0-1265,2 0-2839,-2-5-1169</inkml:trace>
  <inkml:trace contextRef="#ctx1" brushRef="#br0" timeOffset="1.99">5056 8495 4012,'0'0'6925,"0"0"-4833,0 0-872,0 0 68,0 0 329,0 0-217,0 0-652,0 0-340,0 0-140,0 0 0,22-6 112,-14 6 68,0 0 40,1 0-112,5 0-108,-9 0-76,9 0-44,-3-1-40,-5 1-64,5 0-44,-6 0-8,3 0-4,-2 0-180,0 0-16,-4 0 40,-2 0-28,8 0-192,-8-2-184,0 2-76,0 0-60,6 0-164,-6 0-440,3 0-665,-3 0-931,6 0-2276,-6 0-153</inkml:trace>
  <inkml:trace contextRef="#ctx1" brushRef="#br0" timeOffset="1.99">5147 8313 7765,'0'0'3056,"0"0"-1808,0 0-164,0 0 468,0 0 100,6 31-223,-6-20-145,3 2-120,-3 3-140,0 0-172,0 0-164,0 2-240,0 3-48,0-3-24,-3-1-124,3 0-60,-6-1-84,6-1-36,0 1-24,-3-3-44,-2-2 4,5-1-8,-3 1 0,-2-2-12,5-2-36,0 0-12,0-2-36,-3 0-60,3-3-232,0-1-68,0-1-112,0 0-112,0 0-72,0 0-248,0-5-900,3-2-2793,-3 2-2859,0-5 1207</inkml:trace>
  <inkml:trace contextRef="#ctx1" brushRef="#br0" timeOffset="1.99">5312 8505 15369,'0'0'2933,"0"0"-2465,0 0-308,0 0 588,0 0 172,0 0 4,0 29-124,-2-20-204,2-1-224,-6-1-188,6-1-76,0 1-48,0-1-60,0-4-8,0 5-124,6-5-28,-6 2-32,0-2-48,0-2-296,0 0-104,0 1-116,0-1-160,0 0-384,-6 0-732,6-1-1921,0-1-2287,-2-3-297</inkml:trace>
  <inkml:trace contextRef="#ctx1" brushRef="#br0" timeOffset="1.99">5335 8351 1552,'0'0'9089,"0"0"-7457,0 0-1416,0 0-204,0 0 536,0 0 192,0 0-120,0 0-620,0 0-328,0 0-564,0 0-120,0 6-272,-6-2-656,6 2-2781</inkml:trace>
  <inkml:trace contextRef="#ctx1" brushRef="#br0" timeOffset="1.99">5401 8479 10989,'0'0'2472,"0"0"-1784,0 0-296,0 0 816,0 0 221,0 0-425,0 0-412,0 0-260,0 0-72,0 0 44,0 0 52,22 31 60,-19-21 192,3 0-60,2-2-256,-6 3-48,6 0-40,-4-3-68,4 1-76,0-2-52,-3 0-8,-2-3 0,3 4-72,-3-3-16,2-3 4,-2 0-48,-3 1-64,0-2-228,5-1-36,-5 0-28,0 0 0,0 0-52,0-4-396,0 2-996,0-5-1249,0-1-2487,3 4-777</inkml:trace>
  <inkml:trace contextRef="#ctx1" brushRef="#br0" timeOffset="1.99">5545 8416 7725,'0'0'2192,"0"0"-1520,0 0 112,0 0 820,0 0 148,0 0-112,0 0-319,0 26-297,0-17-56,0 4-12,0-4-116,0 6-160,-5-4-124,5 3-120,-3 0-108,-3-3-100,6 4-72,-3-6-60,-2 4-32,5-2-56,-8-3-8,8 1-8,-3-1-92,-3-1 28,6-2-36,0-1-36,0-1-136,0 1-228,0-4-192,0 1-116,0-1-280,6-1-584,-3-3-2069,-3 1-3267,0-6-737</inkml:trace>
  <inkml:trace contextRef="#ctx1" brushRef="#br0" timeOffset="1.99">5669 8495 496,'0'0'3040,"0"0"-1232,0 0-867,0 0 163,0 0 416,0 0 224,0 0 16,0 0-204,0 0-340,0 0-200,2 1-11,-2-1-29,7 0-112,-5 1-188,-2-1-176,0 0-172,6 0-72,-4 2-36,4-2-36,-4 0 12,4 0-28,-3 0-60,2 0-56,-2-2-44,2 1-8,-5 0 0,6-4-12,-6 4-52,0 0 4,6-1-12,-6-2-24,0 1-76,0-1-8,0 1-4,-6-3-36,6 2 12,-3 0-24,0-3 36,-5 4 24,3-3 4,2 4 168,-5 2 0,2-2 144,6 2 88,-8 0-120,8 2-40,-9 0 76,7 4 96,-1 1 72,-2 2 12,2 0-60,-2 1 60,2 3 0,-3 1 84,3-2-84,3 2-172,0-3-72,0 2-36,0-3-44,3-2-4,-3 1 12,6-1 72,-3 0-72,2-1-12,-2-2-4,-3-2-56,5 2-36,0-1-60,-5-4-88,0 1-80,9 1-76,-9 0-100,0-2-120,6 0-208,-4 0-352,-2-2-684,0-1-1921,0 3-2767,0-4-201</inkml:trace>
  <inkml:trace contextRef="#ctx1" brushRef="#br0" timeOffset="1.99">6133 8400 4576,'0'0'5517,"0"0"-2969,0 0-996,0 0-756,0 0-140,0 0 165,0 0 123,0 0 60,0 0 16,17 32-40,-9-18-116,0-2-72,-5 3-176,5 1-168,0-2-60,0-1-112,1 1-80,-1-1-192,0-3-4,-5-1-100,6-1-20,-1-1-24,-8 0-148,5-3 88,-2 2 0,3-5-88,-6 3-48,0-2-48,0 0-12,3-2-76,-3 0-96,0 0-160,0 0-140,0-4-612,0-1-1125,0-2-2159,0 2-1709</inkml:trace>
  <inkml:trace contextRef="#ctx1" brushRef="#br0" timeOffset="1.99">6348 8367 6097,'0'0'4224,"0"0"-3012,0 0-916,0 0 256,0 0 492,0 0 416,0 0-36,3 25-179,-3-14-205,0 2-104,0 2-264,0 0-124,0 3-12,0-3-12,-3 2-76,-2-1-84,5-1-60,-3 1-76,-2-4-84,2 3-72,-3-3-20,-2 0 8,8-2-56,-6 1-4,1-3-8,2 1-68,-3-5-20,6 2-72,-2-1-112,2-1-324,0-4-148,0 0-184,0 0-328,2-4-672,4 0-3257,-3-5-4312</inkml:trace>
  <inkml:trace contextRef="#ctx1" brushRef="#br0" timeOffset="1.99">6500 8492 3056,'0'0'9633,"0"0"-7837,0 0-1504,0 0 136,0 0 512,0 0 213,0 0-233,-22 28-184,17-19-220,2 0-196,3-1-148,-6 1-76,6 4-20,-3-4 8,3 1 16,0-3-96,3 2 44,3-4-48,-3-1-64,2 0 16,0-2-12,1-2 12,3 0-40,-1 0-44,0-7-100,0 4-40,1-4-8,-4-2 32,3 3-12,1-2 4,-4 0 32,-2 0 140,2 0 84,-5 1 40,3 0 32,-3 1-20,0-1 56,0 0 16,0 0 100,0 1 120,-3 2-24,-2-2 48,5 1-100,-8 2-72,4 0-108,-1-1-88,-3 4-108,8 0-28,-5 0-24,-1 0-72,3 0-36,3 0-4,-6 0-20,4 1-116,2 2-420,0-1-244,0-2-681,0 0-1099,0 0-2552,2 0-589</inkml:trace>
  <inkml:trace contextRef="#ctx1" brushRef="#br0" timeOffset="1.99">6691 8578 13313,'0'0'1560,"0"0"-1560,0 0 0,0 0 264,0 0 580,0 0-15,0 0 67,0 0-352,0 0-312,0 0-68,0 0 44,0 13 124,0-13 96,0 0 196,0 0 48,0 0-124,0 0-76,0-4-24,0 4-168,0-3-112,-3-3-56,3 3-4,0-2-48,0-3 8,0 1-68,-6-1 0,6-1 0,0 0-4,0 0-44,0-1-12,0-1-24,0 2 24,0 2 8,6 3-8,-6-2-24,0 5 12,3-3-36,-3 2-4,5 1-32,-2 0 0,0 1 8,2-2 52,-2 2 24,6 0 48,-4 0-36,-2 0 0,2 2-4,-2-2-8,5 1-72,-2-1-52,-6 1-44,5 4-80,-5-4-68,0 0-236,5-1-236,-2 2-448,-3 2-765,0-2-987,0-1-2344,0-1-433</inkml:trace>
  <inkml:trace contextRef="#ctx1" brushRef="#br0" timeOffset="1.99">6865 8462 14605,'0'0'3897,"0"0"-3897,0 0-284,0 0 284,0 0 480,0 0 160,0 0 32,0 0-96,0 0-360,0 0-20,2 10-12,4-9 36,2 3-28,1-2-44,-1 0-4,3-1-36,0-1-44,6 0-64,-9 0-8,5 0-68,1 0-44,-6-1-136,0 1-268,7-2-120,-13 0-88,6 0-216,-1 0-596,-2 1-1337,-5 0-2859,8-5-2057</inkml:trace>
  <inkml:trace contextRef="#ctx1" brushRef="#br0" timeOffset="1.99">6933 8337 10797,'0'0'4788,"0"0"-3655,0 0-1125,0 0 256,0 0 280,0 0 396,0 0 280,0 0-160,4 24-244,-4-10-160,0 1-136,0 0-192,0 2-40,0 1 40,0-3 36,0 2-76,-4 0-72,-1-1-24,5-1-104,0-1-16,0-2-12,0-3-48,0 3-4,0-4-8,0-4-4,0 4-56,0-4 0,0-1-28,0-3-140,0 1-12,5-1-60,-5 0-40,0 0-48,0 0-108,0-1-120,0-1-464,0-3-1000,0-3-2009,0 4-1215,0-1-2317</inkml:trace>
  <inkml:trace contextRef="#ctx1" brushRef="#br0" timeOffset="1.99">7110 8492 13685,'0'0'4857,"0"0"-4437,0 0-408,0 22 248,0-13 464,0-2 312,0 1-52,6-2-280,-6 1-424,0-3-280,2 3-60,-2-2-40,0-2-44,0-2-148,6 2-120,-6-2-36,0-1-124,0 0-232,0 0-264,0-1-612,0-3-2349,0 1-2703,-6-9 111</inkml:trace>
  <inkml:trace contextRef="#ctx1" brushRef="#br0" timeOffset="1.99">7146 8361 9565,'0'0'6933,"0"0"-6137,0 0-796,0 0-520,0 0 520,0 0 124,0 0 212,0 0-140,0 0-196,0 0-756,0 0-705,5 0-707,-5 5-1888,0-4-2593</inkml:trace>
  <inkml:trace contextRef="#ctx1" brushRef="#br0" timeOffset="1.99">7312 8466 12297,'0'0'2684,"0"0"-2080,0 0-588,0 0 572,0 0 625,0 0 111,0 0-280,0 0-276,0 0-316,-28-7-208,20 7-36,5 3 44,-5-1 64,-1-1 84,4 0 48,-3 5-96,-4-3-120,10 4-100,-6-1-12,2 1 12,4-1 12,-4 3-104,6 1-40,-3-1-12,3 0-4,0 0-92,0-1-24,3 4 36,-3-8 24,8 3 0,-2 2-52,-4-4 112,6-2 0,1 3-108,-6-4 12,5-1-48,0 1-88,1-2-108,-4 0-36,-2 0-12,5-2-84,-3 1-80,2-3-168,-7 0-276,8 1-572,-3-2-1085,-2 0-1999,-3 1-2665</inkml:trace>
  <inkml:trace contextRef="#ctx1" brushRef="#br0" timeOffset="1.99">7431 8527 9897,'0'0'4852,"0"0"-3692,0 0-804,0 0 329,0 0 851,0 0 72,0 0-240,0 0-336,0 0-452,0 0-304,19-14-152,-14 15-4,-1 5 60,-2-3 76,-2 4 56,8 1 0,-8 1-168,6 2-144,-4-1-4,-2-1-60,0 0-44,9-1 36,-9-3-24,0 0-60,5 2-132,-5-3-112,0-3-60,0 1 12,0-2 48,0 0 12,0 0-120,0 0-188,-5-2-552,5-3-1208,0 2-2617,-3-2-2640</inkml:trace>
  <inkml:trace contextRef="#ctx1" brushRef="#br0" timeOffset="1.99">7514 8366 3940,'0'0'12001,"0"0"-9928,0 0-1901,0 0-160,0 0 224,0 0 48,0 0-40,0 0-32,0 0-212,0 0-384,0 0-344,-3-11-188,3 13-337,-3 1-351,3-2-1384,0 4-4053</inkml:trace>
  <inkml:trace contextRef="#ctx1" brushRef="#br0" timeOffset="1.99">7574 8503 12685,'0'0'3120,"0"0"-2003,0 0-669,0 0 528,0 0 512,0 0-328,0 0-308,25 0-244,-17 0-272,-2 0-104,3 0-52,-4 0-48,3 0-92,0 0-40,1 0-96,-4 0 12,3 0-48,0 0-76,-2 0-92,-6 0-236,8 0-120,-8 0-48,6 0-104,-4-2-248,-2 2-512,0-2-921,0 2-1763,0-2-1885</inkml:trace>
  <inkml:trace contextRef="#ctx1" brushRef="#br0" timeOffset="1.99">7643 8333 11849,'0'0'2728,"0"0"-2296,0 0 160,0 0 749,0 0 283,0 28-212,-3-15-156,-2-2-116,5 5-304,-3-1-352,-2 3-256,5-1-92,-5 0 44,5 1 84,-7-1-132,7 0-36,-2-3 16,2-1-40,0 2-24,-6-2-48,6-2 4,0-3-8,0 1 4,0-1-60,6-1 0,-6-2-112,0-1-80,2-1-84,-2 1-148,0-3-96,7-1-52,-7 0-32,0 0-264,2-3-760,-2-2-1329,0 1-2587,0-1-2341</inkml:trace>
  <inkml:trace contextRef="#ctx1" brushRef="#br0" timeOffset="1.99">7726 8501 13661,'0'0'3153,"0"0"-2349,0 0-800,0 0 128,0 0 252,0 0 196,0 0 280,0 0-140,0 0-316,0 0-112,22 28 100,-17-21 8,-2-3-132,3 2-212,-3 1-56,2-5-76,-2 5-56,2-5-36,1 2-136,-6-2-256,0-1-136,8 2-40,-8-2-148,9-1-392,-9 0-717,8-4-1159,-2 3-2796,-4-1 443</inkml:trace>
  <inkml:trace contextRef="#ctx1" brushRef="#br0" timeOffset="1.99">7870 8446 11881,'0'0'3028,"0"0"-2700,0 0-328,0 0-312,0 0 312,0 0 704,0 0 301,0 0 275,0 0-428,-4 27-336,-1-18-184,5-1-48,-3 1 80,-2 4 16,2-3 96,-2-1-76,2 3-156,0-1-88,-3-3-20,4 5-76,-4-2 48,6-2 96,-2 4 88,2-3 12,-6 4-16,6-4-56,0 2 32,0 0-32,0-3-40,0 3 24,0-2-24,0-1-20,0-1-16,0-1-36,0 2-72,0-2-48,0-1-8,-2 0 0,-4 1 8,-2-2-4,5 2-8,-3-4-72,-2 2 0,2-1-60,1 1-124,2-4-152,-2 3-160,5-2-184,0-2-252,0 1-776,0-1-1232,0 0-2449,5-1-2888</inkml:trace>
  <inkml:trace contextRef="#ctx1" brushRef="#br0" timeOffset="1.99">8199 8512 328,'0'0'1252,"0"0"1588,0 0 77,0 0-1061,0 0-628,0 0-184,0 0-4,0 0-20,0 0-168,0 0-208,-7-7-92,7 5-76,0 2 45,0-4 15,0 4-64,0-2-64,0 2-24,0-1 8,0 1 40,0 0-40,0 0-60,0-1-40,0 1-108,0-3-88,7 3-96,-5-2 0,4 2-12,-4 0-48,6-1 48,1 1-60,2 0 20,-3 0 52,6 0 100,-1 0-28,-4 0-64,5 0-8,-6 0-84,1 1-28,-1-1-8,-6 0-28,6 0-12,-4 0 52,1 0-76,-2 0-160,-3 0-24,5 0 20,-2 0-20,-3 0-52,0-1-76,0 1-304,0 0-725,0 0-827,-3 0-1728,3 0-1221,-5 1 2157</inkml:trace>
  <inkml:trace contextRef="#ctx1" brushRef="#br0" timeOffset="1.99">8209 8612 1684,'0'0'5197,"0"0"-2897,0 0-672,0 0-140,0 0 56,0 0-100,0 0-247,0 0-377,0 0-336,28-1-184,-20 0-80,6 1-20,-3-2-40,0-2-28,5 3 16,1 1 112,3-2 388,-4 0 76,-2 2-508,-6 0-216,3 0-144,-2 0-16,-7 0 28,6 0 44,-2 0-8,-6 0-16,3 0 16,-3 2-40,6-2-24,-6 0-36,0 0-72,0 0-176,0 0-196,0 2-276,0-2-553,0 0-783,-6 0-1632,3 0-2049</inkml:trace>
  <inkml:trace contextRef="#ctx1" brushRef="#br0" timeOffset="1.99">9082 8248 928,'0'0'5929,"0"0"-4189,0 0-768,0 0-248,0 0 48,0 0 104,0 0-124,-17-24-24,17 22-76,0-1-212,-3 1-60,3 0-40,0 1-88,-5-1-48,5 0 84,0 2-8,0 0-43,0 0-25,0 0 0,0 0-48,0 0-80,0 0-84,0 0-36,0 0 32,5 5 4,-5-1 124,3 3 136,-3 1 100,5 6 272,-5 0 176,3 2-36,3 0-76,-6 2-72,3 1-116,2 0-72,-2-1 0,0-1-36,2 1-120,-1-1-64,4-3-108,-8 1 12,5-2-8,3-2-40,-5-2-60,3-1 96,-4 1-100,-2-2-8,6 0-4,-4-1 0,1-2-8,-3 0-36,0-1 0,0-2-24,6 2-52,-6-1-68,0 0-72,2-2-64,-2 0-96,0 0-96,0 0-88,0 0-84,0 0-312,0-4-976,0-1-2361,0-1-2691,0-3 511</inkml:trace>
  <inkml:trace contextRef="#ctx1" brushRef="#br0" timeOffset="1.99">9319 8061 5172,'0'0'3201,"0"0"-1557,0 0-1012,0 0-92,0 0 104,0 0 72,0 0-152,0 0-16,-11 24-40,8-14 224,-2 6 312,2 1 249,-3 2-165,4 1-196,-4 1-120,-2 0-44,8 1-112,-8 0-96,-1-1-124,7 1-72,-4 0-76,1-4-32,-4-1-28,4 2 12,-3-1-20,5-1-28,-2-2-24,-4 1-72,6-3 0,-2 2-24,2 0-64,0-6-8,-2 6 0,5-7-12,-3 1-72,3-1-24,0 0 12,-6-2-36,6-1-24,0 0-24,0-4-76,0 2-44,0-1-64,0-2-84,0 0-48,0 0-88,0 0-196,0-5-600,0 3-1004,0-5-2101,0 4-2219</inkml:trace>
  <inkml:trace contextRef="#ctx1" brushRef="#br0" timeOffset="1.99">9018 8689 7281,'0'0'4124,"0"0"-2652,0 0-692,0 0-196,0 0 100,0 0 120,0 0-23,0 0-133,31-9-100,-23 7-40,5 0-4,4 1-12,-2 1 0,1 0-76,6-2-28,-3 2 112,0-2-48,1 2-136,5 0-76,-8 0-44,1 0-88,5 0-48,-4 0-60,0 2-48,-5-2-36,3 0-24,-4 2 48,-5-2-4,7 0-20,-5 0 12,-1 0-24,2-2-4,-3-1-140,1 1-40,-1 0-24,0-1-52,0-1-36,-2 4-48,-3 0-76,-1-1-84,-2 1-240,0 0-304,0 0-597,-2 0-843,-1 1-640,-3-1-2257</inkml:trace>
  <inkml:trace contextRef="#ctx1" brushRef="#br4" timeOffset="1.99">10575 8434 72,'0'0'1556,"0"0"-1428,0 0 3965,0 0-1753,0 0-360,0 0-496,0 0-256,0 0-68,0 0-84,-2 0-160,2 0-123,0 0-121,0 0-88,0 0-104,0 0-60,0 0-28,-6 0-12,6 0-12,0 0 8,0 0 16,0 0-16,0 0-24,0 0 12,0 0 0,-2 0-24,2 0-108,-6 0-88,6 0-24,0 0-12,0 0-36,0 0 4,-2 0-16,-2 0 0,4 0 0,-5 0-48,5-2 36,-3 2-48,-2-1 8,2 1 40,-5 0-36,2 0 72,-2 0-12,0 0 0,2 1-64,-2 1 4,-1-1 36,1 4 12,2-3-12,-2 4-36,0-3 36,6 2 0,-4 3-36,0-1 48,6-1-52,-5 3-8,5 0-4,0 1 0,0-2-56,5 2 48,-2 1 0,0-2 4,5-3-76,0-1 24,0 1 8,6-4 44,-5-2 16,2 0-8,0 0 96,-3-8 108,1 3-108,-1-1 24,0-6-24,1 3-36,-7-1 16,6-3-28,-2 3-36,-4 0 60,-2-4-68,6 4-4,-6-5-92,0 2 28,0 2 4,0-4-96,0 1 12,-6 1-12,6-1 24,-8 0-52,8 4 72,-8 1 112,6 0 12,-2 4 96,-1-1-100,2 2 4,-5 3 0,3-5-12,2 4-24,-3 2 20,6-5-8,-3 4 12,-2-2-60,5 0-24,-3 2 0,-2-2-36,5-1-36,0 2-28,0 0-8,0 1-64,0-3-92,0 3-80,0-1-140,0 1-80,0-2-120,0 3-260,0 0-404,0 0-533,0 0-607,-3 0-1412,3 3-949</inkml:trace>
  <inkml:trace contextRef="#ctx1" brushRef="#br4" timeOffset="1.99">10507 8673 1088,'0'0'52,"0"0"352,0 0 340,0 0 2032,0 0-331,0 0-977,0 0-536,0 0-92,0 0 96,0 0 28,0 0-72,-14 0-92,14 0-128,0 0-92,0 0-68,0 0-55,-6 0-85,6 0-48,0 0-76,0 0-24,0 0-24,0 0-28,-3 0-24,3 0-24,0 0-4,0 0-32,0 0-88,3 0 0,-3 0 0,6 0 104,-6 0 104,8 0-48,-8 0 24,6 0 0,2 0 112,-3 0 68,-2-2 28,6 2 24,-1 0-64,0-1-84,1-1-48,1 2-28,-2-2 16,7 2-28,-5-1 76,7-1 44,-1-1 172,1 2-108,-4-2-112,12-2-92,-8 3-28,3-4-24,2 5 24,-3-2 0,0-1-36,-5 3-92,3 1 0,-7-2-4,2 2-12,-7 0-48,3 0 48,-5 0 0,3 0-48,-3 0 56,-3 0 4,5 0 0,-5 0 0,0 0 0,3 0 0,-3 0-8,0 0-52,0 0-36,0 0-24,5 0-12,-5 0-64,0 0-152,0 0-124,0 0-108,0-4-88,0 3-256,0-1-728,0-4-1068,-5 5-2165,2-2-2792,6 20 3653</inkml:trace>
  <inkml:trace contextRef="#ctx1" brushRef="#br4" timeOffset="1.99">10711 8318 1344,'0'0'260,"0"0"-196,0 0 616,0 0 1196,0 0-247,0 0-313,0 0-188,0 0-52,0 0-16,0 0-80,0 0-44,0-15-52,0 14-172,0 0-16,0-2 72,-6 1-76,6 2-87,0 0-57,0-2-64,0 2-40,0 0-36,0 0-24,0 0 8,0 0 24,0 0 0,0-3-48,0 3-88,0 0-88,0 0-88,0 3-104,0-3-100,0 4 100,6 3 192,-6 3 256,5 2 380,-5 3-32,6 0-132,-3 0-84,2 0-60,-2-1-220,-3 1-120,8-2 12,-8-2-20,6 0-64,-6 0-48,3-1-48,-3-3 36,0 2-36,5-5-4,-5 1-8,0 1 0,0-3 0,0-2-48,0 2-12,0-1-12,0-2-52,0 1 16,0-1-72,0 0-168,0 0-136,0-1-140,0-4-164,0 3-276,0-4-480,0 2-660,0-3-1765,0 0-967,0-1-1921,0 1 4105</inkml:trace>
  <inkml:trace contextRef="#ctx1" brushRef="#br4" timeOffset="1.99">10830 8269 364,'0'0'8133,"0"0"-5701,0 0-1096,0 0-264,0 0 172,0 0-120,0 0-255,0 0-185,0 0-188,0 0-136,0 0-76,0-7-36,0 7-4,0 0-12,0 0-8,0 0-40,0 2-40,0-1 52,0 4-24,0-1 148,0 3 228,-4 1 144,2 5-96,2-2-136,-6 3 24,4 2 12,-4 1 0,4 0-16,-4 0-56,3 3-76,-3-3-96,4-2-36,-4 3 16,4-5-88,-4-1-60,6 2-76,-2-4 76,-2-1 0,4-1-84,0 0-72,0-3 12,0-2-96,0 2-48,0-2-40,0-3-44,0 1-12,0 2-244,4-3-168,-4 0-156,2-3-464,-2 1-1000,0-4-2437,0 3-2783,0-5 495</inkml:trace>
  <inkml:trace contextRef="#ctx1" brushRef="#br0" timeOffset="1.99">9841 8570 672,'0'0'1592,"0"0"-1200,0 0-208,0 0 2108,0 0-119,0 0-693,0 0-456,0 0-96,0 0 64,0 0-4,-3-8-72,3 6-40,-5 2-104,5-2-44,0-1-123,0 3-45,0-1-48,0 1-56,0 0-72,-3 0-28,3 0-24,0-1-12,-5 1-52,5 0-36,0-2-48,0 2-12,0 0-40,0 0-56,0 0-16,0 0-52,0 0-8,0 0 0,5 0-4,-2 0-4,2 2 8,4-2 0,-4 0 72,9 1 0,-6-1 40,3 0 44,3 0-8,0 0-40,-6 0 4,6 0-28,-3-1-24,0 1-60,-3 0 0,0-2-60,1 2 12,-1 0-12,-2 0-4,-4-2-20,4 2 0,3 0-28,-9-2-20,0 2-76,2 0-72,-2 0-196,0 0-224,0 0-148,-2 2-228,2 2-489,-6-3-903,3 3-2024,-3 0-2401</inkml:trace>
  <inkml:trace contextRef="#ctx1" brushRef="#br0" timeOffset="1.99">9380 9070 5004,'0'0'5841,"0"0"-3785,0 0-1292,0 0-496,0 0 340,0 0 476,0 0 133,0 0-233,0 0-332,0 0-244,-2-11-100,-5 11-112,7-1 0,0 1-36,-8 0-64,8 0-32,-5 0-60,0 1 8,2 1 72,-3 3 12,3-3-8,-2 0 20,2 3-100,-2-2 44,2 2-52,-3-3-12,6 4-64,-3-3 4,-2 2-12,5-3-40,0 2 12,0-2 28,0 3-12,0-2-28,0-2 52,0 3-40,0-1-24,0-1 28,0-1 8,5 2 0,-5 0 40,3-2 56,-3 2 4,0 0 0,6-2 4,-3 1 4,-3 2-8,0-1-8,5 1 0,-5-1-4,3-2-124,-3 5-12,0-5 76,5 5 8,-5-3 16,0 3 36,0-4 8,0 4 4,0 0 48,-5-2 112,5 2 76,-3-4 8,-2 4-24,5-4 16,-9 3 20,9-2 12,-8 1-12,5 0-24,-5-4-12,5 2 48,-5 1 112,2-1 32,4-1-108,-4-1-100,-2 0-20,5 0-4,-3 0-48,6-1-68,-8 1-64,8-2-4,0 2-72,0-3-44,0 1-84,0 2-76,-2 0-72,2 0-96,0 0-100,0 0-52,0 0-120,0 0-228,0 0-476,0 0-673,2 0-739,-2 0-2156,0-2-541</inkml:trace>
  <inkml:trace contextRef="#ctx1" brushRef="#br0" timeOffset="1.99">9079 8872 1852,'0'0'5277,"0"0"-3005,0 0-968,0 0-468,0 0-104,0 0-4,0 0-104,0 0-192,0 0-76,0 0 200,0 0 524,0 24 37,-6-12-249,3 2-140,-2 2 24,2 1 56,-2 2-16,-3 0-136,-1 1-100,4 1-96,-3-2-84,-1-2-36,1 3-100,2-5-60,-2-4-44,6 2-28,-4-3-24,6-3-36,-8 0 0,8-4 8,0 3-56,0-4-8,-3 0 4,3 1 4,-3-2 8,3-1 4,0 0 36,0 0 24,0 0-24,0 0-36,0-1 0,0-4-12,0 4-96,0-6-96,0-1-72,0-2 92,3-5-8,0-1 36,2 1-16,-2-2-32,5-1 12,0-4 8,-2 4 64,2-3-36,1-1 48,-1 1-16,2 0 16,-1 2 48,-1 2-12,0 2-12,4 1 60,-7 2 0,1 2-76,3 1 76,-1 4-72,-3 0-36,-2 0-52,2 3 4,4-1-16,-1 1 0,-3 0-32,1 0-104,2 2 4,-5 0 0,5 2 20,-3 0 52,4 0 36,-6 1 48,2-3 24,-2 3 36,0-1 28,-3 0 72,5 0-4,-2-1 4,-3 1-8,0 0 8,0 0 4,6-2 68,-6 1-8,3 1-4,-3 0 0,0 1 4,0-1-56,0 1 4,0 1 36,0 1 12,-3 0 40,-3 0 12,6 4-4,-3-2-20,-2-1 20,-1 3-32,-2 0-4,-1-3 28,4 3 8,-3-2 4,-1 0-40,1 1-68,3-2 92,-3-1 28,-1 2-28,4-4-8,-3 4-28,0-3-12,8 0 36,-9 1-20,3-3-4,1 3-56,2-3-4,-6 2-60,4 1 48,2-2-64,-2 1 72,2-1 0,-2 1 4,1-1 0,-1-1 76,5 2-4,-3-3 12,1 1-24,2-1 16,0 2-16,0-3 0,-6 0-48,6 1 0,0-1 0,0 0 72,0 0 28,0 0-40,0 0 0,0 0-12,0 0 16,0 0-28,0 0-40,6 0-8,-6-1-4,0 1-4,0-4-52,2 4-4,1 0-8,-3 0-36,5 0 48,-1 0 48,-4 0 12,8 0 92,-8 1-92,5 3 0,-2-3 112,2 5-60,-2-1-52,3 2-8,-3-1 8,2 1 88,-2 2-4,0-1-36,2 1 24,-1 0-64,-4-1 0,8 1-8,-8-2-4,0 0-68,5 0 64,-5 0-4,0-4 4,3 3-4,-3-5-36,0 5 40,0-5-64,0 0 8,0 1 4,0 1-12,0-2-36,0-1-76,0 0-180,5 0-136,-5 0-160,0 0-224,0 0-540,3 0-921,3-4-2079,-6 2-3049</inkml:trace>
  <inkml:trace contextRef="#ctx1" brushRef="#br4" timeOffset="1.99">10592 8962 3052,'0'0'7113,"0"0"-4989,0 0-1000,0 0-272,0 0 196,0 0 213,0 0-17,0 0-184,0 0-224,0 0-152,-11 0-88,5 0-72,-2 0-100,0 0-84,2 0-72,-2 0-52,0 0-20,-6 1-52,6-1-12,0 2-48,2 2-72,-2-3 36,-1 3-36,4-1 40,-4 0-48,9 3-4,-2-3-64,-4 2-68,6-1 24,0 3-48,8-2 60,-8 1 96,9-2 48,-1 2 12,6-3-12,-8-3 0,7 0 36,-1 0-12,1-2-32,-1-3-40,-2 0-12,-2-3 0,1-1 0,-1 1-36,-2-4 48,-4 4 0,4-2 108,0-2 16,-6 1-4,0 1 12,0-2-48,0 2 36,-4-4-72,2 4-44,-4-6-4,-2 4-60,6-2-12,-7 1 60,3 2-108,-2 1 116,6 3 4,-4 2-84,0 2-72,1-1 8,5 2 64,-3 1-24,3 1-24,-5-2-16,5 2-8,0 0-60,0 0-76,0 0-24,0 0 0,0 0 24,0 0 0,0 0 0,0 0-76,0 0-120,0 0-176,0 0-232,0 0-356,-3 0-433,3 0-519,-5 2-688,5-1-2065,-3-1 517,14-3 3636</inkml:trace>
  <inkml:trace contextRef="#ctx1" brushRef="#br4" timeOffset="1.99">10725 8932 3192,'0'0'4665,"0"0"-1753,0 0-1176,0 0-308,0 0-12,-9 29-47,9-25-137,0 3-208,-3 1-264,3-2-260,-2-3-96,2 2-64,0-3 0,0 0-36,0-2 0,0 0 0,0 0 48,0 0 60,0 0 36,2-2 44,1-5 88,-3 3-204,9-7-160,-4 0-72,-2 0 0,5-2 12,-2 2-24,-3-4-12,2 2-32,3 1-16,0 0-60,-8 0 56,6 0-68,0 3 0,-4 1 0,6 1 0,-8 0 0,6 3-8,-3-1 0,3 3-4,-6 2 4,2-1-40,4 1-24,-4 1 8,6 5 56,-4 0 8,4 5 52,-8-1 56,8 6 12,-8-3-36,0 3 24,5 0-48,-5-3 12,3 1 0,-3-1-68,0-2 44,0-3-36,0 1-8,0-2 0,0-1-4,0-4 0,0 3-48,0-3-36,0-2-84,0 2-72,0-2-256,0 0-200,0 0-152,0-3-248,0-3-1104,0 1-3705,0 0-5412</inkml:trace>
  <inkml:trace contextRef="#ctx1" brushRef="#br0" timeOffset="1.99">5671 3390 6749,'0'0'5416,"0"0"-3920,0 0-964,0 0-204,0 0 192,0 0 136,0 0-76,0 0-231,0 0-197,0 0-52,0 6 96,0 1 204,0 2-28,0 5 48,0 1 84,-2 2-24,-1 4 144,3-1 0,0 3-100,-5-1-96,5-3-64,0 0 0,-3-4-24,3 1-64,0-4-44,0-2-40,0-1-36,0-3-32,0 2-40,0-5-36,0 1 48,0-3-24,0-1 36,0 0 16,0 0 32,0 0 12,0 0 108,0-1 100,0-3-4,0 0-120,0-3-204,3-4-40,-3-2 40,0 1 24,0-1-8,5-3-64,-5 0-16,0-4-80,3 1-72,-1-1 96,-2 1 0,7 0-36,-5-2 12,-2 4-48,6 0 24,-4 0 12,-2 1 100,6 1-52,-6 1-4,2 2 52,4-2 4,-6 1 0,3 4-64,2-1 72,-2-1-48,2 2 40,-2 0-52,0 5-12,-3-3-24,9 3 24,-9 1-24,0 2-36,5-1 8,-2-1 4,-3 3-24,0 0 24,5 0-40,-2 3 4,-3-1 48,5 0 48,-1 4 48,1-3-60,-5 5 68,3-1-8,2-1-88,-2 3 100,-1 0 0,-2-1 0,0 1 12,6-1-4,-6 1 4,0-1 48,0 3 0,0-3 48,-6 1-96,6 1 0,-5-1 48,0 3 84,-3-4-32,4 3-16,-4-3-24,0 1 12,3 0-36,-4-3 0,-2 1 36,8-3 16,-2 1-16,-4-2-72,7 1-4,-4-3-8,6 3-8,-8-3-4,8 1-112,0 0 4,0-2-24,0 2 0,0 1-4,-2-1 28,2 1 36,0 1 84,0 1 12,0 0 72,2 2-76,-2 0 140,0 1 20,6 1 24,-4-2-36,-2 1 28,6 1-40,-4-2 24,4 1 36,-3-1-68,2-3 92,-2 1-48,2-2-48,1 2-36,0-3 12,-3 3 12,5-5-48,-3 2 0,-2 0-68,2-2-4,-1 1-4,-4 2-68,5-2-12,-5-1 12,0 0-24,0 0-12,0 0 12,0 0 12,0 0-12,0 2-144,0-2-88,0 0-44,0 0-28,0 0-36,0 0-36,-5 0-96,5 0-256,0 0-396,0 0-336,0 0-416,0 0-397,0 0-503,0-2-1780,0 2 75,5 2 2337</inkml:trace>
  <inkml:trace contextRef="#ctx1" brushRef="#br0" timeOffset="1.99">5884 3451 1860,'0'0'6461,"0"0"-3977,0 0-1020,0 0-364,0 0 4,0 0 80,0 0-115,0 0-185,0 0-68,0 0-128,0 0-172,-13 18-100,10-12-96,3 1-64,-6-2-112,3 1-20,-2 0-52,5 1-16,0-1-56,0-1-4,0 0-56,0 2-36,0-4 8,0 4-20,0-4 52,0 2 56,5 1 8,-2-3 4,6 1 60,-4-1 24,-2 0 40,2 1 8,0-2-44,2-1 32,-5 3-72,-2-3-44,6 1 56,-4 0 12,-2 0 112,0-1-28,6 1-60,-6 0-20,0 2-16,0-3 12,0 1-12,0-1 24,0 3 28,0-1 56,0 2 40,0-3 152,-6 4-8,6-2-88,-8 1-44,8 2-52,-9-3-48,7 1-36,-1 3-96,-5-4 0,3 1-8,2-1 8,-6 1-60,4-2-12,5 1-36,-3-4-60,-2 1-220,5-1-60,0 2-36,0-2-48,0 0-136,0-2-388,0 1-1204,0-6-3285,0 4-2628</inkml:trace>
  <inkml:trace contextRef="#ctx1" brushRef="#br0" timeOffset="1.99">6019 3373 2892,'0'0'272,"0"0"2765,0 0-673,0 0-808,0 0-296,0 0-40,0 0-32,0 0-100,0 0-68,0 0-115,0 0-97,0-2-92,0 2-76,0 0-48,0 0-40,0 0-40,0 0-88,0-2-96,6 2-108,-6 0 12,3 0 12,3 0-40,-4-4-48,4 3 4,-1-1-16,3-1-72,-2-1 28,-3 1-40,5-1-60,-3 3 0,-2-1-48,3-2-28,-3 3-8,2-1-12,-2 0 0,-3 1-12,3-1-28,2 0-32,-2 0-16,-3 1-96,9-3-108,-9 3-60,0-1-64,5 2-52,-2 0-112,-3 0-308,0 0-596,-3 0-981,-2 2-1435,5-1-945</inkml:trace>
  <inkml:trace contextRef="#ctx1" brushRef="#br0" timeOffset="1.99">6003 3441 1212,'0'0'7749,"0"0"-5685,0 0-932,0 0 44,0 0 284,0 0-240,0 0-251,0 0-137,0 0-44,0 0-88,0 0-96,14 10-68,-12-10-60,-2 2 0,0-2-28,6 0-24,-3 0-84,3 0-76,-4 0-44,4-2-28,-4 1-44,1 1-40,5-2-60,-2-1-40,-3 1-4,5-2-4,-3 1-60,-2 1-48,3 0 8,-6 0-20,3 1-12,-3-1-12,5 2-40,-5 0-168,0-1-96,0 1-84,0 0-28,0 0-112,0 0-384,-5 0-756,5 1-1145,-3-1-2055,-3 2-2021</inkml:trace>
  <inkml:trace contextRef="#ctx1" brushRef="#br0" timeOffset="1.99">6318 3225 872,'0'0'4949,"0"0"-2609,0 0-992,0 0-484,0 0-76,0 0 8,0 0-132,0 0-204,0 0-216,0 0-244,0 0 0,0 0 0,0 2 128,0 4 316,0-1 228,0 1 60,0 1-216,5 4-60,-5 0-31,0-3 159,0 1-24,0-2-140,3 1-124,-3-2 12,0-1-52,0 0-20,0-3-40,0 0-36,0 2 24,0-4 8,0 0 4,0 0-12,0 2 36,0-2 12,0 0 0,0 0-16,0 0-20,0 0-24,0 0 20,0 0 4,0 0-4,0 0 4,0-2 8,0 2 16,0-1-40,0-4-60,0-2-48,0 2-72,0-2 8,6-5 4,-6 4-12,0-1-8,3-2 0,-3 0 0,0 1-4,0 0 0,0 2-32,0-3 44,0 0 0,0 3 0,0 1-60,0-2-36,0 5 92,0-1 4,0-3 4,0 5-4,0-2-12,0 2-36,0-1 36,5 1 8,-2-1 4,-3 1-4,5 1 4,-2-2 8,2 2 4,-5 0-8,4-1 4,1 1-4,-2 1 0,2 1-4,-2 0-12,-1 0 0,-2 0 0,6 0-36,-3 0 0,-3 0-4,0 0 40,6 0-36,-4 0 36,-2 0 4,0 0 8,0-1 4,0 1 44,6 0 4,-6-2-52,2 0-12,-2 2-96,6-2-24,-6 2-24,2 0-40,5-1 4,-7 1-28,2 0-12,-2 0-180,0 0-28,6 0-60,-6 0-112,0 1-220,0-1-392,0 0-677,0 0-951,0 0-2536,0 0-133</inkml:trace>
  <inkml:trace contextRef="#ctx1" brushRef="#br0" timeOffset="1.99">6602 3111 1188,'0'0'692,"0"0"2032,0 0-915,0 0-665,0 0-376,0 0 112,0 0 128,0 0-260,0 0 12,0 0-28,-5-11 8,5 9-104,0 1 48,0 1 112,0-1 164,0 1-63,-3-2-125,3 2-168,-3-2-136,3 2-100,-5 0-48,2 0-152,-3 2-88,3 1-80,-5 0-12,0 2-64,-6 3 24,6 0 52,-3 0 60,0 3 100,-3 0-60,5-1 32,1-1 52,-2 0-12,7 0-28,-3-2-84,3 0-16,-2 0-44,5 0-100,0-4-20,5 3 108,-5-5-76,3 5-8,3-5-24,2 1 112,-3-2 8,1 0 60,-4 0 36,7-2 4,-1-2-40,0 0 0,-2-2-56,3-1 44,-4 0-36,0 1 0,-2-3 0,6-2-4,-1 3 68,-8-1-72,5 1 8,-2 0-4,2-1 4,-2 1 48,-3-1-52,6 2 64,-6-1-20,3 0-44,-3 3 76,0 2-24,0 1-52,0 0 4,0 0-12,0 2-108,0 0-64,0 0-36,0 4-84,0-1 292,0 5 208,0 5 268,0-2-4,0 7 76,-3-3-76,3 1-168,0-2-64,0 0-192,0-2-48,0-4 0,0-1-120,3 0-36,-3-4-4,5 1-188,-2-2 44,0-2-132,5 0-52,-8-6-180,8 3-372,-2-5-872,2 1-1249,-6-3-2671,5 3-989</inkml:trace>
  <inkml:trace contextRef="#ctx1" brushRef="#br0" timeOffset="1.99">6762 3035 3372,'0'0'8013,"0"0"-5213,0 0-1636,0 0-424,0 0 101,0 0 127,0 0-28,0 0-120,0 0-156,0 0-152,0 0-160,-27 24-36,19-17-12,0 1 12,-1 1 36,1 4 20,2-4 28,1 0-108,-4 4-148,6-3-60,-2-1-72,2-1-12,3-1 0,0 2-120,0-4 72,0-3-96,3-1 20,-3 0 28,5-1 96,4 0 68,-6-1-68,5-5 0,0 0-12,1-5-72,-1 3 84,0-4 4,0-2 40,1 0-44,-4 1-72,3-2-48,1-3 24,-1 1 12,0-1-28,-3-1-164,4 1 8,-6-3-12,0 3-12,2-4 28,-5 5 44,3-1 0,-3 0 36,0 6 184,0 4 52,0 1 264,0 2-72,0 3-64,0 2-20,0 0 104,0 0 40,0 0-72,0 0-88,0 5-12,-3-1 52,-2 4 20,5 4 124,0 0-4,-6 4-68,6 1 128,-6 2 28,3-1-52,3 4-108,-5-4-36,5 1-56,0-2-116,0-1-40,0-4-4,0 0 44,0 1-44,0-7-48,0 3-28,5-5-20,-5 1-120,0-3 0,3 2-72,-3-2-124,0-2-56,0 0-64,6 0-12,-6 0-84,0-2-200,3-4-744,0-1-1300,2-1-2073,-2 3-1880</inkml:trace>
  <inkml:trace contextRef="#ctx1" brushRef="#br0" timeOffset="1.99">6925 2983 9581,'0'0'4460,"0"0"-2856,0 0 173,0 24 175,0-13-204,-5 3-244,5-4-464,0 4-376,0-4-244,0 3-116,0-5-124,0 1-104,0-2-76,0-5-60,0 4-36,5-4-120,-5-1-148,0-1-68,3 0-112,-3-1 48,0-3-12,0 0-304,5-5-600,-5-2-676,4-1-493,-4-2-271,0-1-1084,0-1-649,0 4 309</inkml:trace>
  <inkml:trace contextRef="#ctx1" brushRef="#br0" timeOffset="1.99">6937 2822 10425,'0'0'3220,"0"0"-2044,0 0-544,0 0 176,0 0 177,0 0-57,0 0-124,0 0-240,0 0-540,0 0-24,0 0-468,0 2 112,0 3-88,0 0-548,0 0-837,0 2-1295,0-2-2808,0 2-489</inkml:trace>
  <inkml:trace contextRef="#ctx1" brushRef="#br0" timeOffset="1.99">7038 2923 956,'0'0'1108,"0"0"1852,0 0-111,0 0-929,0 0-372,0 0 16,0 0-64,0 0-328,0 0-351,0 0-309,12-5-152,-12 5-12,0 0-52,0 2 64,5 0 144,-5 3 64,3-2-16,2 2 8,-5 2-120,3 2 8,3-1 160,-3 0-24,2 0-172,0 0-136,-5-2-56,8-1-40,-8 0-48,7 0-48,-5-2-24,-2-1-12,6 0 16,-4-2 56,-2 0 0,6 0 48,-6 0 48,2-2 28,4 0-4,-6-4-72,3 0-108,3 2-60,-6-4 0,2 0-60,1 1-12,-3-2-60,0-3 24,5 0-72,-2 3-16,-3-4-44,5 3-48,-1-2-112,-4 1 60,5 3 88,-5-1 108,3 4 144,-3 2 0,0 3-4,0-2-96,0 0 4,0 2 0,0 0-84,0 0-76,0 0-120,0 0-292,0 4-260,0-3-212,0 1-528,0 3-853,-3-3-1771,3 3-1949</inkml:trace>
  <inkml:trace contextRef="#ctx1" brushRef="#br0" timeOffset="1.99">7273 2824 416,'0'0'11837,"0"0"-8865,0 0-1747,0 0-405,0 0 528,0 0 52,0 0-204,0 0-212,0 0-292,0 0-308,0 0-288,3-5-96,-3 5-156,-3 1 24,-2 3 84,5-3 0,-9 5-24,9-3-16,-3 2-116,-2-1 84,5 1-28,0 2 88,0-1 0,0 0 12,0 1 44,0-1 4,0 1-44,8 2 44,-8-2 120,9 0 48,-4-2-68,-2 2-40,5-2 36,-3 0 12,2-2-96,-2 3 124,-2-3-64,5 0-60,-8 1 36,5-1-48,-5 2-12,4-5-48,-4 4 60,0 0 12,-4-1 204,-1 2 16,5-2-52,-8 2-60,0 1-48,5-1 0,-6 0-12,6-2-60,-2 2-8,2-1-52,-2 0 0,2-3 48,-3 1-48,6-1 0,0-1-36,-3 0-196,-2 0 4,5 0-160,0-1-196,0-2-204,0-1-448,0 0-1008,0-4-2285,0 3-2367</inkml:trace>
  <inkml:trace contextRef="#ctx1" brushRef="#br0" timeOffset="1.99">7817 2647 3160,'0'0'7157,"0"0"-4985,0 0-908,0 0 216,0 0-19,0 0-245,22 15-152,-11-13-208,0 0-232,-2-2-172,4 0-160,2-2-96,-2 0-40,-1-2-156,1 1-24,-2 0-136,0 0-156,-6-1-208,-2 0-392,5 1-188,-8 2-672,0-5-2177,0 5-3368</inkml:trace>
  <inkml:trace contextRef="#ctx1" brushRef="#br0" timeOffset="1.99">7944 2454 4288,'0'0'8041,"0"0"-6433,0 0-1076,0 0 352,0 0 325,0 0-89,0 0-120,-25-10-176,20 12-140,-3 1-100,0 2-72,5 2-160,-1 2-96,-4 0-108,3 2 44,2 2-60,-2 2 52,1 1-76,4 1 108,-5 0-20,5 3-40,0-2-108,0 1 0,0-1 0,0 0 52,0-1-52,0-2-44,5-3-4,-5 2 0,0-4-84,0 0-40,4-1 4,-4-2-12,0-2-36,5 0-52,-5-1-60,0-2 4,3-1-4,-3-1-108,0 0-76,5-3-168,-5-1-508,0-3-1072,3-1-2305,-3 1-1635,0-5 263</inkml:trace>
  <inkml:trace contextRef="#ctx1" brushRef="#br0" timeOffset="1.99">7640 2743 3052,'0'0'900,"0"0"2185,0 0-941,0 0-544,0 0-108,0 0 12,0 0-8,0 0-99,0 0-241,0 0-232,-27 15-64,19-8-40,0 0-88,-7 2-40,7-1-48,3 1-136,-4 0-208,4-1-140,2 1-88,3-2-12,0-1 0,0 0 0,0-1-60,3 0-40,2-3 28,4-1 4,-4-1 0,3 0-40,0-1-24,1-3-24,-1-1-52,0-2-44,1 0 24,-6-1-76,5-1 28,-3 1-16,-2-3-24,-3 1 64,6 0 8,-6-1-72,0 1 52,0 0 8,0-1 24,-6 3 40,6-1 16,0 2 116,-3 2 100,-2 4 56,5-1 64,0 2-220,-3 0-108,-2 2-208,5 3 120,-3-2 188,1 4 8,-5 0-184,7 1-136,0-1-156,0-1-952,0 0-897,7-1-1531,-7-1-1264,5 1-841</inkml:trace>
  <inkml:trace contextRef="#ctx1" brushRef="#br0" timeOffset="1.99">8551 2442 3488,'0'0'6025,"0"0"-4053,0 0-640,0 0-220,0 0-140,0 0-240,0 0 101,0 0 111,0 0 36,0 0-96,0 26-112,6-17-76,-3-2-160,-3 1-60,0 1-88,5 0-12,-2-3-112,-3-1-68,5 1-76,-2-1-12,3-3-12,-6 0 16,3 0-16,2 0 24,-2-2 24,5 0 24,-5-4 28,6 2-28,-1-5-72,-3-1-84,3 0-8,1 0-4,-1-1-8,-3-1-52,1-1-12,-3 0-96,5 2-4,-8-2-68,8-1-172,-8 4 40,0-1 80,6 1 12,-6 0 28,0 5 68,0-1-8,0 3-28,0-3-12,0 4-36,0-2-12,0 2-36,0 0-124,0 0-272,-6 2-248,6 2 56,0-3-80,-2 5-541,-4-3-675,6 1-1756,0-1-1345</inkml:trace>
  <inkml:trace contextRef="#ctx1" brushRef="#br0" timeOffset="1.99">8822 2471 8053,'0'0'4632,"0"0"-4324,0 0-180,0 0 952,0 0 584,0 0-247,0 0-53,0 0-336,0 0-304,0 0-92,0 0-48,17 10-84,-17-10-76,0 0 0,0 0 60,0 0 44,0 0-32,0 0-96,0-2-100,0 2-84,0-2-72,5-4-36,-5 5-36,0-7-12,0 3 0,0 1-52,0-3 4,-5-1 28,5 1-40,0-1-52,0-1 40,0 1 8,0 1-44,0-2-36,0 2 24,0 3-36,0-2 12,0-1 0,0 2-24,0 1 24,0-2-24,0 3 12,0-3 12,0 4-28,5-1 4,-5-1 12,3 3-24,-3 0-12,5-2-12,-1 0-36,1 3-4,-2-1 28,2-1 0,0 0-4,4 0-20,-3 2-12,-4 0-124,6 0-72,0 0-120,-1 0-212,-5 0-292,4 2-496,-6 2-540,0-3-745,0 1-1643,0-1-1533</inkml:trace>
  <inkml:trace contextRef="#ctx1" brushRef="#br0" timeOffset="1.99">9012 2304 652,'0'0'4260,"0"0"729,0 0-3313,0 0-500,0 0 60,0 0 156,0 0-135,0 0-161,0 0 40,0 0-144,23 28-172,-18-20-152,-5 1-72,9 1-100,-9-1-132,8-2-84,-3 0-52,3 0-8,-5-2-40,6-2-24,-4 0 28,1 2-40,3-5 24,-1 0 12,-8 0 24,8 0 40,-3-2 32,-2-4-12,5 3-48,-2-2-92,-1-2-52,-5-2-64,8 2 40,-8-2-48,9 0-88,-9-2-24,5-1-44,-2 3-48,-3-4-48,5 1-12,-2-2-16,3 4-20,-6-2 96,3 3-28,-3 4 112,5 0-12,-5 1-36,3 2-28,-3 1 16,3 1-64,-3 0-116,0 0-100,0 0-148,0 3-232,0 1-336,0-1-560,0 2-821,0 2-1535,0-2-1112,0 2-289</inkml:trace>
  <inkml:trace contextRef="#ctx1" brushRef="#br0" timeOffset="1.99">9325 2277 14485,'0'0'3125,"0"0"-2581,0 0-480,0 0 452,0 0 296,0 0 336,0 0-76,0 0-284,0 0-268,0 0-284,0 0-236,3-5-192,-6 8 84,-6 1 108,4 1 144,-6 2-48,2 2-96,7-5-48,-4 1-36,4 2-36,-4-3-40,6 1 16,0-2 96,0 1 40,0-3 8,6 1 44,-4-2 124,4 2 40,-4-2-200,4 0-8,2-2 0,-2 0-4,2 0 8,1-2 0,-4 1 4,-2-3-4,5 4-4,-2-3-8,-3 2 4,2-1 4,0 3 0,-5 1-60,0 0-88,6 0-44,-4 1 84,-2 3 108,9-1 48,-3 2 36,-4 3-84,6-4-152,1 1-44,-1 2 16,0-5-88,-5 2-316,6-2-132,-1-2-276,0-2-720,-3-4-2213,-2 3-2323,6-7-1017</inkml:trace>
  <inkml:trace contextRef="#ctx1" brushRef="#br0" timeOffset="1.99">9507 2165 13609,'0'0'3865,"0"0"-3857,0 0 560,0 0 592,0 0-144,22 14-224,-14-12 24,6-2-28,3 0-172,-3 0-204,2 0-208,0 0-68,4-4-136,-3 1-28,-1 1-116,4-1-108,-7-1-124,-1 1-288,-4-2-248,0 1-256,0-1-892,-5 0-2357,-3 1-2495,0-1-145</inkml:trace>
  <inkml:trace contextRef="#ctx1" brushRef="#br0" timeOffset="1.99">9579 1988 9745,'0'0'4456,"0"0"-3128,0 35 201,0-20 191,0 6-356,0-2-340,0 1-40,3-1-136,-3 0-148,0 0-120,0-2-172,8-1-188,-8-3-124,0-1-36,6-1-48,-4-3 48,-2 3-60,6-6 0,-6 0-108,2-2-36,-2 1-100,6-3-80,-6-1-124,0 0 64,0 0 20,0-1-168,0-4-476,0-2-820,0-2-1076,0 0-2153,0 1-2416</inkml:trace>
  <inkml:trace contextRef="#ctx1" brushRef="#br0" timeOffset="1.99">9734 2136 4832,'0'0'4853,"0"0"-4853,0 0-208,0 0 208,0 0 348,0 0 724,0 0 176,0 0 92,0 0 108,0 0-100,0 0-311,21 29-133,-15-20-8,-3-1-108,2 3-116,-2-3-136,5 1-136,-3-1-84,4-1-84,-3-2-64,-1 1-36,-2-3-20,6 1 8,-4-3 24,3-1 4,-5 0 32,2-1-36,4-5-60,-4 4-76,-5-4-8,8-3-4,-8 2-92,6-1 24,-4-1-48,-2-1 24,0 0-16,0-1 28,0 1-96,0-2-28,6 2-120,-6-2-60,0 0 24,3 3 108,-3 2 148,0 0 104,0 4 8,0 1 4,0 0-8,0 2-40,0-1-72,0 1-144,0 0-160,0 1-208,0 3-28,-3 1-112,3 0-476,-6 2-989,6 0-847,0-2-2548,0 2-237</inkml:trace>
  <inkml:trace contextRef="#ctx1" brushRef="#br0" timeOffset="1.99">9988 2191 2568,'0'0'10301,"0"0"-9469,0 0-824,0 0 124,0 0 540,0 0 264,0 0 285,0 0 219,0 0-184,0 0-400,2 12-272,-2-12-120,0 0-12,6 0 80,-6 0 112,0-2 32,2 1-60,-2-3-88,6 2-116,-3-3-184,3 0-132,-6 2-48,2-4 20,1 0-68,-3-2-84,0 1 36,5-1-60,-2-1 0,-3-2-60,0 3 108,5 1 0,-5 1 48,4 2 8,-4 1-68,0 3 60,0-1-76,0 2 40,0 0-12,0 0-24,0 0-24,0 0-36,0 0-48,0 0-64,5 0-44,-5 0 116,3 2 100,-3-1 76,5 3-40,-2-3 0,2 3 40,4-1 4,-6-1 4,-1 0 4,6 1 80,-8-1-84,8 0 0,-1 1 4,-5 0 8,4-3 48,-4 4-48,4-1 0,-6-1-8,2 1-4,5 1-8,-2-2-4,-5 1 12,5 0 0,-2-1 4,5 2 0,-8-1 4,9-3 44,-4 2 20,-2-2-12,5 0-56,-3 0-4,1-2-60,2 0 48,1-3 8,-4 3-4,-2-3 0,5 0 8,-2 0 36,-4-2 60,4 2-12,-4 0 0,2 0-12,-4 1-72,5 1 8,-2-1-4,-3 1-4,0 0 8,5 1-4,-2-2-4,-3 1-72,5 1 60,-2-3 12,-3 2 40,6-3 52,-6 1-92,3 2-60,2-4 60,-5 0-4,3 2 4,-3 0-48,0-2-36,0 0-24,-3 2-12,-2 0-16,2-2-80,-3 3-40,-2 1 16,5 0 96,-2 3-4,-3 0 16,8 0-12,-6 1 44,0 1 28,4 3 72,-4-3 4,4 5 4,-4-4 212,6 4 104,0 2-128,-3-1 32,3 4 28,0-1-40,3 1-104,3-2 44,-4 0-60,4 2-36,-4-3-12,6-1 0,-4 1 0,4-2-48,-3-2 48,-2 2 16,5-2-64,-2-1-8,2-1-68,-5-1-188,5-1-76,-2-1-44,0 2-128,-1-2-140,-2 0-384,2 0-776,-2-2-1197,-3 1-2839,6-4-2345</inkml:trace>
  <inkml:trace contextRef="#ctx1" brushRef="#br0" timeOffset="1.99">8383 2373 6869,'0'0'4652,"0"0"-3384,0 0-680,0 0-28,0 0 224,0 0 88,-28 9-104,20-6-95,0 4-13,-3 0-32,3 3 0,0 3 0,-7-4-28,7 7-4,0-1-72,8 2-36,-9-1-28,9 1 12,0-1-48,0 0-108,0-2-136,0-1-24,9-2-48,-9-1-36,8-3-56,0 0-4,-2 0 72,3-4-72,-1-2 60,0 1-60,-2 0-12,2-2-40,-3 0-56,-2-4-52,5 1-44,-2-1-72,2 0-64,-5-1-84,5 3-60,-5-5-100,3 3-120,-4-2-188,6 1-432,-8 1-568,6-1-729,3 1-535,-7-1-2148,4 4 439</inkml:trace>
  <inkml:trace contextRef="#ctx1" brushRef="#br0" timeOffset="1.99">5537 2781 1220,'0'0'796,"0"0"156,0 0 1941,0 0-449,0 0-812,0 0-316,0 0-212,0 0-144,0 0 68,0 0-92,3-12-196,-3 12-223,0-2-41,0 2-16,0 0-28,0 0-84,0 0-128,0 0-60,0 0-36,0 0-60,0 0-64,-3 0-4,3 0-72,-6 0-20,6 0 8,-3 0 24,-2 0 52,2 0-60,-2 2 68,2 0-8,-3 1-36,0-1 48,1-1 64,2 5-16,-2-5-36,2 4 36,-3-3-44,6 2 0,0 1-4,0-4 0,0 5 0,0-5 48,0 4 76,6-3-76,-3 2-48,2-1-196,3-3 12,-2 2 20,3-2 164,-9 0 180,8-2 52,0 0-120,-8-1-40,6 1 64,-3-1-84,2-1-44,-2 3 0,2-5 4,-5 5 44,0-1-56,3-3-48,-3 3 36,0 0 0,0-1-100,0 1 12,0 1-32,-3-3 56,3 2-24,-5 1 40,5 1 48,-3-2-124,-2 2 12,5-2 12,-3 2-96,-3 0-4,6 4 52,-3-3 76,-2 3 84,2-1 100,-2 2 84,5-1-84,-3 1-12,-3-3-76,6 1 0,0 1 76,0-1-88,0 0-168,0-3 72,0 2 8,0-2 84,0 2 4,6-2 36,-3 0 100,-3 0 28,8 0-4,-8-2-52,5 0 4,-2-1-36,-3 1 36,6 1-52,-6-3 12,0 2 4,0 1-76,0-3-112,0 1 28,0 1 20,0 0 16,0 1-124,0-3-28,-6 3 64,6-1-100,-8 0-136,8 0 64,-8 1 32,8-1 152,-3 2 0,-3 0-17,6 0-75,0 0-24,-3 0-20,0 2 108,3 1 144,0 1 4,0-1 4,0 2 104,0-1 60,0 1 236,0-2-324,0 1 141,0-1-141,3 0-28,0-1 116,-3 0-28,0 0 52,6 1-64,-6-3 112,3 2-12,-3-2-88,0 0 48,0 0-8,0 0-28,0 0 12,0 0 48,0 0-12,0 0-36,0 0-24,0 0 12,0 0 12,0 0-48,0 0-100,0 0-8,0 0-4,0 0-12,0-2-52,0 2 4,0 0-28,0 0-20,0 0-4,0 0 28,0 0 76,0 0-56,0 0 64,0 2 4,0-2 144,0 3-24,0 1 120,0-3 28,0 4-88,0-1 8,0 1-8,0-1 12,0 1-12,0 1-88,0-2-8,0 3-4,-3-4 0,3 4-24,0-2-8,0 4-4,0-2 12,0 0-48,0-2 36,0 2-44,0-2 8,0 2 36,3-2-48,-3 2 64,0-2-56,0 3 4,0-4-12,5 3 12,-5-2 36,0 3-36,0-4-8,3 1 56,-3 2-60,0-4 4,0 2 0,0 3 0,0-4 56,0 2-60,0 0 4,0-4 4,0 5-4,0-3 48,0 0-48,0 0 44,0 0 0,0 1-48,0-2 72,0 3-24,0-3-4,0 3-40,0-2-8,0 2 4,0-3-4,0 2-4,0 1-40,0-4 48,0 6 0,0-5 8,0 2 52,0 1-52,0-4 0,0 4 4,0-4-8,0 3-4,0-1 0,0-2 0,0 3-12,0-3 8,0 2-44,0-1 40,0 1 0,5 0 0,-5-2 4,0 3 4,0-3-8,3 2 4,-3-1 4,0 1 12,0 0-4,0 1 4,0-2-8,0 3-4,0-2 8,0 2 4,0-4 48,0 4-48,0 1 48,0-4-56,-3 3 52,3-1-52,-5-1 0,5 2 8,0-1 0,0 1 36,0-1-48,0-1 4,0 2 8,0-1-4,0-1 0,0 3 64,0-2-64,0-1-4,0 2 4,0-1-4,0 0-4,0 0 8,0 1 0,0-1 0,0 0 4,0-1-4,0 2 4,0-1 52,-3 0-64,3 2 12,0-1 0,-5 0 0,5 0 0,0-1 0,0 2-8,0-3-4,0 2 0,0 1-8,0-2 0,0 0-4,0 0 12,0 2 0,5-3 0,-5 2 0,0-1 12,0 1-8,0-1 56,0 2-60,0-1 4,0 0 8,0-1 0,0 2 0,-5 0-8,5-2-4,0 2 4,0-1 4,0 1 40,-3 2-48,3-2 0,-6-2 0,6 0-8,0 2 0,0 0 0,0-4-40,0 2 40,0 2 0,0-3 8,0 3 4,0-2 0,0 0 44,0 0-40,0 2 52,0-2-60,0 0 4,0 2 4,0-3 40,0 2-40,-3-1 40,3 3-44,-3-5-4,3 2 0,0 3 0,0-4 8,-5 1 0,5-1 4,0 1-8,0 1 0,0-2 4,-3 1 0,3 1-4,0-2-4,0 2 0,0 0-4,-5-2 0,5 3 4,0-1 0,0-4 0,0 6-4,0-3-4,-3 0 0,3 1 8,0-1 4,0-1 4,0 3-4,0-1 0,-6-2 0,6 2 8,0-1-4,0 0 0,0 1-4,0-2-4,-3 1 8,3 1-8,0-2 4,0 2 0,0 0-4,0-2 4,-5 2-4,5-1 0,0-1 0,0 2 4,0-3-4,0 3-4,0-1 4,0-1 0,0 2 0,0 0 0,0-3 0,0 4 4,0-5 0,0 4 8,0 0-4,-3-3 4,3 4-4,0-4 0,0 2 0,-5-2-8,5 3 0,0 1 4,0-3 4,0 2 40,0 1-44,0-2 8,0 0 48,0 2-56,-3 0 0,3-2 4,0 0 0,-5 1 4,5 0-4,0-1-4,0 1 4,0 1 0,0-2 4,0 0-8,0 0 4,0 2-4,-4-4 8,4 4 36,-2-3-40,2 1 40,0 0-48,0 0-4,0 0 0,-6 0 0,6 1 4,0-1 0,-2 2-4,2-4-8,0 4 0,0-2-48,0-2 52,0 3 0,0-1 0,-6 0 8,6 0 0,0-1 8,0 1-4,0-2-4,0 4 0,0-4 4,0 1-4,0 2 0,-2-4-8,2 5-4,0-3 12,0 1 0,0 1-4,0-2-8,0 1 4,-6 1 0,6-1 0,0 0 0,0 0 0,0 0 0,0 2-4,0-4 0,0 4 4,0-2 0,0 1 0,0-1 0,0 0 4,0 0 0,0 0 0,0 1 4,0-3 0,-3 3 8,3-2-4,0 1-4,0 1 0,0-3-8,0 3 4,0-2 0,0 1-4,0 1 8,0-1 4,0 0 0,0-2 4,0 2 0,0 3 0,0-5 4,0 2 0,0-2-8,0 2 4,0-1 0,0 1-4,0-3 4,0 3 0,0-2-4,0 2-4,0-1 0,0 1 0,0-3 0,0 4 0,0-4 0,0 4 0,0-3 0,0 2 8,0-2 0,0 3 4,0 0 0,0-4-8,0 4 0,0-2 8,-5 2-12,5 0 4,0-4 0,0 6 4,0-6 4,0 4-8,0 0 0,0-4 4,0 4-4,0-1 4,0-1-8,0 3 4,0-5-4,0 4 0,0-1 0,0-1-4,0 3 0,0-4 0,0 2 0,0-2 4,0 1 0,0 0-4,0 1 4,0-3 0,0 0 0,0 4 0,0-5 4,0 5 0,0-4 4,0 3 0,0-3 0,0 0-4,0 4-4,0-4 0,0 3 0,0-3-4,-3 3-4,3-2 0,0 2-4,0-3 4,0 3 4,0-1 0,0 1 0,0-2 0,0 1 4,0-1 0,0 2 0,0-1 4,0-2-4,0 3-4,0-2 4,0 2 0,0 0 0,0-1-4,0-2 0,0 3-4,0 0 4,0-2 0,0 4 4,0-3 0,0 1 4,0-2 4,0 2-4,3 0-4,-3-1 4,0 1-4,0-1 4,0 1 0,0-4 0,0 4-4,0-1 4,0-2 4,0 3 0,0-3 0,0 3 0,0-4 4,0 5-8,0-3 4,0-1 0,0 3 44,0-3-44,0 3-4,0-2 0,0 1 44,0-1-36,0 2 48,0-1-48,0 1 36,0-2-44,0 2 4,0-1 4,0 1 0,0-2-4,0 3 4,0-1-4,0-2 0,0 2 0,0-1 4,0 3-4,0-4-8,0 0 0,0 1 0,0 1 4,0-2-4,0 3 0,0-3-4,0 2 4,0 1 4,0-3-4,0 2-4,0-3 0,0 4 0,0-4 0,0 4-8,0-3 0,0 2 4,0-2 8,0 3 0,0-3 4,0 2 0,0-1 0,0 1 0,0-2-4,0 2 0,0-3 4,0 3 0,0-1 0,0 1-4,0-2-4,0 1 0,0-1 0,0 2 4,0-1 4,0 1 8,0 1-4,0-4 4,0 6-4,0-5-4,0 2 0,0-2 0,0 2-4,0 1 0,0-3 0,0 3 0,0-3 4,0 3 0,0-2-4,0 1 0,0 1-4,0-3 4,0 3 0,0-2 0,0 1 4,0 1 0,0-3 4,0 3-4,0-2-4,0 1 0,0 1 4,0-3-4,0 5-4,0-3 0,0-2 0,0 2 0,0-1 4,0 3 0,0-2 12,0-2-8,0 4 4,0-5 0,0 5-4,0-2 0,0-2 0,0 2 4,0-1 0,0 1 4,0-2-4,0 2 0,0-2 0,0 3 0,0-3 0,0 1 0,0-1-8,0 3-4,0-5 0,0 4 0,0-1-44,0-1 36,0 1 0,0-2 4,0 3-4,0-2 4,0 0 0,0-1 4,0 1 4,0 1 0,0-2-4,0 0 4,0 3-4,0-4 4,0 1 0,0 1 0,0-1 0,0 0 0,0 1-8,0-1 4,0 0-4,0 0-4,0 1 4,0-1 0,0-1 4,0 1-4,0-1 0,0 1 4,0-2 0,0 2 4,0 0 4,0-2 0,0 2 0,0-1 4,0 1-4,0 0 0,0 0-4,0-1 0,0 3 0,0-3 0,0 1 0,0 1 0,0-1 0,0 0 0,0 0 4,0 1 0,5-1 0,-5-2 0,0 2-4,0-1 0,0 1-4,0 0-4,0-2 0,0 1 4,0-1-4,0 2 0,0-1-4,0 2-36,0-2 40,0 1 0,0-2 4,0 2-4,0-1 0,0 3 0,0-4 8,0 2 4,0-1 0,0 3 4,0-3 4,0 1 0,0-2-4,0 4 0,0-3-4,0-1 0,0 2 0,0 0-4,-5-2 0,5 3 0,0-1 4,0-2-4,0 2 0,0-2 0,0 1 0,0 1 0,0 0 0,0-1 0,0-1 0,0 0-4,0 2 0,0 0 4,0 0-4,0-2 0,0 1-4,0 1 4,0 0-4,0-1 4,0 1 4,0 0 0,0 0-4,0-1 0,0 3 0,0-4 0,0 2 4,0-2 0,0 1 0,0-1-4,0 2 0,0 0 0,0-2 0,0 0 0,0 0 0,0 0 0,0 0 4,0 1-4,0-1 4,0 0 0,0 0 0,0 2-4,0-2-4,0 2 0,0-2-40,0 3 36,0-3 0,0 2-40,0-2 44,0 2 0,0-2-4,0 0 4,0 0 0,0 0-4,0 0 4,0 0-4,0 0-132,0 0 72,0 0 24,0 0 0,0 0 0,0 0 40,0 0-40,0 0 40,0 0-44,0 0 4,0 0-12,0 0 12,0 0 0,0 0 40,0 0-4,0 0 0,0 0-48,0 0 56,0 0 0,0 0 4,0 0 0,0 0 0,0 0 0,0 0 0,0 0 0,0 0-4,0 0-8,0 0-60,0 0-16,0 0 16,0 0 24,0 0 0,0 0 40,0 0 0,0 0 4,0 0 0,0 0 4,0 0 8,0 0 64,0 0-24,0 0 12,0 0-48,0 0 0,0 0-8,0 0 0,0-2-4,0 2 0,0 0 0,0 0 0,0 0-4,0 0-8,0 0-48,0 0 12,0 0 36,0 0-36,0 0 40,0 0-4,0 0-48,0 0 12,0 0 36,0 0-40,0 0 40,0 0 0,0 0 0,0 0 4,0 0 4,0 0 4,0 0 4,0 0 4,0 0 0,0 0 0,0 0-4,0 0-4,0 0-4,0 0-4,0 0 0,0 0-4,0 0 0,0 0-36,0 0 36,0 0-72,0 0 36,0 0-12,0 0-16,0 0 4,0 0-12,0 0 12,0 0-16,0 0 28,0 0 0,0 0 48,0 0-48,0 0 8,0 0 44,0 0 4,0 0 4,0 0 4,0 0 4,0 0 4,0 0 0,0 0-12,0 0-4,0 0-48,0 0 44,0 0 4,0 0 0,0 0-4,0 0-4,0 0-48,0 0 0,0 0 12,0 0-4,0 0 4,0 0-12,0 0 12,0 0 36,0 0 0,0 0-40,0 0 48,0 0 0,0 0 4,0 0 0,0-2 8,0 2 8,0-1 32,0-1-48,0 2-4,5 0-4,-5-2-44,0 2 4,0 0 0,0 0 36,0 0 0,0 0 0,0 0 0,0 0-36,0 0 44,0 0 4,0 0 4,0 0-4,0 0 4,0 0 0,0 0 4,0 0-8,0 0 0,0 0 0,0 0 0,0 0 0,0 0 0,0 0 0,0 0-4,0 0-44,0 0-76,0 0-12,0 0 4,0 0-16,0 0-36,0-2-136,0 1-108,0 1-4,0-4 12,0 4 12,0-1 36,0 1 72,0-2 40,0 2-4,3 0-65,-3 0-35,0 0 24,0 0 76,0 0 12,0 0 24,0 0 48,0 0-8,0 0 60,0 0 52,0 0 72,0 0-60,0 0-140,0 0-340,0 0-276,0 0-128,0 2-176,-3-2-516,3 0-844,0 0-433,0 0 153,3-2 2228</inkml:trace>
  <inkml:trace contextRef="#ctx1" brushRef="#br1" timeOffset="1.99">20725 3283 288,'0'0'1068,"0"0"-220,0 0-404,0 0-392,0 0-52,0 0 1852,0 0-223,0 0-341,0 0-356,0 0-140,0 0-44,7-7 16,-7 7 20,0-1-24,0 1-8,0 0-64,0 0-40,2-2-64,-2 2-44,0 0-36,0 0-23,0 0-73,0 0-32,0 0-68,0 0-48,0 0-24,0 0-64,0 0-36,0 0-24,0 0-36,0 0-68,0 0-8,0 0-88,0 0-36,0 0 124,0 0 52,0 3 56,0-2-20,0 3 36,0-2 24,0 3 0,0-3-4,0 0 44,0 3 56,-2-2 48,2 2-72,0-3 0,0 3-60,0-3-12,0 0-16,0 3 28,0-2-64,0 2 4,0-3 32,0 3-48,0-1 52,0 1-4,0-2-12,0 2 76,0-1 0,0 1 20,0 2-44,0-4-40,0 3-36,-7-1 36,7 0-20,0 2-52,0 0 24,0-3-12,0 2-12,0 1 36,0-2-24,0 0 28,0 2-40,0-2-12,0 0 36,0 0-12,0 0-24,0 1 12,0-1 12,0 0-8,0 0-52,0 0 48,0-1 12,0 1-64,0 0 4,0-3-4,0 3 40,0-2-48,0 1 0,0-1 0,0 1 4,0-1 0,0-1 0,0 1 0,0-1-4,0 0 0,0-1 0,0-1 4,0 0 8,0 2 48,0-2-12,0 0 0,0 0 0,0 0 0,0 0 36,0 0 0,0 0 28,0 0-40,0 0 108,0 0 24,0-2-120,0-3-84,0 2-12,0-2-84,7 1-12,-5-3 36,-2 2-24,0 0 24,6 0 0,-6-2 60,0 2-76,2 0 40,-2-2-36,0 2 0,0-1-36,0 1 36,6-1-12,-6 0-24,0 1-4,0-2 40,0 0-12,0 1 36,0 0-12,0 0 64,-6-1-52,6 0-12,0 0-40,0-1 40,0 2 24,0-1-24,-2 0-20,2 1 92,0-1 12,0 0 60,0 2-72,0-2-4,0 2-4,0-3 8,0 5 0,0-3-4,0-1-8,0 3-36,0-3-24,0 1 12,2-1-40,-2 3 88,0-3 8,6 1-56,-6 4-12,2-4 60,-2 3-60,6-1 64,-6 1 8,0 3 72,0-1-24,0-4-44,0 4 4,0 1 40,0 0-40,0 0 0,0 0 4,0 0-4,0 0-8,0 0-48,0 0-36,0 0-12,0 0-12,0 0 32,0 0-8,0 0 24,0 0 12,0 0-12,0 0 0,0 0 12,0 0-16,0 0 16,0 0 0,0 0-12,0 0 56,0 0 4,0 1 12,0 1-4,0 1 0,0-2 40,-6 1-36,6 1 60,0 1 28,-2 1 8,2-1-24,-6 2 48,6 3 16,-2-2 44,2 1 16,0 1-28,-6 1-48,6 2 40,0-1-16,-2-1 24,2 2 16,-7-2-40,7 0 0,0 3-72,0-5 12,0 2 36,0-1-72,-2 1 24,2-1 4,-6-1-28,6 1 0,0 0 0,0-1-48,0-1 36,0 2-36,0-3 36,-2 3-40,2-2-8,-6-2 0,6 2-8,0-2-52,0-1 48,0-1 8,0-1-4,0-1 4,0 1 0,0-2 4,0 0 12,0 0 84,0 0 36,0 0 0,6 0-24,-4-3-104,-2-2-4,6 1-48,-4-3-60,-2-1 0,7-1-12,-5 0-36,-2 1-24,6-2-16,-6-1 4,2 3 24,4-3-24,-4 3 56,-2-2 16,6-1 36,-6 3 36,0-1-36,3 1 0,2 1-24,-5-2-4,0 0 40,0 1 64,0 1-4,0-2 0,0 3 8,0-1 0,0-1 4,0 5 0,0-3-48,0-1 36,0 3-36,0-1 44,-5-1 4,5 2 0,0-1 0,0-1 0,0 1 4,0-1 4,0 4 40,0-4-48,0 3 0,0-2 8,0 2 88,0-2-92,0 3 4,0-3 32,5 4-40,-5 0-8,0-1 4,0 0 4,0 0 0,0 2 4,0 0-4,0 0-8,0 0-100,0 0-24,0 0-40,0 0-8,0 0-36,0 0 56,0 4 112,-5-1 40,5 1-4,-3 0 12,3 2 96,0 1-12,-6-3 64,6 3-136,0 1 132,0-1-36,-2 0 76,2 1-64,0 1-24,0 0 12,0 0 28,-6-1 32,6 5 0,0-2-36,0-2-32,-2 2-16,2-2 12,0 1-92,0-1 92,0-1-12,-6-1-12,6 2-64,0-2 88,0 0-36,0-1 24,0 0-80,0 1 4,0-2 4,0-2-12,-2 2 4,2-1 4,0 1 56,0-3-56,0 3 0,0-4 0,-7 1 4,7 1 0,0-1 0,0-2 36,0 2-44,0-2 4,0 2 40,0-2-40,0 0 64,0 0-12,0 0 60,0 0 12,0 0 24,0 0 0,0-2 0,0 0-140,7-3-16,-5 0-112,-2-2 28,0-2-48,6 1 0,-6-4-12,2 2 12,-2 1-36,6-3-52,-6 2 88,2-1 12,-2-1-24,6 2-36,-6 1 0,0 1 32,0-2 144,0 3-56,0 0 60,0 0-8,0 0 8,0 0 8,0 4 4,0-4 0,0 1-4,0 3-4,0-2 0,0 2 0,-6-2-4,6 1 0,0-1 8,0 2-8,0-2-48,-2 3 44,2-4-32,0 5 36,0-1 8,0-2 4,0 3-4,0 1-4,0-2 4,0 2-4,0 0-4,0 0-60,0 0-24,0 0-36,0 0-40,0 0-56,0 2-48,0-1 8,0 3 136,-6 0 120,6 3 76,0 2 56,-2 2 100,2-1-4,0 4-24,-6-1-56,6 0 8,0 2 0,0-3 52,0 2-52,0 0 36,0-2-72,0 0-48,0 0-24,0-2 84,0 0-120,0-1 0,0 0-12,0-3-16,0 0 12,0 1 4,0-2-48,6-2 48,-6 0-48,0-1 40,0 0-64,0-2-60,0 2 0,0-2-144,0 0-76,0 0-36,0 0-96,0 0-48,0-4-244,0 2-760,0-3-568,-6 2-861,6 0-939,0-1-616,0 2-13</inkml:trace>
  <inkml:trace contextRef="#ctx1" brushRef="#br1" timeOffset="1.99">20599 3360 432,'0'0'1616,"0"0"-1264,0 0 1224,0 0 473,0 0-425,0 0-392,0 0-260,0 0-68,0 0-44,0 0-24,-14-3-44,14 3-56,0 0-100,0 0-68,0 0-28,0 0-8,0 0-35,0 0-21,0 0-44,0 0-20,0 0 4,5 0-80,-5 0-56,4 0 64,1 0 0,-2 0 12,-1 0-16,6 0 64,1 0 56,-1 0-32,-3 0-124,6 0-88,1-2-8,-4 2-52,9-2-60,-9 2-12,6-1-32,-1 1-40,2-3 36,-5 3-40,7-1 52,-1 1-12,-4 0-40,1 0-8,4 0 0,-12 1-12,3 2-48,0-2 48,1-1 4,-1 2 0,-2 0 8,3 0 0,-9-1-4,5-1-68,-5 2-4,5-2 72,-2 0-4,-3 2 4,0-2 0,0 1 0,5-1 4,-5 0 8,3 0 4,-3 0 0,0 0 0,0 0 0,0 0-8,0 0-4,0 0-8,0 0-40,0 0-12,0 0 0,0 0-12,0 0-36,0 0-4,0 0 28,0 0 0,0 0 12,-3 0 0,3 2-4,-5-2 68,5 2-4,-3-2 4,-2 0-4,2 0 0,1 0-36,-7 0-24,1 0 12,0 0 48,1 0 0,-1 0 4,0 0 0,3 0 8,-9 0 4,6-2 0,0 0 44,-1 2-36,1 0 84,2-1 0,-8 1-20,12 0-16,-6-2-12,2 2 24,-3-2 0,9 2-12,-8-1 4,8-1-16,-8 0-36,8 0-4,-2 2 0,-1-1-8,-3 1-40,3-4-48,-2 4 16,2-1-12,-2-1 24,5 2 0,-9-2-40,9 0 4,-8 2 36,8-1 48,-8 1-60,8 0 68,-3 0 0,0-2-72,3 2 68,0 0 8,0 0 64,-6 0-4,6 0-12,0 0-40,0 0 0,0 0 64,0 0 0,0 0-20,0 0-4,0 0-40,0 0-8,6 0 0,-6 0-60,0 0-4,3 0 16,0 0 44,2 0-4,-2 0 8,5 0 4,1 0 4,-4 0 0,3 0 40,1 0-44,-4 2 8,3-1 4,0 1 32,1 0 0,-1-2 12,6 2 0,-3-1 12,-3-1-24,0 1-44,1 2-4,-6-2 8,5-1-4,-3 0-4,-2 2 0,3-2 0,-6 0 0,3 2 12,-1-2 0,-2 0 0,0 0 4,0 0 44,0 0-52,0 0 0,0 0 4,0 0-4,0 0 4,0 0-12,0 0 0,0 0-48,0 0-12,0 0-28,-2 0-20,-1 0-24,-3 0-4,3 0-8,-5 0 36,0 0 32,-1 2 16,-4-1 12,7-1 48,-8 0 0,6 2 0,0-2 4,-3 0 0,-3 0 56,9 0 12,-4 0-20,1 0-4,3 0-40,-4 0 52,1 0 12,8 0-72,-8 0 4,5-2 8,0 2 72,3-1 4,0 1-4,-6-2-36,3 2-44,3 0 8,0 0-8,0 0 8,0 0-8,0 0-4,0 0-12,0 0-48,0 0 12,0 0 0,3 0-12,3 0 8,-3 0 48,0 0 4,5 0 52,0 0 44,1 0-24,4 0 36,-1 2-12,-2-2-8,-2 0 8,7 1-88,-7-1-4,0 0-4,0 2-60,-5-2-12,0 0-4,2 2 16,-2-2-12,-3 0 24,0 1 36,0-1-72,0 0 36,0 0-16,0 0 52,0 0-60,0 0 60,0 0 0,0 2 12,-3-2 68,-2 2 8,2-2 8,0 0-80,-5 0 56,0 0-12,2 0-40,-2 0 40,-1 0-44,1 0-4,0 0 0,3-2-72,-4 0 24,1 2-12,3-1 52,-4 1-4,6 0-48,-2-2 52,2 2 0,-2 0 8,5 0 48,-3 0-36,3 0 36,0 0 0,-3 0 12,3 0-12,0 0-36,0 0-4,0 0-8,0 0-8,3-2 0,0 2-64,-3 0 28,8 0 44,-3 0 0,4 0 12,-1 0 108,9 0-48,-12 2 4,11-2-64,-7 0 48,5 0 12,2 2-72,-10-2-4,2 1-8,1-1 8,-1 2-44,-3 0-24,-2-2 8,2 0-8,-2 2-48,-3-2 0,0 0 8,0 0 28,0 0 24,0 0 0,0 0 52,-3 1 8,3-1 96,-5 1-12,2-1-24,-5 3 28,3-3-4,-4 0-24,1 0 0,2 0-48,-2 0 0,0 0-12,-6 0-44,12-3-16,-7 3-24,1-1 24,2 1-4,1 0 52,5 0-48,0 0 12,-6 0 44,6 0 4,0 0-48,0 0-48,6 0-16,-6 0 32,3 0 80,-1 1 60,6-1 52,0 3 20,1-3-48,-1 2-36,6-2 52,-6 0-40,3 0-56,1 1-4,-4-1-8,0 2 8,0-2-8,-2 0-104,-1 2-8,-5-1-12,8-1-16,-8 0 28,0 0-64,0 0-8,0 2 8,0-2 0,0 0-72,0 0-144,0 0-188,-8 0-348,8 2-836,-5-2-2241,5 2-2819</inkml:trace>
  <inkml:trace contextRef="#ctx1" brushRef="#br1" timeOffset="1.99">20960 4366 364,'0'0'756,"0"0"4537,0 0-3745,0 0-512,0 0-12,0 0-160,0-25 24,0 21-92,0 0-32,0 4-180,0-1-64,0-3-76,0 4-40,0 0-28,0 0-24,0 0-72,0 0-103,0 0-165,0 0-12,0 4 0,-2-1 136,2 4 140,0 3 196,-6 3 208,6 0-72,-2 2-104,-5 1-88,-1 3 60,8-3-36,-8-2-84,8 0-88,-5 1-40,5-4-20,-6 2 0,3-5-40,-2 1-8,5-2-28,-3-2-24,3-1-12,-5 2-8,5-4-4,0 1 0,-3 1-12,-3-2 0,6-2-64,-3 5-8,-2-3 0,5-1-12,-3 0 0,-2-1-48,5 4 12,0-4 36,0 0 0,0 0 8,0 0 4,0 0 52,0 0-52,0-1-12,-3-3 4,3 1-4,0-4-48,0 0-36,0-2-4,0-1 4,0-3 0,0 2-12,3-3 36,-3-2-100,0 1-60,5-1 4,-2 1 56,-3-1 40,8 3-52,-8-2 24,6 0-20,-3 0 116,2 4-32,-5-2-24,3 3-28,2 2 24,-2-3 52,3 2 0,-6 4-16,5-3 16,-5 2-4,6-2 16,-4 2-12,4 0 64,-4 0 0,7-1-4,-9 2 0,6 2-52,2-4-8,-6 4 20,4-1-44,3 1-4,-4-1 4,0 1-88,-2 1-88,6-1-72,-1 1 60,-3 0 84,3 2 52,1-1 24,-6 1 12,0 0 12,2 0 12,-2 0 28,-3 1 52,5-1-4,-2 0-4,-3 2 4,0-2 12,0 2 12,0-2 4,0 3-8,6-1 52,-6 1-52,0 2 168,0-1-80,0 1 28,0 2 88,0 0-88,-6-2 48,6 4 88,0-1-36,0 2-76,-3-2-12,-2 0 36,5 1-12,-3-1 36,-2 1 12,5 1-24,-6-1-88,6-3 16,-9 3-4,4-2 16,2 0 48,-2-1-4,2-2-68,-2 2-28,1-3 12,-1 2 4,-3-2-28,8 2 12,-5-5-12,5 2-8,-6 2-40,3-2 0,-3-1 0,4-1 0,-4 0-12,4 2 0,2-2-4,-6 0-56,6 1-28,0-1-8,0 0-4,0 3 4,0-3 0,0 0-40,0 1 16,0-1 108,0 1 12,0 1 48,0 3 24,6-3 88,-4 2-28,-2-1 64,6 3 24,-4-3 24,4 3-40,-6-4 4,9 4-52,-9-2-20,2 2 8,1 0 28,2-2-16,-2 1-36,-3 3-24,9-3-84,-9-1 64,5 4-4,-5-3-64,3-2 36,-3 4-44,5-4-8,-5 3 4,0-1-8,0-2-48,0 1 52,3-1-40,-3-2-28,0 4-20,0-4-60,0 1-64,0-2-216,0 0-160,0 0-184,5 0-136,-5-2-620,9-4-1453,-9 4-3431,3-5-2181</inkml:trace>
  <inkml:trace contextRef="#ctx1" brushRef="#br1" timeOffset="1.99">21222 4407 3192,'0'0'2593,"0"0"1615,0 0-2456,0 0-444,0 0-188,0 0-172,0 0-144,0 0-135,0 0-121,-24 0-100,18 2-64,-2 2-28,0-2-20,-1 3 8,1-3 0,3 4-16,-3-3-32,1-1-52,2 4-108,2-5-52,-2 3-84,5-1-4,0-2-80,0 3-28,0-1 40,0-1 24,0 4 44,0-5 4,0 5 0,5-4 12,-2 2 96,2-1-96,-5 3 48,7-4 4,-2 0-4,-2 4-48,2-5 48,-2 1-12,6 2 16,-9-2-16,8 0-36,-3 1 48,-2-1-60,2-1 0,-5 0-8,6 4-64,-6-4 64,0 0 8,0 4 72,0-2 40,0-2 56,0 5 52,-3-4 12,0 4 144,-5 0 0,3-2-120,-3 2-88,-1-4-60,6 5-24,-5-5-36,3 4 4,-2-5-4,-1 3-36,3-2 96,2 0-48,-2-2-48,2 0 48,-3 0-60,6 0 0,0 0-96,-3 0-108,3-2-88,-5 2-36,5-4-132,0 2-160,0 1-148,0-2-64,0-1-348,0 3-732,0-6-1105,0 7-3271,0-6-937</inkml:trace>
  <inkml:trace contextRef="#ctx1" brushRef="#br1" timeOffset="1.99">20687 3828 1728,'0'0'140,"0"0"1152,0 0 652,0 0-239,0 0-577,0 0-116,0 0-28,0 0-52,0 0-212,3-21-28,-3 19-104,0 1-52,0 1-40,5-1-88,-5-4-68,0 5-36,0-2 12,0 2 36,0 0-16,0 0-28,0 0 17,0-2-1,0 2-12,0 0-4,0-3-32,0 3-32,0 0-20,0-1-16,0 1-32,0 0-4,0 0 0,3 0-12,-3 0-40,0 0-56,0 0-64,0 0-48,0 0-48,0 0-52,0 0-24,0 0 0,0 4 160,6-2 12,-6 5 60,0-3 88,0 4 12,0 4 48,0-2 0,0 4-12,0-3 64,0 3 56,0-3 64,0 4-88,0-3-48,-6 0-24,6 2-40,-3-4-20,3 2-28,0-1-48,-5-1 40,5-2-16,0 1-36,-3-1-24,3-1-44,0 0 4,0 0 52,-5 0-56,5-3-4,0 2 0,0-1-4,0-1-68,0 1 64,0-3-64,0 1 0,0 1-40,0-3-8,0 1-48,0 2-76,0-4-196,0 1-8,0-1-92,0 0-96,0 2-88,0-2-192,0 0-240,0 0-353,0 0-519,5-2-900,-5 1-2333,0-1 637</inkml:trace>
  <inkml:trace contextRef="#ctx1" brushRef="#br1" timeOffset="1.99">20673 4258 600,'0'0'1004,"0"0"3741,0 0-2653,0 0-488,0 0-172,0 0-164,0 0-156,-3 24-100,3-18-20,-5 3-59,5 2-65,0-1-40,0 4 36,0-1-68,-3 1-140,3 1-132,-5 0-120,5-2-88,0-1-40,0 0-116,0-1-40,0-1-24,0-2-84,0 1-12,0-2 0,0 0-84,0-4 12,0 3-12,0-4-64,0 3-240,0-5-304,0 1-208,0-1-144,5 0-420,-2 0-1101,-3-3-2611,0-4-3005</inkml:trace>
  <inkml:trace contextRef="#ctx1" brushRef="#br1" timeOffset="1.99">20621 4775 732,'0'0'5777,"0"0"-4541,0 0-380,0 0 232,0 0 356,0 0-96,5 24-212,-5-15-184,0 1-44,0 4 13,0-2-85,0 3-168,0 1-160,-5-1-176,5 1-72,0-1 32,0-1-32,0-2-52,-3 0-36,3-2-28,0-1-144,0-2 0,0-1-84,0-4 36,0 2-52,0-1-72,0-3-404,0 0-136,3 0-268,-3 0-385,0 0-995,0-1-3092,0-5-1861</inkml:trace>
  <inkml:trace contextRef="#ctx1" brushRef="#br0" timeOffset="1.99">3262 8215 1368,'0'0'836,"0"0"-156,0 0 972,0 0 213,0 0-409,0 0-524,0 0-244,0 0 36,0 0-52,0 0-108,8-24-48,-8 23 20,5-3-12,-5 3 52,0 1 32,0-2-12,0 0-4,0 2-40,0-1-19,0-1-21,0 2-40,0 0-40,0 0-24,0 0 0,0 0-40,0 0-60,0 0-100,0 0-60,0 0-76,0 0-60,0 0-12,0 0-44,0 0-68,3 0-44,-3 0-56,2 0 24,-2 3 188,0-1 76,6 1-16,-3 1-48,3-1 52,-4 1-16,4-1 36,-4 2 16,4-1 20,-4 1-32,7-2-4,-1 2 16,0-1-88,4 1 36,-4-2 0,0 1 52,6-2-52,-1-1 24,2 1 64,-5-2-52,7-2 16,-6 1-40,6-5-48,0 1 36,-1-2-44,-5-1 4,5 1-8,-1-2 0,-2-1 44,-5 3-36,9-1 4,-12-3-8,4 5 8,-1-2 40,-5 2 8,8-1-52,-11 0-8,8 0-8,-8 2 8,6 0 44,-4-2-44,-2 3-4,0-1-44,0 2 48,0-1 44,0 1 12,0 0-56,0-1-108,0 0-16,-2 1-8,-4 2-88,4-3 108,-4 2-56,-2 1-40,5-1-124,-5 2 88,-1 0 48,1 0 108,5 2 4,-5-1-4,2 3 76,-2-1-48,3-1 8,-1 3 4,-3-1 48,7 2 0,-6 0 0,2 0 4,-2 0 92,5 1 0,-3-1 16,1 3-64,-3-2 64,3 0-4,1-1 4,-1 0-36,2 1-64,-2-1-4,5 1 0,-3 0 36,-2-2-44,5 4-4,0-2-8,0 0 4,0 1 4,0-1 4,5 2 0,-2-2 12,-3-1-4,5 0 40,-5-1 12,3 2 0,2-2-60,-5 0 0,4 0 4,-4-2-4,0 4-12,0-2 4,5-1-40,-5 1 48,0 2 8,0 1 40,0-4-48,0 3 0,0 1 0,0-1-48,0 0 36,0-1-60,0-2 12,0 3 60,-5-1-64,5-1 64,0 0 0,0-2 8,0 1 92,0-3-92,0 5 64,0-4 4,-4-1-16,4 1-48,0 2 60,0-3 4,0 1-28,-5 2 12,5-2-12,0 0-36,-3 4 0,3-5 36,-5 5-40,5-3-8,0 3 0,-3-4-4,3 4-4,-5-3-4,5 2 8,0 1 0,0-3-48,0 3 4,0-4-12,0 4 56,0-3-4,0 1 4,0-1 4,0 3-4,0-5 4,0 2 4,-3 1 4,3-2 88,0 0-32,0 3 8,-6-4-64,6 5 92,0-3-36,0 2-60,0-2-4,0 3 0,0-4 8,0 4 76,0-3-84,-3 3-8,3-4 8,0 3 4,0-3 4,0 0 4,0 1-12,0-2 0,0 1 4,0-2 4,0 0-4,0 1-4,0-1-4,0 0 0,0 3 0,0-2 0,0-1 4,0 2 0,-2-2-4,2 0-8,0 1-36,0-1 36,0 0-36,0 0 36,0 1-52,0-1 52,0 3 4,0-1 0,0-2 8,0 2-4,0-1-4,0-1 4,0 1 4,0 2 0,0-3-72,0 1 0,0 1 72,0-2 0,0 0 0,0 0 0,0 0 8,0 0 4,0 0 48,0 0 0,0 0-12,0 0 4,0 0-44,0 0-4,0 0 0,0 0 4,0 0-8,0 0 8,0 0 0,0 0 0,0 0 40,0 0 12,0 0 4,0 0-4,0 0-12,0 0-36,0 0 36,0 0-40,0 0 4,0 0-12,0 0-4,0 0-44,0 0 36,0 0 0,0 0-36,0 0 40,0 0 8,0 0 0,0 0 48,0 0 0,2 0-40,-2 0 4,0 0-12,0 0 0,0-2-4,3 1-4,-3 1-40,0-3 40,0 2-4,0 1 0,0-1-48,6-1-4,-3-3-20,-3 4 36,8 0 44,-8-1-8,8 1 12,-3-2-8,-1 2-4,4-1 12,0 1 60,0 1-48,-5-5-4,5 5 40,0 0 0,-2-2-40,3 2-8,-7 0-4,4 0 4,-1-2 4,0 2 8,-2 0 40,6 0-44,-9 0 4,8 2-4,-3 0-8,-2-2-4,3 2 0,-3 2 4,2-2-12,-2 3-76,5-2 76,-5 5-48,3-3 48,-4-1-36,6 4 36,-8-1 0,6-1-36,-4 1-4,4 2 4,-6 0 48,3-3 8,-3 5 0,0-3 64,0 2 40,0 1-28,0-1 4,-3 1 8,3-3 40,-6 1-4,4 1 28,-4-2-52,4 1 64,-4 0 144,-2-2-4,5-1-44,-5 0-48,5 0-40,-5 0-24,2-1 4,-2 2-52,0-4-24,-1 2 12,1 0-84,3-3 36,-3 3-36,-1-1-4,-5-3 4,6 3-12,-1-2-60,-4-1-12,4 3 8,-4-3 64,2 1 12,0-2 48,-3 0-56,3 0 4,-3 2 40,5-2 12,-1 0-48,2 2-12,-1-1 4,1-1-4,0 0-8,-1 2 4,9-2-8,-8 0-60,5 0 0,0 2 0,3-2-36,-5 0-76,5 0-32,0 0-4,0 0-20,0 0-16,0 0-12,0 0 4,0 0-4,0-2 60,0 0-24,0-1-120,5-1-40,-5-1 148,3 2 180,-3-2 52,3 3-36,-3 0 44,0 2-56,0 0-40,0-2-24,0 2-8,0 0-28,0 0-64,0 0-84,0 0-296,0 2 32,0-2 0,5 2-433,-2 0-471,-3-2-528,0 1-960,0 1-2861</inkml:trace>
  <inkml:trace contextRef="#ctx1" brushRef="#br0" timeOffset="1.99">3280 9430 2560,'0'0'472,"0"0"896,0 0 77,0 0-249,0 0-324,0 0-56,0 0-64,0 0-208,0 0-272,0 0-260,-5-4 52,5 6 64,0 0 132,-5 3 88,5-2 64,-3 2 48,3 0 104,-5 1-28,1 2 64,4 1 24,-5-1 108,2 3 60,-2 1 41,5 1-137,-8 2-140,8-2-108,-3 2 44,-3 2-88,3-1-84,0-1-76,-2 1 0,2-2-96,3 2-64,-5-5 16,5 4-4,-3 0 52,3-4 8,-6 3-80,6-1 44,-3-2 4,3 2-4,-5-3 12,5 0-32,0-2-28,0 1-24,-3-1-44,3-1 8,-5 1-12,5-1 0,0-5-8,0 5-52,0-2 0,0-2-64,0-2-20,0 3 48,0-1-4,0-3-8,0 1 8,0 2-8,0-1-12,0-2-52,0 2 12,0-2-48,0 0-12,-3 0-48,3 0-88,0 0-88,0 0-160,-6 0-212,6 0-389,0 0-571,0 0-1084,0 0-3541</inkml:trace>
  <inkml:trace contextRef="#ctx1" brushRef="#br0" timeOffset="1.99">2938 9507 1344,'0'0'9645,"0"0"-7365,0 0-1148,0 0-564,0 0-40,0 0 52,0 0 25,0 0-109,0 0-208,0-4-164,0 4-124,6 0 0,-6 0-8,0 0-4,2 0 12,-2 0 4,0 0 80,0 0 4,0 0 0,6 0-16,-6 3 16,2-1 0,1 2 84,3 3-12,-3 1 208,5 4 224,-3 4 8,-2 0-136,6 2-88,4 1-104,-7 2-56,2-2 28,0 1-48,1-1 56,5 3 124,-6-4-48,-3-1-108,4 3-136,-1-5-12,0-2-24,-3 1 12,-1-4-12,4 1 0,-3-2 36,-2-3-76,5-1-8,-4 1-8,1-4-52,-2 3-12,-3-2-96,5-2-28,-5-1-56,3 2-40,-3-2-48,0 0-96,0 0-160,0 0-160,0 0-176,0-2-324,0 1-1241,0-5-3079,0 2-2893</inkml:trace>
  <inkml:trace contextRef="#ctx1" brushRef="#br0" timeOffset="1.99">3010 9994 52,'0'0'7013,"0"0"-4189,0 0-1428,0 0-640,0 0 64,0 0 176,0 0-36,0 0-216,0 0-240,0 0-224,0 0-83,0-2-9,0 2 76,0 0-4,6 0 12,-4-2 64,-2 2 36,0 0 8,8-2 40,-8 2 36,6-2-28,3 2-24,-1-1-40,0 1-36,-3 0 12,12 0 100,-4 0-28,-1 0-84,4 0-112,1 0-32,0-2-28,-4 2-60,4 0-88,5-1 4,-6-1-8,-1-1-4,-2 2-12,4 1 0,-6-1-36,0-1 40,-3-1 0,0 2 4,-2 1-4,-4-1-4,4 1-36,-3 0 0,-3 0 36,0 0-48,0 0-16,0 0-20,0 0-48,0 0-52,0 0-128,0 0-188,5 0-180,-5 0-224,0-2-436,0 0-893,3-1-2243,-3 3-3077</inkml:trace>
  <inkml:trace contextRef="#ctx1" brushRef="#br0" timeOffset="1.99">3041 10236 3360,'0'0'4513,"0"0"-2685,0 0-744,0 0-312,0 0 36,0 0 36,0 0-92,0 0-180,0 0-232,0 0-88,0 0-36,16-12 72,-16 10 64,5-1 89,-5 3 71,6-4-16,-3 2-72,-3-1-116,8-1-36,-8 1-12,8 0-40,-3 0-12,-1-1-60,1-1-60,-2 1-40,5 1 12,-8-1 16,8 3-16,-4-3-60,1 2-56,-2 1-56,-3 1 16,5 0 8,-2 0 4,-3 0 20,5 0 52,-5 0-36,3 0-20,-3 3 68,6 1 12,-6-1 84,3 2-32,-3 0-56,5 1 0,-5-1 0,0 1-8,0 1 0,3-1-8,-3-1 0,0 2-80,0-4 28,0 2 4,0-1 56,0 2 12,0 0 52,0-3 32,0 4 64,-3 0-12,3 0-24,-5-2-4,2 2-8,-6-1-40,4 1 16,-3 2-88,5-2-8,-6 0-44,1 1 52,0 0-8,0-1-4,4-1-72,-4 1 76,3-2-76,-3 1 76,5-2 8,-3 2 56,1-3-56,-1 2-48,4-3 40,2 2 4,-6-2-44,6 0 40,0-2 4,-2 2-44,2-2 0,0 3-4,0-3-32,0 0 8,0 0 76,0 1 64,0-1 8,0 0-8,0 0 32,0 1 4,2-1 44,-2 2-8,0-2 0,6 4-40,-6-3-84,2 1 36,4 4-48,-1-2 100,1 1 108,2 3-52,-5-1-144,5 0-8,1 1 56,-1 1-44,0-1-16,4 1-8,-4 0-80,0-3-20,-3 3-4,4-2 28,-6-5-124,2 6 36,-2-5 16,-3 1 20,0-3-24,2 1-36,-2-2-100,6 2-96,-6-2-100,0 0-92,0 0-112,0 0-197,0 0-539,0-2-1016,0-1-3256,0-1-765</inkml:trace>
  <inkml:trace contextRef="#ctx1" brushRef="#br0" timeOffset="1.99">3062 10215 3100,'0'0'92,"0"0"2853,0 0-945,0 0-704,0 0-376,0 0 44,0 0 128,0 0 44,0 0-120,0 0 68,0 28-51,0-16-213,0 2-128,0 1-48,-3 0-8,1 3-48,-4-1-112,4-1-132,-4-1-40,4 0-60,-4-1-64,3 0-32,-3-4-76,4 3-60,-4-5-12,4 1 0,-4-2 4,6-3 0,-3 2 4,0-4-4,3 3-4,-5-3-8,5 0-40,0 1 0,0-2-4,0-1-20,0 0-156,0 0-76,0 0-28,0 0-20,0 0-28,0-4-184,0 1-184,0-4-164,0 2-96,0-1-285,0-6-99,0 4-288,5-2-468,-5 0-420,0-1-177,3 1-319</inkml:trace>
  <inkml:trace contextRef="#ctx1" brushRef="#br0" timeOffset="1.99">3322 10389 5533,'0'0'7064,"0"0"-4964,0 0-856,0 0-99,0 0 143,0 0-132,0 0-204,0 0-232,0 0-272,0 0-204,0 0-136,-11-2-108,5 2 0,6 0-84,-8 4 12,6-1 24,-4-2 0,-3 6 36,7-2-64,-6-1-20,8 1-24,-3 1-4,-2-2-44,5 2 20,0 1 28,0-4-4,0 4-84,0-1 4,0-2 8,5 3 0,-5-1 36,3 1 52,-3-3 36,5 2 72,-5-1 0,3-1 8,-1 4 40,-2-3 76,9 0 36,-9 1-152,0 1-8,6-5-4,-4 5 0,-2-1 4,0-2 4,0 2 44,0-1 112,0 0 72,0 1 48,0-1 36,-2-2 12,-4 2 0,6-1-12,-9 1-36,7-2-24,-1-2-64,-2 5 4,-3-4-40,4 1-48,-1-1-48,2 0-60,-2-1-8,5-1-64,-3 0-48,-2 2-148,5-2-72,0 0-84,0 0-60,0 0-88,0 0-112,0 0-232,0-2-628,0 2-1009,0-3-1943,0 1-2001,0-1 2389</inkml:trace>
  <inkml:trace contextRef="#ctx1" brushRef="#br4" timeOffset="1.99">3435 11214 2552,'0'0'5305,"0"0"-2949,0 0-1080,0 0-260,0 0 196,0 0-8,0 0-24,0 0-151,0 0-321,0 0-300,0-18-212,0 19-96,-2 0 48,2 8 268,-6-1 248,4 7 168,-5 0 8,-1 6-88,6 0-88,-4 3 88,-3 0-148,7-2-112,-6-3-80,5 1 8,-2-2-132,2-1-104,3-3-40,-6-4-84,6 2 4,-3-4-64,3-2-60,0-1-24,0 0-72,0-3-28,0-1-44,0-1-216,0 2-232,0-2-168,3-2-356,-3-1-684,0 0-1824,0-4-2541,6 0-3904</inkml:trace>
  <inkml:trace contextRef="#ctx1" brushRef="#br4" timeOffset="1.99">3303 11242 1668,'0'0'8125,"0"0"-5041,0 0-1200,0 0-412,0 0-123,0 0 19,0 0-200,0 0-280,0 0-328,0 0-316,0 0-176,0-7-64,2 14 4,-2 2 344,0 6 120,6 2 256,-6 3 92,2 1-316,4-2-392,-3 0 140,5-2-144,-5-1 36,2-2-140,-2-1-8,3-2 8,-3-1-16,-3-2-20,5 1 28,-5-4-40,3 2-4,-3-4-84,0 1-12,0-1-12,0 1-40,-3-2-140,-2-2-64,5 1-44,0-1-88,0 0-148,0-1-412,0-5-940,0-1-1729,0-1-1171,0 1-1909</inkml:trace>
  <inkml:trace contextRef="#ctx1" brushRef="#br4" timeOffset="1.99">3049 11664 3484,'0'0'1796,"0"0"1233,0 0-1653,0 0-600,0 0-68,0 0 152,0 0-4,0 0-192,0 0-168,0 0-104,-23 16-12,23-12 36,0-4-12,0 0 36,0 0 25,0 0-53,0 0-76,0 0-60,0 0-44,6 0-20,3 0 332,-1 0 192,0 0 232,6 0-4,7-2-248,-1 0-72,8 0-4,-3 1 48,2-3 96,6 4-48,-5-2-180,-1 0-232,4 2-168,-9-3-48,3 1-108,-3 2 0,-9-1-72,4 1-12,-2-2-12,-7 1-12,0 1-48,-3-4-12,-5 4 32,0 0 52,0-2 84,0 2 8,0-1-8,0 1 0,0-1-204,0-2-132,0 3-64,0-2-68,-3 2-220,1 0-488,-4 0-720,4 0-2032,-6 0-1545,1 0-3196</inkml:trace>
  <inkml:trace contextRef="#ctx1" brushRef="#br4" timeOffset="1.99">3129 11371 3196,'0'0'340,"0"0"2709,0 0-649,0 0-796,0 0-384,0 0-64,0 0-76,0 0-192,0 0-132,0 0-140,0 0-103,3-4-77,-3 4-40,0 0 0,0 0 64,0 0 44,0 0-12,0 0-16,0-1-12,0 1-24,0 0 20,0 0 4,0 0-100,0 0-24,-3 0-136,-2 0-60,-4 0 4,3 0 116,-7 1-192,1 6-72,-4 2 48,-1-1 16,1 4 8,-1 0 36,3 2 24,1 0 24,1-2-8,7 0-148,-3-2-48,8-1-172,0-1 52,8-1 84,-3 0 12,4-3 68,2-1 4,0-3 72,5-3-24,-1-3-12,1-2-36,-2-2-8,-1-3 8,-1 0 0,1-1 60,-7-3 0,8 3 60,-11-1-48,5 1-8,-3-2 32,-2 3-36,-3-3-60,0 0 0,0 3-84,0-2-16,-3-1 52,-2 2 40,2-1-40,-2-1-72,-3 4 48,-4 0 24,4 3-96,0 2 84,-1 3-52,1-1-8,-3 1-60,2 2-52,1 0-8,0 2-28,6 0 12,-4 0 28,6 0-172,-3 0-380,3 0-384,0 0-472,0 0-705,0 0-823,3 2-2720,-3-2-169</inkml:trace>
  <inkml:trace contextRef="#ctx1" brushRef="#br4" timeOffset="1.99">3096 11961 1304,'0'0'692,"0"0"1288,0 0 977,0 0-657,0 0-480,0 0-164,0 0-156,0 0-248,0 0-119,0 0-77,0 0-92,-4-9-188,-1 7-40,5 2-44,-8 0-56,0 0-56,-1 0-68,-2 2 8,1 3-48,-5 0-40,-1 3-44,2 0-76,0 4-128,3-2-64,-3 0 24,9 4 24,-9 0-36,12-2 0,-7 2 36,9-4-20,-6 2-64,6-4-24,6 1-52,-4-2-4,7-2 188,-1-2 12,3-1-24,-2-2-88,4 0-92,-4 0 0,-1-5 12,3 2 156,-8-2-36,5-4-124,0 2 0,-2-3 4,3-1 48,-7 0-48,4 2 60,-6-1-64,2-4-8,-2 4 0,0-4-36,0 2-12,0-2-12,-2 0-24,2 1 36,-6 1-48,-2-3 24,5 6 68,-3 1-80,-2 1 0,6 3-12,-4-1-24,0 3 12,-2 0-60,3-1 12,2 2-16,-3 1-32,-2 0 12,8 0-48,-8 0-48,8 0-172,-3 0-252,-3 0-136,6 1-228,0-1-340,0 0-300,0 0-529,0-1-575,0 0-1276,0-3-937</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1:39.483"/>
    </inkml:context>
    <inkml:brush xml:id="br0">
      <inkml:brushProperty name="width" value="0.1" units="cm"/>
      <inkml:brushProperty name="height" value="0.1" units="cm"/>
      <inkml:brushProperty name="color" value="#E71224"/>
    </inkml:brush>
  </inkml:definitions>
  <inkml:trace contextRef="#ctx0" brushRef="#br0">25 20 4386 0 0,'0'0'160'0'0,"-24"-7"160"0"0,24 5-448 0 0,5 0 48 0 0,9 0 96 0 0,5 0-32 0 0,-4-1-16 0 0,4 1 0 0 0,-10 2-96 0 0,-23 5-2705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1:42.016"/>
    </inkml:context>
    <inkml:brush xml:id="br0">
      <inkml:brushProperty name="width" value="0.1" units="cm"/>
      <inkml:brushProperty name="height" value="0.1" units="cm"/>
      <inkml:brushProperty name="color" value="#E71224"/>
    </inkml:brush>
  </inkml:definitions>
  <inkml:trace contextRef="#ctx0" brushRef="#br0">37 93 13830 0 0,'0'0'454'0'0,"-2"-6"-198"0"0,-1-5-101 0 0,0-1 774 0 0,0 0 1 0 0,-1 0-1 0 0,0 0 1 0 0,-7-12-1 0 0,11 24-913 0 0,0 0-1 0 0,0 0 1 0 0,0 0-1 0 0,0 0 1 0 0,0 0-1 0 0,0-1 1 0 0,0 1-1 0 0,0 0 1 0 0,0 0-1 0 0,0 0 1 0 0,0 0-1 0 0,0 0 1 0 0,0-1-1 0 0,0 1 1 0 0,0 0-1 0 0,-1 0 1 0 0,1 0-1 0 0,0 0 1 0 0,0 0-1 0 0,0 0 1 0 0,0 0-1 0 0,0 0 1 0 0,0-1-1 0 0,0 1 1 0 0,0 0-1 0 0,-1 0 1 0 0,1 0-1 0 0,0 0 1 0 0,0 0-1 0 0,0 0 1 0 0,0 0-1 0 0,0 0 1 0 0,0 0-1 0 0,-1 0 1 0 0,1 0-1 0 0,0 0 1 0 0,0 0-1 0 0,0 0 1 0 0,0 0-1 0 0,0 0 1 0 0,-1 0-1 0 0,1 0 1 0 0,0 0-1 0 0,0 0 1 0 0,0 0-1 0 0,0 0 1 0 0,0 0-1 0 0,-1 0 1 0 0,1 0-1 0 0,0 0 1 0 0,0 0-1 0 0,0 0 1 0 0,0 0-1 0 0,0 1 1 0 0,0-1-1 0 0,0 0 1 0 0,0 0-1 0 0,-1 0 1 0 0,1 0 0 0 0,0 0-1 0 0,0 1 1 0 0,0 12 245 0 0,5 25-236 0 0,-5-35 114 0 0,24 150 3034 0 0,7 249-1 0 0,-36-382-2692 0 0,-1-20-110 0 0,6-1-378 0 0,0 0 0 0 0,0 0 0 0 0,0 1-1 0 0,0-1 1 0 0,0 0 0 0 0,0 0 0 0 0,0 0 0 0 0,0 0 0 0 0,1 0 0 0 0,-1 0 0 0 0,0 0-1 0 0,1 1 1 0 0,-1-1 0 0 0,1 0 0 0 0,-1 0 0 0 0,1 0 0 0 0,-1 1 0 0 0,1-1 0 0 0,-1 0-1 0 0,1 1 1 0 0,0-1 0 0 0,-1 0 0 0 0,1 1 0 0 0,0-1 0 0 0,-1 1 0 0 0,1-1 0 0 0,0 1-1 0 0,0-1 1 0 0,0 1 0 0 0,0 0 0 0 0,-1-1 0 0 0,1 1 0 0 0,0 0 0 0 0,0 0 0 0 0,0 0-1 0 0,1-1 1 0 0,13-3 3 0 0,-1 1-1 0 0,1 0 0 0 0,0 1 0 0 0,0 1 1 0 0,0 0-1 0 0,21 2 0 0 0,-17 0-38 0 0,0-1 0 0 0,0-1 0 0 0,25-5 0 0 0,-32 0-1054 0 0,-10-8-4551 0 0,-2 10 4302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1:42.281"/>
    </inkml:context>
    <inkml:brush xml:id="br0">
      <inkml:brushProperty name="width" value="0.1" units="cm"/>
      <inkml:brushProperty name="height" value="0.1" units="cm"/>
      <inkml:brushProperty name="color" value="#E71224"/>
    </inkml:brush>
  </inkml:definitions>
  <inkml:trace contextRef="#ctx0" brushRef="#br0">15 1 20409 0 0,'0'0'208'0'0,"-5"43"33"0"0,5-21 207 0 0,-5-3 320 0 0,0 1-496 0 0,5-5-176 0 0,0-4-32 0 0,5-3-32 0 0,0-4-112 0 0,0-4-560 0 0,4 0-1121 0 0,1-10-1024 0 0,-5-5-1777 0 0,0-7-945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1:42.476"/>
    </inkml:context>
    <inkml:brush xml:id="br0">
      <inkml:brushProperty name="width" value="0.1" units="cm"/>
      <inkml:brushProperty name="height" value="0.1" units="cm"/>
      <inkml:brushProperty name="color" value="#E71224"/>
    </inkml:brush>
  </inkml:definitions>
  <inkml:trace contextRef="#ctx0" brushRef="#br0">20 63 11317 0 0,'0'0'4626'0'0,"-9"-41"-3521"0"0,4 30-81 0 0,0 5-159 0 0,5 3-177 0 0,0 1-48 0 0,0 9-832 0 0,0 1 112 0 0,5 3-496 0 0,-5 0-1585 0 0,5 0-1873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1:42.888"/>
    </inkml:context>
    <inkml:brush xml:id="br0">
      <inkml:brushProperty name="width" value="0.1" units="cm"/>
      <inkml:brushProperty name="height" value="0.1" units="cm"/>
      <inkml:brushProperty name="color" value="#E71224"/>
    </inkml:brush>
  </inkml:definitions>
  <inkml:trace contextRef="#ctx0" brushRef="#br0">15 41 10469 0 0,'0'0'2113'0'0,"-2"-5"-1812"0"0,-1-1 36 0 0,1 4-121 0 0,1 1-1 0 0,0-1 1 0 0,0 0-1 0 0,1 0 1 0 0,-1 0-1 0 0,0 0 1 0 0,1 0-1 0 0,-1 0 0 0 0,1 0 1 0 0,-1 0-1 0 0,1 0 1 0 0,0 0-1 0 0,0-3 1 0 0,10 26 1022 0 0,-1 381 4079 0 0,-9-393-5225 0 0,-1 1-23 0 0,1 0 1 0 0,1 0-1 0 0,-1 0 1 0 0,1 0-1 0 0,1 0 1 0 0,0-1 0 0 0,4 12-1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1:43.466"/>
    </inkml:context>
    <inkml:brush xml:id="br0">
      <inkml:brushProperty name="width" value="0.1" units="cm"/>
      <inkml:brushProperty name="height" value="0.1" units="cm"/>
      <inkml:brushProperty name="color" value="#E71224"/>
    </inkml:brush>
  </inkml:definitions>
  <inkml:trace contextRef="#ctx0" brushRef="#br0">146 1 15047 0 0,'0'0'718'0'0,"3"20"170"0"0,-13-2-311 0 0,0 0 1 0 0,-2 0 0 0 0,0-1-1 0 0,0-1 1 0 0,-2 0-1 0 0,0-1 1 0 0,-1 0-1 0 0,-23 17 1 0 0,28-23-283 0 0,10-8-288 0 0,0-1 0 0 0,-1 1 0 0 0,1-1 0 0 0,0 1-1 0 0,0 0 1 0 0,0-1 0 0 0,-1 1 0 0 0,1 0 0 0 0,0-1 0 0 0,0 1-1 0 0,0-1 1 0 0,0 1 0 0 0,0 0 0 0 0,0-1 0 0 0,0 1 0 0 0,0 0 0 0 0,0-1-1 0 0,1 1 1 0 0,-1-1 0 0 0,0 1 0 0 0,0 0 0 0 0,0-1 0 0 0,1 1-1 0 0,-1-1 1 0 0,0 1 0 0 0,1-1 0 0 0,-1 1 0 0 0,1-1 0 0 0,-1 1 0 0 0,0-1-1 0 0,1 1 1 0 0,-1-1 0 0 0,2 1 0 0 0,17 18 148 0 0,-15-17-79 0 0,9 10 253 0 0,1-1 0 0 0,0 0-1 0 0,1-1 1 0 0,0-1-1 0 0,24 11 1 0 0,-38-19-342 0 0,19-11-6601 0 0,-7 0 1097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1:43.882"/>
    </inkml:context>
    <inkml:brush xml:id="br0">
      <inkml:brushProperty name="width" value="0.1" units="cm"/>
      <inkml:brushProperty name="height" value="0.1" units="cm"/>
      <inkml:brushProperty name="color" value="#E71224"/>
    </inkml:brush>
  </inkml:definitions>
  <inkml:trace contextRef="#ctx0" brushRef="#br0">26 159 16744 0 0,'0'0'2598'0'0,"6"-4"-1805"0"0,17-9-413 0 0,-10 6-246 0 0,0-1-1 0 0,-1 0 1 0 0,18-16-1 0 0,-28 23-111 0 0,0-1 0 0 0,0 0 0 0 0,0 1 0 0 0,0-1 0 0 0,0 0 0 0 0,-1 0 0 0 0,1-1 0 0 0,-1 1 0 0 0,0 0 0 0 0,1 0 0 0 0,-1-1 0 0 0,0 1-1 0 0,0-1 1 0 0,-1 1 0 0 0,1-1 0 0 0,0 1 0 0 0,-1-1 0 0 0,0 1 0 0 0,1-1 0 0 0,-1 1 0 0 0,0-1 0 0 0,0 0 0 0 0,-1 1 0 0 0,1-1 0 0 0,0 1-1 0 0,-1-1 1 0 0,0-2 0 0 0,0 3-19 0 0,-1 0-1 0 0,1 0 1 0 0,0 1-1 0 0,0-1 1 0 0,-1 0-1 0 0,1 1 1 0 0,0-1-1 0 0,-1 1 1 0 0,0-1 0 0 0,1 1-1 0 0,-1 0 1 0 0,0 0-1 0 0,0 0 1 0 0,0 0-1 0 0,0 0 1 0 0,0 0-1 0 0,0 0 1 0 0,0 1-1 0 0,0-1 1 0 0,0 1-1 0 0,0-1 1 0 0,0 1-1 0 0,0 0 1 0 0,0 0-1 0 0,0 0 1 0 0,0 0-1 0 0,-4 1 1 0 0,3-1 23 0 0,-1 0 1 0 0,1 1-1 0 0,-1-1 1 0 0,1 1-1 0 0,0 0 1 0 0,-1 0-1 0 0,1 1 1 0 0,0-1-1 0 0,0 0 0 0 0,0 1 1 0 0,0 0-1 0 0,0 0 1 0 0,0 0-1 0 0,0 0 1 0 0,1 0-1 0 0,-4 4 0 0 0,0 4 125 0 0,1-1 0 0 0,1 1-1 0 0,0 0 1 0 0,0 0 0 0 0,1 0-1 0 0,0 0 1 0 0,1 0 0 0 0,0 1-1 0 0,1 0 1 0 0,0-1 0 0 0,0 1-1 0 0,2 18 1 0 0,0-21-87 0 0,0 1-1 0 0,0-1 1 0 0,1 1-1 0 0,0-1 1 0 0,0 0-1 0 0,1 1 1 0 0,6 10-1 0 0,-8-16-65 0 0,2 1 0 0 0,-1 0 0 0 0,0-1 0 0 0,1 1 1 0 0,0-1-1 0 0,-1 0 0 0 0,1 0 0 0 0,0 0 0 0 0,1 0 0 0 0,-1-1 0 0 0,1 1 0 0 0,-1-1 0 0 0,1 0 0 0 0,-1 0 0 0 0,6 2 0 0 0,-3-2-64 0 0,0-1-1 0 0,0 0 0 0 0,1 0 0 0 0,-1 0 1 0 0,0-1-1 0 0,1 1 0 0 0,-1-1 1 0 0,12-2-1 0 0,-15 1-249 0 0,0 1 0 0 0,0-1-1 0 0,0 1 1 0 0,0-1 0 0 0,0 0 0 0 0,0 0 0 0 0,-1 0-1 0 0,1-1 1 0 0,0 1 0 0 0,-1 0 0 0 0,1-1 0 0 0,-1 0-1 0 0,1 0 1 0 0,-1 0 0 0 0,0 0 0 0 0,0 0-1 0 0,0 0 1 0 0,0 0 0 0 0,0-1 0 0 0,2-2 0 0 0,-2-12-6018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1:44.972"/>
    </inkml:context>
    <inkml:brush xml:id="br0">
      <inkml:brushProperty name="width" value="0.1" units="cm"/>
      <inkml:brushProperty name="height" value="0.1" units="cm"/>
      <inkml:brushProperty name="color" value="#E71224"/>
    </inkml:brush>
  </inkml:definitions>
  <inkml:trace contextRef="#ctx0" brushRef="#br0">212 7 12982 0 0,'0'0'2636'0'0,"-7"-2"-1945"0"0,2 1-591 0 0,0 0 0 0 0,1 0 1 0 0,-2 0-1 0 0,1 0 0 0 0,0 1 1 0 0,0 0-1 0 0,0 0 0 0 0,0 1 1 0 0,0-1-1 0 0,0 1 0 0 0,0 0 1 0 0,0 1-1 0 0,1-1 0 0 0,-1 1 0 0 0,0 0 1 0 0,0 0-1 0 0,1 0 0 0 0,0 1 1 0 0,-8 5-1 0 0,3-2 86 0 0,2 0-1 0 0,-1 0 1 0 0,1 1-1 0 0,0 0 1 0 0,0 0-1 0 0,1 1 1 0 0,0 0-1 0 0,0 0 1 0 0,1 1-1 0 0,0-1 1 0 0,0 1-1 0 0,1 0 1 0 0,0 0-1 0 0,1 1 1 0 0,0-1-1 0 0,0 1 1 0 0,1 0-1 0 0,1 0 1 0 0,-1-1-1 0 0,2 1 1 0 0,-1 0 0 0 0,1 0-1 0 0,1 0 1 0 0,0 0-1 0 0,3 16 1 0 0,-3-23-185 0 0,0-1-1 0 0,1 1 1 0 0,-1 0 0 0 0,1 0 0 0 0,-1-1 0 0 0,1 1 0 0 0,0-1 0 0 0,0 1 0 0 0,0-1 0 0 0,0 0 0 0 0,1 0 0 0 0,-1 0 0 0 0,0 0 0 0 0,1 0 0 0 0,0 0 0 0 0,-1-1 0 0 0,1 1 0 0 0,0-1-1 0 0,0 0 1 0 0,0 0 0 0 0,0 0 0 0 0,0 0 0 0 0,0 0 0 0 0,0-1 0 0 0,3 1 0 0 0,-2 0 7 0 0,1-1 1 0 0,-1 0-1 0 0,0 0 1 0 0,0-1-1 0 0,1 1 0 0 0,-1-1 1 0 0,0 0-1 0 0,0 0 1 0 0,0 0-1 0 0,0-1 0 0 0,0 1 1 0 0,0-1-1 0 0,0 0 1 0 0,-1 0-1 0 0,1 0 0 0 0,-1-1 1 0 0,1 1-1 0 0,4-6 1 0 0,-1 0-14 0 0,0 0-1 0 0,0-1 1 0 0,-1 0 0 0 0,-1 0 0 0 0,0-1 0 0 0,0 0-1 0 0,-1 0 1 0 0,0 0 0 0 0,5-17 0 0 0,-5 6-32 0 0,0 0 0 0 0,-1 0 0 0 0,-1-38 0 0 0,-1 71 168 0 0,0-1 0 0 0,1 1 0 0 0,0 0 0 0 0,0 0 0 0 0,2-1 0 0 0,-1 1 0 0 0,1-1 0 0 0,11 21 0 0 0,-3-12-36 0 0,1 0 1 0 0,0 0-1 0 0,26 28 0 0 0,-33-43-589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1:47.571"/>
    </inkml:context>
    <inkml:brush xml:id="br0">
      <inkml:brushProperty name="width" value="0.1" units="cm"/>
      <inkml:brushProperty name="height" value="0.1" units="cm"/>
      <inkml:brushProperty name="color" value="#E71224"/>
    </inkml:brush>
  </inkml:definitions>
  <inkml:trace contextRef="#ctx0" brushRef="#br0">25 150 6579 0 0,'0'0'3399'0'0,"-2"4"-2820"0"0,-4 45 3056 0 0,5-37-502 0 0,0-39-1804 0 0,-1-20-918 0 0,-7-20-95 0 0,7 50-293 0 0,1 15-14 0 0,1 0 1 0 0,0 0 0 0 0,-1 0-1 0 0,1 0 1 0 0,0 0 0 0 0,0 0-1 0 0,0 0 1 0 0,0-1 0 0 0,1 1-1 0 0,-1 0 1 0 0,1 0 0 0 0,-1 0 0 0 0,1 0-1 0 0,0 0 1 0 0,0 0 0 0 0,-1 0-1 0 0,1 0 1 0 0,1 1 0 0 0,-1-1-1 0 0,0 0 1 0 0,0 1 0 0 0,1-1-1 0 0,-1 0 1 0 0,1 1 0 0 0,-1-1-1 0 0,3-1 1 0 0,-2 3 6 0 0,1-1-1 0 0,-1 0 1 0 0,0 1-1 0 0,0-1 1 0 0,0 1-1 0 0,0 0 1 0 0,1-1-1 0 0,-1 1 1 0 0,0 0-1 0 0,0 1 1 0 0,1-1-1 0 0,-1 0 0 0 0,0 1 1 0 0,0-1-1 0 0,0 1 1 0 0,0 0-1 0 0,0-1 1 0 0,1 1-1 0 0,-1 0 1 0 0,-1 0-1 0 0,1 1 1 0 0,0-1-1 0 0,0 0 1 0 0,0 0-1 0 0,2 3 1 0 0,9 8 28 0 0,-1 1 1 0 0,-1 0-1 0 0,0 1 1 0 0,0 0-1 0 0,16 30 1 0 0,4 25-4042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5:55.738"/>
    </inkml:context>
    <inkml:brush xml:id="br0">
      <inkml:brushProperty name="width" value="0.05" units="cm"/>
      <inkml:brushProperty name="height" value="0.05" units="cm"/>
      <inkml:brushProperty name="color" value="#E71224"/>
    </inkml:brush>
  </inkml:definitions>
  <inkml:trace contextRef="#ctx0" brushRef="#br0">0 0 14471 0 0,'0'0'2473'0'0,"4"2"-1673"0"0,12 4-498 0 0,0-1-1 0 0,1-1 1 0 0,-1 0-1 0 0,1-1 0 0 0,-1-1 1 0 0,34 0-1 0 0,-34-10-4039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1:48.384"/>
    </inkml:context>
    <inkml:brush xml:id="br0">
      <inkml:brushProperty name="width" value="0.1" units="cm"/>
      <inkml:brushProperty name="height" value="0.1" units="cm"/>
      <inkml:brushProperty name="color" value="#E71224"/>
    </inkml:brush>
  </inkml:definitions>
  <inkml:trace contextRef="#ctx0" brushRef="#br0">10 1 16568 0 0,'0'0'2561'0'0,"-5"49"-2401"0"0,0-25 288 0 0,5 4-80 0 0,0-6-16 0 0,0 1-31 0 0,0-7-225 0 0,0-6-16 0 0,5 1-64 0 0,4-9-16 0 0,6-2-192 0 0,-6-2-1473 0 0,1-11-2161 0 0,0-8-3345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1:48.570"/>
    </inkml:context>
    <inkml:brush xml:id="br0">
      <inkml:brushProperty name="width" value="0.1" units="cm"/>
      <inkml:brushProperty name="height" value="0.1" units="cm"/>
      <inkml:brushProperty name="color" value="#E71224"/>
    </inkml:brush>
  </inkml:definitions>
  <inkml:trace contextRef="#ctx0" brushRef="#br0">29 15 15447 0 0,'0'0'928'0'0,"-29"-15"-863"0"0,29 24-113 0 0,0 6 31 0 0,5 0-31 0 0,0 5-1104 0 0,-1-3-2178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1:49.024"/>
    </inkml:context>
    <inkml:brush xml:id="br0">
      <inkml:brushProperty name="width" value="0.1" units="cm"/>
      <inkml:brushProperty name="height" value="0.1" units="cm"/>
      <inkml:brushProperty name="color" value="#E71224"/>
    </inkml:brush>
  </inkml:definitions>
  <inkml:trace contextRef="#ctx0" brushRef="#br0">192 1 12598 0 0,'0'0'381'0'0,"-7"-1"25"0"0,-1 2-166 0 0,0 0-1 0 0,0 1 1 0 0,0 0 0 0 0,1 0-1 0 0,-1 0 1 0 0,0 1 0 0 0,1 0-1 0 0,0 1 1 0 0,-1 0 0 0 0,1 0 0 0 0,1 0-1 0 0,-1 1 1 0 0,1 0 0 0 0,0 0-1 0 0,0 1 1 0 0,0 0 0 0 0,1 0 0 0 0,-1 0-1 0 0,-6 12 1 0 0,7-12-103 0 0,1 0 1 0 0,-1 1-1 0 0,1 0 1 0 0,1-1-1 0 0,-1 1 0 0 0,1 1 1 0 0,0-1-1 0 0,1 0 1 0 0,0 1-1 0 0,0-1 0 0 0,1 1 1 0 0,-1 0-1 0 0,2 0 1 0 0,-1-1-1 0 0,1 1 0 0 0,0 0 1 0 0,1 0-1 0 0,0-1 1 0 0,0 1-1 0 0,1 0 0 0 0,4 13 1 0 0,-3-15-81 0 0,0 0 0 0 0,1 0-1 0 0,-1 0 1 0 0,1-1 0 0 0,1 0 0 0 0,-1 0 0 0 0,1 0 0 0 0,0 0 0 0 0,0 0 0 0 0,0-1 0 0 0,0 0 0 0 0,1 0 0 0 0,0-1-1 0 0,0 1 1 0 0,0-1 0 0 0,0-1 0 0 0,0 1 0 0 0,0-1 0 0 0,13 3 0 0 0,-10-4-182 0 0,-1 0 0 0 0,1 0 0 0 0,-1-1 1 0 0,1 0-1 0 0,-1-1 0 0 0,1 0 0 0 0,-1 0 0 0 0,0-1 0 0 0,1 0 1 0 0,-1 0-1 0 0,0-1 0 0 0,0 0 0 0 0,-1-1 0 0 0,1 1 0 0 0,14-10 1 0 0,-20 11-312 0 0,0 1 1 0 0,0 0-1 0 0,-1-1 1 0 0,1 1-1 0 0,0-1 1 0 0,0 0 0 0 0,-1 1-1 0 0,1-1 1 0 0,-1 0-1 0 0,0 0 1 0 0,1 0-1 0 0,-1 0 1 0 0,2-4 0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1:49.720"/>
    </inkml:context>
    <inkml:brush xml:id="br0">
      <inkml:brushProperty name="width" value="0.1" units="cm"/>
      <inkml:brushProperty name="height" value="0.1" units="cm"/>
      <inkml:brushProperty name="color" value="#E71224"/>
    </inkml:brush>
  </inkml:definitions>
  <inkml:trace contextRef="#ctx0" brushRef="#br0">0 157 14006 0 0,'0'0'1927'0'0,"5"0"-505"0"0,8-1-1169 0 0,-1 0 0 0 0,0-1 0 0 0,0 0 0 0 0,0-1 0 0 0,0-1 0 0 0,-1 0 0 0 0,1 0 0 0 0,-1-1 0 0 0,0 0 1 0 0,0-1-1 0 0,0-1 0 0 0,-1 0 0 0 0,0 0 0 0 0,16-15 0 0 0,-25 21-247 0 0,0 0-1 0 0,1 0 0 0 0,-1 1 1 0 0,0-1-1 0 0,0 0 1 0 0,0 0-1 0 0,0 0 1 0 0,0 0-1 0 0,0 0 1 0 0,0 0-1 0 0,0-1 1 0 0,-1 1-1 0 0,1 0 1 0 0,0 0-1 0 0,0-1 1 0 0,-1 1-1 0 0,1 0 1 0 0,-1-1-1 0 0,0 1 1 0 0,1 0-1 0 0,-1-1 1 0 0,0 1-1 0 0,0-1 1 0 0,0 1-1 0 0,0-1 1 0 0,0 1-1 0 0,0 0 1 0 0,0-1-1 0 0,0 1 1 0 0,-1-1-1 0 0,1 1 1 0 0,0 0-1 0 0,-1-1 0 0 0,1 1 1 0 0,-1 0-1 0 0,0-1 1 0 0,1 1-1 0 0,-1 0 1 0 0,0 0-1 0 0,0 0 1 0 0,0-1-1 0 0,0 1 1 0 0,0 0-1 0 0,0 0 1 0 0,0 0-1 0 0,0 1 1 0 0,0-1-1 0 0,0 0 1 0 0,-1 0-1 0 0,1 1 1 0 0,0-1-1 0 0,0 0 1 0 0,-1 1-1 0 0,1-1 1 0 0,0 1-1 0 0,-3-1 1 0 0,-3-2-7 0 0,0 1 0 0 0,-1 0 0 0 0,0 0 0 0 0,1 0 0 0 0,-1 1 0 0 0,0 0 0 0 0,0 0 0 0 0,-15 1 0 0 0,19 1 17 0 0,1-1 0 0 0,-1 1 0 0 0,0 0-1 0 0,1 0 1 0 0,-1 0 0 0 0,0 1 0 0 0,1-1 0 0 0,-1 1-1 0 0,1 0 1 0 0,0 0 0 0 0,0 0 0 0 0,0 0 0 0 0,0 1-1 0 0,0-1 1 0 0,0 1 0 0 0,1 0 0 0 0,-1 0 0 0 0,1 0-1 0 0,-1 0 1 0 0,1 0 0 0 0,0 0 0 0 0,1 1 0 0 0,-1-1-1 0 0,0 0 1 0 0,1 1 0 0 0,0 0 0 0 0,0-1 0 0 0,0 1-1 0 0,0 0 1 0 0,1 0 0 0 0,-1-1 0 0 0,1 1 0 0 0,0 0-1 0 0,0 0 1 0 0,0 0 0 0 0,1-1 0 0 0,-1 1 0 0 0,1 0 0 0 0,2 6-1 0 0,-1-2-17 0 0,0 0-1 0 0,0 0 1 0 0,1 0-1 0 0,0-1 1 0 0,1 1-1 0 0,0-1 1 0 0,0 0-1 0 0,0 0 1 0 0,1 0-1 0 0,0 0 1 0 0,1-1-1 0 0,-1 0 1 0 0,1 0-1 0 0,0 0 1 0 0,1-1-1 0 0,-1 0 1 0 0,13 7-1 0 0,-11-9-451 0 0,0-1 0 0 0,1 0 0 0 0,-1 0-1 0 0,1-1 1 0 0,-1 0 0 0 0,1-1 0 0 0,-1 0 0 0 0,13-1-1 0 0,30 2-5600 0 0,-42-1 2288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1:53.398"/>
    </inkml:context>
    <inkml:brush xml:id="br0">
      <inkml:brushProperty name="width" value="0.1" units="cm"/>
      <inkml:brushProperty name="height" value="0.1" units="cm"/>
      <inkml:brushProperty name="color" value="#E71224"/>
    </inkml:brush>
  </inkml:definitions>
  <inkml:trace contextRef="#ctx0" brushRef="#br0">136 34 9012 0 0,'0'0'5616'0'0,"-4"-4"-4813"0"0,3 2-677 0 0,-1-1-1 0 0,0 1 1 0 0,0 0 0 0 0,0 0 0 0 0,0 0-1 0 0,0 0 1 0 0,0 1 0 0 0,0-1-1 0 0,-1 0 1 0 0,1 1 0 0 0,-1 0-1 0 0,1-1 1 0 0,-1 1 0 0 0,1 0-1 0 0,-1 0 1 0 0,0 1 0 0 0,1-1 0 0 0,-1 0-1 0 0,0 1 1 0 0,0 0 0 0 0,0 0-1 0 0,1 0 1 0 0,-1 0 0 0 0,0 0-1 0 0,0 0 1 0 0,1 1 0 0 0,-1-1 0 0 0,0 1-1 0 0,0 0 1 0 0,1 0 0 0 0,-1 0-1 0 0,1 0 1 0 0,-1 0 0 0 0,-4 3-1 0 0,4-2-114 0 0,0 0-1 0 0,0 0 0 0 0,0 0 0 0 0,1 0 0 0 0,-1 0 0 0 0,1 0 0 0 0,-1 1 0 0 0,1-1 0 0 0,0 1 0 0 0,0-1 0 0 0,0 1 0 0 0,0 0 1 0 0,1 0-1 0 0,-1 0 0 0 0,1 0 0 0 0,-1 0 0 0 0,0 6 0 0 0,2-6 1 0 0,-1 0 1 0 0,2-1-1 0 0,-1 1 0 0 0,0 0 1 0 0,0 0-1 0 0,1-1 0 0 0,0 1 1 0 0,-1 0-1 0 0,1-1 1 0 0,0 1-1 0 0,0-1 0 0 0,1 1 1 0 0,-1-1-1 0 0,0 1 0 0 0,1-1 1 0 0,-1 0-1 0 0,3 3 0 0 0,4 2 8 0 0,0 1 0 0 0,0-1 0 0 0,0 0 0 0 0,1-1 1 0 0,0 0-1 0 0,0 0 0 0 0,1-1 0 0 0,0-1 0 0 0,16 7 0 0 0,-20-10-28 0 0,-1 1 0 0 0,1 1 0 0 0,-1-1 0 0 0,1 1 0 0 0,-1 0 0 0 0,0 0 0 0 0,0 0 0 0 0,0 1 0 0 0,8 8 0 0 0,-11-10 10 0 0,-1-1 1 0 0,0 1-1 0 0,0 0 1 0 0,0-1-1 0 0,-1 1 1 0 0,1 0-1 0 0,0 0 1 0 0,-1 0-1 0 0,1 0 1 0 0,-1 0-1 0 0,0 0 1 0 0,1-1-1 0 0,-1 1 1 0 0,0 0-1 0 0,0 0 1 0 0,0 0-1 0 0,0 0 1 0 0,-1 0-1 0 0,1 0 1 0 0,-1 0-1 0 0,1 0 1 0 0,-1 0-1 0 0,1 0 1 0 0,-1 0-1 0 0,0-1 1 0 0,0 1-1 0 0,0 0 1 0 0,0-1-1 0 0,0 1 1 0 0,-1-1-1 0 0,1 1 1 0 0,0-1-1 0 0,-1 1 1 0 0,-2 1-1 0 0,-9 8 29 0 0,0 0 0 0 0,0-2-1 0 0,-1 0 1 0 0,0 0-1 0 0,-1-1 1 0 0,0-1 0 0 0,0 0-1 0 0,0-2 1 0 0,-20 6-1 0 0,68-38-7909 0 0,-19 9 3419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1:53.849"/>
    </inkml:context>
    <inkml:brush xml:id="br0">
      <inkml:brushProperty name="width" value="0.1" units="cm"/>
      <inkml:brushProperty name="height" value="0.1" units="cm"/>
      <inkml:brushProperty name="color" value="#E71224"/>
    </inkml:brush>
  </inkml:definitions>
  <inkml:trace contextRef="#ctx0" brushRef="#br0">3 4 4530 0 0,'0'0'10074'0'0,"-2"-3"-8985"0"0,9 254 4500 0 0,-12-44-4752 0 0,5-208-877 0 0,0 1-1 0 0,0 0 1 0 0,1 0-1 0 0,-1 0 1 0 0,0 0-1 0 0,0 0 1 0 0,0 0-1 0 0,0 0 0 0 0,1 0 1 0 0,-1 0-1 0 0,0 0 1 0 0,0 0-1 0 0,0 0 1 0 0,1 0-1 0 0,-1 0 0 0 0,0 0 1 0 0,0 0-1 0 0,0 0 1 0 0,0 0-1 0 0,1 0 1 0 0,-1 0-1 0 0,0 0 1 0 0,0 0-1 0 0,0 0 0 0 0,0 0 1 0 0,1 0-1 0 0,-1 0 1 0 0,0 0-1 0 0,0 1 1 0 0,0-1-1 0 0,0 0 0 0 0,0 0 1 0 0,1 0-1 0 0,-1 0 1 0 0,0 0-1 0 0,0 1 1 0 0,0-1-1 0 0,0 0 0 0 0,0 0 1 0 0,0 0-1 0 0,0 0 1 0 0,0 0-1 0 0,0 1 1 0 0,0-1-1 0 0,1 0 1 0 0,-1 0-1 0 0,0 0 0 0 0,0 1 1 0 0,0-1-1 0 0,0 0 1 0 0,0 0-1 0 0,0 0 1 0 0,0 0-1 0 0,0 1 0 0 0,-1-1 1 0 0,1 0-1 0 0,0 0 1 0 0,8-15-6670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1:54.407"/>
    </inkml:context>
    <inkml:brush xml:id="br0">
      <inkml:brushProperty name="width" value="0.1" units="cm"/>
      <inkml:brushProperty name="height" value="0.1" units="cm"/>
      <inkml:brushProperty name="color" value="#E71224"/>
    </inkml:brush>
  </inkml:definitions>
  <inkml:trace contextRef="#ctx0" brushRef="#br0">150 0 14615 0 0,'0'0'413'0'0,"-3"6"385"0"0,-9 23 994 0 0,-24 38 0 0 0,30-56-1601 0 0,-1 0 0 0 0,-1 0-1 0 0,0-1 1 0 0,0-1 0 0 0,-1 1 0 0 0,-18 14 0 0 0,3-7 371 0 0,23-17-463 0 0,24 35 53 0 0,-17-27-224 0 0,-2-1 170 0 0,1 1 0 0 0,0-1 0 0 0,1 0 0 0 0,-1 0 0 0 0,8 5 0 0 0,-9-9-109 0 0,0-1 1 0 0,0 0-1 0 0,0 1 0 0 0,0-2 0 0 0,0 1 1 0 0,1 0-1 0 0,-1-1 0 0 0,1 0 0 0 0,-1 0 1 0 0,1 0-1 0 0,6 0 0 0 0,1 1-603 0 0,0-1-2172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1:55"/>
    </inkml:context>
    <inkml:brush xml:id="br0">
      <inkml:brushProperty name="width" value="0.1" units="cm"/>
      <inkml:brushProperty name="height" value="0.1" units="cm"/>
      <inkml:brushProperty name="color" value="#E71224"/>
    </inkml:brush>
  </inkml:definitions>
  <inkml:trace contextRef="#ctx0" brushRef="#br0">106 34 11557 0 0,'0'0'6529'0'0,"-1"-5"-5350"0"0,0 3-1031 0 0,1 1 0 0 0,-1-1 0 0 0,1 0 0 0 0,-1 0 0 0 0,0 1 0 0 0,0-1 0 0 0,1 0 0 0 0,-1 1 0 0 0,-1-1 0 0 0,1 1-1 0 0,0-1 1 0 0,0 1 0 0 0,0-1 0 0 0,-1 1 0 0 0,-2-2 0 0 0,2 2-113 0 0,1 1 0 0 0,-1 0 0 0 0,0 0 0 0 0,1 0 0 0 0,-1 0 0 0 0,0 0-1 0 0,1 0 1 0 0,-1 0 0 0 0,0 0 0 0 0,1 1 0 0 0,-1-1 0 0 0,0 1 0 0 0,1-1-1 0 0,-1 1 1 0 0,1-1 0 0 0,-1 1 0 0 0,1 0 0 0 0,-1 0 0 0 0,1 0 0 0 0,0 0 0 0 0,-1 0-1 0 0,-1 2 1 0 0,-1 1-14 0 0,0-1 0 0 0,0 0 0 0 0,0 1 0 0 0,1-1 0 0 0,-1 1 0 0 0,1 0 0 0 0,0 0 0 0 0,0 0 0 0 0,1 1 0 0 0,-1-1 0 0 0,1 1 0 0 0,0 0 0 0 0,0-1 0 0 0,0 1 0 0 0,1 0 0 0 0,-1 7-1 0 0,1-11-10 0 0,1 1-1 0 0,0 0 0 0 0,0-1 0 0 0,1 1 0 0 0,-1 0 0 0 0,0 0 0 0 0,0-1 0 0 0,1 1 1 0 0,-1-1-1 0 0,1 1 0 0 0,0 0 0 0 0,-1-1 0 0 0,1 1 0 0 0,0-1 0 0 0,0 1 0 0 0,0-1 0 0 0,0 0 1 0 0,0 1-1 0 0,3 1 0 0 0,-2-1-8 0 0,1 0-1 0 0,0-1 1 0 0,0 1 0 0 0,0-1 0 0 0,0 0 0 0 0,0 1-1 0 0,1-1 1 0 0,-1-1 0 0 0,0 1 0 0 0,0 0 0 0 0,1-1-1 0 0,-1 0 1 0 0,7 0 0 0 0,-4 0-13 0 0,1-1 0 0 0,-1 1-1 0 0,0-1 1 0 0,0-1 0 0 0,0 1 0 0 0,0-1 0 0 0,0 0-1 0 0,0 0 1 0 0,7-5 0 0 0,-11 6 10 0 0,1 0-1 0 0,-1-1 1 0 0,1 1-1 0 0,-1-1 1 0 0,0 0-1 0 0,0 0 1 0 0,0 1-1 0 0,0-1 1 0 0,0-1-1 0 0,0 1 1 0 0,-1 0-1 0 0,1 0 1 0 0,-1-1-1 0 0,1 1 1 0 0,-1-1-1 0 0,0 1 1 0 0,0-1-1 0 0,0 0 1 0 0,0 1 0 0 0,-1-1-1 0 0,1 0 1 0 0,0-5-1 0 0,-1 13 34 0 0,1-1-1 0 0,0 1 1 0 0,0 0-1 0 0,1-1 1 0 0,-1 1 0 0 0,1-1-1 0 0,0 0 1 0 0,0 0-1 0 0,1 1 1 0 0,-1-1-1 0 0,1 0 1 0 0,0-1 0 0 0,6 7-1 0 0,16 27-196 0 0,-25-34-287 0 0,2 1-1128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1:55.369"/>
    </inkml:context>
    <inkml:brush xml:id="br0">
      <inkml:brushProperty name="width" value="0.1" units="cm"/>
      <inkml:brushProperty name="height" value="0.1" units="cm"/>
      <inkml:brushProperty name="color" value="#E71224"/>
    </inkml:brush>
  </inkml:definitions>
  <inkml:trace contextRef="#ctx0" brushRef="#br0">5 0 14471 0 0,'0'0'2950'0'0,"5"105"745"0"0,-10 66-1369 0 0,2-108-3014 0 0,2-14-3345 0 0,1-61-1194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1:55.650"/>
    </inkml:context>
    <inkml:brush xml:id="br0">
      <inkml:brushProperty name="width" value="0.1" units="cm"/>
      <inkml:brushProperty name="height" value="0.1" units="cm"/>
      <inkml:brushProperty name="color" value="#E71224"/>
    </inkml:brush>
  </inkml:definitions>
  <inkml:trace contextRef="#ctx0" brushRef="#br0">0 40 17560 0 0,'0'0'3089'0'0,"44"-2"-2032"0"0,-11 2-497 0 0,1-5-160 0 0,4 1-144 0 0,5-3 33 0 0,-4-1-113 0 0,-10 1-32 0 0,-1 3-64 0 0,-8 2-96 0 0,-11 2-336 0 0</inkml:trace>
</inkml:ink>
</file>

<file path=ppt/ink/ink2.xml><?xml version="1.0" encoding="utf-8"?>
<inkml:ink xmlns:inkml="http://www.w3.org/2003/InkML">
  <inkml:definitions>
    <inkml:context xml:id="ctx0">
      <inkml:inkSource xml:id="inkSrc0">
        <inkml:traceFormat>
          <inkml:channel name="X" type="integer" min="-2.14748E9" max="2.14748E9" units="dev"/>
          <inkml:channel name="Y" type="integer" min="-2.14748E9" max="2.14748E9" units="dev"/>
          <inkml:channel name="F" type="integer" max="32767" units="dev"/>
        </inkml:traceFormat>
        <inkml:channelProperties>
          <inkml:channelProperty channel="X" name="resolution" value="1000" units="1/dev"/>
          <inkml:channelProperty channel="Y" name="resolution" value="1000" units="1/dev"/>
          <inkml:channelProperty channel="F" name="resolution" value="0" units="1/dev"/>
        </inkml:channelProperties>
      </inkml:inkSource>
      <inkml:timestamp xml:id="ts0" timeString="2025-04-27T00:39:07.103"/>
    </inkml:context>
    <inkml:brush xml:id="br0">
      <inkml:brushProperty name="width" value="0.05" units="cm"/>
      <inkml:brushProperty name="height" value="0.05" units="cm"/>
      <inkml:brushProperty name="color" value="#ED1C24"/>
    </inkml:brush>
  </inkml:definitions>
  <inkml:trace contextRef="#ctx0" brushRef="#br0">14584 5211 2516,'0'0'3105,"0"0"-337,0 0-980,0 0-760,0 0-216,0 0-32,0 0-40,0 0-52,0 0-96,0 0-88,-3 0-164,3 0-100,0 0-64,0 0-36,0 0-28,0 0-47,0 0-61,0 0-4,0-3-49,0 3 49,-8 0 73,8 0 127,0 0 36,0 0 116,0 0-68,0 0 0,0 0-60,0 0-76,0 0-36,0 0 12,0 0-28,0 0 28,0 0 12,0 0 12,0 0 0,0 0 0,8 0-12,-8 0 8,0 0 4,0 0-60,0 0-80,0 0 0,3-2 4,-3-1 96,8 1 4,4-1-52,-12 3 0,7-2-60,-7-3-48,11 5-12,-11-2 48,11 0 0,-2 2 4,-5 0 8,7 0 60,0-2-56,1 2 4,3-5-8,-4 5 4,9-3 108,-6 1 56,2 0-80,7-3-76,0 2 36,-1 0 12,-6-4-12,6 6-48,2-1 0,-1-4 4,-8 4 72,8 0-68,-1-1 0,-6-2 0,6 3 52,-2 0-60,-5 0 4,1-1 0,2 3-4,-3-3-8,-3 3 0,7 0 4,-12 0-104,5 0 108,-1 0 64,9 0-56,-16 3-8,7-3-12,7 3 8,-13-1 4,-1 0 48,7-2-48,0 2-24,-4 1 24,-2-1 4,6 1 44,-3-3 48,3 0-92,-3 2 4,4-2 76,-5 2-72,-3-2 36,7 0-36,-3 0 48,3 2-52,0-2 68,-3 4-76,4-4 0,-1 0 4,0 2-4,2-2 4,-2 0-4,3 0 4,-1 1-4,-2-1-4,0 3 4,1-3 4,7 4 44,-12-3-40,5-1-4,7 2-4,-8-2 0,1 0 0,-1 3-8,0-3-52,-2 2 56,2 1-8,0-3 12,0 2 48,1-2-40,-1 2-4,0 1-4,-7-3-72,8 5 68,-1-3-4,-3-2 8,-4 2-4,4 0-4,3 2 0,-7-1 0,7-3 4,-7 3 0,8-1-4,-1 1 4,-4-1 4,4-2 0,-6 3 8,6-3 4,4 2-4,-2-1 40,-2 3-48,0-1-4,0-3 4,1 0 4,-1 1-4,4-1-4,-3 2 4,-1-2 0,-3 6 0,4-6 0,3 0 0,-1 2-8,-1-2-4,-2 0-40,8 0 48,-7 0-8,6 0 0,-6 0 0,10 0-48,-9 2 48,5-2-60,-3 3 8,1-1 64,-5 0 0,9 1-4,-6-3 4,1 2-12,-3 3 12,7-2 8,-3-2-8,2 1 0,-10 5 0,11-6-8,-8 1 8,5 1 4,3-1 4,-12 1 4,6-1 0,9-2 0,-11 3-12,1-2 8,3 2-8,-4-3 0,1 3 0,7-3 0,-3 1 0,-2-1-4,-3 0 0,2 3-12,-2-3 4,0 3 0,1 0 0,-4-3 4,3 0 8,-4 1-8,5-1 0,-12 0-4,11 0 0,-3 0-48,-5 0 12,5 0 36,-8 0-52,5 0 56,2 0 8,4 0 4,-11 0 0,8 0 4,-8 0 44,12 0-4,-5 0 12,-3 0-48,7-1 36,-4-2-44,6 0 4,-10 0 0,12 2 4,-4 1 52,2-3-56,-2 3-4,-4-3-4,5 2 0,-8 1-8,7 0 0,-7 0-56,7 0 16,-11 0-12,8 0-36,-4 0-28,-4 0-8,0 0-116,0 0 4,0 0 148,0 0 92,0 0-4,7 0 0,-7 0-44,0 0 40,4 0-36,-4 0 48,0 1 60,0 2 188,0-3-104,0 3 16,8-3-36,-8 0-52,3 0-24,5 1 12,-3-1 4,-5 0-16,7 0-48,0 0 0,-7 0-12,8 0-88,-5 0-56,-3 0-140,0 0-180,0 0-112,0 0-348,0 0-544,0 0-473,0 0-275,0 0-448,0 0-244,0 3-49,0 3 621</inkml:trace>
  <inkml:trace contextRef="#ctx0" brushRef="#br0">17738 5320 2568,'0'0'2128,"0"0"-503,0 0-129,0 0 216,0 0-200,0 0-152,0 0-160,0 0-212,0 0-292,0 0-292,0 0-104,3-7 40,6 7 49,-5 0 111,-1 0 32,-3-3-172,11 3-140,-11 0-20,11 0 44,-2 0-72,-5 0-48,7 0 36,0 0-48,1 0-52,3 0-56,-4 0 56,1 0-8,7 0 8,-3 0-12,-2-2 16,5 2-52,-3-3 0,6 3 48,-6-5 12,6 3 40,-2 2-28,3-1-8,-4-2-4,0 0 24,-4 0 16,8 3-64,-8-1 24,9 1 16,-6 0-76,2-3 0,-9 3 0,12 0 32,-4 0-44,-5-3-96,2 3 84,6-1 0,-2 1-40,3 0 52,-15-3 0,14 3 12,-2 0 0,-6 0-8,2 0 4,7 0 8,-11 0 56,6 0-12,-3 0 24,1 0 16,-5 0-52,9 0 0,-9 3 0,4-3-40,1 1 44,-5 2-40,0-3-8,8 3 4,-4-3-8,1 0-4,-5 0-4,8 0-80,-7 1 40,3-1-12,-4 3-52,1-3 100,-1 3 4,0 0 0,2-2-4,-2-1 4,0 2 4,5-2 4,-5 5-4,4-2-4,-3-3 4,-1 2-4,4 1 8,-3-2-4,10 3 0,-10-2 0,7 1-8,-3-3 8,-1 1 0,3 5 0,-2-6-4,6 1 8,-6-1 0,6 3 0,-2-3 0,-2 2-4,6-2 4,-5 3-4,4-1-4,-4-2 0,3 0 4,-2 0 0,2 3 4,-2-3-4,2 0-8,1 2-64,1-1 28,-2 3-24,-6-2 12,10-2 56,-3 3 0,-3-3 4,2 1 0,-2 3 0,2-2-4,1-2 4,4 1-4,-5-1 4,-2 3 0,2-3-4,-2 2 0,2-2-44,9 0 44,-12 3 4,3-1 0,-2-2 0,-1 0-4,4 0 0,-5 0-44,6 0-12,-6 0 48,2 3-52,-5-3 16,8 0 36,-8 0-36,8 0 44,1 0 0,-6 0 0,2 0 0,2 0-4,-3 0-4,0 0-76,4 0 88,-1 0 8,2 0-8,-9 0 0,8 0 0,0 0-8,-8 0 8,8 0-4,-4 0 0,-3 0-4,6 0 8,-6 0 0,2 0 0,-3 0 0,5 0-4,-5 0 0,1 0-4,2 0-4,-6 0-36,7-3 36,-8 3 4,9 0 4,-6 0-8,6 0 4,-5 0 8,1 0-4,-5 0 4,7 0 0,6 0 12,-17 0 36,13 0-48,-6 0 4,6 0-4,-5 0 0,0 0 0,4-2 8,-4 2-4,5-3 4,-2 3-4,2 0 8,-5 0-8,4 0 56,-4-2-52,1 2-4,-5 0-4,8 0 0,-3 0-12,-2 0 0,-3 0-36,2 0 40,5 0 0,-6 2 4,-1-2 4,4 0 0,1 3 0,-8-3-48,3 2 0,1 1 44,-1-3-8,-4 0-40,4 2 48,2-2-4,-6 0 4,-3 0-4,3 1 4,-3-1 0,3 0-56,-7 4 56,5-4-4,-5 0 0,0 0-48,0 0 56,0 0 76,0 0 44,0 0 4,0 0 0,0 0-28,-5 0-96,5 0-144,0 0-160,0 0-64,0 0-12,0 0-4,0 0-48,0 0-112,0 0-168,0 0-105,0 0-175,0 0-240,0 3-272,-7-3-464,7 0-1028,-4 0-1349,-3 0 1449,25-3 2896</inkml:trace>
  <inkml:trace contextRef="#ctx0" brushRef="#br0">15004 4078 5228,'0'0'4653,"0"0"-3569,0 0-608,0 0 336,0 0 488,0 0-80,-19 37-12,15-20-131,0-2-245,4 3-164,0 2-28,-8 2-64,4 2-52,4-4-120,0 4 0,0 2-88,0 3 72,0-3 24,0 7 24,4 0 48,-4 3 0,8 2-72,-8-2-52,0 1-60,0-2-200,-8 2 68,4-4-84,4-7-32,-7 0-52,7-7-12,0 0-36,0-6 36,0-2-132,0-4-112,0-2-56,0-3-184,0 0-168,0-2-100,7-2-48,-7-5-332,0-4-2540,0-3-4585,-7-11-216</inkml:trace>
  <inkml:trace contextRef="#ctx0" brushRef="#br0">15282 4634 704,'0'0'8021,"0"0"-6069,0 0-1176,0 0 132,0 0 420,0 0 156,0 0-312,0 0-475,0 0-297,0 0-228,0 0-164,-23-3-8,12 6 12,6 4 176,-2-3 44,-4 3 140,0 3 132,2 2 0,-2 0-136,4 0-76,3 1-96,-3 5 24,3-4 24,-5 2 0,9 2-72,0-5-172,9 4 0,-5-4 0,3-2 8,4-5 76,5 1 40,-1-4-16,-4 0 36,9-3-32,-6-6-28,2-1-12,-4 1-72,-1-5 0,0 1-12,1-3-156,-5 1-28,-3 1-36,3 1 88,-7 0-40,0-1 124,0 3 56,0 4 4,-7 2 152,7-3-100,-4 5 20,-3 0 16,7 0-88,-4 0-96,4 5 16,-8 1 80,4 2 168,4 3 112,-7 2-12,7 0-52,0 4 64,0-3-84,0 3-64,0-2-60,0-4 24,7-1-96,-3 0 60,4-7-52,-4 6-4,3-8-4,-3 2 0,3-3-192,-3 0-172,0-3-204,4 0-308,-4-5-348,7-2-820,-3-3-2085,-5 3-2235,6-10-749</inkml:trace>
  <inkml:trace contextRef="#ctx0" brushRef="#br0">15526 4790 13061,'0'0'4661,"0"0"-4625,0 0 88,0 0 148,0 0 480,0 0 244,0 0-288,0 0-380,0 31-24,0-26-108,8 0-184,-5-3-4,-3 1-8,0 2-44,8-5-56,-8 0 40,5 0 12,-5 0 36,7 0-48,-3-8 52,3 1-68,-3 1 64,3-7-72,-3-1 80,1-1-4,2 1-200,-3 2 52,3-5 156,-3 6 84,-4 1 60,7 6 64,-7 2 12,4-2-112,-4 4-44,0 0-16,0 0-44,9 4 8,-6-2 96,5 2 208,3 3 24,-4 3 24,5 2 108,-1-3-60,1 3-124,-4 1-156,7-2-72,-4-2-56,1 1-4,-1-6-8,0 5-76,-7-6-132,3 0-124,6-1-120,-13 1-84,3-3-196,5 0-268,-8 0-612,0-5-796,0 2-3537,-8-7-4216</inkml:trace>
  <inkml:trace contextRef="#ctx0" brushRef="#br0">15880 4735 9413,'0'0'6084,"0"0"-4911,0 0-1173,0 0-252,0 0 252,0 0 536,0 0 160,39-14 120,-23 12-88,-5-6-188,3 7-200,-1-1-204,5-4-88,-2 4-48,-5 0 8,4-1 92,-3 1-100,-1-1-8,0 1-68,-11 2 76,13-2 0,-13-3 8,7 2 0,-3 2-8,-4 1-48,0-6-72,0 2-76,0 2 144,-4-6-48,-3 3 92,-6-2-168,2 3-104,0-2 8,-5 5 148,2 1 16,-6 0 44,5 0 64,-5 4 208,17 1 76,-1 3-196,-7-2-88,11 4 0,0 1 136,0 4 72,0 0 184,11 1-60,-7 1-4,8-1-108,3 1-160,-4-3-52,1 0-8,7-3-48,-12 2-12,13-3-12,-6-3-52,-6 3-180,4-6-184,-8 0-112,3 1-80,-7-2-160,4-2-488,-4-1-869,0 4-831,0-4-2232,-4 0-185</inkml:trace>
  <inkml:trace contextRef="#ctx0" brushRef="#br0">16285 4622 15001,'0'0'4157,"0"0"-4013,0 0-44,0 0-100,0 0 196,0 0 84,0 0 148,0 0 112,0 0 176,46 5-144,-30-5-256,2 0-236,-3 0-80,4 0-160,0-3-116,4 1-100,1-1-272,-2-2-144,1 3-224,-8-1-400,8 2-1113,-8 1-2507,-3 0-2149</inkml:trace>
  <inkml:trace contextRef="#ctx0" brushRef="#br0">16392 4356 3768,'0'0'5781,"0"0"-3869,0 0-872,0 0-124,0 0 188,0 0 160,0 0-87,0 0-257,0 0-264,0 0-200,0 0-360,11-5-92,-11 14-4,4 5 576,-4 9 684,0 2-140,0 9-360,0-1-252,0 4-96,0 2-84,0 0 32,0 0-144,0-5-136,0-3-80,7-5-144,-3-3 36,-4-3-72,0-4-24,0-2 68,0-1-92,9-7 36,-9 1-88,0-4-120,0 2-144,0-5-136,0 2-184,-9-2-28,9-2 60,-4-6-636,-3-2-2437,7-3-2459,-4 3 679</inkml:trace>
  <inkml:trace contextRef="#ctx0" brushRef="#br0">16701 4643 5216,'0'0'9209,"0"0"-7140,0 0-1481,0 0-292,0 0 412,0 0 288,0 0 60,0 0-228,0 0-220,0 0-148,0 0-216,-11 8-136,2-2-100,5 4 92,-3 4-88,-4 3 36,7-4-40,-3 7-4,7-6 4,-5 0 4,-2 4 96,7-7-100,7 1 0,-2-1-4,-5-1-4,11-3-108,-11-2 48,7-1 52,4 2-104,-7-6-20,5 1-36,-6-1 56,-3 0 52,8-1 12,-5-1 0,1-6 36,-4 1-96,8-6-172,-5 2-72,-3-1 132,0-1 72,0 0 28,0 3 120,0 1 112,0 5 48,0-2 252,0 5-96,0 1-244,0 0-72,0 7-84,0-1 84,-3 9 512,-5 1 128,8 6 0,0-1 4,0 1-260,0 1-204,0-2-72,0-1-108,11-4-64,-11 1-152,13-5-96,-2-8-160,-4 3-144,5-4-268,-1-3-636,-3-7-1156,3 2-3141,1-9-3860</inkml:trace>
  <inkml:trace contextRef="#ctx0" brushRef="#br0">16877 4844 11281,'0'0'1408,"0"0"-1408,0 0 52,11 36 140,-11-24 816,0-4 68,7 1 573,-3-5-113,-4 3-156,7-2-388,-3 0-372,4-2-244,-8-1-72,12-1-72,-12-1 20,0 4 28,0-4 60,0 0 80,0 0-8,0 0-72,0-5-28,0 3-180,0-8-132,0-2-204,0 1-96,0-3 204,0-6-28,-8 7-68,4-7 24,4 7 168,0-3 36,-8 5 108,8 2-136,0 2-8,-4-3-36,4 5 36,0 0 4,0 0 68,0 0 132,0 1-68,4 2 20,4-4-156,-4 2 0,4 2-72,-1 2 72,0-3 4,-3 3 4,8 0 88,-1 0 12,9 3-60,-9-1-44,-4 1 0,5-2-4,0 5-8,-1-4-4,-4 0-60,-3-2-36,3 2-60,-2-2-148,-5 0-96,0 4-44,8-4 4,-8 0 68,0 0 68,0-4 0,0 4 0,3-4-112,-3 4-280,0-6 32,0 4-208,0 2-852,-3 0-725,-5 0-1619,8 0-2137</inkml:trace>
  <inkml:trace contextRef="#ctx0" brushRef="#br0">17262 4660 1188,'0'0'5157,"0"0"-365,0 0-3404,0 0-700,0 0-140,0 0 88,0 0 436,0 0 61,0 0-13,11 38-380,-4-26-184,-3-1-92,4 2-252,3-4-104,-3 0-8,3-4 20,1 0 64,-4-3 0,3 1 24,0-3-52,1 0 76,-5 0-12,4-3-76,2-2-44,-6 3-16,-3-3-36,7 0-48,-4 1 8,-3-4 76,5 4-28,-2-3-52,-7 2-4,11-4 0,-11 1 36,0 4-36,7-4-12,-7 2-24,0-1 36,0-2 68,0 6-64,-7-2 4,7 0 124,0 5-8,0 0 20,0 0-120,0 0-24,0 0-196,0 0-56,0 2-28,0 8 256,0 1 24,0 9 292,0 3-52,0 8-116,0-3 92,0 5-44,0 4-28,7 0-120,-3-4-24,-4 3-4,0-3-56,0-2-24,0 1 36,0-9-76,0 1 4,0-2 32,0-4 88,0 1 4,0-2-4,-4-3 0,-3 3-4,7-5 4,-11 2-12,11-2-36,-7-2 36,-2 1-52,-2-4-20,7 1 0,-3-1-24,-4 3 20,6-9 4,-3 6 12,-3-4-12,4-1-28,0-2 28,-6 0 12,2 0-16,8-2-20,-5-1-28,-4-2 40,12 3 24,-11 1 0,11-5-212,0 2-436,0-3-364,0-1-912,0 0-1189,11-2-3199,-11-3-541</inkml:trace>
  <inkml:trace contextRef="#ctx0" brushRef="#br0">14531 4436 4680,'0'0'5745,"0"0"-3089,0 0-1028,0 0-620,0 0-239,0 0-97,0 0 24,0 0-152,0 0-164,0 0-72,8-3-60,-8 3-16,0 0 60,0 7 16,0-4 8,0 7-24,0 2 184,7 4 12,-7 5-4,0 6-144,0 2-88,4 1 4,-4 6-184,0 0 0,0-1 60,0 1-20,0 0-4,0-6-48,0-1-56,0-5 0,0-5-8,0-8-4,0-1 4,0-3 4,0-4 12,0-1 60,0-2 60,0 1 88,0-1 56,0 0 120,0 0 16,0-1 56,0-6-116,0-8-352,-4-4-356,-3-6-40,7-9 60,-8-1-52,8-1 52,-12-2 32,5 0 76,3 2-40,-3-2-68,7 2-296,-4 3-348,-3 2 200,7-2 280,0 2 240,0 1 104,7-1 56,-3-1-48,3 7 148,4-4 24,5 5 52,-1 2-76,-4 5-36,1 0-136,-1 2-40,9 4-132,-13 1 0,1 3 36,-5 2-148,8 0 44,-11 3-12,9 2 0,-5 0-29,3 2 1,-3 5 160,-4 3 216,7 1 16,-3 4 60,3 4 100,2 3 140,-2-1-180,-3 3 256,3-3-128,-3 2 116,3 0-115,-2-3-101,-5-4 272,8-1-172,-5 0 96,-3-4 52,8-1 48,-8 0-52,0-4-60,0 4-88,-8 0 24,8-3-72,-3 2 136,-5-2-52,-4 3-72,1 0-52,0-1-48,2-2 64,-2 2-100,-7-1-12,5 2-124,-1-4 4,-1 4-4,3-3-24,-7-3-96,7 3-76,8-2-208,-3 2-64,7-4-216,0 4-709,0-3-1335,0-2-3012,11 3-309</inkml:trace>
  <inkml:trace contextRef="#ctx0" brushRef="#br0">18260 4500 4104,'0'0'8105,"0"0"-5257,0 0-1099,0 0-557,0 0-156,0 0-92,0 0-116,0 0-204,0 0-272,0 0-232,0 0 280,8 43 484,-5-19 48,6 7-416,-9 5-260,4-2-112,-1 8-144,-3-9 0,11 2-4,-11-3-8,11-6-108,-2-3 36,-5-6 24,3-3 60,-3-2 64,3-5-4,5-3 0,-12 2 12,8-6 24,-8 0 12,11-8 24,-4-3 60,-3-3-108,8-6-84,-1-5-88,-3-6-68,-5-2 0,5-3-84,-8-5-208,5 1 172,-5-1 204,0 1 12,3 4-100,-3 3-68,0 9 228,0 3 36,0 7 36,0 6-72,0 1-48,0 7-24,8-3 12,-8 3-36,0 0-48,0 0-76,0 0-80,4 0-112,-4 0-76,0 3-8,11 1 32,-4-1-204,-2 2-508,2 3-752,-3-1-1065,3-3-2535,-3 5-1793</inkml:trace>
  <inkml:trace contextRef="#ctx0" brushRef="#br0">18703 4643 15045,'0'0'5129,"0"0"-4165,0 0-964,0 0-404,0 0 64,0 0 340,0 0 316,-12 34 12,4-18-84,5 2 36,-5 2 84,8 1-96,0-4-184,0 2-84,8-3-216,-5 0 112,10-5 104,-2-1 4,0-7 44,5 0 16,-5-3 20,7 0-72,-5-4-12,1-6-8,2-2-112,6-2 8,-10-5-8,0 5 8,-5-6-104,-3 1-52,3 2-136,-7-3 112,0 0 172,0 4 120,-11-1 0,4 3 96,-5 2-84,0 2 88,1 2 216,0 5 0,-5 1-96,5 2-220,8 0-48,-10 2-148,2 1-12,4 4 28,-4-1 8,2 2-120,9 1-52,-11 1-96,11 0-224,-7 1-320,7 1-929,0-2-2159,0-4-1564,0 4-313</inkml:trace>
  <inkml:trace contextRef="#ctx0" brushRef="#br0">19057 4800 7585,'0'0'4100,"0"0"-3072,0 0-416,0 0 292,0 0 544,0 0-479,0 0-381,0 0-80,0 0 72,0 0 60,24 31-136,-24-31-100,0 0 88,0 0 164,0 0 12,0 0-132,7-5-124,-7 0-268,4-5-60,-4 1-84,7-5 100,-7 3-40,4-7-56,-1 2 4,-3-3-4,0-1-4,9 0-92,-5 1 92,-4 1 88,0 5 80,11 1 76,-11 4-16,0 2-60,7 0-132,-3 2-36,-4 4-96,8-2 0,-4-3-36,4 5-12,3 0-4,-4 0-32,2 0 0,2 0-16,0 0-32,-8 0-28,10 1-168,-2 3-160,-4-2-220,4-2-484,-11 0-712,9 3-1009,-9-3-2659,0 0-1197</inkml:trace>
  <inkml:trace contextRef="#ctx0" brushRef="#br0">19565 4340 9821,'0'0'8317,"0"0"-6541,0 0-1776,0 0-220,0 0 220,8 34 584,-8-16 76,0 5 20,0 4-48,0-2 12,0 7-16,0 1-120,0 0-88,0 3-192,-8-3-92,8 0-16,0-2-108,0 0 0,0-8-8,-5-1-4,5-3 96,0-2-48,0-1-40,0-1-8,0-6-44,0-2 32,5-3-120,-5 1-124,0-5-68,0 0-52,0 0-20,0-5-4,0-2-108,0-6-584,0-7-1080,0-1-2685,0-1-1831,0-9-577</inkml:trace>
  <inkml:trace contextRef="#ctx0" brushRef="#br0">19420 4576 9521,'0'0'9137,"0"0"-6825,0 0-1836,0 0-468,34 5 332,-11 0 424,0-3 276,-1 2-280,9 2-252,-8-3-112,8-2-60,-2 5-120,-5-5-208,-1-1-8,3 3-120,-3-3-108,-12 0-240,9 0-184,-9 0-156,-3-3-136,-8 3-416,7-1-928,-7-5-2493,0 5-3647</inkml:trace>
  <inkml:trace contextRef="#ctx0" brushRef="#br0">19889 4379 12165,'0'0'7581,"0"0"-7229,0 0-352,0 0-1124,0 0 840,0 0-88,0 31-468,0-19-673,0-4-723,-4-2-864,4 1-3113</inkml:trace>
  <inkml:trace contextRef="#ctx0" brushRef="#br0">19896 4631 16790,'0'0'2668,"0"0"-2128,4 36-148,-4-17 460,8-3 216,-4 3-484,3-3-272,-7-1-68,11 0-52,-11-4-72,0-1-120,4-1-84,0-2-96,-4-1-388,0-6-196,0 0-172,0-3-184,0-7-800,0 1-3649,-8-15-3012</inkml:trace>
  <inkml:trace contextRef="#ctx0" brushRef="#br0">20155 4579 9653,'0'0'7473,"0"0"-6001,0 0-1260,0 0-116,0 0 580,0 0 328,0 0-68,0 0-280,0 0-392,0 0-264,0 0-100,-14 6 100,1 5 176,2 2 100,0 9-8,0 2 32,-1-2-44,5 1-136,-1 1-48,4-1-12,-3-1 36,7-3 4,0 0-16,0-5 0,7-2 0,5 2-24,-9-4-52,8-1-8,-6 1 0,6-6-108,0 0-60,0-2-76,-2-1-68,2-1-100,-4 0-48,5-1-12,-4-5-88,-4 2-96,7 2-356,-4-3-772,-3 2-1237,5-4-1839,-6 5-1049</inkml:trace>
  <inkml:trace contextRef="#ctx0" brushRef="#br0">20511 4629 980,'0'0'10177,"0"0"-7049,0 0-1740,0 0-756,0 0 157,0 0 459,0 0 68,0 0-168,0 0-356,0 0-392,0 0-204,-9 23 84,9-10 80,0 3 16,0 5 0,-3-2-148,3 3-216,0-1-12,-8-1-48,8-4-48,0-3-24,0 0-88,0-6-92,0 1-64,8-6-96,-8-1-136,0-1-60,3-1-148,-3-5-348,9-3-1328,-9 1-2993,0-12-2940</inkml:trace>
  <inkml:trace contextRef="#ctx0" brushRef="#br0">20511 4287 15281,'0'0'4005,"0"0"-3505,0 0-496,0 0 76,0 0-4,0 0-68,0 0 0,0 0-8,0 0-60,0 0-124,4-2-224,-4 2-376,7 2-504,-7-2-1073,4 3-2523,-1-2-2049</inkml:trace>
  <inkml:trace contextRef="#ctx0" brushRef="#br0">20854 4349 14201,'0'0'2869,"0"0"-2869,0 0 0,0 0 40,7 48 888,-7-30 220,0 3-96,0 8-404,0-3-224,0 5 52,-7 5 20,7-3-168,-12 5-208,8-2-116,-3-3-4,-1-7-72,1 1-24,2-8 24,-2-1 64,3-2-44,-3-3-32,7-4 72,0 1-228,-4-3-88,-4-6-196,8 2-280,0-3-188,0 0-116,0-3-92,0 0-1161,0-5-3671,8-5-2585</inkml:trace>
  <inkml:trace contextRef="#ctx0" brushRef="#br0">20709 4579 4864,'0'0'13342,"0"0"-10790,0 0-2552,0 0-464,0 0 464,0 0 424,42 25 208,-24-20-36,6 4 72,-6-5 68,9 3-204,-4-5-364,0 2-168,-4-1-76,-8 0-20,9-3-84,-9 0-172,-7 0-348,3 0-160,-3-6-188,-4 2-860,0-3-3285,-4 2-3520</inkml:trace>
  <inkml:trace contextRef="#ctx0" brushRef="#br0">21070 4532 1240,'0'0'11053,"0"0"-9053,0 0-1620,0 0 428,0 0 813,13 33-161,-6-23-500,-3 0-336,-4 1-184,0 2-40,0 0 112,7 0-52,-7 4-168,4-2-72,-4-1-64,0 0-12,7 1 16,-7-4-156,5-1 4,3 0-8,-8-6 0,3 3 0,1-2 8,-4-3 52,11 3-48,-11-5-12,12 3-92,-12-3-20,11 0-8,-3 0-96,3-3 8,-7 1-20,4-3 140,0 0-104,3-4 56,-4 1-20,-3-1-4,8-3-168,-1 0 184,-4 0 144,6 0 24,-10 1-24,5-1 72,-5 0 36,1 0 16,-4 0 32,0 2 148,0 3-168,0 3 92,0-2 28,0 5 0,0 1-40,0 0-204,0 0-12,8 0-144,-8 0 36,0 0 32,3 5 76,-3-3 124,9 4 68,-5 2 16,-4 2-76,11 2-72,-4-1-52,-3 1-8,-4 2 0,7 1 8,-7-1-4,0 5 148,0-3-44,0 3 28,-7 4 56,3-3-60,-7 3 16,4-2-28,-6-1-72,10 3-44,-5 0 4,1-2 0,-1 3 0,5-3 40,-6-2 36,5 0-12,4-1 48,0-2-60,-7-3 12,7 4-24,0-4-44,0 0-4,-4 1-4,4 1 4,-7-3 0,7 1 48,0 0-48,-12-1-4,12-1-56,-4-1 48,-3 0-60,7 0 0,-11-1 0,11 0 12,-8-4 48,0 2-96,8-4-24,-4-2-40,-4 1 16,5-2 0,-5 0 36,5-2 76,-5-2 40,-4-3-4,12-5-64,-11 1 60,11-4-40,-4-4 4,1 2 40,3-1-64,0-2 72,0 0 8,0 4 148,0-1-152,0 4 12,0-1-8,0-3 64,0 5-12,3 0 12,1 3-64,-4-1 64,7 4 24,-3-4 48,8 2 40,-4 1 20,3 0-48,4-2-156,1 0 60,2 1 120,-2-1-92,6-1-16,-2-2-72,-2 1-48,6-1 36,-6-3 0,2-1 4,3 1-92,-4-3 52,-5-2-84,2 4-60,-5-1-120,0 5 160,-11 4 152,0 5 0,0 0-24,0 3-276,0 0-232,0 0-136,0 3 64,-11 0 140,8 5 0,-5-1-500,1 3-816,-5-3-1965,4 1-2495,5 0-1813</inkml:trace>
  <inkml:trace contextRef="#ctx0" brushRef="#br0">14729 6053 520,'0'0'1696,"0"0"-1292,0 0-168,0 0-236,0 0 328,0 0 1324,0 0-451,0 0-601,0 0-432,0 0-92,0-1 148,0 1 124,0 0 108,0 0-28,0 0-64,0 0-80,0 0-12,0 0 128,0 0 104,0 0 144,0 0 124,0 0 36,0 0-16,0 0-4,0 0-28,0 0-52,0 0-56,0 0-35,0 0 31,0 0-40,0 0-64,0 0-40,0-3-76,0 3-48,8 0-220,-8 0-156,3 0 0,5 0 120,0 0 8,3 0 248,12 0 32,-4 3 124,8-3 24,-1 1-100,5-1 36,0 3 12,3-1-136,-7 3-116,8-5-64,-6 2-12,-9 3-72,11-2-20,-9-1-88,-3-2-64,0 2 52,-3-2-60,-5 0 60,7 0-48,-13 0 0,-1 2-48,7-2-24,-11 0 12,0 0 24,0 0 8,0 0 16,0 0 0,0 0 12,0 0 12,0 0-84,0 0-76,0 0-20,0 0-88,0 0-156,-4 0-256,-3 0-416,7-2-816,-4 2-1021,-1-2-2651,5 2-1345,20 4 4041</inkml:trace>
  <inkml:trace contextRef="#ctx0" brushRef="#br0">14809 6364 964,'0'0'1292,"0"0"416,0 0 221,0 0-81,0 0-448,0 0-172,0 0-96,0 0-80,0 0-92,0 0-136,-11 8-104,3-8-152,8 0-80,0 0-19,0 0 3,0 0 12,0 0 0,0 0-16,8 0-48,-8 0-40,0 0 52,0 0 32,0 0-232,4 0-184,3 0 24,-3 2 172,7-2 36,5 0 112,2 0 92,6 0 76,-1 0-124,7-2-40,0-1 4,1 1 0,4-1-76,-8 3-24,6-2-104,-10 2-184,4 0-12,-16 0-96,9 0 24,-5 0 8,-4 0 16,1 0-12,-8 2-60,7-2-60,-11 0-12,0 0 8,0 0 52,0 0 48,0 0 72,0 0 12,0 0-4,0 0-52,0 0-148,-4 0-208,-3 3-196,-2-3-156,9 0-304,-11 0-548,4 0-900,7 0-2541,-4 0-3032</inkml:trace>
  <inkml:trace contextRef="#ctx0" brushRef="#br0">15984 6219 4652,'0'0'4445,"0"0"-1465,0 0-836,0 0-520,0 0-419,0 0-149,0 0-84,0 0-124,0 0-276,0 0-60,11 0-36,1 0 44,7 0 88,-3 0-4,6-1-156,1 1-160,-4-6-116,4 5-64,-1-2-108,1 3-96,-8-2-184,5 2-20,-9-5-4,5 5 16,2 0-76,-10 0-144,0 0-160,-4 0-200,7 0-380,-11 0-528,7 0-945,-7 0 21,0 1-1820,4 3-189,-8-4 1825</inkml:trace>
  <inkml:trace contextRef="#ctx0" brushRef="#br0">16270 5808 4244,'0'0'2149,"0"0"1095,0 0-1400,0 0-844,0 0-104,0 0-108,0 0 400,-16-33-91,9 26-265,3 3-148,-7 2 44,3-3-312,-3 2-144,-1 1-260,0-1 48,1 3-48,-4 0-12,3 3-4,1-1-92,0 6-4,0-3-48,-1 2 136,8 2-48,0-1 60,-7 8 108,4 0 36,7 3 152,-5 3 132,5 6 60,0 0-60,0 6-52,5-1-48,-5 2-24,7 1-24,-7-3-76,4-2 124,-4 0-48,7-5-136,-7 1-36,4-2 0,0-4 28,-4-1-88,0-1 36,0-2 36,0-1-36,0 1-36,0-5 0,0 4 64,-4-1 8,0-1-48,-7 0-60,4 1-12,2-4 0,-3 1-72,5 1 0,-5-5-88,8 0-80,-3-1-124,-5-6-116,8 5-80,0-3-192,0-3-196,0 0-388,0 0-500,8-6-1141,-5 2-3667,-3-11-1197</inkml:trace>
  <inkml:trace contextRef="#ctx0" brushRef="#br0">16701 6091 1332,'0'0'7169,"0"0"-4533,0 0-648,0 0-488,0 0-252,0 0-383,0 0-153,0 0-80,0 0 68,0 0 40,0 0-92,31-5-88,-20 4-48,8 1-52,-4 0-68,0 0-140,8-2-216,-4 2-36,0 0-168,-8 0-76,9 0-36,-5 0 4,-4 0-52,9 0-200,-13 0-276,0 0-276,-3 0-732,8 2-1173,-12-2-2315,0 1-669</inkml:trace>
  <inkml:trace contextRef="#ctx0" brushRef="#br0">16743 6294 808,'0'0'11661,"0"0"-9181,0 0-2304,0 0-36,0 0 724,38 16 265,-19-15-237,-4 3 8,4-1 56,-3-3-212,-2 0-268,6 0-284,-5 0-192,4 0-184,0-3-84,-8-1-84,9 4-136,-9-1-384,1 1-296,-1-2-917,-11 2-2231,4 0-2625</inkml:trace>
  <inkml:trace contextRef="#ctx0" brushRef="#br0">17436 5989 2752,'0'0'1120,"0"0"3665,0 0-2973,0 0-500,0 0-132,0 0-48,0 0-84,0 0-92,0 0-163,0 0-109,-11-18-140,11 14-88,4 3-12,-4-2 8,7 1-72,6-3-72,-6 3-100,4-1-28,0-2-56,9 1 168,3 4-12,-4 0-60,4 0-88,-1 0-132,5 2-88,-7 5 28,-5-2-88,3 2 40,-6 3-28,-4-4 28,3 4 0,-4 0 44,-2 0-44,-5 1 96,0 1 12,0 2 0,0 3 176,-12-3 64,1 3-32,3-1-36,-4 6-40,1-2 28,-8-4 44,7 2-80,1 4 8,4-2-24,-6-4 12,2 2 16,0-2-16,4 4-12,-5-7 4,1 5-100,-1-6 216,9 0-96,-1-1-60,-4-1-32,4 2-32,-4-4-8,8-4 0,-3 5 0,3-6-84,0 4 0,0-4 24,0-2-24,0 5 24,0-5 12,0 2 40,0-3-60,3 2 68,5-2 60,-4 3 24,4-1 36,-1-2 0,5 0 16,7 0-40,-4 0-12,3 0 12,2-2 12,3-1-36,0 1 24,0-1-8,4 2-16,-9 1-16,10-4-56,-14 2-60,10 2-100,-6 0 4,-6 0 0,-4 2 0,3 2-52,-4-3 40,-3 2 0,-4-1-16,0 1 16,0 2 72,0-3 88,0 3-40,-11 0-172,11-1-132,-11 3-232,3-5-364,0 3-660,4-5-1205,-3 0-2807,3-5-2741</inkml:trace>
  <inkml:trace contextRef="#ctx0" brushRef="#br0">18131 6353 3952,'0'0'3085,"0"0"-801,0 0-1352,0 0-924,0 0 96,0 0 488,0 0 360,0 0 72,-38 11-56,38-11-92,-4 3-144,-4-3-132,8 2-119,-4-2-93,4 3-16,0-3 12,0 0 48,0 0 76,0 0-4,0 0-160,0 0-136,0 0-76,4 0-20,-4 0 24,12 0 96,-5 0 60,4 2-72,1-2-76,4 0-108,-2 3 28,6-2-64,-5 3 0,1-2-4,6-2-48,-10 2 4,7-2-12,4 0 12,-16 0 48,12 0 4,-7 0 8,-1 0 36,0-2-40,-7 2 40,4 0-48,-8 0 4,4 0-4,-4 0-4,0 0-4,0 0-40,0 0 36,0 0 4,0 0 8,0 0-4,0 0-40,0 0-4,0 0-16,0 0 52,-4 0 0,4 0-48,0 0 12,0 0 48,0 0 0,0 0 8,0 0 4,0 0 48,-8-2-48,4-3-4,4 0-8,-7-5-168,7-1 68,0-6-8,-4 1-52,4-8 24,0-5-8,0 3 20,0-5-120,0-2 12,0 0 44,0 1-32,0 7 84,0-4-24,4 5 36,-4 2 100,0 6 24,0-1 148,7 3-36,-7 5-52,0-1-60,0 0 112,4 6 72,-4-3 100,8 2-88,-8-3-124,0 7-72,8-7-40,-8 6-84,11-2 40,0-1-4,9 2 28,-9-1 60,8-2 84,4 4 72,-4 1 128,3-2-40,-2-1 12,2 4-84,2-1-36,-1 1-28,-8 0-60,4 0-48,-8 1-44,1 6-4,-1-6 48,-6 4-12,-2 2 8,5 3 4,-5-3 12,-3 6 144,0 0-68,0-1 32,0 7 28,0-3 44,-3 4-56,-5 0-40,8-2-88,0 0 4,-3 4 64,-2-8-68,5 5-4,0-5-4,-8 1-28,8 0 28,-3-4 0,3 1 8,0-1-8,-8 1-4,8-2 4,-4 1 0,4-1 12,-7 0 52,3 0-64,4-2 4,-8 0 4,4 2-8,-3-1-4,-4-5 4,11 3 12,-8-2-12,8 3 0,-8-6-52,4 3 40,4 0-108,0-4 12,0 2 20,0 0 16,0 1 68,0-1 4,12 1 72,-12-1 76,8 1-28,3 2-32,-4-3 32,5 4-72,-1-4 36,12 0 16,-15 2 44,11-3 48,-3 2 76,2 0 36,-3-2-28,1 0-132,-5-2-76,1 0-68,-4 2-48,3-2 36,0 0-40,-8 0-8,2 0-12,6 0-72,-11 0 0,8 0-88,-5 0-168,-3 0-144,0 0-200,0 0-196,0 0-568,0 0-829,-11 0-1763,11 6-1820,-11-5-293</inkml:trace>
  <inkml:trace contextRef="#ctx0" brushRef="#br0">19237 6022 4180,'0'0'2541,"0"0"651,0 0-864,0 0-580,0 0-304,0 0-223,0 0-253,0 0-40,0 0 44,0 0-164,-24 5-200,13 0-120,0 3-136,-1-2-136,-3 4-68,0-1-88,-4 1-60,8 1-4,-2-1-68,-1-5 0,10 2-76,-3 3 28,3-6-124,4 3 24,0-2 28,0 3 56,4-5 16,3 5 112,-3-1 8,7 1 40,1-1-36,-1 3-4,4-2 0,-3 0-84,10 3 68,-6 1 12,6 3-56,-9-2 48,5 0-132,-3 0-28,1 4-24,-9-2 36,-3-1 28,3 0 56,-3-1 64,5-2-52,-9-1 64,0 0 8,0-4 88,0 1 88,-9 0 60,5-2 0,-3 0 28,-4 0 8,0-2-64,2-2-20,-13-1-52,10 0-20,-7 0-76,8 0 0,-5 0-36,5-1-12,0 1-96,-1 0-28,12 0 16,-11-3-36,11 3-76,0 0 12,0 0-48,0 0-144,0 0-264,0 0-108,0 0-92,7 0-364,-3 3-269,8-3-503,-1 0-1184,0-3-3417</inkml:trace>
  <inkml:trace contextRef="#ctx0" brushRef="#br0">19538 6308 1316,'0'0'12037,"0"0"-9345,0 0-2540,0 0 93,0 0 847,22 35 292,-17-24-720,-5 2-456,0-2-148,0 1-60,0 0-24,0-2 20,0-2-312,0 0-116,0-5-132,0 2-304,0-3-553,0-2-839,0-2-324,0-3-3208</inkml:trace>
  <inkml:trace contextRef="#ctx0" brushRef="#br0">19629 6016 15045,'0'0'3001,"0"0"-3001,0 0-704,0 0-156,0 0 860,0 0 200,0 0-120,0 0-80,0 0-228,4 37-277,-1-27-803,-3 2-1596,0-2-3629</inkml:trace>
  <inkml:trace contextRef="#ctx0" brushRef="#br0">19763 6445 9805,'0'0'2844,"0"0"-2104,0 0-612,0 0-40,0 0 280,0 0 76,0 0 212,0 0 240,0 0-7,0 0-301,42-25-204,-24 10 96,-2-2 160,-1 1-12,5-2-296,-5 5-52,-4 1-60,1 1-60,-1 1-56,0 2-104,-7 3-4,8 4 4,-12-5 8,11 4 64,-11 2-24,8 0 4,-8 0 8,3 0-12,6 0-40,-5 0 0,3 0 88,4 5 4,-7-1 8,-1 1-24,10 3 52,-6-1-16,-3 2 76,3 1 36,4-1 20,-6 1-92,2 1-112,5-1-48,-12 0-8,3-4-104,1 2-8,-4-4 0,7 1-124,-2-5-216,-5 3-136,0-3-224,0 0-284,0 0-564,0-5-2125,0 0-3799</inkml:trace>
  <inkml:trace contextRef="#ctx0" brushRef="#br0">20502 6132 4456,'0'0'8217,"0"0"-6649,0 0-1216,0 0-248,-34 0 360,30 0 268,-7 2 85,-4 3-33,3-2 20,1 0-52,0 5-140,-9 2-156,13 2-176,-4-1 36,-2 1 24,6 5-120,-4-1-12,11 4-16,-11-4-56,11 3 20,0 0-8,0 0-28,11-2-120,-4 3-4,4-7-8,13 1 8,-17-2-128,17 0 68,-6-4 52,5-5 12,-4 1 12,4-4-12,-12 0-64,13-4-140,-10 1 20,-1-2 40,-2-3 20,-4 1-44,4 1-28,-6-6 0,3-1-108,3-2-52,-11 2-48,0-7 52,3 7 264,-3-7 80,0 7-36,0-1 44,0-2 4,0 5 132,-3 5 168,3-3-192,-11 1-112,3 5 0,3-4-196,-2 4 36,-4 1-72,0-1 44,-2 1 32,-1-1-56,3 3-84,-5 0 0,5 0-276,-1 3-324,0-1-337,5 1 145,-1-1 300,1-2-384,3 0-900,4 0-1880,0 0 707,0-5 261</inkml:trace>
  <inkml:trace contextRef="#ctx0" brushRef="#br0">20613 5907 2916,'0'0'2725,"0"0"-1565,0 0-812,0 0 84,0 0 928,0 0 220,0 0-128,0 0-224,0 0-272,0 0-312,0-10-392,0 10-252,0 0-44,0 0 44,0 4 264,-4 4 188,1 1 229,3 3 167,0 2-164,-8 3-376,5-2 124,-5 6 36,8-1 32,-5 5-20,-2-4-152,7 5-84,-4 3-72,-3-5-52,3 6 28,-3-4 144,-6 5 96,13 1-12,-11-5-36,8 5-88,-8-1-152,7-4 20,-5 2-12,9 0 36,-3-2 28,-5-4-52,8 0-36,0-2-36,-3-1-36,-5-4-12,8 1 12,-4-3-12,-4-2-4,8-2-56,-11 0-60,11-4-16,-4 1-104,0-2-88,-7 0-48,3-2-36,4-2-108,-3-1-200,7 0-364,0 0-420,-4-1-485,4-4-1975,0-3-2136,0 1 1171</inkml:trace>
  <inkml:trace contextRef="#ctx0" brushRef="#br0">13535 7252 900,'0'0'340,"0"0"4101,0 0-2349,0 0-496,0 0-640,0 0-156,0 0-80,0 0-4,0 0 40,0 0 32,-4-7-40,4 4-92,-7 3-120,7-1 45,0 1 67,0 0 108,0 0-16,0 0-88,0 0-124,0 0-124,0 0-100,0 0-84,0 0-88,0 0-132,0 0-156,11 0-112,1 0 268,3 8 84,5-5 100,2 0-172,1 4-12,3-2-76,-2 2-8,-10 1-64,10-5 28,-8 4 12,-5-4-64,0 2-12,0 0 12,1-2-12,-8-3-48,-4 1-112,7-1 12,-7 0 0,0 0 144,0 2 140,-7-2 44,7 0-304,-7 4-188,-2-4-328,-2 0-461,0 2-107,7 0-408,-3-2-596,-6 2-888,2 3-1021,11-2 2257</inkml:trace>
  <inkml:trace contextRef="#ctx0" brushRef="#br0">13535 7461 4164,'0'0'2917,"0"0"-673,0 0-1028,0 0-108,-22 36 32,22-29-32,0-2-208,0 0-232,0-1-16,0-2 5,0 5 51,7-4-64,4 0-76,-7 2-188,5-3-24,2-2-36,-4 3 84,4-3 12,-2 0-76,2 0-132,-7-3-112,7 1-96,-4-1-4,5 1-104,-4 2-76,-1-3-24,-3 3-12,8 0-72,-12 0 0,11 3 8,-3 2-72,-5-3 24,5 2-196,-5 4-264,6-4-304,-5 3-453,-1 3-471,-3 0-588,11-6-2236</inkml:trace>
  <inkml:trace contextRef="#ctx0" brushRef="#br0">14218 7236 4168,'0'0'6065,"0"0"-4137,0 0-928,0 0-404,0 0-12,0 0 48,0 0-40,0 0-140,0 0-59,0 0 183,0 0 304,12 36 156,-5-16-116,1 3-64,-5 3-4,9 0-136,-4 4-88,3 1-20,-7 2-200,3-7-248,6 4-112,-6-7-36,-7-2 0,11-6 48,-4-2-12,-3-3-36,5-3 72,-6-4-12,5 2 24,-5-5 36,5 0 12,-4-5 28,4 0 32,-4-5 0,0-7-36,-4 3-72,7-6-12,-3-5-36,-4 2-48,-4-3-204,-3-3-228,7 0-4,-4 2-32,0 2 92,4 2 76,-8 6-4,8 3 4,0 2 8,0 3-48,0 1-12,8 6 36,-8 0 36,0 2-12,0-3-292,4 3-540,0 0-556,-4 0-233,11 0-31,-11 0-204,11 0-756,1 0-1101,-5 0 61</inkml:trace>
  <inkml:trace contextRef="#ctx0" brushRef="#br0">14592 7407 10425,'0'0'4324,"0"0"-3616,0 0-556,0 0 372,-19 41 517,15-28-185,-4 0-140,4 3-100,-3 1-28,7-6-148,0 9-64,0-6-204,7 2-164,-3-1 4,4-4-12,4 1 48,-9-8 12,17 2 64,-13-6 72,4 0-64,0-6-48,2 0-84,5-4-72,-14 2-100,12-5-92,-16 0 32,11-3 96,-11 2-144,7-2 12,-7-3 60,0 1-24,-7 2-52,7-1-8,-11 4 216,7 0 76,-8 5 96,1 0 40,0 3-16,-2 5 76,2 0 60,0 3-136,4 2-120,-2 5-160,6-4 52,-5 4-76,5 2 60,3-1-280,-8 1 8,8-1-404,8-1-420,-8-2-1201,3-4-2387,5 1-1765</inkml:trace>
  <inkml:trace contextRef="#ctx0" brushRef="#br0">14886 7461 10453,'0'0'4552,"0"0"-3712,0 0-460,0 0 185,-4 36 315,-4-26-12,8 0-352,0-7-172,0 4 48,0-6-72,0 1-16,0-2-24,0 0 0,0 0 12,0 0 96,0 0 172,0-3 56,8-6-96,-8 2-144,0-2-172,4-3-68,-4-2-40,7-1-12,-7 2-84,12-7-8,-12 2-136,4 0 72,0-2-112,3 0-80,-3 1 92,7 3 28,-3 4-12,-4 0 36,7 3 36,-4 3-124,-3 4-48,4 0 4,-4 2 32,0 0 64,-4 2-28,11 4-44,-11-3 8,0 5-72,8-1-76,-5 2-436,-3 1-832,0 2-825,0-2-1803,8-6-1865</inkml:trace>
  <inkml:trace contextRef="#ctx0" brushRef="#br0">15122 7309 14545,'0'0'5429,"0"0"-4501,0 0-928,0 0-184,0 0 184,0 0 380,0 0 176,30 17 76,-6-14 36,-2-3-208,5 0-244,-4 0-216,7 0-4,1 0-68,-1 0-184,-11-3-116,12 1-140,-8-1-288,-5 3-452,-5 0-1356,-2 0-2869,0 3-2432</inkml:trace>
  <inkml:trace contextRef="#ctx0" brushRef="#br0">15278 7083 9805,'0'0'5252,"0"0"-4572,0 0-568,0 0 176,0 0 753,0 33 383,0-20-160,0 8-92,-8 4-284,8-1-232,0 6-88,0 3-144,0-2-124,0 0-92,0-1-28,0 0-12,0-4-108,0-5 24,0 0-72,8-2 36,-8-3-48,0-4 0,0 3-12,0-9-84,0 2 24,0-3-120,0-3-160,0 1-92,0-3-52,0 0-112,0-5-96,0-1-416,4-10-1692,-4 0-3165,0 2-3032</inkml:trace>
  <inkml:trace contextRef="#ctx0" brushRef="#br0">15515 7367 15369,'0'0'5305,"0"0"-5257,0 0 124,0 0-172,0 0 412,11 38 40,-11-28-224,8-4-128,-5 1-64,-3 3-36,0-5-220,8 2-252,-8-5-444,0 0-492,0 0-1056,5-2-2557,-5-4-371,0 0-837</inkml:trace>
  <inkml:trace contextRef="#ctx0" brushRef="#br0">15579 7106 9593,'0'0'7457,"0"0"-6117,0 0-1340,0 0-768,0 0-52,0 0 672,0 0 132,-11 36-132,11-25-105,-7 2-1219,7 3-2420,-4-6-2741</inkml:trace>
  <inkml:trace contextRef="#ctx0" brushRef="#br0">15797 7219 11025,'0'0'5016,"0"0"-4135,0 0-757,0 0 88,-42 10 248,31-8 144,-1 3 12,4 0 120,-3 3-36,0-5-164,3 7-244,-4 2-160,12-1-32,-11 4 8,11 4 36,0-5-136,-3 5 92,3-4 44,3 2-72,-3-4 76,8 5-52,-5-5-12,9-1 12,-4 0 28,3-3 56,0 1-32,-3-5-28,0 4-112,-4-7 0,7 6-8,0-6-8,-4 0-4,-2 1-72,6-3-52,1 0-164,-1 0-124,1-3-88,-1 1-180,-7 0-200,7-3-312,-3 0-628,-8 1-1385,4-3-3731,-4 2 971</inkml:trace>
  <inkml:trace contextRef="#ctx0" brushRef="#br0">16045 7284 9501,'0'0'5928,"0"0"-4988,0 0-936,0 0 505,0 0 655,0 0 240,11 33-180,-11-21-288,0 7 228,0 0-196,-3 2-412,-5 1-376,5 1 0,-6-2-172,9-1-8,-7-1-56,7-5-76,0-3 12,0 1-108,0-4 8,0-2-68,0 0-208,0-4-156,3 0-128,1-2-276,-4-2-436,12-6-672,-4-3-2501,-5-4-2648</inkml:trace>
  <inkml:trace contextRef="#ctx0" brushRef="#br0">16118 7107 11161,'0'0'6285,"0"0"-4753,0 0-1140,0 0-72,0 0 92,0 0 68,0 0-20,0 0-288,0 0-172,0 0-208,-20-7 0,13 7 28,3 0-64,-3 0-124,7 0-208,-5 0-372,5 0-400,0 3-837,0 0-2003,0-3-2113</inkml:trace>
  <inkml:trace contextRef="#ctx0" brushRef="#br0">16213 7295 1384,'0'0'7973,"0"0"-5113,0 0-972,0 0-460,0 0-223,0 0-49,0 0 4,0 0-288,0 0-224,0 0-152,23-10 28,-16 10 144,4 0-148,-3 7-168,15-4-60,-12 0-136,9-1-116,-2 3-40,6-2-72,-13-2-36,8 5-40,-4-6-80,0 2-112,-3-2-12,-1 0-48,0 0-232,2 0-280,-2 0-460,0-2-556,-8-4-661,6 5-475,-5 1-2224,-4 0-481</inkml:trace>
  <inkml:trace contextRef="#ctx0" brushRef="#br0">16347 7073 836,'0'0'572,"0"0"2504,0 0-663,0 0-417,0 0-816,0 0-472,0 0-220,0 0-12,0 0 28,0 0 68,0 0-48,11-6-128,-11 6-104,0 0-12,0 3 36,0 0 48,0-2 180,0-1 176,0 9 165,0-3-41,0 4 8,-4 1-80,-3 8-124,7 1 120,-5 3-48,-3 1-68,5 5-116,-1-2-80,-3 6-20,3-1 0,-8-7-88,12 5-228,-8-7-72,4 0-48,4-3 0,-7-4-4,7 1-4,0-5-76,0-2-24,0-1-12,0-2 0,0 1-12,0-7-60,0 4-76,0-1-84,0-3-56,0-1-100,0 2-112,0-2-208,0 0-452,0 0-556,0 0-829,0 0-1527,7-2-1577</inkml:trace>
  <inkml:trace contextRef="#ctx0" brushRef="#br0">16537 7372 852,'0'0'168,"0"0"-48,0 0 596,0 0-232,0 0-196,0 0 2108,0 0 117,0 0-737,0 0-496,0 0 44,35 23 136,-32-21-104,-3 3-148,8 0-139,-5 3-149,5-5-204,-5 7-140,10-5-124,-6 2-108,4 1-36,-3-4-16,4-2-72,-1 0-88,-4 2-48,4-4 16,-7 0-88,8-6-12,-4 4-4,-1-2-144,1-4-72,-5-1 28,-3 4 8,0-4 48,0 2-32,0-3 20,0 2 60,0 1 16,0-2 0,-3 0 20,-5 1 40,8 1-268,0-3 20,0 6 260,0-1 160,0 3-56,0 2-104,0 0-196,0 0 36,0 0 160,0 0 68,0 7 168,0-3 56,8 6 148,-5 2 24,-3 5-36,9 2-12,-5 7 8,-4 0 144,0 3-168,0 4-144,0 0-16,0-3-32,0 3-16,0-1-48,-13-1-24,13-5-112,-11 1 0,7-6-8,1-3-8,-5 2-52,5-9 48,-6 1 0,5 0 0,-3-3-132,3-3-84,4-2-172,-7-2-108,7 1-136,0-3-108,0 0-248,0-5-792,0 1-2537,7-2-2811,-7-7 231</inkml:trace>
  <inkml:trace contextRef="#ctx0" brushRef="#br0">17654 7410 632,'0'0'848,"0"0"-92,0 0-704,0 0-52,0 0 0,0 0 1404,0 0-88,0 0-391,0 0 23,0 0 144,0 0-68,0-18-296,0 16-200,0 0-104,0 2-48,0-3-92,0 3-52,0-1-68,0-2 4,0 0-80,0 1-72,0 0 32,0 0-36,0 2 0,0-3 116,0 1 128,0-1 128,0 3 164,0-2 176,0 2 24,0 0-44,0-3 40,0 1-19,0-1-77,0 3-8,0-2-84,-7 2-100,3-1-116,-4-2-132,-4 0-60,1 0-36,4 3-4,-13 0-20,5 0-76,-4 3 48,-4 3-52,8-3 4,-8 5 36,11-1 12,-10 0 28,6 2 44,5 3 76,0-2-12,0 1-64,11-1-64,-5 2-68,5 0-60,0 0 60,5-2 100,6 1 20,7 1 64,2-2-4,11-3-92,-5-7-88,1 0-96,7-7-36,-3-5-4,-1-2 52,-7-3 80,4-4 0,-4-1-128,-1 1-52,-2 2 0,-5-3 28,-4 4 8,-8-4 76,-3 3 64,0 1-52,0-4-88,0 1-48,-11-1-60,8-2-52,-5 3 28,-8-1 108,5 1 124,7 8 48,-3-3 72,-4 7 64,6 4-12,-2 3-116,7 1-8,-11 1 8,11 0 112,0 1-20,0 1-88,-4 6-12,4-2 120,0 6 152,4 3 128,-4 0-32,11 3-100,-11 0 36,12 2 24,-1 4 60,-11-1-72,7 4-76,-3-4-8,4 3-16,-5 1 40,-3-1 8,9-3-48,-9 1-116,0 3-100,0-6-8,4 0-140,-4-4 40,0 3-36,0-9-172,0 1-20,0-8-16,3 3-48,-3-5-136,0 3-204,0-2-324,0-3-432,0 0-340,0 0-525,0-5-1751,0 2-2745</inkml:trace>
  <inkml:trace contextRef="#ctx0" brushRef="#br0">17979 7374 6189,'0'0'6620,"0"0"-4852,0 0-1336,0 0-220,0 0 368,0 0 461,0 0 67,0 0-244,0 0-288,0 0-296,0 4-32,0 2 68,0 0 28,3 4-16,1 0-24,-4 1 36,0 1 24,0-1 48,7 1-144,-3 1-100,-4-1-44,0-3-64,7-2-60,-3 3-4,-4 0-4,9-7 0,-6 4-68,9-6 76,-1-1-4,1 0-80,3-8-48,-4 2 12,8-4-28,-4-1 4,1-5 144,-5 3 0,0 1 48,2-4-40,-6-2-8,-3 5-4,-4-4-128,7 1 20,-7 1 72,0 0 40,0 6 160,0 5 20,0-1-180,-7 0-36,7 5-24,-4 0-36,4 0-76,0 0-108,-7 0-72,7 0-24,0 0-40,0 0 4,0 2 8,0 3-372,0-5-580,0 3-825,0-1-1059,0-2-2572,0 0-165</inkml:trace>
  <inkml:trace contextRef="#ctx0" brushRef="#br0">18309 7374 5869,'0'0'6040,"0"0"-4240,0 0-1088,0 0-80,31 7 1053,-19-7 15,-4 0-616,3 3-436,0-3-220,1 0-160,-4 0-188,3-3-80,-8-2-60,5 3 12,0 0-28,0-3 4,-4 0 12,-4 0 56,7 0-4,-7-2-116,0 0-32,-7-2 20,7-1 12,-12 0-20,9-1-40,-10 1 36,2 6 40,8-4 44,-5 6 64,-4 2 112,12 0 8,-11 4-120,11 3 0,-4 8 184,-3 2 220,3-3-12,0 7-64,4 1 0,0-4-72,0 5-24,0-2-76,0-3-96,8 2-56,-1-7-4,4 2 4,5-3-8,-8-6 4,6 2-120,2-6-36,-4 1-64,11-3-108,-16 0-148,4-3-184,0 3-172,-2-2-276,-9 1-621,0-6-1243,0 5-3316,0 2-829</inkml:trace>
  <inkml:trace contextRef="#ctx0" brushRef="#br0">19119 7133 3848,'0'0'6397,"0"0"-4533,0 0-712,0 0-224,0 0 96,0 0 84,11-34-195,-11 31-157,0 3-28,0-2-88,0 2-176,0 0-132,0 0-124,0 0-208,0 5 60,0 3 24,0 7 380,7 6 580,-3 6-96,-4 2-320,0 6-244,0 3-8,0-2-264,8 1-104,-8-1-16,0-2 8,0-6-8,0-5-160,0-2-12,0-4 32,0-3 88,0-2 48,4-4-108,-4-3-84,0 2-136,0-5-144,0-2-84,0 0-4,0 0 0,0-9-356,-4-4-1692,4 3-3317,-8-13-2116</inkml:trace>
  <inkml:trace contextRef="#ctx0" brushRef="#br0">19004 7267 13805,'0'0'2813,"0"0"-2813,0 0 200,0 0 248,0 0 544,0 0 224,22 38-4,-13-34-92,13 4-68,-2-6-264,9 0-304,-5-2-244,7 0-144,-4 0-96,-5 0-132,1-2-72,-1 2-184,-13-2-180,2 0-156,7-2-224,-5 2-648,-10 1-1292,5 1-2541,3-3-2596</inkml:trace>
  <inkml:trace contextRef="#ctx0" brushRef="#br0">19400 7326 4224,'0'0'9829,"0"0"-7709,0 0-1567,0 0-401,0 0 220,0 0 372,0 0 548,0 0-348,-7 36-200,7-22-76,0 2-60,0 2-160,7 0-328,-7 2-116,8-4 0,4 1 8,-1-5 52,0-3 80,1-2 48,7-2-60,1-5-32,-9 0-52,12-7-44,-5-3 56,-3-2-48,1 1 96,-5-2-60,-3 0-36,-5-4-12,-3 1-108,0-4-220,0-1-144,-3 1 76,-5-1 176,-3 5 148,-5-1 64,1 9-116,-3 0-128,2 2 192,-2 6 60,5 0 12,-1 7-12,2 1-208,0 2 36,1 4 52,-4-2 36,7 0-124,0 1-96,-3 0-136,11 1-676,-7-7-772,7 2-1325,0-1-3263,0-6-1029</inkml:trace>
  <inkml:trace contextRef="#ctx0" brushRef="#br0">20221 7132 3708,'0'0'4981,"0"0"-3017,0 0-436,0 0-312,0 0-124,0 0-84,0 0-316,0 0-363,0 0-217,0 0-60,0 0 8,-8-13 104,8 23 272,0 3 344,0 0 388,8 8-188,-8 2-212,0 7-136,0-1-84,3-2-112,-3 3-156,4-4-112,-4-3-96,0-2-72,0 1 8,7-8 52,-7-2 0,4-2 12,-4-1 28,0-7-4,0 4-36,0-5-48,0 2 60,0-3 12,0 0 48,0 0 28,0 0 92,0 0 12,0-3-228,9-4-36,-9 1-336,3-6-64,5-3 40,3-1 92,0-4 100,1 4 120,-1-1-12,-3 3-24,4 2 76,-1 5-80,-11-1-8,11 5 0,-4 0-12,-3 3 8,5 0-20,-6 0 24,5 0 36,-4 4 60,-1 4 56,8 1 28,-11 1 12,13 5 16,-13-4-64,11 3-48,-11 2 0,7-1-84,-3 1 84,-4-1 0,8-1 60,-8-2-12,0-2-36,0 1 120,0-1-24,0-3 4,0 0 20,-8-2 12,4-1 24,-3-2 4,-4 5 20,7-6-60,-8-1-24,1 0 4,-1 0-40,-4 0 0,5-1 0,0-3-60,-1 1 36,1 1-48,7 2-84,-7-1-72,4 1 36,2-3-28,5 3-80,0 0-52,-7 0-116,7 0-100,0 0-52,0 0-132,0 0-516,7 0-636,-2-3-549,2 1-827,-3 0-2336,3-8-889</inkml:trace>
  <inkml:trace contextRef="#ctx0" brushRef="#br0">20553 7384 13061,'0'0'2724,"0"0"-2212,0 0-508,0 0 705,0 0 679,42 4-196,-31-2-484,-4 0-120,5-2-152,-1 0-228,0 0-196,0 0-4,9-2 0,-16 0 64,0-1-24,7-1-40,-3-1-8,-4 3 0,-4-5-60,0 2-48,0-3-88,0-1-20,-4-3 8,-4 0-24,-3 0 36,3 1-12,1 5-16,-6-2 224,10 2 256,-5 4 88,5 2-224,-5 2-120,5 4-76,-5 2 76,-4-2 268,12 5 60,-7 6-24,7-2-12,-11-2-36,11 7-64,-8-4-44,8 1-148,0-1-76,8 1 28,3-5-48,-8 0 24,1-5 68,8-2-4,7 2-128,-8-5-44,1-2-76,7 0-36,-8-4-108,8-3-148,-4-1-152,5 2-320,-13-2-724,13-1-1473,-9 4-3159,0-7-921</inkml:trace>
  <inkml:trace contextRef="#ctx0" brushRef="#br0">20887 7395 8825,'0'0'8549,"0"0"-6809,0 0-1468,0 0 108,0 0 548,0 0 484,13 36-516,-13-27-548,3 1-248,-3-4-100,0 2-136,0-1 16,0-4-48,0-1-172,0 3-180,0-5-136,0 0-124,0 0-136,0-7-212,0-1-1181,0-4-2659,0 2-993,0-11 1033</inkml:trace>
  <inkml:trace contextRef="#ctx0" brushRef="#br0">20949 7063 9549,'0'0'4464,"0"0"-4464,0 0-612,0 0-20,0 0 628,0 0-72,0 33-76,0-22-192,0 1-376,0 1-556,-4-2-1420,4-1-2153</inkml:trace>
  <inkml:trace contextRef="#ctx0" brushRef="#br0">21067 7384 9829,'0'0'2524,"0"0"-1476,0 0-220,0 0 372,0 0-7,0 0-433,0 0-64,0 0 44,0 0-176,0 0-296,0 0-180,-11 31-28,14-31 100,-3 0 96,8 0 48,-5-5 88,10 2 8,-13-2-96,11 0-72,-4 0-24,4-2-16,2 3-12,-6-3-44,0 2-40,-3-2-12,8 4-72,-1-4 48,-3 6-56,-5-8 4,5 8-8,-4 1-12,4-3-44,-8 3 56,8 0 48,-8 0 40,0 3 56,11 4 36,-11-3-36,7 3 4,-3 1-64,4-1-40,-4 0-44,-4 0-12,7 0-108,-3-5-100,3 3-240,-3 0-204,-4-5-164,9 3-232,-6-3-424,5 0-957,-8 0-2079,0-3-2437</inkml:trace>
  <inkml:trace contextRef="#ctx0" brushRef="#br0">21468 7315 15029,'0'0'4429,"0"0"-3329,0 0-560,0 0-92,0 0 208,-27 2 60,16 0-380,-2 3-164,2 0-16,8 2-80,-9-1-76,5 4-96,2 2-24,-2-2 8,3 1-68,-3 1 48,7 1-64,0-2 64,0 1 120,0-1-144,11-1-16,-11-3 4,12 1-4,-5-3 64,5-3 28,-9-1 80,17-1 12,-16-1 108,7-1 16,-8-8-128,8 2 4,-2 0-12,-5-2 0,3-5-44,-7 2 44,4-2-160,-4 4 104,0-4 56,0 0 72,0 3 36,0 1-104,0 1-4,0 6-4,0-5-8,0 6 8,-4-4 4,4 7 112,0-3-16,0 3-48,0 0-48,0 0-64,-7 5-8,7 3 72,0 3 72,0 3-24,-4 4 0,4-2-40,-9 5 0,9 1-8,0-1 4,-3 2 76,-5 4-4,8-1 92,0-3 12,-3 1 40,-5-1-40,8 4 28,-3-5 8,-1-3-24,4-1-44,0-1-40,-9-1-96,6-3 48,3-2-48,-8 1 48,8-2-48,-3 0 0,3-1 0,-8-5 48,8 3 0,-4-2-12,-3 3 60,7-1-24,-12-3-24,12 2-52,-11-2 0,11-2-8,-4 1-8,0 2-112,4-5-60,0 0-96,-7 0-208,7 0-180,0 0-124,0-3-184,0-2-580,0-5-2929,0 7-5404</inkml:trace>
  <inkml:trace contextRef="#ctx0" brushRef="#br0">22100 7295 2164,'0'0'236,"0"0"4221,0 0-1981,0 0-472,0 0-556,0 0-300,0 0-88,0 0-76,0 0 57,0 0-37,0 0-104,8-10-200,-8 13-100,-3 4-88,-2 3-96,-6 4-76,3 3-24,-3 1-12,8 6 8,3 0-132,-9 0-180,9 0-72,0-3 24,9-2-76,2-2-8,-8-6 120,16 1 12,-3-7 4,-1 0 36,4-5-40,3-5-96,-2-3 0,3-5 20,-4-2 64,1 1-36,-9-2-48,0-1 12,0 1 8,-3-2-8,-8-3-108,0 5-40,0-6 220,-8 4 12,-3 1 96,0 2 8,-5 1-100,-6 4 4,-2 1-8,2 7-96,-5 2-24,4 0 108,0 2 12,4 6 108,0 0-84,7 0-24,1 1-196,0 1-84,7 0-192,1 2-128,3-2-308,7-7-404,4 5-653,0-6-903,1 1-3100,18-6-733</inkml:trace>
  <inkml:trace contextRef="#ctx0" brushRef="#br0">22432 7428 8837,'0'0'8301,"0"0"-6957,0 0-1340,0 0 140,0 0 460,20 32 144,-17-28-260,5 6-244,-8-7 36,3 3-36,-3-4-72,8 3-4,-8-2-96,0-1-64,0-2 44,0 0 32,0 0 60,0 0 52,0 0 44,0 0 136,3-2 24,2-4-84,-5 2-100,8-5-96,-5-1-112,9-2-4,-5-2 36,5-3-40,-8 3-72,7 2 72,0 2 52,-7 1 56,8 7 52,-1 0-64,0 2-36,-2 0 60,2 2 132,4 5 136,1 0 92,-5 2-144,8 4-104,-4-2-100,4 1-132,-4-2-64,0-1-92,-2 0-88,-2-4-92,-4 0 0,-3-2-76,3-1-164,-7-2-248,0 1-324,0-1-776,0-1-1120,-11-1-2773,4-3-3032</inkml:trace>
  <inkml:trace contextRef="#ctx0" brushRef="#br0">23458 7333 968,'0'0'7765,"0"0"-6341,0 0-920,-38-14 116,26 12 496,-2 0 236,-2-4-200,-3 6-80,7-1-119,-3 1-57,-3 0-68,9 0-68,-2 0-76,0 1-180,-1 5-272,4-2-232,8 6-60,0 2 60,0-1 76,0 4 4,8 2-80,4-4-8,-1 5-92,4-5 92,1-3 8,-5 0 0,9-4-4,-6 0-56,1-5 12,-3-1 36,7 0-48,-3-1 48,2-5 0,-10 4-136,0-2 40,-4-1 108,3 2 0,-3-1 120,-4-4 28,0 6-40,0-6-108,0 1 48,0 3 52,0-3 80,0 4 52,-4 1 48,4 2-196,0 0-84,0 0-204,0 5-4,0 2 208,0 4 292,0-1 36,0 5-220,4 2-72,-4-3-36,11-1-84,-11-1-108,12 3-136,-4-6-172,3 1-112,-7-3-268,-1-4-412,5 1-969,-3-4-2447,-5 0-2741</inkml:trace>
  <inkml:trace contextRef="#ctx0" brushRef="#br0">14332 8198 1108,'0'0'4929,"0"0"-3253,0 0-884,0 0-144,0 0 180,0 0 268,0 0 124,0 0-120,0 0-212,0 0-140,0 0-68,-4-17 1,4 17 7,-7 0-44,7 0-28,0 0-72,0 0-112,0 0-92,0 0-80,0 5-104,0 2 164,0 5 180,-4-1 156,-3 9-96,7-4-208,0 1-148,-4-3-120,4-2-12,0-1-8,0-2 8,0-3-12,0-1-56,0-3 4,0 1 52,0-2 12,0-1 0,0 0 84,0 0 64,0 0 56,0 0 136,0-1-28,0-2-44,0-2-124,0-3-152,0-4-64,4-3 0,-4 0 4,0-3-4,0-1-84,0-1 72,0 3-36,0-1-84,0-1-60,7 3-28,-7-1 64,4 2 144,-4 4-48,0 1 0,0 1 0,7-1-36,-3 0 48,-4 6 36,9-6-124,-6 3 52,5 2-48,-5-2 12,5 3 24,4-2 12,-4 2-76,3 2 28,0-3 60,1 2-12,-5 3-12,4 0 84,-7 0-88,8 0 28,-8 0 64,3 0-76,-3 3 12,-4 2-12,0-3 32,8-2-92,-5 3 60,-3 2 0,0-3-88,0 1-216,0 0-280,0 2-248,0-2-372,0 4-296,0-5-753,0 6-1555,0-3-1252</inkml:trace>
  <inkml:trace contextRef="#ctx0" brushRef="#br0">14779 8176 6521,'0'0'9288,"0"0"-7723,0 0-1341,0 0-224,-31 10 532,20-3 132,0-2-72,-2 4 8,6-2-76,-4 0-144,11 3-192,0 1-188,0-1-72,0 2 0,0 0-24,11-3-28,-4 1 40,6-6 80,-2 2-56,0-5 8,5-1-44,-1 0-76,-4-3 0,1-5-12,6-2 4,-9 1-92,-2-3 4,-3 3 8,3-4 40,-3 3-40,-4-1 12,0-1 4,0 2 168,-11-1-48,11 3-48,-11-6 156,2 3-32,-2 2 48,0 0 8,-8 1 192,7 1 132,1 2-108,3 2-116,0-2-108,5 5-160,3 0-164,-8-2-36,8 2-12,0 0-88,0 0-285,0 2-1423,8 3-520,-5 0-40,5 0-305,-5-2-1651</inkml:trace>
  <inkml:trace contextRef="#ctx0" brushRef="#br0">15027 7943 7901,'0'0'6184,"0"0"-4580,0 0-964,0 0-127,0 0 431,0 0 340,0 0-316,0 0-356,0 0-340,0 0-264,0 0 92,0 29 280,0-10 116,-7 4 100,7 1-160,0 8-136,-13-5 4,13 5-64,-3-6-32,-5 2-64,8-4-12,-3-2-72,3-4-60,-8-3 0,8-4-48,0 1-60,0-2-48,0-2-40,0-5-44,0 6-112,0-8-108,0-1-96,0 3-184,0-3-248,0 0-260,0 0-392,0 0-653,0-3-1991,0-1-3033</inkml:trace>
  <inkml:trace contextRef="#ctx0" brushRef="#br0">14909 8117 14781,'0'0'4193,"0"0"-3925,0 0-260,0 0-8,0 0 308,0 0 228,0 0 160,0 0 192,0 0-24,38 13-260,-20-10-240,2 1-160,-9-2-12,13-2-80,-6 0-16,2-2-96,-9-5-40,0 6-132,0-1-176,-2 2-244,2-3-136,-11 3 12,3 0-148,-3 0-556,0 0-1180,0 0-1805,-3 0-1387,-5-5-645</inkml:trace>
  <inkml:trace contextRef="#ctx0" brushRef="#br0">15405 8140 7537,'0'0'4720,"0"0"-3956,0 0-456,0 0 188,0 0 404,0 0 436,-47 15-59,39-8-89,-3 3-216,0-2-264,-1 0-292,1 2-224,4-1-180,-5 0-12,8 4-16,0-3-32,4-2 40,0 0-200,0-1 64,0 0-124,0-3-28,8 5 100,0-6 0,-4 0 112,7-1-64,-4 1 72,-3-3 4,8 0-12,-5-5-28,-3 2 24,3 1 4,1-5 84,-8 4 48,12-4 76,-12 3 12,0-6-40,7 5 4,-7-3 84,4-2-124,-4 2-48,0 1 184,0 0-12,0 5 88,0 0 116,0 2-144,0 0-244,0 2-340,0 2 120,0 3 220,0 6 304,0 0-108,0 5-196,0-5-256,0 2-24,0 2-296,11-7-432,-11-2-228,9-3-645,-5-2-1967,3-3-2016</inkml:trace>
  <inkml:trace contextRef="#ctx0" brushRef="#br0">15550 8129 13773,'0'0'4381,"0"0"-4381,0 0-124,0 0 124,0 0 272,0 0 432,0 0 228,38 10 140,-27-9-292,0-1-272,12 3-144,-4 0-48,0-1 92,0-2-8,-3 0-192,2 0-128,-2 0-80,-1-2-12,-4-1-148,9 0-152,-17 2-172,9 1-376,-9 0-308,-3-2-860,0 2-2829,0 0-3051</inkml:trace>
  <inkml:trace contextRef="#ctx0" brushRef="#br0">15655 7937 8825,'0'0'2840,"0"0"-1672,0 0-404,0 0 200,0 0 144,0 0 13,0 0-201,0 0-280,0 0-244,0 0 156,0 21 160,-3-8 32,3 0-148,0 3-144,0 4-28,0 1-48,0 1-36,0 1-88,0-2-84,0 1 40,3-1-40,-3 1-96,4-6-72,-4 3-8,0-5-64,9 1 0,-9-4-12,3-1-12,-3-3-124,0 2-20,0-6-64,0 4-108,0-5-120,0 1-88,-3-3-172,-6 2-408,9-2-532,-4 0-1409,1 0-3115,-5-7-521</inkml:trace>
  <inkml:trace contextRef="#ctx0" brushRef="#br0">15888 8140 12465,'0'0'2856,"0"0"-1908,0 0 85,0 0 599,23 33 108,-23-20-644,8-1-416,-5-3-296,-3 0-200,9 1-184,-9 0-72,0-6-172,0 3-96,0-2-288,0-2-272,0-1-288,0-2-548,-9-2-1041,6-3-2339,-5-9-4589</inkml:trace>
  <inkml:trace contextRef="#ctx0" brushRef="#br0">15919 7839 14969,'0'0'4977,"0"0"-4149,0 0-828,0 0-316,0 0 168,0 0 88,0 0 0,0 0-492,3 33-776,6-21-889,-9-1-2287,-9 2-3933</inkml:trace>
  <inkml:trace contextRef="#ctx0" brushRef="#br0">16087 8166 3652,'0'0'2893,"0"0"-749,0 0-620,0 0-16,0 0-76,0 0-172,0 0-160,0 0-143,0 0-185,0 0-188,19 17-188,-19-17-164,0 3-48,0-3-72,0 2-104,0-2-4,0 0 8,0 0 100,0 0 24,0 0-28,7 0 4,-2-2 60,-5-1 36,7 1 24,-3-3-24,3-1-36,-3-2-72,3-4 32,6 2 16,-10-1 20,5 1 16,-1-2-88,0 5 40,-3 0 84,5 0 8,-6 5 16,-3-1-72,8 3-100,-4 0 0,-4 0 36,7 0-24,-7 0-20,4 3 44,4 4 36,-4-2 28,3 5 8,-3-3-36,3 2 12,-3-1-92,0 2-64,-4-2-64,0-1-56,0 0-84,0-3-232,0 2-184,0-2-240,0 1-336,0-3-908,-4-2-2673,4 3-3816</inkml:trace>
  <inkml:trace contextRef="#ctx0" brushRef="#br0">16499 8055 14469,'0'0'5745,"0"0"-4309,0 0-756,0 0-316,0 0 84,0 0 412,0 0-272,0 0-284,0 0-148,0 0-156,0 0-108,-27 5-36,20-2-64,3 4-20,-5-1-24,6 4 80,-5 1 52,-3 1 36,11 3-108,-3-2 60,-6-2-28,9-4 16,0 2-24,0-1 8,9-4-104,-6 3 68,5-4 64,-5-1 24,8-2 108,-2 0 120,2 0-12,-4-5 40,1 3-4,-5-6-24,10 1 36,-6 1-32,-3-4-28,3 3 48,-3 1-48,5-4 52,-6 0-52,5 0 60,-5 0-120,5 2-36,-8-1-108,0-1 0,3 3 12,-3-1-52,0 3 76,0 3 72,0-3 0,0 5 0,0 0-72,0 0-48,0 0-36,-3 5 8,3 0 148,0 5 124,-8 1 24,5 1-52,-5 8-96,5-4 0,3 2 48,-9 2 144,9 0-20,0-2-52,0 0 12,0 5-48,0-5 24,0 4-32,0-3-16,0 2 84,0-1 12,0 0 60,0-4-72,0 4 28,0 1-28,0-5-48,-4 3-12,4 1-24,0-4-12,0 4-36,-7-3-4,7-1 4,0-3 0,0 5 0,0-6-12,0-3-64,0-2-44,0 0 0,0-3 12,0 2 24,-4-5 12,-3 2-24,7-3-4,-13 0 4,10 0-48,-5-3-36,1 0 0,0-5 0,3-1-28,-8-4-44,4 2-16,8-4 40,-11-2 60,11 4 32,0-7 52,0 6 12,0-5-12,0 3-12,0-1 76,0 3 8,0-2 12,8 1 60,-5 3 12,5 1-36,-5-1-48,6 2 4,2 0-4,-4 4 48,1-2 28,-5-1 20,10 2 0,-2 1-12,-4-2 0,6 3 0,-2-3 28,0 5-28,-4-6-76,5 8-4,-1-7-4,-3 6-12,-5 0-48,5-1-52,-3 1-20,2-1-48,-7 3-88,4 0-180,-4-2-256,7 2-124,-7 0-196,0 0-304,0 0-532,0 0-589,0 0-619,0-3-3533</inkml:trace>
  <inkml:trace contextRef="#ctx0" brushRef="#br0">17296 8043 1696,'0'0'992,"0"0"-588,0 0 2045,0 0-237,0 0-112,0 0-528,0 0-72,0 0 52,0 0-92,0 0-303,-4-5-241,4 4-140,0 1-88,0 0-64,-8-4-60,8 2-76,0 2-76,0 0-120,0 0-84,0 0-92,0 0-116,0-1-120,8 1-76,3 0-192,-3 0 300,11 0 88,-4 0 72,16 0-72,-16-5-148,1 0 4,2 2 8,-3 0-20,-3-4-88,-8 5-48,7 1 20,-4 1 64,-3-6 76,-4 6 120,0 0 12,0-2 108,0 2 40,-4-2-28,-3-1-120,3-4-244,-3 0-36,-9 2 96,5 0 24,-4 1 24,-5 4 28,6-2 48,-2 2 60,-6 2 112,2-1 48,9 6 108,-4-4 4,3 5-16,1 1-36,7 0-24,-3 6-24,3 0 32,4 3 104,0 4 44,4 1-48,-4 1-16,7-1-128,4-1-76,1-3 12,-1-4 16,-3-2-16,3-1-48,9-2-44,-6-2-4,6-5-4,-13 2-80,12-5-64,-3 0 16,-5-5 0,0 3-28,5-6-80,-9 5-116,-3-5-128,7 3-188,-11 3-184,0-3-452,0 3-1037,0-2-2291,-4 4-1497</inkml:trace>
  <inkml:trace contextRef="#ctx0" brushRef="#br0">17696 8060 15105,'0'0'4513,"0"0"-3289,0 0-872,0 0 12,0 0 352,0 0 424,0 0-344,0 0-216,0 0-148,0 0-216,0 0-216,-15-17-84,11 21-132,-15-1 36,8 7 48,-1 0 68,0 1 52,9 1-120,-5 2-24,4-2-84,4 2 36,0-4 68,4 2 16,-4-5-36,11 3 36,1-9-4,-4 2 40,7-3 24,4 0 12,-11-4-24,10-4-48,-2-3 48,-5 1 8,0-3 64,-2 0 8,-2 2 4,1-2 0,-5 0 4,-3-1-16,0 3-124,0-1 28,0 6 96,-11-1 84,11-2 0,-3 5 100,-1 4-28,-5 0-24,-2 8-72,7-2-48,-3 10 148,-4 1 44,11 3 76,-12 3-64,12-1-216,-4-1-48,4-1-144,0-7-100,4 0 28,-4-4-148,12-1-12,-5-5-24,-3-3-52,7 0-20,0 0-164,5-7-428,-5 1-852,0-4-785,-2 3-2863,-5-7-845</inkml:trace>
  <inkml:trace contextRef="#ctx0" brushRef="#br0">17925 8124 6081,'0'0'8048,"0"0"-6256,0 0-1135,-12 40 15,12-28 776,-3 0-52,3-1-404,0-3-228,0 1 60,3-4-100,-3 0-192,8-2-192,-4-3-52,3 0-56,-2 0-16,6-8 0,-4 3 0,4-4-36,2 1 48,-13 2-32,7-4-4,-7 0-36,0 1-52,7-5-104,-7 1-60,0-5-60,0 2-48,0-3 72,0-1 12,0 4-12,0-1-40,0 3-20,0 4 72,0 3 12,0 3 24,0 2-24,0 2-84,0 0-36,0 0-64,0 0 4,0 0-12,4 0-52,-4 2 100,7 2 156,-3 3-24,8 0 76,-4-1-188,3 1-80,1-4 20,-4 4-144,3-6-436,0 2-676,1-3-976,-5 0-2117,-3-3-2591</inkml:trace>
  <inkml:trace contextRef="#ctx0" brushRef="#br0">18153 8000 16662,'0'0'3028,"0"0"-2980,0 0 136,0 0-184,0 0 660,42 7 116,-26-4 124,-1 2 68,8-3-340,-4-2-324,8 3-112,-4-3-108,-1 0-84,-2 0-48,2 0 36,-2-3 0,-6 1-60,2-6-72,-4 6-136,-5-5-176,-3 3-188,-4-6-156,0 3-196,0-7-396,0 2-172,0-5-64,0 1-37,0-7 397,0 5 220,0 2 188,0-4 860,0 8 168,0 1 1024,0 9 268,0-3 4,0 2-295,0 3-325,0 0-264,0 5-224,0 2 284,0 2 484,0 6-40,0 3-100,0 4-124,0 2-292,0-1-172,-4 4-108,4-1-20,0 0-64,0 1-12,0-4 24,4-2-84,-4-2-120,7-2 36,-2-4-40,2-3 40,-3 0-32,3-5-8,-3 0-8,3-3 0,2-2 8,-9 0 0,11 0-8,-11-2-8,7-5-44,-3 2-20,-4-4-24,8-3-60,-5-1 24,-3-1-84,9 3 36,-9-2 84,4 7 24,-4-1 68,0 4 4,0 1-4,0 2-56,0 0-36,0 0 0,7 0-36,-7 2-40,0 1 172,4 4 168,3-1 60,5 4 4,-8 0-52,0 0-24,7-2-24,-4 2 24,-3-1-24,8-2 24,-5 1 16,-3-1-40,7-2-24,-3-1 0,0 2-12,0-3-24,-5-3-24,8 3-36,-11 1-4,8-3-8,-8-1-96,5 0-144,-5 0-112,0 0-56,7 0-72,-7 0-148,0 0-168,0 0-112,0 0-340,-7 0-940,2 0-2017,5 0-3091,-8 0-401</inkml:trace>
  <inkml:trace contextRef="#ctx0" brushRef="#br0">18295 7787 208,'0'0'14541,"0"0"-12004,0 0-2261,0 0-140,0 0 184,0 0 456,0 0 476,0 0 128,-8 35-156,1-16-148,7 7-484,-12 5 120,4 2-328,5 3-120,-5 2-8,8-2 8,0-3-72,0-4-72,0-3-36,0-5 0,8-5-76,-5 1-8,-3-4-60,8-4-72,-5-1-60,6-5-48,-9 0-76,0-1-68,0-2-24,4 0 8,-4 0-32,0 0-88,-4 0-120,4-2-136,-9-3-708,6-4-1004,-5 0-2141,5-1-2083,-5-6-161</inkml:trace>
  <inkml:trace contextRef="#ctx0" brushRef="#br0">18992 8107 12657,'0'0'4541,"0"0"-3217,0 0-660,0 0-88,0 0 256,0 0-128,0 0-340,0 0-228,0 0-136,0 0-112,0 0 16,-7 10-96,7-8-76,7 3-64,-7-2-180,0-1-184,5-2-336,-5 0-780,0 0-2113,0 0-1799,0-5-1373,-5-12 7097</inkml:trace>
  <inkml:trace contextRef="#ctx0" brushRef="#br0">13646 8962 432,'0'0'376,"0"0"5905,0 0-3725,0 0-956,0 0-432,0 0-4,0 0-36,0 0-56,0 0-143,0 0-209,0-1-148,0 1-92,0 0-36,0 0-48,0 0-80,0 0-32,0 0-40,0 0-24,0 0-64,0 0-32,0 0-52,0 0-72,0 1-76,0 1-48,0 8 124,0 7 332,0 4 140,0 5 248,0 7-80,0 3-276,-4 4-88,-3-4-80,3 0-88,0-5 72,-3-6-108,7 0-64,0-7 0,-5 0 92,5-7-4,0-1 72,0-4-24,0 2-24,0-4-48,0 0-24,0-3-40,0-1 64,0 0 16,0 0 8,0 0 36,0 0 24,0 0 0,0 0 24,0 0 48,-7-7-92,7-5-136,0-4-352,0-6-212,0-8 188,0-4 112,7-6 72,-2-1 84,2 1-136,-3-3 76,0-2 72,-4 7-52,11-2-8,-11 6-36,12 1 120,-12 2-16,8 8 80,-5-2 0,5 5 8,-5 0 16,-3 6 44,8 2 72,-5 2-120,-3 2 68,9 3-76,-5-3 4,-1 6 56,-3 1-64,0-6-96,11 5-48,-11 2 8,8 0 40,-3 0 24,6 0 12,-11 2-24,7 2 24,-3 0-16,3-2 28,-3 3 0,5 0-40,-2 5 88,0-3 8,-3 2 64,3 2-12,-3 3 40,5-1-4,-6 2 0,-3-2-88,8 7 172,-8-3-128,3-1 56,-3 3 36,0 0-60,0-3 24,0 7-56,0-5-52,-3-2 0,3 1-12,-8-1 12,8-4 4,-12 6 84,12-6-28,-11-1 36,0-1 0,4-4 48,-6 1-8,2 3-28,0-5-60,-9 0-48,9-2 0,-5-2-96,5-1 12,0 0-16,0 0-44,-1-1 0,1 1-36,11-3-64,0 3-132,0-4-192,0 4-256,0 0-872,7 0-636,-3 0 187,16 0 5,-9 4-672,3-4-3025</inkml:trace>
  <inkml:trace contextRef="#ctx0" brushRef="#br0">13833 9224 8173,'0'0'6432,"0"0"-6180,0 0-252,0 0 0,0 0 804,0 0 389,0 0-61,42 26-404,-30-24-260,6-2-40,6 0-108,-10 0-88,2-2-60,-4-2-28,-1-2 16,0 3-28,-3 2 28,-4-5-40,0 6 16,-4-1 96,0 1 72,-8-3 264,0 1-216,4-3-352,-14 2-108,6-2 24,-4 3-52,2 0 40,-6 2-60,5 2-4,-4 5-32,8 1-16,3-2-36,-3 6-12,2-1 72,9 5 76,0-2 108,0-1 8,0 5-4,9-4 52,2 3-56,-3-3-144,3 0 32,1-5-168,-1 1-60,0-6-128,9 2-36,-13-6-24,4 0-80,1-6-308,7 2-557,-8-6-999,1 1-2356,-4-3 59,3 3 1453</inkml:trace>
  <inkml:trace contextRef="#ctx0" brushRef="#br0">14054 9302 7037,'0'0'3060,"0"0"-1820,0 0-344,8 31 648,-8-19-36,3 0-323,-3 0-213,0-1-132,9-1-148,-9-4-312,4 4-88,-1-4-72,-3-5 64,0 2 56,0-3 184,0 0 84,0 0-12,0 0-4,8-3-12,-8-2-120,0 2-132,0-6-136,3 3-12,-3-5-60,0 1-40,0-5-80,0 0-60,0 4 0,0-1 20,0 0 40,0 1 40,0 1-40,8 0-108,-8 4 48,3 1 56,-3-4-56,0 6-12,0 0 0,0 2-84,9-5 48,-5 6 8,-4-3 16,0 2 12,7-1 24,-7-2 36,4 3 4,7 1 8,-4-3 0,2 3 0,2-2-84,0 2-72,1-4-28,-4 3-32,3 1-112,-8 0-228,8 0-296,-2 0-464,-2 1-888,-7-1-2377,8 0-2491</inkml:trace>
  <inkml:trace contextRef="#ctx0" brushRef="#br0">14328 9171 12525,'0'0'4949,"0"0"-3837,0 0-496,0 0 168,0 0 364,0 0-56,0 0-352,0 0-392,0 0-348,0 0-84,0 5-192,0 2 188,-7 3 88,7 0-8,-4 3-4,-3 0-96,3-2-96,1 1 32,-6-1-44,5 1 44,-3 1 28,7-6-40,0 2 16,0-4-76,0 0 84,0-1 64,0 1 24,0-2 60,7-1 12,-3-1 12,-4 6 172,12-5-100,-8-1 24,3-1-36,-3 3 52,7 0-52,-11-1-72,9-2-48,-9 2-112,0 1-8,0 2 168,0-1 84,0 1 148,0 2-52,-9 0-32,9 3-52,-11-4-84,7 4-12,-3 0-84,0 2-100,-6-5-20,6-1-100,3 2-208,-3-6-88,3 1-120,4-1-292,-8-2-552,8-5-1297,0 3-4299,0-8 439</inkml:trace>
  <inkml:trace contextRef="#ctx0" brushRef="#br0">14539 9247 15233,'0'0'4797,"0"0"-4797,0 0 48,0 0-48,0 0 528,0 0 104,0 0-208,-31 36-132,24-24-60,3 2-184,4 0 0,0 2 12,0-3-60,0-2-8,0 5-100,4-8-24,3 1 44,-3 1-56,7-4-16,-3-2 76,0-2 84,3-2 112,-4 0 68,-3 0-44,8-5-16,-1-2-48,-3-3 24,4-1-36,-8-1-60,-1 0-4,5-4-104,-8-1-220,0-5 0,0 4-96,-8-1-52,8-3-60,-7 4-4,7 3 460,-12 4 80,4 1 368,5 4-184,-5 5-184,4 1-100,4 0-132,-8 7-36,4-3 8,-3 10-20,7-1 68,-11 0-132,11 0-164,-4 4-784,0-4-433,4 2-959,0-1-2036,-8-5-689</inkml:trace>
  <inkml:trace contextRef="#ctx0" brushRef="#br0">14726 9304 3344,'0'0'9133,"0"0"-7445,0 0-1688,0 0 0,0 0 468,-20 38 200,16-31-204,-3 1-136,7-4-112,0-2-131,0 4-85,0-2-125,0-4-31,7 0 36,-7 0 120,4 0 380,-4 0 181,0 0 75,0-2-44,7-6-172,-2 2-40,3-6-20,3 0 32,-8-3-40,13 1-8,-5 0-124,1-1-24,-1 2 8,1 3-20,-1 0-52,5 4 52,-5-1 48,0 2-4,0 1 4,-2 3 0,-6 1-4,9 1-96,-5 5-56,-3 2-68,4-2 184,-4 6 12,0-1-56,-4 6-88,7-2 24,-3-1-72,-4 0-8,0 1-4,0-4 0,7 1-4,-3-2 4,-4-2-8,8-2-52,-8-1-100,4 0-32,3-4 24,-3 3-100,-4-4-168,7 0-156,-3 0-164,4-5-428,-8 0-1220,0 0-4077,0-7-3408</inkml:trace>
  <inkml:trace contextRef="#ctx0" brushRef="#br0">15561 9216 7141,'0'0'6160,"0"0"-4284,0 0-1288,0 0-260,0 0 325,0 0 379,0 0 92,0 0-168,0 0-272,0 0-292,0 0-172,-16 0-88,8 3-32,-3 4-52,11 1 0,-11 4 36,-1 1-72,12 1 124,-7 3-100,-1-3-36,8-2-124,0 0-44,0-1-76,0-3 48,0-1 52,8 0 32,-5-5-44,1 4 8,8-4 104,-12-2 44,11 0 12,0-2-12,-3-6-48,4 1-64,-8-2 40,7 2 12,-4-3 60,-3-2 4,1 5 4,-5 2 52,0 3 64,0-4 68,0 6-80,0 0 132,0 0-76,0 0-168,0 0-124,0 8-160,0-3 284,0 4 196,0 2-76,0 2-60,0 2-48,0-3-12,0-1-136,7-1-168,-3-4-188,3 3-104,-3-6-280,3-3-496,-3 0-1241,5-2-2983,-6-8-2165</inkml:trace>
  <inkml:trace contextRef="#ctx0" brushRef="#br0">15724 9237 15733,'0'0'4053,"0"0"-4053,0 0-136,0 0 136,31 13 844,-20-10 48,9 1 88,-5-2 76,1-2-56,6 0-324,-3 0-364,3 0-300,-6-6-12,-1 5-132,-4-1-72,-2-1-244,2 2-228,-7-3-168,3 2-260,-7 2-1028,0 0-2769,-7 0-2943,-4-3 707</inkml:trace>
  <inkml:trace contextRef="#ctx0" brushRef="#br0">15846 9074 14765,'0'0'4465,"0"0"-4245,0 0-220,0 0 0,0 0 440,0 0 220,0 0-84,0 0-224,0 0-136,0 0-56,0 45 20,0-26 88,0 3-60,0-1-148,0 2 12,0 2 48,4-4-48,-4-1-16,0 0-56,8-4-4,-8 4-12,0-7-56,4 0 0,-4-2-48,0-1-136,0-3-60,7-2-120,-7 0-112,0-5-168,0 2-328,0-2-644,0-2-1033,0-3-2595,-7-7-1501</inkml:trace>
  <inkml:trace contextRef="#ctx0" brushRef="#br0">16490 9250 14101,'0'0'4269,"0"0"-3889,0 0-232,0 0-112,0 0 492,0 0 124,0 0 104,47 2 32,-25-2-84,2 0-220,-2-2-216,5-2-148,0-5-120,-5 2-12,5 1-204,-3-2-136,-2-1-156,-3 2-404,0 0-356,-7 0-900,-1 2-2429,-3-3-2395</inkml:trace>
  <inkml:trace contextRef="#ctx0" brushRef="#br0">16636 8964 9905,'0'0'3124,"0"0"-1804,0 0-764,0 0 540,0 0 305,0 46-273,0-25-144,0 6-20,0 1-148,0 5-232,0 5-52,0-2-72,-4 0-396,0-6-64,4-1-136,0-3 136,-7-4 0,3-4 0,4-1-60,-7-6 48,7 2-96,0-3-48,0-3-16,-5-3-204,5-2-244,0 3-256,0-5-300,0 0-664,0-2-781,0-3-2367,-8-5-777</inkml:trace>
  <inkml:trace contextRef="#ctx0" brushRef="#br0">16930 8946 11145,'0'0'4592,"0"0"-4072,0 0-359,0 0-161,0 0 724,-35 33 256,28-27-156,7 6-220,0 3-68,0 0-108,0 3-24,0 1-88,0 8-108,7-4-28,-7 3-8,4 4-28,-4-5 52,0-1-4,7-1 40,-7-2-16,0-1-120,0-1 4,0-5-16,0-1-72,0-3 36,0 0-40,4 0 4,-4-6-12,0 2-4,8-4-164,-8 0 8,0-2 4,0 0 0,4 0 64,4 0 92,-8-4 112,3-2-112,1-3 0,3 0-124,-3-3 28,8 0 52,-4 0 44,-5 3 84,5 2-40,-5-3-44,6 7-4,-5-2-8,3 3 12,-3 2 112,-1 0 20,5 0 0,-4 0-12,8 0-8,-5 2 20,-3 3-12,7-2-60,1 2-60,-4 0-48,-1-2-48,0 5-24,-3-3 0,8 2-4,-12 0 28,8-2 0,-5 3 24,-3-5-16,8 3-32,-8-2 12,0-4 96,4 3 0,-4-1 12,0-2 4,7 0 80,-2 0 48,-5 0 4,11-2-16,-7-1 0,7-4-36,1 1-36,6-4-48,-7 0-76,5 0 68,-4-1-4,-1-1-48,1 2 12,-1-1-36,-7 1 12,3 0 64,-3 4 4,-4-4-44,0 0-64,8 3-56,-8-2-52,-8 0-108,4-1-60,-3-1-24,3 1-16,-3-3 36,-6 4 392,13 7 0,-11-4 440,11 6-368,-3 6-72,-1-2-120,4 6 120,-11 3 352,2 7 88,9 0-88,-4-3-96,4 5 0,-7-1-16,7 1-120,0-1-60,0-1-60,0-4-12,7-1-40,-3-3 40,5-1 4,2-4 8,-4 1 4,4-7 8,2 3 0,-2-4-12,0 0-4,8-5-188,-11 0-112,3-3-228,1-1-200,-4 2-244,-5 0-600,5-3-1033,-8 6-2111,0-2-2021</inkml:trace>
  <inkml:trace contextRef="#ctx0" brushRef="#br0">17799 9104 7229,'0'0'2876,"0"0"-1972,0 0-120,0 0 496,11 41 232,-11-23-164,4 10-67,-4-3-229,8 6-164,-4 1-192,-4-2-216,4 0-44,-4 0-104,0-4-4,0-5-112,0-4-44,0-1-16,0-6-8,0-1-64,0-5 60,0-1 28,0 0-16,0-3 12,0 0 88,0 0 204,0 0 144,0 0-52,0-3-92,0-1-124,0-6-216,0-2-120,0-4-120,0-4-12,0-3 36,0-4-24,0 2 48,7-4-12,-3 0-132,-4-1 32,0-4 16,7 4 60,-7-2 36,4 2 24,-4 1 40,0 4 4,9 3-4,-6 2 4,-3 4-8,8 5 8,-5 4-4,-3-3-4,8 5-36,-5 0-12,-3 3-16,8-1-68,-3 3-60,2 0-28,-3 0 16,-1 3 48,9-1 48,-5 5 56,-2-3 56,6 6-40,-4 0 0,-3 5-36,3-1 80,6 2 4,-13-2 0,3 6 4,1-7 8,-4 4-4,0-3 40,0 3 12,0-2 36,0-4 28,-4 1 56,1 0-24,3-3 16,-13 1-28,6-4 0,-4 3 0,7-2-32,-3-3-52,-5 2-60,12-5-12,-12 2-112,12-3-104,0 2-48,0-2-124,0 0-232,0 0-252,0 0-528,0-2-556,12-6-869,-12 3-3363,12-3-1013</inkml:trace>
  <inkml:trace contextRef="#ctx0" brushRef="#br0">18260 9107 1580,'0'0'10045,"0"0"-7337,0 0-1636,0 0-632,0 0 129,0 0 315,0 0 132,0 0-176,0 0-192,0 0-108,0 0-28,-22 36 144,10-19 72,8-4-160,-3 9-108,-4-3-60,11-3-100,0 4-140,-4-7-108,4-1-52,4 1-48,3-5 0,-3 0 36,7-3 0,1-2-64,7-3-8,-5-3-48,2-2-84,-5-4-52,9-1 28,-9-2 20,-7 1-32,7-1-52,-3-1-24,-4 2 12,0-4 48,-4-1-48,0-1-108,0-1-116,-4-2 164,0 7 44,-8-5 332,5 4 108,-4 5 100,-2 2 16,2-1-88,0 8-136,4 0-160,-13 3-84,9 4-12,7-1-28,-3 2-72,2 0-396,5-2-1457,0 2-859,0-5-2192,5 4-1173</inkml:trace>
  <inkml:trace contextRef="#ctx0" brushRef="#br0">18600 8849 2872,'0'0'12173,"0"0"-9604,0 0-2161,0 0-260,0 0-72,-27 37 724,23-18 316,-7 5 40,4-1-292,3 9-176,4 1-140,-9 0-80,9 3-44,0-3-148,0-2-96,0 0-44,9-8-40,-5-3-88,-4-4 40,7-3-40,-3-3 36,-4 2-44,7-4-8,-7-1-52,0-2 0,0-5 0,0 1-48,0-1-184,0 0-80,0 0-64,0 0 12,0 0-48,0-1-132,4-1-272,4-8-856,-8 0-2693,4-1 481,0-1-712,7 2 1907,-4-1 561,-3 1 608</inkml:trace>
  <inkml:trace contextRef="#ctx0" brushRef="#br0">18634 9204 1300,'0'0'3196,"0"0"1221,0 0-1553,0 0-376,27-13-520,-16 9-383,0 3-341,-3-2-300,4 1-176,-1-1-96,0-2-92,-2 3-128,2-2-164,0 0-140,-4 2-104,-2 1-44,-5-2-8,8 0 8,-8 1 48,0 0 24,0-1-72,0-4-208,-8-3-44,3 4-100,-2-6 36,-4 3 60,7 1 136,-3 0 120,2 7 232,1 1-232,4 0-72,-11 7-148,4 3 220,3 1 164,-3 3 68,7 3 12,-5-1 32,5 4-104,0-1-4,0 0-8,0-1-16,5-3-36,2 0-96,-3-3 0,7-1 0,-4-6 72,2 4 40,2-7-40,-4 1-24,4 0-60,-6-3-84,6 0-148,-3-3-104,-5 0-112,5-1-160,0-2-196,-8 3-328,0-5-936,0 3-2841,0 0-3092</inkml:trace>
  <inkml:trace contextRef="#ctx0" brushRef="#br0">19328 9145 892,'0'0'1356,"0"0"-664,0 0-692,0 0-1200,0 0 1200,0 0 1656,0 0-40,0 0-523,0 0-313,0 0 120,0 0 200,-35 12-128,35-12-212,0 0-88,0 0-44,0 0 12,0 0 40,0 0 32,0 0-28,0 3-40,0 0-4,0 5 141,0 2-61,0 2-112,0-1-188,0 4-48,0 2-40,0-3-88,0-1-108,0-1-52,0-2-84,0 0 8,0-1-8,0-4 76,0 0 20,0-5 0,0 2 28,0-2 156,0 0 160,4-2 292,-4-3-88,0 0-172,0-4-196,0-3-104,0-2 20,0-3 64,0 1 20,0-4 64,-4-1-64,4-1-132,-7 6 0,3-3 76,-3 1 152,7 5 132,0 3-176,-4 4-148,-3-1-132,7 2-48,0-3 0,0 8-48,0-1 0,0-1-48,0-2 0,0 4-36,0 0-64,0-3-80,11 2-108,0-5 92,9 0 136,2-2 148,-6-1 8,-1 2 8,8 0-4,-5 0-4,2-1 0,-9 1-8,0 6-40,1-2 0,-4-3-60,-4 6-84,-4 0-52,0 0 28,0 0-72,0 0-28,0 0-48,0 0-72,-4 6-96,-4-3-332,-4 0-712,8 5-812,-3-1-1857,-4-4-1483,11-1-705</inkml:trace>
  <inkml:trace contextRef="#ctx0" brushRef="#br0">19629 9104 3160,'0'0'4377,"0"0"-1193,0 0-1780,0 0-780,0 0 80,0 0 576,0 0 260,-22 36-355,13-26-281,6 3-56,3 2-136,-8 2-104,8-1-144,0 2-172,0 0-60,0-3-100,0-4-32,8 1-4,4-2-24,-8-3 12,14-5 88,-11 0 44,17-4 28,-13-6 24,9 2-52,-6-5-72,2-5-60,-5 5-36,-3-1-48,-5-2-4,-3 2-104,8-5-84,-8 3-136,-8-6-12,8 4 4,-11-1 44,0 4 132,8 0 100,-10 4 52,2 5-88,-3-1-76,1 5-8,2 5-40,-9-1-48,13 4-52,0 1 4,-4-1 48,7 2-88,-5 3-532,9-4-884,0 0-889,9 1-1663,-9-5-1549</inkml:trace>
  <inkml:trace contextRef="#ctx0" brushRef="#br0">19854 9124 9429,'0'0'10117,"0"0"-8021,0 0-1500,0 0-452,0 0 148,0 0 36,0 0-196,0 0-128,0 0 0,0 0 92,0 0 48,35 4-44,-16-4-100,3 0-120,-2 2-108,-1-2-40,-3 4-252,2-2-316,2-2-296,-9 0-844,7 0-2857,-6 2-3227</inkml:trace>
  <inkml:trace contextRef="#ctx0" brushRef="#br0">19969 8868 3920,'0'0'5085,"0"0"-921,0 0-2488,0 0-608,0 0-299,0 0-97,0 0-128,0 0-172,0 0 404,0 0 512,-8 45 48,8-22-120,-4 3-324,-3 6-384,3 1-172,-4 0-140,4 0-64,0 1-48,4-1 24,0-6-36,0 0 8,0-4-80,0-3-72,0-4-96,0-1 24,0-3-52,4-6-32,-4 2-48,4-6-52,-4 0-116,0-2-64,0 0 60,0 0 24,0 0-52,0-2-216,0-5-888,-4 0-2337,4-2-663,0-1-1813</inkml:trace>
  <inkml:trace contextRef="#ctx0" brushRef="#br0">20228 9150 13565,'0'0'5465,"0"0"-4765,0 0-628,0 0 236,-38 4 520,27-1 532,-1 0-356,0-2-376,-2 5-300,1-2-236,2 6-92,0 0-8,8-4-112,-5 6-36,3-2-64,-2 0-56,7-2-100,7 2-24,-2 0 48,6-5 28,-3 2-92,3-3 40,-8-2 36,10-2 60,1 0 60,-2 0 216,0-2 4,-1-2 48,-4-3 88,-3-2 96,5 6-24,-6-1 44,-3-2 4,0 3 0,8 2 180,-8-1 84,0 2-72,0 0-144,0 0-148,0 0-156,0 2-144,0 2 60,0 3 84,0 3 12,3 0-12,1-2-304,3 2-192,6 0-144,-10-3-128,8-3-256,8-4-928,-7 0-1873,-1 0-2559,-3-11-1689</inkml:trace>
  <inkml:trace contextRef="#ctx0" brushRef="#br0">20324 9097 15517,'0'0'3973,"0"0"-3973,0 0-248,0 0 248,0 0 500,7 33-48,-3-23-24,3 0 36,8-3 56,5-1 52,-13 4-208,17-2-172,-2-3-60,5 0-56,-4-3-28,-1-2-48,5 0 8,-3 0 4,-2 0-12,9-2-4,-17-3-80,2 2-40,3 3 28,-7-2 24,-1-1 64,-11 1 8,8-1 84,-8 1 12,0 1-96,0-8-108,-8 5 36,1-3-36,-6-5 32,2 4-20,0 2 32,0-1 64,-5-1 208,13 6 152,-16-1-32,14 3-328,-2 3-96,-4 7-172,7 0 116,-3 1 152,3 1 48,-5 8-48,9-3 0,0 3-164,13 2 4,-6-1-192,-3-2-120,14-5-16,-5-1 40,1-3 128,2 0 128,3-3-4,-5-4-136,6-1-268,-5-2-984,1-5-2281,-9 0-2407,4-4-989</inkml:trace>
  <inkml:trace contextRef="#ctx0" brushRef="#br0">20476 8870 15665,'0'0'4413,"0"0"-4193,0 0-144,0 0-76,0 0 436,-8 35 124,8-23-60,0 0 108,0 7 164,0 2-168,-4 4-240,-3 2-184,7 5-108,-4 2-72,0 3-60,4-4 56,0 1 0,-7-6-8,7-1-60,0-4-60,0-7-124,0 1-32,7-5-64,-7-3-56,0-4-104,0-4-216,4 3-340,-4-4-660,0-4-516,0 1-849,0-5-4915</inkml:trace>
  <inkml:trace contextRef="#ctx0" brushRef="#br0">20903 9061 17514,'0'0'5168,"0"0"-3936,0 0-880,0 0-304,0 0 216,0 0 64,0 0-40,0 0-48,0 0-120,0 0-120,0 0-216,0 3-156,0 4 116,-3 1-44,-1-1 72,-5 2 8,9 3-104,-3-2-16,3 1 4,-8 1 8,4 0 24,4-3 100,-7 1 68,7 0 96,0 0 40,0-6 8,0 5-4,0-6-4,0 4-56,0-5-52,0 1 52,0 2 56,0-3 48,0 1 0,0-2-36,0-1-4,7 6 40,-7-5-44,0 2 68,4 3-64,-4-5-4,0 2 48,0-1 92,0 3 12,0 0-8,0-4-16,0 6-24,0 2-12,0-5-20,-4 6 20,4-7-96,-7 7-12,7-4-48,0-2-16,0 3 64,0-2-48,0-4 60,0 3 0,0-1 4,-4-1 80,4-2-20,0 0-64,-7 0-60,7 0 0,0 0-24,-5 0-60,-2 0-88,7 0-252,-4-2-184,-3-1-516,7-2-720,-4 5-757,0-5-1247,4 0-1304,0 3-709</inkml:trace>
  <inkml:trace contextRef="#ctx0" brushRef="#br0">21430 9119 2812,'0'0'9265,"0"0"-6565,0 0-1240,0 0-759,0 0-93,0 0-24,-35-2 20,24 2 132,-5 3 160,1 5-44,-4 0-112,4 3-316,-5 2-216,9-2-208,4 4-68,-4 2-80,2-4-20,5 0 24,4-5 8,0 1-20,0-5 76,4-1 80,8 3 76,-1-6-4,4 0-24,-2 0-48,9-6-4,-3 0-44,-4-1 40,1-4 8,3 1-8,-8 2-40,1 0-28,-5 0-8,4 4 80,-11-1-4,0 5-100,0 0 12,0 0 88,0 1-104,0 7 112,0 0 228,8 3-8,-8 1-140,0-1-80,0 2-84,3-1-136,-3-1-208,0-1-240,13-3-252,-6-2-532,-3-4-1161,3-1-2327,5-1-3117</inkml:trace>
  <inkml:trace contextRef="#ctx0" brushRef="#br0">21849 8856 3800,'0'0'2253,"0"0"1791,0 0-2060,0 0-388,0 0-140,0 0-119,0 0-157,0 0-140,0 0-20,0 0-56,4 49-136,3-25-100,-7 5-24,0 4-172,0 3-196,-7-2-228,7 8-108,-4-7-108,4-3-12,-7-5-24,7 0-64,0-11-44,0 3-28,0-8-120,0-1-48,7 0-84,-7-5-188,0-4-320,0 5-496,0-6-521,0 0-599,0-6-1604,0 3-2405</inkml:trace>
  <inkml:trace contextRef="#ctx0" brushRef="#br0">22058 9161 13965,'0'0'4213,"0"0"-3917,0 0-220,0 0 244,0 42 368,0-31-40,0 1-320,-4 2-32,-3-4 140,7 3 0,0-1-132,-4 1-304,4-5-60,0 5-48,0-6-40,4 0 52,3-2-24,-3 0 72,8-2 40,-4-3 8,3 0 0,0-8 0,-3 3-88,4-2 28,-1-3 48,-3 0 0,-4 2-72,-4-5-76,0 0-108,0-3-120,0-1-128,0-5 40,0 2 120,-12 3 140,12-1 216,-11 4 284,-1 4 184,4 2 120,-3 7-380,3 1-208,-3 5-308,-1-1-60,1 6 12,11-1 40,-11 4-116,11-2-544,0 4-941,0-4-859,0-1-2580,0-3-985</inkml:trace>
  <inkml:trace contextRef="#ctx0" brushRef="#br0">22211 9114 15045,'0'0'5145,"0"0"-5145,0 0 120,43 29-80,-10-20 836,-2 0 376,7 1-92,0-3-196,0-4 84,4-1-336,-11-2-448,3 0-264,-7 0-120,-5 0-120,-10 0 0,-1-2-52,-3-1-104,-4 1-292,-8-3-336,-4 1-852,-3-3-3348,-1-1-5269</inkml:trace>
  <inkml:trace contextRef="#ctx0" brushRef="#br0">22432 8938 13417,'0'0'5197,"0"0"-4249,0 0-948,0 0 0,0 0 96,0 0 408,0 0 8,0 0 72,0 0 84,-31 36 36,31-19-136,0-1-168,-11 5-148,11 5-32,-7 1-28,3-1 0,-3 5-12,3-6 52,4 7-4,-9-7-12,9 2-48,-11-1-168,11-4-12,0-1-72,-3-4 36,-5-1 36,8-4 0,0-2-108,0-1-36,0-4-60,0 0-64,0-3-152,0-2-136,0 0-24,0-2-28,0-6-156,0-1-932,0-5-3093,0 0-3619</inkml:trace>
  <inkml:trace contextRef="#ctx0" brushRef="#br0">22650 9408 7097,'0'0'7288,"0"0"-4883,0 0-1177,0 0-796,0 0-184,0 0-16,0 0-96,0 0-48,0 0 32,0 0 40,0 0 12,0-3-160,0 4-12,7 1-368,-7 6 208,0 4 160,0-1 56,0 6-56,0-1-68,-7 1-104,7-1 12,-11 2-36,7-2-152,-1-4-168,-6 1-108,0 1-61,3-5-59,-4-2-36,12 0-132,-4-2-440,-3 0-600,7-2-2060,0-3-657</inkml:trace>
  <inkml:trace contextRef="#ctx0" brushRef="#br0">13916 9713 96,'0'0'248,"0"0"40,0 0 76,0 0 28,0 0 36,0 0 96,0 0-524,0 0-524,0 0 524,0 0 224,0 0 1704,0 0-584,0 0-523,0 0-157,0 0 140,0 0 220,0 0 208,0 0-96,0 0-56,0-2-8,0 2-28,0 0-108,0 0 56,0 0-23,0 0-65,0 0-128,0 0-124,0 0-148,0 0-64,0 0-52,-7 0-20,7 0-132,-4 0-236,-7 0-132,4 0-52,-5 2-8,1 2-16,-8 2-12,7-2 72,-7 6 40,-4-1 100,5 2-92,-2 2-44,-2-1 44,6-1 56,1 1 44,-5 2 8,9 1 4,0-3-4,6-2-4,-2 1-4,7-4-72,0 2-88,12 1 160,-4-5 60,3 2-52,3-2 152,2-3 0,3-2 0,-3 0-4,6-7-68,-6-3-28,6 0-52,-10 2-8,7-5-44,-7 1-32,-1 6-56,-3-4-76,3 0 112,-11 3 96,8 1 52,-4-2 92,-4 6-8,0-5-12,0 4 68,-4 1-68,-4 0-52,8-1 112,-4 0-108,-3 3-76,7 3-120,-4 2-4,0 0 124,-7 4 0,2 5 136,6 3-4,-5-3 100,5 5-72,3-3 32,-8 4 40,8-6-100,0-2-132,0-2 0,0-2 0,8 1-72,-8-5-72,3 1-64,-3-3-132,8 0-100,-5-2-144,6 0-140,-5 0-332,3-2-732,1-5-2321,-1 3-2731</inkml:trace>
  <inkml:trace contextRef="#ctx0" brushRef="#br0">14031 9841 6129,'0'0'8284,"0"0"-6748,0 0-1348,0 0 293,0 0 811,0 0 64,0 0-496,0 0-228,0 0-96,0 0-220,23 31-84,-23-24-172,8-3-60,-8 6-4,3-5-104,6 0 36,-9-3 72,4 1-76,-1-3 28,5 0 0,-5 0 48,8-3 4,2-2-4,-6-2-8,4-1-4,0 2 12,-2-4 44,-2 1-36,-3-1 0,7-1 52,-11 6 28,7-3 32,-2 6-72,-5 1 60,0-3-44,0 4-52,0 0 96,0 0 0,0 4-108,0-3-20,0 6 20,0 3 208,8 1-28,-8 1-96,3 3-84,-3-2-48,8-2-12,-5-2-96,5-2-88,-5-1-180,6-5-112,-2 1-84,1-2-200,3 0-184,-7-2-492,8-8-1409,-5 6-3267,4-10-897</inkml:trace>
  <inkml:trace contextRef="#ctx0" brushRef="#br0">14428 9805 12493,'0'0'2848,"0"0"-1840,0 0-23,0 0 695,-11 34-284,11-23-496,-12-1-220,8 2 0,-3 1-208,-4 5-156,7-5-232,0 4-84,-4-2-44,4-4-40,-4 1-4,8-4-32,0-3-24,0 0-36,8-3-76,-4-2 112,8 0 144,-8-6-4,7 2 4,8-6-88,-8-3-32,4-4 24,1 1 36,3-4-76,-3 0 64,-5 2-36,0-1-16,8-3 28,-11 1 24,-8-1-48,11 6-40,-11-2 0,0-2 52,0 8 0,0-2 108,-4 2 72,-3 2 208,7 3 108,-4 6-36,0-4-24,4 5-24,0 0-112,0 0-192,0 2-116,0 2 116,0 12 168,-8 0 196,8 5 72,0 2-48,0 0-16,0 5-168,8-5-132,-8 3-64,0-4 64,4-1-72,0-4-24,-4-1-60,7-4-36,-3-1-180,-4-1-100,0-2-108,7-4-12,-7-1-84,0-1-248,0-2-440,0 0-612,-7 0-1033,7-2-3007,-11-5-1573</inkml:trace>
  <inkml:trace contextRef="#ctx0" brushRef="#br0">15358 9796 1756,'0'0'744,"0"0"-736,0 0 1740,0 0 493,0 0-253,0 0-292,0 0-280,0 0-108,0 0-24,0 0-236,0 0-36,-8-14-63,8 12-97,-7-5-160,3 6-112,-3-1-56,3-1-156,-4 1-64,4 2-24,-7 0-108,4 2-80,-5 3-92,4 3-48,-3 3 40,0 3 8,3 4 48,3-2 52,-2 2-88,7-1-12,0 2-100,0-7-8,0 2 28,12-2 80,-4-2 0,3-3-96,0-3 96,-3 2 4,4-5 8,-1-1 64,0-1-16,8-8-60,-8 1-4,5-2-80,-5-2 8,1 1 16,0-2 52,-8 1-88,3 3-64,-3-3 24,3 6-20,-7-2 56,0 1 100,0 5 76,0-1 104,0 3-104,0 0-76,0 0-12,0 3-160,0 6-12,-7 0 184,7 6 196,0-2 12,0 5-172,0-2-36,0-2-132,0 1 8,0-4-48,7-1-108,-3-3-176,-1 1-96,-3-7-128,13 3-324,-6-2-689,-3-2-731,3 0-1996,-3-6-1197</inkml:trace>
  <inkml:trace contextRef="#ctx0" brushRef="#br0">15550 9796 6929,'0'0'5836,"0"0"-4220,0 0-872,0 0-28,0 0 277,0 0 199,0 0-156,0 0-140,0 0-104,45 17-120,-30-15-200,5-2-132,2 0-136,-3 0-140,4-2 20,0-6-84,-8 4-80,8-4-116,-5 6-156,-5-3-400,-2 2-344,-4 2-292,-7-1-1033,8 2-3071,-16 0-3121</inkml:trace>
  <inkml:trace contextRef="#ctx0" brushRef="#br0">15706 9614 11745,'0'0'6005,"0"0"-4969,0 0-996,0 0-28,0 0 184,0 0 48,0 0-20,0 0 276,-4 33 256,-4-12 120,8 5-196,0 7-208,-4 0-216,-4 0-28,8 0-168,0 1-60,-3-2-24,-5-8-48,8-2-12,0-2-72,0-4-28,0-5 52,0-1-12,0-3-40,0-4-116,0 2-80,0-3-68,0-2-124,0 0-40,0 0-48,0-5-28,-3 0-648,-6-5-1821,9-1-2799,-7-3 899,7 5 1873</inkml:trace>
  <inkml:trace contextRef="#ctx0" brushRef="#br0">16327 9893 5380,'0'0'9045,"0"0"-7229,0 0-1427,0 0-177,0 0 448,0 0 344,0 0-108,0 0-184,0 0-200,0 0-172,0 0-280,0-1 40,7 1 68,6 0 40,9 0-88,-11 0-32,8 0-88,0-3-44,1-3-64,-6 2 0,6-3-64,-2 2-84,-5-2-192,-2 4-288,0-2-268,1 3-184,-4-2-385,3-1-791,-4 3-1648,-7-1-1053</inkml:trace>
  <inkml:trace contextRef="#ctx0" brushRef="#br0">16452 9648 220,'0'0'8345,"0"0"-6237,0 0-1012,0 0-560,0 0-8,0 0 72,0 0 136,0 0-28,0 0-116,0 0-16,0 0 157,0 20 11,0-8 72,0 4 184,0 5-20,-3 8-44,-5-3-232,8 7-72,-11 3-232,8 0-88,-6-1-128,-2 1-64,7-5-8,0-3-112,-3-4-84,7-5-24,-4 0 24,4-5-28,0-3-20,0-1-12,0 0-64,0-6-104,0 2-76,4-5-136,-4-1-120,0 0-284,7-1-76,-3-9-576,0-2-2593,-4 1-3351</inkml:trace>
  <inkml:trace contextRef="#ctx0" brushRef="#br0">16704 9647 5168,'0'0'4001,"0"0"-2217,0 0-1000,0 0-308,0 0 188,0 0 344,0 0 80,0 0-168,0 0-227,0 0-221,4-12-148,-4 12-88,0 0-76,0 4-108,0 1 220,0 8 208,0-2 444,0 5-56,0 6-296,-4 1-184,1 5-36,3 4-24,-8-4-96,5 5 48,3-4-16,-9 0-44,9-1-64,0-5-24,-4 2-48,4-7-20,0-2-52,0-1-4,0-5 4,0-3 0,0-2-4,0-2-8,0-2-8,0-1-4,0 0-36,0 0 36,0-1 12,0-6-4,0 4 0,4-7-204,5-2-104,-9-2-28,3-6-12,8 7 132,-7 1 136,4-3-24,-5 9 36,-3 1-28,9 2-32,-5 1-4,-4 2 52,0 0 84,7 0 160,-3 2 44,-4 1 64,7 2 0,-7-2-88,4 7-32,4-2-52,-4-4-84,3 6-4,1-6 52,3 3 0,1 1 24,-1-6 16,0 1 8,9-3-12,-13 0 12,12 0-48,-3-3-60,-5-2-8,0 3-76,-3-1 36,4 2 40,-5-5-76,0 5 0,-3-2 0,5 1-160,-6-3 232,5 5-72,-5-3 36,-3 1 40,8 2-4,-5-2 0,6-3 12,-9 1 12,11-2-8,-11 2-4,4-3-52,-1-1 4,-3 0 0,0-2-24,0-2-96,0 1-40,0-2-72,0 3 24,0-2 100,-3 5 156,-1-2 180,4 7 100,-7-3-240,3 5-40,-5 0-132,6 0 24,3 0-52,-8 5 16,5 2 56,-5 3 88,-4 1 160,12 4 48,-4-4-136,-3 4-24,7 2-36,0-4 72,0-2-24,0 7 100,0-6-28,0 1 16,0 0-4,0-3 0,11 1-68,-2-2-4,-6-1 24,8-1-48,0-6-36,2 6 48,-2-7-60,0 0-8,1 0-184,-1 0-76,-7-7-8,7 6-16,-4-4-148,-7 0-132,5 0-308,-5 1-508,0-1-532,0 3-705,0-4-1555,-5 5-565,-2-1 801</inkml:trace>
  <inkml:trace contextRef="#ctx0" brushRef="#br0">17463 9919 8273,'0'0'5096,"0"0"-3096,0 0-715,0 0-253,0 0 64,0 0-136,0 0-384,0 0-260,0 0 72,0 0 88,46 0-4,-30 0-144,-1 0-256,4 0-72,-8 0-168,0 0-16,0 0 16,2 0 36,-13 0-28,3-3-8,1 3-4,-4 0 40,0 0 8,0 0-24,-4-1 140,1-4-112,-10 0-88,6-2 12,-8 1 88,4-3 48,-8 5-136,4-3-24,-1 2 24,-3 0 196,7 3 128,1 2 144,0 0 44,11 0-116,-4 0-200,4 2-244,0 5 96,0 3 148,0 3 296,4 0-68,-4 7-212,7-4-16,-3 2 0,7 4-112,-2-3 16,-6-1-76,8 2-84,-3-7-76,-4 5-84,8-6 256,-9-2-112,9 0-108,-12-7-116,11 5-212,-11-6-64,12-2-337,-12 0-231,0 0-204,7-7-528,-3 1-2104,3-4 931,-3 2 337</inkml:trace>
  <inkml:trace contextRef="#ctx0" brushRef="#br0">17779 9916 12705,'0'0'5421,"0"0"-4189,0 0-888,0 0-200,0 0 188,0 0-64,0 0 0,0 0 48,0 0 0,0 0-108,0 0-168,-38 10-40,35 0-60,-9 3 60,5 0 48,-4 4 36,6-4-72,-2 0 48,3 0-60,-3 2-52,7-3 44,0-2-124,0-4-24,0 4-100,0-5 12,11 0 48,-11-3 100,12-2-40,-5 0 40,-3-2-4,7-3-8,0-2-64,2-3 116,-2 1 56,-8-1 96,8-2 28,-2 2-16,-5 4-20,-4-1-4,0-1 100,0 3 108,0 5 108,0 0 52,0 0-136,0 0-28,0 0-104,0 0 20,0 0-20,0 3-172,0 7 24,0 2 144,0-1 24,0 6-20,0-1-100,0 6 24,0-3-108,7 1-8,-7-2-52,0 3-48,0-4-24,4-1-124,-4 1-72,0-2-20,0-4-88,0 1-76,0-4-180,0-4-444,7-4-824,-3 0-1161,4-2-1087,-8-5-2065</inkml:trace>
  <inkml:trace contextRef="#ctx0" brushRef="#br0">17944 10028 6281,'0'0'10553,"0"0"-8373,0 0-1580,0 0-476,0 0-4,0 0 64,0 0-108,0 0-4,0 0-24,0 0 76,0 0 84,11 20-76,-7-10-60,3-1-60,6 0-12,-10 0-4,1 3-4,7-2 0,-11 0 0,11-3 4,-11-3-8,9 2-72,-6-6 84,5 0 36,-4 0 112,3-6 56,5 0 28,-8-4-12,0-1-64,7-5 28,-11 2-40,7 1-44,-3-7-100,-4 0-48,0 4-72,8-2 36,-8-2 36,0 4 48,0 1 4,0 7 60,0-2-64,0 3-120,0 2-40,0 2 28,0 1-4,0 2-68,0 0-152,0 0-168,0 0-296,0 2-240,4 3-104,-4-2-641,7 1-1179,-3-1-2568,7-3-225</inkml:trace>
  <inkml:trace contextRef="#ctx0" brushRef="#br0">18287 9900 6493,'0'0'7328,"0"0"-5396,0 0-1235,0 0-261,0 0 160,0 0 268,0 0-60,0 0-204,0 0-172,0 0-244,-7 8-180,-5 0 4,1 1 52,3 2 48,-3 2 112,-1 5 48,1-1 0,7-1-12,-3 1 0,-2-3-100,9 3-108,-7-6-44,7-1-4,0-1-120,0-4 0,7 0-4,-2-2 28,-1-2 0,7-1 84,0 0 4,1-7-52,-1 0-112,0-4 24,9 2 148,-13-4 4,1 1 72,-5 1 8,5 1-84,-5-2-48,-3 3 44,0-1 4,0 0 72,0 8 36,0-3 220,0 3 24,0 2-60,0 0-152,0 0-140,0 2-112,0 3 112,-3 5 132,3 0 72,-8 3 28,8 2-52,0 1-72,0-1-108,0-4-188,11 1-200,-11-2-108,13-3-160,-6-4-160,4-3-212,1-3-904,-4-2-2909,3-11-4316</inkml:trace>
  <inkml:trace contextRef="#ctx0" brushRef="#br0">18444 9839 9369,'0'0'9057,"0"0"-7205,0 0-1776,0 0 104,0 0-92,0 0 376,0 0 20,0 0-8,23 33 104,-12-31 12,0 3-180,5-2-100,6-2-104,2-1-88,-6 0-64,2-1-56,2-7-156,-3 6-76,-4-3-56,-2 0-244,-2 3-196,-8-1-216,-3 2-424,8 1-1240,-8-4-2061,0 4-2055</inkml:trace>
  <inkml:trace contextRef="#ctx0" brushRef="#br0">18527 9663 15145,'0'0'3897,"0"0"-3897,0 0-60,0 0 60,0 0 660,0 33 64,0-22 32,0 6 152,0-1 4,0 6-248,0 2-216,0 3-292,8 1-96,-8 0-52,0 3 0,3-5-8,-3 6-52,0-6 52,0-5 0,0 2 0,0-1-72,-3-5-12,3-6-16,-8 2-80,8-3-48,0-4-100,0-1-32,0-3-4,0-2-72,0 0-28,0 0-84,0-5-328,0-2-780,0-4-3173,0-2-2987</inkml:trace>
  <inkml:trace contextRef="#ctx0" brushRef="#br0">18734 9900 13225,'0'0'4421,"0"0"-3345,0 0-816,0 0 8,0 0 396,0 0 456,-20 33-388,20-20-212,-7 0-48,7 4-72,-4-1-72,4 7-172,0-7-156,4 3 0,3-5-84,4 0-12,-2-7 56,2 0 40,7-2 40,-2-5-40,3 0-8,0-6 0,4-4-56,-4-2-8,-4 1-24,1-7 36,-5 6 12,-4-1-48,-3 0-88,5-4 4,-9 3-88,0 1-84,0-4 76,-9 1 20,-2-1 60,0 2 40,-1 4-16,-7-2 40,0 4 132,4 6 120,-4-2 380,3 5 32,5 0-408,0 5-124,-1 0-268,1 0 48,11 0-60,-11 0-72,11 0-344,0-4-232,7 1-528,-3 5-677,7-7-1027,-4 0-3296,6-9 291</inkml:trace>
  <inkml:trace contextRef="#ctx0" brushRef="#br0">18997 9908 10577,'0'0'2920,"0"0"-1852,0 0-360,-5 35 364,10-23 297,-5 0-285,7 0-200,-3 0 0,-4-3-56,7 1-236,4-2-204,-11 0-108,4 1-124,1-1-68,-5-3-16,7-3 20,-3 3-88,-4-2 244,0-3-100,0 1-52,0-1 0,0 0 36,0 0 24,0 0 16,0 0 128,0-1 148,0-6-100,0 6-192,0-9-144,0-2-12,0 1-4,0-4-44,0-3-12,0-4-12,0 1 0,8-1 24,-5 3 0,-3 1 48,0 3 0,8 0 8,-5 9 4,-3-1-12,0 7-8,0-3-76,9 3-36,-5 0-16,-4 0 28,7 0 108,4 3 4,-4 4 56,6-3-12,-2 3-44,0-2 0,1 5 0,-1-3-4,4-3 4,-3 2-4,-1-2-4,0-4-44,2 0-48,5 0-60,-7 0-120,-7 0-160,1 0-60,-5-1-36,0 1-112,0-7-300,0 5-608,-9 2-892,-2-1-2397,-12-2-3600</inkml:trace>
  <inkml:trace contextRef="#ctx0" brushRef="#br0">20540 9850 1056,'0'0'7869,"0"0"-5621,0 0-888,0 0-340,0 0 60,0 0 152,0 0-39,0 0-101,0 0-92,0 0-144,0 0-172,0-24-148,0 24-112,-3 0-132,-5 0-180,5 0-112,-8 8-52,-2-1 52,2 8 84,-12 3 144,8 8 64,-8 2 36,1 6-16,6 4-20,1 0-88,-5 0-72,9 0-24,11-5-56,0-2-52,0-5-72,11-3-48,9-3 12,-13-4-24,17-4 12,-2-4 48,5-6-16,-4-2-20,8-2-72,-2-6-40,-5-4 16,7-2 48,-1-2 56,-8-3 100,2-1 0,-9-1 0,8-1-4,-12 1-104,9 0-12,-9 0-16,-8 0 76,1-3 56,-4-1 0,0 2-176,0 2 104,-7-4-8,-4 4 72,-2-2 4,-5 3 8,2 2 108,-6 1-32,-2 1-28,2 1-48,3 3-40,-5 3-12,6 4-32,7 1-120,-5 1-88,1 3-100,4 0-60,2 3-280,-2 1-68,11-1-40,0 4-512,-3-3-845,3 4-443,3 0 124,-3-2 220,8 1-869</inkml:trace>
  <inkml:trace contextRef="#ctx0" brushRef="#br0">21067 10118 8977,'0'0'7084,"0"0"-4767,0 0-1445,0 0-688,0 0 12,0 0 256,0 0 124,0 0 168,0 0-164,0 0-228,0 0-204,-26 6-140,14-2-8,1 2-64,3-2-20,-4 3-36,1-2 12,11 2-16,-8-3-8,8-4-40,0 6 4,0-6-16,-7 0 76,7 0 104,0 0 4,0 0 8,7 0 4,-7 0-12,4-6 48,0 5 52,7-4-88,-2-3-8,2 1 0,-8 2 8,5-2 84,-5 4 24,-3 2-20,0-1 32,0-2 12,0 4-20,-3-1 80,-5 1-200,5 0 8,-5 0 48,-4 0 52,1 0-16,3 5-36,-3 1-60,3 0-68,4 0-100,-3 1-64,3-3 12,4 5 16,0-8-52,0 5-96,0-5-160,0 2-148,0-1-172,4-2-612,3 0-1137,-3 0-2835,8-2-2557</inkml:trace>
  <inkml:trace contextRef="#ctx0" brushRef="#br0">19660 9912 2568,'0'0'3941,"0"0"-1253,0 0-932,0 0-624,0 0-224,0 0 136,0 0 132,0 0 109,0 0-117,0 0-104,0 0-144,-24 3-136,24-3-124,0 0-116,0 0-116,0 0-152,0 0-116,9 0-88,-5 0-24,-4-3 36,11-1 24,9 1 16,-6-7-16,1 4-36,8-4-24,-4 3-36,-7-3 32,3 5-44,-11 0-84,8 3-36,-5 2 0,-3 0-52,-4 0-56,0 0-16,0 0 168,0 0 76,0 6 60,7-2 36,-7 3-24,4 0-60,-4 2-4,7 1-8,-3-3-8,-4 1-4,12 0 0,-4 1 8,-5-1 4,1-3 0,4 3-4,-5-5-56,6 6 0,-5-5 12,3 1 40,-3-3-4,-4 0 12,7 1 48,-7-1-36,4-2 48,4 0-48,-4 0-12,7-2 0,0-1-84,1-4 0,3 1-36,-4-4-40,9-2-60,-9 1-44,9-2 20,-9 4 12,0-2-72,-4 1-148,5 2-284,-8 3-348,4 5-288,-8 0-641,0 3-1947,-12 2-136,5 1 799</inkml:trace>
  <inkml:trace contextRef="#ctx0" brushRef="#br0">19702 10083 5877,'0'0'5340,"0"0"-3584,0 0-788,0 0-96,0 0 260,0 0 109,0 0-125,0 0-108,0 0-160,0 0-216,3-2-228,-3 2-320,0 0-84,0 0-156,0 0 156,4 0 68,-4 2 40,0-2-8,0 2-88,9-2-4,-6 6 0,-3-6-8,0 1-8,0-1-4,0 2 8,8 1 4,-8 1 0,3-3-4,-3 1-72,0-2 16,11 3 48,-11-1 4,8-2-52,4 0-12,-8 0-4,7 0-8,-7-2 12,8-1 60,-5 3-64,-3-2 16,3 2 12,-3-1 36,-4 1-48,7 0 48,-3 0 0,-4 0-40,9 0 4,-6 0 36,-3 0-60,8 0 12,-8 0 48,3 0-52,1 0 52,-4 1 12,0 1 64,8 6 116,-5-3-8,-3 0-64,0 1 40,13 0 48,-13 0-52,0 1-8,11 1-52,-11-2-12,7 0 60,-3-2-44,8-2-4,-5 1 12,4-1-8,-3-2-28,4 0-12,-5 0-40,5-5-8,0 3-8,-1-2-4,0-2-112,-4 2-44,-7-2-160,13 5-136,-13 1-228,0-3-164,0 3-168,0-2-224,0-1-609,0 1-2363,-4 0-2897</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5:56.126"/>
    </inkml:context>
    <inkml:brush xml:id="br0">
      <inkml:brushProperty name="width" value="0.05" units="cm"/>
      <inkml:brushProperty name="height" value="0.05" units="cm"/>
      <inkml:brushProperty name="color" value="#E71224"/>
    </inkml:brush>
  </inkml:definitions>
  <inkml:trace contextRef="#ctx0" brushRef="#br0">78 1 112 0 0,'0'0'15327'0'0,"-7"2"-14631"0"0,0 0-467 0 0,-34 16 2481 0 0,40-17-2648 0 0,-1 0-1 0 0,0 0 1 0 0,1 0-1 0 0,-1 1 0 0 0,1-1 1 0 0,-1 1-1 0 0,1-1 1 0 0,0 1-1 0 0,0 0 0 0 0,0-1 1 0 0,0 1-1 0 0,0 0 1 0 0,0 0-1 0 0,0 0 0 0 0,0 0 1 0 0,1 0-1 0 0,-1 0 1 0 0,1 0-1 0 0,-1 0 1 0 0,1 0-1 0 0,0 3 0 0 0,0-5-60 0 0,0 1 0 0 0,0 0 1 0 0,0-1-1 0 0,0 1 0 0 0,0 0 0 0 0,0-1 0 0 0,0 1 0 0 0,0 0 0 0 0,0-1 0 0 0,1 1 0 0 0,-1 0 0 0 0,0-1 0 0 0,0 1 0 0 0,1-1 1 0 0,-1 1-1 0 0,0 0 0 0 0,1-1 0 0 0,-1 1 0 0 0,1-1 0 0 0,-1 1 0 0 0,1-1 0 0 0,-1 1 0 0 0,1-1 0 0 0,-1 0 0 0 0,1 1 0 0 0,-1-1 0 0 0,1 0 1 0 0,-1 1-1 0 0,1-1 0 0 0,0 0 0 0 0,-1 0 0 0 0,1 1 0 0 0,0-1 0 0 0,0 0 0 0 0,29-4 39 0 0,23-23-128 0 0,-54 28-168 0 0,-1 1 247 0 0,0 0 0 0 0,0 0 0 0 0,1 1 1 0 0,-1-1-1 0 0,1 0 0 0 0,-1 0 0 0 0,1 1 0 0 0,0-1 0 0 0,0 1 0 0 0,0-1 1 0 0,0 1-1 0 0,0 3 0 0 0,35-6-2923 0 0,-21-5 243 0 0,-3-4-929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1:56.149"/>
    </inkml:context>
    <inkml:brush xml:id="br0">
      <inkml:brushProperty name="width" value="0.1" units="cm"/>
      <inkml:brushProperty name="height" value="0.1" units="cm"/>
      <inkml:brushProperty name="color" value="#E71224"/>
    </inkml:brush>
  </inkml:definitions>
  <inkml:trace contextRef="#ctx0" brushRef="#br0">1 113 2433 0 0,'5'-1'10586'0'0,"2"-1"-10021"0"0,49-9 3384 0 0,-44 8-3360 0 0,-1 0-1 0 0,1-1 0 0 0,0 0 0 0 0,-1-1 1 0 0,15-7-1 0 0,-26 11-579 0 0,0 1 0 0 0,0 0 1 0 0,1-1-1 0 0,-1 1 0 0 0,0-1 0 0 0,0 1 1 0 0,1-1-1 0 0,-1 1 0 0 0,0-1 0 0 0,0 1 1 0 0,0-1-1 0 0,0 1 0 0 0,0 0 0 0 0,0-1 1 0 0,0 1-1 0 0,0-1 0 0 0,0 1 0 0 0,0-1 0 0 0,0 1 1 0 0,0-1-1 0 0,0 1 0 0 0,0-1 0 0 0,0 1 1 0 0,0-1-1 0 0,-1 1 0 0 0,1-1 0 0 0,0 1 1 0 0,0-1-1 0 0,-1 1 0 0 0,1 0 0 0 0,0-1 1 0 0,0 1-1 0 0,-1-1 0 0 0,1 1 0 0 0,0 0 0 0 0,-1-1 1 0 0,1 1-1 0 0,-1 0 0 0 0,1 0 0 0 0,0-1 1 0 0,-1 1-1 0 0,1 0 0 0 0,-1 0 0 0 0,1 0 1 0 0,-1-1-1 0 0,-23-14-126 0 0,22 14 142 0 0,-13-9-60 0 0,-14-8 93 0 0,11 13-62 0 0,16 8 1 0 0,0 0-1 0 0,1 0 0 0 0,-1 0 1 0 0,1 0-1 0 0,-1 0 1 0 0,1 1-1 0 0,0-1 1 0 0,1 0-1 0 0,-1 0 0 0 0,0 1 1 0 0,1 5-1 0 0,-1-4 20 0 0,-32 161 203 0 0,31-156-208 0 0,0-1 0 0 0,0 1 0 0 0,1-1 0 0 0,0 12 0 0 0,1-19-15 0 0,0-1 0 0 0,0 1 0 0 0,0-1 0 0 0,0 0 0 0 0,0 1 0 0 0,0-1 0 0 0,1 0-1 0 0,-1 1 1 0 0,0-1 0 0 0,1 0 0 0 0,-1 0 0 0 0,1 1 0 0 0,0-1 0 0 0,-1 0 0 0 0,1 0-1 0 0,0 0 1 0 0,0 0 0 0 0,-1 0 0 0 0,1 0 0 0 0,0 0 0 0 0,0 0 0 0 0,0 0 0 0 0,0 0 0 0 0,0 0-1 0 0,1 0 1 0 0,-1-1 0 0 0,0 1 0 0 0,0-1 0 0 0,0 1 0 0 0,1-1 0 0 0,-1 1 0 0 0,0-1-1 0 0,1 1 1 0 0,-1-1 0 0 0,0 0 0 0 0,1 0 0 0 0,1 0 0 0 0,38-3-1674 0 0,-3-11-3666 0 0,-22 1-160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1:56.643"/>
    </inkml:context>
    <inkml:brush xml:id="br0">
      <inkml:brushProperty name="width" value="0.1" units="cm"/>
      <inkml:brushProperty name="height" value="0.1" units="cm"/>
      <inkml:brushProperty name="color" value="#E71224"/>
    </inkml:brush>
  </inkml:definitions>
  <inkml:trace contextRef="#ctx0" brushRef="#br0">1 187 17720 0 0,'0'0'75'0'0,"0"6"16"0"0,0 85 2160 0 0,0-90-2242 0 0,0-1-1 0 0,0 0 0 0 0,0 0 0 0 0,0 1 1 0 0,0-1-1 0 0,0 0 0 0 0,0 1 1 0 0,0-1-1 0 0,0 0 0 0 0,0 0 1 0 0,0 1-1 0 0,0-1 0 0 0,1 0 0 0 0,-1 0 1 0 0,0 1-1 0 0,0-1 0 0 0,0 0 1 0 0,0 0-1 0 0,1 1 0 0 0,-1-1 0 0 0,0 0 1 0 0,0 0-1 0 0,0 0 0 0 0,1 1 1 0 0,-1-1-1 0 0,0 0 0 0 0,0 0 1 0 0,1 0-1 0 0,-1 0 0 0 0,0 1 0 0 0,0-1 1 0 0,1 0-1 0 0,-1 0 0 0 0,0 0 1 0 0,1 0-1 0 0,-1 0 0 0 0,0 0 1 0 0,0 0-1 0 0,1 0 0 0 0,-1 0 0 0 0,0 0 1 0 0,1 0-1 0 0,-1 0 0 0 0,0 0 1 0 0,0 0-1 0 0,1 0 0 0 0,-1 0 1 0 0,0-1-1 0 0,1 1 0 0 0,11-9 700 0 0,-6-5-609 0 0,-2 0 0 0 0,1 0 0 0 0,-2-1 0 0 0,0 1 0 0 0,-1-1 0 0 0,1-20-1 0 0,-3 21-74 0 0,2-1-1 0 0,-1 1 0 0 0,2 0 0 0 0,0 1 1 0 0,0-1-1 0 0,1 0 0 0 0,10-19 0 0 0,-13 31 20 0 0,0 0 1 0 0,1 0-1 0 0,-1 0 0 0 0,1 0 0 0 0,0 0 0 0 0,-1 1 1 0 0,1-1-1 0 0,0 0 0 0 0,0 1 0 0 0,0-1 1 0 0,0 1-1 0 0,1 0 0 0 0,-1 0 0 0 0,0 0 1 0 0,0 0-1 0 0,1 0 0 0 0,-1 0 0 0 0,1 0 0 0 0,-1 1 1 0 0,1-1-1 0 0,-1 1 0 0 0,1 0 0 0 0,-1 0 1 0 0,1 0-1 0 0,2 0 0 0 0,6 2-290 0 0,0-1-1 0 0,0 2 1 0 0,0-1 0 0 0,14 6 0 0 0,-9-2-1572 0 0,-2-6-4176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1:58.698"/>
    </inkml:context>
    <inkml:brush xml:id="br0">
      <inkml:brushProperty name="width" value="0.1" units="cm"/>
      <inkml:brushProperty name="height" value="0.1" units="cm"/>
      <inkml:brushProperty name="color" value="#E71224"/>
    </inkml:brush>
  </inkml:definitions>
  <inkml:trace contextRef="#ctx0" brushRef="#br0">25 155 6083 0 0,'0'0'7987'0'0,"-2"-4"-6610"0"0,-5-23 2875 0 0,6 52-3763 0 0,-12 403 1749 0 0,12-376-1272 0 0,1-40 555 0 0,0-37-467 0 0,5-486-1628 0 0,-5 506 564 0 0,0 1-1 0 0,1 0 1 0 0,-1 0-1 0 0,1 0 1 0 0,0-1-1 0 0,0 1 1 0 0,1 0 0 0 0,-1 0-1 0 0,1 1 1 0 0,0-1-1 0 0,0 0 1 0 0,0 0-1 0 0,0 1 1 0 0,1-1-1 0 0,-1 1 1 0 0,1 0 0 0 0,0 0-1 0 0,0 0 1 0 0,0 0-1 0 0,1 1 1 0 0,4-4-1 0 0,-2 2-46 0 0,-1 2 0 0 0,0-1 0 0 0,1 1 0 0 0,-1 0 0 0 0,1 0 0 0 0,0 0 0 0 0,-1 1 0 0 0,1 0 0 0 0,0 0 0 0 0,0 0-1 0 0,0 1 1 0 0,0 0 0 0 0,0 0 0 0 0,11 2 0 0 0,-14-1 25 0 0,1 0 0 0 0,-1 1-1 0 0,0-1 1 0 0,0 1 0 0 0,0 0 0 0 0,0 0 0 0 0,0 0-1 0 0,-1 0 1 0 0,1 1 0 0 0,-1-1 0 0 0,1 1-1 0 0,-1-1 1 0 0,0 1 0 0 0,0 0 0 0 0,0 0-1 0 0,0 0 1 0 0,-1 0 0 0 0,1 0 0 0 0,-1 0 0 0 0,1 1-1 0 0,-1-1 1 0 0,1 7 0 0 0,2 7 69 0 0,0 1 0 0 0,3 34 1 0 0,-7-45-21 0 0,2 6 8 0 0,-1 0 0 0 0,0 0 1 0 0,-1 1-1 0 0,-1-1 0 0 0,-4 24 1 0 0,4-33-27 0 0,0 0 1 0 0,-1 0 0 0 0,0 0-1 0 0,1-1 1 0 0,-1 1-1 0 0,-1-1 1 0 0,1 1 0 0 0,0-1-1 0 0,-1 0 1 0 0,0 0 0 0 0,1 0-1 0 0,-1 0 1 0 0,-1 0-1 0 0,1-1 1 0 0,0 1 0 0 0,-1-1-1 0 0,1 0 1 0 0,-1 0-1 0 0,1 0 1 0 0,-1-1 0 0 0,0 1-1 0 0,0-1 1 0 0,-6 2 0 0 0,-70 12-59 0 0,76-13-442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1:59.399"/>
    </inkml:context>
    <inkml:brush xml:id="br0">
      <inkml:brushProperty name="width" value="0.1" units="cm"/>
      <inkml:brushProperty name="height" value="0.1" units="cm"/>
      <inkml:brushProperty name="color" value="#E71224"/>
    </inkml:brush>
  </inkml:definitions>
  <inkml:trace contextRef="#ctx0" brushRef="#br0">16 28 10501 0 0,'0'0'6088'0'0,"-1"-4"-4837"0"0,1 2-1099 0 0,0 1 1 0 0,0 0 0 0 0,0-1-1 0 0,0 1 1 0 0,0-1-1 0 0,-1 1 1 0 0,1-1 0 0 0,-1 1-1 0 0,1 0 1 0 0,-1-1-1 0 0,1 1 1 0 0,-1 0-1 0 0,0 0 1 0 0,1-1 0 0 0,-3-1-1 0 0,2 5-116 0 0,0-1 1 0 0,1 0-1 0 0,-1 1 0 0 0,0-1 0 0 0,1 1 0 0 0,-1 0 0 0 0,0-1 1 0 0,1 1-1 0 0,0-1 0 0 0,-1 1 0 0 0,1 0 0 0 0,0-1 0 0 0,0 1 0 0 0,0 0 1 0 0,0-1-1 0 0,0 1 0 0 0,1 0 0 0 0,-1 1 0 0 0,1 1 75 0 0,-1 9 134 0 0,1-1-1 0 0,1 1 1 0 0,0 0 0 0 0,1-1 0 0 0,0 0-1 0 0,8 19 1 0 0,-9-26-228 0 0,0 0 1 0 0,0-1-1 0 0,0 1 0 0 0,1-1 1 0 0,-1 1-1 0 0,1-1 0 0 0,0 0 1 0 0,0 0-1 0 0,1 0 0 0 0,-1 0 1 0 0,1-1-1 0 0,0 1 0 0 0,0-1 1 0 0,0 0-1 0 0,0 0 0 0 0,0-1 1 0 0,1 1-1 0 0,-1-1 0 0 0,8 3 1 0 0,-11-5-5 0 0,0 0-1 0 0,0 0 1 0 0,0 0 0 0 0,0 0 0 0 0,0 0 0 0 0,0 0 0 0 0,0 0 0 0 0,0 0 0 0 0,1 0 0 0 0,-1 0 0 0 0,0-1 0 0 0,0 1 0 0 0,0 0-1 0 0,0-1 1 0 0,0 1 0 0 0,0-1 0 0 0,0 1 0 0 0,0-1 0 0 0,0 0 0 0 0,0 1 0 0 0,-1-1 0 0 0,1 0 0 0 0,0 1 0 0 0,0-1 0 0 0,-1 0 0 0 0,2-2-1 0 0,1-1 13 0 0,-1 1-1 0 0,0-1 1 0 0,-1 0-1 0 0,1 0 1 0 0,-1 0-1 0 0,0-1 1 0 0,2-5-1 0 0,3-73-21 0 0,-6 82-6 0 0,4-82-165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1:59.929"/>
    </inkml:context>
    <inkml:brush xml:id="br0">
      <inkml:brushProperty name="width" value="0.1" units="cm"/>
      <inkml:brushProperty name="height" value="0.1" units="cm"/>
      <inkml:brushProperty name="color" value="#E71224"/>
    </inkml:brush>
  </inkml:definitions>
  <inkml:trace contextRef="#ctx0" brushRef="#br0">15 11 8340 0 0,'0'0'6830'0'0,"-14"-11"-4768"0"0,33 230 3535 0 0,-24-45-5026 0 0,15-207-8521 0 0,-6 15 1768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2:00.403"/>
    </inkml:context>
    <inkml:brush xml:id="br0">
      <inkml:brushProperty name="width" value="0.1" units="cm"/>
      <inkml:brushProperty name="height" value="0.1" units="cm"/>
      <inkml:brushProperty name="color" value="#E71224"/>
    </inkml:brush>
  </inkml:definitions>
  <inkml:trace contextRef="#ctx0" brushRef="#br0">1 0 10053 0 0,'0'0'6579'0'0,"14"10"-4000"0"0,-7 7-2127 0 0,-1-1-1 0 0,-2 1 1 0 0,1 0-1 0 0,-2 1 0 0 0,0-1 1 0 0,0 25-1 0 0,-6 109 414 0 0,-1-48-458 0 0,0-57-265 0 0,-1 1-2837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2:00.865"/>
    </inkml:context>
    <inkml:brush xml:id="br0">
      <inkml:brushProperty name="width" value="0.1" units="cm"/>
      <inkml:brushProperty name="height" value="0.1" units="cm"/>
      <inkml:brushProperty name="color" value="#E71224"/>
    </inkml:brush>
  </inkml:definitions>
  <inkml:trace contextRef="#ctx0" brushRef="#br0">0 0 16087 0 0,'0'0'2783'0'0,"2"6"-1935"0"0,6 55 1601 0 0,-7-48-2280 0 0,0 0 0 0 0,1-1 0 0 0,0 1 0 0 0,0-1 0 0 0,2 0 0 0 0,7 21-1 0 0,-11-33-201 0 0,0 1-1 0 0,0-1 0 0 0,0 0 0 0 0,0 0 1 0 0,0 0-1 0 0,0 0 0 0 0,0 1 1 0 0,0-1-1 0 0,0 0 0 0 0,0 0 0 0 0,0 0 1 0 0,0 1-1 0 0,0-1 0 0 0,0 0 0 0 0,0 0 1 0 0,1 0-1 0 0,-1 0 0 0 0,0 1 1 0 0,0-1-1 0 0,0 0 0 0 0,0 0 0 0 0,0 0 1 0 0,0 0-1 0 0,1 0 0 0 0,-1 1 1 0 0,0-1-1 0 0,0 0 0 0 0,0 0 0 0 0,0 0 1 0 0,0 0-1 0 0,1 0 0 0 0,-1 0 0 0 0,0 0 1 0 0,0 0-1 0 0,0 0 0 0 0,0 0 1 0 0,1 0-1 0 0,-1 0 0 0 0,0 0 0 0 0,0 0 1 0 0,0 0-1 0 0,1 0 0 0 0,-1 0 1 0 0,0 0-1 0 0,0 0 0 0 0,0 0 0 0 0,1 0 1 0 0,-1 0-1 0 0,0 0 0 0 0,0 0 0 0 0,0 0 1 0 0,0 0-1 0 0,1 0 0 0 0,-1 0 1 0 0,0 0-1 0 0,0-1 0 0 0,0 1 0 0 0,0 0 1 0 0,0 0-1 0 0,1 0 0 0 0,-1 0 0 0 0,0 0 1 0 0,0 0-1 0 0,0-1 0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2:02.008"/>
    </inkml:context>
    <inkml:brush xml:id="br0">
      <inkml:brushProperty name="width" value="0.1" units="cm"/>
      <inkml:brushProperty name="height" value="0.1" units="cm"/>
      <inkml:brushProperty name="color" value="#E71224"/>
    </inkml:brush>
  </inkml:definitions>
  <inkml:trace contextRef="#ctx0" brushRef="#br0">28 31 8916 0 0,'0'0'3306'0'0,"-4"5"-1783"0"0,-20 46 5640 0 0,27-56-7162 0 0,-1 0 0 0 0,1 0 0 0 0,1 1 0 0 0,-1-1 0 0 0,1 1 0 0 0,-1 0 0 0 0,1 0 0 0 0,1 0 0 0 0,-1 0 0 0 0,6-3 0 0 0,22-24-54 0 0,-31 31 55 0 0,0-1 1 0 0,0 0 0 0 0,0 1 0 0 0,0-1 0 0 0,0 1 0 0 0,0 0 0 0 0,0-1 0 0 0,1 1 0 0 0,-1 0 0 0 0,0 0 0 0 0,0 0 0 0 0,0 0-1 0 0,0 0 1 0 0,1 0 0 0 0,-1 0 0 0 0,0 0 0 0 0,0 0 0 0 0,0 0 0 0 0,0 1 0 0 0,0-1 0 0 0,1 0 0 0 0,-1 1 0 0 0,0-1 0 0 0,0 1-1 0 0,0-1 1 0 0,0 1 0 0 0,0 0 0 0 0,1 0 0 0 0,36 23 541 0 0,-31-19-300 0 0,2 1 152 0 0,2 1-246 0 0,-1-1 1 0 0,0 1 0 0 0,0 0-1 0 0,-1 1 1 0 0,0 0 0 0 0,0 1-1 0 0,-1 0 1 0 0,0 0 0 0 0,7 12-1 0 0,-15-21-140 0 0,0 1 0 0 0,0 0-1 0 0,1-1 1 0 0,-1 1 0 0 0,0 0 0 0 0,0-1-1 0 0,0 1 1 0 0,0 0 0 0 0,0-1 0 0 0,0 1-1 0 0,0 0 1 0 0,0 0 0 0 0,0-1-1 0 0,0 1 1 0 0,0 0 0 0 0,0-1 0 0 0,0 1-1 0 0,-1 0 1 0 0,1-1 0 0 0,0 1 0 0 0,0 0-1 0 0,-1-1 1 0 0,1 1 0 0 0,0-1 0 0 0,-1 1-1 0 0,1 0 1 0 0,-1-1 0 0 0,1 1 0 0 0,-1-1-1 0 0,1 1 1 0 0,-1-1 0 0 0,-1 1 0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2:02.859"/>
    </inkml:context>
    <inkml:brush xml:id="br0">
      <inkml:brushProperty name="width" value="0.1" units="cm"/>
      <inkml:brushProperty name="height" value="0.1" units="cm"/>
      <inkml:brushProperty name="color" value="#E71224"/>
    </inkml:brush>
  </inkml:definitions>
  <inkml:trace contextRef="#ctx0" brushRef="#br0">64 21 19561 0 0,'0'0'2964'0'0,"-3"-5"-2489"0"0,3 4-468 0 0,-1 0 0 0 0,1 0-1 0 0,-1 0 1 0 0,1 0 0 0 0,-1 0 0 0 0,0 1 0 0 0,1-1 0 0 0,-1 0 0 0 0,0 0-1 0 0,0 1 1 0 0,1-1 0 0 0,-1 0 0 0 0,0 1 0 0 0,0-1 0 0 0,0 1 0 0 0,0-1 0 0 0,0 1-1 0 0,0-1 1 0 0,0 1 0 0 0,0 0 0 0 0,0-1 0 0 0,0 1 0 0 0,0 0 0 0 0,0 0-1 0 0,0 0 1 0 0,0 0 0 0 0,0 0 0 0 0,0 0 0 0 0,0 0 0 0 0,0 0 0 0 0,0 0-1 0 0,-2 1 1 0 0,1 0-3 0 0,0 0-1 0 0,0 0 1 0 0,1 0 0 0 0,-1 0-1 0 0,0 1 1 0 0,0-1-1 0 0,1 1 1 0 0,-1-1-1 0 0,1 1 1 0 0,-1 0 0 0 0,1-1-1 0 0,0 1 1 0 0,0 0-1 0 0,0 0 1 0 0,0 0-1 0 0,0 0 1 0 0,0 0 0 0 0,0 0-1 0 0,1 0 1 0 0,-1 3-1 0 0,0-2-3 0 0,1 1 1 0 0,-1-1-1 0 0,1 1 0 0 0,0-1 0 0 0,0 1 0 0 0,0-1 0 0 0,1 1 0 0 0,-1-1 0 0 0,1 0 0 0 0,0 1 1 0 0,0-1-1 0 0,0 1 0 0 0,0-1 0 0 0,1 0 0 0 0,-1 0 0 0 0,1 0 0 0 0,0 0 0 0 0,0 0 0 0 0,0 0 0 0 0,0 0 1 0 0,3 2-1 0 0,-3-3-28 0 0,-1-1 0 0 0,1 1 0 0 0,-1-1 0 0 0,1 1 0 0 0,0-1 0 0 0,0 0 0 0 0,-1 0 0 0 0,1 0 0 0 0,0 0 0 0 0,0 0 0 0 0,0-1 1 0 0,0 1-1 0 0,0 0 0 0 0,0-1 0 0 0,1 0 0 0 0,-1 1 0 0 0,0-1 0 0 0,0 0 0 0 0,0 0 0 0 0,0 0 0 0 0,0 0 0 0 0,0-1 0 0 0,1 1 0 0 0,-1-1 0 0 0,0 1 1 0 0,0-1-1 0 0,0 1 0 0 0,0-1 0 0 0,0 0 0 0 0,0 0 0 0 0,-1 0 0 0 0,1 0 0 0 0,0-1 0 0 0,0 1 0 0 0,2-3 0 0 0,-1 0 43 0 0,0 1 0 0 0,0-1-1 0 0,0 0 1 0 0,-1 0 0 0 0,0 0-1 0 0,0 0 1 0 0,0 0 0 0 0,0 0-1 0 0,0-1 1 0 0,-1 1 0 0 0,0 0-1 0 0,0-1 1 0 0,0 0 0 0 0,-1 1-1 0 0,1-6 1 0 0,-1 9 30 0 0,5 32-18 0 0,8 10 42 0 0,-2 2 1 0 0,-1-1-1 0 0,-3 1 0 0 0,4 82 1 0 0,-10-111-66 0 0,0-2 8 0 0,-1 1 1 0 0,0-1-1 0 0,-1 0 1 0 0,0 1-1 0 0,-1-1 1 0 0,0 0-1 0 0,-1 0 1 0 0,0 0-1 0 0,-1 0 1 0 0,-10 22-1 0 0,13-33-16 0 0,0 0-1 0 0,1 1 1 0 0,-1-1-1 0 0,0 0 1 0 0,0 0-1 0 0,1 0 1 0 0,-1 0-1 0 0,0 0 1 0 0,0-1-1 0 0,0 1 1 0 0,0 0-1 0 0,-1 0 1 0 0,1-1-1 0 0,0 1 1 0 0,0 0-1 0 0,0-1 1 0 0,0 1-1 0 0,-1-1 1 0 0,1 0-1 0 0,0 1 1 0 0,0-1 0 0 0,-1 0-1 0 0,1 0 1 0 0,0 0-1 0 0,-1 0 1 0 0,1 0-1 0 0,0 0 1 0 0,-1 0-1 0 0,1 0 1 0 0,0-1-1 0 0,0 1 1 0 0,-1 0-1 0 0,1-1 1 0 0,0 1-1 0 0,0-1 1 0 0,-2 0-1 0 0,1 0-7 0 0,0-1 1 0 0,0 1-1 0 0,0-1 0 0 0,0 0 1 0 0,0 0-1 0 0,0 1 0 0 0,0-1 1 0 0,1 0-1 0 0,-1-1 0 0 0,1 1 1 0 0,-1 0-1 0 0,1 0 0 0 0,0-1 1 0 0,0 1-1 0 0,0 0 0 0 0,0-1 1 0 0,0-3-1 0 0,-2-4-24 0 0,2 0 0 0 0,0 0 0 0 0,0-1 0 0 0,1 1 1 0 0,0 0-1 0 0,0 0 0 0 0,1 0 0 0 0,1 0 0 0 0,0 0 0 0 0,0 0 0 0 0,1 0 0 0 0,0 0 0 0 0,1 1 0 0 0,0-1 1 0 0,0 1-1 0 0,1 0 0 0 0,0 0 0 0 0,1 1 0 0 0,0-1 0 0 0,0 1 0 0 0,1 1 0 0 0,0-1 0 0 0,0 1 0 0 0,1 0 0 0 0,0 1 1 0 0,0 0-1 0 0,0 0 0 0 0,1 1 0 0 0,0 0 0 0 0,0 0 0 0 0,0 1 0 0 0,1 0 0 0 0,-1 1 0 0 0,17-4 0 0 0,15-5 133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2:06.714"/>
    </inkml:context>
    <inkml:brush xml:id="br0">
      <inkml:brushProperty name="width" value="0.1" units="cm"/>
      <inkml:brushProperty name="height" value="0.1" units="cm"/>
      <inkml:brushProperty name="color" value="#E71224"/>
    </inkml:brush>
  </inkml:definitions>
  <inkml:trace contextRef="#ctx0" brushRef="#br0">0 38 9172 0 0,'0'0'7396'0'0,"1"-5"-6665"0"0,3-27 1408 0 0,-3 55-2072 0 0,15 98 1312 0 0,16 163 1310 0 0,-18-204-1799 0 0,-14-115 1203 0 0,0 23-2241 0 0,1 0 0 0 0,0 1 1 0 0,0-1-1 0 0,5-16 0 0 0,-4 26 124 0 0,-1 0 0 0 0,1 0-1 0 0,0 0 1 0 0,0 1 0 0 0,0-1-1 0 0,0 1 1 0 0,0-1 0 0 0,0 1 0 0 0,0-1-1 0 0,0 1 1 0 0,0 0 0 0 0,1 0-1 0 0,-1 0 1 0 0,0 0 0 0 0,1 1 0 0 0,-1-1-1 0 0,1 1 1 0 0,-1-1 0 0 0,1 1-1 0 0,-1 0 1 0 0,1 0 0 0 0,2 0 0 0 0,57 5 49 0 0,-47-2-23 0 0,-1 1 1 0 0,1 0 0 0 0,-1 1 0 0 0,-1 1 0 0 0,1 0-1 0 0,13 9 1 0 0,-19-10-4 0 0,0 0 1 0 0,0 0-1 0 0,-1 1 0 0 0,1 0 0 0 0,-1 1 0 0 0,-1-1 0 0 0,1 1 1 0 0,-1 1-1 0 0,-1-1 0 0 0,9 14 0 0 0,-12-15 21 0 0,0-1 0 0 0,0 1 0 0 0,-1 0 0 0 0,1 0 0 0 0,-1 0 0 0 0,0 0 0 0 0,-1 1 0 0 0,0-1 0 0 0,0 7 0 0 0,0-12-83 0 0,0 0-1 0 0,1-1 0 0 0,-1 1 0 0 0,0 0 0 0 0,1 0 1 0 0,-1-1-1 0 0,1 1 0 0 0,-1 0 0 0 0,1-1 1 0 0,-1 1-1 0 0,1 0 0 0 0,0-1 0 0 0,-1 1 0 0 0,1-1 1 0 0,0 1-1 0 0,-1-1 0 0 0,1 1 0 0 0,0-1 1 0 0,-1 0-1 0 0,1 1 0 0 0,0-1 0 0 0,0 0 1 0 0,0 0-1 0 0,-1 1 0 0 0,1-1 0 0 0,0 0 0 0 0,0 0 1 0 0,0 0-1 0 0,0 0 0 0 0,-1 0 0 0 0,1 0 1 0 0,0 0-1 0 0,0 0 0 0 0,0-1 0 0 0,0 1 0 0 0,-1 0 1 0 0,1 0-1 0 0,0-1 0 0 0,0 1 0 0 0,-1 0 1 0 0,3-2-1 0 0,34-13-6312 0 0,-13-3-3293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5:56.530"/>
    </inkml:context>
    <inkml:brush xml:id="br0">
      <inkml:brushProperty name="width" value="0.05" units="cm"/>
      <inkml:brushProperty name="height" value="0.05" units="cm"/>
      <inkml:brushProperty name="color" value="#E71224"/>
    </inkml:brush>
  </inkml:definitions>
  <inkml:trace contextRef="#ctx0" brushRef="#br0">87 1 10965 0 0,'0'0'3399'0'0,"-1"3"-2423"0"0,-38 124 3751 0 0,-7 28-3184 0 0,45-142-1483 0 0,7-14-1390 0 0,6-18-5302 0 0,-11 0-689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2:07.299"/>
    </inkml:context>
    <inkml:brush xml:id="br0">
      <inkml:brushProperty name="width" value="0.1" units="cm"/>
      <inkml:brushProperty name="height" value="0.1" units="cm"/>
      <inkml:brushProperty name="color" value="#E71224"/>
    </inkml:brush>
  </inkml:definitions>
  <inkml:trace contextRef="#ctx0" brushRef="#br0">42 103 18456 0 0,'5'-2'27'0'0,"147"-44"4527"0"0,-151 46-4549 0 0,-1 0 1 0 0,1 0-1 0 0,-1 0 0 0 0,1 0 0 0 0,-1 0 0 0 0,1 0 1 0 0,-1 0-1 0 0,1-1 0 0 0,-1 1 0 0 0,1 0 0 0 0,-1 0 1 0 0,1-1-1 0 0,-1 1 0 0 0,1 0 0 0 0,-1 0 0 0 0,0-1 1 0 0,1 1-1 0 0,-1-1 0 0 0,1 1 0 0 0,-1 0 0 0 0,0-1 1 0 0,0 1-1 0 0,1-1 0 0 0,-1 1 0 0 0,0-1 0 0 0,0 1 1 0 0,1 0-1 0 0,-1-1 0 0 0,0 1 0 0 0,0-1 0 0 0,0 1 1 0 0,0-1-1 0 0,0 1 0 0 0,0-1 0 0 0,0 1 0 0 0,0-2 1 0 0,-16-12 14 0 0,-27-4-129 0 0,36 16 99 0 0,0 0 0 0 0,0 0 0 0 0,-1 1 0 0 0,1 0 0 0 0,-1 0 0 0 0,1 1 0 0 0,0 0 0 0 0,-1 0 0 0 0,1 1 0 0 0,-13 2 0 0 0,17-1 17 0 0,-1-1 1 0 0,1 0 0 0 0,0 1-1 0 0,0 0 1 0 0,0 0-1 0 0,0 0 1 0 0,0 0 0 0 0,1 0-1 0 0,-1 1 1 0 0,1-1 0 0 0,-1 1-1 0 0,1 0 1 0 0,0 0-1 0 0,0-1 1 0 0,0 1 0 0 0,0 1-1 0 0,1-1 1 0 0,-1 0 0 0 0,1 0-1 0 0,0 0 1 0 0,0 1-1 0 0,0-1 1 0 0,0 1 0 0 0,0 4-1 0 0,0-1 3 0 0,0 0 0 0 0,0-1-1 0 0,0 1 1 0 0,1 0 0 0 0,0 0 0 0 0,0 0-1 0 0,1-1 1 0 0,0 1 0 0 0,0 0 0 0 0,1-1-1 0 0,0 1 1 0 0,0-1 0 0 0,0 1-1 0 0,1-1 1 0 0,0 0 0 0 0,0 0 0 0 0,0 0-1 0 0,1 0 1 0 0,0-1 0 0 0,6 8-1 0 0,-5-9-88 0 0,0 0 0 0 0,0-1 0 0 0,0 1-1 0 0,0-1 1 0 0,0 0 0 0 0,1 0-1 0 0,-1-1 1 0 0,1 1 0 0 0,0-1-1 0 0,0-1 1 0 0,0 1 0 0 0,0-1-1 0 0,0 0 1 0 0,0 0 0 0 0,0-1-1 0 0,0 0 1 0 0,0 0 0 0 0,0 0-1 0 0,0-1 1 0 0,0 1 0 0 0,0-2-1 0 0,0 1 1 0 0,6-3 0 0 0,-8 3-532 0 0,-1 0 0 0 0,1 0 0 0 0,0-1 0 0 0,-1 1 0 0 0,1-1 0 0 0,-1 0 0 0 0,0 0 0 0 0,0-1 0 0 0,4-3 0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2:07.919"/>
    </inkml:context>
    <inkml:brush xml:id="br0">
      <inkml:brushProperty name="width" value="0.1" units="cm"/>
      <inkml:brushProperty name="height" value="0.1" units="cm"/>
      <inkml:brushProperty name="color" value="#E71224"/>
    </inkml:brush>
  </inkml:definitions>
  <inkml:trace contextRef="#ctx0" brushRef="#br0">0 96 12102 0 0,'0'0'3713'0'0,"6"7"-2165"0"0,-1-1-1294 0 0,-1-1 1 0 0,0 1 0 0 0,-1 0 0 0 0,0 0 0 0 0,0 0-1 0 0,0 0 1 0 0,0 1 0 0 0,-1-1 0 0 0,0 1-1 0 0,-1 0 1 0 0,2 12 0 0 0,3 69 1218 0 0,-25-143 320 0 0,15 42-1771 0 0,1 1 0 0 0,1-1 1 0 0,0 0-1 0 0,0-1 1 0 0,2-25-1 0 0,0 35 15 0 0,1 0 0 0 0,0 1 0 0 0,0-1 0 0 0,0 0 0 0 0,0 1-1 0 0,0-1 1 0 0,1 1 0 0 0,0-1 0 0 0,0 1 0 0 0,0 0 0 0 0,0 0 0 0 0,0-1 0 0 0,1 2-1 0 0,-1-1 1 0 0,1 0 0 0 0,0 0 0 0 0,-1 1 0 0 0,2 0 0 0 0,-1-1 0 0 0,0 1 0 0 0,0 0-1 0 0,1 0 1 0 0,-1 1 0 0 0,7-3 0 0 0,31-10 469 0 0,64-13 0 0 0,-94 25-496 0 0,-10 2-152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2:09.315"/>
    </inkml:context>
    <inkml:brush xml:id="br0">
      <inkml:brushProperty name="width" value="0.1" units="cm"/>
      <inkml:brushProperty name="height" value="0.1" units="cm"/>
      <inkml:brushProperty name="color" value="#E71224"/>
    </inkml:brush>
  </inkml:definitions>
  <inkml:trace contextRef="#ctx0" brushRef="#br0">255 51 12182 0 0,'0'0'4383'0'0,"-2"-5"-3497"0"0,0 2-793 0 0,0-1 0 0 0,-1 1 1 0 0,1 0-1 0 0,-1 0 1 0 0,1 0-1 0 0,-1 1 0 0 0,0-1 1 0 0,0 1-1 0 0,0-1 0 0 0,0 1 1 0 0,0 0-1 0 0,0 0 1 0 0,-1 1-1 0 0,1-1 0 0 0,-1 1 1 0 0,1-1-1 0 0,-1 1 0 0 0,0 0 1 0 0,0 0-1 0 0,1 1 1 0 0,-1-1-1 0 0,0 1 0 0 0,0 0 1 0 0,-5 0-1 0 0,-6 0-36 0 0,1 1-1 0 0,-1 1 1 0 0,0 0 0 0 0,1 1-1 0 0,0 0 1 0 0,-14 6-1 0 0,24-8-26 0 0,1 0 0 0 0,-1 1 0 0 0,1 0 0 0 0,-1 0 0 0 0,1 0 0 0 0,0 0 0 0 0,0 1-1 0 0,0-1 1 0 0,0 1 0 0 0,0 0 0 0 0,0 0 0 0 0,-2 4 0 0 0,3-5 1 0 0,1 1-1 0 0,0-1 1 0 0,0 1 0 0 0,0-1-1 0 0,1 1 1 0 0,-1-1 0 0 0,1 1 0 0 0,-1 0-1 0 0,1-1 1 0 0,0 1 0 0 0,0-1 0 0 0,0 1-1 0 0,0 0 1 0 0,1-1 0 0 0,-1 1-1 0 0,1 0 1 0 0,-1-1 0 0 0,1 1 0 0 0,0-1-1 0 0,2 4 1 0 0,-2-2-5 0 0,1-1 1 0 0,-1 0-1 0 0,1 0 0 0 0,0 0 0 0 0,0 0 1 0 0,0 0-1 0 0,0 0 0 0 0,1-1 0 0 0,-1 1 1 0 0,1-1-1 0 0,0 1 0 0 0,0-1 0 0 0,0 0 1 0 0,0 0-1 0 0,0 0 0 0 0,0-1 1 0 0,0 1-1 0 0,0-1 0 0 0,1 1 0 0 0,3 0 1 0 0,0-1-4 0 0,0 0 1 0 0,0 0-1 0 0,0-1 1 0 0,0 0-1 0 0,-1 0 1 0 0,1-1-1 0 0,0 1 1 0 0,0-2 0 0 0,0 1-1 0 0,8-3 1 0 0,-5 1-17 0 0,-1-1 0 0 0,1 0 0 0 0,-1 0 0 0 0,1 0 0 0 0,-2-1-1 0 0,1-1 1 0 0,0 0 0 0 0,-1 0 0 0 0,0 0 0 0 0,0-1 0 0 0,-1 0 0 0 0,0-1 0 0 0,0 0 0 0 0,9-13 0 0 0,-18 29 394 0 0,-2 4-291 0 0,1-1 0 0 0,0 1 0 0 0,0 1 0 0 0,1-1 0 0 0,1 0 0 0 0,0 0 0 0 0,1 18 0 0 0,1-29-138 0 0,-1-1 0 0 0,1 1 1 0 0,-1 0-1 0 0,0 0 0 0 0,1-1 1 0 0,0 1-1 0 0,-1 0 0 0 0,1 0 1 0 0,-1-1-1 0 0,1 1 0 0 0,0-1 0 0 0,-1 1 1 0 0,1-1-1 0 0,0 1 0 0 0,0-1 1 0 0,-1 1-1 0 0,1-1 0 0 0,0 0 1 0 0,0 1-1 0 0,0-1 0 0 0,0 0 1 0 0,0 0-1 0 0,-1 1 0 0 0,1-1 1 0 0,0 0-1 0 0,0 0 0 0 0,0 0 1 0 0,0 0-1 0 0,0 0 0 0 0,0 0 0 0 0,0-1 1 0 0,0 1-1 0 0,-1 0 0 0 0,1 0 1 0 0,0-1-1 0 0,0 1 0 0 0,0 0 1 0 0,0-1-1 0 0,-1 1 0 0 0,1-1 1 0 0,0 1-1 0 0,1-2 0 0 0,2 1-911 0 0,0-2 0 0 0,-1 1 0 0 0,1 0 0 0 0,0-1 0 0 0,-1 0 0 0 0,1 0 0 0 0,3-4 0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2:09.954"/>
    </inkml:context>
    <inkml:brush xml:id="br0">
      <inkml:brushProperty name="width" value="0.1" units="cm"/>
      <inkml:brushProperty name="height" value="0.1" units="cm"/>
      <inkml:brushProperty name="color" value="#E71224"/>
    </inkml:brush>
  </inkml:definitions>
  <inkml:trace contextRef="#ctx0" brushRef="#br0">0 144 11093 0 0,'0'0'2745'0'0,"3"2"-1723"0"0,-1-2-828 0 0,0 1-1 0 0,0 0 1 0 0,0 0-1 0 0,0 1 1 0 0,-1-1 0 0 0,1 0-1 0 0,0 0 1 0 0,-1 1-1 0 0,1-1 1 0 0,-1 1-1 0 0,0 0 1 0 0,1-1 0 0 0,-1 1-1 0 0,0 0 1 0 0,0 0-1 0 0,0 0 1 0 0,0-1-1 0 0,0 1 1 0 0,-1 0 0 0 0,1 0-1 0 0,0 0 1 0 0,-1 1-1 0 0,0-1 1 0 0,1 0-1 0 0,-1 0 1 0 0,0 4 0 0 0,0-6-127 0 0,0 0 0 0 0,1 0 1 0 0,-1 1-1 0 0,1-1 1 0 0,-1 0-1 0 0,0 0 0 0 0,1 0 1 0 0,-1 0-1 0 0,1 0 1 0 0,-1 0-1 0 0,0 0 0 0 0,1 0 1 0 0,-1 0-1 0 0,1 0 1 0 0,-1 0-1 0 0,0 0 0 0 0,1 0 1 0 0,-1 0-1 0 0,1 0 1 0 0,-1 0-1 0 0,0 0 0 0 0,1-1 1 0 0,-1 1-1 0 0,1 0 1 0 0,-1 0-1 0 0,0 0 0 0 0,1-1 1 0 0,-1 1-1 0 0,0 0 1 0 0,1-1-1 0 0,-1 1 0 0 0,0 0 1 0 0,0-1-1 0 0,1 1 1 0 0,-1 0-1 0 0,0-1 0 0 0,0 1 1 0 0,0 0-1 0 0,1-1 1 0 0,-1 1-1 0 0,0 0 1 0 0,0-1-1 0 0,0 1 0 0 0,0-1 1 0 0,0 1-1 0 0,0 0 1 0 0,0-1-1 0 0,0 0 0 0 0,2-36 708 0 0,11-63 0 0 0,-12 98-779 0 0,-1-1-1 0 0,0 1 1 0 0,1 0 0 0 0,-1 0-1 0 0,1 0 1 0 0,0 0-1 0 0,0 0 1 0 0,0 0-1 0 0,0 0 1 0 0,0 0-1 0 0,0 1 1 0 0,0-1-1 0 0,0 0 1 0 0,1 1 0 0 0,-1-1-1 0 0,1 0 1 0 0,0 1-1 0 0,-1 0 1 0 0,1-1-1 0 0,0 1 1 0 0,0 0-1 0 0,-1 0 1 0 0,1 0-1 0 0,2-1 1 0 0,3 1-47 0 0,0-1 0 0 0,0 1 1 0 0,-1 1-1 0 0,1-1 0 0 0,0 1 0 0 0,9 1 1 0 0,6 0-335 0 0,-11 5-1572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2:10.699"/>
    </inkml:context>
    <inkml:brush xml:id="br0">
      <inkml:brushProperty name="width" value="0.1" units="cm"/>
      <inkml:brushProperty name="height" value="0.1" units="cm"/>
      <inkml:brushProperty name="color" value="#E71224"/>
    </inkml:brush>
  </inkml:definitions>
  <inkml:trace contextRef="#ctx0" brushRef="#br0">10 61 9012 0 0,'0'0'2121'0'0,"-1"7"-619"0"0,-8 77 6000 0 0,12-85-7218 0 0,-1 0 1 0 0,0 0-1 0 0,0 0 0 0 0,0 0 0 0 0,0 0 1 0 0,0-1-1 0 0,0 1 0 0 0,0-1 0 0 0,-1 1 1 0 0,4-4-1 0 0,8-12 169 0 0,-2 0 0 0 0,16-30-1 0 0,-17 29-401 0 0,-10 18-51 0 0,1-1 1 0 0,-1 1 0 0 0,0 0 0 0 0,1 0 0 0 0,-1-1 0 0 0,1 1-1 0 0,-1 0 1 0 0,0 0 0 0 0,1-1 0 0 0,-1 1 0 0 0,1 0-1 0 0,-1 0 1 0 0,1 0 0 0 0,-1 0 0 0 0,1 0 0 0 0,-1 0 0 0 0,1 0-1 0 0,-1 0 1 0 0,1 0 0 0 0,-1 0 0 0 0,1 0 0 0 0,-1 0-1 0 0,1 0 1 0 0,-1 0 0 0 0,1 0 0 0 0,-1 0 0 0 0,0 0-1 0 0,1 1 1 0 0,-1-1 0 0 0,1 0 0 0 0,-1 0 0 0 0,1 1 0 0 0,-1-1-1 0 0,0 0 1 0 0,1 1 0 0 0,-1-1 0 0 0,0 0 0 0 0,1 1-1 0 0,-1-1 1 0 0,0 0 0 0 0,1 1 0 0 0,-1 0 0 0 0,23 23-24 0 0,-10-10 29 0 0,-13-14 5 0 0,1 1 0 0 0,1 0 0 0 0,-1-1 0 0 0,0 1 0 0 0,0-1 0 0 0,0 1 0 0 0,0-1 0 0 0,0 0 0 0 0,0 1 0 0 0,0-1 0 0 0,1 0 0 0 0,-1 0 0 0 0,0 0 0 0 0,0 0 0 0 0,0 0 0 0 0,1 0 0 0 0,-1 0 0 0 0,0 0 0 0 0,0-1 0 0 0,0 1 0 0 0,0 0 0 0 0,1-1 0 0 0,-1 1 0 0 0,0-1 0 0 0,0 1 0 0 0,0-1 0 0 0,0 1 0 0 0,2-3 0 0 0,27-30 226 0 0,-28 30-225 0 0,0 0 1 0 0,0 0-1 0 0,0 0 0 0 0,0 0 0 0 0,0 1 0 0 0,1-1 1 0 0,-1 1-1 0 0,1-1 0 0 0,0 1 0 0 0,0 0 0 0 0,0 0 0 0 0,0 0 1 0 0,0 0-1 0 0,0 1 0 0 0,0-1 0 0 0,7-1 0 0 0,-7 4 19 0 0,1 0 0 0 0,-1 0 0 0 0,1 0 0 0 0,-1 0 0 0 0,1 1 0 0 0,-1 0 0 0 0,0 0 0 0 0,0 0 0 0 0,0 0 0 0 0,0 0 0 0 0,0 0 0 0 0,0 1 0 0 0,-1-1 0 0 0,1 1 0 0 0,2 3 0 0 0,33 47 255 0 0,-14-29-751 0 0,-14-24-2784 0 0,-10-18-3722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2:11.207"/>
    </inkml:context>
    <inkml:brush xml:id="br0">
      <inkml:brushProperty name="width" value="0.1" units="cm"/>
      <inkml:brushProperty name="height" value="0.1" units="cm"/>
      <inkml:brushProperty name="color" value="#E71224"/>
    </inkml:brush>
  </inkml:definitions>
  <inkml:trace contextRef="#ctx0" brushRef="#br0">92 15 15511 0 0,'0'0'6222'0'0,"1"-4"-5531"0"0,-1 3-688 0 0,0 1 0 0 0,0 0 0 0 0,0 0 0 0 0,0-1 1 0 0,0 1-1 0 0,0 0 0 0 0,0-1 0 0 0,0 1 0 0 0,0 0 1 0 0,0-1-1 0 0,0 1 0 0 0,0 0 0 0 0,0 0 0 0 0,0-1 1 0 0,0 1-1 0 0,0 0 0 0 0,0-1 0 0 0,-1 1 0 0 0,1 0 1 0 0,0 0-1 0 0,0-1 0 0 0,0 1 0 0 0,0 0 0 0 0,-1 0 1 0 0,1-1-1 0 0,0 1 0 0 0,0 0 0 0 0,0 0 0 0 0,-1-1 1 0 0,1 1-1 0 0,0 0 0 0 0,0 0 0 0 0,-1 0 0 0 0,1 0 1 0 0,0-1-1 0 0,-1 1 0 0 0,1 0 0 0 0,0 0 0 0 0,0 0 1 0 0,-1 0-1 0 0,1 0 0 0 0,0 0 0 0 0,-1 0 0 0 0,1 0 1 0 0,0 0-1 0 0,-1 0 0 0 0,1 0 0 0 0,0 0 0 0 0,0 0 1 0 0,-1 0-1 0 0,1 0 0 0 0,0 0 0 0 0,-1 0 0 0 0,1 1 1 0 0,0-1-1 0 0,0 0 0 0 0,-1 0 0 0 0,1 0 0 0 0,0 0 1 0 0,-1 1-1 0 0,-31 19 140 0 0,28-17-135 0 0,0 0-1 0 0,0 0 1 0 0,0 1 0 0 0,0 0 0 0 0,1 0 0 0 0,0 0 0 0 0,0 0 0 0 0,0 0 0 0 0,0 1-1 0 0,0-1 1 0 0,1 1 0 0 0,0 0 0 0 0,0 0 0 0 0,-2 9 0 0 0,3-12-9 0 0,1 1 1 0 0,0-1 0 0 0,0 0-1 0 0,0 0 1 0 0,1 0 0 0 0,-1 0 0 0 0,0 0-1 0 0,1 0 1 0 0,0 1 0 0 0,-1-1-1 0 0,1 0 1 0 0,0 0 0 0 0,0-1-1 0 0,0 1 1 0 0,0 0 0 0 0,0 0-1 0 0,1 0 1 0 0,-1-1 0 0 0,0 1-1 0 0,1-1 1 0 0,-1 1 0 0 0,4 2-1 0 0,0-2-1 0 0,0 0 0 0 0,0 0 0 0 0,0 0 0 0 0,0-1 0 0 0,0 0 0 0 0,1 0 0 0 0,6 0 0 0 0,-7 0 1 0 0,-1-1 0 0 0,1 0 0 0 0,-1 1 0 0 0,0 0-1 0 0,1 0 1 0 0,-1 0 0 0 0,0 1 0 0 0,1 0 0 0 0,-1 0 0 0 0,0 0-1 0 0,0 0 1 0 0,0 0 0 0 0,5 5 0 0 0,-8-6 4 0 0,0 1 1 0 0,0-1 0 0 0,-1 0-1 0 0,1 1 1 0 0,0-1-1 0 0,-1 1 1 0 0,1-1 0 0 0,-1 1-1 0 0,0-1 1 0 0,1 1-1 0 0,-1 0 1 0 0,0-1 0 0 0,0 1-1 0 0,0-1 1 0 0,0 1-1 0 0,0-1 1 0 0,0 1-1 0 0,-1 0 1 0 0,1-1 0 0 0,0 1-1 0 0,-1-1 1 0 0,1 1-1 0 0,-1-1 1 0 0,0 1 0 0 0,1-1-1 0 0,-1 0 1 0 0,0 1-1 0 0,-2 1 1 0 0,-33 43 162 0 0,22-30-135 0 0,13-15-248 0 0,0 0 0 0 0,0 0 1 0 0,0 0-1 0 0,0 0 0 0 0,0 0 0 0 0,-1 0 0 0 0,1 0 0 0 0,0-1 0 0 0,-1 1 0 0 0,1 0 0 0 0,0-1 0 0 0,-1 1 0 0 0,1-1 0 0 0,-1 0 1 0 0,1 1-1 0 0,0-1 0 0 0,-1 0 0 0 0,1 0 0 0 0,-1 0 0 0 0,1 0 0 0 0,-1 0 0 0 0,-2 0 0 0 0,3 0-116 0 0,-13 0-5144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2:13.369"/>
    </inkml:context>
    <inkml:brush xml:id="br0">
      <inkml:brushProperty name="width" value="0.1" units="cm"/>
      <inkml:brushProperty name="height" value="0.1" units="cm"/>
      <inkml:brushProperty name="color" value="#E71224"/>
    </inkml:brush>
  </inkml:definitions>
  <inkml:trace contextRef="#ctx0" brushRef="#br0">0 22 13494 0 0,'0'0'7155'0'0,"0"-21"-7042"0"0,0 27-290 0 0,0 1-671 0 0,5-3-657 0 0,-5 4-1040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2:13.122"/>
    </inkml:context>
    <inkml:brush xml:id="br0">
      <inkml:brushProperty name="width" value="0.1" units="cm"/>
      <inkml:brushProperty name="height" value="0.1" units="cm"/>
      <inkml:brushProperty name="color" value="#E71224"/>
    </inkml:brush>
  </inkml:definitions>
  <inkml:trace contextRef="#ctx0" brushRef="#br0">53 5 7027 0 0,'0'0'7921'0'0,"0"-4"-6395"0"0,-18 57 6184 0 0,9-24-7290 0 0,1 0 0 0 0,1 0 1 0 0,-4 48-1 0 0,11-74-433 0 0,3 28-141 0 0,-3-30 63 0 0,0-1-1 0 0,0 1 1 0 0,0-1-1 0 0,0 1 0 0 0,0-1 1 0 0,1 0-1 0 0,-1 1 1 0 0,0-1-1 0 0,0 1 1 0 0,0-1-1 0 0,1 1 0 0 0,-1-1 1 0 0,0 0-1 0 0,1 1 1 0 0,-1-1-1 0 0,0 0 1 0 0,1 1-1 0 0,-1-1 0 0 0,0 0 1 0 0,1 0-1 0 0,-1 1 1 0 0,1-1-1 0 0,-1 0 1 0 0,0 0-1 0 0,1 1 0 0 0,-1-1 1 0 0,1 0-1 0 0,-1 0 1 0 0,1 0-1 0 0,-1 0 1 0 0,1 0-1 0 0,-1 0 0 0 0,0 0 1 0 0,1 0-1 0 0,-1 0 1 0 0,1 0-1 0 0,-1 0 1 0 0,1 0-1 0 0,-1 0 0 0 0,1 0 1 0 0,-1 0-1 0 0,1 0 1 0 0,-1-1-1 0 0,0 1 1 0 0,1 0-1 0 0,-1 0 0 0 0,1-1 1 0 0,-1 1-1 0 0,0 0 1 0 0,1 0-1 0 0,-1-1 0 0 0,0 1 1 0 0,1 0-1 0 0,-1-1 1 0 0,0 1-1 0 0,1 0 1 0 0,-1-1-1 0 0,0 1 0 0 0,1-1 1 0 0,-1 0-274 0 0,1-1-1 0 0,0 1 1 0 0,-1 0-1 0 0,1 0 1 0 0,-1 0 0 0 0,1-1-1 0 0,-1 1 1 0 0,1 0 0 0 0,-1-1-1 0 0,0 1 1 0 0,0 0-1 0 0,1-1 1 0 0,-1 1 0 0 0,0-1-1 0 0,-1-1 1 0 0,1 1-85 0 0,0-15-3982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2:13.907"/>
    </inkml:context>
    <inkml:brush xml:id="br0">
      <inkml:brushProperty name="width" value="0.1" units="cm"/>
      <inkml:brushProperty name="height" value="0.1" units="cm"/>
      <inkml:brushProperty name="color" value="#E71224"/>
    </inkml:brush>
  </inkml:definitions>
  <inkml:trace contextRef="#ctx0" brushRef="#br0">20 41 13046 0 0,'0'0'1019'0'0,"1"6"286"0"0,-1 11-570 0 0,0-1 0 0 0,-1 0 0 0 0,-1 0 0 0 0,-4 21 0 0 0,1-14-356 0 0,-1 46 1 0 0,7-69-333 0 0,0-1 1 0 0,1 1 0 0 0,-1 0-1 0 0,1-1 1 0 0,-1 1-1 0 0,0-1 1 0 0,1 1 0 0 0,-1-1-1 0 0,0 0 1 0 0,0 1 0 0 0,1-1-1 0 0,-1 0 1 0 0,0 0-1 0 0,0 0 1 0 0,0 0 0 0 0,0 0-1 0 0,1-1 1 0 0,-1 0-12 0 0,11-8-21 0 0,-1 0-1 0 0,0-2 0 0 0,-1 1 1 0 0,0-1-1 0 0,-1-1 0 0 0,0 0 1 0 0,-1 0-1 0 0,10-21 0 0 0,-8 13 255 0 0,2 1 1 0 0,22-29-1 0 0,-33 48-235 0 0,-1 0 0 0 0,1 1-1 0 0,0-1 1 0 0,-1 0 0 0 0,1 1 0 0 0,0-1 0 0 0,0 1 0 0 0,0-1 0 0 0,0 1-1 0 0,-1 0 1 0 0,1-1 0 0 0,0 1 0 0 0,0 0 0 0 0,0 0 0 0 0,0 0 0 0 0,0-1-1 0 0,0 1 1 0 0,0 0 0 0 0,0 0 0 0 0,0 0 0 0 0,0 0 0 0 0,0 1 0 0 0,0-1-1 0 0,-1 0 1 0 0,1 0 0 0 0,0 1 0 0 0,0-1 0 0 0,0 0 0 0 0,0 1 0 0 0,0-1 0 0 0,-1 1-1 0 0,1-1 1 0 0,0 1 0 0 0,0-1 0 0 0,-1 1 0 0 0,1-1 0 0 0,0 1 0 0 0,-1 0-1 0 0,1 0 1 0 0,0-1 0 0 0,-1 1 0 0 0,1 1 0 0 0,27 38 1031 0 0,-25-34-769 0 0,15 27 453 0 0,-12-20-549 0 0,0-2 1 0 0,1 1 0 0 0,15 20 0 0 0,-20-29-206 0 0,0-1-1 0 0,0 0 1 0 0,0 0 0 0 0,0 0-1 0 0,1 0 1 0 0,-1 0 0 0 0,1-1-1 0 0,-1 1 1 0 0,1-1 0 0 0,-1 0 0 0 0,1 1-1 0 0,0-1 1 0 0,0 0 0 0 0,-1-1-1 0 0,1 1 1 0 0,0 0 0 0 0,0-1 0 0 0,0 0-1 0 0,0 1 1 0 0,0-1 0 0 0,0 0-1 0 0,5-1 1 0 0,-6 0-269 0 0,-1 1 0 0 0,0 0 0 0 0,0-1-1 0 0,1 1 1 0 0,-1-1 0 0 0,0 1 0 0 0,0-1 0 0 0,0 0 0 0 0,0 1-1 0 0,0-1 1 0 0,0 0 0 0 0,0 0 0 0 0,0 0 0 0 0,0 0 0 0 0,0 0-1 0 0,0 0 1 0 0,0 0 0 0 0,-1 0 0 0 0,1 0 0 0 0,0 0-1 0 0,-1 0 1 0 0,1-1 0 0 0,-1 1 0 0 0,1 0 0 0 0,-1-2 0 0 0,1-12-5353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2:20.750"/>
    </inkml:context>
    <inkml:brush xml:id="br0">
      <inkml:brushProperty name="width" value="0.1" units="cm"/>
      <inkml:brushProperty name="height" value="0.1" units="cm"/>
      <inkml:brushProperty name="color" value="#E71224"/>
    </inkml:brush>
  </inkml:definitions>
  <inkml:trace contextRef="#ctx0" brushRef="#br0">184 2 12870 0 0,'0'0'2110'0'0,"-5"-1"-949"0"0,-4 1-577 0 0,0 0 0 0 0,1 0 0 0 0,-1 1 0 0 0,0-1 0 0 0,1 2 1 0 0,-14 3-1 0 0,14-3-449 0 0,0 1 1 0 0,0-1-1 0 0,0 1 1 0 0,0 1-1 0 0,0 0 1 0 0,1 0-1 0 0,0 0 1 0 0,0 1-1 0 0,0 0 1 0 0,0 1-1 0 0,1-1 1 0 0,-8 10-1 0 0,14-15-136 0 0,0 0-1 0 0,0 0 0 0 0,-1 0 0 0 0,1 0 0 0 0,0 0 0 0 0,0 1 0 0 0,0-1 1 0 0,0 0-1 0 0,0 0 0 0 0,0 0 0 0 0,0 1 0 0 0,0-1 0 0 0,0 0 1 0 0,0 0-1 0 0,0 0 0 0 0,0 0 0 0 0,0 1 0 0 0,0-1 0 0 0,0 0 1 0 0,0 0-1 0 0,0 0 0 0 0,0 1 0 0 0,0-1 0 0 0,0 0 0 0 0,0 0 0 0 0,0 0 1 0 0,0 1-1 0 0,0-1 0 0 0,0 0 0 0 0,0 0 0 0 0,0 0 0 0 0,0 0 1 0 0,1 1-1 0 0,-1-1 0 0 0,0 0 0 0 0,0 0 0 0 0,0 0 0 0 0,0 0 0 0 0,0 0 1 0 0,1 1-1 0 0,-1-1 0 0 0,0 0 0 0 0,0 0 0 0 0,0 0 0 0 0,0 0 1 0 0,1 0-1 0 0,14 4-68 0 0,27-4 58 0 0,-33 0 63 0 0,16-1 21 0 0,-12 1-68 0 0,1-1 0 0 0,0 2 0 0 0,-1 0-1 0 0,22 4 1 0 0,-32-5 4 0 0,0 1 0 0 0,0 0 0 0 0,-1 0-1 0 0,1 0 1 0 0,0 0 0 0 0,-1 0 0 0 0,1 1 0 0 0,-1-1-1 0 0,1 1 1 0 0,-1 0 0 0 0,0 0 0 0 0,0 0 0 0 0,0 0-1 0 0,0 0 1 0 0,0 0 0 0 0,0 0 0 0 0,0 1 0 0 0,-1-1-1 0 0,1 0 1 0 0,-1 1 0 0 0,0 0 0 0 0,1-1 0 0 0,-1 1-1 0 0,-1 0 1 0 0,1-1 0 0 0,0 1 0 0 0,0 4-1 0 0,0 1 40 0 0,0 1 0 0 0,0-1 0 0 0,-1 1 0 0 0,-1-1 0 0 0,1 0 0 0 0,-3 14-1 0 0,2-19-10 0 0,0 1-1 0 0,-1-1 0 0 0,1 1 1 0 0,-1-1-1 0 0,1 0 0 0 0,-1 1 0 0 0,0-1 1 0 0,0 0-1 0 0,0 0 0 0 0,-1 0 1 0 0,1-1-1 0 0,-1 1 0 0 0,0 0 0 0 0,1-1 1 0 0,-1 0-1 0 0,0 0 0 0 0,-5 3 1 0 0,-6 4-8 0 0,-1-2 0 0 0,1 0 0 0 0,-2 0 1 0 0,-29 8-1 0 0,43-15-332 0 0,42-11-8135 0 0,-18 3 5083 0 0,-2-3-3063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5:56.790"/>
    </inkml:context>
    <inkml:brush xml:id="br0">
      <inkml:brushProperty name="width" value="0.05" units="cm"/>
      <inkml:brushProperty name="height" value="0.05" units="cm"/>
      <inkml:brushProperty name="color" value="#E71224"/>
    </inkml:brush>
  </inkml:definitions>
  <inkml:trace contextRef="#ctx0" brushRef="#br0">0 4 14327 0 0,'0'0'3364'0'0,"0"0"-3350"0"0,0 0 0 0 0,0 0 0 0 0,0 0 0 0 0,1-1 0 0 0,-1 1-1 0 0,0 0 1 0 0,0 0 0 0 0,0 0 0 0 0,0-1 0 0 0,0 1 0 0 0,0 0 0 0 0,0 0 0 0 0,1 0 0 0 0,-1 0 0 0 0,0 0 0 0 0,0-1 0 0 0,0 1 0 0 0,0 0 0 0 0,1 0 0 0 0,-1 0 0 0 0,0 0 0 0 0,0 0 0 0 0,0 0 0 0 0,1 0 0 0 0,-1 0 0 0 0,0-1 0 0 0,0 1-1 0 0,0 0 1 0 0,1 0 0 0 0,-1 0 0 0 0,0 0 0 0 0,0 0 0 0 0,1 0 0 0 0,-1 0 0 0 0,0 0 0 0 0,0 0 0 0 0,0 0 0 0 0,1 1 0 0 0,-1-1 0 0 0,0 0 0 0 0,0 0 0 0 0,0 0 0 0 0,1 0 0 0 0,-1 0 0 0 0,0 0 0 0 0,0 0 0 0 0,0 0 0 0 0,0 1 0 0 0,1-1 0 0 0,-1 0-1 0 0,0 0 1 0 0,18 10 110 0 0,0-2-1 0 0,0 0 1 0 0,1-2-1 0 0,29 8 1 0 0,4-10-6510 0 0,-42-6-1316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2:21.556"/>
    </inkml:context>
    <inkml:brush xml:id="br0">
      <inkml:brushProperty name="width" value="0.1" units="cm"/>
      <inkml:brushProperty name="height" value="0.1" units="cm"/>
      <inkml:brushProperty name="color" value="#E71224"/>
    </inkml:brush>
  </inkml:definitions>
  <inkml:trace contextRef="#ctx0" brushRef="#br0">0 251 6083 0 0,'0'0'10906'0'0,"3"8"-9230"0"0,49 158 2937 0 0,-39-116-4224 0 0,-13-49-366 0 0,1-1 0 0 0,-1 0 0 0 0,0 1 0 0 0,0-1 0 0 0,1 1 0 0 0,-1-1 0 0 0,0 1 1 0 0,0-1-1 0 0,0 1 0 0 0,0-1 0 0 0,0 1 0 0 0,0-1 0 0 0,0 1 0 0 0,0-1 0 0 0,0 1 0 0 0,0-1 0 0 0,0 1 0 0 0,0-1 0 0 0,0 1 1 0 0,0-1-1 0 0,0 1 0 0 0,-1-1 0 0 0,1 1 0 0 0,0-1 0 0 0,0 0 0 0 0,0 1 0 0 0,-1-1 0 0 0,1 1 0 0 0,0-1 0 0 0,-1 0 0 0 0,1 1 1 0 0,0-1-1 0 0,-1 0 0 0 0,1 1 0 0 0,-1-1 0 0 0,1 0 0 0 0,0 1 0 0 0,-1-1 0 0 0,1 0 0 0 0,-1 0 0 0 0,1 0 0 0 0,-1 1 0 0 0,0-1-3 0 0,0 0-1 0 0,1-1 0 0 0,-1 1 0 0 0,0 0 0 0 0,1 0 0 0 0,-1-1 0 0 0,0 1 0 0 0,1 0 0 0 0,-1-1 0 0 0,0 1 0 0 0,1-1 0 0 0,-1 1 0 0 0,1-1 0 0 0,-1 1 0 0 0,1-1 0 0 0,-1 1 0 0 0,1-1 0 0 0,-1 1 0 0 0,1-1 0 0 0,-1 0 0 0 0,1 1 0 0 0,0-1 0 0 0,-1 0 0 0 0,1 1 0 0 0,0-1 0 0 0,0 0 0 0 0,0 0 0 0 0,-1-1 1 0 0,-3-27-68 0 0,1 0 0 0 0,2-1 0 0 0,3-51 0 0 0,0 11-6 0 0,-2 41 34 0 0,-1 1-95 0 0,6-49-1 0 0,-4 70 101 0 0,0 1 0 0 0,0-1 0 0 0,1 0 0 0 0,0 0-1 0 0,0 1 1 0 0,1-1 0 0 0,0 1 0 0 0,0 0 0 0 0,0 0-1 0 0,1 0 1 0 0,0 0 0 0 0,6-7 0 0 0,-9 12 11 0 0,0 0 1 0 0,0 0-1 0 0,0 0 1 0 0,0 0-1 0 0,0 0 1 0 0,0 0-1 0 0,0 0 1 0 0,0 0-1 0 0,0 1 1 0 0,0-1-1 0 0,0 0 1 0 0,1 1-1 0 0,-1-1 1 0 0,0 1-1 0 0,0-1 1 0 0,1 1-1 0 0,-1 0 1 0 0,0 0-1 0 0,1-1 1 0 0,-1 1-1 0 0,0 0 1 0 0,1 0-1 0 0,-1 0 1 0 0,0 0-1 0 0,1 0 1 0 0,-1 1-1 0 0,0-1 1 0 0,3 1-1 0 0,-2 0-4 0 0,0 1-1 0 0,0 0 1 0 0,0-1 0 0 0,0 1-1 0 0,-1 0 1 0 0,1 0-1 0 0,-1 0 1 0 0,1 0 0 0 0,-1 0-1 0 0,1 1 1 0 0,-1-1-1 0 0,0 0 1 0 0,1 5 0 0 0,2 5 7 0 0,0 0 1 0 0,-1 0 0 0 0,-1 0-1 0 0,0 0 1 0 0,0 15-1 0 0,-1-1 54 0 0,0-10-35 0 0,0-1 1 0 0,-2 0-1 0 0,-1 18 1 0 0,2-31-9 0 0,-1 0 0 0 0,1 0 0 0 0,0 0 1 0 0,-1 1-1 0 0,1-1 0 0 0,-1 0 0 0 0,0 0 0 0 0,0 0 0 0 0,1 0 1 0 0,-1 0-1 0 0,-1 0 0 0 0,1-1 0 0 0,0 1 0 0 0,0 0 1 0 0,-1 0-1 0 0,1-1 0 0 0,-1 1 0 0 0,1-1 0 0 0,-1 1 0 0 0,0-1 1 0 0,0 0-1 0 0,1 0 0 0 0,-1 0 0 0 0,0 0 0 0 0,0 0 0 0 0,0 0 1 0 0,0 0-1 0 0,-3 0 0 0 0,-3 0-350 0 0,-18 3 250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2:22.066"/>
    </inkml:context>
    <inkml:brush xml:id="br0">
      <inkml:brushProperty name="width" value="0.1" units="cm"/>
      <inkml:brushProperty name="height" value="0.1" units="cm"/>
      <inkml:brushProperty name="color" value="#E71224"/>
    </inkml:brush>
  </inkml:definitions>
  <inkml:trace contextRef="#ctx0" brushRef="#br0">1 124 15335 0 0,'0'0'4421'0'0,"11"-4"-3586"0"0,34-5 282 0 0,-28 7-951 0 0,0-1 0 0 0,-1-1 0 0 0,1 0 0 0 0,-1-2 1 0 0,0 0-1 0 0,0 0 0 0 0,19-12 0 0 0,-34 17-166 0 0,0 1-1 0 0,0-1 0 0 0,-1 1 1 0 0,1 0-1 0 0,0-1 1 0 0,-1 0-1 0 0,1 1 0 0 0,0-1 1 0 0,-1 1-1 0 0,1-1 1 0 0,-1 0-1 0 0,1 1 0 0 0,-1-1 1 0 0,1 0-1 0 0,-1 0 1 0 0,1 1-1 0 0,-1-1 0 0 0,0 0 1 0 0,1 0-1 0 0,-1 0 1 0 0,0 1-1 0 0,0-1 0 0 0,0 0 1 0 0,1 0-1 0 0,-1 0 1 0 0,0 0-1 0 0,0 0 0 0 0,0 1 1 0 0,-1-2-1 0 0,1 0 8 0 0,-1 1-1 0 0,0-1 1 0 0,0 1-1 0 0,0-1 1 0 0,0 1-1 0 0,0 0 1 0 0,0 0-1 0 0,-1-1 1 0 0,1 1-1 0 0,0 0 1 0 0,0 0 0 0 0,-1 0-1 0 0,-2-1 1 0 0,-2-1-8 0 0,-1-1 1 0 0,1 2 0 0 0,-1-1 0 0 0,1 1 0 0 0,-1 0-1 0 0,-10-1 1 0 0,14 2-4 0 0,0 1-1 0 0,0 0 1 0 0,1 0-1 0 0,-1 0 0 0 0,0 1 1 0 0,0-1-1 0 0,0 1 1 0 0,1-1-1 0 0,-1 1 1 0 0,0 0-1 0 0,1 0 1 0 0,-1 0-1 0 0,1 0 0 0 0,-1 1 1 0 0,1-1-1 0 0,-1 1 1 0 0,1 0-1 0 0,0-1 1 0 0,0 1-1 0 0,0 0 0 0 0,-3 3 1 0 0,2 0 19 0 0,0-1 0 0 0,1 1-1 0 0,0-1 1 0 0,-1 1 0 0 0,1 0 0 0 0,1 0 0 0 0,-1 0 0 0 0,1 0-1 0 0,0 0 1 0 0,0 0 0 0 0,0 7 0 0 0,0-3 15 0 0,1 0-1 0 0,0 1 1 0 0,1-1 0 0 0,0 0-1 0 0,0 0 1 0 0,1 0 0 0 0,0 0 0 0 0,0 0-1 0 0,1-1 1 0 0,0 1 0 0 0,1-1-1 0 0,0 1 1 0 0,8 12 0 0 0,-6-15 35 0 0,-1-1 0 0 0,0-1 0 0 0,1 1 0 0 0,0-1 0 0 0,0 1 0 0 0,0-2 0 0 0,1 1 1 0 0,0-1-1 0 0,12 5 0 0 0,-14-6-303 0 0,0-1 1 0 0,1 0-1 0 0,-1 0 0 0 0,0 0 1 0 0,0-1-1 0 0,9 1 1 0 0,-11-2-419 0 0,0 1 0 0 0,-1 0 0 0 0,1-1 0 0 0,0 0 0 0 0,0 1 0 0 0,0-1 0 0 0,-1 0 0 0 0,1 0 0 0 0,0-1 0 0 0,-1 1-1 0 0,1 0 1 0 0,2-4 0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2:22.536"/>
    </inkml:context>
    <inkml:brush xml:id="br0">
      <inkml:brushProperty name="width" value="0.1" units="cm"/>
      <inkml:brushProperty name="height" value="0.1" units="cm"/>
      <inkml:brushProperty name="color" value="#E71224"/>
    </inkml:brush>
  </inkml:definitions>
  <inkml:trace contextRef="#ctx0" brushRef="#br0">28 107 14903 0 0,'0'0'1555'0'0,"2"-5"-309"0"0,0 1-977 0 0,1 0 0 0 0,0 1 0 0 0,-1-1 0 0 0,1 1 1 0 0,0 0-1 0 0,1 0 0 0 0,-1 0 0 0 0,0 0 0 0 0,1 1 0 0 0,0-1 0 0 0,0 1 0 0 0,5-3 0 0 0,38-14 288 0 0,-46 19-550 0 0,0 0-1 0 0,0 0 0 0 0,-1 0 1 0 0,1 0-1 0 0,0 0 0 0 0,0-1 1 0 0,0 1-1 0 0,0 0 1 0 0,0-1-1 0 0,0 1 0 0 0,0-1 1 0 0,-1 1-1 0 0,1-1 0 0 0,0 1 1 0 0,0-1-1 0 0,-1 0 0 0 0,1 1 1 0 0,0-1-1 0 0,-1 0 0 0 0,1 0 1 0 0,-1 1-1 0 0,1-1 1 0 0,-1 0-1 0 0,1 0 0 0 0,-1 0 1 0 0,1 0-1 0 0,-1 1 0 0 0,0-1 1 0 0,0 0-1 0 0,1 0 0 0 0,-1 0 1 0 0,0 0-1 0 0,0 0 1 0 0,0 0-1 0 0,0-2 0 0 0,-1 2 10 0 0,0 0-1 0 0,0 0 0 0 0,0 0 1 0 0,0-1-1 0 0,0 1 0 0 0,0 0 1 0 0,0 0-1 0 0,0 1 0 0 0,0-1 1 0 0,-1 0-1 0 0,1 0 0 0 0,0 0 1 0 0,-1 1-1 0 0,1-1 0 0 0,0 1 1 0 0,-1-1-1 0 0,1 1 0 0 0,-1 0 1 0 0,1-1-1 0 0,-1 1 0 0 0,1 0 1 0 0,-4 0-1 0 0,0 0-5 0 0,0 0 0 0 0,-1 0 0 0 0,1 1 0 0 0,0 0 0 0 0,-1 0 0 0 0,1 0 1 0 0,0 0-1 0 0,0 1 0 0 0,0 0 0 0 0,0 0 0 0 0,0 0 0 0 0,0 1 0 0 0,1-1 0 0 0,-1 1 0 0 0,-5 5 0 0 0,8-6 12 0 0,0 0-1 0 0,-1 0 0 0 0,1 1 0 0 0,0-1 0 0 0,0 1 0 0 0,0-1 0 0 0,1 1 0 0 0,-1 0 0 0 0,1 0 0 0 0,-1 0 1 0 0,1 0-1 0 0,0 0 0 0 0,0 0 0 0 0,0 0 0 0 0,1 0 0 0 0,-1 0 0 0 0,1 1 0 0 0,0-1 0 0 0,-1 0 0 0 0,1 0 1 0 0,1 0-1 0 0,-1 1 0 0 0,0-1 0 0 0,1 0 0 0 0,0 0 0 0 0,0 0 0 0 0,1 4 0 0 0,1-2 1 0 0,-1-1 1 0 0,1 1-1 0 0,0-1 0 0 0,1 0 0 0 0,-1 0 0 0 0,1 0 0 0 0,0-1 0 0 0,0 1 1 0 0,0-1-1 0 0,0 0 0 0 0,0 0 0 0 0,1 0 0 0 0,-1-1 0 0 0,1 1 0 0 0,0-1 1 0 0,0 0-1 0 0,0-1 0 0 0,0 1 0 0 0,0-1 0 0 0,6 1 0 0 0,-3 0-291 0 0,1-1 0 0 0,-1 0 0 0 0,1 0 0 0 0,0 0 0 0 0,0-1 0 0 0,-1-1 0 0 0,1 1 0 0 0,0-1 0 0 0,0-1-1 0 0,-1 0 1 0 0,14-4 0 0 0,0-11-5664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2:23.048"/>
    </inkml:context>
    <inkml:brush xml:id="br0">
      <inkml:brushProperty name="width" value="0.1" units="cm"/>
      <inkml:brushProperty name="height" value="0.1" units="cm"/>
      <inkml:brushProperty name="color" value="#E71224"/>
    </inkml:brush>
  </inkml:definitions>
  <inkml:trace contextRef="#ctx0" brushRef="#br0">135 223 15879 0 0,'0'0'3479'0'0,"-6"-1"-2713"0"0,-4-1-472 0 0,0 1-1 0 0,0 1 1 0 0,0-1 0 0 0,0 2-1 0 0,-13 1 1 0 0,21-2-241 0 0,-1 0-1 0 0,1 0 1 0 0,0 0 0 0 0,-1 0 0 0 0,1 1-1 0 0,0-1 1 0 0,0 1 0 0 0,0 0-1 0 0,-1-1 1 0 0,1 1 0 0 0,0 0 0 0 0,0 0-1 0 0,0 1 1 0 0,0-1 0 0 0,0 0 0 0 0,1 1-1 0 0,-1-1 1 0 0,0 1 0 0 0,0-1 0 0 0,1 1-1 0 0,-1 0 1 0 0,1 0 0 0 0,0 0 0 0 0,0 0-1 0 0,-1 0 1 0 0,1 0 0 0 0,0 0 0 0 0,1 0-1 0 0,-1 0 1 0 0,0 0 0 0 0,0 5-1 0 0,1-6-41 0 0,0 1 0 0 0,0-1 0 0 0,1 0 0 0 0,-1 0 0 0 0,0 1-1 0 0,1-1 1 0 0,-1 0 0 0 0,1 0 0 0 0,0 1 0 0 0,-1-1 0 0 0,1 0-1 0 0,0 0 1 0 0,0 0 0 0 0,-1 0 0 0 0,1 0 0 0 0,0 0 0 0 0,0 0-1 0 0,0 0 1 0 0,0 0 0 0 0,1-1 0 0 0,-1 1 0 0 0,0 0 0 0 0,0-1-1 0 0,0 1 1 0 0,1-1 0 0 0,-1 1 0 0 0,0-1 0 0 0,0 0 0 0 0,1 1-1 0 0,-1-1 1 0 0,0 0 0 0 0,1 0 0 0 0,-1 0 0 0 0,0 0-1 0 0,1 0 1 0 0,-1 0 0 0 0,0 0 0 0 0,1 0 0 0 0,-1-1 0 0 0,0 1-1 0 0,3-1 1 0 0,3-1 7 0 0,0 1 1 0 0,0-1-1 0 0,0 0 0 0 0,-1 0 0 0 0,1-1 0 0 0,9-4 0 0 0,-10 2-44 0 0,1 1 0 0 0,-1-1 0 0 0,0 0 0 0 0,0-1 0 0 0,0 0 0 0 0,-1 1 0 0 0,0-2 0 0 0,0 1 0 0 0,-1-1 0 0 0,1 1 0 0 0,-2-1 0 0 0,1 0 0 0 0,-1-1 0 0 0,0 1 0 0 0,4-14 0 0 0,-3-2 190 0 0,-1 0-1 0 0,0 0 1 0 0,-2-47-1 0 0,-1 50 69 0 0,0 19 130 0 0,1 14-146 0 0,1 0-1 0 0,-2 0 1 0 0,0 0-1 0 0,0 0 0 0 0,-1-1 1 0 0,-4 22-1 0 0,-1 12 38 0 0,5-32-296 0 0,-2 46 302 0 0,3-57-303 0 0,0 0 0 0 0,0 0 1 0 0,1 0-1 0 0,-1-1 0 0 0,1 1 0 0 0,-1 0 1 0 0,1 0-1 0 0,0-1 0 0 0,0 1 0 0 0,0 0 1 0 0,0-1-1 0 0,1 1 0 0 0,-1-1 0 0 0,1 1 1 0 0,-1-1-1 0 0,4 4 0 0 0,9-3-1878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2:23.915"/>
    </inkml:context>
    <inkml:brush xml:id="br0">
      <inkml:brushProperty name="width" value="0.1" units="cm"/>
      <inkml:brushProperty name="height" value="0.1" units="cm"/>
      <inkml:brushProperty name="color" value="#E71224"/>
    </inkml:brush>
  </inkml:definitions>
  <inkml:trace contextRef="#ctx0" brushRef="#br0">214 0 14535 0 0,'0'0'1072'0'0,"-4"6"-725"0"0,-9 8 480 0 0,-1-1 0 0 0,0 0 0 0 0,-1-1 0 0 0,-1-1 1 0 0,-18 12-1 0 0,-23 15-537 0 0,56-37-291 0 0,1-1 0 0 0,-1 1 0 0 0,1-1 0 0 0,0 0 0 0 0,-1 1 0 0 0,1-1 0 0 0,-1 1 0 0 0,1-1 0 0 0,-1 1 0 0 0,1 0 0 0 0,0-1 0 0 0,0 1 0 0 0,-1-1 0 0 0,1 1 0 0 0,0-1 0 0 0,0 1 0 0 0,-1 0 0 0 0,1-1 0 0 0,0 1 0 0 0,0 0 0 0 0,0-1 0 0 0,0 1 0 0 0,0 0 0 0 0,0-1 0 0 0,0 1 0 0 0,0 0 0 0 0,0-1 0 0 0,1 1 0 0 0,-1-1 0 0 0,0 2 0 0 0,16 19-74 0 0,27 8 80 0 0,-34-24 8 0 0,0 0 0 0 0,0 0 0 0 0,-1 1 1 0 0,0 0-1 0 0,0 0 0 0 0,0 1 0 0 0,10 11 1 0 0,-17-16-19 0 0,1 1 1 0 0,0-1-1 0 0,-1 0 1 0 0,1 1-1 0 0,-1 0 1 0 0,0-1-1 0 0,0 1 1 0 0,0-1-1 0 0,0 1 1 0 0,0 0-1 0 0,0 0 1 0 0,-1 0-1 0 0,1-1 1 0 0,-1 1 0 0 0,0 0-1 0 0,0 0 1 0 0,0 0-1 0 0,0 0 1 0 0,-1 0-1 0 0,1 0 1 0 0,-1-1-1 0 0,0 1 1 0 0,1 0-1 0 0,-1 0 1 0 0,-1-1-1 0 0,1 1 1 0 0,0-1-1 0 0,0 1 1 0 0,-1-1-1 0 0,0 1 1 0 0,-3 3-1 0 0,-3 5 112 0 0,-1-1 0 0 0,0 0 0 0 0,-1-1-1 0 0,0 0 1 0 0,-16 11 0 0 0,20-16-106 0 0,-1 0 1 0 0,1-1-1 0 0,-1 0 0 0 0,0 0 1 0 0,0 0-1 0 0,-1-1 0 0 0,1 0 0 0 0,0-1 1 0 0,-1 0-1 0 0,1 0 0 0 0,-12 0 1 0 0,17-1-343 0 0,-3-1-1216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2:25.263"/>
    </inkml:context>
    <inkml:brush xml:id="br0">
      <inkml:brushProperty name="width" value="0.1" units="cm"/>
      <inkml:brushProperty name="height" value="0.1" units="cm"/>
      <inkml:brushProperty name="color" value="#E71224"/>
    </inkml:brush>
  </inkml:definitions>
  <inkml:trace contextRef="#ctx0" brushRef="#br0">10 40 7924 0 0,'0'0'6157'0'0,"-1"-5"-5533"0"0,-7-29 3103 0 0,8 44-3620 0 0,3 76 1392 0 0,4 1-1 0 0,31 142 1 0 0,-38-227-1518 0 0,6 43 760 0 0,-6-43-712 0 0,0 0 0 0 0,0 0 0 0 0,0 0 0 0 0,0 0 0 0 0,0 0 0 0 0,-1 0 0 0 0,1 0 0 0 0,-1 0 0 0 0,1 0 0 0 0,-1 0 0 0 0,0-1 0 0 0,1 1 0 0 0,-1 0 0 0 0,0 0 0 0 0,0-1 0 0 0,-1 1 0 0 0,1-1 0 0 0,0 1 0 0 0,0-1 0 0 0,-3 2 0 0 0,2 1-378 0 0,12-5 147 0 0,16-9 201 0 0,-14 0-17 0 0,-1-2 0 0 0,0 1 1 0 0,-1-2-1 0 0,0 1 1 0 0,-1-1-1 0 0,13-26 1 0 0,-2 6-274 0 0,-19 31 271 0 0,1 0 0 0 0,-1 0 1 0 0,0 1-1 0 0,1-1 0 0 0,-1 0 0 0 0,1 1 0 0 0,-1-1 0 0 0,1 1 1 0 0,0-1-1 0 0,0 1 0 0 0,-1 0 0 0 0,1 0 0 0 0,0 0 1 0 0,0 0-1 0 0,0 0 0 0 0,0 0 0 0 0,0 1 0 0 0,1-1 0 0 0,-1 0 1 0 0,0 1-1 0 0,0 0 0 0 0,0 0 0 0 0,1-1 0 0 0,-1 1 1 0 0,0 1-1 0 0,0-1 0 0 0,0 0 0 0 0,1 0 0 0 0,-1 1 0 0 0,0-1 1 0 0,3 2-1 0 0,0 0 81 0 0,-1 0 0 0 0,1 1 0 0 0,-1-1-1 0 0,1 1 1 0 0,-1 0 0 0 0,0 0 0 0 0,0 0 0 0 0,-1 0 0 0 0,1 1 0 0 0,0-1 0 0 0,-1 1 0 0 0,4 5-1 0 0,10 21 223 0 0,-14-23-259 0 0,0 0 0 0 0,1 0-1 0 0,0 0 1 0 0,1 0 0 0 0,0-1 0 0 0,0 0 0 0 0,0 0-1 0 0,0 0 1 0 0,1 0 0 0 0,0-1 0 0 0,8 5 0 0 0,5-7-1608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2:25.728"/>
    </inkml:context>
    <inkml:brush xml:id="br0">
      <inkml:brushProperty name="width" value="0.1" units="cm"/>
      <inkml:brushProperty name="height" value="0.1" units="cm"/>
      <inkml:brushProperty name="color" value="#E71224"/>
    </inkml:brush>
  </inkml:definitions>
  <inkml:trace contextRef="#ctx0" brushRef="#br0">1 83 13558 0 0,'0'0'2388'0'0,"6"0"-1398"0"0,2 0-813 0 0,0 0-1 0 0,0 0 1 0 0,-1-1 0 0 0,1 0 0 0 0,0-1-1 0 0,0 1 1 0 0,0-2 0 0 0,-1 1 0 0 0,1-1 0 0 0,-1 0-1 0 0,0 0 1 0 0,0-1 0 0 0,0 0 0 0 0,0-1-1 0 0,-1 1 1 0 0,1-1 0 0 0,-1-1 0 0 0,8-8 0 0 0,-14 14-180 0 0,1-1 1 0 0,-1 1 0 0 0,0 0 0 0 0,0 0-1 0 0,1-1 1 0 0,-1 1 0 0 0,0 0-1 0 0,0-1 1 0 0,1 1 0 0 0,-1-1 0 0 0,0 1-1 0 0,0 0 1 0 0,0-1 0 0 0,0 1 0 0 0,0-1-1 0 0,0 1 1 0 0,0 0 0 0 0,0-1 0 0 0,0 1-1 0 0,0-1 1 0 0,0 1 0 0 0,0 0-1 0 0,0-1 1 0 0,0 1 0 0 0,0-1 0 0 0,0 1-1 0 0,0 0 1 0 0,0-1 0 0 0,0 1 0 0 0,-1-1-1 0 0,1 1 1 0 0,0 0 0 0 0,0-1 0 0 0,0 1-1 0 0,-1 0 1 0 0,0-1 0 0 0,-17-5 116 0 0,-19 5 8 0 0,33 1-66 0 0,1 0 0 0 0,-1 0 0 0 0,0 0 0 0 0,1 0 0 0 0,-1 1 0 0 0,1 0 0 0 0,-1 0 1 0 0,1 0-1 0 0,-1 0 0 0 0,1 0 0 0 0,0 1 0 0 0,0 0 0 0 0,-1-1 0 0 0,1 1 0 0 0,0 0 0 0 0,1 0 1 0 0,-1 1-1 0 0,0-1 0 0 0,1 1 0 0 0,-1-1 0 0 0,1 1 0 0 0,0 0 0 0 0,-1 0 0 0 0,2 0 0 0 0,-1 0 1 0 0,0 0-1 0 0,0 0 0 0 0,1 1 0 0 0,0-1 0 0 0,0 1 0 0 0,0-1 0 0 0,0 1 0 0 0,0-1 0 0 0,0 6 1 0 0,2-3 21 0 0,-1 0 0 0 0,1 0 0 0 0,-1-1 0 0 0,2 1 0 0 0,-1 0 0 0 0,1 0 0 0 0,-1-1 0 0 0,2 1 1 0 0,-1-1-1 0 0,1 1 0 0 0,-1-1 0 0 0,1 0 0 0 0,1 0 0 0 0,-1 0 0 0 0,1 0 0 0 0,0-1 1 0 0,0 0-1 0 0,0 0 0 0 0,1 0 0 0 0,6 5 0 0 0,-5-5-85 0 0,0 0-1 0 0,0-1 0 0 0,0 0 1 0 0,0 0-1 0 0,1-1 1 0 0,-1 1-1 0 0,1-1 1 0 0,8 1-1 0 0,-12-3-215 0 0,-1 1-1 0 0,1-1 0 0 0,-1 0 1 0 0,1 0-1 0 0,-1 0 0 0 0,1-1 0 0 0,0 1 1 0 0,-1-1-1 0 0,0 1 0 0 0,5-3 1 0 0,-5 3-293 0 0,0-1 0 0 0,-1 0 1 0 0,1 0-1 0 0,-1 0 1 0 0,1-1-1 0 0,-1 1 1 0 0,0 0-1 0 0,0 0 0 0 0,1-1 1 0 0,-1 1-1 0 0,0-1 1 0 0,0 1-1 0 0,0-1 1 0 0,0 1-1 0 0,-1-1 0 0 0,2-2 1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2:26.240"/>
    </inkml:context>
    <inkml:brush xml:id="br0">
      <inkml:brushProperty name="width" value="0.1" units="cm"/>
      <inkml:brushProperty name="height" value="0.1" units="cm"/>
      <inkml:brushProperty name="color" value="#E71224"/>
    </inkml:brush>
  </inkml:definitions>
  <inkml:trace contextRef="#ctx0" brushRef="#br0">1 192 8340 0 0,'0'0'5272'0'0,"0"5"-3877"0"0,0 2-1073 0 0,2 46 3482 0 0,-2-51-3678 0 0,0 0 0 0 0,0 0 1 0 0,1 1-1 0 0,-1-1 0 0 0,1 0 0 0 0,-1 0 1 0 0,1 1-1 0 0,0-1 0 0 0,0 0 0 0 0,0 0 1 0 0,0 0-1 0 0,0 0 0 0 0,0 0 0 0 0,1 0 1 0 0,-1-1-1 0 0,0 1 0 0 0,1 0 0 0 0,0-1 1 0 0,2 3-1 0 0,-3-3-51 0 0,-1-39 698 0 0,-3-32-645 0 0,0 52-102 0 0,2 0 0 0 0,1-1 1 0 0,0 1-1 0 0,1 0 0 0 0,7-34 1 0 0,-7 49 29 0 0,0 1 0 0 0,0-1 0 0 0,1 0-1 0 0,0 0 1 0 0,-1 0 0 0 0,1 1 0 0 0,0-1 0 0 0,0 1 0 0 0,0 0 0 0 0,0-1 0 0 0,1 1 0 0 0,-1 0 0 0 0,1 0 0 0 0,-1 0 0 0 0,1 1-1 0 0,0-1 1 0 0,0 1 0 0 0,0-1 0 0 0,0 1 0 0 0,0 0 0 0 0,0 0 0 0 0,0 0 0 0 0,0 1 0 0 0,0-1 0 0 0,0 1 0 0 0,0-1 0 0 0,0 1 0 0 0,6 1-1 0 0,-1-1-57 0 0,0 0 0 0 0,-1 1-1 0 0,1-1 1 0 0,-1 2-1 0 0,1-1 1 0 0,-1 1 0 0 0,1 0-1 0 0,-1 1 1 0 0,0 0 0 0 0,13 7-1 0 0,-4-5-2394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2:27.744"/>
    </inkml:context>
    <inkml:brush xml:id="br0">
      <inkml:brushProperty name="width" value="0.1" units="cm"/>
      <inkml:brushProperty name="height" value="0.1" units="cm"/>
      <inkml:brushProperty name="color" value="#E71224"/>
    </inkml:brush>
  </inkml:definitions>
  <inkml:trace contextRef="#ctx0" brushRef="#br0">0 173 5955 0 0,'0'0'5418'0'0,"3"6"-3449"0"0,7 22 81 0 0,-2 1 0 0 0,0 0 0 0 0,3 31-1 0 0,1 4-1070 0 0,-11-47 292 0 0,-9-23 99 0 0,-10-25-759 0 0,13 7-587 0 0,0 0-1 0 0,2-1 1 0 0,0 1 0 0 0,2-1-1 0 0,1 0 1 0 0,1 0 0 0 0,1 0 0 0 0,9-44-1 0 0,-9 64-35 0 0,-1-1-1 0 0,1 1 0 0 0,1 0 1 0 0,-1 0-1 0 0,1 0 0 0 0,-1 0 1 0 0,1 1-1 0 0,1-1 0 0 0,-1 1 1 0 0,1-1-1 0 0,0 1 0 0 0,0 0 1 0 0,0 1-1 0 0,0-1 0 0 0,0 1 1 0 0,1 0-1 0 0,0 0 1 0 0,0 0-1 0 0,0 0 0 0 0,0 1 1 0 0,8-3-1 0 0,-6 3 1 0 0,1-1-1 0 0,-1 1 1 0 0,1 1-1 0 0,-1 0 1 0 0,1 0 0 0 0,-1 0-1 0 0,1 1 1 0 0,0 0-1 0 0,-1 0 1 0 0,1 1 0 0 0,0 0-1 0 0,-1 1 1 0 0,1-1-1 0 0,14 6 1 0 0,-22-6-50 0 0,1 0-1 0 0,0-1 1 0 0,0 1 0 0 0,-1 0 0 0 0,1-1-1 0 0,0 1 1 0 0,-1 0 0 0 0,1 0-1 0 0,-1 0 1 0 0,1 0 0 0 0,-1 0 0 0 0,1-1-1 0 0,-1 1 1 0 0,0 0 0 0 0,1 0-1 0 0,-1 0 1 0 0,0 0 0 0 0,0 0 0 0 0,0 0-1 0 0,0 0 1 0 0,0 0 0 0 0,0 2 0 0 0,4 13-2229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2:28.290"/>
    </inkml:context>
    <inkml:brush xml:id="br0">
      <inkml:brushProperty name="width" value="0.1" units="cm"/>
      <inkml:brushProperty name="height" value="0.1" units="cm"/>
      <inkml:brushProperty name="color" value="#E71224"/>
    </inkml:brush>
  </inkml:definitions>
  <inkml:trace contextRef="#ctx0" brushRef="#br0">53 13 14295 0 0,'0'0'1259'0'0,"-5"2"-35"0"0,2-1-1154 0 0,0 1-1 0 0,1 0 0 0 0,-1 0 1 0 0,0 0-1 0 0,1 0 0 0 0,-1 0 1 0 0,1 1-1 0 0,0-1 0 0 0,0 1 1 0 0,0-1-1 0 0,0 1 0 0 0,0 0 1 0 0,1 0-1 0 0,-1 0 0 0 0,1 0 1 0 0,0 0-1 0 0,0 0 0 0 0,-1 5 1 0 0,-1 2 185 0 0,1-1 0 0 0,1 0-1 0 0,0 1 1 0 0,0-1 0 0 0,1 1 0 0 0,0-1 0 0 0,2 13 0 0 0,-1-15-84 0 0,0 0-1 0 0,0 0 0 0 0,1 0 1 0 0,0 0-1 0 0,1-1 1 0 0,-1 1-1 0 0,1-1 0 0 0,0 1 1 0 0,1-1-1 0 0,4 6 1 0 0,-6-9-136 0 0,0-1 1 0 0,0 0 0 0 0,0 1 0 0 0,0-1-1 0 0,1 0 1 0 0,-1 0 0 0 0,1-1 0 0 0,-1 1-1 0 0,1 0 1 0 0,0-1 0 0 0,0 0 0 0 0,-1 0-1 0 0,1 0 1 0 0,0 0 0 0 0,0 0 0 0 0,0 0-1 0 0,0-1 1 0 0,0 1 0 0 0,0-1 0 0 0,1 0-1 0 0,-1 0 1 0 0,6-1 0 0 0,-4 0-36 0 0,0 0 0 0 0,0 0 0 0 0,0-1 1 0 0,0 0-1 0 0,0 0 0 0 0,0 0 0 0 0,-1-1 0 0 0,1 0 1 0 0,-1 0-1 0 0,0 0 0 0 0,1 0 0 0 0,-1-1 0 0 0,-1 1 1 0 0,1-1-1 0 0,3-4 0 0 0,-2 1 0 0 0,0 0 0 0 0,0-1 1 0 0,-1 1-1 0 0,0-1 0 0 0,0 0 0 0 0,0 0 0 0 0,-1 0 1 0 0,-1 0-1 0 0,3-9 0 0 0,-4 11-1 0 0,0 0 1 0 0,0 1-1 0 0,-1-1 0 0 0,0 1 1 0 0,0-1-1 0 0,0 0 0 0 0,0 1 0 0 0,-1-1 1 0 0,0 0-1 0 0,0 1 0 0 0,-1-1 1 0 0,1 1-1 0 0,-5-8 0 0 0,4 9 0 0 0,0 1-1 0 0,0 0 1 0 0,0 0-1 0 0,0 0 1 0 0,-1 1-1 0 0,0-1 1 0 0,1 1-1 0 0,-1-1 1 0 0,0 1-1 0 0,0 0 1 0 0,-1 0-1 0 0,1 0 1 0 0,0 0-1 0 0,-1 1 1 0 0,1-1-1 0 0,-1 1 1 0 0,1 0-1 0 0,-1 0 1 0 0,1 0-1 0 0,-1 0 1 0 0,-7 0-1 0 0,-5 1 857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5:56.975"/>
    </inkml:context>
    <inkml:brush xml:id="br0">
      <inkml:brushProperty name="width" value="0.05" units="cm"/>
      <inkml:brushProperty name="height" value="0.05" units="cm"/>
      <inkml:brushProperty name="color" value="#E71224"/>
    </inkml:brush>
  </inkml:definitions>
  <inkml:trace contextRef="#ctx0" brushRef="#br0">0 1 14086 0 0,'0'0'1057'0'0,"10"34"-225"0"0,-10-23 81 0 0,4 0-385 0 0,1 0-384 0 0,0-1-112 0 0,-5-1-48 0 0,0-5-480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2:28.957"/>
    </inkml:context>
    <inkml:brush xml:id="br0">
      <inkml:brushProperty name="width" value="0.1" units="cm"/>
      <inkml:brushProperty name="height" value="0.1" units="cm"/>
      <inkml:brushProperty name="color" value="#E71224"/>
    </inkml:brush>
  </inkml:definitions>
  <inkml:trace contextRef="#ctx0" brushRef="#br0">5 59 7411 0 0,'0'0'1612'0'0,"0"-6"-22"0"0,-5-46 7659 0 0,5 63-9211 0 0,12 179 3141 0 0,0 1-2172 0 0,-7-119-1989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2:29.344"/>
    </inkml:context>
    <inkml:brush xml:id="br0">
      <inkml:brushProperty name="width" value="0.1" units="cm"/>
      <inkml:brushProperty name="height" value="0.1" units="cm"/>
      <inkml:brushProperty name="color" value="#E71224"/>
    </inkml:brush>
  </inkml:definitions>
  <inkml:trace contextRef="#ctx0" brushRef="#br0">28 67 9492 0 0,'0'0'5133'0'0,"-5"0"-3270"0"0,-17-7 1591 0 0,36 4-2765 0 0,165-28 2401 0 0,-43 6-3043 0 0,-127 25-1881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2:29.996"/>
    </inkml:context>
    <inkml:brush xml:id="br0">
      <inkml:brushProperty name="width" value="0.1" units="cm"/>
      <inkml:brushProperty name="height" value="0.1" units="cm"/>
      <inkml:brushProperty name="color" value="#E71224"/>
    </inkml:brush>
  </inkml:definitions>
  <inkml:trace contextRef="#ctx0" brushRef="#br0">63 37 7716 0 0,'0'0'7115'0'0,"1"-5"-6269"0"0,3-27 2934 0 0,-20 50-2649 0 0,11-11-1082 0 0,-30 46 621 0 0,33-49-627 0 0,1-1-1 0 0,-1 1 1 0 0,1 0 0 0 0,-1 0-1 0 0,1 0 1 0 0,0 0-1 0 0,1 0 1 0 0,-1 0-1 0 0,1 0 1 0 0,-1 0 0 0 0,1 0-1 0 0,1 0 1 0 0,0 7-1 0 0,-1-10-40 0 0,1 0 0 0 0,-1 0 0 0 0,1 0 0 0 0,-1 0 0 0 0,1 0 0 0 0,0-1 0 0 0,-1 1 0 0 0,1 0 0 0 0,0 0 0 0 0,0 0 0 0 0,0-1 0 0 0,0 1 0 0 0,0 0 0 0 0,0-1 0 0 0,0 1 0 0 0,0-1 0 0 0,0 1 0 0 0,0-1 0 0 0,0 0 0 0 0,0 1 0 0 0,0-1 0 0 0,0 0 0 0 0,0 0 0 0 0,0 1 0 0 0,0-1 0 0 0,0 0 0 0 0,0 0 0 0 0,1 0 0 0 0,-1-1 0 0 0,0 1 0 0 0,0 0-1 0 0,0 0 1 0 0,0-1 0 0 0,0 1 0 0 0,0 0 0 0 0,0-1 0 0 0,0 1 0 0 0,0-1 0 0 0,1 0 0 0 0,4-1 32 0 0,0-1 0 0 0,0 1 0 0 0,-1-1 0 0 0,1 0 0 0 0,8-7 0 0 0,-3 0-20 0 0,-1 1 0 0 0,-1-1-1 0 0,0-1 1 0 0,0 0 0 0 0,-1 0-1 0 0,-1 0 1 0 0,12-24 0 0 0,-15 123 2029 0 0,-4-83-2002 0 0,0-1 0 0 0,1 1 0 0 0,-1 0 0 0 0,1-1 0 0 0,0 1 1 0 0,1-1-1 0 0,-1 1 0 0 0,1-1 0 0 0,3 6 0 0 0,-5-8-112 0 0,1-1 1 0 0,0 0 0 0 0,-1 0-1 0 0,1 0 1 0 0,0 0-1 0 0,0 0 1 0 0,0 0 0 0 0,0 0-1 0 0,0 0 1 0 0,0 0-1 0 0,0 0 1 0 0,1 0 0 0 0,-1 0-1 0 0,0-1 1 0 0,0 1-1 0 0,1-1 1 0 0,-1 1 0 0 0,0-1-1 0 0,1 1 1 0 0,-1-1-1 0 0,0 0 1 0 0,1 1 0 0 0,-1-1-1 0 0,0 0 1 0 0,1 0-1 0 0,-1 0 1 0 0,1 0 0 0 0,-1-1-1 0 0,0 1 1 0 0,1 0-1 0 0,-1 0 1 0 0,0-1 0 0 0,1 1-1 0 0,-1-1 1 0 0,3 0 0 0 0,-3-1-373 0 0,1 1 0 0 0,-1 0 0 0 0,1-1 1 0 0,-1 1-1 0 0,1-1 0 0 0,-1 0 0 0 0,0 1 1 0 0,0-1-1 0 0,0 0 0 0 0,0 0 1 0 0,0 0-1 0 0,0 0 0 0 0,-1 0 0 0 0,1 0 1 0 0,0-2-1 0 0,0 2-112 0 0,4-12-5490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2:30.482"/>
    </inkml:context>
    <inkml:brush xml:id="br0">
      <inkml:brushProperty name="width" value="0.1" units="cm"/>
      <inkml:brushProperty name="height" value="0.1" units="cm"/>
      <inkml:brushProperty name="color" value="#E71224"/>
    </inkml:brush>
  </inkml:definitions>
  <inkml:trace contextRef="#ctx0" brushRef="#br0">1 31 11861 0 0,'0'0'1361'0'0,"3"-6"-817"0"0,0-2-878 0 0,8-8 4946 0 0,-9 29-3727 0 0,-4 65 1598 0 0,2 81 864 0 0,2-143-3192 0 0,-1 0 1 0 0,2-1 0 0 0,0 1-1 0 0,1-1 1 0 0,0 0 0 0 0,2 0-1 0 0,10 23 1 0 0,-7-26-339 0 0,-8-44-10851 0 0,-1 28 10037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2:30.759"/>
    </inkml:context>
    <inkml:brush xml:id="br0">
      <inkml:brushProperty name="width" value="0.1" units="cm"/>
      <inkml:brushProperty name="height" value="0.1" units="cm"/>
      <inkml:brushProperty name="color" value="#E71224"/>
    </inkml:brush>
  </inkml:definitions>
  <inkml:trace contextRef="#ctx0" brushRef="#br0">26 1 17272 0 0,'0'0'1609'0'0,"-5"2"-1073"0"0,4-2-463 0 0,0 0 1 0 0,0 1-1 0 0,0-1 1 0 0,0 1-1 0 0,0-1 1 0 0,0 1 0 0 0,0 0-1 0 0,0-1 1 0 0,0 1-1 0 0,0 0 1 0 0,0-1-1 0 0,0 1 1 0 0,0 0-1 0 0,1 0 1 0 0,-1 0-1 0 0,0 0 1 0 0,1 0-1 0 0,-1 0 1 0 0,1 0-1 0 0,-1 0 1 0 0,1 0-1 0 0,-1 0 1 0 0,1 1-1 0 0,0-1 1 0 0,-1 0-1 0 0,1 0 1 0 0,0 2-1 0 0,0-2-7 0 0,1 0-1 0 0,0 1 0 0 0,-1-1 0 0 0,1 0 0 0 0,0 0 1 0 0,0 0-1 0 0,0 0 0 0 0,-1 0 0 0 0,1 0 0 0 0,0 0 0 0 0,1 0 1 0 0,-1 0-1 0 0,0 0 0 0 0,0 0 0 0 0,0-1 0 0 0,0 1 1 0 0,1 0-1 0 0,-1-1 0 0 0,0 1 0 0 0,0-1 0 0 0,1 1 0 0 0,-1-1 1 0 0,0 0-1 0 0,1 0 0 0 0,-1 0 0 0 0,1 1 0 0 0,-1-1 1 0 0,0-1-1 0 0,1 1 0 0 0,1 0 0 0 0,12 0 65 0 0,1-1 0 0 0,-1-1 0 0 0,1 0 0 0 0,22-6-1 0 0,-21 3-169 0 0,1 2 0 0 0,-1 0 0 0 0,24 0-1 0 0,-35 3-323 0 0,1 0-1 0 0,-1 1 0 0 0,0 0 0 0 0,1 0 0 0 0,-1 1 0 0 0,0-1 0 0 0,10 5 1 0 0,13 5-6682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2:30.942"/>
    </inkml:context>
    <inkml:brush xml:id="br0">
      <inkml:brushProperty name="width" value="0.1" units="cm"/>
      <inkml:brushProperty name="height" value="0.1" units="cm"/>
      <inkml:brushProperty name="color" value="#E71224"/>
    </inkml:brush>
  </inkml:definitions>
  <inkml:trace contextRef="#ctx0" brushRef="#br0">1 1 19849 0 0,'0'0'1121'0'0,"0"39"-161"0"0,5-22-640 0 0,-5 0-144 0 0,4-2-96 0 0,-4-2-64 0 0,5-2 0 0 0,0-4-304 0 0,5-7-1152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2:31.143"/>
    </inkml:context>
    <inkml:brush xml:id="br0">
      <inkml:brushProperty name="width" value="0.1" units="cm"/>
      <inkml:brushProperty name="height" value="0.1" units="cm"/>
      <inkml:brushProperty name="color" value="#E71224"/>
    </inkml:brush>
  </inkml:definitions>
  <inkml:trace contextRef="#ctx0" brushRef="#br0">20 0 20601 0 0,'0'0'641'0'0,"-19"24"-2226"0"0,24-13 160 0 0,-5-2-992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2:31.575"/>
    </inkml:context>
    <inkml:brush xml:id="br0">
      <inkml:brushProperty name="width" value="0.1" units="cm"/>
      <inkml:brushProperty name="height" value="0.1" units="cm"/>
      <inkml:brushProperty name="color" value="#E71224"/>
    </inkml:brush>
  </inkml:definitions>
  <inkml:trace contextRef="#ctx0" brushRef="#br0">12 54 13142 0 0,'-1'5'1313'0'0,"-3"15"-39"0"0,1 0 1 0 0,1 0 0 0 0,1 1 0 0 0,1-1 0 0 0,3 31 0 0 0,-2-47-1243 0 0,-1 0 0 0 0,1 0 1 0 0,0 0-1 0 0,0 0 0 0 0,1 0 0 0 0,-1 0 1 0 0,1-1-1 0 0,0 1 0 0 0,0-1 1 0 0,0 1-1 0 0,0-1 0 0 0,0 0 0 0 0,1 0 1 0 0,0 0-1 0 0,-1 0 0 0 0,1 0 1 0 0,0 0-1 0 0,1-1 0 0 0,-1 0 1 0 0,0 1-1 0 0,1-1 0 0 0,-1 0 0 0 0,1-1 1 0 0,-1 1-1 0 0,1-1 0 0 0,0 1 1 0 0,0-1-1 0 0,0 0 0 0 0,0-1 1 0 0,0 1-1 0 0,0-1 0 0 0,0 0 0 0 0,0 0 1 0 0,0 0-1 0 0,0 0 0 0 0,4-1 1 0 0,-1 0-85 0 0,0 0 0 0 0,-1 0 1 0 0,1-1-1 0 0,-1 0 0 0 0,0 0 0 0 0,1 0 1 0 0,-1-1-1 0 0,0 0 0 0 0,0 0 1 0 0,0-1-1 0 0,-1 1 0 0 0,1-1 0 0 0,-1-1 1 0 0,0 1-1 0 0,0-1 0 0 0,-1 0 1 0 0,1 0-1 0 0,-1 0 0 0 0,0 0 0 0 0,0-1 1 0 0,-1 0-1 0 0,4-7 0 0 0,-5 8-34 0 0,1-1 0 0 0,-1 1 1 0 0,0-1-1 0 0,-1 1 0 0 0,0-1 0 0 0,0 0 0 0 0,0 1 0 0 0,0-1 0 0 0,-1 0 0 0 0,0 0 0 0 0,0 1 0 0 0,0-1 1 0 0,-1 0-1 0 0,0 0 0 0 0,0 1 0 0 0,-1-1 0 0 0,0 0 0 0 0,1 1 0 0 0,-2 0 0 0 0,1-1 0 0 0,-1 1 0 0 0,0 0 0 0 0,0 0 1 0 0,0 0-1 0 0,-8-8 0 0 0,4 6 104 0 0,0 0-1 0 0,0 1 1 0 0,-1 0 0 0 0,-10-7 0 0 0,15 12-2 0 0,1-1 1 0 0,-1 1-1 0 0,1-1 1 0 0,-1 1-1 0 0,1 0 1 0 0,-1 0-1 0 0,1 0 1 0 0,-1 1-1 0 0,0-1 1 0 0,0 1-1 0 0,1-1 1 0 0,-1 1-1 0 0,0 0 1 0 0,0 0-1 0 0,0 0 1 0 0,1 0-1 0 0,-1 1 1 0 0,0-1-1 0 0,-4 2 1 0 0,6-1-13 0 0,0-1 0 0 0,0 1 1 0 0,0 0-1 0 0,0 0 0 0 0,0 0 1 0 0,0 1-1 0 0,0-1 1 0 0,0 0-1 0 0,1 0 0 0 0,-1 0 1 0 0,0 1-1 0 0,1-1 0 0 0,-1 0 1 0 0,1 1-1 0 0,-1-1 1 0 0,1 0-1 0 0,-1 1 0 0 0,1-1 1 0 0,0 1-1 0 0,0-1 0 0 0,0 0 1 0 0,0 1-1 0 0,0-1 1 0 0,0 1-1 0 0,0-1 0 0 0,0 0 1 0 0,1 1-1 0 0,-1-1 0 0 0,1 1 1 0 0,-1-1-1 0 0,2 3 0 0 0,-1 0-286 0 0,1 0 0 0 0,-1 1 0 0 0,1-1 0 0 0,0 0 0 0 0,1 0 0 0 0,-1 0 0 0 0,1 0 0 0 0,5 6 0 0 0,6 1-4024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2:32.147"/>
    </inkml:context>
    <inkml:brush xml:id="br0">
      <inkml:brushProperty name="width" value="0.1" units="cm"/>
      <inkml:brushProperty name="height" value="0.1" units="cm"/>
      <inkml:brushProperty name="color" value="#E71224"/>
    </inkml:brush>
  </inkml:definitions>
  <inkml:trace contextRef="#ctx0" brushRef="#br0">1 98 2721 0 0,'0'0'12948'0'0,"0"7"-12169"0"0,0-2-487 0 0,4 48 2431 0 0,-3-51-2641 0 0,-1 0 0 0 0,1 0 0 0 0,-1 0 0 0 0,1 0 0 0 0,0 0 0 0 0,0 0 0 0 0,0-1 0 0 0,0 1 0 0 0,0 0 1 0 0,0 0-1 0 0,0-1 0 0 0,1 1 0 0 0,-1-1 0 0 0,1 1 0 0 0,-1-1 0 0 0,1 0 0 0 0,-1 0 0 0 0,1 1 0 0 0,0-1 1 0 0,0 0-1 0 0,-1 0 0 0 0,1-1 0 0 0,0 1 0 0 0,0 0 0 0 0,0 0 0 0 0,2-1 0 0 0,-3 0-51 0 0,-1 0-1 0 0,1 0 0 0 0,0 0 1 0 0,0 0-1 0 0,-1-1 0 0 0,1 1 0 0 0,0 0 1 0 0,-1-1-1 0 0,1 1 0 0 0,-1 0 1 0 0,1-1-1 0 0,0 1 0 0 0,-1-1 1 0 0,1 1-1 0 0,-1-1 0 0 0,1 1 1 0 0,-1-1-1 0 0,1 0 0 0 0,-1 1 0 0 0,0-1 1 0 0,1 0-1 0 0,-1 1 0 0 0,0-1 1 0 0,1 0-1 0 0,-1 1 0 0 0,0-1 1 0 0,0 0-1 0 0,0 1 0 0 0,0-1 1 0 0,0 0-1 0 0,0 0 0 0 0,0 0 0 0 0,4-35 211 0 0,-3 23-44 0 0,0 5-146 0 0,0 0 0 0 0,1 0 0 0 0,0 1 0 0 0,0-1 0 0 0,1 1 0 0 0,-1-1 0 0 0,2 1 0 0 0,-1 0 0 0 0,1 0 0 0 0,0 1 0 0 0,7-10-1 0 0,-7 12 26 0 0,0 1-1 0 0,0-1 0 0 0,1 1 1 0 0,-1 0-1 0 0,1 0 0 0 0,-1 0 0 0 0,1 1 1 0 0,0 0-1 0 0,0 0 0 0 0,0 0 1 0 0,0 0-1 0 0,0 1 0 0 0,1 0 0 0 0,-1 0 1 0 0,0 0-1 0 0,1 1 0 0 0,9 0 0 0 0,-7 0 41 0 0,0 1 0 0 0,-1-1-1 0 0,1 2 1 0 0,0-1-1 0 0,-1 1 1 0 0,0 0-1 0 0,1 0 1 0 0,-1 1 0 0 0,0 0-1 0 0,9 6 1 0 0,1 2 165 0 0,-1 0 0 0 0,24 22 0 0 0,23 18-170 0 0,-56-47-90 0 0,0 0 0 0 0,1-1 1 0 0,-1 1-1 0 0,1-1 1 0 0,0-1-1 0 0,0 1 0 0 0,0-2 1 0 0,0 1-1 0 0,1-1 1 0 0,-1 0-1 0 0,0-1 0 0 0,1 1 1 0 0,13-3-1 0 0,-15 1-219 0 0,0 0-1 0 0,0-1 0 0 0,-1 1 1 0 0,1-1-1 0 0,-1-1 0 0 0,0 1 1 0 0,11-7-1 0 0,-13 7-308 0 0,0-1 0 0 0,0 0 0 0 0,0 0 0 0 0,-1-1 0 0 0,1 1 0 0 0,-1-1 0 0 0,1 1 0 0 0,-1-1 0 0 0,0 0 0 0 0,-1-1 0 0 0,4-4-1 0 0,0-12-4027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2:32.491"/>
    </inkml:context>
    <inkml:brush xml:id="br0">
      <inkml:brushProperty name="width" value="0.1" units="cm"/>
      <inkml:brushProperty name="height" value="0.1" units="cm"/>
      <inkml:brushProperty name="color" value="#E71224"/>
    </inkml:brush>
  </inkml:definitions>
  <inkml:trace contextRef="#ctx0" brushRef="#br0">0 0 24523 0 0,'0'0'881'0'0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5:57.164"/>
    </inkml:context>
    <inkml:brush xml:id="br0">
      <inkml:brushProperty name="width" value="0.05" units="cm"/>
      <inkml:brushProperty name="height" value="0.05" units="cm"/>
      <inkml:brushProperty name="color" value="#E71224"/>
    </inkml:brush>
  </inkml:definitions>
  <inkml:trace contextRef="#ctx0" brushRef="#br0">1 7 13510 0 0,'0'0'2705'0'0,"0"-6"-5410"0"0,0 10-96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2:46.811"/>
    </inkml:context>
    <inkml:brush xml:id="br0">
      <inkml:brushProperty name="width" value="0.1" units="cm"/>
      <inkml:brushProperty name="height" value="0.1" units="cm"/>
      <inkml:brushProperty name="color" value="#E71224"/>
    </inkml:brush>
  </inkml:definitions>
  <inkml:trace contextRef="#ctx0" brushRef="#br0">331 182 10309 0 0,'0'0'5394'0'0,"0"-7"-4100"0"0,0-134 3303 0 0,0 139-4572 0 0,0 1 0 0 0,0 0-1 0 0,0 0 1 0 0,0-1 0 0 0,0 1 0 0 0,0 0 0 0 0,0-1 0 0 0,-1 1 0 0 0,1 0 0 0 0,0 0-1 0 0,-1 0 1 0 0,1-1 0 0 0,-1 1 0 0 0,1 0 0 0 0,-1 0 0 0 0,0 0 0 0 0,0 0-1 0 0,1 0 1 0 0,-1 0 0 0 0,0 0 0 0 0,0 0 0 0 0,0 0 0 0 0,0 0 0 0 0,0 1-1 0 0,0-1 1 0 0,0 0 0 0 0,0 1 0 0 0,0-1 0 0 0,0 1 0 0 0,-1-1 0 0 0,1 1 0 0 0,0-1-1 0 0,0 1 1 0 0,-1 0 0 0 0,1-1 0 0 0,0 1 0 0 0,0 0 0 0 0,-1 0 0 0 0,1 0-1 0 0,0 0 1 0 0,0 0 0 0 0,-1 1 0 0 0,1-1 0 0 0,0 0 0 0 0,0 0 0 0 0,-1 1 0 0 0,1-1-1 0 0,0 1 1 0 0,-2 0 0 0 0,-5 2 112 0 0,1 0-1 0 0,-1 0 0 0 0,1 1 1 0 0,-1 0-1 0 0,1 0 1 0 0,-11 9-1 0 0,-4 6 80 0 0,2 1-1 0 0,0 1 1 0 0,2 1-1 0 0,0 1 0 0 0,1 0 1 0 0,1 1-1 0 0,2 1 1 0 0,-20 43-1 0 0,25-46-42 0 0,1 0-1 0 0,1 0 1 0 0,1 0-1 0 0,1 1 1 0 0,1 0 0 0 0,1 0-1 0 0,1 0 1 0 0,1 0-1 0 0,1 0 1 0 0,1 0-1 0 0,5 29 1 0 0,-4-41-179 0 0,1 0-1 0 0,1 0 1 0 0,-1-1 0 0 0,2 1-1 0 0,-1-1 1 0 0,2 0 0 0 0,-1 0-1 0 0,1 0 1 0 0,1-1 0 0 0,0 0-1 0 0,0 0 1 0 0,0-1 0 0 0,12 10-1 0 0,-15-15 14 0 0,0 0 0 0 0,0 0 0 0 0,0 0 0 0 0,0 0 0 0 0,0-1 0 0 0,0 0-1 0 0,0 0 1 0 0,1 0 0 0 0,-1-1 0 0 0,1 1 0 0 0,0-1 0 0 0,-1 0 0 0 0,1 0 0 0 0,0-1 0 0 0,0 1 0 0 0,-1-1-1 0 0,1 0 1 0 0,0-1 0 0 0,0 1 0 0 0,-1-1 0 0 0,1 0 0 0 0,0 0 0 0 0,-1 0 0 0 0,1-1 0 0 0,-1 1 0 0 0,1-1-1 0 0,-1 0 1 0 0,0 0 0 0 0,1-1 0 0 0,-1 0 0 0 0,-1 1 0 0 0,7-6 0 0 0,4-5-233 0 0,0 0 0 0 0,20-26 0 0 0,-4-10-7359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2:47.412"/>
    </inkml:context>
    <inkml:brush xml:id="br0">
      <inkml:brushProperty name="width" value="0.1" units="cm"/>
      <inkml:brushProperty name="height" value="0.1" units="cm"/>
      <inkml:brushProperty name="color" value="#E71224"/>
    </inkml:brush>
  </inkml:definitions>
  <inkml:trace contextRef="#ctx0" brushRef="#br0">0 1 18937 0 0,'0'0'784'0'0,"6"4"-109"0"0,2 3-392 0 0,0 1 0 0 0,-1-1 0 0 0,0 2-1 0 0,8 10 1 0 0,-8-9-141 0 0,0-1-1 0 0,0 0 0 0 0,1 0 1 0 0,1-1-1 0 0,-1 0 0 0 0,16 11 1 0 0,-22-17-161 0 0,0-1 0 0 0,0 0 0 0 0,1 0 0 0 0,-1 0 1 0 0,0 0-1 0 0,1 0 0 0 0,-1 0 0 0 0,0-1 0 0 0,1 1 1 0 0,-1-1-1 0 0,1 0 0 0 0,-1 0 0 0 0,1 1 0 0 0,-1-2 0 0 0,1 1 1 0 0,-1 0-1 0 0,1 0 0 0 0,-1-1 0 0 0,1 1 0 0 0,-1-1 1 0 0,0 0-1 0 0,1 0 0 0 0,-1 0 0 0 0,0 0 0 0 0,0 0 0 0 0,1-1 1 0 0,-1 1-1 0 0,0 0 0 0 0,0-1 0 0 0,-1 0 0 0 0,1 1 1 0 0,0-1-1 0 0,0 0 0 0 0,-1 0 0 0 0,1 0 0 0 0,-1 0 0 0 0,0 0 1 0 0,0 0-1 0 0,1-1 0 0 0,-1-1 0 0 0,4-4 149 0 0,-2-1-1 0 0,1 1 1 0 0,-1-1 0 0 0,-1 1 0 0 0,0-1-1 0 0,3-16 1 0 0,-3 168 3829 0 0,0 4-5624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2:47.941"/>
    </inkml:context>
    <inkml:brush xml:id="br0">
      <inkml:brushProperty name="width" value="0.1" units="cm"/>
      <inkml:brushProperty name="height" value="0.1" units="cm"/>
      <inkml:brushProperty name="color" value="#E71224"/>
    </inkml:brush>
  </inkml:definitions>
  <inkml:trace contextRef="#ctx0" brushRef="#br0">131 34 15079 0 0,'0'0'419'0'0,"3"-5"333"0"0,0 2-390 0 0,-2 2-219 0 0,1 0 1 0 0,-1 0-1 0 0,0-1 0 0 0,0 1 1 0 0,0 0-1 0 0,0-1 1 0 0,0 1-1 0 0,-1-1 1 0 0,1 1-1 0 0,0-1 1 0 0,-1 1-1 0 0,1-1 0 0 0,-1 0 1 0 0,1-2-1 0 0,-2 3 18 0 0,-1 1 0 0 0,0 0-1 0 0,0-1 1 0 0,0 1 0 0 0,0 0-1 0 0,0 0 1 0 0,0 1 0 0 0,0-1 0 0 0,0 0-1 0 0,0 1 1 0 0,1-1 0 0 0,-1 1-1 0 0,0-1 1 0 0,0 1 0 0 0,0 0-1 0 0,-1 1 1 0 0,-5 3-28 0 0,0 0-1 0 0,0 0 1 0 0,1 1-1 0 0,0 0 1 0 0,0 1 0 0 0,1 0-1 0 0,0 0 1 0 0,0 0-1 0 0,0 1 1 0 0,1-1 0 0 0,0 1-1 0 0,1 1 1 0 0,-1-1-1 0 0,-2 11 1 0 0,2-8 89 0 0,1 1 1 0 0,1 0-1 0 0,0 0 1 0 0,0 0 0 0 0,2 0-1 0 0,-1 0 1 0 0,1 0-1 0 0,1 0 1 0 0,0 1-1 0 0,3 17 1 0 0,-2-27-223 0 0,-1 0 1 0 0,1 0 0 0 0,0 1-1 0 0,0-1 1 0 0,0 0 0 0 0,0 0-1 0 0,1 0 1 0 0,0 0-1 0 0,-1 0 1 0 0,1 0 0 0 0,0-1-1 0 0,0 1 1 0 0,0-1-1 0 0,1 1 1 0 0,-1-1 0 0 0,0 0-1 0 0,1 1 1 0 0,0-1-1 0 0,-1-1 1 0 0,1 1 0 0 0,0 0-1 0 0,0-1 1 0 0,0 1-1 0 0,0-1 1 0 0,0 0 0 0 0,1 0-1 0 0,-1 0 1 0 0,0 0-1 0 0,0-1 1 0 0,1 0 0 0 0,-1 1-1 0 0,0-1 1 0 0,1 0-1 0 0,-1 0 1 0 0,0-1 0 0 0,1 1-1 0 0,-1-1 1 0 0,0 0-1 0 0,0 1 1 0 0,1-2 0 0 0,-1 1-1 0 0,0 0 1 0 0,4-3 0 0 0,2 0-652 0 0,7-4-1580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2:48.313"/>
    </inkml:context>
    <inkml:brush xml:id="br0">
      <inkml:brushProperty name="width" value="0.1" units="cm"/>
      <inkml:brushProperty name="height" value="0.1" units="cm"/>
      <inkml:brushProperty name="color" value="#E71224"/>
    </inkml:brush>
  </inkml:definitions>
  <inkml:trace contextRef="#ctx0" brushRef="#br0">0 0 2017 0 0,'3'1'19442'0'0,"-1"12"-18832"0"0,-2 434 5819 0 0,5-427-6923 0 0,6-17-2304 0 0,-8-4 1901 0 0,0-1-1 0 0,-1 1 1 0 0,1-1-1 0 0,-1 0 1 0 0,1 0-1 0 0,-1 0 1 0 0,0 0-1 0 0,0 0 1 0 0,3-4-1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2:48.670"/>
    </inkml:context>
    <inkml:brush xml:id="br0">
      <inkml:brushProperty name="width" value="0.1" units="cm"/>
      <inkml:brushProperty name="height" value="0.1" units="cm"/>
      <inkml:brushProperty name="color" value="#E71224"/>
    </inkml:brush>
  </inkml:definitions>
  <inkml:trace contextRef="#ctx0" brushRef="#br0">28 9 18184 0 0,'0'0'6486'0'0,"-4"2"-6257"0"0,3-1-206 0 0,-1 1-1 0 0,0-1 0 0 0,0 0 0 0 0,1 1 0 0 0,-1-1 0 0 0,1 1 0 0 0,-1-1 1 0 0,1 1-1 0 0,0 0 0 0 0,0 0 0 0 0,-1 0 0 0 0,1 0 0 0 0,1 0 1 0 0,-1 0-1 0 0,0 0 0 0 0,0 0 0 0 0,1 0 0 0 0,-1 0 0 0 0,1 0 1 0 0,-1 0-1 0 0,1 0 0 0 0,0 0 0 0 0,0 1 0 0 0,0-1 0 0 0,0 0 0 0 0,1 0 1 0 0,-1 0-1 0 0,0 0 0 0 0,1 0 0 0 0,0 0 0 0 0,1 4 0 0 0,-1-3-22 0 0,0 0 0 0 0,1 0-1 0 0,-1 0 1 0 0,1 0 0 0 0,0 0-1 0 0,0 0 1 0 0,0-1 0 0 0,0 1-1 0 0,0-1 1 0 0,1 1 0 0 0,-1-1-1 0 0,1 0 1 0 0,-1 0 0 0 0,1 0-1 0 0,0 0 1 0 0,0 0 0 0 0,0-1-1 0 0,0 1 1 0 0,0-1 0 0 0,0 0-1 0 0,5 1 1 0 0,-1-1-161 0 0,1 0-1 0 0,-1-1 1 0 0,0 0-1 0 0,1 0 1 0 0,-1-1 0 0 0,0 0-1 0 0,0 0 1 0 0,12-4-1 0 0,-17 4 101 0 0,-1 1-1 0 0,1 0 0 0 0,-1-1 0 0 0,0 1 1 0 0,1-1-1 0 0,-1 0 0 0 0,0 1 1 0 0,1-1-1 0 0,-1 0 0 0 0,0 0 0 0 0,0 0 1 0 0,0 0-1 0 0,1 0 0 0 0,-1 0 1 0 0,0 0-1 0 0,0 0 0 0 0,-1 0 0 0 0,1-1 1 0 0,0 1-1 0 0,0 0 0 0 0,-1-1 1 0 0,1 1-1 0 0,0 0 0 0 0,-1-1 0 0 0,0 1 1 0 0,1-1-1 0 0,-1 1 0 0 0,0-1 1 0 0,1 1-1 0 0,-1-1 0 0 0,0 1 0 0 0,0-1 1 0 0,0 1-1 0 0,-1-1 0 0 0,1 1 1 0 0,0-1-1 0 0,0 1 0 0 0,-1-1 0 0 0,1 1 1 0 0,-1 0-1 0 0,0-1 0 0 0,1 1 1 0 0,-1 0-1 0 0,0-1 0 0 0,0 1 0 0 0,1 0 1 0 0,-1 0-1 0 0,-2-3 0 0 0,-2-1 10 0 0,1 0 0 0 0,-1 0 0 0 0,0 1 0 0 0,0-1 0 0 0,-1 1 0 0 0,1 0 0 0 0,-1 1 0 0 0,0-1 0 0 0,0 1 0 0 0,0 0 0 0 0,-1 0 0 0 0,1 1 0 0 0,-1 0 0 0 0,1 0 0 0 0,-1 1 0 0 0,0 0 0 0 0,1 0 0 0 0,-1 0 0 0 0,-9 1 0 0 0,12-1-1477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2:49.148"/>
    </inkml:context>
    <inkml:brush xml:id="br0">
      <inkml:brushProperty name="width" value="0.1" units="cm"/>
      <inkml:brushProperty name="height" value="0.1" units="cm"/>
      <inkml:brushProperty name="color" value="#E71224"/>
    </inkml:brush>
  </inkml:definitions>
  <inkml:trace contextRef="#ctx0" brushRef="#br0">15 62 15735 0 0,'0'0'803'0'0,"-2"5"326"0"0,-1 1-663 0 0,-7 30 2749 0 0,34-53-1478 0 0,-5-6-1603 0 0,-11 13-85 0 0,-1 1 1 0 0,2 0-1 0 0,-1 0 0 0 0,1 1 0 0 0,18-13 1 0 0,-26 20 25 0 0,0 1 0 0 0,0 0 0 0 0,0-1 0 0 0,0 1 0 0 0,0 0 0 0 0,0-1 1 0 0,0 1-1 0 0,1 0 0 0 0,-1 0 0 0 0,0 0 0 0 0,0 0 0 0 0,0 0 0 0 0,0 0 0 0 0,1 1 0 0 0,-1-1 1 0 0,0 0-1 0 0,0 1 0 0 0,0-1 0 0 0,0 0 0 0 0,0 1 0 0 0,0-1 0 0 0,0 1 0 0 0,0 0 0 0 0,0-1 1 0 0,0 1-1 0 0,0 0 0 0 0,0 0 0 0 0,0-1 0 0 0,1 3 0 0 0,27 35 1047 0 0,-27-33-1099 0 0,1-1 0 0 0,0 1 0 0 0,1-1-1 0 0,-1 0 1 0 0,1 0 0 0 0,5 5 0 0 0,6-3-2127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2:49.383"/>
    </inkml:context>
    <inkml:brush xml:id="br0">
      <inkml:brushProperty name="width" value="0.1" units="cm"/>
      <inkml:brushProperty name="height" value="0.1" units="cm"/>
      <inkml:brushProperty name="color" value="#E71224"/>
    </inkml:brush>
  </inkml:definitions>
  <inkml:trace contextRef="#ctx0" brushRef="#br0">1 1 15351 0 0,'0'0'2929'0'0,"9"30"-1504"0"0,-4-15 176 0 0,5-4 80 0 0,-5 2-753 0 0,4-3-448 0 0,-4-1-144 0 0,0-2-272 0 0,0-5-128 0 0,-1-2-784 0 0,6-11-3538 0 0,-5-4-1537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2:49.554"/>
    </inkml:context>
    <inkml:brush xml:id="br0">
      <inkml:brushProperty name="width" value="0.1" units="cm"/>
      <inkml:brushProperty name="height" value="0.1" units="cm"/>
      <inkml:brushProperty name="color" value="#E71224"/>
    </inkml:brush>
  </inkml:definitions>
  <inkml:trace contextRef="#ctx0" brushRef="#br0">6 1 22490 0 0,'0'0'176'0'0,"-5"36"-624"0"0,15-18 96 0 0,-1 3-1729 0 0,1-4-1745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2:49.973"/>
    </inkml:context>
    <inkml:brush xml:id="br0">
      <inkml:brushProperty name="width" value="0.1" units="cm"/>
      <inkml:brushProperty name="height" value="0.1" units="cm"/>
      <inkml:brushProperty name="color" value="#E71224"/>
    </inkml:brush>
  </inkml:definitions>
  <inkml:trace contextRef="#ctx0" brushRef="#br0">72 27 11573 0 0,'0'0'5440'0'0,"3"-4"-3722"0"0,7-13-86 0 0,-9 11 35 0 0,-11 15-887 0 0,1 0-530 0 0,1 0-1 0 0,1 1 1 0 0,0-1-1 0 0,0 2 1 0 0,1-1-1 0 0,0 1 1 0 0,1 0-1 0 0,0 0 1 0 0,-4 13-1 0 0,8-20-162 0 0,0 0 1 0 0,-1 0-1 0 0,1 1 1 0 0,1-1-1 0 0,-1 0 1 0 0,1 0-1 0 0,-1 0 0 0 0,1 1 1 0 0,1-1-1 0 0,-1 0 1 0 0,0 0-1 0 0,1 1 0 0 0,0-1 1 0 0,0 0-1 0 0,0 0 1 0 0,1 0-1 0 0,-1 0 0 0 0,1 0 1 0 0,0 0-1 0 0,0-1 1 0 0,0 1-1 0 0,1-1 1 0 0,-1 1-1 0 0,1-1 0 0 0,0 0 1 0 0,0 0-1 0 0,0 0 1 0 0,0 0-1 0 0,6 3 0 0 0,1 0 47 0 0,0-2 0 0 0,1 1 0 0 0,-1-1-1 0 0,1-1 1 0 0,0 0 0 0 0,0-1 0 0 0,0 0-1 0 0,0 0 1 0 0,0-1 0 0 0,15-1-1 0 0,-8 0-194 0 0,0-1-1 0 0,0-1 1 0 0,0-1-1 0 0,0 0 1 0 0,27-10-1 0 0,-17-2-1169 0 0,-27 15 1016 0 0,-1-1-1 0 0,1 0 0 0 0,0 1 1 0 0,-1-1-1 0 0,1 1 1 0 0,-1-1-1 0 0,1 0 0 0 0,0 1 1 0 0,-1-1-1 0 0,0 0 1 0 0,1 0-1 0 0,-1 1 0 0 0,1-1 1 0 0,-1 0-1 0 0,0 0 0 0 0,0 0 1 0 0,1 1-1 0 0,-1-1 1 0 0,0 0-1 0 0,0 0 0 0 0,0 0 1 0 0,0 0-1 0 0,0 0 0 0 0,0 1 1 0 0,0-1-1 0 0,0 0 1 0 0,-1 0-1 0 0,1 0 0 0 0,0-1 1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2:51.907"/>
    </inkml:context>
    <inkml:brush xml:id="br0">
      <inkml:brushProperty name="width" value="0.1" units="cm"/>
      <inkml:brushProperty name="height" value="0.1" units="cm"/>
      <inkml:brushProperty name="color" value="#E71224"/>
    </inkml:brush>
  </inkml:definitions>
  <inkml:trace contextRef="#ctx0" brushRef="#br0">106 86 7555 0 0,'0'0'3511'0'0,"0"-5"-1977"0"0,-10-70 4053 0 0,8 70-4222 0 0,-2 14-1013 0 0,-4 19-375 0 0,-25 153 3503 0 0,16-99-2673 0 0,3 0 0 0 0,-4 127 0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5:57.577"/>
    </inkml:context>
    <inkml:brush xml:id="br0">
      <inkml:brushProperty name="width" value="0.05" units="cm"/>
      <inkml:brushProperty name="height" value="0.05" units="cm"/>
      <inkml:brushProperty name="color" value="#E71224"/>
    </inkml:brush>
  </inkml:definitions>
  <inkml:trace contextRef="#ctx0" brushRef="#br0">6 27 5827 0 0,'0'0'4911'0'0,"-1"5"-4596"0"0,-3 26 880 0 0,4-30-1170 0 0,0-1-1 0 0,0 0 1 0 0,0 1 0 0 0,0-1-1 0 0,1 0 1 0 0,-1 1 0 0 0,0-1-1 0 0,0 0 1 0 0,0 1-1 0 0,0-1 1 0 0,1 0 0 0 0,-1 0-1 0 0,0 1 1 0 0,0-1-1 0 0,1 0 1 0 0,-1 0 0 0 0,0 1-1 0 0,1-1 1 0 0,-1 0-1 0 0,0 0 1 0 0,1 0 0 0 0,-1 1-1 0 0,0-1 1 0 0,1 0-1 0 0,-1 0 1 0 0,0 0 0 0 0,1 0-1 0 0,-1 0 1 0 0,0 0-1 0 0,1 0 1 0 0,-1 0 0 0 0,1 0-1 0 0,-1 0 1 0 0,0 0-1 0 0,1 0 1 0 0,-1 0 0 0 0,0 0-1 0 0,1 0 1 0 0,-1 0-1 0 0,0 0 1 0 0,1-1 0 0 0,-1 1-1 0 0,0 0 1 0 0,1 0-1 0 0,-1 0 1 0 0,0-1 0 0 0,1 1-1 0 0,-1 0 1 0 0,0 0-1 0 0,0-1 1 0 0,1 1 0 0 0,-1-1-1 0 0,18-12 673 0 0,-15 8-514 0 0,0 1-1 0 0,0 0 1 0 0,1 0-1 0 0,-1 0 1 0 0,1 0-1 0 0,0 1 1 0 0,0-1-1 0 0,0 1 1 0 0,0 0-1 0 0,1 0 1 0 0,-1 0-1 0 0,9-3 1 0 0,-11 5-109 0 0,0 1 0 0 0,0-1 0 0 0,0 1-1 0 0,1 0 1 0 0,-1-1 0 0 0,0 1 0 0 0,0 0 0 0 0,0 0 0 0 0,0 0 0 0 0,0 1 0 0 0,0-1 0 0 0,0 0-1 0 0,0 1 1 0 0,0 0 0 0 0,0-1 0 0 0,0 1 0 0 0,0 0 0 0 0,0 0 0 0 0,0 0 0 0 0,0 0 0 0 0,0 0-1 0 0,-1 0 1 0 0,1 1 0 0 0,0-1 0 0 0,-1 1 0 0 0,0-1 0 0 0,1 1 0 0 0,-1-1 0 0 0,0 1 0 0 0,1 0-1 0 0,-1 0 1 0 0,0-1 0 0 0,1 4 0 0 0,-2-5-199 0 0,0 1-1 0 0,0-1 0 0 0,0 0 1 0 0,0 1-1 0 0,1-1 1 0 0,-1 1-1 0 0,0-1 1 0 0,0 0-1 0 0,0 1 0 0 0,0-1 1 0 0,0 1-1 0 0,0-1 1 0 0,0 0-1 0 0,0 1 1 0 0,0-1-1 0 0,0 1 0 0 0,0-1 1 0 0,-1 1-1 0 0,1-1 1 0 0,0 0-1 0 0,0 1 1 0 0,0-1-1 0 0,0 0 1 0 0,-1 1-1 0 0,1-1 0 0 0,0 0 1 0 0,0 1-1 0 0,-1-1 1 0 0,1 0-1 0 0,0 1 1 0 0,-1-1-1 0 0,1 0 0 0 0,0 1 1 0 0,-1-1-1 0 0,1 0 1 0 0,0 0-1 0 0,-1 0 1 0 0,1 1-1 0 0,0-1 1 0 0,-1 0-1 0 0,1 0 0 0 0,-1 0 1 0 0,1 0-1 0 0,0 0 1 0 0,-1 0-1 0 0,-5 1-4380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2:52.280"/>
    </inkml:context>
    <inkml:brush xml:id="br0">
      <inkml:brushProperty name="width" value="0.1" units="cm"/>
      <inkml:brushProperty name="height" value="0.1" units="cm"/>
      <inkml:brushProperty name="color" value="#E71224"/>
    </inkml:brush>
  </inkml:definitions>
  <inkml:trace contextRef="#ctx0" brushRef="#br0">0 48 7812 0 0,'0'0'10687'0'0,"8"0"-9190"0"0,104-9 2517 0 0,55-23-3370 0 0,-161 30-663 0 0,-3 1-649 0 0,19-2 1252 0 0,-12 3-3799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2:52.651"/>
    </inkml:context>
    <inkml:brush xml:id="br0">
      <inkml:brushProperty name="width" value="0.1" units="cm"/>
      <inkml:brushProperty name="height" value="0.1" units="cm"/>
      <inkml:brushProperty name="color" value="#E71224"/>
    </inkml:brush>
  </inkml:definitions>
  <inkml:trace contextRef="#ctx0" brushRef="#br0">1 76 16327 0 0,'4'0'747'0'0,"14"-2"-298"0"0,1-1-1 0 0,-1-1 0 0 0,1 0 0 0 0,-1-2 1 0 0,-1 0-1 0 0,1-1 0 0 0,-1 0 0 0 0,0-2 0 0 0,19-12 1 0 0,-36 21-451 0 0,0 0 1 0 0,0 0 0 0 0,0 0-1 0 0,0 0 1 0 0,0 0-1 0 0,0 0 1 0 0,-1 0 0 0 0,1 0-1 0 0,0 0 1 0 0,0 0 0 0 0,0 0-1 0 0,0 0 1 0 0,0 0 0 0 0,0 0-1 0 0,0 0 1 0 0,0 0 0 0 0,-1 0-1 0 0,1 0 1 0 0,0 0 0 0 0,0 0-1 0 0,0 0 1 0 0,0 0 0 0 0,0 0-1 0 0,0 0 1 0 0,0-1 0 0 0,0 1-1 0 0,0 0 1 0 0,0 0 0 0 0,0 0-1 0 0,-1 0 1 0 0,1 0 0 0 0,0 0-1 0 0,0 0 1 0 0,0 0 0 0 0,0 0-1 0 0,0 0 1 0 0,0-1 0 0 0,0 1-1 0 0,0 0 1 0 0,0 0 0 0 0,0 0-1 0 0,0 0 1 0 0,0 0 0 0 0,0 0-1 0 0,0 0 1 0 0,0 0 0 0 0,0-1-1 0 0,0 1 1 0 0,0 0 0 0 0,0 0-1 0 0,0 0 1 0 0,0 0 0 0 0,0 0-1 0 0,0 0 1 0 0,0 0 0 0 0,0 0-1 0 0,0 0 1 0 0,1-1-1 0 0,-1 1 1 0 0,0 0 0 0 0,0 0-1 0 0,0 0 1 0 0,0 0 0 0 0,0 0-1 0 0,0 0 1 0 0,0 0 0 0 0,0 0-1 0 0,0 0 1 0 0,-15-2 86 0 0,-21 5-80 0 0,30-1 2 0 0,0 1 1 0 0,0 0-1 0 0,1 1 1 0 0,-1-1-1 0 0,0 1 1 0 0,1 0-1 0 0,0 0 0 0 0,0 1 1 0 0,0 0-1 0 0,1 0 1 0 0,0 0-1 0 0,-6 9 1 0 0,7-10 68 0 0,0 1 1 0 0,0-1 0 0 0,1 1 0 0 0,0-1 0 0 0,0 1 0 0 0,0 0 0 0 0,0 0-1 0 0,1 0 1 0 0,0 0 0 0 0,0 0 0 0 0,1 0 0 0 0,-1 0 0 0 0,1 1 0 0 0,0-1-1 0 0,0 0 1 0 0,2 9 0 0 0,-1-11-81 0 0,1 0 0 0 0,0 0-1 0 0,-1-1 1 0 0,1 1 0 0 0,0-1 0 0 0,0 1-1 0 0,0-1 1 0 0,0 0 0 0 0,1 0 0 0 0,-1 0-1 0 0,1 0 1 0 0,-1 0 0 0 0,1-1 0 0 0,0 1-1 0 0,0-1 1 0 0,-1 1 0 0 0,1-1 0 0 0,0 0-1 0 0,0 0 1 0 0,0-1 0 0 0,0 1 0 0 0,0 0-1 0 0,1-1 1 0 0,-1 0 0 0 0,0 0 0 0 0,0 0-1 0 0,0 0 1 0 0,5-1 0 0 0,45-8-2325 0 0,-49 8 1437 0 0,1-1 0 0 0,-1 1 0 0 0,0-1 0 0 0,0 0 0 0 0,0 0 0 0 0,-1-1 1 0 0,1 1-1 0 0,3-4 0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2:53.023"/>
    </inkml:context>
    <inkml:brush xml:id="br0">
      <inkml:brushProperty name="width" value="0.1" units="cm"/>
      <inkml:brushProperty name="height" value="0.1" units="cm"/>
      <inkml:brushProperty name="color" value="#E71224"/>
    </inkml:brush>
  </inkml:definitions>
  <inkml:trace contextRef="#ctx0" brushRef="#br0">1 101 15799 0 0,'0'0'4562'0'0,"6"16"-2569"0"0,-5-16-1910 0 0,0 0-1 0 0,0 0 1 0 0,0 0-1 0 0,0 0 0 0 0,0 0 1 0 0,0 0-1 0 0,0 0 1 0 0,0-1-1 0 0,0 1 1 0 0,0 0-1 0 0,0 0 0 0 0,0-1 1 0 0,0 1-1 0 0,0-1 1 0 0,0 1-1 0 0,-1-1 1 0 0,1 1-1 0 0,0-1 0 0 0,0 1 1 0 0,0-1-1 0 0,1-1 1 0 0,23-21 440 0 0,-15 14-357 0 0,15-15 222 0 0,-20 18-358 0 0,0 0 0 0 0,0 1-1 0 0,0-1 1 0 0,1 1 0 0 0,0 1-1 0 0,0-1 1 0 0,0 1 0 0 0,1 0 0 0 0,7-3-1 0 0,-12 7-19 0 0,-1 0 0 0 0,0 0-1 0 0,0 0 1 0 0,1 0-1 0 0,-1 0 1 0 0,0 0 0 0 0,0 1-1 0 0,1-1 1 0 0,-1 1-1 0 0,0-1 1 0 0,0 1 0 0 0,0-1-1 0 0,0 1 1 0 0,0-1-1 0 0,0 1 1 0 0,0 0 0 0 0,0 0-1 0 0,0 0 1 0 0,0-1-1 0 0,0 1 1 0 0,1 2 0 0 0,22 29 927 0 0,0-2-682 0 0,-22-29-404 0 0,-1 0 1 0 0,1 1-1 0 0,-1-1 1 0 0,0 0-1 0 0,1 1 1 0 0,-1-1-1 0 0,0 1 0 0 0,0-1 1 0 0,0 1-1 0 0,0 0 1 0 0,0-1-1 0 0,1 4 1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2:53.563"/>
    </inkml:context>
    <inkml:brush xml:id="br0">
      <inkml:brushProperty name="width" value="0.1" units="cm"/>
      <inkml:brushProperty name="height" value="0.1" units="cm"/>
      <inkml:brushProperty name="color" value="#E71224"/>
    </inkml:brush>
  </inkml:definitions>
  <inkml:trace contextRef="#ctx0" brushRef="#br0">120 293 14022 0 0,'0'0'4496'0'0,"-5"-2"-3072"0"0,-1 0-1245 0 0,-1 1 0 0 0,1-1-1 0 0,0 1 1 0 0,-1 1-1 0 0,1-1 1 0 0,0 1-1 0 0,-1 0 1 0 0,-9 2-1 0 0,14-2-148 0 0,0 0 1 0 0,0 1-1 0 0,0-1 0 0 0,0 0 0 0 0,0 1 0 0 0,0-1 0 0 0,0 1 0 0 0,0 0 0 0 0,0 0 0 0 0,0 0 1 0 0,0 0-1 0 0,0 0 0 0 0,1 0 0 0 0,-1 0 0 0 0,0 1 0 0 0,1-1 0 0 0,-1 1 0 0 0,1-1 0 0 0,-1 1 0 0 0,1-1 1 0 0,0 1-1 0 0,0 0 0 0 0,0 0 0 0 0,0 0 0 0 0,0 0 0 0 0,0 0 0 0 0,0 0 0 0 0,0 0 0 0 0,1 0 1 0 0,-1 0-1 0 0,1 0 0 0 0,0 0 0 0 0,-1 2 0 0 0,2-3-31 0 0,-1 0 0 0 0,1 0 0 0 0,-1 0 0 0 0,0 0 0 0 0,1-1 0 0 0,-1 1-1 0 0,1 0 1 0 0,0 0 0 0 0,-1-1 0 0 0,1 1 0 0 0,0 0 0 0 0,-1-1 0 0 0,1 1 0 0 0,0-1 0 0 0,0 1 0 0 0,-1-1 0 0 0,1 1 0 0 0,0-1 0 0 0,0 0-1 0 0,0 1 1 0 0,0-1 0 0 0,0 0 0 0 0,0 0 0 0 0,0 1 0 0 0,-1-1 0 0 0,1 0 0 0 0,0 0 0 0 0,0 0 0 0 0,0 0 0 0 0,0 0 0 0 0,0-1-1 0 0,0 1 1 0 0,0 0 0 0 0,0 0 0 0 0,0 0 0 0 0,-1-1 0 0 0,1 1 0 0 0,0-1 0 0 0,1 0 0 0 0,39-12 463 0 0,-30 6-464 0 0,0 0 1 0 0,0-1-1 0 0,-1 0 0 0 0,0 0 1 0 0,0-1-1 0 0,-1-1 0 0 0,0 1 1 0 0,-1-2-1 0 0,0 1 0 0 0,-1-1 1 0 0,0 0-1 0 0,10-23 1 0 0,-5 5 106 0 0,-1-1 0 0 0,-1-1 0 0 0,-2 1 0 0 0,6-38 0 0 0,-27 104 920 0 0,-8 46-1 0 0,21-80-1021 0 0,-5 20-103 0 0,2 1 0 0 0,1-1 0 0 0,0 1 0 0 0,2-1 1 0 0,0 1-1 0 0,6 35 0 0 0,-6-57-91 0 0,1 0 0 0 0,-1 0 0 0 0,0 0 1 0 0,0-1-1 0 0,1 1 0 0 0,-1 0 0 0 0,0 0 1 0 0,1 0-1 0 0,-1 0 0 0 0,1 0 0 0 0,-1-1 1 0 0,1 1-1 0 0,-1 0 0 0 0,1 0 0 0 0,-1-1 1 0 0,1 1-1 0 0,0-1 0 0 0,-1 1 0 0 0,1 0 1 0 0,0-1-1 0 0,0 1 0 0 0,0-1 0 0 0,1 1 1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2:54.122"/>
    </inkml:context>
    <inkml:brush xml:id="br0">
      <inkml:brushProperty name="width" value="0.1" units="cm"/>
      <inkml:brushProperty name="height" value="0.1" units="cm"/>
      <inkml:brushProperty name="color" value="#E71224"/>
    </inkml:brush>
  </inkml:definitions>
  <inkml:trace contextRef="#ctx0" brushRef="#br0">0 117 15655 0 0,'0'0'86'0'0,"8"-2"-257"0"0,13-5 846 0 0,12-1 320 0 0,-1-2 1 0 0,0-2-1 0 0,0 0 1 0 0,-1-3 0 0 0,34-20-1 0 0,-65 35-992 0 0,-1 0 0 0 0,1 0 0 0 0,0 0 0 0 0,-1 0 0 0 0,1 0-1 0 0,0 0 1 0 0,-1 0 0 0 0,1 0 0 0 0,0 0 0 0 0,-1 0 0 0 0,1 0 0 0 0,0 0-1 0 0,-1 0 1 0 0,1 0 0 0 0,0 0 0 0 0,0 0 0 0 0,-1-1 0 0 0,1 1 0 0 0,0 0 0 0 0,-1 0-1 0 0,1 0 1 0 0,0-1 0 0 0,0 1 0 0 0,-1 0 0 0 0,1 0 0 0 0,0 0 0 0 0,0-1 0 0 0,0 1-1 0 0,-1 0 1 0 0,1 0 0 0 0,0-1 0 0 0,0 1 0 0 0,0 0 0 0 0,0-1 0 0 0,-1 1 0 0 0,1 0-1 0 0,0-1 1 0 0,0 1 0 0 0,0 0 0 0 0,0-1 0 0 0,0 1 0 0 0,0 0 0 0 0,0-1-1 0 0,0 1 1 0 0,0 0 0 0 0,0-1 0 0 0,0 1 0 0 0,0 0 0 0 0,0-1 0 0 0,1 1 0 0 0,-1 0-1 0 0,0 0 1 0 0,0-1 0 0 0,0 1 0 0 0,0 0 0 0 0,0-1 0 0 0,1 1 0 0 0,-1 0 0 0 0,0 0-1 0 0,0-1 1 0 0,1 1 0 0 0,-1 0 0 0 0,0 0 0 0 0,0 0 0 0 0,1-1 0 0 0,-31-1 160 0 0,28 2-212 0 0,-8 0 28 0 0,0 1-1 0 0,0-1 0 0 0,0 1 0 0 0,0 1 1 0 0,1 0-1 0 0,-1 1 0 0 0,0-1 0 0 0,-17 9 1 0 0,23-9 32 0 0,0 0 1 0 0,1 1 0 0 0,0-1-1 0 0,-1 0 1 0 0,1 1 0 0 0,0 0-1 0 0,1 0 1 0 0,-1 0 0 0 0,0 0-1 0 0,1 0 1 0 0,-1 1 0 0 0,1-1-1 0 0,0 1 1 0 0,0-1 0 0 0,1 1-1 0 0,-1 0 1 0 0,1 0 0 0 0,-1-1-1 0 0,1 1 1 0 0,1 0 0 0 0,-1 0-1 0 0,0 0 1 0 0,1 0 0 0 0,0 6-1 0 0,0-1 46 0 0,0-1-1 0 0,1 1 0 0 0,0 0 0 0 0,1-1 0 0 0,0 1 1 0 0,0-1-1 0 0,1 0 0 0 0,3 8 0 0 0,-5-13-247 0 0,1 0-1 0 0,-1 0 0 0 0,1 0 1 0 0,0 0-1 0 0,0-1 0 0 0,0 1 1 0 0,0-1-1 0 0,0 1 0 0 0,1-1 1 0 0,-1 0-1 0 0,1 0 1 0 0,-1 0-1 0 0,1 0 0 0 0,0-1 1 0 0,0 1-1 0 0,0-1 0 0 0,0 1 1 0 0,0-1-1 0 0,0 0 0 0 0,0 0 1 0 0,0-1-1 0 0,0 1 1 0 0,0 0-1 0 0,1-1 0 0 0,3 0 1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2:54.525"/>
    </inkml:context>
    <inkml:brush xml:id="br0">
      <inkml:brushProperty name="width" value="0.1" units="cm"/>
      <inkml:brushProperty name="height" value="0.1" units="cm"/>
      <inkml:brushProperty name="color" value="#E71224"/>
    </inkml:brush>
  </inkml:definitions>
  <inkml:trace contextRef="#ctx0" brushRef="#br0">20 164 20890 0 0,'0'0'2233'0'0,"-4"2"-1839"0"0,-8 5-167 0 0,8-5-67 0 0,19-14 422 0 0,-7 2-476 0 0,1-1 0 0 0,-1 0 1 0 0,-1-1-1 0 0,7-15 0 0 0,-10 18-103 0 0,1 0 0 0 0,-1 1 0 0 0,1 0 0 0 0,1-1 0 0 0,0 2 0 0 0,0-1-1 0 0,0 1 1 0 0,1 0 0 0 0,12-10 0 0 0,-19 16-5 0 0,1 1 0 0 0,-1 0 1 0 0,1 0-1 0 0,-1-1 0 0 0,0 1 0 0 0,1 0 0 0 0,-1 0 0 0 0,0 0 0 0 0,1 0 0 0 0,-1 0 1 0 0,1 0-1 0 0,-1-1 0 0 0,0 1 0 0 0,1 0 0 0 0,-1 0 0 0 0,1 0 0 0 0,-1 0 0 0 0,1 0 1 0 0,-1 1-1 0 0,0-1 0 0 0,1 0 0 0 0,-1 0 0 0 0,1 0 0 0 0,-1 0 0 0 0,0 0 0 0 0,1 1 1 0 0,-1-1-1 0 0,0 0 0 0 0,1 0 0 0 0,-1 0 0 0 0,0 1 0 0 0,1-1 0 0 0,-1 1 0 0 0,8 16 267 0 0,-4 29 503 0 0,-3-36-643 0 0,0 4-134 0 0,4 38 577 0 0,-5-51-668 0 0,1 1-1 0 0,-1 0 1 0 0,0-1 0 0 0,1 1 0 0 0,-1 0 0 0 0,1-1 0 0 0,-1 1 0 0 0,1-1-1 0 0,0 1 1 0 0,-1-1 0 0 0,1 1 0 0 0,0-1 0 0 0,0 1 0 0 0,0-1-1 0 0,0 0 1 0 0,1 1 0 0 0,-1-1 0 0 0,0 0 0 0 0,0 0 0 0 0,1 0-1 0 0,-1 0 1 0 0,3 1 0 0 0,-4-2-109 0 0,1 0 0 0 0,-1 0 0 0 0,1 0 0 0 0,-1 0 0 0 0,1 0 0 0 0,-1 0 0 0 0,1 0 0 0 0,0 0 0 0 0,-1 0 0 0 0,1 0 0 0 0,-1 0 0 0 0,1 0 0 0 0,-1 0 0 0 0,1 0 0 0 0,-1-1 0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2:54.990"/>
    </inkml:context>
    <inkml:brush xml:id="br0">
      <inkml:brushProperty name="width" value="0.1" units="cm"/>
      <inkml:brushProperty name="height" value="0.1" units="cm"/>
      <inkml:brushProperty name="color" value="#E71224"/>
    </inkml:brush>
  </inkml:definitions>
  <inkml:trace contextRef="#ctx0" brushRef="#br0">141 20 9444 0 0,'0'0'4880'0'0,"3"-4"-3474"0"0,5-8 562 0 0,-11 9-625 0 0,-26 17-4 0 0,-39 33-379 0 0,63-43-830 0 0,1 0 0 0 0,-1 0-1 0 0,1 0 1 0 0,0 1 0 0 0,1 0-1 0 0,-1-1 1 0 0,1 1 0 0 0,0 1-1 0 0,0-1 1 0 0,1 0 0 0 0,-1 1-1 0 0,1 0 1 0 0,0-1 0 0 0,1 1-1 0 0,-2 9 1 0 0,3-12-93 0 0,0 0 0 0 0,0 0 0 0 0,1 0 0 0 0,-1-1 0 0 0,1 1 0 0 0,-1 0 0 0 0,1 0 0 0 0,0 0 0 0 0,0-1 0 0 0,1 1 0 0 0,-1-1 0 0 0,0 1 0 0 0,1-1 0 0 0,-1 1 0 0 0,1-1 0 0 0,0 0 0 0 0,0 0 0 0 0,0 0 0 0 0,0 0 0 0 0,0 0 0 0 0,1 0 0 0 0,-1 0 0 0 0,0-1 0 0 0,1 1 0 0 0,-1-1 0 0 0,1 0 0 0 0,0 0 0 0 0,-1 0 0 0 0,1 0 0 0 0,0 0 0 0 0,0-1 0 0 0,0 1 0 0 0,5 0 0 0 0,1 1-186 0 0,1 0 0 0 0,-1-1 0 0 0,0 0 0 0 0,1-1 0 0 0,-1 0 0 0 0,0 0 0 0 0,1-1 0 0 0,-1 0 0 0 0,0-1 0 0 0,1 0 0 0 0,-1 0 0 0 0,0-1 1 0 0,0 0-1 0 0,-1-1 0 0 0,1 0 0 0 0,9-6 0 0 0,-7-7-3568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2:55.760"/>
    </inkml:context>
    <inkml:brush xml:id="br0">
      <inkml:brushProperty name="width" value="0.1" units="cm"/>
      <inkml:brushProperty name="height" value="0.1" units="cm"/>
      <inkml:brushProperty name="color" value="#E71224"/>
    </inkml:brush>
  </inkml:definitions>
  <inkml:trace contextRef="#ctx0" brushRef="#br0">5 4 14263 0 0,'0'0'5754'0'0,"-1"5"-5767"0"0,0 3 182 0 0,0 0-1 0 0,0 1 1 0 0,1-1 0 0 0,0 0 0 0 0,0 0-1 0 0,3 14 1 0 0,-3-19-153 0 0,1-1 0 0 0,0 0 0 0 0,-1 1 0 0 0,1-1-1 0 0,0 0 1 0 0,0 0 0 0 0,1 0 0 0 0,-1 0 0 0 0,0 0 0 0 0,1 0 0 0 0,-1 0-1 0 0,1 0 1 0 0,0-1 0 0 0,-1 1 0 0 0,1 0 0 0 0,0-1 0 0 0,0 1-1 0 0,0-1 1 0 0,0 0 0 0 0,0 0 0 0 0,0 0 0 0 0,1 0 0 0 0,-1 0 0 0 0,0 0-1 0 0,1-1 1 0 0,-1 1 0 0 0,0-1 0 0 0,1 1 0 0 0,4-1 0 0 0,-2 0-14 0 0,0 0 1 0 0,0-1 0 0 0,0 1 0 0 0,0-1-1 0 0,0 0 1 0 0,0 0 0 0 0,0-1 0 0 0,-1 1-1 0 0,1-1 1 0 0,0 0 0 0 0,-1-1-1 0 0,1 1 1 0 0,-1-1 0 0 0,0 0 0 0 0,0 0-1 0 0,0 0 1 0 0,0 0 0 0 0,-1-1 0 0 0,1 0-1 0 0,-1 1 1 0 0,0-1 0 0 0,0 0 0 0 0,0-1-1 0 0,-1 1 1 0 0,1-1 0 0 0,-1 1 0 0 0,0-1-1 0 0,0 1 1 0 0,-1-1 0 0 0,1 0 0 0 0,-1 0-1 0 0,0 0 1 0 0,-1 0 0 0 0,1 0-1 0 0,-1 0 1 0 0,0-8 0 0 0,0 13 45 0 0,6 33 360 0 0,7 4-60 0 0,0 0 0 0 0,24 42 0 0 0,-20-44 318 0 0,-1 1 1 0 0,21 69-1 0 0,-34-94-593 0 0,-1 0-1 0 0,0 0 0 0 0,-1 0 0 0 0,0 1 0 0 0,-1-1 0 0 0,0 0 0 0 0,-1 0 0 0 0,0 0 0 0 0,0 0 0 0 0,-2 1 0 0 0,1-2 0 0 0,-1 1 1 0 0,-1 0-1 0 0,-6 13 0 0 0,10-22-94 0 0,-1 0 0 0 0,0 0 0 0 0,1-1 0 0 0,-1 1 0 0 0,0 0 0 0 0,0-1 0 0 0,0 1 0 0 0,0-1 0 0 0,0 0 0 0 0,0 1 0 0 0,0-1 0 0 0,-1 0 0 0 0,1 1 0 0 0,0-1 0 0 0,-1 0 0 0 0,1 0 0 0 0,-1 0 0 0 0,1 0 0 0 0,-1 0 0 0 0,0-1 0 0 0,1 1 0 0 0,-1 0 0 0 0,0-1 0 0 0,1 1 0 0 0,-1-1 0 0 0,0 0 0 0 0,0 1 0 0 0,0-1 0 0 0,-2 0 0 0 0,2-1-11 0 0,0 0 1 0 0,0 0-1 0 0,0-1 0 0 0,0 1 1 0 0,0 0-1 0 0,0-1 0 0 0,1 1 1 0 0,-1-1-1 0 0,1 1 0 0 0,-1-1 1 0 0,1 0-1 0 0,-1 0 0 0 0,1 0 1 0 0,0 0-1 0 0,0 0 0 0 0,0 0 0 0 0,0 0 1 0 0,0 0-1 0 0,1 0 0 0 0,-1 0 1 0 0,0-1-1 0 0,1-3 0 0 0,-3-4 29 0 0,2 1 0 0 0,-1-1 0 0 0,2 1-1 0 0,-1-1 1 0 0,1 0 0 0 0,1 1-1 0 0,-1-1 1 0 0,2 0 0 0 0,-1 1-1 0 0,1-1 1 0 0,1 1 0 0 0,0 0 0 0 0,0 0-1 0 0,1 0 1 0 0,0 0 0 0 0,0 0-1 0 0,1 1 1 0 0,0 0 0 0 0,1 0 0 0 0,7-9-1 0 0,10-5-37 0 0,0 0 0 0 0,1 2-1 0 0,2 0 1 0 0,47-27-1 0 0,19-16-764 0 0,-68 45-132 0 0,10-8-1308 0 0,-11 7-4276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3:00.131"/>
    </inkml:context>
    <inkml:brush xml:id="br0">
      <inkml:brushProperty name="width" value="0.1" units="cm"/>
      <inkml:brushProperty name="height" value="0.1" units="cm"/>
      <inkml:brushProperty name="color" value="#E71224"/>
    </inkml:brush>
  </inkml:definitions>
  <inkml:trace contextRef="#ctx0" brushRef="#br0">1 0 4146 0 0,'0'0'-128'0'0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3:01.138"/>
    </inkml:context>
    <inkml:brush xml:id="br0">
      <inkml:brushProperty name="width" value="0.1" units="cm"/>
      <inkml:brushProperty name="height" value="0.1" units="cm"/>
      <inkml:brushProperty name="color" value="#E71224"/>
    </inkml:brush>
  </inkml:definitions>
  <inkml:trace contextRef="#ctx0" brushRef="#br0">78 217 11525 0 0,'0'0'3506'0'0,"-1"10"-1719"0"0,-36 130 3150 0 0,0-2-3919 0 0,35-115-1072 0 0,9-36 397 0 0,11-35 155 0 0,13-97 399 0 0,-23 101-688 0 0,1 1 1 0 0,2 0-1 0 0,22-54 0 0 0,-29 87-193 0 0,2 0-1 0 0,0 0 0 0 0,0 1 1 0 0,0 0-1 0 0,12-12 0 0 0,-17 19-15 0 0,1 0 0 0 0,-1 0-1 0 0,1 0 1 0 0,0 0 0 0 0,0 0 0 0 0,0 1-1 0 0,0-1 1 0 0,0 1 0 0 0,0-1-1 0 0,0 1 1 0 0,1 0 0 0 0,-1 0-1 0 0,0 0 1 0 0,1 0 0 0 0,-1 0-1 0 0,1 1 1 0 0,-1-1 0 0 0,1 1 0 0 0,-1-1-1 0 0,1 1 1 0 0,-1 0 0 0 0,1 0-1 0 0,-1 0 1 0 0,1 1 0 0 0,-1-1-1 0 0,1 0 1 0 0,-1 1 0 0 0,1 0 0 0 0,-1-1-1 0 0,4 3 1 0 0,-3-1 24 0 0,-1 1 1 0 0,1-1-1 0 0,-1 1 1 0 0,1 0-1 0 0,-1 0 0 0 0,0 0 1 0 0,0 1-1 0 0,0-1 0 0 0,-1 0 1 0 0,1 1-1 0 0,-1-1 1 0 0,0 1-1 0 0,0-1 0 0 0,0 1 1 0 0,0 0-1 0 0,-1-1 1 0 0,1 6-1 0 0,3 72 859 0 0,-5-67-847 0 0,-1 60 190 0 0,0-33-216 0 0,2-1 0 0 0,5 42 0 0 0,-4-78-183 0 0,1 1 1 0 0,-1 0-1 0 0,1-1 0 0 0,-1 0 1 0 0,2 1-1 0 0,-1-1 0 0 0,0 0 1 0 0,1 0-1 0 0,-1 0 0 0 0,1-1 1 0 0,0 1-1 0 0,1 0 0 0 0,-1-1 1 0 0,8 6-1 0 0,-8-7-590 0 0,0 0 1 0 0,0 0-1 0 0,0 0 0 0 0,0-1 1 0 0,0 1-1 0 0,0-1 0 0 0,1 1 1 0 0,-1-1-1 0 0,0 0 1 0 0,1-1-1 0 0,-1 1 0 0 0,7 0 1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5:58.592"/>
    </inkml:context>
    <inkml:brush xml:id="br0">
      <inkml:brushProperty name="width" value="0.05" units="cm"/>
      <inkml:brushProperty name="height" value="0.05" units="cm"/>
      <inkml:brushProperty name="color" value="#E71224"/>
    </inkml:brush>
  </inkml:definitions>
  <inkml:trace contextRef="#ctx0" brushRef="#br0">106 2 14887 0 0,'0'0'1270'0'0,"-5"-1"-825"0"0,1 1-384 0 0,0 0-1 0 0,0 0 0 0 0,0 0 1 0 0,0 0-1 0 0,-1 1 0 0 0,1 0 1 0 0,0 0-1 0 0,0 0 0 0 0,1 0 1 0 0,-1 0-1 0 0,0 1 0 0 0,0 0 1 0 0,1 0-1 0 0,-5 2 0 0 0,6-3-25 0 0,-1 1 0 0 0,0 0 0 0 0,1 0 0 0 0,0-1 0 0 0,-1 1 0 0 0,1 1 0 0 0,0-1-1 0 0,0 0 1 0 0,0 0 0 0 0,0 1 0 0 0,0-1 0 0 0,1 1 0 0 0,-1 0 0 0 0,1 0 0 0 0,0-1 0 0 0,-1 1 0 0 0,1 0-1 0 0,0 0 1 0 0,1 0 0 0 0,-1 0 0 0 0,0 3 0 0 0,2-5-17 0 0,0 0 1 0 0,0-1-1 0 0,0 1 1 0 0,0 0-1 0 0,0-1 1 0 0,0 1-1 0 0,1-1 1 0 0,-1 0-1 0 0,0 1 0 0 0,0-1 1 0 0,0 0-1 0 0,0 1 1 0 0,1-1-1 0 0,-1 0 1 0 0,0 0-1 0 0,0 0 1 0 0,0 0-1 0 0,1 0 1 0 0,-1-1-1 0 0,0 1 0 0 0,0 0 1 0 0,0-1-1 0 0,2 1 1 0 0,30-7 162 0 0,-30 5-180 0 0,1 0-1 0 0,-1 0 1 0 0,1 0-1 0 0,-1 0 1 0 0,0-1 0 0 0,0 0-1 0 0,0 1 1 0 0,-1-1-1 0 0,1 0 1 0 0,-1 0-1 0 0,1-1 1 0 0,-1 1-1 0 0,0 0 1 0 0,2-5-1 0 0,-3 6-39 0 0,3 8-64 0 0,1 8-51 0 0,8 29 318 0 0,-9-35-97 0 0,-1 1-1 0 0,0-1 1 0 0,-1 0-1 0 0,0 1 1 0 0,0 0-1 0 0,-1-1 0 0 0,0 1 1 0 0,0 0-1 0 0,-1-1 1 0 0,0 1-1 0 0,-1 0 1 0 0,0 0-1 0 0,0-1 1 0 0,-1 1-1 0 0,-3 11 0 0 0,-7 9 4 0 0,7-14-53 0 0,-1 0 1 0 0,0-1 0 0 0,-1 0-1 0 0,-1 0 1 0 0,0 0 0 0 0,-1-1-1 0 0,-14 18 1 0 0,22-31-173 0 0,-3-22-768 0 0,2 17 831 0 0,1 0-1 0 0,0 0 1 0 0,0-1-1 0 0,1 1 1 0 0,-1 0-1 0 0,1-1 1 0 0,0 1-1 0 0,2-9 1 0 0,2-3-349 0 0,1 1 0 0 0,0 0 0 0 0,1 1-1 0 0,16-30 1 0 0,-19 39 350 0 0,0 1-1 0 0,0-1 0 0 0,1 1 0 0 0,0 0 1 0 0,0 0-1 0 0,0 0 0 0 0,0 1 1 0 0,1-1-1 0 0,0 1 0 0 0,0 0 1 0 0,0 1-1 0 0,1-1 0 0 0,-1 1 1 0 0,1 0-1 0 0,-1 0 0 0 0,10-2 1 0 0,4 4-1211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3:01.495"/>
    </inkml:context>
    <inkml:brush xml:id="br0">
      <inkml:brushProperty name="width" value="0.1" units="cm"/>
      <inkml:brushProperty name="height" value="0.1" units="cm"/>
      <inkml:brushProperty name="color" value="#E71224"/>
    </inkml:brush>
  </inkml:definitions>
  <inkml:trace contextRef="#ctx0" brushRef="#br0">1 65 20745 0 0,'0'0'-160'0'0,"0"-30"304"0"0,14 24 625 0 0,10-1-385 0 0,0-1 208 0 0,10 3-31 0 0,-5 1-321 0 0,4 2-176 0 0,-4 0-80 0 0,-5 2-64 0 0,0 0 16 0 0,-9 2-881 0 0,-1 2-479 0 0,-4 3-1106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3:02.023"/>
    </inkml:context>
    <inkml:brush xml:id="br0">
      <inkml:brushProperty name="width" value="0.1" units="cm"/>
      <inkml:brushProperty name="height" value="0.1" units="cm"/>
      <inkml:brushProperty name="color" value="#E71224"/>
    </inkml:brush>
  </inkml:definitions>
  <inkml:trace contextRef="#ctx0" brushRef="#br0">1 80 10437 0 0,'0'0'5840'0'0,"0"7"-4239"0"0,0 3-1143 0 0,-1 5 176 0 0,2 1 0 0 0,0-1-1 0 0,4 23 1 0 0,-5-38-621 0 0,0 1 1 0 0,0-1-1 0 0,0 0 1 0 0,0 1-1 0 0,0-1 1 0 0,0 1-1 0 0,0-1 1 0 0,0 0-1 0 0,0 1 1 0 0,0-1-1 0 0,0 0 1 0 0,1 1-1 0 0,-1-1 1 0 0,0 0-1 0 0,0 1 0 0 0,0-1 1 0 0,1 0-1 0 0,-1 1 1 0 0,0-1-1 0 0,0 0 1 0 0,1 1-1 0 0,-1-1 1 0 0,0 0-1 0 0,1 0 1 0 0,-1 0-1 0 0,0 1 1 0 0,1-1-1 0 0,-1 0 1 0 0,0 0-1 0 0,1 0 1 0 0,-1 0-1 0 0,1 0 1 0 0,0 1-1 0 0,8-12 631 0 0,5-23-86 0 0,-13 32-657 0 0,6-19 127 0 0,-2 3 72 0 0,1 1-1 0 0,12-24 0 0 0,-16 38-79 0 0,0 0 0 0 0,-1 0 0 0 0,1 0-1 0 0,0 0 1 0 0,1 0 0 0 0,-1 0 0 0 0,0 0 0 0 0,1 1 0 0 0,0-1 0 0 0,-1 1 0 0 0,1 0 0 0 0,0 0 0 0 0,0 0-1 0 0,0 0 1 0 0,1 0 0 0 0,-1 1 0 0 0,0 0 0 0 0,6-2 0 0 0,-7 3-7 0 0,0 0-1 0 0,0 0 1 0 0,0 0 0 0 0,-1 0-1 0 0,1 1 1 0 0,0-1 0 0 0,0 1-1 0 0,0-1 1 0 0,0 1 0 0 0,0 0-1 0 0,-1 0 1 0 0,1-1-1 0 0,0 1 1 0 0,-1 1 0 0 0,1-1-1 0 0,0 0 1 0 0,-1 0 0 0 0,0 0-1 0 0,1 1 1 0 0,-1-1 0 0 0,0 1-1 0 0,0-1 1 0 0,1 1 0 0 0,-1 0-1 0 0,1 2 1 0 0,25 52 525 0 0,-20-38-450 0 0,-5-15-102 0 0,-1 0 0 0 0,1 0 0 0 0,-1 0-1 0 0,1 0 1 0 0,0-1 0 0 0,0 1 0 0 0,0-1 0 0 0,0 1 0 0 0,0-1 0 0 0,1 0-1 0 0,-1 1 1 0 0,1-1 0 0 0,0-1 0 0 0,-1 1 0 0 0,1 0 0 0 0,5 1 0 0 0,-7-2-157 0 0,1-1 1 0 0,-1 0 0 0 0,0 1 0 0 0,1-1 0 0 0,-1 0 0 0 0,0 0 0 0 0,1 0 0 0 0,-1 0-1 0 0,0-1 1 0 0,0 1 0 0 0,1 0 0 0 0,-1 0 0 0 0,0-1 0 0 0,1 1 0 0 0,-1-1 0 0 0,2 0 0 0 0,-1-1-437 0 0,0 1 0 0 0,0-1 0 0 0,0 0 1 0 0,0 1-1 0 0,-1-1 0 0 0,1 0 1 0 0,0 0-1 0 0,-1 0 0 0 0,0 0 1 0 0,1 0-1 0 0,1-4 0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3:02.393"/>
    </inkml:context>
    <inkml:brush xml:id="br0">
      <inkml:brushProperty name="width" value="0.1" units="cm"/>
      <inkml:brushProperty name="height" value="0.1" units="cm"/>
      <inkml:brushProperty name="color" value="#E71224"/>
    </inkml:brush>
  </inkml:definitions>
  <inkml:trace contextRef="#ctx0" brushRef="#br0">2 0 10837 0 0,'0'0'5216'0'0,"-1"6"-3784"0"0,1 2-927 0 0,0 0 0 0 0,0 1 0 0 0,0-1 0 0 0,1 0 0 0 0,1 0 0 0 0,0 0 0 0 0,0 0 0 0 0,3 9 0 0 0,32 74 1890 0 0,-14-37-1491 0 0,-20-46-985 0 0,3 6 225 0 0,-1 1 1 0 0,0 0-1 0 0,-1 1 0 0 0,2 15 0 0 0,-5-29-230 0 0,-1 0 0 0 0,1 0 0 0 0,-1 0-1 0 0,0 1 1 0 0,0-1 0 0 0,0 0 0 0 0,0 0-1 0 0,0 0 1 0 0,0 0 0 0 0,-1 0 0 0 0,1 0-1 0 0,-1 1 1 0 0,1-1 0 0 0,-1 0-1 0 0,0 0 1 0 0,0 0 0 0 0,0-1 0 0 0,0 1-1 0 0,0 0 1 0 0,0 0 0 0 0,0 0 0 0 0,-1-1-1 0 0,1 1 1 0 0,0-1 0 0 0,-1 1 0 0 0,0-1-1 0 0,1 1 1 0 0,-1-1 0 0 0,0 0-1 0 0,0 0 1 0 0,0 0 0 0 0,0 0 0 0 0,0 0-1 0 0,0 0 1 0 0,0-1 0 0 0,0 1 0 0 0,0-1-1 0 0,-3 1 1 0 0,4-1-63 0 0,1 0 1 0 0,-1 1-1 0 0,1-1 0 0 0,-1 0 0 0 0,1 0 1 0 0,-1 0-1 0 0,1 0 0 0 0,-1 0 1 0 0,1 0-1 0 0,-1 0 0 0 0,1 0 0 0 0,-1 0 1 0 0,1 0-1 0 0,-1-1 0 0 0,1 1 1 0 0,0 0-1 0 0,-1 0 0 0 0,1 0 0 0 0,-1-1 1 0 0,1 1-1 0 0,-1 0 0 0 0,1 0 1 0 0,0-1-1 0 0,-1 1 0 0 0,1 0 0 0 0,0-1 1 0 0,-1 1-1 0 0,1 0 0 0 0,0-1 1 0 0,-1 0-1 0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3:02.658"/>
    </inkml:context>
    <inkml:brush xml:id="br0">
      <inkml:brushProperty name="width" value="0.1" units="cm"/>
      <inkml:brushProperty name="height" value="0.1" units="cm"/>
      <inkml:brushProperty name="color" value="#E71224"/>
    </inkml:brush>
  </inkml:definitions>
  <inkml:trace contextRef="#ctx0" brushRef="#br0">0 16 20553 0 0,'0'0'3106'0'0,"43"9"-2706"0"0,-14-7-320 0 0,0-2 0 0 0,5-2-80 0 0,-1-5-128 0 0,6 1-304 0 0,-15 1-192 0 0,0 1-1553 0 0,-10 2-705 0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3:02.830"/>
    </inkml:context>
    <inkml:brush xml:id="br0">
      <inkml:brushProperty name="width" value="0.1" units="cm"/>
      <inkml:brushProperty name="height" value="0.1" units="cm"/>
      <inkml:brushProperty name="color" value="#E71224"/>
    </inkml:brush>
  </inkml:definitions>
  <inkml:trace contextRef="#ctx0" brushRef="#br0">0 0 16760 0 0,'0'0'2705'0'0,"24"41"-1360"0"0,-14-30-913 0 0,-5 0-320 0 0,4 0-64 0 0,-9-5-80 0 0,5-4-721 0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3:03.031"/>
    </inkml:context>
    <inkml:brush xml:id="br0">
      <inkml:brushProperty name="width" value="0.1" units="cm"/>
      <inkml:brushProperty name="height" value="0.1" units="cm"/>
      <inkml:brushProperty name="color" value="#E71224"/>
    </inkml:brush>
  </inkml:definitions>
  <inkml:trace contextRef="#ctx0" brushRef="#br0">1 7 23723 0 0,'0'0'1168'0'0,"0"-6"-1680"0"0,9 15-608 0 0,-4-1-801 0 0,0 1-1617 0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3:04.159"/>
    </inkml:context>
    <inkml:brush xml:id="br0">
      <inkml:brushProperty name="width" value="0.1" units="cm"/>
      <inkml:brushProperty name="height" value="0.1" units="cm"/>
      <inkml:brushProperty name="color" value="#E71224"/>
    </inkml:brush>
  </inkml:definitions>
  <inkml:trace contextRef="#ctx0" brushRef="#br0">279 65 8996 0 0,'0'0'2836'0'0,"2"-5"-1921"0"0,-1 3-931 0 0,1-2 475 0 0,0 0-1 0 0,0 0 0 0 0,0 0 1 0 0,-1 0-1 0 0,0 0 0 0 0,0-1 0 0 0,1-6 1 0 0,-2 11-360 0 0,0-1 1 0 0,0 0 0 0 0,0 1 0 0 0,0-1-1 0 0,0 0 1 0 0,-1 0 0 0 0,1 1-1 0 0,0-1 1 0 0,0 0 0 0 0,-1 1 0 0 0,1-1-1 0 0,0 1 1 0 0,-1-1 0 0 0,1 0 0 0 0,0 1-1 0 0,-1-1 1 0 0,1 1 0 0 0,-1-1-1 0 0,1 1 1 0 0,-1-1 0 0 0,1 1 0 0 0,-2-1-1 0 0,0 0-48 0 0,0 0 0 0 0,1 1-1 0 0,-1-1 1 0 0,0 1 0 0 0,0 0-1 0 0,0-1 1 0 0,0 1 0 0 0,0 0-1 0 0,0 0 1 0 0,0 0 0 0 0,0 0-1 0 0,-3 1 1 0 0,-10 2 92 0 0,1 1 0 0 0,0 0-1 0 0,0 1 1 0 0,1 0 0 0 0,-1 1-1 0 0,1 1 1 0 0,0 0 0 0 0,1 0-1 0 0,-1 2 1 0 0,2-1 0 0 0,-1 2-1 0 0,1-1 1 0 0,0 1 0 0 0,1 1-1 0 0,1 0 1 0 0,-1 1 0 0 0,-7 12-1 0 0,13-17-43 0 0,0 0 1 0 0,0 0-1 0 0,0 0 0 0 0,1 0 0 0 0,0 1 1 0 0,1-1-1 0 0,0 1 0 0 0,0 0 0 0 0,0 0 1 0 0,1 0-1 0 0,0 0 0 0 0,1 0 0 0 0,-1 0 0 0 0,2 0 1 0 0,-1-1-1 0 0,1 1 0 0 0,0 0 0 0 0,1 0 1 0 0,0 0-1 0 0,0 0 0 0 0,1-1 0 0 0,-1 1 1 0 0,2-1-1 0 0,-1 0 0 0 0,1 0 0 0 0,0 0 0 0 0,1-1 1 0 0,-1 1-1 0 0,1-1 0 0 0,1 0 0 0 0,-1 0 1 0 0,10 7-1 0 0,-10-9-46 0 0,0 1 0 0 0,1-1 0 0 0,-1 1 0 0 0,1-2 1 0 0,0 1-1 0 0,0-1 0 0 0,1 0 0 0 0,10 4 0 0 0,-13-6-49 0 0,0 0 0 0 0,-1-1 0 0 0,1 1 0 0 0,0-1 1 0 0,0 0-1 0 0,0 0 0 0 0,-1 0 0 0 0,1-1 0 0 0,0 1 0 0 0,0-1 0 0 0,-1 0 0 0 0,1 0 1 0 0,-1 0-1 0 0,1-1 0 0 0,-1 1 0 0 0,1-1 0 0 0,3-2 0 0 0,-5 3-65 0 0,3-3-382 0 0,0 1 1 0 0,1 0 0 0 0,-1 0-1 0 0,1 0 1 0 0,0 1-1 0 0,0 0 1 0 0,0 0 0 0 0,0 0-1 0 0,0 1 1 0 0,6-1 0 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3:06.393"/>
    </inkml:context>
    <inkml:brush xml:id="br0">
      <inkml:brushProperty name="width" value="0.1" units="cm"/>
      <inkml:brushProperty name="height" value="0.1" units="cm"/>
      <inkml:brushProperty name="color" value="#E71224"/>
    </inkml:brush>
  </inkml:definitions>
  <inkml:trace contextRef="#ctx0" brushRef="#br0">9 53 8724 0 0,'0'0'2804'0'0,"-1"-5"-1577"0"0,-7-43 5013 0 0,11 56-6151 0 0,0-1-1 0 0,0 1 1 0 0,1-1-1 0 0,0 0 0 0 0,1-1 1 0 0,-1 1-1 0 0,1-1 1 0 0,0 0-1 0 0,1 0 1 0 0,0 0-1 0 0,0-1 0 0 0,0 0 1 0 0,0 0-1 0 0,1 0 1 0 0,0-1-1 0 0,0 0 1 0 0,0 0-1 0 0,0-1 0 0 0,0 0 1 0 0,1 0-1 0 0,0-1 1 0 0,-1 0-1 0 0,1 0 0 0 0,0-1 1 0 0,0 0-1 0 0,0 0 1 0 0,14-1-1 0 0,-20 0-83 0 0,-1-1 1 0 0,1 1-1 0 0,-1-1 0 0 0,1 1 0 0 0,-1-1 1 0 0,1 0-1 0 0,-1 1 0 0 0,1-1 1 0 0,-1 0-1 0 0,1 0 0 0 0,-1 0 0 0 0,0 0 1 0 0,0 0-1 0 0,1 0 0 0 0,-1 0 0 0 0,0-1 1 0 0,0 1-1 0 0,0 0 0 0 0,0-1 0 0 0,-1 1 1 0 0,1-1-1 0 0,0 1 0 0 0,0-1 1 0 0,-1 1-1 0 0,1-1 0 0 0,-1 1 0 0 0,0-1 1 0 0,1 0-1 0 0,-1 1 0 0 0,0-1 0 0 0,0 0 1 0 0,0 1-1 0 0,0-1 0 0 0,0-2 0 0 0,-1-2 67 0 0,1 0 0 0 0,-1 0 0 0 0,0 1 1 0 0,-1-1-1 0 0,1 0 0 0 0,-1 1 0 0 0,0 0 0 0 0,-3-6 0 0 0,1 30 340 0 0,2 14-259 0 0,-3 231 1573 0 0,8-250-2461 0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3:06.889"/>
    </inkml:context>
    <inkml:brush xml:id="br0">
      <inkml:brushProperty name="width" value="0.1" units="cm"/>
      <inkml:brushProperty name="height" value="0.1" units="cm"/>
      <inkml:brushProperty name="color" value="#E71224"/>
    </inkml:brush>
  </inkml:definitions>
  <inkml:trace contextRef="#ctx0" brushRef="#br0">133 1 14615 0 0,'0'0'3068'0'0,"-6"0"-2607"0"0,-1 2-281 0 0,0 0 0 0 0,0 0 0 0 0,0 0-1 0 0,1 1 1 0 0,-1 0 0 0 0,0 1 0 0 0,1-1 0 0 0,0 1-1 0 0,0 0 1 0 0,0 1 0 0 0,1-1 0 0 0,-1 1-1 0 0,-8 11 1 0 0,11-13-70 0 0,0 1 0 0 0,0-1 0 0 0,0 1 0 0 0,1-1-1 0 0,0 1 1 0 0,0 0 0 0 0,0 0 0 0 0,0 0 0 0 0,0 0 0 0 0,1 0-1 0 0,0 1 1 0 0,0-1 0 0 0,0 0 0 0 0,0 1 0 0 0,1-1 0 0 0,-1 1-1 0 0,1-1 1 0 0,0 0 0 0 0,1 1 0 0 0,-1-1 0 0 0,1 1 0 0 0,0-1-1 0 0,0 0 1 0 0,0 1 0 0 0,1-1 0 0 0,1 4 0 0 0,0-5-92 0 0,0 1 0 0 0,-1-1 0 0 0,1-1 0 0 0,0 1 0 0 0,1 0-1 0 0,-1-1 1 0 0,0 0 0 0 0,1 1 0 0 0,-1-1 0 0 0,1-1 0 0 0,0 1 0 0 0,0-1 0 0 0,-1 1 0 0 0,1-1 0 0 0,0 0 0 0 0,0 0 0 0 0,0-1 0 0 0,0 1 0 0 0,1-1 0 0 0,-1 0 0 0 0,0 0 0 0 0,0 0 0 0 0,5-1 0 0 0,1 0 6 0 0,0 0 1 0 0,-1 0 0 0 0,1-1-1 0 0,-1 0 1 0 0,0-1 0 0 0,0 0-1 0 0,0 0 1 0 0,0-1 0 0 0,9-5-1 0 0,-17 9-277 0 0,0-1 0 0 0,-1 0 0 0 0,1 1 0 0 0,0-1 0 0 0,0 1 0 0 0,-1-1 0 0 0,1 0 0 0 0,-1 0-1 0 0,1 1 1 0 0,0-1 0 0 0,-1 0 0 0 0,1 0 0 0 0,-1 0 0 0 0,0 0 0 0 0,1 0 0 0 0,-1 0-1 0 0,0 1 1 0 0,1-1 0 0 0,-1 0 0 0 0,0 0 0 0 0,0 0 0 0 0,0 0 0 0 0,0-2 0 0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3:07.261"/>
    </inkml:context>
    <inkml:brush xml:id="br0">
      <inkml:brushProperty name="width" value="0.1" units="cm"/>
      <inkml:brushProperty name="height" value="0.1" units="cm"/>
      <inkml:brushProperty name="color" value="#E71224"/>
    </inkml:brush>
  </inkml:definitions>
  <inkml:trace contextRef="#ctx0" brushRef="#br0">0 0 11301 0 0,'0'0'8359'0'0,"1"6"-7626"0"0,13 131 3747 0 0,-7-61-3391 0 0,19 93 1 0 0,-10-141-808 0 0,-7-18-2283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5:59.686"/>
    </inkml:context>
    <inkml:brush xml:id="br0">
      <inkml:brushProperty name="width" value="0.05" units="cm"/>
      <inkml:brushProperty name="height" value="0.05" units="cm"/>
      <inkml:brushProperty name="color" value="#E71224"/>
    </inkml:brush>
  </inkml:definitions>
  <inkml:trace contextRef="#ctx0" brushRef="#br0">134 214 14967 0 0,'0'0'2340'0'0,"-2"-5"-1810"0"0,1 3-504 0 0,-1 0 0 0 0,1 0 0 0 0,0 1 0 0 0,-1-1 0 0 0,1 1-1 0 0,-1-1 1 0 0,1 1 0 0 0,-1-1 0 0 0,0 1 0 0 0,1 0 0 0 0,-1 0-1 0 0,0 0 1 0 0,0 0 0 0 0,0 0 0 0 0,0 0 0 0 0,0 0 0 0 0,0 1-1 0 0,0-1 1 0 0,0 1 0 0 0,0-1 0 0 0,-1 1 0 0 0,1 0 0 0 0,0 0-1 0 0,0 0 1 0 0,0 0 0 0 0,0 0 0 0 0,-1 1 0 0 0,1-1 0 0 0,0 1-1 0 0,0-1 1 0 0,0 1 0 0 0,0 0 0 0 0,0 0 0 0 0,0 0 0 0 0,0 0-1 0 0,0 0 1 0 0,1 0 0 0 0,-1 0 0 0 0,0 1 0 0 0,-2 1 0 0 0,-1 1 30 0 0,1 0 0 0 0,-1 0 0 0 0,0 1 0 0 0,1-1 0 0 0,0 1 0 0 0,0 0 1 0 0,0 0-1 0 0,1 0 0 0 0,0 1 0 0 0,-5 10 0 0 0,7-15-47 0 0,1 1 0 0 0,-1-1 0 0 0,1 1 0 0 0,0-1 0 0 0,-1 1 0 0 0,1 0 0 0 0,0-1 0 0 0,0 1 0 0 0,0-1 0 0 0,0 1 0 0 0,0-1 0 0 0,0 1 0 0 0,1-1 1 0 0,-1 1-1 0 0,0-1 0 0 0,1 1 0 0 0,0-1 0 0 0,0 3 0 0 0,1-2-14 0 0,-1-1 0 0 0,1 1 0 0 0,-1-1 0 0 0,1 1 0 0 0,-1-1 0 0 0,1 0 1 0 0,0 0-1 0 0,0 0 0 0 0,-1 0 0 0 0,1 0 0 0 0,0-1 0 0 0,0 1 0 0 0,0 0 0 0 0,0-1 0 0 0,0 1 1 0 0,0-1-1 0 0,0 0 0 0 0,3 0 0 0 0,2 1 2 0 0,-1-1 1 0 0,1-1-1 0 0,0 1 1 0 0,-1-1-1 0 0,1-1 0 0 0,-1 1 1 0 0,0-1-1 0 0,1 0 0 0 0,-1 0 1 0 0,0-1-1 0 0,0 1 1 0 0,0-2-1 0 0,-1 1 0 0 0,1 0 1 0 0,-1-1-1 0 0,1 0 1 0 0,-1-1-1 0 0,-1 1 0 0 0,1-1 1 0 0,0 0-1 0 0,6-10 1 0 0,0 0-16 0 0,-1-1 0 0 0,0 0 0 0 0,-2-1 1 0 0,0 0-1 0 0,-1 0 0 0 0,7-25 1 0 0,1 5-45 0 0,-12 31 67 0 0,0 0-1 0 0,-1-1 0 0 0,1 1 1 0 0,-1-1-1 0 0,0 1 0 0 0,-1-1 1 0 0,1-9-1 0 0,-1 11 190 0 0,-1 8-77 0 0,-1 12-65 0 0,-8 19 641 0 0,1 0 0 0 0,-3 42 0 0 0,6 22-246 0 0,12-80-73 0 0,-2-16-2052 0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3:07.661"/>
    </inkml:context>
    <inkml:brush xml:id="br0">
      <inkml:brushProperty name="width" value="0.1" units="cm"/>
      <inkml:brushProperty name="height" value="0.1" units="cm"/>
      <inkml:brushProperty name="color" value="#E71224"/>
    </inkml:brush>
  </inkml:definitions>
  <inkml:trace contextRef="#ctx0" brushRef="#br0">1 46 17416 0 0,'0'0'4319'0'0,"0"6"-3321"0"0,0-3-917 0 0,-1 4 84 0 0,1-1 0 0 0,1 1 0 0 0,-1 0 0 0 0,1 0 0 0 0,1-1 0 0 0,1 9 0 0 0,-2-13-109 0 0,0 1 0 0 0,1-1 0 0 0,-1 1-1 0 0,0-1 1 0 0,1 0 0 0 0,0 0 0 0 0,-1 0-1 0 0,1 0 1 0 0,0 0 0 0 0,0 0-1 0 0,0 0 1 0 0,0 0 0 0 0,0-1 0 0 0,1 1-1 0 0,-1-1 1 0 0,0 0 0 0 0,1 0 0 0 0,-1 1-1 0 0,1-1 1 0 0,-1-1 0 0 0,5 2 0 0 0,3 0-5 0 0,0-1 1 0 0,0 0-1 0 0,1-1 1 0 0,-1 0-1 0 0,0 0 1 0 0,0-1 0 0 0,0-1-1 0 0,0 1 1 0 0,14-6-1 0 0,-21 6-69 0 0,0 0 0 0 0,1 0 0 0 0,-1 0 0 0 0,0-1 0 0 0,0 0-1 0 0,0 0 1 0 0,0 0 0 0 0,0 0 0 0 0,-1 0 0 0 0,1 0 0 0 0,-1-1 0 0 0,1 1 0 0 0,2-5-1 0 0,-3 5-26 0 0,-1 0-1 0 0,0-1 1 0 0,-1 1-1 0 0,1 0 1 0 0,0-1-1 0 0,-1 1 1 0 0,1-1-1 0 0,-1 1 1 0 0,0 0-1 0 0,0-1 1 0 0,0 1-1 0 0,0-1 1 0 0,0 1-1 0 0,-1 0 1 0 0,1-1-1 0 0,-1 1 1 0 0,1-1 0 0 0,-1 1-1 0 0,0 0 1 0 0,0 0-1 0 0,-2-4 1 0 0,0 1 24 0 0,0 1 0 0 0,0 0 0 0 0,0 1 0 0 0,-1-1 0 0 0,0 0 0 0 0,1 1 0 0 0,-1 0 0 0 0,-1 0 0 0 0,1 0 0 0 0,0 1 0 0 0,-1-1 0 0 0,1 1 0 0 0,-1 0 0 0 0,1 0 0 0 0,-1 0 0 0 0,0 1 0 0 0,0 0 0 0 0,0 0 1 0 0,-7-1-1 0 0,7 2 28 0 0,0-1 1 0 0,1 0 0 0 0,-1 1 0 0 0,0 0 0 0 0,0 0 0 0 0,0 0 0 0 0,0 1 0 0 0,0 0 0 0 0,1-1-1 0 0,-1 2 1 0 0,0-1 0 0 0,0 1 0 0 0,1-1 0 0 0,-1 1 0 0 0,1 0 0 0 0,0 1 0 0 0,0-1-1 0 0,-1 1 1 0 0,2 0 0 0 0,-5 4 0 0 0,7-7-83 0 0,1 0 1 0 0,0 0-1 0 0,-1 0 0 0 0,1 1 1 0 0,0-1-1 0 0,0 0 0 0 0,0 0 1 0 0,-1 0-1 0 0,1 1 0 0 0,0-1 0 0 0,0 0 1 0 0,0 1-1 0 0,-1-1 0 0 0,1 0 1 0 0,0 0-1 0 0,0 1 0 0 0,0-1 1 0 0,0 0-1 0 0,0 1 0 0 0,0-1 0 0 0,0 0 1 0 0,0 1-1 0 0,-1-1 0 0 0,1 0 1 0 0,0 1-1 0 0,0-1 0 0 0,1 0 1 0 0,-1 1-1 0 0,0-1 0 0 0,0 0 0 0 0,0 1 1 0 0,0-1-1 0 0,0 0 0 0 0,0 1 1 0 0,0-1-1 0 0,0 0 0 0 0,1 0 1 0 0,-1 1-1 0 0,0-1 0 0 0,1 1 1 0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3:08.238"/>
    </inkml:context>
    <inkml:brush xml:id="br0">
      <inkml:brushProperty name="width" value="0.1" units="cm"/>
      <inkml:brushProperty name="height" value="0.1" units="cm"/>
      <inkml:brushProperty name="color" value="#E71224"/>
    </inkml:brush>
  </inkml:definitions>
  <inkml:trace contextRef="#ctx0" brushRef="#br0">38 100 16343 0 0,'0'0'2636'0'0,"-5"2"-1873"0"0,3 0-658 0 0,0-1-35 0 0,0 1-1 0 0,1-1 0 0 0,-1 0 0 0 0,0 0 1 0 0,0 0-1 0 0,0 0 0 0 0,0 0 1 0 0,0 0-1 0 0,0-1 0 0 0,0 1 1 0 0,0 0-1 0 0,0-1 0 0 0,-3 1 1 0 0,8-11 123 0 0,0 0 0 0 0,1 1 0 0 0,0 0 0 0 0,0 0 0 0 0,1 0 1 0 0,0 1-1 0 0,11-13 0 0 0,-14 18-63 0 0,1 0-1 0 0,0 0 1 0 0,0 1 0 0 0,0-1 0 0 0,0 1 0 0 0,0 0 0 0 0,0 0-1 0 0,1 0 1 0 0,-1 1 0 0 0,1-1 0 0 0,-1 1 0 0 0,1 0-1 0 0,0 0 1 0 0,-1 0 0 0 0,1 0 0 0 0,0 0 0 0 0,0 1-1 0 0,-1 0 1 0 0,1 0 0 0 0,0 0 0 0 0,0 0 0 0 0,0 1 0 0 0,6 1-1 0 0,-5 0-14 0 0,-1 0-1 0 0,1 1 0 0 0,-1-1 0 0 0,1 1 0 0 0,-1 0 1 0 0,0 1-1 0 0,-1-1 0 0 0,1 1 0 0 0,0 0 1 0 0,-1-1-1 0 0,0 2 0 0 0,0-1 0 0 0,0 0 0 0 0,-1 0 1 0 0,4 8-1 0 0,-3-6-67 0 0,1 0 0 0 0,0 0 1 0 0,1 0-1 0 0,-1 0 0 0 0,1-1 0 0 0,8 8 1 0 0,28 10 257 0 0,-19-20-2413 0 0,-2-13-6169 0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3:08.454"/>
    </inkml:context>
    <inkml:brush xml:id="br0">
      <inkml:brushProperty name="width" value="0.1" units="cm"/>
      <inkml:brushProperty name="height" value="0.1" units="cm"/>
      <inkml:brushProperty name="color" value="#E71224"/>
    </inkml:brush>
  </inkml:definitions>
  <inkml:trace contextRef="#ctx0" brushRef="#br0">6 5 22122 0 0,'0'0'16'0'0,"-5"30"1073"0"0,5-15-337 0 0,0-4-288 0 0,0-2-208 0 0,0-5-304 0 0,5-4-96 0 0,4-2-416 0 0,1-9-593 0 0,-5-4-1456 0 0,4-4-1729 0 0,-4-7-1056 0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3:08.608"/>
    </inkml:context>
    <inkml:brush xml:id="br0">
      <inkml:brushProperty name="width" value="0.1" units="cm"/>
      <inkml:brushProperty name="height" value="0.1" units="cm"/>
      <inkml:brushProperty name="color" value="#E71224"/>
    </inkml:brush>
  </inkml:definitions>
  <inkml:trace contextRef="#ctx0" brushRef="#br0">0 0 21594 0 0,'0'0'320'0'0,"15"33"-1633"0"0,-11-20-1152 0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3:09.058"/>
    </inkml:context>
    <inkml:brush xml:id="br0">
      <inkml:brushProperty name="width" value="0.1" units="cm"/>
      <inkml:brushProperty name="height" value="0.1" units="cm"/>
      <inkml:brushProperty name="color" value="#E71224"/>
    </inkml:brush>
  </inkml:definitions>
  <inkml:trace contextRef="#ctx0" brushRef="#br0">136 3 8404 0 0,'0'0'7040'0'0,"7"0"-5404"0"0,-2-1-1968 0 0,21 0 4586 0 0,-36 6-2488 0 0,-4 3-1457 0 0,0-1 1 0 0,1 1-1 0 0,-1 1 1 0 0,2 1-1 0 0,-1 0 1 0 0,1 0-1 0 0,-14 17 1 0 0,21-22-265 0 0,1 0 1 0 0,0 0-1 0 0,0 0 1 0 0,0 0-1 0 0,1 0 1 0 0,0 1-1 0 0,0 0 1 0 0,0-1-1 0 0,1 1 1 0 0,-1 0-1 0 0,2 0 0 0 0,-1 1 1 0 0,1-1-1 0 0,0 0 1 0 0,0 0-1 0 0,0 1 1 0 0,1-1-1 0 0,0 1 1 0 0,0-1-1 0 0,1 0 1 0 0,1 8-1 0 0,0-10-31 0 0,0 0 1 0 0,0 0-1 0 0,0-1 0 0 0,1 0 1 0 0,-1 1-1 0 0,1-1 0 0 0,0 0 0 0 0,0 0 1 0 0,0 0-1 0 0,1-1 0 0 0,-1 1 1 0 0,0-1-1 0 0,1 0 0 0 0,0 1 1 0 0,-1-2-1 0 0,1 1 0 0 0,0 0 0 0 0,0-1 1 0 0,0 0-1 0 0,0 0 0 0 0,0 0 1 0 0,0 0-1 0 0,1-1 0 0 0,-1 1 1 0 0,4-1-1 0 0,14 1 54 0 0,0-1-1 0 0,1 0 1 0 0,29-5 0 0 0,-29 2-582 0 0,58-10 945 0 0,-43 1-2991 0 0,-8-8-4642 0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3:11.259"/>
    </inkml:context>
    <inkml:brush xml:id="br0">
      <inkml:brushProperty name="width" value="0.1" units="cm"/>
      <inkml:brushProperty name="height" value="0.1" units="cm"/>
      <inkml:brushProperty name="color" value="#E71224"/>
    </inkml:brush>
  </inkml:definitions>
  <inkml:trace contextRef="#ctx0" brushRef="#br0">0 91 5731 0 0,'0'0'2630'0'0,"0"-7"-1475"0"0,0-77 6841 0 0,4 99-7188 0 0,0 41 1849 0 0,-5 94-1 0 0,-1-54-1987 0 0,0-55-527 0 0,1-30-111 0 0,0 0 0 0 0,0 0 0 0 0,1 0 0 0 0,0 0-1 0 0,1 0 1 0 0,1 0 0 0 0,0 0 0 0 0,0 0 0 0 0,5 13 0 0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3:11.613"/>
    </inkml:context>
    <inkml:brush xml:id="br0">
      <inkml:brushProperty name="width" value="0.1" units="cm"/>
      <inkml:brushProperty name="height" value="0.1" units="cm"/>
      <inkml:brushProperty name="color" value="#E71224"/>
    </inkml:brush>
  </inkml:definitions>
  <inkml:trace contextRef="#ctx0" brushRef="#br0">34 34 1809 0 0,'-5'0'11781'0'0,"-23"0"-5196"0"0,58-2-4867 0 0,3-6-1156 0 0,-12 2-327 0 0,-1 1-1 0 0,2 1 1 0 0,-1 0-1 0 0,0 2 1 0 0,1 0-1 0 0,-1 2 1 0 0,1 0-1 0 0,21 4 1 0 0,-39-3-357 0 0,-1 0 0 0 0,0 0 1 0 0,0 0-1 0 0,0 1 0 0 0,0-1 0 0 0,0 1 0 0 0,0 0 1 0 0,0 0-1 0 0,-1 0 0 0 0,1 0 0 0 0,-1 1 1 0 0,3 2-1 0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3:11.983"/>
    </inkml:context>
    <inkml:brush xml:id="br0">
      <inkml:brushProperty name="width" value="0.1" units="cm"/>
      <inkml:brushProperty name="height" value="0.1" units="cm"/>
      <inkml:brushProperty name="color" value="#E71224"/>
    </inkml:brush>
  </inkml:definitions>
  <inkml:trace contextRef="#ctx0" brushRef="#br0">0 35 14743 0 0,'6'1'440'0'0,"1"0"-177"0"0,13 2 283 0 0,1 0 1 0 0,0-2-1 0 0,0 0 0 0 0,0-1 1 0 0,0-1-1 0 0,32-6 0 0 0,-53 7-537 0 0,1 0 0 0 0,0 0-1 0 0,0 0 1 0 0,-1 0 0 0 0,1 0-1 0 0,0-1 1 0 0,-1 1 0 0 0,1 0-1 0 0,0 0 1 0 0,-1-1 0 0 0,1 1 0 0 0,0 0-1 0 0,-1-1 1 0 0,1 1 0 0 0,-1-1-1 0 0,1 1 1 0 0,0-1 0 0 0,-1 1-1 0 0,1-1 1 0 0,-1 1 0 0 0,0-1 0 0 0,1 1-1 0 0,-1-1 1 0 0,1 0 0 0 0,-1 1-1 0 0,0-1 1 0 0,1-1 0 0 0,-14-9 174 0 0,-32-2 276 0 0,40 12-424 0 0,0 1 0 0 0,1 0 0 0 0,-1 1 0 0 0,0-1 0 0 0,0 1 0 0 0,1 0 1 0 0,-1 0-1 0 0,0 0 0 0 0,1 1 0 0 0,-1-1 0 0 0,1 1 0 0 0,0 0 0 0 0,-6 4 0 0 0,8-4-18 0 0,0-1-1 0 0,0 1 1 0 0,0 0-1 0 0,1 0 1 0 0,-1 0 0 0 0,1 0-1 0 0,-1 0 1 0 0,1 0-1 0 0,0 0 1 0 0,0 0-1 0 0,-1 1 1 0 0,2-1 0 0 0,-1 0-1 0 0,0 1 1 0 0,0-1-1 0 0,1 1 1 0 0,-1-1-1 0 0,1 1 1 0 0,0-1-1 0 0,0 1 1 0 0,0-1 0 0 0,0 1-1 0 0,0-1 1 0 0,1 1-1 0 0,-1-1 1 0 0,1 1-1 0 0,0 2 1 0 0,1 0 8 0 0,1 0-1 0 0,-1 0 1 0 0,1 0 0 0 0,-1-1 0 0 0,1 1-1 0 0,1-1 1 0 0,-1 0 0 0 0,1 0 0 0 0,-1 0-1 0 0,1-1 1 0 0,8 7 0 0 0,-1-2-1010 0 0,1 0-1 0 0,-1-1 1 0 0,19 9 0 0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3:12.333"/>
    </inkml:context>
    <inkml:brush xml:id="br0">
      <inkml:brushProperty name="width" value="0.1" units="cm"/>
      <inkml:brushProperty name="height" value="0.1" units="cm"/>
      <inkml:brushProperty name="color" value="#E71224"/>
    </inkml:brush>
  </inkml:definitions>
  <inkml:trace contextRef="#ctx0" brushRef="#br0">0 82 18809 0 0,'0'0'2382'0'0,"15"-20"-784"0"0,-11 15-1487 0 0,0 0 1 0 0,0 0-1 0 0,1 0 0 0 0,0 1 0 0 0,0-1 1 0 0,0 1-1 0 0,1 1 0 0 0,-1-1 0 0 0,1 1 1 0 0,0 0-1 0 0,0 0 0 0 0,0 0 0 0 0,0 1 1 0 0,0 0-1 0 0,1 0 0 0 0,-1 1 0 0 0,0 0 1 0 0,1 0-1 0 0,12 0 0 0 0,-17 2-79 0 0,-1-1-1 0 0,1 1 1 0 0,0-1-1 0 0,0 1 0 0 0,0 0 1 0 0,0 0-1 0 0,-1-1 1 0 0,1 1-1 0 0,0 1 1 0 0,-1-1-1 0 0,1 0 1 0 0,-1 0-1 0 0,1 1 1 0 0,-1-1-1 0 0,0 0 1 0 0,1 1-1 0 0,-1 0 1 0 0,0-1-1 0 0,0 1 1 0 0,0 0-1 0 0,0-1 1 0 0,0 1-1 0 0,-1 0 0 0 0,1 0 1 0 0,0 0-1 0 0,-1 0 1 0 0,0-1-1 0 0,1 4 1 0 0,1 26-1657 0 0,-8-4-4802 0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3:13.059"/>
    </inkml:context>
    <inkml:brush xml:id="br0">
      <inkml:brushProperty name="width" value="0.1" units="cm"/>
      <inkml:brushProperty name="height" value="0.1" units="cm"/>
      <inkml:brushProperty name="color" value="#E71224"/>
    </inkml:brush>
  </inkml:definitions>
  <inkml:trace contextRef="#ctx0" brushRef="#br0">212 307 1745 0 0,'-7'-2'12587'0'0,"-8"0"-11521"0"0,-1 0 0 0 0,1 1 0 0 0,0 1 1 0 0,-1 0-1 0 0,1 1 0 0 0,-20 4 0 0 0,31-5-992 0 0,0 1-1 0 0,0 0 0 0 0,1 0 1 0 0,-1 0-1 0 0,0 1 1 0 0,1-1-1 0 0,-1 1 1 0 0,1 0-1 0 0,0 0 1 0 0,-1 0-1 0 0,1 1 1 0 0,0-1-1 0 0,0 1 0 0 0,1-1 1 0 0,-1 1-1 0 0,0 0 1 0 0,1 0-1 0 0,0 0 1 0 0,-1 1-1 0 0,1-1 1 0 0,1 0-1 0 0,-1 1 1 0 0,0-1-1 0 0,1 1 0 0 0,0 0 1 0 0,0 0-1 0 0,0-1 1 0 0,0 1-1 0 0,0 0 1 0 0,1 0-1 0 0,0 0 1 0 0,0 4-1 0 0,0-6-74 0 0,-1 0 0 0 0,1 0 0 0 0,0 1 0 0 0,0-1 0 0 0,1 0-1 0 0,-1 0 1 0 0,0 1 0 0 0,1-1 0 0 0,-1 0 0 0 0,1 0 0 0 0,0 0 0 0 0,0 0 0 0 0,0 0-1 0 0,0 0 1 0 0,0 0 0 0 0,0 0 0 0 0,0 0 0 0 0,1 0 0 0 0,-1 0 0 0 0,1-1 0 0 0,-1 1-1 0 0,1-1 1 0 0,0 1 0 0 0,-1-1 0 0 0,1 0 0 0 0,0 1 0 0 0,0-1 0 0 0,0 0 0 0 0,0 0 0 0 0,0 0-1 0 0,0-1 1 0 0,1 1 0 0 0,-1 0 0 0 0,0-1 0 0 0,0 0 0 0 0,0 1 0 0 0,1-1 0 0 0,-1 0-1 0 0,0 0 1 0 0,0 0 0 0 0,1 0 0 0 0,-1-1 0 0 0,4 0 0 0 0,1 0-15 0 0,0-1 0 0 0,0 1 1 0 0,0-1-1 0 0,-1-1 0 0 0,1 0 1 0 0,0 0-1 0 0,-1 0 0 0 0,0 0 0 0 0,0-1 1 0 0,0 0-1 0 0,0-1 0 0 0,8-7 1 0 0,-5 0 2 0 0,0 0 0 0 0,0 0 0 0 0,-1-1 1 0 0,-1 0-1 0 0,0-1 0 0 0,-1 0 0 0 0,-1 0 0 0 0,0 0 1 0 0,4-18-1 0 0,0-15 113 0 0,6-73 0 0 0,-15 120-100 0 0,1-14-25 0 0,2 1 0 0 0,-1-1-1 0 0,1 1 1 0 0,10-25 0 0 0,-35 131 519 0 0,16-73-381 0 0,1 0 1 0 0,1 1 0 0 0,1-1-1 0 0,1 1 1 0 0,1 0 0 0 0,1 0-1 0 0,0 0 1 0 0,2 0 0 0 0,3 21-1 0 0,-3-37-181 0 0,0-1-1 0 0,0 0 0 0 0,0 0 0 0 0,0 0 0 0 0,0 0 0 0 0,1 0 1 0 0,0 0-1 0 0,0 0 0 0 0,0-1 0 0 0,0 0 0 0 0,1 0 0 0 0,5 5 1 0 0,-7-7-134 0 0,-1 1 1 0 0,1-1 0 0 0,-1 0-1 0 0,1 0 1 0 0,0-1 0 0 0,-1 1-1 0 0,1 0 1 0 0,0 0 0 0 0,0-1-1 0 0,-1 1 1 0 0,1-1 0 0 0,0 0-1 0 0,0 1 1 0 0,0-1 0 0 0,0 0-1 0 0,0 0 1 0 0,-1 0 0 0 0,1 0 0 0 0,0-1-1 0 0,0 1 1 0 0,0 0 0 0 0,0-1-1 0 0,-1 1 1 0 0,1-1 0 0 0,0 0-1 0 0,0 1 1 0 0,-1-1 0 0 0,1 0-1 0 0,-1 0 1 0 0,1 0 0 0 0,-1 0-1 0 0,1-1 1 0 0,1-1 0 0 0,11-12-4412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5:59.983"/>
    </inkml:context>
    <inkml:brush xml:id="br0">
      <inkml:brushProperty name="width" value="0.05" units="cm"/>
      <inkml:brushProperty name="height" value="0.05" units="cm"/>
      <inkml:brushProperty name="color" value="#E71224"/>
    </inkml:brush>
  </inkml:definitions>
  <inkml:trace contextRef="#ctx0" brushRef="#br0">10 1 16392 0 0,'0'0'1248'0'0,"-10"30"-784"0"0,10-24-64 0 0,0-4 417 0 0,10 1-529 0 0,0-3-160 0 0,-6 0-112 0 0,6-3-80 0 0,4-3-1857 0 0,-9-5-2193 0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3:13.476"/>
    </inkml:context>
    <inkml:brush xml:id="br0">
      <inkml:brushProperty name="width" value="0.1" units="cm"/>
      <inkml:brushProperty name="height" value="0.1" units="cm"/>
      <inkml:brushProperty name="color" value="#E71224"/>
    </inkml:brush>
  </inkml:definitions>
  <inkml:trace contextRef="#ctx0" brushRef="#br0">0 93 1409 0 0,'6'0'15412'0'0,"9"-2"-14431"0"0,-1-1-1 0 0,0 0 1 0 0,21-7 0 0 0,-28 8-799 0 0,1-1 1 0 0,-1 1-1 0 0,-1-2 0 0 0,1 1 1 0 0,0-1-1 0 0,-1 0 1 0 0,0 0-1 0 0,0-1 0 0 0,8-7 1 0 0,-13 12-184 0 0,-1 0 1 0 0,1-1 0 0 0,-1 1 0 0 0,1-1 0 0 0,-1 1-1 0 0,0-1 1 0 0,1 1 0 0 0,-1-1 0 0 0,1 1 0 0 0,-1-1 0 0 0,0 0-1 0 0,0 1 1 0 0,1-1 0 0 0,-1 0 0 0 0,0 1 0 0 0,0-1-1 0 0,0 0 1 0 0,1 1 0 0 0,-1-1 0 0 0,0 0 0 0 0,0 1-1 0 0,0-1 1 0 0,0 0 0 0 0,0 1 0 0 0,-1-1 0 0 0,1 0-1 0 0,0 1 1 0 0,0-1 0 0 0,0 0 0 0 0,0 1 0 0 0,-1-1-1 0 0,1 1 1 0 0,0-1 0 0 0,-1 0 0 0 0,-1-1-4 0 0,1 1 1 0 0,-1 0-1 0 0,0 1 1 0 0,1-1-1 0 0,-1 0 1 0 0,0 0-1 0 0,1 1 1 0 0,-1-1-1 0 0,0 1 1 0 0,0-1-1 0 0,0 1 1 0 0,-3 0-1 0 0,0-1 7 0 0,-1 1 0 0 0,0 0 1 0 0,0 0-1 0 0,1 0 0 0 0,-1 1 0 0 0,0 0 0 0 0,1 0 0 0 0,-8 3 1 0 0,9-1 45 0 0,0 0 1 0 0,0 0 0 0 0,0 1 0 0 0,1 0 0 0 0,-1 0-1 0 0,1 0 1 0 0,0 0 0 0 0,0 0 0 0 0,1 1 0 0 0,-1-1-1 0 0,1 1 1 0 0,0 0 0 0 0,0-1 0 0 0,1 1 0 0 0,-1 0-1 0 0,1 0 1 0 0,0 0 0 0 0,0 1 0 0 0,1-1 0 0 0,0 0-1 0 0,-1 0 1 0 0,2 6 0 0 0,-1-8-61 0 0,0 1-1 0 0,0-1 1 0 0,1 0 0 0 0,-1 1-1 0 0,1-1 1 0 0,0 1 0 0 0,0-1-1 0 0,0 0 1 0 0,0 0 0 0 0,0 1-1 0 0,1-1 1 0 0,-1 0 0 0 0,1 0-1 0 0,0 0 1 0 0,0-1 0 0 0,0 1-1 0 0,1 0 1 0 0,-1-1 0 0 0,1 1 0 0 0,-1-1-1 0 0,1 0 1 0 0,0 0 0 0 0,0 0-1 0 0,-1 0 1 0 0,2 0 0 0 0,-1-1-1 0 0,0 0 1 0 0,0 1 0 0 0,0-1-1 0 0,1 0 1 0 0,-1 0 0 0 0,0-1-1 0 0,6 1 1 0 0,25-3-1499 0 0,-12-9-3012 0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3:13.896"/>
    </inkml:context>
    <inkml:brush xml:id="br0">
      <inkml:brushProperty name="width" value="0.1" units="cm"/>
      <inkml:brushProperty name="height" value="0.1" units="cm"/>
      <inkml:brushProperty name="color" value="#E71224"/>
    </inkml:brush>
  </inkml:definitions>
  <inkml:trace contextRef="#ctx0" brushRef="#br0">0 123 16424 0 0,'0'0'1632'0'0,"1"5"-791"0"0,0-3-764 0 0,-1 0 1 0 0,1 0-1 0 0,0 0 1 0 0,0 0-1 0 0,0 0 1 0 0,0 0-1 0 0,0 0 1 0 0,0-1-1 0 0,0 1 1 0 0,0 0-1 0 0,1-1 1 0 0,-1 1-1 0 0,1-1 1 0 0,0 0-1 0 0,-1 1 0 0 0,1-1 1 0 0,0 0-1 0 0,0 0 1 0 0,-1 0-1 0 0,1 0 1 0 0,0 0-1 0 0,0 0 1 0 0,0-1-1 0 0,0 1 1 0 0,0-1-1 0 0,0 1 1 0 0,0-1-1 0 0,0 0 1 0 0,1 0-1 0 0,-1 0 1 0 0,0 0-1 0 0,0 0 1 0 0,0 0-1 0 0,0-1 1 0 0,0 1-1 0 0,0-1 1 0 0,0 1-1 0 0,0-1 1 0 0,0 0-1 0 0,0 0 1 0 0,0 0-1 0 0,0 0 1 0 0,2-2-1 0 0,1 0 56 0 0,1-1 0 0 0,-1 0-1 0 0,0 0 1 0 0,0-1 0 0 0,-1 1-1 0 0,0-1 1 0 0,1 0 0 0 0,-2 0-1 0 0,1-1 1 0 0,0 1 0 0 0,-1-1-1 0 0,0 1 1 0 0,-1-1 0 0 0,1 0-1 0 0,1-8 1 0 0,0 5-52 0 0,-1 1-1 0 0,1-1 1 0 0,1 1-1 0 0,-1-1 1 0 0,12-13 0 0 0,-16 22-78 0 0,0 0 0 0 0,0 0 0 0 0,0 0 0 0 0,0-1 0 0 0,0 1 0 0 0,1 0 0 0 0,-1 0 0 0 0,0 0 0 0 0,0 0 0 0 0,0-1 1 0 0,0 1-1 0 0,0 0 0 0 0,1 0 0 0 0,-1 0 0 0 0,0 0 0 0 0,0 0 0 0 0,0 0 0 0 0,1-1 0 0 0,-1 1 0 0 0,0 0 0 0 0,0 0 0 0 0,0 0 0 0 0,1 0 1 0 0,-1 0-1 0 0,0 0 0 0 0,0 0 0 0 0,1 0 0 0 0,-1 0 0 0 0,0 0 0 0 0,0 0 0 0 0,0 0 0 0 0,1 0 0 0 0,-1 0 0 0 0,0 0 0 0 0,0 0 0 0 0,1 0 0 0 0,-1 1 1 0 0,0-1-1 0 0,0 0 0 0 0,0 0 0 0 0,1 0 0 0 0,-1 0 0 0 0,0 1 0 0 0,4 11 367 0 0,-2 17 763 0 0,-2-28-1077 0 0,0 6 92 0 0,1 0 1 0 0,-1 1-1 0 0,1-1 0 0 0,0 0 1 0 0,1 0-1 0 0,0 0 0 0 0,0 0 1 0 0,4 9-1 0 0,-5-15-193 0 0,0 1 0 0 0,0 0 0 0 0,0-1 0 0 0,0 1 0 0 0,0-1 0 0 0,0 1 0 0 0,0-1 0 0 0,1 1 0 0 0,-1-1 0 0 0,0 0 0 0 0,1 0 0 0 0,-1 0 0 0 0,1 0 1 0 0,-1 0-1 0 0,1 0 0 0 0,0 0 0 0 0,-1 0 0 0 0,1 0 0 0 0,0-1 0 0 0,0 1 0 0 0,-1-1 0 0 0,1 0 0 0 0,0 1 0 0 0,0-1 0 0 0,0 0 0 0 0,0 0 0 0 0,0 0 0 0 0,-1 0 0 0 0,1 0 0 0 0,0 0 0 0 0,0-1 0 0 0,0 1 0 0 0,-1-1 0 0 0,1 1 0 0 0,0-1 0 0 0,0 0 0 0 0,2-1 0 0 0,-2 1-403 0 0,0 0 0 0 0,0 0 0 0 0,0-1 0 0 0,0 1-1 0 0,-1-1 1 0 0,1 1 0 0 0,0-1 0 0 0,-1 1 0 0 0,1-1-1 0 0,-1 0 1 0 0,0 0 0 0 0,2-3 0 0 0,3-10-4384 0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3:14.491"/>
    </inkml:context>
    <inkml:brush xml:id="br0">
      <inkml:brushProperty name="width" value="0.1" units="cm"/>
      <inkml:brushProperty name="height" value="0.1" units="cm"/>
      <inkml:brushProperty name="color" value="#E71224"/>
    </inkml:brush>
  </inkml:definitions>
  <inkml:trace contextRef="#ctx0" brushRef="#br0">83 0 7748 0 0,'0'0'9980'0'0,"-4"6"-8043"0"0,-6 7-1041 0 0,-4 5 265 0 0,1 1 0 0 0,-11 20 0 0 0,22-35-1025 0 0,-1 0 0 0 0,1 1-1 0 0,0-1 1 0 0,0 1 0 0 0,1 0 0 0 0,-1-1 0 0 0,1 1 0 0 0,0 0 0 0 0,1 0-1 0 0,-1 0 1 0 0,1 0 0 0 0,0 0 0 0 0,0 0 0 0 0,0 0 0 0 0,1 0 0 0 0,0 5-1 0 0,0-9-137 0 0,0 1-1 0 0,0-1 0 0 0,1 0 1 0 0,-1 1-1 0 0,0-1 0 0 0,0 0 1 0 0,1 0-1 0 0,-1 0 0 0 0,0 0 1 0 0,1 0-1 0 0,-1 0 0 0 0,1 0 1 0 0,0 0-1 0 0,-1 0 0 0 0,1-1 1 0 0,0 1-1 0 0,-1-1 1 0 0,1 1-1 0 0,0-1 0 0 0,0 0 1 0 0,-1 0-1 0 0,1 0 0 0 0,0 0 1 0 0,3 0-1 0 0,43-5 184 0 0,-32 1-267 0 0,0-1-1 0 0,-1 0 1 0 0,0-2 0 0 0,0 0-1 0 0,0 0 1 0 0,-1-1-1 0 0,0-1 1 0 0,-1-1 0 0 0,1 0-1 0 0,-2 0 1 0 0,0-1-1 0 0,14-16 1 0 0,-21 18-374 0 0,-9 7 174 0 0,-11 12 240 0 0,-3 26 448 0 0,16-16-992 0 0,2-20 482 0 0,0 1-1 0 0,0-1 1 0 0,0 1 0 0 0,0-1 0 0 0,1 0 0 0 0,-1 1 0 0 0,0-1-1 0 0,0 1 1 0 0,0-1 0 0 0,1 0 0 0 0,-1 1 0 0 0,0-1 0 0 0,1 0-1 0 0,-1 1 1 0 0,0-1 0 0 0,1 0 0 0 0,-1 1 0 0 0,0-1-1 0 0,1 0 1 0 0,-1 0 0 0 0,1 1 0 0 0,-1-1 0 0 0,0 0 0 0 0,1 0-1 0 0,-1 0 1 0 0,1 0 0 0 0,-1 1 0 0 0,1-1 0 0 0,-1 0 0 0 0,1 0-1 0 0,-1 0 1 0 0,1 0 0 0 0,0 0 0 0 0,7-2-2672 0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3:15.808"/>
    </inkml:context>
    <inkml:brush xml:id="br0">
      <inkml:brushProperty name="width" value="0.1" units="cm"/>
      <inkml:brushProperty name="height" value="0.1" units="cm"/>
      <inkml:brushProperty name="color" value="#E71224"/>
    </inkml:brush>
  </inkml:definitions>
  <inkml:trace contextRef="#ctx0" brushRef="#br0">2 15 8740 0 0,'0'0'5955'0'0,"0"37"-1529"0"0,-1-15-3198 0 0,1-11-833 0 0,-1 0 0 0 0,1-1 0 0 0,1 1 0 0 0,0 0 0 0 0,1-1 0 0 0,5 19 0 0 0,-6-26-377 0 0,0-1 1 0 0,0 0-1 0 0,1 1 0 0 0,-1-1 0 0 0,1 0 1 0 0,-1 0-1 0 0,1 0 0 0 0,0 0 1 0 0,0-1-1 0 0,0 1 0 0 0,0 0 1 0 0,0-1-1 0 0,1 1 0 0 0,-1-1 0 0 0,0 0 1 0 0,1 0-1 0 0,-1 0 0 0 0,0 0 1 0 0,1 0-1 0 0,0 0 0 0 0,-1-1 1 0 0,1 1-1 0 0,-1-1 0 0 0,1 1 0 0 0,0-1 1 0 0,-1 0-1 0 0,1 0 0 0 0,-1-1 1 0 0,1 1-1 0 0,0 0 0 0 0,-1-1 1 0 0,1 0-1 0 0,2 0 0 0 0,1-1-16 0 0,-1 0-1 0 0,1 0 0 0 0,-1 0 1 0 0,1-1-1 0 0,-1 1 0 0 0,0-1 1 0 0,0-1-1 0 0,0 1 0 0 0,0-1 1 0 0,-1 1-1 0 0,0-1 0 0 0,1-1 1 0 0,-1 1-1 0 0,-1-1 1 0 0,1 1-1 0 0,4-9 0 0 0,6-10-162 0 0,-2 0-1 0 0,14-36 1 0 0,-13 30-18 0 0,-14 37 411 0 0,1 21 47 0 0,5 65 696 0 0,-2-82-867 0 0,0 0 1 0 0,1 0 0 0 0,0 0-1 0 0,1 0 1 0 0,7 12-1 0 0,-6-13-20 0 0,-1 1 0 0 0,0 0 0 0 0,0 0-1 0 0,2 15 1 0 0,-6-23-70 0 0,0 1 0 0 0,-1-1 0 0 0,0 1 0 0 0,0-1 0 0 0,0 1 0 0 0,0-1 0 0 0,-1 0 0 0 0,0 1 0 0 0,1-1 0 0 0,-2 1 0 0 0,1-1-1 0 0,0 0 1 0 0,-1 0 0 0 0,0 0 0 0 0,0 0 0 0 0,-3 5 0 0 0,-2 0 3 0 0,0 0-1 0 0,0-1 0 0 0,-1 1 1 0 0,0-1-1 0 0,-11 7 1 0 0,16-12-43 0 0,0-1-1 0 0,0 0 1 0 0,0 0 0 0 0,-1-1 0 0 0,1 1-1 0 0,-1-1 1 0 0,1 1 0 0 0,-8 1 0 0 0,10-3 1 0 0,0 0 1 0 0,-1 0-1 0 0,1 0 1 0 0,-1 0-1 0 0,1 0 0 0 0,0 0 1 0 0,-1 0-1 0 0,1-1 1 0 0,-1 1-1 0 0,1 0 1 0 0,0-1-1 0 0,-1 1 1 0 0,1-1-1 0 0,0 1 0 0 0,-1-1 1 0 0,1 0-1 0 0,0 0 1 0 0,0 0-1 0 0,0 1 1 0 0,0-1-1 0 0,0 0 0 0 0,0 0 1 0 0,-1-2-1 0 0,0 0-19 0 0,0 0 0 0 0,1 0 0 0 0,0 0 0 0 0,0 0 0 0 0,0 0 0 0 0,0 0 0 0 0,1 0-1 0 0,-1-1 1 0 0,1 1 0 0 0,-1 0 0 0 0,1 0 0 0 0,0-1 0 0 0,1 1 0 0 0,-1 0 0 0 0,0 0 0 0 0,2-6-1 0 0,0 0-36 0 0,0 1 0 0 0,1-1 0 0 0,0 1 0 0 0,0 0 0 0 0,6-9 0 0 0,18-27 88 0 0,2 1 0 0 0,38-42 0 0 0,-46 62-21 0 0,0 1 0 0 0,38-30-1 0 0,-12 29 902 0 0,-40 19-3791 0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6:02.017"/>
    </inkml:context>
    <inkml:brush xml:id="br0">
      <inkml:brushProperty name="width" value="0.1" units="cm"/>
      <inkml:brushProperty name="height" value="0.1" units="cm"/>
      <inkml:brushProperty name="color" value="#E71224"/>
    </inkml:brush>
  </inkml:definitions>
  <inkml:trace contextRef="#ctx0" brushRef="#br0">313 82 1665 0 0,'0'0'12525'0'0,"-1"-4"-11556"0"0,-1-6-404 0 0,1 7-425 0 0,0 0 1 0 0,0 0 0 0 0,0 0-1 0 0,1 0 1 0 0,-1 0 0 0 0,1-1-1 0 0,0 1 1 0 0,0 0-1 0 0,0 0 1 0 0,1 0 0 0 0,-1 0-1 0 0,2-4 1 0 0,-2 7-127 0 0,0-1-1 0 0,0 0 1 0 0,0 1 0 0 0,0-1-1 0 0,0 1 1 0 0,1-1-1 0 0,-1 1 1 0 0,0-1 0 0 0,0 0-1 0 0,0 1 1 0 0,0-1 0 0 0,-1 1-1 0 0,1-1 1 0 0,0 0-1 0 0,0 1 1 0 0,0-1 0 0 0,0 1-1 0 0,-1-1 1 0 0,1 1 0 0 0,0-1-1 0 0,0 1 1 0 0,-1-1 0 0 0,1 1-1 0 0,0-1 1 0 0,-1 1-1 0 0,1-1 1 0 0,-1 1 0 0 0,1 0-1 0 0,0-1 1 0 0,-2 0 0 0 0,-20-5 162 0 0,-33 8-136 0 0,50-2-31 0 0,-8 2 72 0 0,-1 0-1 0 0,0 1 1 0 0,1 0-1 0 0,-1 1 1 0 0,1 1-1 0 0,0 0 1 0 0,1 0-1 0 0,-20 13 1 0 0,26-15 34 0 0,0 1 0 0 0,0 0 0 0 0,1 1-1 0 0,-1 0 1 0 0,1 0 0 0 0,0 0 0 0 0,1 0 0 0 0,-1 1 0 0 0,1-1 0 0 0,0 1 0 0 0,1 0 0 0 0,-1 1 0 0 0,1-1 0 0 0,0 0 0 0 0,1 1 0 0 0,-1 0-1 0 0,1 0 1 0 0,-1 11 0 0 0,1 4 78 0 0,1 0 0 0 0,1 0 0 0 0,2 1 0 0 0,0-1 0 0 0,1 0 0 0 0,9 34 0 0 0,51 127-68 0 0,-24-79-419 0 0,-37-97 245 0 0,0 0 1 0 0,0 1-1 0 0,-1-1 0 0 0,0 0 1 0 0,0 1-1 0 0,-1-1 0 0 0,0 1 0 0 0,0-1 1 0 0,-1 1-1 0 0,-3 13 0 0 0,3-17-100 0 0,0 1 0 0 0,0-1-1 0 0,-1 0 1 0 0,0 0 0 0 0,0 0-1 0 0,0 0 1 0 0,0 0 0 0 0,0 0 0 0 0,-1 0-1 0 0,0-1 1 0 0,0 1 0 0 0,0-1 0 0 0,0 0-1 0 0,0 0 1 0 0,-1 0 0 0 0,1-1 0 0 0,-1 1-1 0 0,-8 4 1 0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6:02.449"/>
    </inkml:context>
    <inkml:brush xml:id="br0">
      <inkml:brushProperty name="width" value="0.1" units="cm"/>
      <inkml:brushProperty name="height" value="0.1" units="cm"/>
      <inkml:brushProperty name="color" value="#E71224"/>
    </inkml:brush>
  </inkml:definitions>
  <inkml:trace contextRef="#ctx0" brushRef="#br0">0 102 12486 0 0,'0'0'4194'0'0,"0"-4"-3797"0"0,2-1-260 0 0,0 1 0 0 0,0 0 1 0 0,0 0-1 0 0,1 0 0 0 0,-1 0 0 0 0,1 0 0 0 0,0 0 0 0 0,0 1 0 0 0,0-1 1 0 0,1 1-1 0 0,-1 0 0 0 0,1 0 0 0 0,0 0 0 0 0,0 1 0 0 0,0-1 0 0 0,0 1 1 0 0,7-3-1 0 0,-2 0 40 0 0,1 0 0 0 0,0 0-1 0 0,0 1 1 0 0,0 1 0 0 0,0-1 0 0 0,0 2 0 0 0,1-1 0 0 0,10 0 0 0 0,-6 7-2631 0 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6:03.052"/>
    </inkml:context>
    <inkml:brush xml:id="br0">
      <inkml:brushProperty name="width" value="0.1" units="cm"/>
      <inkml:brushProperty name="height" value="0.1" units="cm"/>
      <inkml:brushProperty name="color" value="#E71224"/>
    </inkml:brush>
  </inkml:definitions>
  <inkml:trace contextRef="#ctx0" brushRef="#br0">14 185 16392 0 0,'-2'9'1539'0'0,"-8"83"-112"0"0,9-84-1355 0 0,1 1 0 0 0,0-1 0 0 0,0 0 0 0 0,1 0 0 0 0,0 0 0 0 0,0 1 0 0 0,1-1 0 0 0,0 0 0 0 0,1-1 0 0 0,6 15 1 0 0,-9-21-72 0 0,0-1 0 0 0,0 1 0 0 0,0 0 0 0 0,1-1 0 0 0,-1 1 0 0 0,1-1 0 0 0,-1 1 0 0 0,0 0 1 0 0,1-1-1 0 0,-1 1 0 0 0,1-1 0 0 0,-1 1 0 0 0,1-1 0 0 0,-1 1 0 0 0,1-1 0 0 0,-1 0 0 0 0,1 1 1 0 0,0-1-1 0 0,-1 0 0 0 0,1 1 0 0 0,0-1 0 0 0,-1 0 0 0 0,1 0 0 0 0,0 0 0 0 0,-1 1 0 0 0,1-1 1 0 0,0 0-1 0 0,-1 0 0 0 0,1 0 0 0 0,1 0 0 0 0,8-18 125 0 0,-5-31 39 0 0,-17-106 1180 0 0,11 145-1236 0 0,-3-66-7 0 0,4 72-104 0 0,1 0 0 0 0,-1 0 1 0 0,0 0-1 0 0,1 0 0 0 0,0 0 0 0 0,0 0 1 0 0,0 0-1 0 0,0 0 0 0 0,1 1 0 0 0,0-1 1 0 0,-1 1-1 0 0,1-1 0 0 0,1 1 0 0 0,-1-1 1 0 0,0 1-1 0 0,6-5 0 0 0,-6 7 3 0 0,1 0 0 0 0,0-1 0 0 0,0 1 0 0 0,0 1 0 0 0,0-1 0 0 0,0 0 0 0 0,0 1 0 0 0,0-1 0 0 0,0 1 0 0 0,0 0 0 0 0,0 0 0 0 0,0 0 0 0 0,0 1 0 0 0,0-1 0 0 0,0 1 0 0 0,0 0-1 0 0,0-1 1 0 0,0 1 0 0 0,0 1 0 0 0,0-1 0 0 0,4 3 0 0 0,-3-2-48 0 0,-1-1-1 0 0,1 0 1 0 0,-1 1 0 0 0,1-1-1 0 0,0 0 1 0 0,0 0 0 0 0,-1-1-1 0 0,1 1 1 0 0,0-1-1 0 0,0 0 1 0 0,0 0 0 0 0,5-1-1 0 0,-8 0-113 0 0,0 1 0 0 0,0-1 0 0 0,0 1 1 0 0,0-1-1 0 0,0 0 0 0 0,0 0 0 0 0,0 0 0 0 0,0 0 0 0 0,0 1 0 0 0,0-1 0 0 0,-1 0 0 0 0,1 0 0 0 0,0 0 1 0 0,-1-1-1 0 0,1 1 0 0 0,-1 0 0 0 0,1 0 0 0 0,-1 0 0 0 0,1 0 0 0 0,-1-1 0 0 0,0 1 0 0 0,0 0 0 0 0,0 0 1 0 0,1-2-1 0 0,1-7-3708 0 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6:03.487"/>
    </inkml:context>
    <inkml:brush xml:id="br0">
      <inkml:brushProperty name="width" value="0.1" units="cm"/>
      <inkml:brushProperty name="height" value="0.1" units="cm"/>
      <inkml:brushProperty name="color" value="#E71224"/>
    </inkml:brush>
  </inkml:definitions>
  <inkml:trace contextRef="#ctx0" brushRef="#br0">51 1 5442 0 0,'-1'6'5376'0'0,"-20"85"1026"0"0,-4 13-2998 0 0,24-93-3236 0 0,0-1 0 0 0,0 1 0 0 0,1 0 0 0 0,0 0 0 0 0,1-1 0 0 0,0 1-1 0 0,5 19 1 0 0,-6-28-167 0 0,1 0 0 0 0,-1 1 0 0 0,1-1 0 0 0,0 1 0 0 0,0-1 0 0 0,0 0 0 0 0,0 0 0 0 0,0 1 0 0 0,1-1 0 0 0,-1 0 0 0 0,1 0 0 0 0,-1 0 0 0 0,1 0 0 0 0,0-1 0 0 0,-1 1 0 0 0,1 0 0 0 0,0-1 0 0 0,0 1 0 0 0,0-1 0 0 0,1 0 0 0 0,-1 1 0 0 0,0-1 0 0 0,0 0 0 0 0,1 0 0 0 0,-1-1 0 0 0,0 1 0 0 0,1 0 0 0 0,-1-1 0 0 0,1 0 1 0 0,-1 1-1 0 0,1-1 0 0 0,-1 0 0 0 0,1 0 0 0 0,-1 0 0 0 0,1-1 0 0 0,-1 1 0 0 0,1-1 0 0 0,-1 1 0 0 0,1-1 0 0 0,-1 0 0 0 0,0 0 0 0 0,1 0 0 0 0,-1 0 0 0 0,0 0 0 0 0,3-2 0 0 0,0 0-9 0 0,1-1 1 0 0,-1 1 0 0 0,1-1 0 0 0,-1 0 0 0 0,-1 0 0 0 0,1 0-1 0 0,0-1 1 0 0,-1 0 0 0 0,0 0 0 0 0,0 0 0 0 0,-1 0 0 0 0,1 0-1 0 0,-1-1 1 0 0,0 0 0 0 0,-1 1 0 0 0,1-1 0 0 0,1-9 0 0 0,-3 6-18 0 0,-1-1 1 0 0,0 1-1 0 0,0-1 1 0 0,-1 1-1 0 0,0-1 1 0 0,-1 1-1 0 0,0 0 1 0 0,-1-1 0 0 0,1 1-1 0 0,-2 0 1 0 0,1 1-1 0 0,-1-1 1 0 0,-1 1-1 0 0,0-1 1 0 0,0 1-1 0 0,0 1 1 0 0,-11-13-1 0 0,15 20-44 0 0,0-1-1 0 0,0 0 0 0 0,1 1 0 0 0,-1-1 0 0 0,0 1 0 0 0,0-1 0 0 0,0 1 0 0 0,0-1 0 0 0,0 1 0 0 0,0 0 1 0 0,0-1-1 0 0,0 1 0 0 0,0 0 0 0 0,0 0 0 0 0,0 0 0 0 0,0 0 0 0 0,0 0 0 0 0,0 0 0 0 0,0 0 0 0 0,0 0 0 0 0,0 0 1 0 0,0 0-1 0 0,0 0 0 0 0,0 1 0 0 0,0-1 0 0 0,0 0 0 0 0,0 1 0 0 0,0-1 0 0 0,0 1 0 0 0,0-1 0 0 0,1 1 0 0 0,-3 1 1 0 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6:04.072"/>
    </inkml:context>
    <inkml:brush xml:id="br0">
      <inkml:brushProperty name="width" value="0.1" units="cm"/>
      <inkml:brushProperty name="height" value="0.1" units="cm"/>
      <inkml:brushProperty name="color" value="#E71224"/>
    </inkml:brush>
  </inkml:definitions>
  <inkml:trace contextRef="#ctx0" brushRef="#br0">0 140 10389 0 0,'0'0'2692'0'0,"14"17"2499"0"0,-4-28-4978 0 0,0-1 0 0 0,-1 1 0 0 0,0-2 1 0 0,-1 1-1 0 0,7-16 0 0 0,19-28 413 0 0,-34 55-618 0 0,1 0 0 0 0,-1 1-1 0 0,0-1 1 0 0,1 0 0 0 0,-1 0-1 0 0,0 1 1 0 0,1-1 0 0 0,-1 0-1 0 0,1 1 1 0 0,-1-1 0 0 0,1 1-1 0 0,-1-1 1 0 0,1 1 0 0 0,-1-1-1 0 0,1 1 1 0 0,0-1 0 0 0,-1 1-1 0 0,1-1 1 0 0,-1 1 0 0 0,1 0-1 0 0,0-1 1 0 0,0 1 0 0 0,-1 0-1 0 0,1 0 1 0 0,0 0 0 0 0,0-1-1 0 0,-1 1 1 0 0,1 0 0 0 0,0 0-1 0 0,0 0 1 0 0,-1 0 0 0 0,1 0-1 0 0,0 0 1 0 0,0 0 0 0 0,-1 1-1 0 0,2-1 1 0 0,13 28 476 0 0,-12-20-310 0 0,0-2-150 0 0,-1 1 0 0 0,1-1 0 0 0,1 0 0 0 0,-1 0 1 0 0,1-1-1 0 0,0 1 0 0 0,1-1 0 0 0,-1 0 0 0 0,1 0 0 0 0,0 0 0 0 0,0-1 0 0 0,0 0 1 0 0,1 0-1 0 0,-1 0 0 0 0,1 0 0 0 0,0-1 0 0 0,0 0 0 0 0,1-1 0 0 0,-1 1 0 0 0,1-1 1 0 0,-1 0-1 0 0,1-1 0 0 0,11 2 0 0 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6:04.504"/>
    </inkml:context>
    <inkml:brush xml:id="br0">
      <inkml:brushProperty name="width" value="0.1" units="cm"/>
      <inkml:brushProperty name="height" value="0.1" units="cm"/>
      <inkml:brushProperty name="color" value="#E71224"/>
    </inkml:brush>
  </inkml:definitions>
  <inkml:trace contextRef="#ctx0" brushRef="#br0">2 0 15719 0 0,'0'0'2740'0'0,"0"9"-1777"0"0,-1 87 1129 0 0,3 138 277 0 0,10-184-2175 0 0,-1 4-759 0 0,-21-84-8436 0 0,1 15 4927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6:00.141"/>
    </inkml:context>
    <inkml:brush xml:id="br0">
      <inkml:brushProperty name="width" value="0.05" units="cm"/>
      <inkml:brushProperty name="height" value="0.05" units="cm"/>
      <inkml:brushProperty name="color" value="#E71224"/>
    </inkml:brush>
  </inkml:definitions>
  <inkml:trace contextRef="#ctx0" brushRef="#br0">1 11 6371 0 0,'0'0'10341'0'0,"24"-10"-11542"0"0,-15 12-1392 0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6:04.733"/>
    </inkml:context>
    <inkml:brush xml:id="br0">
      <inkml:brushProperty name="width" value="0.1" units="cm"/>
      <inkml:brushProperty name="height" value="0.1" units="cm"/>
      <inkml:brushProperty name="color" value="#E71224"/>
    </inkml:brush>
  </inkml:definitions>
  <inkml:trace contextRef="#ctx0" brushRef="#br0">1 1 14263 0 0,'0'0'3953'0'0,"33"0"-2448"0"0,-13 0 192 0 0,4 0-225 0 0,-5 0-767 0 0,5 0 319 0 0,-5 0-495 0 0,-5 0-385 0 0,1 0-80 0 0,-6 0-96 0 0,-4 0 16 0 0,0 0-977 0 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6:06.478"/>
    </inkml:context>
    <inkml:brush xml:id="br0">
      <inkml:brushProperty name="width" value="0.1" units="cm"/>
      <inkml:brushProperty name="height" value="0.1" units="cm"/>
      <inkml:brushProperty name="color" value="#E71224"/>
    </inkml:brush>
  </inkml:definitions>
  <inkml:trace contextRef="#ctx0" brushRef="#br0">131 91 10373 0 0,'0'0'133'0'0,"2"-5"211"0"0,5-7-202 0 0,-4 5 612 0 0,1 1 1 0 0,-1-1-1 0 0,0-1 1 0 0,0 1-1 0 0,-1 0 0 0 0,0-1 1 0 0,0 1-1 0 0,1-9 0 0 0,-23 22 386 0 0,11 1-1107 0 0,0 1-1 0 0,0 0 1 0 0,1 0 0 0 0,0 1 0 0 0,0 1 0 0 0,1-1 0 0 0,0 1 0 0 0,1 0 0 0 0,-10 22 0 0 0,4-4 293 0 0,1 2 0 0 0,-12 47 0 0 0,19-63-206 0 0,1 1 1 0 0,1 0-1 0 0,0 0 1 0 0,2 1-1 0 0,-1-1 0 0 0,4 27 1 0 0,-2-32-101 0 0,1-1 1 0 0,0 0 0 0 0,1 0 0 0 0,0-1-1 0 0,0 1 1 0 0,1 0 0 0 0,0-1 0 0 0,1 0-1 0 0,-1 0 1 0 0,2 0 0 0 0,-1-1 0 0 0,9 10-1 0 0,-8-11-11 0 0,-3-2-9 0 0,1 0-1 0 0,0 0 0 0 0,0 0 0 0 0,0 0 1 0 0,1-1-1 0 0,-1 0 0 0 0,10 6 1 0 0,-12-9-12 0 0,0 1 1 0 0,0-1 0 0 0,0 0 0 0 0,0 0 0 0 0,0 0 0 0 0,-1 0-1 0 0,1 0 1 0 0,0 0 0 0 0,0-1 0 0 0,0 1 0 0 0,0-1 0 0 0,-1 1-1 0 0,1-1 1 0 0,0 1 0 0 0,0-1 0 0 0,-1 0 0 0 0,1 0 0 0 0,0 0-1 0 0,-1 0 1 0 0,1 0 0 0 0,-1 0 0 0 0,1-1 0 0 0,-1 1 0 0 0,0 0-1 0 0,0-1 1 0 0,0 1 0 0 0,2-3 0 0 0,5-5-525 0 0,39-47-332 0 0,-20 16-6697 0 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6:06.944"/>
    </inkml:context>
    <inkml:brush xml:id="br0">
      <inkml:brushProperty name="width" value="0.1" units="cm"/>
      <inkml:brushProperty name="height" value="0.1" units="cm"/>
      <inkml:brushProperty name="color" value="#E71224"/>
    </inkml:brush>
  </inkml:definitions>
  <inkml:trace contextRef="#ctx0" brushRef="#br0">11 67 15623 0 0,'0'0'942'0'0,"-2"6"-198"0"0,0 4-569 0 0,0 0 0 0 0,0 0 0 0 0,1-1 0 0 0,0 2 0 0 0,1-1 0 0 0,0 0-1 0 0,1 0 1 0 0,0 0 0 0 0,3 16 0 0 0,-3-23-136 0 0,0 0 1 0 0,0 1-1 0 0,0-1 1 0 0,0 0-1 0 0,1 0 1 0 0,-1 0-1 0 0,1 0 1 0 0,0 0-1 0 0,0 0 0 0 0,0-1 1 0 0,0 1-1 0 0,0-1 1 0 0,1 1-1 0 0,-1-1 1 0 0,1 0-1 0 0,-1 0 0 0 0,1 0 1 0 0,0 0-1 0 0,0 0 1 0 0,0-1-1 0 0,0 1 1 0 0,0-1-1 0 0,0 0 0 0 0,0 0 1 0 0,1 0-1 0 0,-1 0 1 0 0,0-1-1 0 0,0 1 1 0 0,1-1-1 0 0,-1 0 0 0 0,1 0 1 0 0,-1 0-1 0 0,5-1 1 0 0,-4 1-44 0 0,0-1 0 0 0,-1 0 0 0 0,1 0 0 0 0,0 0 0 0 0,-1 0 0 0 0,1 0 0 0 0,-1-1-1 0 0,0 0 1 0 0,1 0 0 0 0,-1 0 0 0 0,0 0 0 0 0,0 0 0 0 0,0 0 0 0 0,0-1 0 0 0,-1 0 0 0 0,1 1 0 0 0,-1-1 0 0 0,0 0 0 0 0,1 0 0 0 0,-1 0 0 0 0,-1 0 0 0 0,1-1 0 0 0,0 1 0 0 0,-1-1 0 0 0,1 1 0 0 0,-1-1 0 0 0,0 1 0 0 0,0-1 0 0 0,-1 0 0 0 0,1 1 0 0 0,-1-8 0 0 0,1 4-3 0 0,-1 1 0 0 0,0-1 0 0 0,0 0 0 0 0,-1 1 0 0 0,0-1 0 0 0,0 1 0 0 0,-1-1 1 0 0,1 1-1 0 0,-1-1 0 0 0,-1 1 0 0 0,1 0 0 0 0,-1 0 0 0 0,0 0 0 0 0,-1 0 0 0 0,1 1 0 0 0,-1-1 0 0 0,-5-5 0 0 0,2 5 26 0 0,1 0 1 0 0,-1 1-1 0 0,0 0 0 0 0,-1 0 0 0 0,-9-4 0 0 0,14 7-104 0 0,0 1 0 0 0,0-1-1 0 0,0 1 1 0 0,0 0 0 0 0,-1 0 0 0 0,1 1 0 0 0,0-1-1 0 0,0 1 1 0 0,0-1 0 0 0,-1 1 0 0 0,1 0-1 0 0,0 0 1 0 0,-1 1 0 0 0,1-1 0 0 0,0 1-1 0 0,0-1 1 0 0,-6 3 0 0 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6:07.329"/>
    </inkml:context>
    <inkml:brush xml:id="br0">
      <inkml:brushProperty name="width" value="0.1" units="cm"/>
      <inkml:brushProperty name="height" value="0.1" units="cm"/>
      <inkml:brushProperty name="color" value="#E71224"/>
    </inkml:brush>
  </inkml:definitions>
  <inkml:trace contextRef="#ctx0" brushRef="#br0">0 0 15303 0 0,'0'0'1659'0'0,"0"8"-928"0"0,39 436 4645 0 0,-38-439-5366 0 0,1 14-19 0 0,1 0 0 0 0,0 0 0 0 0,1 0-1 0 0,2 0 1 0 0,7 20 0 0 0,-12-38-29 0 0,-1 0-1 0 0,1 0 1 0 0,0 0 0 0 0,-1 0 0 0 0,1 0-1 0 0,0 0 1 0 0,0-1 0 0 0,-1 1 0 0 0,1 0-1 0 0,0 0 1 0 0,0-1 0 0 0,0 1 0 0 0,0-1-1 0 0,0 1 1 0 0,0-1 0 0 0,0 1-1 0 0,1 0 1 0 0,-1-1-58 0 0,-1 0 0 0 0,1 0 0 0 0,-1 0 0 0 0,1 0 0 0 0,-1 0 0 0 0,0 0-1 0 0,1 0 1 0 0,-1 0 0 0 0,1 0 0 0 0,-1 0 0 0 0,1-1 0 0 0,-1 1 0 0 0,1 0 0 0 0,-1 0 0 0 0,1 0 0 0 0,-1-1-1 0 0,0 1 1 0 0,1 0 0 0 0,-1 0 0 0 0,0-1 0 0 0,1 1 0 0 0,-1 0 0 0 0,0-1 0 0 0,1 1 0 0 0,-1 0 0 0 0,0-1-1 0 0,1 1 1 0 0,-1-1 0 0 0,0 1 0 0 0,0-1 0 0 0,0 1 0 0 0,1 0 0 0 0,-1-1 0 0 0,0 1 0 0 0,0-1 0 0 0,0 1-1 0 0,0-1 1 0 0,0 1 0 0 0,0-1 0 0 0,1-14-4773 0 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6:08.024"/>
    </inkml:context>
    <inkml:brush xml:id="br0">
      <inkml:brushProperty name="width" value="0.1" units="cm"/>
      <inkml:brushProperty name="height" value="0.1" units="cm"/>
      <inkml:brushProperty name="color" value="#E71224"/>
    </inkml:brush>
  </inkml:definitions>
  <inkml:trace contextRef="#ctx0" brushRef="#br0">159 483 17304 0 0,'0'0'5'0'0,"-6"1"43"0"0,-1 1-1 0 0,1 1 0 0 0,-1-1 0 0 0,0 2 0 0 0,1-1 0 0 0,0 1 0 0 0,0 0 0 0 0,0 0 0 0 0,0 1 0 0 0,1-1 0 0 0,0 1 0 0 0,0 1 0 0 0,0-1 0 0 0,0 1 0 0 0,1-1 0 0 0,0 1 0 0 0,-4 9 0 0 0,-1-2 224 0 0,1 1 1 0 0,1 0-1 0 0,1 0 0 0 0,0 1 1 0 0,0 0-1 0 0,2 0 0 0 0,-4 16 1 0 0,8-30-271 0 0,0 0 1 0 0,0-1-1 0 0,-1 1 0 0 0,1 0 1 0 0,0-1-1 0 0,0 1 1 0 0,0 0-1 0 0,0-1 1 0 0,0 1-1 0 0,0 0 0 0 0,0 0 1 0 0,0-1-1 0 0,1 1 1 0 0,-1 0-1 0 0,0-1 1 0 0,0 1-1 0 0,0 0 1 0 0,1-1-1 0 0,-1 1 0 0 0,0 0 1 0 0,1-1-1 0 0,-1 1 1 0 0,1-1-1 0 0,-1 1 1 0 0,1-1-1 0 0,-1 1 0 0 0,1-1 1 0 0,-1 1-1 0 0,2 0 1 0 0,19-3-4 0 0,-14-1-4 0 0,-1 0 0 0 0,0-1 0 0 0,0 1 0 0 0,0-1 0 0 0,6-6 0 0 0,1-3-10 0 0,-2-1-1 0 0,0 0 1 0 0,-1 0-1 0 0,0-2 1 0 0,-1 1-1 0 0,-1-1 1 0 0,0 0 0 0 0,7-22-1 0 0,-2-4-15 0 0,-1 0-1 0 0,8-54 1 0 0,-17 79 20 0 0,18-134 69 0 0,-20 129-108 0 0,0 1-1 0 0,-2 0 0 0 0,0 0 1 0 0,-1 0-1 0 0,-6-24 0 0 0,7 43 62 0 0,1-1 0 0 0,-1 1 0 0 0,0-1 0 0 0,0 1 0 0 0,0-1 0 0 0,0 1 0 0 0,0-1 0 0 0,-1 1-1 0 0,1 0 1 0 0,-1 0 0 0 0,0-1 0 0 0,-1-1 0 0 0,3 4-3 0 0,-1 0 0 0 0,1 0 1 0 0,0 0-1 0 0,0 0 0 0 0,0 0 0 0 0,-1 0 1 0 0,1 0-1 0 0,0-1 0 0 0,0 1 0 0 0,0 0 1 0 0,-1 0-1 0 0,1 0 0 0 0,0 0 0 0 0,0 0 1 0 0,-1 0-1 0 0,1 0 0 0 0,0 0 0 0 0,0 0 0 0 0,0 0 1 0 0,-1 0-1 0 0,1 0 0 0 0,0 0 0 0 0,0 1 1 0 0,0-1-1 0 0,-1 0 0 0 0,1 0 0 0 0,0 0 1 0 0,0 0-1 0 0,0 0 0 0 0,-1 0 0 0 0,1 0 1 0 0,0 1-1 0 0,0-1 0 0 0,0 0 0 0 0,0 0 0 0 0,-1 0 1 0 0,1 0-1 0 0,0 1 0 0 0,0-1 0 0 0,0 0 1 0 0,0 0-1 0 0,0 1 0 0 0,-4 21 378 0 0,8 37 382 0 0,3-1 1 0 0,3 1-1 0 0,22 76 1 0 0,-22-92-818 0 0,3 9-87 0 0,3-1 0 0 0,41 93 0 0 0,-39-121-393 0 0,-6-15-1363 0 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6:20.385"/>
    </inkml:context>
    <inkml:brush xml:id="br0">
      <inkml:brushProperty name="width" value="0.1" units="cm"/>
      <inkml:brushProperty name="height" value="0.1" units="cm"/>
      <inkml:brushProperty name="color" value="#E71224"/>
    </inkml:brush>
  </inkml:definitions>
  <inkml:trace contextRef="#ctx0" brushRef="#br0">10 3061 8580 0 0,'-3'-7'6519'0'0,"-3"-23"-5304"0"0,53-128 1915 0 0,-35 79-1684 0 0,-11 63-1301 0 0,1-1-1 0 0,0 1 0 0 0,1-1 1 0 0,2 1-1 0 0,5-17 1 0 0,87-150 6 0 0,-17 38 42 0 0,3-23-328 0 0,93-205 163 0 0,-104 192-33 0 0,39-93-17 0 0,-23 103 212 0 0,-24 49-153 0 0,-29 51 9 0 0,26-77-1 0 0,-32 61-20 0 0,-16 40-43 0 0,3 0 0 0 0,1 2 0 0 0,3 0 0 0 0,1 1 0 0 0,31-47 0 0 0,92-134 69 0 0,-140 218-48 0 0,0 0 1 0 0,0-1-1 0 0,-1 1 1 0 0,-1-1-1 0 0,1 0 1 0 0,-1 0-1 0 0,0 0 1 0 0,1-16-1 0 0,-1-72-176 0 0,-2 73 43 0 0,0 22 26 0 0,-53 52-1041 0 0,41-39 1258 0 0,-45 48 271 0 0,-105 85 0 0 0,186-182-830 0 0,49-57 0 0 0,-68 88 423 0 0,1 0 0 0 0,0 0 0 0 0,0 1 0 0 0,0-1 0 0 0,1 1 0 0 0,0 1 0 0 0,0 0 0 0 0,0 0 0 0 0,0 0 0 0 0,1 1 0 0 0,-1 0 0 0 0,1 0 0 0 0,0 1 0 0 0,0 0 0 0 0,0 0 0 0 0,0 1 0 0 0,0 0 0 0 0,13 0 0 0 0,-15 1 77 0 0,-5 0-24 0 0,1 0 1 0 0,0 0 0 0 0,0 0 0 0 0,0 0 0 0 0,-1 0 0 0 0,1 0 0 0 0,0-1 0 0 0,0 1-1 0 0,-1 0 1 0 0,1-1 0 0 0,0 0 0 0 0,-1 1 0 0 0,1-1 0 0 0,0 0 0 0 0,-1 0 0 0 0,1 0-1 0 0,-1 0 1 0 0,2-1 0 0 0,-3 2 71 0 0,19 53 303 0 0,58 227 2618 0 0,-74-270-3028 0 0,1 0 1 0 0,0 0-1 0 0,0 0 1 0 0,1-1-1 0 0,0 1 1 0 0,1-1-1 0 0,0-1 1 0 0,0 1-1 0 0,1-1 1 0 0,0 0-1 0 0,0 0 1 0 0,16 11-1 0 0,-23-19-118 0 0,0 0-1 0 0,0 1 0 0 0,1-1 1 0 0,-1 0-1 0 0,0 1 0 0 0,1-1 1 0 0,-1 0-1 0 0,1 1 1 0 0,-1-1-1 0 0,0 0 0 0 0,1 0 1 0 0,-1 0-1 0 0,1 1 0 0 0,-1-1 1 0 0,1 0-1 0 0,-1 0 0 0 0,0 0 1 0 0,1 0-1 0 0,-1 0 1 0 0,1 0-1 0 0,-1 0 0 0 0,1 0 1 0 0,-1 0-1 0 0,1 0 0 0 0,-1 0 1 0 0,1 0-1 0 0,-1 0 1 0 0,0 0-1 0 0,1-1 0 0 0,-1 1 1 0 0,1 0-1 0 0,-1 0 0 0 0,1 0 1 0 0,-1-1-1 0 0,0 1 1 0 0,1 0-1 0 0,-1 0 0 0 0,0-1 1 0 0,1 1-1 0 0,-1 0 0 0 0,0-1 1 0 0,1 1-1 0 0,-1-1 0 0 0,0 1 1 0 0,0 0-1 0 0,1-1 1 0 0,-1 1-1 0 0,0-1 0 0 0,0 1 1 0 0,0 0-1 0 0,0-1 0 0 0,1 1 1 0 0,-1-1-1 0 0,0 1 1 0 0,0-1-1 0 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6:53.090"/>
    </inkml:context>
    <inkml:brush xml:id="br0">
      <inkml:brushProperty name="width" value="0.1" units="cm"/>
      <inkml:brushProperty name="height" value="0.1" units="cm"/>
      <inkml:brushProperty name="color" value="#E71224"/>
    </inkml:brush>
  </inkml:definitions>
  <inkml:trace contextRef="#ctx0" brushRef="#br0">49 3849 2897 0 0,'0'0'843'0'0,"-28"-26"7193"0"0,10 14-1542 0 0,18 12-6451 0 0,0 0-1 0 0,-1-1 1 0 0,1 1 0 0 0,0 0 0 0 0,0-1-1 0 0,-1 1 1 0 0,1-1 0 0 0,0 1 0 0 0,0 0-1 0 0,0-1 1 0 0,0 1 0 0 0,0-1 0 0 0,0 1-1 0 0,0 0 1 0 0,0-1 0 0 0,0 1 0 0 0,0-1-1 0 0,0 1 1 0 0,0-1 0 0 0,0 1 0 0 0,0 0-1 0 0,0-1 1 0 0,0 1 0 0 0,0-1 0 0 0,0 1-1 0 0,1 0 1 0 0,-1-1 0 0 0,0 1 0 0 0,0-1-1 0 0,1 1 1 0 0,-1 0 0 0 0,0-1 0 0 0,0 1-1 0 0,1 0 1 0 0,-1 0 0 0 0,0-1 0 0 0,1 1-1 0 0,-1-1 1 0 0,8-9 236 0 0,-1-1 0 0 0,-1 0 0 0 0,0 0 0 0 0,-1-1 0 0 0,0 0-1 0 0,0 0 1 0 0,-1 0 0 0 0,2-13 0 0 0,4-9-145 0 0,33-133 169 0 0,-21 75-142 0 0,3-18 201 0 0,-14 53-179 0 0,34-95 1 0 0,-31 112-200 0 0,0 3-24 0 0,1 0 1 0 0,32-55 0 0 0,174-267 202 0 0,-153 244-279 0 0,33-46-19 0 0,23-33 226 0 0,-96 156-30 0 0,251-387-173 0 0,-226 325 128 0 0,61-99 16 0 0,-71 132-145 0 0,-24 35 95 0 0,2 2-1 0 0,46-53 1 0 0,-35 45-17 0 0,-2-1 0 0 0,51-85 0 0 0,-46 68-39 0 0,-19 28 6 0 0,18-45-1 0 0,-27 55-40 0 0,1 0 0 0 0,1 0-1 0 0,0 1 1 0 0,2 0 0 0 0,0 0 0 0 0,22-25 0 0 0,-4 9 124 0 0,-2-1 1 0 0,-1-1 0 0 0,-2-1-1 0 0,23-45 1 0 0,8-10 4 0 0,-14 20-18 0 0,-28 47-2 0 0,0 1 0 0 0,1 1 0 0 0,1 0 1 0 0,2 1-1 0 0,27-29 0 0 0,-42 48-657 0 0,8-7 1909 0 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6:53.927"/>
    </inkml:context>
    <inkml:brush xml:id="br0">
      <inkml:brushProperty name="width" value="0.1" units="cm"/>
      <inkml:brushProperty name="height" value="0.1" units="cm"/>
      <inkml:brushProperty name="color" value="#E71224"/>
    </inkml:brush>
  </inkml:definitions>
  <inkml:trace contextRef="#ctx0" brushRef="#br0">34 54 9380 0 0,'0'0'2650'0'0,"-5"2"-1463"0"0,-23 11 5522 0 0,52-16-6239 0 0,55-19 288 0 0,-30 8-320 0 0,91-16-1 0 0,-138 30-422 0 0,1 0 0 0 0,-1 0 0 0 0,0 1 0 0 0,0-1 0 0 0,0 0 0 0 0,0 1 0 0 0,0-1 1 0 0,0 1-1 0 0,0 0 0 0 0,0 0 0 0 0,0 0 0 0 0,0 0 0 0 0,0 0 0 0 0,0 0 0 0 0,0 0 0 0 0,-1 1 1 0 0,1-1-1 0 0,0 1 0 0 0,-1-1 0 0 0,0 1 0 0 0,1-1 0 0 0,-1 1 0 0 0,0 0 0 0 0,0 0 0 0 0,1 0 0 0 0,-2 0 1 0 0,1 0-1 0 0,0 0 0 0 0,1 3 0 0 0,3 10 324 0 0,0 1-1 0 0,-1 0 1 0 0,2 19-1 0 0,1 3 48 0 0,34 61-45 0 0,-40-96-681 0 0,-1-1 0 0 0,0 1 1 0 0,-1 0-1 0 0,1-1 0 0 0,0 1 0 0 0,-1-1 0 0 0,0 1 0 0 0,1-1 0 0 0,-1 1 0 0 0,0-1 0 0 0,0 0 1 0 0,-1 1-1 0 0,1-1 0 0 0,0 0 0 0 0,-1 0 0 0 0,1 0 0 0 0,-1 0 0 0 0,0 0 0 0 0,1 0 0 0 0,-1 0 1 0 0,0-1-1 0 0,0 1 0 0 0,0 0 0 0 0,-5 1 0 0 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6:55.344"/>
    </inkml:context>
    <inkml:brush xml:id="br0">
      <inkml:brushProperty name="width" value="0.1" units="cm"/>
      <inkml:brushProperty name="height" value="0.1" units="cm"/>
      <inkml:brushProperty name="color" value="#E71224"/>
    </inkml:brush>
  </inkml:definitions>
  <inkml:trace contextRef="#ctx0" brushRef="#br0">250 66 15703 0 0,'0'0'72'0'0,"-3"-6"206"0"0,-4-7-142 0 0,5 8 234 0 0,0 0 0 0 0,0 0 0 0 0,-1 1 0 0 0,0-1 0 0 0,0 1 1 0 0,0 0-1 0 0,-4-5 0 0 0,6 8-340 0 0,0 1 1 0 0,0-1 0 0 0,0 1-1 0 0,0-1 1 0 0,-1 1 0 0 0,1-1-1 0 0,0 1 1 0 0,0-1 0 0 0,0 1-1 0 0,0 0 1 0 0,0 0 0 0 0,-1 0-1 0 0,1 0 1 0 0,0 0 0 0 0,0 0-1 0 0,0 0 1 0 0,-1 0 0 0 0,1 0-1 0 0,0 0 1 0 0,0 1 0 0 0,0-1-1 0 0,0 0 1 0 0,-1 1 0 0 0,1-1-1 0 0,0 1 1 0 0,0-1 0 0 0,0 1-1 0 0,0 0 1 0 0,0-1-1 0 0,0 1 1 0 0,0 0 0 0 0,1 0-1 0 0,-1 0 1 0 0,0-1 0 0 0,0 1-1 0 0,1 0 1 0 0,-1 0 0 0 0,0 0-1 0 0,1 0 1 0 0,-1 2 0 0 0,-20 22 11 0 0,2 2 1 0 0,0 0-1 0 0,2 1 0 0 0,1 1 1 0 0,2 0-1 0 0,0 1 1 0 0,2 0-1 0 0,2 1 1 0 0,1 1-1 0 0,-11 64 1 0 0,20-91-37 0 0,-1 1 0 0 0,1 0 1 0 0,0 0-1 0 0,0-1 1 0 0,1 1-1 0 0,0 0 0 0 0,0-1 1 0 0,0 1-1 0 0,1 0 1 0 0,0-1-1 0 0,0 0 0 0 0,0 1 1 0 0,1-1-1 0 0,-1 0 1 0 0,1 0-1 0 0,0 0 0 0 0,1-1 1 0 0,-1 1-1 0 0,1-1 1 0 0,0 0-1 0 0,0 0 1 0 0,1 0-1 0 0,5 4 0 0 0,-5-5-5 0 0,1 0 0 0 0,-1 0 0 0 0,1 0 0 0 0,0-1-1 0 0,0 0 1 0 0,0 0 0 0 0,1-1 0 0 0,-1 1 0 0 0,0-1-1 0 0,1-1 1 0 0,-1 1 0 0 0,0-1 0 0 0,1 0 0 0 0,-1-1-1 0 0,0 1 1 0 0,1-1 0 0 0,-1 0 0 0 0,0-1 0 0 0,0 0 0 0 0,11-4-1 0 0,40-25 258 0 0,-53 29-475 0 0,-1-1 0 0 0,0 0-1 0 0,1 1 1 0 0,-1-1-1 0 0,-1-1 1 0 0,1 1 0 0 0,0 0-1 0 0,-1-1 1 0 0,0 1 0 0 0,0-1-1 0 0,0 1 1 0 0,0-1-1 0 0,2-5 1 0 0,-4 8-43 0 0,0 0 0 0 0,0 1 0 0 0,0-1 0 0 0,0 0 0 0 0,0 0 0 0 0,0 1 0 0 0,0-1-1 0 0,0 0 1 0 0,0 1 0 0 0,0-1 0 0 0,0 0 0 0 0,0 0 0 0 0,-1 1 0 0 0,1-1 0 0 0,0 0 0 0 0,-1 1 0 0 0,1-1 0 0 0,0 1 0 0 0,-1-1 0 0 0,-2-3-1041 0 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6:55.775"/>
    </inkml:context>
    <inkml:brush xml:id="br0">
      <inkml:brushProperty name="width" value="0.1" units="cm"/>
      <inkml:brushProperty name="height" value="0.1" units="cm"/>
      <inkml:brushProperty name="color" value="#E71224"/>
    </inkml:brush>
  </inkml:definitions>
  <inkml:trace contextRef="#ctx0" brushRef="#br0">71 14 17800 0 0,'0'0'-96'0'0,"-6"3"200"0"0,0 0 54 0 0,0 0 1 0 0,1 0-1 0 0,-1 1 0 0 0,1 0 0 0 0,0 0 1 0 0,0 1-1 0 0,-7 8 0 0 0,10-12-130 0 0,1 0 0 0 0,0 1-1 0 0,0-1 1 0 0,-1 1-1 0 0,1-1 1 0 0,0 1 0 0 0,0 0-1 0 0,1-1 1 0 0,-1 1 0 0 0,0 0-1 0 0,0 0 1 0 0,1-1-1 0 0,-1 1 1 0 0,1 0 0 0 0,0 0-1 0 0,-1 0 1 0 0,1 0-1 0 0,0 0 1 0 0,0 0 0 0 0,0-1-1 0 0,0 1 1 0 0,1 0 0 0 0,-1 0-1 0 0,0 0 1 0 0,1 0-1 0 0,-1 0 1 0 0,1-1 0 0 0,0 1-1 0 0,0 0 1 0 0,0-1 0 0 0,-1 1-1 0 0,2 0 1 0 0,-1-1-1 0 0,0 1 1 0 0,0-1 0 0 0,0 1-1 0 0,2 1 1 0 0,1-1-26 0 0,-1 0-1 0 0,1 0 1 0 0,-1 0 0 0 0,1-1 0 0 0,-1 1 0 0 0,1-1-1 0 0,0 1 1 0 0,0-1 0 0 0,0-1 0 0 0,0 1-1 0 0,0 0 1 0 0,0-1 0 0 0,0 0 0 0 0,0 0 0 0 0,0 0-1 0 0,0 0 1 0 0,0-1 0 0 0,0 0 0 0 0,0 0-1 0 0,-1 0 1 0 0,1 0 0 0 0,0 0 0 0 0,0-1-1 0 0,-1 0 1 0 0,5-2 0 0 0,-2 1-20 0 0,0 0-1 0 0,0 0 1 0 0,-1-1 0 0 0,1 1-1 0 0,-1-1 1 0 0,0-1-1 0 0,0 1 1 0 0,-1-1 0 0 0,1 0-1 0 0,-1 0 1 0 0,0 0 0 0 0,0 0-1 0 0,-1-1 1 0 0,6-10-1 0 0,-9 15-1 0 0,0 0 0 0 0,1 0 0 0 0,-1 0-1 0 0,0 0 1 0 0,0 0 0 0 0,0 0-1 0 0,0 0 1 0 0,0 0 0 0 0,0 0-1 0 0,0 0 1 0 0,0 0 0 0 0,0 0-1 0 0,0 0 1 0 0,0 0 0 0 0,-1 0-1 0 0,1 0 1 0 0,0 0 0 0 0,-1 0 0 0 0,1 1-1 0 0,-1-1 1 0 0,1 0 0 0 0,-1 0-1 0 0,1 0 1 0 0,-1 0 0 0 0,0 1-1 0 0,1-1 1 0 0,-2-1 0 0 0,-1 0-22 0 0,0 0 1 0 0,0 1-1 0 0,0-1 0 0 0,0 1 1 0 0,0-1-1 0 0,0 1 1 0 0,0 0-1 0 0,-6-1 0 0 0,-60-5-618 0 0,61 8 199 0 0,-15-2-1410 0 0</inkml:trace>
</inkml:ink>
</file>

<file path=ppt/ink/ink3.xml><?xml version="1.0" encoding="utf-8"?>
<inkml:ink xmlns:inkml="http://www.w3.org/2003/InkML">
  <inkml:definitions>
    <inkml:context xml:id="ctx0">
      <inkml:inkSource xml:id="inkSrc0">
        <inkml:traceFormat>
          <inkml:channel name="X" type="integer" min="-2.14748E9" max="2.14748E9" units="dev"/>
          <inkml:channel name="Y" type="integer" min="-2.14748E9" max="2.14748E9" units="dev"/>
          <inkml:channel name="F" type="integer" max="32767" units="dev"/>
        </inkml:traceFormat>
        <inkml:channelProperties>
          <inkml:channelProperty channel="X" name="resolution" value="1000" units="1/dev"/>
          <inkml:channelProperty channel="Y" name="resolution" value="1000" units="1/dev"/>
          <inkml:channelProperty channel="F" name="resolution" value="0" units="1/dev"/>
        </inkml:channelProperties>
      </inkml:inkSource>
      <inkml:timestamp xml:id="ts0" timeString="2025-04-27T00:39:39.964"/>
    </inkml:context>
    <inkml:brush xml:id="br0">
      <inkml:brushProperty name="width" value="0.1" units="cm"/>
      <inkml:brushProperty name="height" value="0.1" units="cm"/>
      <inkml:brushProperty name="color" value="#E71225"/>
    </inkml:brush>
    <inkml:brush xml:id="br1">
      <inkml:brushProperty name="width" value="0.035" units="cm"/>
      <inkml:brushProperty name="height" value="0.035" units="cm"/>
    </inkml:brush>
  </inkml:definitions>
  <inkml:trace contextRef="#ctx0" brushRef="#br0">36608 2812 1788,'0'0'13169,"3"-20"-11668,-3 18-841,1 5-1036,2 1 376,1 3 152,-1 8 308,4-1 84,1 5 196,-1 4-112,1-1-196,-1 5-188,-3-2-60,2 1-172,-3-3 48,2-4-56,-2-1-4,-1-6-12,1-1-36,-3-3-4,2-4-80,-2-2-188,0 1-208,4-3-160,-2-3-128,-2 0-192,0-5-805</inkml:trace>
  <inkml:trace contextRef="#ctx0" brushRef="#br0">34365 3021 4044,'0'0'13754,"-21"-12"-13294,18 17-252,3 3-8,0 3 328,0 7 392,5 4-252,-3 2-300,-2 3-100,6 2-184,-3 3-12,-2-5-64,4-2 4,-5-4 48,0-2-60,0-2-100,-5-1 96,1-2-68,-2-3-100,-1 1-20,-2 2 8,-1-6 0,4 0-96,-3-1-100,1-2-168,5-1-204,-2-4-384</inkml:trace>
  <inkml:trace contextRef="#ctx0" brushRef="#br0">33915 3051 10273,'0'0'6517,"-1"22"-6517,1-11-8,0 2-493,1 2-535,-1-3-608</inkml:trace>
  <inkml:trace contextRef="#ctx0" brushRef="#br0">35007 3085 9941,'0'0'5932,"-23"4"-5540,11 4 405,-3 0 171,4 5-116,-3 1-336,5 0-248,2 1-132,0 2-76,7-5-60,0 2 12,0-3 52,4 0-64,2-3 0,-2-5 0,4 2 48,-1-4 0,0-1-40,1 0 40,0-4 52,1-1-88,2-2-4,-4 1 0,4 0 4,-3 1 36,0-1-4,1-1-44,-4 6-12,3-5-48,2 5 12,-1-3 0,2 1 40,0 0-56,-2 3-44,-1-4-76,1 1-60,-2 2 164,-1-2 80,-1-4 8,1 2 176,-5-3-96,0 0-16,-1-2-24,0 1-48,0-5-52,-1 4 52,-2-2 8,-4 3-8,5 0-60,-3 2 60,5 2 72,-1 4 100,-3 1-172,1 3-944,-2 5 944,-1 1 124,0 3 108,0 5-60,3-2-88,-2 4 52,3 1-12,2-2-64,2-2 36,5-2-96,0-1-140,-1-5 28,2-2-20,2-1-16,-4-3-244,-1 1-140,1-3-168,0 0-160,-4-3-69</inkml:trace>
  <inkml:trace contextRef="#ctx0" brushRef="#br0">34119 3413 6569,'0'0'5520,"8"-30"-5048,-7 16-48,3 2 200,2-3-12,1 0-172,4-3-276,1 2-160,1-6-4,5 0-316,3-4-340,3-1-160,1-2-608,2-4-1404,0 2-2865,-8 5 2597</inkml:trace>
  <inkml:trace contextRef="#ctx0" brushRef="#br0">33643 3316 1800,'0'0'12137,"-24"1"-11481,18-1 0,1 0-76,0 0 401,1 0-161,-1 0-276,3 0-308,-2 0-28,1 0-84,-2 6-116,1-2-8,-3 2-48,-2 3 44,-1 2 4,2 5 84,-3 2 64,1 0-36,2-1-40,1-2-72,4 2-4,2-5-80,1-4 72,4-1 8,4 1-92,-1-6 96,3-1 48,3-1-32,-2-3 116,6-6-8,-1-5-124,-1-2 0,3-1-208,-3-6-28,1 2 16,-2-3 36,-3 1-4,-3-2-68,0 2-116,-5 0-16,1 1-84,-4 0-145,0 0 41,-4 3 148,1 0-128,-4 0 344,3 5 212,-1 3 140,1 2 88,0 6 236,1-4 292,0 7-504,3 4-252,0 2 0,0 5 293,3 6 131,-2 4 136,1 4-104,2 5-72,0 2-12,-1 1-116,2 1-48,-4-4-204,2 2-4,1-6 0,-3-6-4,1-1-44,1-5-76,-3-3-24,0-3-12,0-4 28,-3 3-152,3-4-236,-2-3-200</inkml:trace>
  <inkml:trace contextRef="#ctx0" brushRef="#br0">34104 3159 15249,'0'0'2381,"-30"22"-2801,16-7 420,-5 1 24,3 0 64,-3 1 36,1-4-40,6-2-84,2 2-12,6-2-136,4-3-164,0 0 164,6-3 84,3-1 16,2 1-4,7-3-232,-5 1-97,5-3-35,-1 0 164,0 0 120,-2 0 132,-1 0 88,-2 1 112,-6 3 128,-1-1-116,-2 4 44,-3 1 117,0-2 51,-5 3-12,-4 1-128,1 1-76,-6 0-108,3-2 0,-6 1 0,3-1-52,-4-1-44,3-5 96,0 1-100,3-2-132,1 0-264,5-2 124,-2-2-212,8 0-140,0-5-433,3 1-1335</inkml:trace>
  <inkml:trace contextRef="#ctx0" brushRef="#br0">34669 3283 3268,'0'0'4393,"49"12"4712,-47-15-8297,0-2-400,0-1-308,3-3-28,-1-1-60,6 1 160,-5-2 52,4 0-224,-3-1-12,1-1-52,0 2-72,1 2-24,-2-1 76,0 5 72,-3-2-124,2 7-52,-3 3-644,-2 2 832,0 2 328,-2 4-56,-3 4-96,2-1-104,-3 1-72,4-2-780,-2 2-565,4-7-1211</inkml:trace>
  <inkml:trace contextRef="#ctx0" brushRef="#br0">36591 3347 1252,'0'0'12557,"4"8"-12137,1-12 200,6 4 196,3-4 265,8 1-245,5-5-204,4 0-216,6-3-32,-1-1-116,5-4-108,-3 2-72,-4 1-76,-3-2-12,-8 6-88,-1-1-452,-8 3-100,-4 0 20,-1 2 124,-6 1 48,-2-3-105,-1 1-151</inkml:trace>
  <inkml:trace contextRef="#ctx0" brushRef="#br0">34248 3227 8461,'0'0'10657,"-22"-3"-10657,24 3-140,5 0 140,2 0 220,1 1 100,5 1-124,8-2-148,0-2 12,3-2-60,-1 2-164,3-1-252,-5 0-432,-1 0-516,-5 2-1721,-1 0-3347</inkml:trace>
  <inkml:trace contextRef="#ctx0" brushRef="#br0">34515 3213 848,'0'0'19010,"14"24"-18946,-14-16-52,0 1 108,0 1-112,-3 1 44,-2-2-12,-3 0-40,0 0-76,-1-2-32,-1 1 20,-2-5 28,1 2-60,3-1 44,1 0 4,2-4 172,10-4-528,2 3-248,2-4 96,2-1 308,4-2 160,-1 1 112,0 1-52,-3 0-32,-1 1 72,3 2-4,-5 1-32,0 1 48,-4-1 248,1 2 0,-2 0-200,-3 2-32,0-1 80,0 1 64,0 0 88,-3-1-52,1 2-196,-1-1 0,2-1-456,1 1-324</inkml:trace>
  <inkml:trace contextRef="#ctx0" brushRef="#br0">33891 3328 14633,'0'0'4741,"-25"20"-4633,15-7-108,0-4 224,1 1-44,5-5-68,2 0-112,2-2-296,0-1-540</inkml:trace>
  <inkml:trace contextRef="#ctx0" brushRef="#br0">35684 3461 9733,'0'0'6905,"25"-21"-6653,-10 13 44,3 1 4,2-2-152,2-2-84,-2 3-56,1-3-8,-2 3-8,0 3-80,-4 0-248,-3 1-284,-1 2-189,-1 1-271,-3 1-252,-3 0-408</inkml:trace>
  <inkml:trace contextRef="#ctx0" brushRef="#br0">36807 3492 1748,'0'0'15146,"-14"4"-14998,0 5 88,-1 4 64,-4 2 44,-1 0 40,-3 2-64,7 0-24,-3 0-88,1 1-20,4-4-56,3 1-20,7-4-112,-1 0-36,10-2-64,1-1-24,6 1 40,4-2 84,5-1 0,1-1 12,1-2-4,0-1-4,-2-2-4,-1 1 8,-3-1-12,-1 2 8,-4-2-8,0 5-4,-10-2-52,3 2 60,-5 2 24,-7 3 172,-1 2 48,-3-1 16,0 1-28,-1 4-24,-2 0-16,3-4-20,-2 4-64,3-2-20,2 0-88,0-3-4,2-1-84,0 0 40,3-2-24,-1-4 0,-3 0 60,0-2-52,6-2-20,-5 0-36,-1-2-40,5-3-60,-4-1-64,4 0-108,-3-3-136,1 1-124,4-2-476,0 2-845,4 0-891</inkml:trace>
  <inkml:trace contextRef="#ctx0" brushRef="#br0">31727 3541 248,'0'0'16350,"-4"-15"-16450,6 16-313,0 5 413,-2 2 256,2 3 153,-2 7 351,0 0-52,0 6-80,0 0-52,0 3-112,4 1-48,-4-3-108,1-2-28,-1 1-112,0-2-80,2-5-76,-1 0 60,-1-1-24,0-7-4,1 1-44,1-4-84,-2 0-88,4-1-240,-1-3-176</inkml:trace>
  <inkml:trace contextRef="#ctx0" brushRef="#br0">33987 3752 716,'0'0'14101,"-17"-8"-14101,20 8-228,5 4 228,7-4 456,0 2 424,10-2-147,3 0-273,10-2-136,2-3-128,6-3-108,4-1 0,3-5-16,2 3 76,2-2 236,0 1 292,1 0-320,-5-3-352,-3 2 60,-2 1-56,-2 0-8,-3-2-52,-9 2-204,-8 2-176,-6 1-36,-9 3-64,-4 1-88,-6 3 136,-6 0-1217,-1 2 409,0 4-228,-5-4-900,0 7-276,-6 0-4357</inkml:trace>
  <inkml:trace contextRef="#ctx0" brushRef="#br0">31096 3601 1160,'0'-3'15113,"0"5"-15025,0-1-80,0 2 81,0 2 111,0 2 272,0 3 88,0 1-56,3 5 88,2 1-12,-2 0-40,1 4-152,1-1 28,-1 3-112,3 1-84,-3-2-136,2-2-36,-1-2-32,3-5 92,-5 1-36,4-3 0,-3-1-72,-1-2 0,-1 0-4,3-4 8,-5 0 40,0 0 8,1-3 8,0 2 824,3-4-1064,-2-1 68,2-3 112,1-2 112,-1-2-52,5-1-48,0-4 0,1 0-4,-3-4-8,2-1-84,-1-3-76,2-2-80,-6-1-52,3-1-12,-2 2-136,-1-1 28,0 1 20,0 3 160,-2 3 72,-1 1 112,2 5-12,-3 3 60,0 2 4,0 1 0,0 5 88,1 6-888,5-1 748,-5 1 36,0-3 12,4 6 108,-3-5-56,0 4-48,-1-4 44,0-2 0,1 3 920,-4-4-624,1 0-188,-2-5-156,-4 2-24,-1 2-36,3-5-76,-5 3 16,-2 2-16,-3-2-24,1 1-156,-3 2 96,2 2-40,-4 2 140,-2-1 20,3 4 52,-1 1-56,3-1 104,1 1 332,2 0-84,2-1-140,2 1-96,6 1-12,-2-1-12,5-4-148,0 3-220,8-5-172,3 3-152,3-5-240,5 0-793,1-5-1419</inkml:trace>
  <inkml:trace contextRef="#ctx0" brushRef="#br0">35749 3583 3360,'0'0'5593,"-18"25"-4673,18-17 240,3-4 140,4 3-24,2-6 68,5 1-276,2-2-239,3-3-281,6-4-276,-3 0-108,0-1-52,-1-3-112,1 0-12,-3 3-140,-5 3-516,-2-2-425,-5 1-923</inkml:trace>
  <inkml:trace contextRef="#ctx0" brushRef="#br0">34580 3868 7565,'0'0'10429,"3"29"-10369,1-17-60,-3 1-584,2 0-857,0 0-2663</inkml:trace>
  <inkml:trace contextRef="#ctx0" brushRef="#br0">34336 3959 316,'0'0'7817,"4"-21"-6561,0 18-52,-4-3 968,2 1-1356,-2 3-80,0-1-92,0 0-40,0 0-116,0 2-67,0-3 327,0 1-500,2 3-548,-2 5 164,0 1 136,6 5 224,-6 3 248,3 4 24,-2 6 144,3 3-64,-4 2-280,3 5-188,-3-5-104,0 1-4,0-2-180,-3-3-212,3-6-12,0-7 196,0-1 156,0-4 52,-3-4 12,3 0-12,-1-2-292,1-4-708,-1-1 116,1-3-745,0-4-1019,0 1-1556,0-3-705,0 2 1849</inkml:trace>
  <inkml:trace contextRef="#ctx0" brushRef="#br0">34760 4137 6961,'0'0'11825,"22"4"-11577,-22-1-124,3-3-4,-2 0 16,3 0-16,-2 0 64,1-3-64,-3 2-32,1 0-80,0-1-8,2-1-8,-2 0-44,3 1 4,-2-4-100,0 5 4,1-7-52,3 5 60,-2-2 124,0 2-60,3 0 72,-5-1 8,1 3 4,-1 1-4,-2-2-4,4 2 0,-3 0-88,3 0-100,0 2 128,-3-2 56,2 0 12,0 0 36,5 0-36,-4-2 64,6 0-16,-2-4-60,0 2 0,0-3 0,-1-1 44,-1 0 4,-2-2-48,-1 1 0,-3-1 0,0 2 0,0 1 4,0 2-4,0 4 52,0-1-52,0 4-148,0 0-148,0 6 296,0 3 516,2 0-72,1 3-224,-2 1-76,4-1-68,0-1-4,3 0-64,-2-4 52,5 1 52,1-7-4,-1 3-44,4-6-16,-5-3 36,4 0 12,-4-6 4,1 1-100,-2-3-96,2-4-72,-3 1-76,1-1 12,-4-2-40,-1 2 40,3-4 24,-6-1 48,1 5-84,-1-1-16,3 4-144,-4 2 204,0 6 104,0 1 84,-4 3-632,1 3 596,0 5 48,-2 3 596,0 3 44,-5 1-244,2 5-52,-3 2-136,7 2-196,-2-4-12,4-2-4,2-3-144,4-2-96,4-6 100,0-2 144,6 1 72,3-4 0,-1-2-72,3-2-368,-4-2-348,2 1-192,-6-5-845</inkml:trace>
  <inkml:trace contextRef="#ctx0" brushRef="#br0">31625 4009 196,'0'0'16362,"-13"6"-16362,13-5-164,4 0 87,1-1 178,-5 3-13,7-3 0,0 2 72,0-2 92,2 5 132,2-5 100,3 1-40,-1-1-36,3 0-4,3 0-96,0 0-12,4-1 8,-3 1-144,4-5-52,-1 3 16,-3 1-120,-3-2-4,-4 2-52,1-2-328,-7 2-208,-4-1-224</inkml:trace>
  <inkml:trace contextRef="#ctx0" brushRef="#br0">32179 4672 660,'0'0'12017,"-6"18"-9665,3-21-1784,3 2-144,0-5-220,0-5-204,0-5 0,6-6-92,7-4-196,2-11-164,9-8-88,1-3-208,8-6-40,2-7 160,3 1 196,5 4-160,-5 0-360,3 8-80,-6 8-20,-3 6-816,-9 11-2161,-7 2 1297</inkml:trace>
  <inkml:trace contextRef="#ctx0" brushRef="#br0">34257 4101 9793,'0'0'6420,"26"-17"-5867,-13 15 243,2-3-140,3 1-128,-1 3-120,0 1-164,-3 0-144,2 0-100,-2 0 0,1 0-124,0 0-368,-1 0-336,-2 0-176,0 0-577,3 0-1119</inkml:trace>
  <inkml:trace contextRef="#ctx0" brushRef="#br0">34568 4087 14829,'0'0'2525,"-14"28"-2525,14-15-8,0-4 8,0-3-100,0 2 36,0-1-232,3-2-433,0 2-579</inkml:trace>
  <inkml:trace contextRef="#ctx0" brushRef="#br0">32188 4212 768,'0'0'13721,"6"18"-12761,-1-7-244,-3 0-111,-2 2-33,2 1-4,-2 4 136,0 1-200,0 0-96,0-1-188,-2 1-148,0-3 28,2 1-28,-5-5-24,5 0-40,0-2 64,-2-5-72,2 1 0,0-1 0,0-2-16,7-3-2380,-5-7 871,4 0-1535</inkml:trace>
  <inkml:trace contextRef="#ctx0" brushRef="#br0">31897 4227 6537,'0'0'10509,"-23"0"-10137,23 3-372,-2 1-184,-1 0-140,3 2-164,0 1-181,0-1-375,5 1-736</inkml:trace>
  <inkml:trace contextRef="#ctx0" brushRef="#br0">31645 4401 1656,'0'0'14605,"4"-4"-13844,-4 1 79,-1 3-840,-2 0-76,0 3-48,-4-1 12,-1 1 16,1 2 20,-5 1 64,0 2 8,1 0-8,-3-2 0,2 3 4,-1 4 8,4-4 4,-1-1 204,5 3 16,-2-3-12,6-2-64,1 2-88,0 0 4,8-1 32,-1 1 80,2-5-28,8 4-52,-4-6-20,1 1-72,4-2 80,-3 0-72,1-3 44,-4-4-56,1 2-124,-1-5-60,-5 3 36,0-5 24,-2 3 36,-4-1 40,1-1-40,-2-1-8,0-1-16,-2 1-12,0-4-76,-2 4 28,0-2-40,-1 0-196,0-2-117,2 4-95,0-1 40,0-1 88,3 1 404,0 5 12,0-2 64,3 5-152,0-2 124,0 3 40,4 0 116,-4 4-4,5 0 4,-6 0-52,4 4 24,-2 3 48,-1 5 244,1-3 96,-2 7 32,-2 1-71,0 0 23,-2 7-88,-4-3-24,1-2-124,-1 5-52,2-6 12,-2 1 40,3-3-52,3-2-60,0-4-52,0-3-60,0-1-44,1-3-32,1-1-60,2-2-220,1 0-124,2-3-180,-3 1-301,0-6-627</inkml:trace>
  <inkml:trace contextRef="#ctx0" brushRef="#br0">32809 4329 4940,'0'0'10409,"-17"-9"-10837,20 9 136,2-2 244,1 0 48,-2 1 52,3-2-48,-2 3 0,1-2 48,-2 0 24,-3 2 88,5-1 24,-4-1 52,0-2 24,1 2-12,0-1-80,0 0 8,-1 3-40,2-7-27,0 6-25,0-1-28,-4-3 28,1 4-88,5 1 0,-3-2-272,-2 2-73,3 0 169,-3 2-36,2-1 72,0 4 28,1-3 104,-4 1-92,4 2-76,-4-2-104,0 0 40,0-1-24,0 2-28,0-2 0,-4-2 112,0 0 132,-2 1 48,0-1-128,-4 0-128,2 2 128,-1-1 128,1 0 116,4-1 164,0 0-164,3 3-116,-2-3-128,3 1-116,0 1 64,0 0 180,3 0 240,-2 3 168,6-1 140,-1 2-80,0-1-168,1 1-284,0-4 132,0 7-132,1-8-16,-4 5 0,0-3-64,3 2-24,-6-1 36,1-3 52,0 0 64,0 2 0</inkml:trace>
  <inkml:trace contextRef="#ctx0" brushRef="#br0">32057 4276 10105,'0'0'7877,"-22"2"-7605,15 2-272,-4 0-12,-1 4-52,4-2 52,-5 2 0,8 0-60,-5-1-16,5 2-84,1-1-52,4 1-24,0 0-12,1-2 20,3 0 116,4 1 12,-1-2 24,-1 2 88,5-3 8,-3 1 68,0-1-68,1 1 68,0 0 0,-5-3 60,0 3-48,0-1 72,-4 1 76,0 0 112,-4-1 72,0 1-48,-3 2-104,0-2-56,-1 2-128,0 0-20,-2-1-52,1 0 0,3-2-12,-1 2-56,-1-3-76,7 0-240,-3-1-184,1 2-212</inkml:trace>
  <inkml:trace contextRef="#ctx0" brushRef="#br0">32708 4283 6065,'0'0'8432,"4"14"-7776,-4-7 64,0 1-39,-3 0 51,-1 2-48,-4 3-56,-4-4-72,1 6-176,-6-3-236,7-1-68,-3 0-76,4-3-12,3-1-112,2 0-48,4-5-136,4 4-36,6-5-24,-2-1 132,8-1 52,5-5-88,1 2 160,2-5 36,3-1-132,1 1-92,-5-1 64,1 2-40,-6 0 15,-1 0 105,-8 1-96,-5 5-60,-4 1-52,-3 0-28,-6 1 12,-2 1 64,-5 0-104,-6 6-512,4-3-980,-9 3-1956,8 1-2733</inkml:trace>
  <inkml:trace contextRef="#ctx0" brushRef="#br0">32127 4343 12613,'0'0'5933,"29"-22"-6021,-15 18 396,1 0-112,0 0-184,1 3-12,0 1-112,-2 0-36,-1 0-272,-3 0-484,-3 3-409,-1-1-923</inkml:trace>
  <inkml:trace contextRef="#ctx0" brushRef="#br0">32564 4365 2856,'0'0'9861,"2"22"-9021,-2-15-52,-2-4-244,2 1-240,-1-3-116,0 3 576,-3-5-83,4-2-181,0 0-352,0-2-148,4-2-400,-3-1 164,2 1 64,2 2 72,1-3-24,-2 0-157,1 5 65,1-2 56,-2 5 160,0 0 0,0 0 172,-3 0-96,1 8-64,-2-2 320,0 2 181,0-1-65,-3 5-200,3-2-148,-4 1-28,0-2-72,4 0-212,0-3-456,0-1-413</inkml:trace>
  <inkml:trace contextRef="#ctx0" brushRef="#br0">31883 4357 12685,'0'0'2580,"-3"22"-2396,0-8 712,-4 5 261,0 1-425,3-2-352,-6 1-220,5-1-148,2-2-12,0-4-48,3-2-296,0-3-312,0-2-200,2-2-265</inkml:trace>
  <inkml:trace contextRef="#ctx0" brushRef="#br0">32415 4403 5717,'0'0'9896,"-22"-23"-9140,21 20-255,-4 1 71,1-1-176,4 0-64,-3 3 40,3 3-828,0 2 456,0-2 24,0 3 112,0 2-124,3 0 36,-2-3 4,2 1-52,2-2-112,-4 3 48,6-6-44,-4 0-68,1 2 64,1-3 112,0-3 4,-4 2 108,4-3-12,-2-1-52,1-1-40,-1 1 104,-3 2-48,0-2-4,3 3 64,-2 1 60,-1 2-604,0 3 420,3 0 88,-3 3 120,0 0-156,0 1-52,0 0-376,0-1-592,0-2-333,0 0-579</inkml:trace>
  <inkml:trace contextRef="#ctx0" brushRef="#br0">30600 6411 416,'0'0'17414,"-6"-4"-17330,1 5-32,-1 2 44,1 1 28,-3 0-24,4-1-40,1 1-56,1 0-4,0-3-84,2 1-40,0-1 40,4-1 84,3 0 148,3 0 28,6 0-40,2-4 132,9-1-80,3-1-44,0-2-44,3-1 24,-3-1 72,-1 3 36,-5 0 36,-3-1 64,-4 2-28,-6 0-72,-4 3-64,1-1-44,-5 1-16,0 2 28,-3-1 44,0 1 64,0 0 12,-3-3-136,0 0-116,2-2-4,0 3-48,-5-2 36,4 1-84,0-2-160,2 1 36,0 1-8,0-1 80,0 0 88,0 2 60,0 0 12,0 0 36,0 0-40,-3 0 52,3-1-12,0 1-44,-5 2-4,1-3-36,-3 1-84,-5 3-136,1 0-416,0 0-84,-4 3-252,1 2-432,3 2-541,3-3-703</inkml:trace>
  <inkml:trace contextRef="#ctx0" brushRef="#br0">29799 6528 1172,'0'0'10921,"-15"3"-10305,9 2 492,4-2-132,4-3-864,0 0 256,6 0 172,-1-1 117,5-1 39,4 0-36,3-4-80,1 0-112,3 0 24,2-2-76,1 0-100,1 1-44,-2-1-40,-7 2-112,1 1-48,-4 2-64,-4-2-8,0 3-4,-3-1-4,-2 1 4,-1 2 4,1-3 8,-3 2 4,1-1 40,0 1-40,0-1 408,-8 2-420,0 0-108,-1 0 24,-1-1 32,-2 1 44,-2-1 4,1-2-44,-1 0 44,1-1-4,-2-1-52,1-1-12,5-3 72,-3-1-12,1-1-148,4-1-132,2-3-28,-1 1-8,2 1-4,2 0-124,-1 2 88,2 2-28,-2 4-24,3 2-200</inkml:trace>
  <inkml:trace contextRef="#ctx0" brushRef="#br0">32685 6561 812,'0'0'7321,"9"-23"-6945,-9 16 184,0 3 188,0-3-296,-9-6 4240,10 18-4692,4 5 140,-2 4 552,5 4 237,-5 4-157,1 5-80,3 6 60,-4-1-28,-2 0-184,4 1-344,-5-3-124,0-5-72,0-3-36,-5-3-36,4-4 68,-1-6 4,-2 2 0,0-3-72,0-5-124,1 1-156,-2 0-176,2-4-212,-4-8-1889</inkml:trace>
  <inkml:trace contextRef="#ctx0" brushRef="#br0">28488 6772 1500,'0'0'16886,"0"-22"-16750,4 22-88,0 1-40,-3 3-8,5 4 148,-1 5 100,0 4 8,1 8 100,-4 5 172,-1 3-16,0 6-160,-1 0-60,0 4 48,-1-2-120,0-1-64,-1-8-108,-3-3-40,4-6 52,1-10 24,-5-4 96,5-2 740,0-8-568,0-6-88,0-11-164,2-2-100,2-9-4,1-5 4,3-5 0,-1-3 8,2 0-8,0-7-172,1 2 40,-1 1-96,-2 0-64,1 7 88,-1 5 120,-3 3 20,1 5-32,-2 8 88,-3 0 0,0 6-40,0 0 44,0 5 4,0-1 0,0 4 0,0 1-72,2-1-48,0 0-136,0 4-72,6-3 108,-1 2 76,4-3 0,-2 4 8,5 0 16,1 0 20,0 6-8,1 0 36,1 5 60,-2 1-64,-2 6-16,4 2 92,-5 9 84,-2-2-72,-4 6 100,1-1-28,-1 2-80,-6 2-4,0-3 0,0 0 8,-6-3 88,3-1-8,-1-5 180,-1-1 48,1-2 84,-2-3-100,1-2-80,1 3-88,1-4-128,-1 0 4,-1 0 4,0 0 36,0-2-40,-1 0 8,0-1 56,1-1-12,-1 0-48,-4-1 60,3-3-64,-4 1-4,0 0-4,-2-4-60,1-2-12,-5-2-24,5-2-16,-6-2 16,4-6-36,-2-3-28,1-2-152,-1 3-92,-1-2-140,6 4-80,3 2 0,2 4 148,1 3 20,19 14-4649,-2-6 4701,6 0-1464</inkml:trace>
  <inkml:trace contextRef="#ctx0" brushRef="#br0">30549 6645 1056,'4'-11'15053,"-4"12"-14873,3 1-104,-1 6 161,3 1 547,1 2 144,2 8-276,0-1 0,2 8-64,1 0-124,-1 5-12,1 2 8,-2 1-96,1 0-180,-1 2-136,1-4 0,-6-5 0,4-3-36,-5-6 36,2-2 12,-5-8 4,0 2 92,0-3-36,0-5 136,0 4 152,-4-6-212,3 0 20,0-3-32,-2-2-64,1-3-120,-3-5-48,5-1-40,0-5-44,2-1-144,3-2 32,0 2 148,2-2 88,0 1-4,0 1 0,1 2-48,1-1-36,5-1 88,-4-1-52,5-1 60,0-1 0,0-2-4,0 1 4,1 2 60,-2 0-60,-3 2-4,0 2-92,-3 3 20,-7 4-152,3 0-40,-4 6-108,0-3 36,0 6-132,-4-1-176,-3 3-660,-1 0-620,-1 3-745,-1 1-1659</inkml:trace>
  <inkml:trace contextRef="#ctx0" brushRef="#br0">29823 6745 836,'0'0'14221,"-8"-13"-13793,9 9-12,0 4 0,-1-4 21,6 1 991,-5 3-1328,0 0-100,-1 1 4,4 5 180,-1 3 444,3 6 328,2 2-136,-3 6-116,1 4-156,-1 2-112,2 1-196,-3 5-128,-1-2-4,-2-4-24,5-2 0,-4-5 24,3-8 4,-5-4-4,1 0-48,3-3-52,-4-2 4,0-1 36,0 0-36,-4-2 144,3-2 76,-2 0-124,1-2-24,2-4-48,0-1-36,0-4-72,5-3-12,1 2 24,4-6 12,2-2-40,0-2 28,6-4 48,-3 3 0,0-3-72,3 0 12,0-2 12,-5 1 12,0 1 0,0 4-24,-3-1-4,-2 3-20,0 2-36,-4 3 24,3 4-24,-3-1-4,-4 4 76,4 1 52,-4 3 4,0 2-4,0-2-40,-4 4-340,4 4 144,-4-4 172,3 2 0,-2 1-24,0-2-4,3 2 28,-4-3 72,4 2 48,-5-2-36,2 2 0,-4-1-8,3 0-4,-7 5-12,2-5-36,-2 2 44,-3 0 4,-1 2 0,-1-1 0,-2 3-4,0-1-4,0 0-4,1-1-60,0 1 24,5 0 40,1-2 0,3-1 0,3-1 4,2 0-4,1-2-164,12-4-3408,-2 1 2219,2-4-731,-2 1-976</inkml:trace>
  <inkml:trace contextRef="#ctx0" brushRef="#br0">31669 6733 652,'0'0'13509,"14"4"-12497,-8-4-120,3 4-51,-2-2-57,7-1-116,0 3-164,0 0-100,2 0-120,1 2-88,-1-2-112,-4 3-84,-1-2-132,0 5 44,-3 2-20,-4-1 56,-1 5 48,1 1 0,-1 3 4,-3 2 12,-3 4 64,-5 1 20,-2 3 16,-5 2 72,1-1 60,1-4 60,-1 2 500,-2-4-124,5 0-208,-1-4-144,2-2-96,2-1-88,-2-3-24,4-4-48,2-3-72,0-1-8,4-5-52,5-11-2136,-1 1 672,4-6-2333</inkml:trace>
  <inkml:trace contextRef="#ctx0" brushRef="#br0">31464 6868 1160,'0'0'16370,"15"-1"-16182,-4-1 84,7-3 124,0 3 168,5-2-108,7-1-148,-4-1-112,4 0-76,-4 0-108,-3 2-4,-2 1-8,-7 2-44,2 1-176,-8 0-60,1 0-16,-2 0 48,-3 0-68,-1 0-116,1 1-908,-1 2 131</inkml:trace>
  <inkml:trace contextRef="#ctx0" brushRef="#br0">29072 6893 2980,'0'0'18018,"-3"-18"-18126,10 15 108,4 0 48,2 2 48,4-3-88,2 0-8,-3 2-4,5 1 0,-1-3-44,-4 3-124,-2-1-108,-1 0-60,0-2-88,-3 2-124,-2 1-176,-3-1-260,-40 23-12906,20-13 11010,-4-1 2164</inkml:trace>
  <inkml:trace contextRef="#ctx0" brushRef="#br0">30328 6844 3344,'0'0'14482,"-21"8"-13802,17-5-200,1-1-188,2 0-160,1 2-132,0-1-8,1-3 0,5 1 8,-3 0 60,-1-1-60,4 0-56,-1 0-68,1-1-132,-2 0-76,1-2 12,-2-1 48,-2 2 12,-1-2-164</inkml:trace>
  <inkml:trace contextRef="#ctx0" brushRef="#br0">29087 6941 952,'0'0'6093,"-10"24"-5041,10-16-128,2-1 32,4-1 308,0 2-32,2 0 132,5-4-148,-1 4-224,3-6-287,-2 3-293,5-2-164,-4-3-36,-2-3-40,0 1-8,-3-3-80,-3 5-84,-3-5-84,-2 2-612</inkml:trace>
  <inkml:trace contextRef="#ctx0" brushRef="#br0">31452 7092 5276,'0'0'9109,"28"-12"-8465,-12 5 372,3 0-147,4-2-221,2-1-192,0 1-148,3 0-84,-5 1-112,1 3-52,-8 3-60,-4 2-84,-3 0-88,-3 0-308,-2 6 8,-3-2 124,1 0 64,-2-1-68,-3 4-165,-1-6-223,-3 3-488</inkml:trace>
  <inkml:trace contextRef="#ctx0" brushRef="#br0">32516 7143 2904,'0'0'15206,"-17"-6"-15094,22 6-16,-2-3-44,4 2 8,6-2 52,5 3 144,5-5 76,5 2 148,10 0-40,-3-3-144,8 1-64,-1 0-16,-1-1-104,-2-2 204,-6 2 96,-4 0-180,-6-1-172,-2 3-60,-12-1-96,1 2-148,-5 2-36,-4-2 0,-1 0 72,0 2-44,0-2-92,0 0-220,-1-1-208,-7 3-376,1 0-929</inkml:trace>
  <inkml:trace contextRef="#ctx0" brushRef="#br0">32607 7361 5124,'0'0'13522,"-21"-7"-13402,7 15 4,-3 2 12,0 2 48,-6 1 24,5 3-48,1-4-12,5 3 60,-1-4 60,12 0-48,-5 0-124,8-3-96,3 5 8,8-4 128,3-2 20,-1 1 28,8-1 12,0 0 0,4-3-16,0 0-8,-2 0-100,-1-1-60,-4 2-4,-3 1-8,-5-1-4,-3 4-44,-3-3 36,-2 4-24,-4-1 36,0-1 96,-6 5-24,1-1 0,-4 0 16,-1-1-84,0 5 4,2-3 4,0-1-8,-2 0-4,4-1 0,0 0 0,1-1 4,-2-1 4,0-1 40,-1-2-36,-3 2 48,0-4-48,0 0 36,-1 0-48,-1-2 0,-2-2-144,4 0-136,-6-2-72,3-2-124,2-1-120,2-3-88,1-1-176,5 1-348,2-1-645,2-1-779</inkml:trace>
  <inkml:trace contextRef="#ctx0" brushRef="#br1">28381 4504 12470,'0'0'6034,"0"0"-5009,0 0 560,0 0 352,0 0-529,0 0-735,0 34 271,5-11 80,0 8-447,-1-4-209,3 2-112,-2-2 96,-1-4 192,0-5-47,-2-2-289,-1-7-64,3 0-96,-2-6-48,1 0 32,-2-3-208,2-6-481,-3-7-415,0-1-1169,0-6-1041,-3 2-463,-5-2-3587</inkml:trace>
  <inkml:trace contextRef="#ctx0" brushRef="#br1">28349 4628 14615,'0'0'3057,"0"0"-1168,0 0 704,0 0-864,0 0-977,0 0-304,7 5 113,5-3 319,2 1-688,3-3-208,-1 3 0,0-3-16,6 0-48,-4 0-1921,1-3-1953,3 0 1377,-3-3-7635</inkml:trace>
  <inkml:trace contextRef="#ctx0" brushRef="#br1">28618 4606 14166,'0'0'7460,"0"0"-6276,0 0 113,-2 23 80,2-14-913,0 2-368,0 0-96,2-2-32,3-3-528,-4-3-1473,2-3-2273,-1-5-5619</inkml:trace>
  <inkml:trace contextRef="#ctx0" brushRef="#br1">28608 4462 20345,'0'0'1761,"0"0"-1329,0 0-432,0 0 32,0 0 16,16 29-32,-6-20-1648,0-2-4419</inkml:trace>
  <inkml:trace contextRef="#ctx0" brushRef="#br1">28852 4496 21834,'0'0'3041,"0"0"-2688,-38 31 847,23-9 417,0 5-753,4 2-512,2-2-208,8-2-80,1-4 1,10-8-49,1-6-81,9-5-31,-1-2-96,-2-9 16,4-1-16,-7-2-208,-1 0-512,-4-1-401,-6 4-512,-3 2-112,-3 1-1680,-7 3-6404</inkml:trace>
  <inkml:trace contextRef="#ctx0" brushRef="#br1">27591 4722 10741,'0'0'2337,"0"0"-800,0 0 63,0-23-95,0 16-144,0 3-209,0 2-47,0-2-81,0 4-143,0 4-449,0 9-336,5 5 240,3 7 849,3 6-113,1-1-240,1-1-287,1-4-321,3-4-208,-4-8 16,-3-3 16,3-5 16,-5-1-48,0-4 80,-1-9 80,2-8 112,-2-8-128,3-5 64,-4-8 96,0-2 17,-2-3-353,1 0 0,-5 1-32,0 9 48,0 5-16,0 8 16,0 8 32,0 6-80,0 3-16,-2 3-129,2 3-287,0 7-368,0 0-385,2 4-704,3-1-1424,0 0-2066</inkml:trace>
  <inkml:trace contextRef="#ctx0" brushRef="#br1">27993 4716 11077,'0'0'1409,"0"0"207,0 0 497,0 0-336,0-22-128,0 21-609,0-1-575,0 2-1,-1 0 128,-3 0 32,-2 0-15,-1 9-129,-1 4-208,-2 4 192,-1 3 353,1 4-161,5-1-416,1-3-32,4-3-64,0-2-144,9-4 0,1-4-48,1-3 32,2-1-32,-1-3 16,-1-1 0,-1-5 32,0-1 0,-4-4 48,-1 2 16,-1-6-32,-3-1-16,-1 0 16,0-2 0,-1 2-112,-5 0-64,-1 7-16,0 0 128,-2 9 32,3 0-208,-1 0 16,-2 7 144,4 2-32,0-3-48,5 0 16,0 0-577,0-6-543,10 0-849,1-3-528,-1-6-2562,1-4-8307</inkml:trace>
  <inkml:trace contextRef="#ctx0" brushRef="#br1">28137 4730 9652,'0'0'7364,"0"0"-6516,21 33 801,-13-21-352,-1-1-49,4 0-480,-6-4-303,0-2-145,0-2-48,-2-3 368,-1 0 17,-2-6 239,0-7 304,0-3-463,0-2-129,0-4-208,-2 5-272,-1-3-64,-1 5 0,3 5 32,-2 0-64,1 5 16,2-1-48,0 3 16,0 0-16,0 3-48,0-4-48,5 2-224,-1 1 16,2-2-112,0 2-128,-2-1-33,2 2-207,-5 0-96,5 0-321,-2 0-496,-1 0-1088,3 0-2305,-5 0-8340</inkml:trace>
  <inkml:trace contextRef="#ctx0" brushRef="#br1">29103 4362 19785,'0'0'720,"0"0"-303,0 0 735,0 0 33,0 0-849,0 0-320,10-16-48,-3 16-288,2 2-1457,-2 4-2065,2-3-5042</inkml:trace>
  <inkml:trace contextRef="#ctx0" brushRef="#br1">29119 4519 8468,'0'0'1905,"0"0"224,0 0 352,0 0-624,0 0-465,0 0-431,-10 0-161,10 0-272,0 0-175,0 9-161,0 0 128,1 7 1088,3 2-303,-2 4-465,2-4-304,0 0-208,-1-4-128,-1-5 16,-1 0 0,1-5-16,-2-3-432,0-1-896,0 0-433,-3-5-896,-2-4-2994</inkml:trace>
  <inkml:trace contextRef="#ctx0" brushRef="#br1">29315 4314 21850,'0'0'912,"-9"27"-848,9-1 1633,0 7-320,3 5-177,3 2-527,4-6-513,-3-4-64,2-4-32,-4-7-32,0-4-64,-4-3-80,-1-3 0,0-2-16,0-1-192,-1-6-481,1 0-864,0-6-752,0-4-1072,4-8-3699</inkml:trace>
  <inkml:trace contextRef="#ctx0" brushRef="#br1">29296 4515 19785,'0'0'977,"0"0"-994,0 0 50,0 0 287,0 0 304,35 24 32,-15-24-352,1-2 241,2-5 399,-4-1-96,0 1-671,-3 0-161,-2 1 32,-2 1-337,-1 0-1727,-5-1-1842,3 3-3330</inkml:trace>
  <inkml:trace contextRef="#ctx0" brushRef="#br1">29560 4470 16504,'0'0'4290,"0"0"-4082,0 0-208,0 0 944,7 27 673,-3-16-865,-1 0-144,6 0-207,-2 0 687,2-6-384,1-1-624,1-2-32,1-2 113,1-5-33,-2-5-48,1-3 16,1-5-32,-2 0-32,-1 0-16,1 1 0,-1 2 0,-6 6 32,0 2-32,-2 5-32,-2 2 32,0 0 32,0 3 112,-5 8-16,1 2-48,3 5-16,-4 3-32,5 5-80,0 3 16,6 1 32,3 1 0,-2 0 16,2 1 32,1 2 16,0-3 16,-4-3 240,-1 0-16,1-1 49,-6-6-273,0-1-96,0-4 96,-1-4-32,-8-3-96,2-3 32,-3-2-32,0-4-48,-1-2-176,1-6-129,-1-4-47,1-5 32,0 0 0,0-3-80,4 2 63,0 2 465,2 0 16,4 1 65,0 3 143,0-3 0,6 3-32,1-3-80,6 1-80,-2-1 240,4-1-80,0 0-48,6 1-80,-4-3 32,3 2-80,0-3 17,-4 0-33,0 2 0,-6 0-64,0 5-16,-7 2 32,-3 2 16,0 4 32,-3 4-241,-5 0-527,0 6-865,3-1-1104,-1 0-1361,2 1-784</inkml:trace>
  <inkml:trace contextRef="#ctx0" brushRef="#br1">28164 5111 17624,'0'0'1697,"0"0"-705,0 0 289,0 0-481,-35 6-352,18 13 97,3 7-17,-7 2-240,6 3-128,-1-1 48,3-3-208,6-1 32,2-4-80,5-5-32,9-2 0,2-1 64,8-1 16,1-1 16,2 1-48,0-2 16,-2 3 0,0 1-64,-3-3 128,-5 6-128,-4 0 64,-3 2 0,-5-2 0,0 1 48,-10 0-16,-5-5 48,-1-1-16,1-4 48,-6-2-32,1-5 96,3-2 112,-3 0 113,5-8-289,-1 1-112,8-4-160,2 0-241,6 3-255,4 2-368,6 1-833,1 0-2017,0-1-4674</inkml:trace>
  <inkml:trace contextRef="#ctx0" brushRef="#br1">28391 5418 18184,'0'0'641,"1"40"-145,2-14 560,-3 1-15,0-5 175,4-5-367,-2-2-321,-1-8-128,-1-3-16,0-4 129,0-10 271,0-4 80,0-8-415,-3-6 159,-1-6 208,-3-3-160,1-4-367,3 1-225,-1 5 16,0 2 64,1 8-80,1 6-192,2 6 64,0 5 16,0 5 64,2 3-48,5 3-80,0 6-32,3 6 144,5 1 48,-4 0-208,2-1-257,-1 1-127,-2-4 64,-5-2 128,-5 2 256,0-3 48,-5 0 32,-5 0 32,-6-2 0,-3 2 0,2-4 32,1 1-80,1-4 32,5 1 16,6-3 0,4 0-192,4-3-1265,11-5-1168,1 0-433,-2-1-1712,8-1-6819</inkml:trace>
  <inkml:trace contextRef="#ctx0" brushRef="#br1">28582 5331 16824,'0'0'4818,"-4"32"-3313,3-14-81,1 0-351,0-3-417,0-5-384,3 0-256,4-9-16,-1-1-384,-1-4-1025,0-9-864,-5-4-1729,0-5-3777,0-4-1057</inkml:trace>
  <inkml:trace contextRef="#ctx0" brushRef="#br1">28561 5130 16103,'0'0'2770,"0"0"-1986,0 0-144,0 0-256,0 0-175,0 0-225,-6 17 32,13-1-1137,-5-3-4898</inkml:trace>
  <inkml:trace contextRef="#ctx0" brushRef="#br1">28715 5381 13526,'0'0'2737,"0"0"-1616,0 0 480,0 0-193,32-9 257,-24-4-224,1-1-369,1 0 81,0-4-273,-4 3-352,0 1-303,-2 3-33,-1 2-128,-2 2-48,-1 4 64,0 3-16,0 0-48,5 3-96,-4 6-64,3 3 176,2 1 16,3 2-64,-2-1 16,2-2-64,-3-1 48,-1-1 32,0-4-16,-1-2 16,-3-2-96,-1-2-753,0 0-559,0 0-337,0-3-1169,-4-6-3905,3-2-2321</inkml:trace>
  <inkml:trace contextRef="#ctx0" brushRef="#br1">28297 5706 16295,'0'0'2322,"0"0"-1602,0 0 801,41-25-1,-9 10-495,9-1 223,7-2-175,7 0 15,-3 1-447,-1 5-353,-4 2-416,-10 2 112,-4 3-16,-10 1-241,-3 0-1247,-9 1-641,-4 0-32,-4-1-769,-3-2-1696,-10 3-4146</inkml:trace>
  <inkml:trace contextRef="#ctx0" brushRef="#br1">24919 3343 4914,'0'0'8964,"0"0"-7539,0 0-96,0 0 672,-27 7-113,24-7-319,3 0-208,0 0-417,4 0-560,8-6-272,6-1-16,3 1 257,5-4-33,0 4-96,-2 0 48,-2 0-160,-6 4-80,-5 0-16,-2 2-32,-8 0 16,-1 0-32,0 0 96,-6-1 160,-4-3-128,-4 1-32,-2-5-64,0 1 16,0 0 64,5 1-64,1 3-16,5-1-16,1 3 16,4 1-48,0 0-160,6 4-512,5 3-465,1 2-191,-1-1-1794,2 3-4017</inkml:trace>
  <inkml:trace contextRef="#ctx0" brushRef="#br1">24917 3578 10069,'0'0'3217,"0"0"-2753,0 0 609,0 0 816,0 0 32,1-16-161,1 13-255,0 3-272,0 0-257,2 4-464,6 5-208,-1 9 641,3 7 63,-1 6-271,6 3-225,-4 2-176,3-3-160,-1-4-160,-4-8-64,-1-3 16,0-8-16,-4-2 64,-2-5-32,1-1 32,-4-2-16,3-5 80,1-8 80,1-4 208,-1-10 17,1-8-225,1-2-32,-4-7-48,2 7-352,-1 0 127,-3 8 17,-1 8 32,0 9 16,0 2 48,0 8-192,0 2-112,0 0-400,-4 6-449,0 3-576,1 0-1280,-3 0-2241</inkml:trace>
  <inkml:trace contextRef="#ctx0" brushRef="#br1">27412 3796 5410,'0'0'2209,"0"0"-1168,0 0 1552,0 0-240,0 0-384,0 0 144,-20-4-288,17 2 32,1-2-369,-3 4 113,4-3-320,-4 2-225,5 1-239,-2 0-353,0 0-288,2 0-16,0 0-160,9 0-96,1 3 0,7-2 160,8-1 64,6 0 160,5-6-48,0-4 128,0-1-79,-5 2 47,-10 2-128,-5 4-208,-6 0 0,-4 0-64,-2 3 48,-2 0 48,-2 0 16,0 0 0,0 0 48,0 0-48,0 0-64,0 0 48,0 0-48,0 0-16,0 0-48,3-1-64,-3-1-48,0 2 32,0 0 32,0-2 112,0 0 96,0 1-16,-5-1-16,0 2-64,-1-2 32,-3 2 0,-1 0 0,-1 0 0,1 0-32,-5 0 0,-1 0-16,0 0 48,-1 0-32,-2 0 0,6-2-32,2 0 48,4 2 16,2 0 16,5 0-64,5 0-64,5-3-145,3 1 65,3-1-704,2-5-1329,-2 3-1745,-1-4-1328</inkml:trace>
  <inkml:trace contextRef="#ctx0" brushRef="#br1">27648 3660 9572,'0'0'2930,"0"0"-1810,0 0 65,0 0 512,0 0-65,0 0-287,-5 2-305,0-2 65,-2 0 31,3 0-335,-5-2 111,-1-1-159,3-1-81,-3 1-144,1-1-128,3 2-176,0 0-112,2 1-48,3 1 0,-1-2-15,-1 2-1,3-2-32,0 2-32,0 0-48,0 0 31,0 0 50,0 0-34,-4 0 34,3-2 15,1 1 16,-5-5-48,0 3 16,0-4 0,-1-3-32,2 1 16,-2 0-16,1 0-16,0 0-65,2 3-319,1 2 96,-3 1 48,4 0 128,1 3-144,0 0-96,-3 0-1,3 0 113,0 0 96,0 0 32,0 0 32,0 3 48,0-3 0,0 4 0,0-4-96,0 2-48,0-2 96,0 0 16,0 1 96,3 2-48,-3-3 48,0 3-32,1-1-32,4 5 48,0-2 16,0 3-32,0 0 32,1 0-16,3 0 16,-3-1 16,-1-2-32,1 2 64,1-3-64,-4 1 32,3-1 0,1-1-32,0 1 32,-1-1-16,3 1 0,-3 0 32,4-1-16,-5 0-32,4 0 48,-3 0-48,-3 1 64,1-2-48,-1-1 0,-2 2 16,-1-3-16,0 3 32,0-3-48,0 0 48,0 0-48,0 0 32,3 0 16,-3 0 0,0 0-16,0 0 16,0 0-16,0 0 0,0 0 0,0 0-32,0 0 32,0 0-48,0 0 0,2 2 0,-2-2 0,0 1 16,0-1 32,1 0-32,-1 0 0,0 0 48,0 0-64,0 0 32,0 0 16,0 0-96,0 0-80,0-3-305,0 3 49,0 0 16,0 0-176,0 0-144,0 0 367,0 2 225,0-1 64,0-1 48,-1 2 0,1-2 48,0 0 32,-2 0-16,-1 0 0,-1-2 16,3-1-48,-4 3 0,-2 0-16,3 0 32,-5 0 16,-1 3-48,3 3-16,-3 1 16,1-2 0,3 1 112,-4-3 81,4 1-1,1-2 144,-3-1 176,0-1-288,-2 0 16,1 3 144,-2-2 1,0 1-273,1 1-16,-1 1-32,1-1-48,1 3 0,3-4-16,1 2 0,0-1 48,4-3-64,-1 2-48,-1 0 32,3-2-32,0 0-16,0 0 32,0 0 16,-1 0 16,1 0 16,-3 0-176,3 0 15,0 0-255,0 0-288,0 1-208,4 3 95,1 0 17,-2 0-1409,0 0-1041,2 0-1312</inkml:trace>
  <inkml:trace contextRef="#ctx0" brushRef="#br1">27618 3698 1121,'0'0'4273,"0"0"-5153,0 0-1873</inkml:trace>
  <inkml:trace contextRef="#ctx0" brushRef="#br1">28581 3737 7283,'0'0'1761,"0"0"-528,7-27-65,-7 20-463,0 3-433,0 2-192,0-1-32,0 3 96,0 0 0,0 0-64,0 0-208,0 0 208,0 3-48,0-3 0,0 2 208,0 2 224,-3-4 497,1 0 271,2 0 1,0 0-49,-2 0-127,2 0-129,0 0-255,0 0-161,7 0-320,3 0-144,4-4 80,6 1 624,3-2-127,3-5-289,-1 4 224,-2-4-128,-3 3-176,-1 0-80,-6-1-128,-3 5-32,-1-2 0,-4 2-16,0 2 48,-5-1 16,1 2-31,-1-2 31,0 2 16,0 0 0,0 0-80,0 0 0,0 0-16,0 0-32,0 0 0,0 0-16,0 0 64,0 0 0,0 0 64,0-1 0,0-2 48,0 0 32,-1-4-48,-4 1-112,1-2 32,-2 0 0,1-1-16,-1 2 32,-3 2 16,3 1 80,1 2 80,-3 2-192,1 0 0,1 0-32,1 0 0,0 0-48,1 2-240,3-2-176,-2 1-81,1 2-431,2-3-545,0 1-480,0 1-1488,2-2-2450</inkml:trace>
  <inkml:trace contextRef="#ctx0" brushRef="#br1">29453 3582 16904,'0'0'2609,"0"0"-2145,0 0 449,0 0 639,-26 0-431,21 0-545,5 0-384,0 0-160,0 0-80,0 0 0,5 0-112,5 0 96,4 0 0,5 0 96,6 0-16,1-4 32,-1 1-16,-3-4 0,1 4 64,-6-1 304,-5 2-208,-3-1-32,-5 0-64,-3 3-64,-1 0 17,0-3 127,0 1 128,-4-1 128,3-1-448,-4 0-16,4-1-112,1 2-256,-3-1-241,3 0 129,0 0 96,0 0 96,0 1 320,0 0 32,0-3 48,-1 2 288,-4-2 256,-1-4-304,2 2 193,-2-1-209,1-1 48,0 4-176,1-1-64,0 1-80,1 0-32,1 4-16,-1 2-48,-1 0-160,0 2-144,1 2-304,-1 1 47,2-1 81,-2 2-64,4-3 31,0-1 49,0-2-64,0 0-433,0 0-575,4-2-1138,-2-1-2448</inkml:trace>
  <inkml:trace contextRef="#ctx0" brushRef="#br1">25093 4404 11989,'0'0'4002,"0"0"-3089,0 0 511,0 0-31,-2 0-497,2 0-159,0-2-97,0 2 32,0-2-159,0 2-177,2 0-176,3-3 16,1 0 112,4 3 240,5-3-176,-4 0-31,8-1-17,-2 2 80,3-2-112,-1 3-80,-2-3-48,4 4-80,-3-3-16,0 3 32,-4-4 80,3 2-80,-2-1 16,2-1 0,2 1-15,1-1-1,0-2 16,2 1 80,-5 1-16,5-1 48,-4 1 0,3 0 0,-6 1-48,1 1 0,-1 2-64,-4 0-16,4 0-48,-2 0 48,1 0-16,3 0-48,2 0 64,1-1-48,2-5 0,2 1 48,2-2-48,0-2 97,0-1-274,0 1 97,0 2 80,-1 0 64,-1 3-63,-2 1 63,-1 3-32,-3 0-16,0 0-16,-2 0 16,4 2-32,-4-1-48,0 1 64,3-2-32,-2 0 48,2 0-80,-2 0 48,-1-3-48,1 1 96,-1 0-64,-3 1 0,-3 1 16,0 0 16,-4 0-48,0 0-16,-2 0 32,-4 0 16,0 0 0,0 0-16,0 0 32,0 0-16,0 0 16,0 0-80,0 0-16,0-3-16,0 2-96,0 1-129,0 0-271,0-2-384,-1 0-945,-3 0-1393,-4 2-2608</inkml:trace>
  <inkml:trace contextRef="#ctx0" brushRef="#br1">25279 4676 9028,'0'0'5154,"0"0"-4577,-26 0-305,20-2 912,1 2 113,1-4 304,3 4-497,1-4 17,0 1-225,7-2-432,7-3-63,2 0 79,10-4 240,9 0 16,2 0-95,9-1-257,6 0 32,4 1 144,5-1-159,-3-1-1,-1-1 144,1-1-144,-2-2-192,-1-2-160,-6 1 0,-1-2 192,-4 4-31,-3 2-209,-14 3-16,-4 2 32,-6 7 0,-11 3 16,-2 0-129,-4 7-127,-5-1-96,-4 3-208,3-2-528,-4-1-289,3-3-80,-2-1-800,4-2-880,-1-5-3522</inkml:trace>
  <inkml:trace contextRef="#ctx0" brushRef="#br1">25971 4388 12742,'0'0'432,"0"0"-368,0 0 464,0 0 337,0 0 223,0 0 241,0-15-193,0 15-95,0-3 63,0 3 17,0 0-273,0 0-480,6 0-256,4 3-48,5 6 625,1 3 127,2 4-144,0 3-351,-3 1-177,-3 0-176,-2-3 16,-1-1 32,-9 1-16,0-2-16,-3-3 80,-6 3 48,-4-2-96,2 0 48,-1-2 0,4-3 32,2-3-64,4 1-16,2-5-96,3-1-673,3-1-703,3-7-1666,-4-3-6194</inkml:trace>
  <inkml:trace contextRef="#ctx0" brushRef="#br1">26079 4110 5619,'0'0'10436,"0"0"-8579,0 0-192,0 0 720,0 0-576,-25-7-272,24 7-385,1-4-432,0 4-191,0-1-161,5-1-256,5 2-80,6 0-48,3 2 160,8 3 80,-1 4-128,0 2-48,0 0 0,-7 1 16,-2 3-112,-7 1 0,-5 0 16,-5 2 48,-3 4 80,-9 5 0,1 2-16,-8-1 32,3-1 48,5-1 48,1-7 97,1-4-225,7-4-64,2-6-80,0-5-176,6 0-609,0-10-1040,-2-6-1664,1-1-2258</inkml:trace>
  <inkml:trace contextRef="#ctx0" brushRef="#br1">27254 4098 11701,'0'0'4034,"0"0"-2545,0 0 320,-25 16 16,23-16-401,-1 1-351,3-1-321,5-1-448,2-9-320,7-6 176,6-4 64,5-6-208,2-1 0,-1 2 32,0 1-16,-1 6 48,-4 7-96,-1 4 32,-4 5-80,-1 2 48,1 6-32,-5 6-16,-1 5 48,0 6 80,-4 3 0,-2 7 0,1 1-16,-2 4 177,-1-2 175,4-2-128,-1-2-96,5-8-112,-2-6-48,4-7 0,1-5-64,1-6 48,2-6-32,1-9 128,-1-2 64,-3-4-192,3-3 0,-2-1 80,-3-3-16,0 1 64,-2 0 224,-2-3-160,0-1 0,-4-1-64,1 1-16,-4 4-47,0 2 63,0 7-32,0 5-48,0 3-64,0 8-129,0 2 129,0 2-32,-1 7-576,-2-1-672,2 3-1026,1-2-2928</inkml:trace>
  <inkml:trace contextRef="#ctx0" brushRef="#br1">28025 4048 7716,'0'0'6402,"0"0"-4369,0 0-208,0 0 64,-6 0-576,6-4-705,6-2-208,3 1 224,2-2 65,4-2 79,1 0-416,0 2-288,4 0 16,-4 3-64,-3 0-16,0 3 0,-3 1-80,-5 0-224,0 0 32,-4 0-80,-1 0-128,0 1 63,0 2-79,0-3-256,-1 0-449,-1 0-672,-1 0-1584,-1 0-2018</inkml:trace>
  <inkml:trace contextRef="#ctx0" brushRef="#br1">28065 4137 10741,'0'0'2689,"0"0"-656,0 0 336,0 0-448,0 0-848,0 0-417,0 0 208,30 5 321,-19-7-433,5 2-464,-3-1-224,-1-1 128,-2 2-144,-3-2-16,2 0-16,-2-2 32,0 3-32,-1-3-16,-3 1 0,1-1-128,0 2-208,-4 0-672,0 1-1105,0 1-1601,-5 0-6995</inkml:trace>
  <inkml:trace contextRef="#ctx0" brushRef="#br1">28672 3870 8212,'0'0'2625,"0"0"-1216,0 0-305,0 0 209,0 0-369,0 0-432,-14-3 81,12 3 223,0 0 289,0 0 79,1 0-79,1 0-33,0 2-127,0 2-353,3 4-240,5 5 320,2 5 433,3 5-145,0 4 81,3 2-321,0 1-336,-2-1-224,1-2-64,-8-5-96,2-3 112,-4-2-64,0-7 80,-4 0 65,-1-3-49,3-4 32,-3 0-48,0-3-64,2 0-16,-2-6 0,4-5-48,-1-3 0,1-6 0,5-4-48,-4-8 48,1-4 0,0 0-16,-2-2 64,1 0-48,-5 4 0,0 6 32,0 4-48,0 6-64,0 4-32,0 7 96,0 1 0,-3 3 0,3 3 16,0-2-32,-2 2 0,2 0-192,0 0-33,0 0 17,0 2 144,0 1 64,0-1 32,0-1 16,0 2 0,-1-2 16,-2-1-64,3 2 48,-1 2-16,-1-1 48,-2 0-64,-5 0 48,2 1 0,-6-1 0,-3-1 0,0 2 16,-4-3 0,3 1-32,-3 2 48,-1-3-64,6 3 48,4 0-96,1-2 16,6 1 0,3 0 0,1 1-64,5-4 0,5 2 16,1-2-656,4-2-497,-3-8-1408,1-5-560,-6-1-1521,-4-6-3362</inkml:trace>
  <inkml:trace contextRef="#ctx0" brushRef="#br1">29182 3737 17128,'0'0'2353,"0"0"-1665,0 0 321,0 0 367,0 0-415,-6 34-593,1-6 448,-1 4 81,-4 5-129,1 1-208,2-2-175,-3-2-161,0-3 144,1-3-240,2-6 80,-2 0-64,3-6-144,1-4 48,0-3-48,5-3-304,-1-6-689,1-3-1200,1-12-1728,4-5-3699</inkml:trace>
  <inkml:trace contextRef="#ctx0" brushRef="#br1">29048 3807 10757,'0'0'3890,"0"0"-1409,0 0 384,0 0-704,0 0-992,0 0-897,13 15-192,0 4 1216,-2 5 401,8 6-1040,-3-1-481,0-2-96,-5 1-96,3-7 32,-3-5 64,-6-3-96,1-7-32,-2 0 32,-4-2 0,0-4 16,0 0-48,0-4-48,0-5-561,0-5-1008,0-2-864,0-4-1088,0 1-4803</inkml:trace>
  <inkml:trace contextRef="#ctx0" brushRef="#br1">29396 3820 7828,'0'0'2305,"0"0"-721,0 0 209,0 0-64,0 0-593,0 0-127,-16-6-97,16 5-79,0-1-113,0 2 96,0 0-15,1 0-209,3 2-144,7 10-48,-4 6 305,6 8 1120,-2 2-529,4 7-591,-4-5-145,2 1-496,-1-6 0,-8-6-48,5-3 0,-5-6 48,0-4 112,-1-3 32,-1-1-64,-2-1 0,0-1 0,3 0-48,1-6-64,3-7 48,0-6 80,3-5-128,2-8 33,1-8-17,-2-4 0,-3 1 32,-1 2 64,-3 5-256,-2 7 16,-2 11 0,0 5 80,0 8 16,0 2-49,0 3-15,0 0-192,0 3-256,0 4-336,0 2-769,0 0-2449,-5-1-1665</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6:00.720"/>
    </inkml:context>
    <inkml:brush xml:id="br0">
      <inkml:brushProperty name="width" value="0.05" units="cm"/>
      <inkml:brushProperty name="height" value="0.05" units="cm"/>
      <inkml:brushProperty name="color" value="#E71224"/>
    </inkml:brush>
  </inkml:definitions>
  <inkml:trace contextRef="#ctx0" brushRef="#br0">191 0 17768 0 0,'0'0'430'0'0,"-6"1"-289"0"0,-6 1-50 0 0,0 0 0 0 0,-1 2 1 0 0,2-1-1 0 0,-1 2 0 0 0,0-1 0 0 0,1 1 0 0 0,0 1 0 0 0,0 0 0 0 0,1 1 1 0 0,-1 0-1 0 0,-9 10 0 0 0,19-17-94 0 0,0 1 1 0 0,0-1-1 0 0,0 0 0 0 0,0 1 1 0 0,1-1-1 0 0,-1 1 0 0 0,0 0 1 0 0,0-1-1 0 0,1 1 0 0 0,-1-1 1 0 0,0 1-1 0 0,1 0 0 0 0,-1 0 1 0 0,1-1-1 0 0,-1 1 0 0 0,1 0 1 0 0,-1 0-1 0 0,1 0 0 0 0,0-1 1 0 0,-1 1-1 0 0,1 0 0 0 0,0 0 1 0 0,0 0-1 0 0,0 0 0 0 0,-1 0 1 0 0,1 0-1 0 0,0 0 0 0 0,0 0 1 0 0,0 0-1 0 0,0-1 0 0 0,1 1 1 0 0,-1 0-1 0 0,0 0 0 0 0,0 0 1 0 0,0 0-1 0 0,1 0 0 0 0,-1 0 1 0 0,1 0-1 0 0,-1-1 0 0 0,0 1 1 0 0,1 0-1 0 0,-1 0 0 0 0,1-1 1 0 0,0 1-1 0 0,-1 0 0 0 0,1-1 1 0 0,0 1-1 0 0,-1 0 0 0 0,1-1 1 0 0,0 1-1 0 0,1 0 0 0 0,7 4 24 0 0,-1-1 0 0 0,1 0 1 0 0,0-1-1 0 0,14 4 0 0 0,5 3 23 0 0,-27-10-41 0 0,0 1 0 0 0,0-1 0 0 0,0 1 0 0 0,0-1 0 0 0,0 1 0 0 0,0 0 0 0 0,0-1 1 0 0,0 1-1 0 0,0 0 0 0 0,0 0 0 0 0,-1 0 0 0 0,1 0 0 0 0,0-1 0 0 0,-1 1 1 0 0,1 0-1 0 0,0 0 0 0 0,-1 0 0 0 0,1 0 0 0 0,-1 1 0 0 0,1-1 0 0 0,-1 0 0 0 0,0 0 1 0 0,0 0-1 0 0,1 0 0 0 0,-1 0 0 0 0,0 0 0 0 0,0 1 0 0 0,0-1 0 0 0,0 0 0 0 0,0 0 1 0 0,0 0-1 0 0,-1 3 0 0 0,-1-2 29 0 0,1 1 1 0 0,-1-1 0 0 0,0 0-1 0 0,0 1 1 0 0,0-1 0 0 0,0 0-1 0 0,0 0 1 0 0,-1 0 0 0 0,1 0-1 0 0,-1-1 1 0 0,1 1-1 0 0,-5 2 1 0 0,-3 1 35 0 0,0-1-1 0 0,-1 0 1 0 0,1 0-1 0 0,-1-1 1 0 0,0 0-1 0 0,-18 2 1 0 0,28-5 20 0 0,-11-1-912 0 0,12 1 709 0 0,-1-1-462 0 0,1 1 462 0 0,0 0-1 0 0,0 0 1 0 0,0 0-1 0 0,0 0 1 0 0,0 0 0 0 0,0-1-1 0 0,-1 1 1 0 0,1 0-1 0 0,0 0 1 0 0,0 0 0 0 0,0-1-1 0 0,0 1 1 0 0,0 0 0 0 0,0 0-1 0 0,0 0 1 0 0,0 0-1 0 0,0-1 1 0 0,0 1 0 0 0,0 0-1 0 0,1 0 1 0 0,-1 0-1 0 0,0 0 1 0 0,0-1 0 0 0,0 1-1 0 0,0 0 1 0 0,0 0 0 0 0,0 0-1 0 0,0 0 1 0 0,0-1-1 0 0,0 1 1 0 0,1 0-462 0 0,-1 0 462 0 0,0 0-1 0 0,1-1 1 0 0,-1 1 0 0 0,0 0-1 0 0,0 0 1 0 0,0 0-1 0 0,0 0 1 0 0,1 0 0 0 0,-1 0-1 0 0,0 0 1 0 0,0 0 0 0 0,0 0-1 0 0,0 0 1 0 0,1 0-1 0 0,8-5-7060 0 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6:56.160"/>
    </inkml:context>
    <inkml:brush xml:id="br0">
      <inkml:brushProperty name="width" value="0.1" units="cm"/>
      <inkml:brushProperty name="height" value="0.1" units="cm"/>
      <inkml:brushProperty name="color" value="#E71224"/>
    </inkml:brush>
  </inkml:definitions>
  <inkml:trace contextRef="#ctx0" brushRef="#br0">15 24 15511 0 0,'0'0'1836'0'0,"-3"-5"-1001"0"0,-1-3-715 0 0,-3-2 798 0 0,6 25-310 0 0,33 151 1756 0 0,0 10-2146 0 0,-25-147-315 0 0,0 11-4989 0 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6:56.812"/>
    </inkml:context>
    <inkml:brush xml:id="br0">
      <inkml:brushProperty name="width" value="0.1" units="cm"/>
      <inkml:brushProperty name="height" value="0.1" units="cm"/>
      <inkml:brushProperty name="color" value="#E71224"/>
    </inkml:brush>
  </inkml:definitions>
  <inkml:trace contextRef="#ctx0" brushRef="#br0">43 304 15143 0 0,'0'0'3620'0'0,"-20"18"-2542"0"0,17-11-998 0 0,-1 0 0 0 0,1 1-1 0 0,0-1 1 0 0,1 1 0 0 0,0 0 0 0 0,0-1 0 0 0,0 1-1 0 0,1 0 1 0 0,1 0 0 0 0,-1 11 0 0 0,1-18-79 0 0,0 0 0 0 0,0 0 1 0 0,0 0-1 0 0,0-1 1 0 0,0 1-1 0 0,0 0 0 0 0,1 0 1 0 0,-1-1-1 0 0,0 1 0 0 0,0 0 1 0 0,0 0-1 0 0,1-1 0 0 0,-1 1 1 0 0,1 0-1 0 0,-1-1 0 0 0,0 1 1 0 0,1 0-1 0 0,-1-1 0 0 0,1 1 1 0 0,-1-1-1 0 0,1 1 0 0 0,0 0 1 0 0,-1-1-1 0 0,1 0 0 0 0,-1 1 1 0 0,1-1-1 0 0,0 1 0 0 0,0-1 1 0 0,-1 0-1 0 0,1 1 0 0 0,0-1 1 0 0,0 0-1 0 0,-1 0 0 0 0,1 0 1 0 0,0 0-1 0 0,0 1 0 0 0,-1-1 1 0 0,1 0-1 0 0,0 0 0 0 0,0 0 1 0 0,0-1-1 0 0,-1 1 0 0 0,1 0 1 0 0,0 0-1 0 0,0 0 0 0 0,-1-1 1 0 0,1 1-1 0 0,0 0 0 0 0,-1 0 1 0 0,1-1-1 0 0,0 1 0 0 0,-1-1 1 0 0,2 0-1 0 0,1 0 8 0 0,1-1 0 0 0,-1 0 1 0 0,1 0-1 0 0,-1 0 0 0 0,0 0 0 0 0,0 0 0 0 0,0-1 1 0 0,-1 1-1 0 0,1-1 0 0 0,3-4 0 0 0,7-19 12 0 0,-2 0 0 0 0,0-2-1 0 0,12-51 1 0 0,-1-30-291 0 0,-19 95 216 0 0,-1 0-1 0 0,0 0 1 0 0,-1-1-1 0 0,-1 1 1 0 0,-1-1-1 0 0,-3-25 1 0 0,4 39 56 0 0,0 1 0 0 0,0 0 0 0 0,0-1 0 0 0,0 1 0 0 0,0-1 0 0 0,0 1 0 0 0,0 0 0 0 0,0-1-1 0 0,0 1 1 0 0,0-1 0 0 0,-1 1 0 0 0,1 0 0 0 0,0-1 0 0 0,0 1 0 0 0,0 0 0 0 0,0-1 0 0 0,-1 1 0 0 0,1 0 0 0 0,0-1 0 0 0,0 1 0 0 0,-1 0 0 0 0,1-1 0 0 0,0 1 0 0 0,-1 0 0 0 0,1 0-1 0 0,0-1 1 0 0,-1 1 0 0 0,1 0 0 0 0,0 0 0 0 0,-1 0 0 0 0,1 0 0 0 0,0-1 0 0 0,-1 1 0 0 0,1 0 0 0 0,-1 0 0 0 0,-7 13 101 0 0,0 24 332 0 0,6-5 316 0 0,1 0-1 0 0,7 52 1 0 0,0-43-616 0 0,1-1-1 0 0,3 0 1 0 0,20 54 0 0 0,-28-86-175 0 0,0 0 1 0 0,0 0-1 0 0,0 1 1 0 0,-1-1-1 0 0,0 12 1 0 0,-1 6-4286 0 0,0-24 3652 0 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6:57.643"/>
    </inkml:context>
    <inkml:brush xml:id="br0">
      <inkml:brushProperty name="width" value="0.1" units="cm"/>
      <inkml:brushProperty name="height" value="0.1" units="cm"/>
      <inkml:brushProperty name="color" value="#E71224"/>
    </inkml:brush>
  </inkml:definitions>
  <inkml:trace contextRef="#ctx0" brushRef="#br0">265 100 14070 0 0,'0'0'-997'0'0,"-4"-5"858"0"0,-1-2 453 0 0,0-1 0 0 0,1 0 0 0 0,0-1 0 0 0,0 1 1 0 0,1-1-1 0 0,0 1 0 0 0,-3-14 0 0 0,6 21-273 0 0,-1 0 0 0 0,0 0 0 0 0,0 0 0 0 0,1 0 0 0 0,-1 0 0 0 0,0 0 0 0 0,0 0 0 0 0,0 0 0 0 0,0 1 0 0 0,0-1 0 0 0,0 0 0 0 0,0 0 0 0 0,0 1 0 0 0,0-1 0 0 0,0 1 0 0 0,0-1 0 0 0,-1 1 0 0 0,1-1 0 0 0,0 1 0 0 0,0 0 0 0 0,-1 0 0 0 0,1-1 0 0 0,0 1 0 0 0,0 0-1 0 0,-1 0 1 0 0,1 0 0 0 0,0 0 0 0 0,0 1 0 0 0,-1-1 0 0 0,1 0 0 0 0,0 0 0 0 0,0 1 0 0 0,0-1 0 0 0,-1 1 0 0 0,0 0 0 0 0,-45 18 34 0 0,31-9-33 0 0,1 1 0 0 0,0 0 1 0 0,0 1-1 0 0,-19 20 0 0 0,30-27 57 0 0,-1 1 1 0 0,1-1 0 0 0,0 1-1 0 0,0 0 1 0 0,0 0-1 0 0,1 1 1 0 0,0-1 0 0 0,0 1-1 0 0,1 0 1 0 0,0-1-1 0 0,0 1 1 0 0,1 0 0 0 0,-1 0-1 0 0,1 15 1 0 0,3 7 157 0 0,1 0-1 0 0,2 0 1 0 0,1-1 0 0 0,1 1-1 0 0,11 26 1 0 0,-6-22-202 0 0,-3 1-1 0 0,-1 0 1 0 0,4 36-1 0 0,-10-59-151 0 0,-1 0 0 0 0,0 0 0 0 0,-1 0-1 0 0,0 0 1 0 0,-1 0 0 0 0,0 0 0 0 0,-1 0 0 0 0,0 0 0 0 0,0-1-1 0 0,-2 1 1 0 0,-3 10 0 0 0,7-21 94 0 0,-7 8-2401 0 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6:57.980"/>
    </inkml:context>
    <inkml:brush xml:id="br0">
      <inkml:brushProperty name="width" value="0.1" units="cm"/>
      <inkml:brushProperty name="height" value="0.1" units="cm"/>
      <inkml:brushProperty name="color" value="#E71224"/>
    </inkml:brush>
  </inkml:definitions>
  <inkml:trace contextRef="#ctx0" brushRef="#br0">1 172 15511 0 0,'0'0'1555'0'0,"5"-1"-1290"0"0,72-28 1998 0 0,95-51 0 0 0,-44 18-1806 0 0,-137 81-3119 0 0,-15 2-2375 0 0,11-12 90 0 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6:58.554"/>
    </inkml:context>
    <inkml:brush xml:id="br0">
      <inkml:brushProperty name="width" value="0.1" units="cm"/>
      <inkml:brushProperty name="height" value="0.1" units="cm"/>
      <inkml:brushProperty name="color" value="#E71224"/>
    </inkml:brush>
  </inkml:definitions>
  <inkml:trace contextRef="#ctx0" brushRef="#br0">0 166 10757 0 0,'4'5'3135'0'0,"48"119"384"0"0,-62-147-2625 0 0,0 0 0 0 0,2 0 1 0 0,-7-27-1 0 0,13 38-871 0 0,0 0 0 0 0,0 0 0 0 0,1 0 0 0 0,1-23-1 0 0,1 29-18 0 0,-1 1-1 0 0,1 0 1 0 0,0 0 0 0 0,0 0-1 0 0,1 0 1 0 0,0 0-1 0 0,-1 0 1 0 0,2 0-1 0 0,-1 1 1 0 0,0-1-1 0 0,1 1 1 0 0,6-8-1 0 0,-8 10-3 0 0,1 0 0 0 0,0 0-1 0 0,-1 1 1 0 0,1-1-1 0 0,0 1 1 0 0,0-1 0 0 0,0 1-1 0 0,0 0 1 0 0,0 0 0 0 0,0 0-1 0 0,1 0 1 0 0,-1 0-1 0 0,0 0 1 0 0,0 1 0 0 0,1-1-1 0 0,-1 1 1 0 0,0-1 0 0 0,1 1-1 0 0,-1 0 1 0 0,1 0-1 0 0,-1 0 1 0 0,0 0 0 0 0,1 0-1 0 0,-1 1 1 0 0,0-1-1 0 0,1 1 1 0 0,-1 0 0 0 0,0-1-1 0 0,1 1 1 0 0,-1 0 0 0 0,0 0-1 0 0,0 0 1 0 0,0 1-1 0 0,3 1 1 0 0,-1-1-75 0 0,0 1-1 0 0,1-1 0 0 0,-1-1 1 0 0,1 1-1 0 0,0-1 1 0 0,0 0-1 0 0,-1 0 0 0 0,8 0 1 0 0,-7-1-356 0 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6:59.002"/>
    </inkml:context>
    <inkml:brush xml:id="br0">
      <inkml:brushProperty name="width" value="0.1" units="cm"/>
      <inkml:brushProperty name="height" value="0.1" units="cm"/>
      <inkml:brushProperty name="color" value="#E71224"/>
    </inkml:brush>
  </inkml:definitions>
  <inkml:trace contextRef="#ctx0" brushRef="#br0">13 82 15991 0 0,'0'0'275'0'0,"-2"7"421"0"0,-1 4-412 0 0,0-1 0 0 0,1 1 0 0 0,1 0-1 0 0,0 0 1 0 0,0-1 0 0 0,1 14-1 0 0,0-23-271 0 0,0 1 0 0 0,0 0-1 0 0,0 0 1 0 0,0 0 0 0 0,0 0-1 0 0,1-1 1 0 0,-1 1 0 0 0,1 0 0 0 0,-1 0-1 0 0,1-1 1 0 0,-1 1 0 0 0,1 0-1 0 0,0-1 1 0 0,0 1 0 0 0,0 0-1 0 0,0-1 1 0 0,0 1 0 0 0,0-1 0 0 0,0 0-1 0 0,1 1 1 0 0,-1-1 0 0 0,0 0-1 0 0,1 0 1 0 0,-1 0 0 0 0,1 0-1 0 0,-1 0 1 0 0,1 0 0 0 0,0 0 0 0 0,-1 0-1 0 0,1-1 1 0 0,0 1 0 0 0,-1-1-1 0 0,1 1 1 0 0,0-1 0 0 0,0 0-1 0 0,0 1 1 0 0,-1-1 0 0 0,1 0 0 0 0,0 0-1 0 0,0 0 1 0 0,0-1 0 0 0,0 1-1 0 0,-1 0 1 0 0,1-1 0 0 0,0 1-1 0 0,0-1 1 0 0,-1 0 0 0 0,1 1 0 0 0,0-1-1 0 0,2-2 1 0 0,2 1-4 0 0,-1-1 1 0 0,1 0-1 0 0,0 0 0 0 0,-1 0 0 0 0,0-1 1 0 0,0 0-1 0 0,0 0 0 0 0,-1 0 1 0 0,1 0-1 0 0,-1-1 0 0 0,0 0 1 0 0,0 0-1 0 0,0 0 0 0 0,-1 0 0 0 0,0-1 1 0 0,0 1-1 0 0,0-1 0 0 0,3-10 1 0 0,-5 12-8 0 0,0 1 0 0 0,-1-1 0 0 0,1 0 0 0 0,-1 0 1 0 0,0 0-1 0 0,0 0 0 0 0,0 0 0 0 0,0 0 0 0 0,0 1 1 0 0,-1-1-1 0 0,0 0 0 0 0,0 0 0 0 0,0 0 0 0 0,0 1 1 0 0,-1-1-1 0 0,0 1 0 0 0,1-1 0 0 0,-1 1 0 0 0,0-1 1 0 0,-1 1-1 0 0,1 0 0 0 0,0 0 0 0 0,-1 0 0 0 0,0 1 1 0 0,0-1-1 0 0,0 0 0 0 0,0 1 0 0 0,0 0 0 0 0,0 0 1 0 0,-6-3-1 0 0,5 2-3 0 0,-1 1 1 0 0,0 0 0 0 0,0 0-1 0 0,0 0 1 0 0,0 0 0 0 0,0 1-1 0 0,0 0 1 0 0,0 0 0 0 0,-6-1-1 0 0,9 2-34 0 0,1 0 0 0 0,0 0 0 0 0,-1 1 0 0 0,1-1-1 0 0,0 0 1 0 0,0 0 0 0 0,-1 1 0 0 0,1-1-1 0 0,0 1 1 0 0,0-1 0 0 0,-1 1 0 0 0,1-1 0 0 0,0 1-1 0 0,0 0 1 0 0,0 0 0 0 0,0-1 0 0 0,0 1 0 0 0,0 0-1 0 0,0 0 1 0 0,0 0 0 0 0,1 0 0 0 0,-1 0-1 0 0,0 0 1 0 0,0 0 0 0 0,1 1 0 0 0,-1-1 0 0 0,1 0-1 0 0,-1 0 1 0 0,1 0 0 0 0,-1 1 0 0 0,1-1-1 0 0,0 0 1 0 0,0 1 0 0 0,-1-1 0 0 0,1 0 0 0 0,0 1-1 0 0,0-1 1 0 0,0 0 0 0 0,1 2 0 0 0,-1 23-4537 0 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6:59.664"/>
    </inkml:context>
    <inkml:brush xml:id="br0">
      <inkml:brushProperty name="width" value="0.1" units="cm"/>
      <inkml:brushProperty name="height" value="0.1" units="cm"/>
      <inkml:brushProperty name="color" value="#E71224"/>
    </inkml:brush>
  </inkml:definitions>
  <inkml:trace contextRef="#ctx0" brushRef="#br0">0 109 4482 0 0,'0'0'10138'0'0,"1"7"-9017"0"0,-1-3-916 0 0,6 36 772 0 0,-6-39-959 0 0,1 0 0 0 0,-1 0 0 0 0,0 1 0 0 0,0-1 1 0 0,1 0-1 0 0,-1 0 0 0 0,1 1 0 0 0,-1-1 0 0 0,1 0 0 0 0,-1 0 1 0 0,1 0-1 0 0,0 0 0 0 0,-1 0 0 0 0,1 0 0 0 0,0 0 0 0 0,0 0 1 0 0,0 0-1 0 0,0 0 0 0 0,0 0 0 0 0,0 0 0 0 0,0-1 0 0 0,0 1 1 0 0,0 0-1 0 0,0-1 0 0 0,1 1 0 0 0,1 0 0 0 0,0-4 71 0 0,0 1 1 0 0,-1-1-1 0 0,1 0 0 0 0,-1 0 0 0 0,0 0 0 0 0,0 0 0 0 0,0-1 0 0 0,0 1 0 0 0,0 0 0 0 0,-1-1 1 0 0,2-5-1 0 0,-1 6-62 0 0,14-38 278 0 0,-9 23 372 0 0,1 0-1 0 0,19-33 0 0 0,-26 50-657 0 0,-1 0 0 0 0,0 0 0 0 0,1 1 0 0 0,-1-1 0 0 0,1 0 0 0 0,-1 1 0 0 0,1-1 0 0 0,-1 0 0 0 0,1 1 0 0 0,0-1 0 0 0,-1 1 0 0 0,1-1 0 0 0,0 1 0 0 0,-1-1-1 0 0,1 1 1 0 0,0 0 0 0 0,0-1 0 0 0,0 1 0 0 0,-1 0 0 0 0,1 0 0 0 0,0-1 0 0 0,0 1 0 0 0,0 0 0 0 0,-1 0 0 0 0,1 0 0 0 0,0 0 0 0 0,0 0 0 0 0,0 0 0 0 0,0 0 0 0 0,-1 0 0 0 0,1 0 0 0 0,0 1 0 0 0,0-1 0 0 0,0 0 0 0 0,-1 1 0 0 0,1-1-1 0 0,0 0 1 0 0,0 1 0 0 0,-1-1 0 0 0,1 1 0 0 0,0-1 0 0 0,-1 1 0 0 0,1-1 0 0 0,0 1 0 0 0,-1-1 0 0 0,1 1 0 0 0,-1 0 0 0 0,1-1 0 0 0,-1 1 0 0 0,1 0 0 0 0,0 1 0 0 0,26 49 848 0 0,-19-36-564 0 0,-3-5-255 0 0,1-1 0 0 0,1 0 0 0 0,-1 0 0 0 0,13 12 0 0 0,-16-18-165 0 0,0 0 1 0 0,0 0 0 0 0,0-1-1 0 0,0 1 1 0 0,1-1 0 0 0,-1 0-1 0 0,1 0 1 0 0,-1 0-1 0 0,1-1 1 0 0,0 1 0 0 0,-1-1-1 0 0,1 0 1 0 0,0 0 0 0 0,0 0-1 0 0,6 0 1 0 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7:00.149"/>
    </inkml:context>
    <inkml:brush xml:id="br0">
      <inkml:brushProperty name="width" value="0.1" units="cm"/>
      <inkml:brushProperty name="height" value="0.1" units="cm"/>
      <inkml:brushProperty name="color" value="#E71224"/>
    </inkml:brush>
  </inkml:definitions>
  <inkml:trace contextRef="#ctx0" brushRef="#br0">1 60 9252 0 0,'0'0'102'0'0,"0"-6"623"0"0,0 4-593 0 0,0-26 1049 0 0,0 27-1036 0 0,0 0 1 0 0,0 0-1 0 0,0 0 0 0 0,0 0 0 0 0,0 0 0 0 0,0 0 0 0 0,1 0 0 0 0,-1 0 0 0 0,0 0 0 0 0,1 0 0 0 0,-1 0 0 0 0,1 0 0 0 0,-1 0 0 0 0,1 0 0 0 0,-1 0 0 0 0,1 0 0 0 0,0 0 0 0 0,-1 1 0 0 0,1-1 0 0 0,0 0 0 0 0,0 0 0 0 0,0 1 0 0 0,0-1 0 0 0,-1 1 0 0 0,1-1 0 0 0,1 0 0 0 0,0 3 18 0 0,0-1-1 0 0,-1 1 1 0 0,1-1-1 0 0,-1 1 0 0 0,0-1 1 0 0,1 1-1 0 0,-1 0 1 0 0,0 0-1 0 0,0 0 1 0 0,0 0-1 0 0,0 0 0 0 0,-1 0 1 0 0,1 0-1 0 0,0 0 1 0 0,-1 0-1 0 0,1 3 1 0 0,8 40 1099 0 0,-2 1 0 0 0,-2 0 0 0 0,-1 52 0 0 0,0-18-956 0 0,-3-59-316 0 0,2 55-16 0 0,-12-32 35 0 0,9-45-93 0 0,0 1 0 0 0,0 0 0 0 0,0 0-1 0 0,0 0 1 0 0,0-1 0 0 0,0 1-1 0 0,0 0 1 0 0,0 0 0 0 0,0-1 0 0 0,0 1-1 0 0,0 0 1 0 0,0 0 0 0 0,0-1-1 0 0,0 1 1 0 0,0 0 0 0 0,-1 0 0 0 0,1 0-1 0 0,0-1 1 0 0,0 1 0 0 0,-4-2-1518 0 0,4 2 1518 0 0,0 0 0 0 0,0 0-1 0 0,0 0 1 0 0,-1 0 0 0 0,1 0-1 0 0,0 0 1 0 0,0 0 0 0 0,-1 0 0 0 0,1 0-1 0 0,0 0 1 0 0,0 0 0 0 0,-1 0-1 0 0,1 1 1 0 0,0-1 0 0 0,0 0 0 0 0,0 0-1 0 0,-2 2-758 0 0,1-3 460 0 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57:00.490"/>
    </inkml:context>
    <inkml:brush xml:id="br0">
      <inkml:brushProperty name="width" value="0.1" units="cm"/>
      <inkml:brushProperty name="height" value="0.1" units="cm"/>
      <inkml:brushProperty name="color" value="#E71224"/>
    </inkml:brush>
  </inkml:definitions>
  <inkml:trace contextRef="#ctx0" brushRef="#br0">0 73 16007 0 0,'0'0'3610'0'0,"10"1"-2820"0"0,12 1-366 0 0,0-1 0 0 0,0 0 0 0 0,-1-2 1 0 0,1-1-1 0 0,24-4 0 0 0,116-34-43 0 0,-161 40-461 0 0,1 0 0 0 0,-1-1-1 0 0,1 1 1 0 0,-1-1-1 0 0,0 1 1 0 0,1-1-1 0 0,-1 0 1 0 0,0 0 0 0 0,0 0-1 0 0,0 1 1 0 0,1-1-1 0 0,-1 0 1 0 0,0 0-1 0 0,1-2 1 0 0,2-13-6120 0 0</inkml:trace>
</inkml:ink>
</file>

<file path=ppt/ink/ink309.xml><?xml version="1.0" encoding="utf-8"?>
<inkml:ink xmlns:inkml="http://www.w3.org/2003/InkML">
  <inkml:definitions>
    <inkml:context xml:id="ctx0">
      <inkml:inkSource xml:id="inkSrc0">
        <inkml:traceFormat>
          <inkml:channel name="X" type="integer" min="-2.14748E9" max="2.14748E9" units="dev"/>
          <inkml:channel name="Y" type="integer" min="-2.14748E9" max="2.14748E9" units="dev"/>
          <inkml:channel name="F" type="integer" max="32767" units="dev"/>
        </inkml:traceFormat>
        <inkml:channelProperties>
          <inkml:channelProperty channel="X" name="resolution" value="1000" units="1/dev"/>
          <inkml:channelProperty channel="Y" name="resolution" value="1000" units="1/dev"/>
          <inkml:channelProperty channel="F" name="resolution" value="0" units="1/dev"/>
        </inkml:channelProperties>
      </inkml:inkSource>
      <inkml:timestamp xml:id="ts0" timeString="2025-04-27T01:07:59.769"/>
    </inkml:context>
    <inkml:brush xml:id="br0">
      <inkml:brushProperty name="width" value="0.05" units="cm"/>
      <inkml:brushProperty name="height" value="0.05" units="cm"/>
    </inkml:brush>
    <inkml:brush xml:id="br1">
      <inkml:brushProperty name="width" value="0.05" units="cm"/>
      <inkml:brushProperty name="height" value="0.05" units="cm"/>
      <inkml:brushProperty name="color" value="#177D36"/>
    </inkml:brush>
    <inkml:brush xml:id="br2">
      <inkml:brushProperty name="width" value="0.05" units="cm"/>
      <inkml:brushProperty name="height" value="0.05" units="cm"/>
      <inkml:brushProperty name="color" value="#3165BB"/>
    </inkml:brush>
    <inkml:brush xml:id="br3">
      <inkml:brushProperty name="width" value="0.05" units="cm"/>
      <inkml:brushProperty name="height" value="0.05" units="cm"/>
      <inkml:brushProperty name="color" value="#ED1C24"/>
    </inkml:brush>
  </inkml:definitions>
  <inkml:trace contextRef="#ctx0" brushRef="#br0">2018 5821 204,'0'0'1068,"0"0"-324,0 0-744,0 0 0,0 0 968,0 0 412,0 0-155,0 0-209,0 0-108,0 0-152,4-8 148,-4 8 68,0-2 136,0 0-40,0-1 56,0 3-72,0-4 108,0 3-115,0 1-149,0-6-128,0 5-140,0 1-52,0-2-64,0 2-156,0-2-64,0-1-72,-4 1-60,-3 0-52,7 0-36,-3-3 12,-4 2-84,-4-3-40,11 3-20,-7 1-24,-3-5 80,1 4-56,-3 1-148,1-2 12,-4 1 64,6 3 32,0 0 16,-1 0 0,-2 3-64,6 3 12,-4-3 76,10 4 56,-11-2 0,8 8 4,-7-3 84,6 1 4,-3-1-4,-3 2-12,6 0 16,4-1-16,-7 1 0,7 2 28,-3-4 8,-4 3-96,7-3 136,0 2-88,0 4 36,0-4-24,0-1-68,0 4 52,7-1 40,-4 2-96,-3 0-8,7-2 8,4 1 8,-8 4 104,8-1 4,-8-4-116,7 3 0,1 1 0,-1-4 0,1 0 0,-4-1 4,3 0-12,-6-3 4,4 2 0,-2-3-156,1 5 160,-4 0 76,-3-2-68,5 4 4,-1-2-12,-4 3 72,0-1-60,0 1 72,0 3-84,0-1-4,0 0-4,0-2 8,0 2-12,7-1 12,-7 1 108,0-2-8,0-4 140,0 2-80,0-1-52,0-5-12,0 1-8,-7-4-16,7 1-12,0-2 12,-9 2 0,9 0 88,-10-4-28,4 4-36,-2-3-36,-3 1-48,1 0 48,-1-1-52,1-3 0,-4 3 4,0-4 36,4 0 28,-8 0-68,8 0 48,-1 0-56,-3 0 0,11 0 0,-8 0-48,4-4 36,-3 4-40,10-1 52,-11-3-60,11 1-108,0-4-112,-3 2 4,3-2-76,0-4-120,0 1-88,0-1 12,3 3-320,-3-5-324,0 10-368,7-2-753,-3 1-1639,-4 2-708,0 1-253</inkml:trace>
  <inkml:trace contextRef="#ctx0" brushRef="#br0">1856 6156 2440,'0'0'2816,"0"0"-995,0 0-793,0 0-276,0 0 64,0 0 48,0 0 52,0 0-172,0 0-68,0 0-36,0 0-108,-10-10-36,10 10-28,0 0 20,0 0 28,0 0-59,0 0-45,0 0-28,0 0-60,0 0-116,0 0-68,0 0-68,-4 7-24,4-4-40,-7-1 44,4 7-4,-4-3 64,3 0-12,-3 1-4,7 1 92,-3 1-128,-4-4 136,7 4-108,-11 0 32,11 3 16,0-5 84,0 5 4,-3-1-68,3-3-32,0 3-112,0-1 36,0-1-48,3-2-4,4 0 0,-3-2 4,6-1 32,1 3-28,-1-6-4,4-1 148,7 0-24,-5-5-120,-1 2 8,10-6-4,-10-2-8,-1 4-100,4-6-20,-4 4-64,0 2 24,-4-2-72,-3-1 132,-3 1-32,3 2 8,-4-2 64,-3 2 60,0 0 68,0 0-64,0 0-8,0 0 4,-3 0-4,-4 4-8,3-4 12,-3 3 0,-3-2-80,-1 4-28,4-2-128,-8 3 28,2-1 36,3 2 24,-2 0 24,-4 0 124,11 0 24,-6 0-20,8 0 8,-4 0-12,7 2-48,0-2 48,0 0-4,0 0-84,0 0-120,0 0-204,0-4-184,7 2-473,3-6-215,-6 1-600,10-2-56,-4 0-248,-1 0-1037,1 3-883</inkml:trace>
  <inkml:trace contextRef="#ctx0" brushRef="#br0">2644 6022 3564,'0'0'2165,"0"0"-629,0 0-640,0 0-260,0 0 112,0 0 208,0 0 52,0 0-164,0 0-268,0 0-168,0 0-76,0 0 0,0 0 48,0 0 76,0 0 20,0 0 16,0 0-64,0 0-15,-4 0 11,4 0 12,0 0-40,0 0 24,-7 0-172,7-2-52,-10-1-96,10 3-4,-9 0-84,-3 0-4,0 0 4,-4 0-12,0 3-52,2 2-32,-6 1-52,-1 1 88,0 1 48,0 1 0,7-2 12,0-2-4,3 2 128,-4-3 108,10 1-84,-6-3-48,11-1-52,0-1 0,0 0-60,0 0-44,0 0-92,0 0-72,0 0 0,0 0 24,0 0 12,4 0 132,8 0 40,-12-1 148,7-1-72,-6 2-72,-1-2 0,7 2-4,-7 0-56,0 0-56,0 0 12,0 0 40,0 0-28,0 2-60,-7 0 100,7 5 48,0-4 84,-8 8 28,8-3-36,-16 3-68,16-4 0,-3-2 88,-3 0-44,6-1-52,-3 4-52,-4-4-32,7-1 76,0 1-68,0-2 4,0-2-28,0 1-36,0-1 12,0 0 36,0 2 88,0 1 0,0-1 0,0-2 100,0 2 88,0 3-128,7-1 88,-7-3-24,0 5 48,3-3-84,3 6-40,-6-2 0,3-4 4,8 6-44,1-4 112,-4 4-44,3-6 108,3 4 36,-4-1-72,11-1-40,-7 2-8,4-4-16,-4 4-72,6 0 100,-6-3-112,2 5-60,-4-1 8,-3-3-68,-2 6 8,5-2 112,-3-1 88,-9 3 84,10-1 120,-10-1-24,0 1-196,0-1 4,0-2 156,0-2 84,0 4-24,-3 0-88,-4-2 16,-2-2-64,4 4-20,-2-2-40,0 0-84,-2 0-4,-3-4-8,3 2-12,2-1-60,-3 1 0,-1-1-28,-2-3-8,2 3 48,8-3 48,-8 1-60,4-2 12,-3 0-52,6 0-32,-3 0-40,-3 0-84,6 0-60,4 0-52,-3-2-36,-4 1-96,7-3-128,-4 3-324,4-1-380,0 0-409,0-3-563,0 3-968,0-1-2485</inkml:trace>
  <inkml:trace contextRef="#ctx0" brushRef="#br0">2755 6398 5837,'0'0'2844,"0"0"-1832,0 0-804,0 0 228,0 0 364,0 0 384,0 0-12,0 0-356,0 0-324,0 0-216,11-3-36,-11 3 0,0 0 24,0 0 24,0 0 117,0 0 43,0 0 0,0 2-76,0-2-48,0 1-188,0-1-44,0 2-92,0 2-84,0-3-116,0-1-8,0 0-28,0 0-160,7 0-92,-7 0-13,0 0 261,3 0 240,-3 0 112,0 0 80,0 0 21,0 0-49,0 0-52,0 0 36,0 0 0,0 0-8,0 0-56,0 0 16,0 0-24,0 0-76,0 0-76,0 0-72,0 0 104,0 2 40,0-2-156,0 0-200,7 2-385,-7-2-411,0 0-904,0 0-1224,0 0-2661,-7-4 2457</inkml:trace>
  <inkml:trace contextRef="#ctx0" brushRef="#br0">3001 5942 1788,'0'0'5381,"0"0"-3913,0 0-380,0 0 212,-7 26 152,4-12-12,3 0-236,-7 7-20,7 0-63,0 3-141,0 6 28,0-4-100,0 9-276,0-4-120,7 0-172,-4 2-160,4-3-8,-3-2-88,-1 2 60,6-9 4,-9-1-88,12-2-20,-12-4-40,7 1-12,-4-2-60,-3-1-12,0-3 8,6-2-104,-6-4-76,0-1-96,0 1-220,0-1-292,0-2-484,0-5-612,0 3-2277,-6-8-5304</inkml:trace>
  <inkml:trace contextRef="#ctx0" brushRef="#br0">3848 6046 4456,'0'0'4641,"0"0"-2973,0 0-716,0 0-388,0 0 64,0 0-16,0 0 12,0 0-108,-3-29-112,-4 29-240,7-4-112,0 2-52,0 2 48,0-1-32,0-3-4,0 4-12,0 0-4,-4 0-48,4 0-24,-7 5-24,7 1 100,-7 2 52,0 1 288,4 10 72,-8 0 145,1 4 315,3 3-140,-4 6-80,1-3-48,3 3-40,-3-1-76,10 0-148,0-3-48,0-3-120,5-4-28,0-2-80,9-2 32,0-5 12,3 2-36,4-3-72,-3-6-64,3 2-32,-2-7 12,7 0 60,-5-7 24,-2 0 8,5-5-4,-3-2-4,0-4-8,0-1-116,0-2-32,-7 0 32,3 1 52,-3-1-24,0 0-88,-8-2-72,-3 4-160,6-6 12,-6 6 84,-3-3 76,0 4-28,-3-4 12,-6 1 88,6 1-60,-6 0 44,-5 0 64,-4-1 124,5 4 96,-5 5 16,1 1-40,-4 3-12,3-1-60,-3 7-100,6-1-12,-4 3-108,6 0 68,-4 0-132,6 3 60,-4 1-36,6 1-281,-1-3-555,-1 3-260,11-2-624,-3-1-572,-4 0-1421,7 1-11</inkml:trace>
  <inkml:trace contextRef="#ctx0" brushRef="#br0">3979 6236 1736,'0'0'5005,"0"0"-2941,0 0-784,0 0-172,0 0 112,0 0-20,0 0-44,0 0-188,0 0-287,0 0-257,0-7-136,0 7 48,9 7 60,-8-3 172,6 4 160,4 3-128,-8 3-88,8 0-96,-1 3-184,-6-1-36,6 1-40,1-3-72,-4 2 76,-4-6-64,4 3-56,-4-3-40,4-1-4,-3 1-80,-4-5-96,0-1 20,7-4 40,-7 7-88,0-7-108,0 0-136,0 0-64,0 0-48,0 0-52,0-4-200,-7 1-909,7-4-2155,-4 0-2252</inkml:trace>
  <inkml:trace contextRef="#ctx0" brushRef="#br0">4242 6278 8493,'0'0'2532,"0"0"-1836,0 0-644,0 0 12,0 0 512,0 0 216,0 0 76,0 0-276,0 0-336,0 0-196,0 0-56,11-19 112,-11 19 72,0 0 100,0 0 104,0 0 125,0 0-5,0 0-80,0 0-168,0 0-140,0 0-52,0 0-68,0 0-4,0 0-60,0 0 8,0 0 52,0 2 0,0-2 4,0 0 4,0 3 56,0-3 36,0 2 24,0 0 72,0 3 112,0-2 36,0 4 172,6-1-60,-2 4-128,-4-1-84,7 3-72,-4-3-28,4-1-20,-3 3-112,3-1 48,-4-3-52,1-3-8,6 3 8,-3-6 64,-3 1-20,1-2 8,0 0 60,6-2 40,-4 1 20,1-6 76,-4-2-108,12-1-28,-11-3 0,-2 5-72,8-5-48,-11 1-8,8 0 4,-4-2 4,1 4-84,-1-1 0,-4 2 12,7 2 60,-7 4-112,0-2 40,0 3 0,0 0-4,0 2-56,0-3-24,0 3-76,0 0-100,0 0-116,0 0-152,0 0-152,0 0-296,0 0-545,0 0-707,3 3-900,-3-3-2497,0 2 913</inkml:trace>
  <inkml:trace contextRef="#ctx0" brushRef="#br0">4578 6280 7249,'0'0'3100,"0"0"-1456,0 0-824,0 0-232,0 0 316,0 0 420,0 0-31,0 0-101,0 0-316,0 0-288,-7-4-124,7 4-72,-5 0-88,5 0-108,0 0-128,-3 0-68,3 0-108,-5 0-28,1 2 40,-3 3 12,4-1 72,-4 5-4,7-3 12,-4-2-56,-3 5-48,7-2-16,0 0-36,0 0 4,0-6 32,7 6 76,-3-3-24,-4-1-28,7-1-36,-4-2-12,8 0 148,-6 0 16,-2-3 80,2 1 16,6-5 32,-4 3 16,-5-1 36,-2 2 12,0-1 36,7 2-60,-7 2 0,0 0-28,0 0-20,0 0 80,0 0-72,0 0-144,0 0-160,0 6-92,0-3 176,-7 2 76,7 6 76,0-1-76,7-1-64,-7 1-128,3-3-164,-3-1 64,9 1-112,-6-6-232,6 1-464,-2-2-16,5-2-465,-7-1-1519,-5-2-2500,11-2-333</inkml:trace>
  <inkml:trace contextRef="#ctx0" brushRef="#br0">4754 6313 6917,'0'0'4368,"0"0"-3380,0 0-984,0 0 84,0 0 744,0 0 428,0 0 24,0 0-191,0 0-581,0 0-316,0 0-56,11 16 32,-11-13-60,0-3 36,0 4-76,0-4-8,0 0-16,0 0 16,0 0 32,0 0 28,0 0 24,0 0 48,5 0 0,-5-4 76,0 1-88,9-1-184,-9-1-72,10-2 24,-10 0 48,9-2 8,-2-1-8,-4 1 0,6 4 4,0-2 60,-6 0 32,-3 2 28,7 5-8,-3-4-116,1 4-68,-5 0 68,0 4 124,7-4-16,-5 5 28,-2 4 228,7-1 236,-4 3 44,4-1-428,-3 1-204,3 1-8,-4 0-4,8-7-72,-4 6-60,-4-6 8,11 0-164,-4 0-4,-3-3 48,4-2-136,-8 0-108,4 0-184,-3-2-316,3-3-860,-7 0-2161,0 2-1403,0-3-1205</inkml:trace>
  <inkml:trace contextRef="#ctx0" brushRef="#br0">5037 6193 7249,'0'0'6988,"0"0"-5060,0 0-1287,0 0-629,0 0 124,0 0 388,0 0 368,0 0 92,35-7-384,-28 8-320,-4 1-108,8 2-12,-4-1-64,3 2-96,-3-1-108,-7 3-60,10-4-40,-3 4 36,-3-3-48,6 3-100,-3-2-256,-3-2 20,6 1-208,-3-4-220,-3 3-553,10-3-763,-4 0-1684,1-3-1601</inkml:trace>
  <inkml:trace contextRef="#ctx0" brushRef="#br0">5148 6048 2556,'0'0'1904,"0"0"-355,0 0-493,0 0-264,0 0-40,0 0 64,0 0-92,0 0-272,0 0 24,0 0 64,0 0 128,0 14 164,0-5-44,0-2 0,0 3-8,0 6-12,-3 1 45,-4 1-29,7 3-80,-11 3-116,8-3-192,-4 3-140,4 1-48,-1-6 12,-3 0 12,4-5-96,3 2-132,0-2-4,0-6-52,0 1-4,0-2 52,0 2-76,3-2-68,-3-4-72,0 2 84,7-1-56,-7-2 20,0 3-160,0-3-100,4-2-72,-4 1-80,0-1-248,-4 0-373,4 0-487,-7 0-956,7-1-2976</inkml:trace>
  <inkml:trace contextRef="#ctx0" brushRef="#br0">5345 6266 11145,'0'0'4984,"0"0"-3891,0 0-633,0 0 8,0 0 236,-3 31 116,-4-22-72,7 0-408,0-1-328,0-2-12,0 2-84,0-1-136,0-3-24,0-2-320,0 1-244,0 1-292,0-4-737,0 0-1267,0 0-3000,-4-7-605</inkml:trace>
  <inkml:trace contextRef="#ctx0" brushRef="#br0">5419 6076 9293,'0'0'7497,"0"0"-5465,0 0-1272,0 0-736,0 0-24,0 0-196,0 0-88,0 0 28,0 0-200,0 0-660,0 0-1281,-11-11-5007,-6 11-93</inkml:trace>
  <inkml:trace contextRef="#ctx0" brushRef="#br0">5553 6254 9713,'0'0'4372,"0"0"-3676,0 0-696,0 0 0,0 0 392,0 0 560,0 0 225,0 0-233,0 0-440,0 0-428,0 0-76,-32-4-200,39 8 200,-1-4 184,2 3 48,3-1-12,-4 3-132,7-3-80,3 0-4,0-2-4,-6 0-8,6 0-80,-3 0 28,-1 0-64,-1 0-184,3 0-184,-11 0 36,3 0-216,-2 0-657,-5 0-1251,0 5-2288,-5-3-53</inkml:trace>
  <inkml:trace contextRef="#ctx0" brushRef="#br0">5760 6062 1916,'0'0'224,"0"0"504,0 0 420,0 0 561,0 0 435,0 0-304,0 0-328,0 0-228,0 0-240,0 0-168,0 0-144,-10 0-128,10 0-36,-9 0 21,9 3 7,-12-3-64,8 6-88,-4-3-48,-3-1-28,-5 5-72,1-2-64,1 2-72,0 0-88,-7 0-72,3-2-8,8 6-52,-4-8-4,0 6 60,7 0 4,-3-1-4,10-1 4,-4 5-4,-3-1 0,7 1-4,7 4 8,-3-2 4,3 1 8,-4 1-12,8 0-12,-4-4-48,3 0-24,-6-1 76,-1-3-44,4 5 52,-4-5-4,-3-1 0,0-3-8,0 5 12,0-6 44,0 4 80,-3-4-52,-4 4 4,7-5-16,-7 5-60,7-5-8,-7 3-140,4-1-48,3-3-120,0-1-188,0 0-312,0 0-324,0 0-773,0 0-2015,0 0-2569</inkml:trace>
  <inkml:trace contextRef="#ctx0" brushRef="#br0">5771 6276 8437,'0'0'3060,"0"0"-2120,0 0-928,0 0 292,0 0 932,0 0 296,0 0-115,0 0-101,0 0-344,10 28-444,-3-19-248,-7-2-24,7 2 40,-7-1-16,10 3-136,-10-2-144,11-3-92,-4 0 84,-4-1-4,4-2-112,-3-3 52,3 2-112,3-2-84,-6 0-48,3-3-88,-4-4-272,1 3-188,3-4-268,-4-1-401,-3-2-35,11-1 88,-11 3 284,0-1 228,7 1 348,-6-1 620,-1 6 492,0-1 528,0 3 240,0 2-8,0 0-24,0 0-80,0 0-231,0 0-297,0 0-196,0 2 120,9 5 380,-9 0-128,0 3-260,0 1-96,0 5-76,0-1-24,-9 1 48,8 3-96,1 0-148,-7 4-144,3 0-72,-3-2-12,-3-6-52,10 3-32,-7-3-76,7-1-12,0-7 28,-7-1-100,7 0-88,0-6-196,7 0-344,-4 0-548,1-10-233,-4 1-3511,10-10-3093</inkml:trace>
  <inkml:trace contextRef="#ctx0" brushRef="#br0">6079 6323 8565,'0'0'6108,"0"0"-4327,0 0-1233,0 0-152,0 0 396,11 34 684,-4-26-156,-4-3-492,4 2-524,-7-1-208,2-1-96,6-3-24,-4 3-184,-4-2-192,0-3-136,0 0-132,0 2-68,0-2-320,-4 0-652,-4-2-1357,6 1-4327</inkml:trace>
  <inkml:trace contextRef="#ctx0" brushRef="#br0">6128 6116 16558,'0'0'2992,"0"0"-1808,0 0-1184,0 0 4,0 0 132,0 0 240,0 0-48,0 0-292,0 0-36,0 0-376,0 0-208,24-4-284,-20 6-460,-4 0-1365,0 3-3735,0-1-2225</inkml:trace>
  <inkml:trace contextRef="#ctx0" brushRef="#br0">6252 6388 1840,'0'0'5621,"0"0"-4749,0 0-808,0 0 52,0 0 816,0 0 980,0 0-80,0 0-688,0 0 104,0 0-3,0 0-349,17 0-144,-13-4 84,-1-3 84,-3 4-28,0-4-44,10 0-144,-10 0-112,7 2-216,-3-6-316,-4 3-60,10 2-144,-10-2 0,7 1 32,-3 3 52,3-1-48,-4 3-60,4 1-28,-3 1 4,-1 0 44,2 0 76,-1 1 68,-4 4 4,12-1 112,-12 3 44,11 0 0,-11 2-72,5-1-32,-2-1-52,6 0 0,-5 0 0,3 2 12,-2-6 24,2 3-36,-4-3-136,6 1-104,-6-3-40,-3-1-72,6 0-96,-3 2-148,-3-2-184,0 0-720,-3-2-1565,-3-3-3715,6 3-1897</inkml:trace>
  <inkml:trace contextRef="#ctx0" brushRef="#br0">6571 6306 2812,'0'0'3065,"0"0"-569,0 0-1524,0 0-456,0 0 220,0 0 780,0 0 184,0 0-196,0 0-456,0 0-323,7-4-129,-7 4-104,0 0-72,0-3-24,-7 3 168,7-2 60,0 2-184,0 0-220,-4 0-220,-5 5-64,6-1-32,-2-1 88,1 4 8,-6 6 0,6-5 48,-3 3-44,4-1 0,-4 1-4,7-1-72,-4-1 0,4 1-52,0-3 16,0-3 8,0 3-60,0-4-48,0-1-36,4 0 44,3-2 200,3 0 76,-6-2-4,6 0-72,-1-8-136,3 6 132,-1-4 0,-8-1-56,6-2 48,3 1-52,-5 0-16,-2-3 80,6 5 88,-11 1 20,12-2 28,-12 5 12,0 3 20,0-1 4,0 2 36,0 0-84,0 0-76,0 0 88,0 2-64,0-1 184,-4 6 0,-4-1-64,8 2-56,-11-1-16,11 0-120,-3 2-12,1 0-48,-5-1 0,3 1-64,4 0 52,-8 1-72,4 1 92,4 1 40,-5-3-60,2 3 72,3-2 24,-7 4-24,3-2 0,-5 1-12,6 1 4,-2 1-52,-2-2 52,-4 4-64,4-5 72,4 0 156,-8 4 4,4-2-116,7-2-44,-10-1-12,6-1-36,-3-1-40,7-2 4,-3 0 24,-1-4 12,4 2 0,-7-1 36,7-4 0,0 2 4,-3-2-160,3 0-52,0 0 48,-7 0 64,7 0-4,-3-2 4,-4 2-128,7-4-68,-4 1-104,4 1-32,0 0-80,0-3-312,-7 2-949,7-4-1331,0 2-2380,7-1-29</inkml:trace>
  <inkml:trace contextRef="#ctx0" brushRef="#br0">7278 6248 3920,'0'0'4133,"0"0"-2477,0 0-508,0 0-684,0 0-24,0 0 276,0 0 228,0 0 24,0 0-124,0 0-276,0 0-232,9 6 33,-6 1 91,1 0 372,-4 1-140,0 3-136,5-2-112,-1-1-28,-4-3-52,0 2-8,0 0-64,7-1-84,-7-6-4,0 3-68,0 1-4,0-4-20,3 0 8,-3 0 36,0 0 28,0 0 44,0 0 40,0 0 36,0-7 20,0 3-176,0-5-140,0 1 0,0-1 0,0-3-8,0 1 0,0-1 0,0-4-40,0 4 32,0-2-44,0 0 52,0 2-12,0 0 12,0 1 68,0-1-56,0 5 36,0-1-48,0-1-40,0 0 40,0 2 60,0 0-60,0 2 0,-3-2-4,3 0 4,0 4-48,0-3 36,3 1-64,-3 0 28,0 3-12,0-1-72,9-3 0,-7 6-4,4 0-8,-2 0-36,6 0 32,1 0 16,-4 2 0,0 3-4,3-1 16,1-2 48,-4 5 0,-4-6-40,8 5 40,-4-3 68,3-3-68,-3 2-88,0-2-96,2 0-132,-4 0-100,2 0-136,3 0-176,-8 0-248,-2-2-425,7 2-623,-7 0-636,0 0-2364,0 0 363</inkml:trace>
  <inkml:trace contextRef="#ctx0" brushRef="#br0">7702 6158 4120,'0'0'5341,"0"0"-2905,0 0-392,0 0-804,0 0-132,0 0-135,-39 12-153,39-5-292,-10 0-172,10 2-120,0-4-188,0 9 200,0-4-92,0-3-56,5 2-16,0-2-36,6 2 40,-1-6 8,-1-1-8,3-2 44,-3 0-20,1-2-16,3-5-48,-5 2-48,3-4-156,1-1-76,-7-1-52,-5 4-68,7-3-56,-3 5 28,-4-4 24,0 2 44,0-2 92,0 2 60,-4 2 36,-3-2 12,7 0 0,-5 2 48,-4 0 64,6-2-8,-4 7 8,3-4-12,-1-1-76,2 5-84,-6 0-52,9 0-28,-11 0-101,11 0-351,0 0-584,-8 2-676,8 1-1144,-4 1-2021,1-4 2301</inkml:trace>
  <inkml:trace contextRef="#ctx0" brushRef="#br0">7860 6116 12,'0'0'8573,"0"0"-5705,0 0-784,0 0-524,0 0-63,0 0-69,0 0-256,0 0-280,0 0-220,0 0-184,0 0-148,11-4-72,-11 4-100,10 0-8,-3 0-16,2 0-8,0 2-28,6 0-48,1-2-52,-6 5 4,6-1-4,-2-4 0,0 3-4,3-1 0,-3 0-4,4-1-8,-11 3-64,3-2 12,1-1-76,-4 1-68,-4 2-172,-3-4-48,0 0-112,0 0-76,-3 3-84,3 1-240,-7-4-824,-4 0-1021,1 0-2135,10-4-2005,-14 1 4741</inkml:trace>
  <inkml:trace contextRef="#ctx0" brushRef="#br0">7981 5971 1084,'0'0'3272,"0"0"1489,0 0-2885,0 0-876,0 0-116,0 0 212,0 0-8,0 0-80,0 0-119,0 0-181,7-7-148,-4 7-156,-3 2-156,0 5 36,0-2 180,0 7 172,-3 2 72,-4 4-208,7 5-76,0-3 60,-4 8 136,2 0-52,2 4-172,0-6-128,-8 3-160,4-4-96,4-1 36,-7-3-40,7-2-8,0-3 0,-3-6 0,3 3-4,0-8-56,0 2-12,0-5-24,0 1-36,-6 1 8,6-4-32,0 1-84,-3-1-136,3 0-132,-7 0-208,7-5-232,-5 2-504,-2-3-868,7-1-2001,0 2-2707</inkml:trace>
  <inkml:trace contextRef="#ctx0" brushRef="#br0">8226 6214 1436,'0'0'104,"0"0"2960,0 0-303,0 0-961,0 0-300,0 0 56,0 0-36,0 0-204,0 0-220,0 0-55,0 0-177,-7 0-24,7 0 8,-3 0-128,-4 0-84,7 0-104,-11 1-56,11 5-52,-10-1-88,8 2-68,-5 0-88,7 1-56,-5 1-64,2 2 24,3-1-36,0-1-36,0 1-8,0-1-4,8 0-4,-8-4-4,9 0-4,-9-1 12,10-1 4,1-3 4,-4 0-4,3-3-4,1-1-84,-4-1-12,3-2 20,1 0 68,-1-2-52,1 4-36,-4-4-36,3 1 0,-6-1-16,1 0 76,3 6 72,-8-6 48,7 9-40,-3-4 4,-4 4 0,0 0-4,0 4 80,0-1 164,-4 3 76,-3 6 8,4-2-68,-2 1 164,0-1-128,1 1-196,4-3-108,0 5-108,0-5-76,0-1-20,4-1-84,1 1-52,3-4-204,3 0-192,-2-1-368,3-2-948,-2-5-1081,-1-2-2083,7 2-1993,-9-6 4265</inkml:trace>
  <inkml:trace contextRef="#ctx0" brushRef="#br0">8479 6128 3756,'0'0'6037,"0"0"-4245,0 0-704,0 0-208,0 0 416,0 0 253,0 0-81,0 0-248,0 0-288,0 0-260,0 0-232,14-14-136,-7 14-24,3 2 48,-6 3 120,-1-1 36,8 1-48,6 2-64,-6-2-80,3 2-112,1 0-100,5 2-80,-12-6-60,11 4-36,-6 0-48,2-3-40,-6-3-80,8 5-196,-6-5-304,-8-1-132,4 0-408,-3 0-996,-4 0-2189,-4-1-2183,-3-5 343</inkml:trace>
  <inkml:trace contextRef="#ctx0" brushRef="#br0">8594 5957 2796,'0'0'1904,"0"0"2281,0 0-2361,0 0-332,0 0 76,-9 35-148,9-26-223,-7 0-113,6-2-96,1 5 8,0 0-16,0 2-80,0-2-36,0 6-64,0 1-28,0 2-36,0 0-168,0-2-124,0 2-132,0-2-104,0 0-40,1 2-108,6-5-20,-7 1-40,6-1-48,-3-4-24,-3-2-24,0 3-36,0-6-28,0-2 4,7-2-60,-7 1-108,0-2-208,0-1-84,-7-1-36,7 0-256,-9 0-376,9-1-552,-8-1-712,1-2-1585,3-3-1795,-3-1-737</inkml:trace>
  <inkml:trace contextRef="#ctx0" brushRef="#br0">8801 6236 4528,'0'0'6873,"0"0"-5197,0 0-680,0 0 340,0 0 585,20 30 67,-20-21-280,7-4-516,-7 2-392,5 3-304,2-3-148,-7-2-128,2 2-220,5 0-136,-7-5-236,0 2-124,3-4-96,-3 0-172,0 0-444,0-4-704,0-1-1141,0-2-2115,0-2-1837,-3-3 3709</inkml:trace>
  <inkml:trace contextRef="#ctx0" brushRef="#br0">8876 6020 6169,'0'0'7188,"0"0"-4051,0 0-1597,0 0-920,0 0-476,0 0-144,0 0-172,0 0-172,0 0-212,0 0 172,0 0-40,-3 25-781,-2-17-1659,5 1-4865</inkml:trace>
  <inkml:trace contextRef="#ctx0" brushRef="#br0">8997 6203 5681,'0'0'5340,"0"0"-3800,0 0-480,0 0 172,0 0 140,0 0-99,-23 30-25,23-22-252,0 1-324,0 2-160,0 3-76,0-2 28,7-2 20,-3 6-204,2-4-124,0 0-36,2-1 16,3-1-124,-2-1 60,3-2-68,-9-4 0,8 3 4,1-5-4,-3-1-4,-6 0-132,6-5-52,-9 2 4,10-4-52,-10-2-156,7-3 48,-7 1 12,0-6-48,0 1-172,-7-1-88,7-2-112,-10-1 192,10 5 556,0 3 200,-4-1 168,4 8 100,-5-2-16,5 7-160,0-2-292,0 2 0,0 0-208,0 0-184,-3 2-48,-6 3-52,2 2-284,2-1-1437,-6-3-2091,8 4-3053,-9-2 3301</inkml:trace>
  <inkml:trace contextRef="#ctx0" brushRef="#br0">9204 6297 5172,'0'0'1081,"0"0"-861,0 0-88,0 0 752,0 0 596,0 0 56,0 0-336,0 0-292,0 0-116,0 0-16,0 0 108,-2 19 124,2-15-79,0-2-149,0-1-136,0-1-88,2 0-68,-2 2-72,0-2-120,0 0-100,0 0-88,0 0-8,0 0-16,0 0-72,0 0-4,0 0-4,0 4-4,0-4 4,0 0 80,0 0 40,9 0 8,-6 0-8,-3 0-28,0-4 40,11 2-28,-11 1-24,8-5 12,1 5 4,2-6-52,-8 3-36,9-3 72,1-3-72,-5 1-4,-1 0-4,4-1 4,-1 5-4,1-4-4,-8 5 0,1 3-44,3-1 32,-4 2 4,-3 0 4,7 3 4,-4 1 8,-3 5 4,7 1 60,-3-1 16,-4 3 44,0-1-12,0 1-112,7 0 52,-4 0-48,4-3 40,-3 0-44,3-1-8,0 1-60,-7-2 0,10-4 0,-10-1-24,11 2-172,-11-3-96,0-1-84,0 0-112,7 0-52,-7 0-172,0-5-460,0 3-729,0-1-1063,-7-4-2756,7 3-289</inkml:trace>
  <inkml:trace contextRef="#ctx0" brushRef="#br0">9662 6278 3192,'0'0'5813,"0"0"-3141,0 0-716,0 0-1080,0 0-308,0 0 176,0 0 161,0 0-233,0 0-300,0 0-196,20 18 32,-17-6 176,9 5 96,-5 2-112,-5 2-172,5 0-112,-3 0-80,-4 0 8,8 0 40,-8-2-4,0-3 0,-8-2 28,4 0-16,-3-2 36,5-3 4,-5-2-4,-5 1-16,12-4-80,-9 1-160,6-5-220,-1 0-296,-3 0-344,4-7-532,3-2-1405,0 2-4483</inkml:trace>
  <inkml:trace contextRef="#ctx0" brushRef="#br0">10330 6085 3220,'0'0'4181,"0"0"-2557,0 0-692,0 0-404,0 0 76,0 0 260,0 0 68,0 0-180,0 0-268,0 0-64,0 0 260,-14 40 356,18-19 345,3 8-33,-4 1-356,6 3-260,6 2-112,-6-6-108,2 1-112,6-4-24,-7-5-96,3-2-88,-1 2-84,-2-5-12,1-7-24,-1-2-8,-6 1 8,3-2 24,3-5 24,-10 1 36,4-2 4,3 0 8,0-3 48,-7-4 0,7-2-56,-4-5-52,4 0-108,-3-2-48,2-3-112,-2-2-104,3-7-120,-4 4-76,3-4 84,-1-3-72,5 1 48,-6 0-12,5 1 48,-9-3 36,12 5 60,-2 4 72,-5 2 124,-1 0 64,3 5 4,5 4 4,-8 2 44,-3 3-40,-1 1 0,0 1-4,7 5-76,-7 0-156,0 0-96,0 0-200,4 0-564,-4 2-484,0 5-233,0 0 213,0-4-852,0 6-2800,-4-5-321</inkml:trace>
  <inkml:trace contextRef="#ctx0" brushRef="#br0">10809 6309 3724,'0'0'2841,"0"0"-181,0 0-1340,0 0-624,0 0 112,0 0 484,0 0 28,0 0-224,0 0-227,0 0-269,0 0-104,-19-22-76,19 22-24,0-2-40,-5 2-84,0 0-76,5 2-88,-4 0-100,-3 6 8,0 1 116,7 1 100,-10 6 112,3 0 120,3-1-52,4-1-156,0-1-60,0 2-28,4-1-20,3-5-88,-4 3-52,4-3-4,0 0-4,4-2-8,-1-4 4,-3-3-8,4 0-48,-3 0 12,-4 0-52,11-3-44,-9-3-40,4-1-68,-6 2 20,6-5-24,-3 1 12,-3 0 0,3-5 60,-4 2-112,4-4 88,-4 2-72,-3-1 120,0-1 120,0 0 40,0 4 188,-3 2-68,-4-1 40,4 4-160,-4 0 0,3 4-72,-3 1-4,5-1 16,-6 1-40,8 2-132,-4 0-112,-3 2-52,7 3-12,-9-3-560,9 5-909,-3-6-1091,3 6-2724,-4-3 519</inkml:trace>
  <inkml:trace contextRef="#ctx0" brushRef="#br0">11015 6428 6353,'0'0'5824,"0"0"-4584,0 0-1024,0 0-200,0 0 604,0 0 580,0 0 157,9 30-141,3-29-180,-12-1-360,7 0-284,2-3-4,3-2 112,-3-2 232,1 0-188,-3-2-204,3 2-48,-6-2-4,-1 1 52,4-3 168,-3 2-40,-4-1-68,0-1-88,0-1-84,7 5-96,-7-1-76,3-3-56,-3 2-60,0 1 12,0 4-60,0-3-48,0 2-36,7 0-24,-7 3-40,4 0-92,-4-3 8,7 5 52,-4-2 8,-3 2 4,11 0 20,-4 0-8,0 0-100,0 0-96,-4 4-124,8 1-308,-11-3-480,10 3-508,-10-1-1105,7-3-2823,-7 4-877</inkml:trace>
  <inkml:trace contextRef="#ctx0" brushRef="#br0">11475 6083 2296,'0'0'6833,"0"0"-4433,0 0-964,0 0-420,0 0 112,0 0 80,0 0-23,0 33-61,0-17-152,0-2-200,0 7-128,-9-4-24,9 4-60,0 0-40,0 3-48,-3 2-60,-2-3-88,5 1-44,0 1-16,0-6-108,-4 0-48,-3-1-44,7-3-4,0-6-56,0 3-4,0-3-76,0 0 28,0-2-48,0-4 12,0-1-120,0-2-144,0 3-136,0-3-144,0 0-148,0 0-76,0-5-24,-3 2-680,3-6-1609,0 0-3659,0-1-421</inkml:trace>
  <inkml:trace contextRef="#ctx0" brushRef="#br0">11343 6212 5685,'0'0'6272,"0"0"-3800,0 0-1372,0 0-560,0 0 265,0 0 535,0 0 0,35-7-264,-32 10-336,7 1-240,8-1-124,-8 4-48,4-3-12,0 6-64,5-5-24,-6 2-80,2 2-96,4-2-52,-10-3-96,2 3-4,6-4-32,-6 4-48,-1-5-76,-3 0-324,3 1-272,1-3-232,-4 0-572,-4-3-1233,-3 1-3811,7-5-1989</inkml:trace>
  <inkml:trace contextRef="#ctx0" brushRef="#br0">11730 6337 12165,'0'0'3876,"0"0"-3355,7 32-125,-7-18 576,0 0 712,0-4-424,0 4-532,0 0-352,0-5-132,-7-1-116,7 1-128,0-2-60,0-5-60,-2 3-136,2-3-60,0-2-120,0 0-124,0-2-152,0-5-488,0-2-1565,2-3-3159,-2 0-1905</inkml:trace>
  <inkml:trace contextRef="#ctx0" brushRef="#br0">11827 6133 8173,'0'0'8313,"0"0"-6117,0 0-2196,0 0 0,0 0 0,0 0 372,0 0 32,0 0-204,0 0-200,0 0-268,0 35-100,0-26-580,7 0-408,-7-2-925,4-4-3347,3-1-1741</inkml:trace>
  <inkml:trace contextRef="#ctx0" brushRef="#br0">12003 6297 3008,'0'0'8889,"0"0"-6733,0 0-1420,0 0-308,0 0 500,0 0 437,0 0 31,0 0-440,0 0-488,0 0-116,-10 12 88,3-5 216,-11 2-40,10 3-104,-8-1-68,0 1-56,1 5-84,2-1-16,3 0-84,1 3-72,1-3-8,4-1-4,-3 1-48,7-4-12,0-1-60,7 3-8,-3-7-76,2 1 72,-4 1-72,10-5-4,-1 2-20,-2-6-36,3 0-96,0 0-52,-2 0-56,11-5-40,-3 4-156,-1-3-108,-6 1-324,10-3-916,-4 6-1241,0-8-2183,-6 8-2581,10-6 5061</inkml:trace>
  <inkml:trace contextRef="#ctx0" brushRef="#br0">12228 6437 5184,'0'0'8829,"0"0"-6156,0 0-1369,0 0-452,0 0 128,0 0-232,0 0-408,0 0-208,0 0 64,0 0 84,0 0 36,4 31 0,-8-20-52,4-1-20,0 4 0,-7-4-136,7 1-108,0-4-4,0 2-68,0-3-52,0-2-68,-3 1-316,3-3-184,-7 0-236,7-2-184,0 0-328,0 0-473,0 0-879,0-2-2368,0 0-629</inkml:trace>
  <inkml:trace contextRef="#ctx0" brushRef="#br0">12371 6332 7281,'0'0'8616,"0"0"-6419,0 0-1421,0 0-480,0 0 192,38 4 308,-22-3-4,-2-1-268,7 7-208,0-1-172,-7 1 0,7-4-32,0 4-108,-8 2-4,3-6-100,-4 2-56,-1-1-52,-2-2-56,-6 3-152,1-5-520,-4 2-732,0-2-1381,-7 0-2611,7-2-2353</inkml:trace>
  <inkml:trace contextRef="#ctx0" brushRef="#br0">12381 6112 6917,'0'0'6976,"0"0"-4540,0 0-1399,0 0-553,0 0 8,0 0 28,0 0-164,0 0-356,0 0-24,0 0-308,0 0-160,0-17-328,0 17-200,0 0-377,0 0-759,0 0-2656,0 0-1497</inkml:trace>
  <inkml:trace contextRef="#ctx0" brushRef="#br0">12537 6153 3044,'0'0'728,"0"0"2373,0 0-1165,0 0-580,0 0-12,0 0 228,0 0-172,0 0-404,0 0-176,0 0-107,0 0 19,3 14 20,-3-6 0,0-1-116,0 5-120,-10 2-28,10 2-16,-4 5 64,-6 0-16,6 0-32,-3 5-92,-3-2-104,6 4 8,-3-3-104,-3 1-88,10-5-100,-11 1-8,11-2 0,0-1-48,0-4 40,0-1-76,0-5-100,0 1-68,7-4-40,-7-1-92,4-3-152,-4-2-80,0 0-64,0-7-112,0-2-864,0-3-1385,-4 0-2407,4-2-1133</inkml:trace>
  <inkml:trace contextRef="#ctx0" brushRef="#br0">12657 6377 6433,'0'0'7536,"0"0"-5480,0 0-2056,0 0-264,0 0 264,0 0 352,0 0 41,14 30 95,-7-21-68,-4-2-220,4 1-40,-3 1 28,6 0 44,-3-2 16,4-4 48,-1 4 36,4-5 12,-11-2-12,8 0-148,-1 0-88,-4 0-24,-3 0 64,6-3 24,-6-4-112,4 0 12,-3 3 52,-3-6-40,6 1-60,-3 2 56,5-5-68,-6 1-84,6 1 72,-9 1 12,7 4 0,-4-2 160,6 5-104,-9 2-56,0-2-100,0 2-44,0 0 84,0 2 60,0 2 0,0 3 132,0 1 124,-9 1 48,9 3-84,-3 2 12,-4-5-88,7 7-60,-4-1-48,-1-1-36,5 0-4,-3-2 4,-6 8 12,9-8-4,-4 5 104,-3-1-52,7 0 48,-1 3 48,-3-2 88,4 2 84,-7-3 288,7 3-240,-3 0-148,-6-1-84,9-1-48,-3 1-24,-3 1-12,3-3-60,-4-3-4,-4 3-8,11-4 0,-10 1 0,3-5 4,0 3 4,-3-8 4,6 4 48,-6-5 48,3-2 52,-4 0-80,1 0-68,3-4-48,-4-3 0,3-1 36,-1-1-52,5-1 60,-3-4-4,7 0-52,0-2-36,0-3-36,7-2-48,-3 4 0,8-1 180,-7 2 60,6 6 96,-4-1-84,3 3-24,1 1 12,6 2 24,-6-1 48,2 3-20,1-2-52,-3 1 12,-1 1-64,8-4 0,-8 3 100,2-1-96,4 0-12,-7-4-76,1 0-8,3 1-12,2-3-4,-8 1-92,4-1-192,6-3 68,-6 4-20,-1 5 116,0-2-8,-10 3 8,7 2-80,-7 2-16,0 0-12,0 2-120,0 2-164,0 3-168,0-6-284,-3 6-468,-1-1-965,-6 1-2215,3-6-1869</inkml:trace>
  <inkml:trace contextRef="#ctx0" brushRef="#br0">10039 7273 2584,'0'0'260,"0"0"2477,0 0-657,0 0-600,0 0-524,0 0 140,0 0 152,0 0-140,0 0-104,0 0-96,0 0-168,12-3-71,-12 3 259,0 0-208,0-2-376,0 2 148,0 0-52,0 0-12,9 0-136,-9-3 12,5 3-168,-5-6-128,0 1-8,0 2 136,0-6-132,0 7 92,0-5-48,0 0-48,0 2 108,0-4-108,0 2-364,-5 2 232,-4-4 32,6 8 40,-6-8 60,5 4 0,-9-1 0,7-1 0,-6 4 8,3-4 52,-5 5 0,11 2-56,-6 0 4,-3 0 64,3 0 148,1 2-220,-6 8-160,1-1 160,1 3 0,-2 2 48,2 0 196,0 12-24,1-3 84,3 5-24,-4 0 312,8 7-264,4 1 8,-9-1-80,9-2-28,9-1-44,-5-8 248,4 0-432,4-3 0,-1-1-72,1-5 0,0-1 72,2-2 12,-2 1-12,1-6-12,1-4 0,-6 2-48,1-1-28,3-3 80,-3-1-168,-6 4 176,8-4 8,-8 0 272,6 0-280,-4-4-344,2 3 80,-1-4 180,7 1 84,-9 1-48,8-4 48,2 5-60,-5-9-28,3 8-144,2-2 224,-11-2-116,11 5-48,-10 0-92,-4-1-296,9-1-96,-9 4-24,0 0-680,-9 0-688,9-2-805,-4 1-3071,-1-6-2433</inkml:trace>
  <inkml:trace contextRef="#ctx0" brushRef="#br0">10372 7076 420,'0'0'7449,"0"0"-6217,0 0-900,0 0-328,0 0 56,0 0 732,0 0 508,0 0-184,0 0-300,0 0-268,-14-5-120,14 5 16,0 0-128,0 0 260,0 0-19,0 0 167,0 2-252,0 3 416,0 4 60,-7 1-312,7 4-416,-5 4 316,-4 4 88,9 4 68,0 8-4,-3 2-120,3-3 24,0 9-96,0-5-196,0-2-44,3-1-172,-3 0 156,0-8-108,0-2 48,0-5 292,0 0-472,0-3-292,0-2 220,0-2-24,0-1-80,0-3 172,0-1-100,0 4-100,0-8-268,0 3 4,-3-3-100,3 1 0,0-4-172,-11 0-280,11-4-404,0-5-1040,0-6-4093,0 4-3300</inkml:trace>
  <inkml:trace contextRef="#ctx0" brushRef="#br0">10618 7439 2704,'0'0'11349,"0"0"-8140,0 0-2737,0 0-372,0 0 0,0 0 896,0 0 168,0 0-148,-25 38-96,15-24-432,-2 0-260,12 7-132,-4-5 124,-5 3-112,9-5-8,0 1-92,0-4 68,13-1-40,-13-4-36,12 2-96,2-4 96,-2-2 128,5-2-128,-3-6-352,7-2 172,-7-3 44,-2-3-80,1 2-28,0-2 16,-4 0 8,-9 2-36,9-4-48,-6-3 160,-3 5 80,0 0-8,-3-1 72,-6 1 48,6-4 256,-3 8-228,-7-1 8,6 3-36,1 1-48,-6 1 72,2 5-68,10-5-4,-13 5 60,13 1-60,-3 0-96,-6 0-120,9 0 8,0 0 0,-3 0-144,-8 0-124,11 0 120,0 0-504,0 0-620,0 1-1053,0 5-283,0-5-2240,-3-1-553</inkml:trace>
  <inkml:trace contextRef="#ctx0" brushRef="#br0">11060 7364 3392,'0'0'7681,"0"0"-5425,0 0-1176,0 0-548,0 0 60,-40 2 789,26-2-213,2 7-468,0-6-156,-2 3-300,5-2-24,-3 5-96,3-2 32,6-3-32,-8 5-100,11-4 48,0 2-44,0 0 140,0 4 4,0-4-172,0 4 96,11-4 284,1 2-380,-8 0-12,9 4-80,-9-6 84,10 0-80,-2 4 88,-3-4 4,-6-1-4,-3 6-48,11-5-28,-11 2 76,0 2 352,0 1-348,0-3 40,-11 4-36,11 1 332,-12 2-340,9-4-196,-6 1 92,-5-1 104,10-3 0,-1 6 12,-3-6 36,4-4-36,-5 6-12,6-8 52,-8 3-52,11-2 0,-3-2 156,-6 0-252,9 0 240,0 0-288,0 0 68,0 0-640,0-2-68,0-7-332,0 1-628,0-1-621,12-5-1843,-12 2-1961</inkml:trace>
  <inkml:trace contextRef="#ctx0" brushRef="#br0">11207 7472 6409,'0'0'5512,"0"0"-3684,0 0-712,0 0-248,0 0 537,0 0-69,0 0-68,0 0-280,0 0-536,0 0-320,0 0-8,0-4-116,0 4 64,0 0 256,0 0-328,0 4-72,3-1 72,6-3 24,-6 2 72,3-2-192,2 0 132,-2 0-36,6-2 0,-4-5-60,-4 6 60,6-4-100,-6-4-80,5 5 72,-6-3 108,-3 4-52,0-6 52,0 7-608,0-3 512,0-4-16,-3 2-20,-6 1-4,-5-3 64,10 4-52,-8-4 4,4 4 112,-6-2 8,5 5 144,0 0-20,6 2 120,-6 0-232,6 0 292,-8 2-304,8 7 36,3-4-36,-9 9 208,9-2 60,0 7-96,0 0 56,0 6-68,0-4-4,9-4 88,-6 4-12,8-5-228,-8-4 0,9 2 20,-3-2-24,0-2 0,-9-1 224,14-5-224,-14-1-400,12 2 160,-12-5-88,8 0-136,-4 0-132,-4-5-136,10 2 32,-6-8-444,5 4-548,-6-3-897,15-4-1951,-5 0-861</inkml:trace>
  <inkml:trace contextRef="#ctx0" brushRef="#br0">11536 7502 3940,'0'0'2825,"0"0"-73,0 0-1772,0 0-800,0 0 168,0 0 452,0 0 492,0 0-276,0 0-28,-40-34-184,31 33 125,4 1-45,2 0-116,-6 0-216,5 0 380,-4 8-200,2-4-220,-7 5 288,6 1 0,7 4-688,-6-2 104,-2 0-216,8-1-72,0-1 68,0 1-240,14 1 172,-14-7-96,13 2 72,0-7 48,-1 4 96,5-4 168,-3-4-216,-2-6-412,1 3 244,9-5 168,-9-1-48,-5-4-184,6 1 12,-2-3-180,-12-4 144,13-3-132,-3-3-4,-6 1 12,4-12-24,-4 5-64,-4-2-24,8-1 284,1 5-300,-9 0-796,11 8 483,-8 3 821,-3 8 224,0 10 793,0 1 79,0 3-380,0 0 80,0 7-476,-3 3-16,-8 6 260,8 6 288,-11 6-52,2 11-24,8-1 116,-10 7-456,5-6-432,6 3-4,-6-6 8,9 1-8,0-11-48,9-2-156,-6-5 196,6-3-64,-5-5-160,6 1-104,-6-7-100,4 0-280,4-1-120,-6-4-124,-3-9-400,-3 0-2373,11 1-3715,-11-8-589</inkml:trace>
  <inkml:trace contextRef="#ctx0" brushRef="#br0">7353 7854 2904,'0'0'2645,"0"0"1343,0 0-2064,0 0-528,0 0-300,0 0-84,0 0 20,0 0 9,0 0-133,0 0-156,0-2-124,0 2-16,5 0-272,-5 0 136,0 0 144,0 0-484,0 0 32,0 0-80,0 0 68,0 0-156,9-5 0,5 1 72,2-1-8,15-5 68,4-4-132,9-6-108,6-1 44,-3 1 40,9-3-24,-2-1-168,2 4 160,-9 1 56,0 3 88,-7 3-80,-2-1-8,-6 1 8,-4 3-8,-1-1-12,0 1 4,-7 1-40,-4 4 32,3-7 16,-6 10 16,-1-7 80,2 6-96,-6-4-72,1 2 32,-9 3 40,9 2 0,-9-2 0,3 2-48,-3 0-120,0 0-16,0 0-36,0 0-20,0 0 68,0 2 60,0 0 112,0 3 16,0 4-16,-3-1 60,-6 3-12,9-4-44,0 5-4,-5 0-8,1 2-64,-4-2 72,4 8 0,-6-3-16,6 2 16,-4 0 0,-5-6 60,13 6 12,-5-5-12,-2-4 28,7 1-16,0-3-24,0 1-48,0-2 8,0 0 224,12-4-112,-12 3-56,9-1 300,3-5-208,2 3-108,-2-3-48,9 0 144,5-5-144,1-7-4,16 1 4,-3-1 12,16-10 144,14 1-72,-2-4 28,10-4 224,8-1-92,1 0 120,-5 1-208,-1 4-12,-6 4 108,-7 2-92,-12 4 200,-4 1-192,-8 3 16,-6 2-136,-8 4-48,-4 4 4,-5-5 204,-7 6-208,-5 0-424,-9 0-68,0 0-160,0 0-220,0 0-36,0 0-408,-18 0-312,6 0-1513,-5 0-3471,-18-3-2185</inkml:trace>
  <inkml:trace contextRef="#ctx0" brushRef="#br0">7346 7606 1772,'0'0'276,"0"0"492,0 0 1852,0 0-383,0 0-613,0 0-320,0 0-184,0 0-208,0 0 16,0 0 24,0 11-116,0-10-136,0 6-167,-5-1 15,-4 1-40,9-4 76,0 7-20,-14 3 88,14-3 72,-7 6-176,-14 1-232,7 6 124,-3 1-308,-4 2-72,-10 2-48,13-2 136,-3-1-28,4-1-36,0-3 88,4-3-124,5-3 36,4-1-36,-6-7-48,10 5-76,0-10 68,0 5-368,0-7 108,0 0 256,0 0 12,10 0-252,-6 0 252,8 0 104,-3 0-100,-1-7 128,6 5-32,-14-1-4,12-2-60,-12 1-28,9 4-8,-5-2 184,-4 2-176,0 0-8,8 0 8,-2 2 208,6 5-72,2-2-132,3 1 184,-5 1 132,9 1-40,-2 1-168,2-2 124,0 2-40,0-4-120,-2 2 52,2-7-136,-12 0 48,12 3-48,-4-3-140,-3 0 140,-2 0 124,6-3-124,-4 3-424,-2 0-24,0-5-180,-3 3-148,-6 2-284,8-4-664,-11 4-716,3-1-505,-3-1-2583,0-3-777</inkml:trace>
  <inkml:trace contextRef="#ctx0" brushRef="#br0">12075 7127 260,'0'0'4976,"0"0"657,0 0-3401,0 0-1024,0 0-300,0 0-40,0 0 185,0 0-13,0 0-40,0 0-44,0 0-592,0 10 52,0 3 288,0 0-192,0 1-284,0 11 392,0 3-4,0 3-12,0 7-64,0 1-116,0 1-88,0-5-180,0 0-116,0-4-40,8-5-4,-2 0-176,-6-7 180,0-3 0,12 0 64,-12-6-64,0 1-468,9-3 276,-4-2-208,-5-6 76,0 1-160,0-1-12,0 0-12,0 0-208,0-1-132,0-5-472,0-6-1404,-5-5-2869,5 3-3128</inkml:trace>
  <inkml:trace contextRef="#ctx0" brushRef="#br0">12348 7467 1788,'0'0'10045,"0"0"-7557,0 0-1504,0 0-820,0 0 500,0 0 405,0 0 67,0 0-136,0 0-156,0 0-404,0 10-184,-5-8-256,-4 7 120,9-2-20,0 3 20,-3 2 36,3-1 16,0 3 120,0-2-48,3 0 8,-3 2 136,14-4-388,-5-1-180,3-5 120,-8 4 60,10-4-184,7-4 140,-13 0 44,4 0 0,2-9-220,0 2 160,-1-2-532,-5-1 468,-2-4-388,2 0 268,-4-2 104,-4-1 136,0 3-92,0-3-220,-4 4 316,-4 0 80,2 0 80,-2 3 96,-5 1-12,8 7 120,-4 1-48,6 1-192,-8 0 288,-1 0-352,12 0 40,-8 0-100,1 1-168,1-1 168,6 2-12,-8 3-84,8-3-768,0-2-100,0 0-4,8 0-640,-8-2-297,6-5-579,1 2-2752,1-4-1105</inkml:trace>
  <inkml:trace contextRef="#ctx0" brushRef="#br0">12685 7491 9321,'0'0'5116,"0"0"-3928,0 0-1188,0 0 48,0 0 480,0 0 661,0 0 123,0 0-380,0 0-492,0 0-180,0 0-116,-9 11 320,5-1-332,-1 2 4,-3 0 8,8 4 40,0-2 180,0 0-96,0-2 108,0 2-136,8-2-128,1 1-100,5-6-4,-5-4 64,3 2-72,0-1 4,2-4-4,-2-5 348,-3 1-348,0-5-300,-6 2 168,8-1-88,-8-6 88,-3 3-136,9-1-12,-9-2 40,5 0 92,-5 2 4,0-4-52,0-3-132,0 5-76,7 0 52,-7 0 352,0 4 96,0-1-96,0 4-116,0 0 116,0-1 48,-7 2 0,7 1 136,-14 0 84,14 2-132,-14 3-136,2-7-52,3 7-152,-3 0-4,-2 0 136,2 7-164,3-7-116,-3 6 276,-2 0-756,14-1-1064,-9 5-721,1-1-1615,8-7-1225</inkml:trace>
  <inkml:trace contextRef="#ctx0" brushRef="#br0">12962 7505 5485,'0'0'5808,"0"0"-4256,0 0-888,0 0-196,0 0 64,0 0 980,0 0-147,0 0-53,0 0-124,12 37-344,-12-22-64,0 8-208,0 0-196,-3 5-88,3-4 364,-9 0-324,5 1-268,-4-4 120,8-4 4,-6-3-100,-2 0-12,8-4 12,0 1 48,0-11-124,0 3 76,0-3 48,0 4 40,0-4 32,0-4 60,0 1 72,8-8-8,-2-4-328,2-8-244,-4 0-284,8-1 216,-3-6 92,-6 3-92,11-8 60,-5 7 144,0-5-40,3 3 40,-2-3 44,-6 7 56,4 1 8,5-2 0,-8 6 72,4 3 60,-4-1 304,-5 5-436,7 0 84,-2 4-84,-1-1 48,-4 4 28,8-3-76,-4 6-8,-4-4 0,0 4 8,0 2-216,0-1 204,0 1-36,0 2-24,10 0-208,-10 0 232,4 5-36,-4 1 84,8 4-360,-2 2 224,1 0-44,-2 2 36,-5 2 140,9 7-104,-9-6 56,5 6-68,-5-6 52,0 2 68,0 1 4,-5-5 80,5 1-80,-9-2 68,9-2 340,-5 0-340,-2-3 52,7-4-112,-6 4-12,-2-7 108,4-1-48,-6 6 96,-2-5 88,3-2-244,-3 2-16,-2-2 16,1 0 8,5-2 76,-6 0-84,2-1 60,12-1-36,-9 4-24,9 0-520,-9-1 144,9 1 40,-3 0-76,3 0-220,0 0-828,0 1-368,3 6-661,-3-5-1535,9 0-1668</inkml:trace>
  <inkml:trace contextRef="#ctx0" brushRef="#br0">4286 7777 2156,'0'0'600,"0"0"312,0 0 2177,0 0-597,0 0-1056,0 0-512,0 0-268,0 0-144,0 0-16,-14-12-48,14 12 260,0 0 128,0 0-72,0-2-159,0 2-141,0 0-68,0 0-12,0 0 48,0 0 36,0 0-72,-6 0-200,6 0-60,-8-3 20,8-1-32,0 4-60,0 0-64,0-2-60,-4 2 0,4 0 56,-3-1-48,3-3-56,-9 1-4,4-1 64,5 4-64,-9 0-32,4-3 92,-2-1 52,7 2-12,-5-1-36,-4 1 36,5-1 4,-4-3 8,8 6 4,-14-3 8,14 3 60,-12-2-64,8 2 4,4-2-8,-5-3-4,-4 5-4,-5 0-40,11 0 40,-6 0 4,9 0 0,-12 0 4,8 0 0,-6 0-4,-2 0-48,6 0 36,-6 0 8,9 0 4,-8 0 4,-1 0 8,12 0 48,-12 0-52,-2 0-4,9 0 0,-2 0 0,-2 0 8,0 0 52,-5 0 8,11 0-8,-6 5-52,4-5 48,-2 0 0,-7 0-48,14 0 64,-14 0-68,11 0 52,-1 0-52,-10 0 4,7 0 64,0 0-28,0 2 12,2-2-12,-4 0 4,-3 0-4,-2 2-36,11-2 60,-9 3-60,6-1 0,-6 2 52,2-1-64,-3-1 4,1-2-4,9 3 0,-11 3-8,0-3-56,10-3 4,-8 4 12,-2-1 40,6 2-68,-5-5 16,-1 6 52,2-1 0,3-2 4,1-1 4,-6 5 48,10-4-36,-4-3 0,-5 4 64,-1 3-68,1-7 0,9 3 0,-8 1 36,7 1-44,-9-3-8,7 1-4,-7 3-60,10-3 60,-4-1-76,-6 5 40,14-4 36,-9 1 0,2 1-36,2-3 36,-4 1-64,5 1 76,-6 1-12,7-3-36,3 1 40,-9-1 0,9 5-56,-4-5 16,-4-1 36,8 3 4,0 1-76,-4-1 84,-6-3-4,10 5-48,0 0 52,-4-6-56,-5 9 56,4-5 72,5 6-64,-3-5 56,-6 4-16,6 2-48,3-3-8,-11-1 8,8 2 0,-6 3 0,9-8 72,-4 6-20,-4-1 68,8-2-44,-12 5 20,12-5-8,-7 2 8,0-1-12,1 3-20,6-2 8,-3-4-24,-6 5 16,9-1-4,-3-2-48,3 2 48,-9 1-56,4-5 4,5 8 4,-9-6 48,9-1-56,0 7 60,-12-5-16,12 3-36,0-8-8,-5 10 8,-4-5 48,9-1 28,0 2-16,-4-2 0,4 2-64,-10 1 4,10-1 48,0-2 4,0 5 20,-4-5-36,1 0 48,3 2 4,0 3-4,-9-5 0,9 2-20,0 1-4,-5 0-24,5-1 24,-7 0-64,7 0 4,-5 3 36,5-4-44,0 1 0,-9 3-4,9-1 12,-5-1 0,5 4 0,0-3 64,-9 3-64,9-2 48,0 0-52,0 2 0,0-4 0,0 3 0,0-1 52,0 2-60,0-4-4,0 2-8,0 1-40,0 1 52,0-2 0,0 2 12,0-2-4,0 2 40,0 0 0,0-2-48,0 5 8,0-1-4,0-2 4,0 2 40,0-4-40,0 2 0,0 0 0,0 0 56,0 0-60,0-2 0,0-2 8,0 4-4,0-1 4,0-1 48,0 2 0,0-4-48,0 2 60,0 1-60,0 0 48,0 0 0,9-3-48,-9 4 40,0-2-44,0 0 40,0 2 12,0-3-56,0 3 44,0-4-40,5 1 4,-5 3 60,0-4-60,0-1 0,9 3 36,-9-1-40,0 1 0,0 0 40,5-2-40,-5 4-4,7 0 4,-7-3 4,0 3 36,5-2-36,-5 0 4,9 2-4,-9 0-4,3-5 0,1 5 4,-4 0 0,10-4 36,-6 4 12,-4 0-52,9-2-8,-4-1 4,-5 3-4,12-1 4,-12 1 44,9-1 24,-4 1 72,-5-1-72,9 1-64,-6 0-4,6-5 4,-6 5 44,3 0 8,8-2-52,-14 0-4,12-1 44,-12-1-44,8 1 4,-4 1-8,5-3 8,-6 3-4,8-2 8,-8-3-4,6 5 4,-6-1-4,-3-1 40,5 3-40,8-6 52,-13 3-48,14 2 48,-14-5-60,12 0 12,-12 5 0,9-3-8,-6 2 8,7-8-4,-6 9-8,5-3 0,-4-2-4,2 3 4,2-1 8,-9 0 0,14 1 4,-6-1 36,-4 0-40,4-2-4,-2 3 8,1-1-4,7-2 4,-9 2 0,4 1 48,-2-5-52,1 6 4,-3-3 48,9-1-48,-7 6 36,-1-5-36,6 3 0,-2-8-4,-6 9 8,8-3-4,-7-2 72,7 0 0,-3 0 0,-4 0 0,8 2-76,-5-4 4,-4 4-4,10-4 0,-6 2 4,-4 0 0,10 0 32,-11-4-44,11 6 0,-5-6 4,-6 6 4,10-4 4,-3 4 0,2-5 36,-6 6-40,0-6-4,3 4 4,5 1-4,-2-2 0,-3 3 8,-4-6 36,9 6 12,-2-1-48,-3-4 36,-2 6-40,7-2-4,0-4 4,-2 5 0,0-1 0,2-2 4,4 2 0,-6-1 60,2 1 0,7-2-68,-7 2 68,-2-2-64,5 1 56,1-2-56,-6 2 0,0-4 4,11 5 48,-18-4-52,11 3 4,6 1-8,-9-5 44,-1-1-48,2 6-4,3-7 0,-5 5 4,2-2-4,-1-2 0,1 4 0,-1-1-4,0 0 8,-5-2-4,5-1 0,1 4-8,-2-3 8,0 1 4,2-1 4,3-3 56,-4 6-56,0-3 40,-4-1-44,3-1-4,1 3 4,-8-1 4,9-1 116,1 2 36,-6-3-48,5 2 0,-2-3-100,-6 6 0,6-5-4,2 0-4,-2 5 4,0-2-4,2-3 4,-2 3 0,2-1 4,0-1 4,-2 2-4,-3-1 48,3-1-52,11 4-4,-11-3 4,0-1 44,6 2-36,-1-1 72,-3-2 12,-2 3-12,0 0-76,2-3 0,4 1-8,-6 3-4,11-1-4,-11-5-40,5 7 48,-3-5 0,2 1 4,-2-3 0,7 2 8,-7 1-4,3 1 0,1-3 0,-6-1-4,2 2-4,7-2 12,-9 4-4,2-4-4,3 5 0,1-5-4,-6 2-4,-3 1 4,8-3 0,-3 0 4,2 4-4,-4-3 0,2 3 4,0-4 0,7 2 0,-13-2 4,13 1 4,-2-1 36,-6 0-40,8 0 52,-7 0-12,6 6-36,-6-6 37,7 0-5,-5 0-40,3 1-8,-7-1 4,11 0-4,-7 0-44,6 0 40,-1 0 0,2 0 8,-6 4 4,4-4-4,-3 0 0,-1 0-8,4 0-4,-4 0 3,-4 0 5,13 0 4,-7 0 0,2 0 4,-5-4 0,3 4 1,5-1-5,-10-5-5,12 6 1,-8-1 4,6-1 0,-10-2 0,7-1 0,2 2 4,-11 1 9,16-3-1,-16 1-12,9 1-45,1-4-3,-9 5 44,9-3 0,-6-2-44,10 2 44,-8-4-44,4 7 48,-6-7 4,5 8 4,1-5-4,-1-2 0,-1 4 0,0-3 0,1 2 0,-7-2 0,7 0 4,-3 2 0,-1-2 0,4 0-4,-4-4 0,6 6-4,-11-2 4,11-5 8,-11 5-4,11-3 0,-7-3 4,-3 3 48,5 0-60,6 3 4,-10-6-4,7 3-4,-3-2-68,-1 3 64,-3-3-4,7 3 0,-7-3 4,7 1-4,-7 1-36,7-4 40,-7 4 4,1-4-4,-3 3-4,8-3 0,0 4-36,-2-4 44,-6 2 0,9-2-4,-11 1 4,11 0-44,-3-1 44,-4 0 4,7 0 4,-13-2 4,13 2 40,-8 2-48,0-2 12,1 0-8,-1 0 0,-5 4 4,6-3 0,-2 1 4,1-2 48,-3 2-52,2 2 0,-8-4 4,8 0-4,-7 1 0,9 0-4,-2-1 4,1-2-8,-5-2 0,6 6-8,-10-2 4,10-1-4,-2 1 8,-7-2 8,7 0-4,1 2-4,-13 0 8,13-1-4,-4 1-4,-4-4-4,2 4-44,-1 0 44,2-1 4,-4-4 0,-1 5 0,8-2 0,-8 0-4,-3-1 4,9 1 0,-4 4-4,-5-5 4,0 4 4,7-6 44,-7 5-44,0 0 4,5 4 4,-5-4 0,0 0-4,9 2-8,-9-2-4,5-2 0,-5 2-4,9-3-4,-9 5 0,4-2-48,-4-2 12,8-3 44,-8 3-4,4 2-40,1-2 36,-5 4-36,0-5 44,0-1 0,9 8 0,-9-2 0,0-2 4,5 2 0,-5-1-8,0-1-52,0 2 48,0 2 0,0-4 0,0 0-36,0 3 40,0-3-4,0 2 4,0 0-40,-5-2 44,5 0 0,0 2 0,0-2-4,0 2 0,0-2 4,0 3-8,-9-2 4,9 2-64,0-3 60,0 2 0,0 0 0,0-2 0,-5 3 4,1 1-40,4-4 40,0 0-4,-8 4 0,8-3-60,0-1 68,-4 2-44,4 0 40,0-2 4,-9 2 4,9 1 4,0-3 8,-5 2-4,5 0 0,0 2-4,-9 3 44,9-6-44,-5 3 0,-2-2 8,7 1-4,0 4 4,-14-3-8,14 1-4,-3-3-8,-8 0 0,11 3 4,-3 2 4,-1-5 0,-4 3-12,2-3 0,-1 1 4,7 5-4,-5-7 0,-4 3 8,9-1 4,-5 4-4,-3-1-4,8-4 8,-4 1-4,-5 1-8,6 3 4,-6-6-4,9 3 4,-5 0 0,-4-1 0,6 2-4,3 1 0,-6-3 0,-2 1 0,8 4-36,-4-4 48,-4-2-4,8 5 4,-6-2-4,-2-1-44,8 1 36,-4 2 0,-5-2-48,9-1 48,-3 3 0,-6-2-48,9-1 12,-5 1 40,-4 4-4,9-7 12,-5 8 0,2-5 0,-6 4 8,5-4-8,-4 6 12,4-6-4,-6-1 4,10 6 0,-4-4 0,-5 6 0,4-3-8,-2-4-4,7 4 0,-14-1-8,14 1-4,-8-4 4,-1 6 0,5-4 4,-4 0-4,2 0 0,-2 2 4,3-4-44,-2 6 48,-7-4 0,14 3-8,-13-5 8,8 4-12,2-2 0,-11 2 4,7-4-4,2 6-36,-4-6 48,4 7-4,-4-6 0,-3 2 0,8-2 0,-5 2 0,-1-1 4,3 1-4,-7-1-8,11 3-48,-11-5 56,5 6 0,5-6-4,-8 4-40,4-4 40,-12 4 0,17 0-40,-9 0 48,3-4 0,-5 7 0,11-3 0,-6-2 0,-3 2 4,-2-4-4,5 9 4,0-7 0,6 2-4,-11-4 4,5 7 0,4-3 4,-2-4-4,-7 8 4,14-10 0,-12 11-4,7-7-4,1 2 0,-5 3 0,4-5 0,-2 2 8,2 5 40,-4-4-40,4-1 0,-4 4 4,9-1-4,-12-3 0,12 1 4,-3 2-8,-6-1 4,5-2-8,-3 1 0,0 2-4,2-1 4,-3 1 0,4-5 0,-5 7-4,6-3 0,-8-1-4,11 1 4,-12 1 0,12-2 0,-3 3-4,-6-3 8,4 3 0,-9-3 0,14 1-4,-4 3 4,-4-6 4,4 5-4,-5-1 0,6-2-4,-8 4 4,8-7-4,-6 6-4,4 1 8,-2-2-4,2 2 4,-4-4 0,4-1-8,1 2 8,-8 3-4,3-2-4,4 2 4,-3-2 0,2-5 0,-1 7-8,-7-2 0,11 1 0,-6 1-48,0-7 56,1 5-4,-4 2 4,6-3 0,-8 1 4,6 2 0,-5-4 0,10 1 8,-6 3-4,-1-2 4,-2 2-4,3 0 8,-3-3-8,8 3-4,-6 0 4,-2-2 4,-1 2 0,8-4 4,-9 1-4,2 3-4,9 0 4,-10-2 4,3 2-4,-2-2-4,-1 2 4,8-3 0,-9 3 0,2-4-8,0 4 4,0-1 0,-2 1 0,8 0 4,-6 0-4,0 0-4,-2-2 4,2 2 4,-2-4 0,0 4 0,2-3-4,0 1 4,3 2-8,-5-3 0,2 3 4,3 0-4,-5-2 0,2 2 0,0-2 4,3 2 0,-5 0 0,2-5-4,0 5-4,3-2 4,-5 2-4,2 0 4,-7 0 4,15 0 0,-8 0 0,-2-3-8,7 3 4,-7 0-4,0 0 0,2 0 0,3-2 0,-5 2 0,2 0-4,3 0 0,-5-2 4,2 2 4,0-5 4,3 5 8,-5 0-8,2 0 0,0 0-4,2 0 0,-3 0 0,1 0 0,3 0 0,-5 0 0,2 0 0,0 0 4,3 0-4,-5 0 4,2 0-4,4 0 0,-6 0 0,5 0 0,-3 0 0,-1 0 0,0 0 0,-1 0-4,10 0 4,-8 0 0,-2 0-4,2 0 4,-2 5-4,10-3 0,-10-2 0,6 2-4,-5-2 4,5 3 0,-6-3 0,2 0 4,3 2 4,-3 3-4,6-3 0,-2-2 4,-4 2-4,3-2 0,0 3 0,-5-3 0,11 2 0,-6 1 0,-3 1-8,-2-4 4,9 2 0,-2-2 0,-2 1-4,-5-1 0,2 7-4,3-5 0,-3-2 4,-2 2-4,9 1-36,-8 3 48,1-3-8,7-3 0,-9 2 0,2 1 8,3 1-4,-5-2 4,11 1 0,-6-3 0,-3 2 8,3 1-4,0 1 0,4-4 4,-7 1-4,3-1 0,6 2 0,-6-2-4,-5 0 0,14 0-4,-12 0-8,7 4-36,1-1 36,-10-3-36,6 2 48,4-2-4,-5 2 0,-3-2-4,12 0-40,-14 3 48,14-3 0,-12 4 0,12-3 0,-9-1 0,9 4 4,-8-4 4,4 2 0,-6-2-4,10 0 4,-4 0-8,-5 0 4,9 0 4,-5 0-4,-2 1-4,7-1-4,-5 0 4,-4 6 0,4-5 0,-4-1-8,9 0 4,-7 4 4,-1-4 0,8 0 0,-6 2 4,-2-2 4,2 0 40,0 0-44,0 1 0,-2 5 4,4-6 4,-5 0-4,4 0 0,-4 0 0,6 3-8,-9-3 4,12 0 4,-5 0 0,-4 0 0,4 0 0,-4 4-4,9-4 4,-4 0-4,-4 0 4,8 0 4,-13 0 0,13 0-4,-13 0 0,13 0-8,-13 0 0,13 0-4,-8 0 0,8 0 4,-9 1 0,4-1 0,-4 4-8,5-4 0,-4 0 8,8 0-4,-12 1 4,12-1-4,-6 0 4,-2 4 0,8-4 0,-6 0 4,-1 0 4,7 0-8,-5 0 0,2 0 4,-6 0 4,9 2 0,-4-2-4,-6 0 0,10 0-4,-3 3 0,-6-3 0,9 0 4,-5 4 0,5-4-4,-7 0 8,7 1-4,-6-1 0,-2 0 4,8 2-8,-14-2 0,14 0 0,0 0-4,-4 4 4,1-1 0,3-3 0,-9 0 0,9 0 0,-5 2 4,5-2 4,0 0 0,-9 0 4,9 0 0,-5 3-4,5-3 4,-7 0-4,2 0 0,5 0 0,-9 0-4,9 0 4,-4 0-4,-4 2-4,8-2-4,-5 0 0,-4 0-4,9 4-4,-12-3 4,8-1 0,4 4 0,-5-4 4,-4 0 0,4 3-4,5-3 4,-9 0-4,6 2 0,-6-2 4,9 4-4,-3-4 4,-6 1 4,9-1-4,-4 4 4,-6-4 8,6 2-8,-4-2 4,2 0 4,3 0-4,-6 0 0,6 1-4,-8-1 0,8 0-4,-6 5 0,9-3-4,-12-2-4,12 2 4,-14-2-4,9 0-48,-2 3 56,7-1-4,-9 2 8,0-1-8,6-1 0,-8-2 4,8 3-4,-6-1 4,9 2 4,-5-4 4,-2 3 4,7-3 0,-5 0 0,-4 0 0,9 0-4,0 0 0,-14 0 0,14 0 0,0 0-4,0 4 0,-3-4-4,-1 0 0,4 0-4,-9 0 0,9 0-4,0 3 0,-5-3-36,5 4 48,0-4 0,-7 0-8,7 0-4,0 1 0,-7-1 4,7 0 0,0 0 0,0 0-4,-7 2-36,7-2 36,0 0-36,0 4 40,0-4-40,0 0 40,0 0-4,0 3-48,0-3 12,0 0-96,0 0-100,0 0-128,0 0-148,0 0-132,0 0-232,0 0-340,0 0-428,0 0-620,0 0-1493,0 0-1675,0 0-913,0 0 4745</inkml:trace>
  <inkml:trace contextRef="#ctx0" brushRef="#br1">8991 8763 848,'0'0'4064,"0"0"-1007,0 0-777,0 0-644,0 0-436,0 0-180,0 0-20,0 0-120,0 0-99,0 0-149,-20 11-160,20-11-140,0 0-8,0 0 20,0 0 0,0 0 0,8 0-100,-2 0-84,0 0-28,8-2 64,4-1 160,-1-3 276,18 3 108,-14-7-240,14 3-152,-9-2-56,4-2-148,-13 3-84,6 1-60,-8-2-8,-1 7-76,4-6 24,-9 4-12,-6 1 24,11-4 40,-5 7-40,-9-2 48,3-2 0,-3 4 8,0-1 0,9 1 0,-9 0 40,0 0-40,0 0-8,0 0 0,0 0-60,0 0 0,0 0 12,0 0-12,0 0-28,0 0 28,0 0 12,0 0 40,0 0 8,0 0 8,0 0 64,0 0-12,0 0 16,0 0 8,0 0 12,0 0 0,0-4-36,0 4-60,-9-2 60,9 2-60,0-7 0,0 2-72,0 0-24,-3-4 88,3 6 8,-9-9 0,9 1 0,-5 1 0,-4-3-12,6 1 0,-6-2-48,0 4 0,-5-4 0,5 7-4,-3-4-44,9 3-72,-6 3 72,-5-4 32,14 9 64,-3-2-48,-6 0-36,9 2-24,0 0-16,0 0-44,0 0-76,0 0-48,0 0-72,0 0-76,0 0-36,0 0-76,0 2-76,0-2-176,0 0-216,0 2-137,0-2-39,0 0 64,0 3-84,0-3-148,-5 2-344,5-2-292,0 4-277,0-4-439,-4 3 1424,13-19 636</inkml:trace>
  <inkml:trace contextRef="#ctx0" brushRef="#br1">9286 9478 5489,'0'0'6784,"0"0"-4024,0 0-1476,0 0-659,0 0 207,0 0 244,0 0-216,0 0-164,47-47-308,-33 31-200,7-8-188,-7 0-84,7-4 24,7 1-4,-13 1-68,3 2 124,-4-4 8,7 5 8,-7-1 52,-2 1 0,-3-1 40,3 5 32,-12 0-8,14-4 20,-14 7-84,0-1 76,0-2-52,0 6-76,0-4 0,0 5 40,0-2-44,-14 2 0,14 1-4,-12-1 12,6 2 48,-6 4-60,9-1 0,-11 6-108,5 1-12,-3 0 108,12 5-36,-14 4 44,9 4 4,-2 0 48,1 11 120,-2 4 112,8 7 48,-4 1 252,4 5 208,-3 6-196,3 1-172,0 1-276,0-5-80,-11 5 80,11-8-48,-3-4-12,3-2-12,0-9-24,0 0-44,0-7-4,0-6 0,3 0-12,-3-7-60,11 1-12,-4-4-60,-7 1-64,14-1 4,-2-3-36,-3 0 0,4-3-52,0-1-32,1 1-52,-2 3-24,-3-7-48,3 7-136,-2 0-256,-6 0-64,4 0-1100,-8 0-2545,0 1-2003,0 5 227</inkml:trace>
  <inkml:trace contextRef="#ctx0" brushRef="#br1">10100 9060 704,'0'0'5841,"0"0"-2985,0 0-820,0 0-752,0 0-276,0 0 32,0 0 4,0 0 37,0 0-137,0 0-240,0 0-224,-35 0-124,35 0-52,0 0-44,0 0-28,0 0 48,0 0 48,0 0-8,0 0-16,0 0-28,0 0-68,9 0-124,3-2-24,2-3 28,3 5 68,1 0 148,8-4 48,-5 1 116,2 3-176,1 0-196,-10 0-96,-2 0-4,0 0-56,-3 0-60,5 0 12,-14 3 8,5-3-20,-1 4 0,-4-4-36,0 0-4,0 0 16,0 0-36,0 0-172,0 0-60,0 0-88,0 0 12,0 5-12,-4-3-220,-1 1-596,5-1-881,0 5-1739,-9-5-1648,4-2-181</inkml:trace>
  <inkml:trace contextRef="#ctx0" brushRef="#br1">10130 9211 560,'0'0'10001,"0"0"-7101,0 0-1392,0 0-540,0 0-11,0 0-137,0 0-4,0 0-80,0 0-136,0 0-132,0 0-104,5 0-36,7 0 12,-12 2-12,14 0-36,-14 5-24,9-4 24,3 1-40,-9 1-56,6-1-28,2-1-48,-4 2-24,-2-3-32,7 1-4,-3-3-56,-4 4 0,4-4-4,-6 0 0,6 0-160,-6 0-176,6 0-112,5-4-88,-14 4-104,0 0-128,5 0-200,-1 0-716,-4 4-1133,0-4-2311,-4 7-2261</inkml:trace>
  <inkml:trace contextRef="#ctx0" brushRef="#br1">10888 9014 2784,'0'0'6057,"0"0"-3577,0 0-724,0 0-584,0 0-188,0 0-168,0 0-183,0 0-261,0 0-124,0 0-48,0 0 12,24-3 12,-12 6 280,2 6 468,7-2-176,2 2-200,-2-2-108,5 0 0,0 0-28,-5-2-72,0 2-148,-2-5-116,-7-1-116,6 3-8,-4-4-148,-7 0 28,-2 3-60,4-3-136,-9 0-180,3 0-136,-3 0-64,0 0-12,0 0-80,0 0-88,0-3-340,0-1-657,0 1-723,0-4-1680,0 5 147,0-1 841</inkml:trace>
  <inkml:trace contextRef="#ctx0" brushRef="#br1">11076 8769 3392,'0'0'744,"0"0"3825,0 0-2877,0 0-596,0 0-568,0 0 164,0 0 100,0 0-144,0 0-208,0 0 204,0 26 224,0-9 249,0 2 7,-3 8-76,3 2-92,-9 4-68,9-1-172,0 6-108,0-3-40,-4 0-84,-1-2-84,5-3-88,0-3-96,-9-4-48,4-4-56,5 2-104,0-5-8,-7-2-4,7-2-84,0-3-32,0 3-132,0-7-60,-5 0-100,5-1-96,0-2-156,0-2-188,0 0-400,0 0-612,0 0-917,-9-2-2383,9-7-3133</inkml:trace>
  <inkml:trace contextRef="#ctx0" brushRef="#br1">11376 9098 1656,'0'0'4701,"0"0"-1857,0 0-664,0 0-552,0 0-228,0 0-64,0 0-119,0 0-173,0 0-204,0 0-240,0 0-160,0-9-120,0 9-124,-5 0-124,5 4 12,-9-2 88,4 5 12,-4-7 12,-3 8 56,12-2 40,-13 2-36,10 1-84,-7-2-64,10 3-48,0-3-48,0 0 60,0 2 12,0-4-84,0 4-76,10-4-68,-7 2-28,10-3 28,-1-1 0,2-3-4,0 0 4,1-3-40,-1-4-36,-1-2-24,1 0-12,-7-1 40,6 1 44,-7 0 36,-6-1 40,8 3 44,-8 2 52,0 0 52,0-2 80,0 5 40,0 2 72,0 0 24,0-4-48,0 4-100,0 0-20,-8 0-40,8 4 48,0-2 88,-6 6 36,6 4 72,-7-1-40,7 1 64,0 0-24,0 2-40,0-2 4,0-3-112,7 0-88,-7 1-68,6-6-168,2 1-136,-4 2-132,5-7-204,-6 0-284,2 0-416,4-3-1164,-4-6-3193,7 5-3892</inkml:trace>
  <inkml:trace contextRef="#ctx0" brushRef="#br1">11595 9140 2612,'0'0'6377,"0"0"-3409,0 0-1512,0 0-640,0 0 244,0 0 237,0 0-65,0 0-260,0 0-296,0 0-232,13 10-176,-3-6-48,-10 1-12,0-5-28,0 4-8,0-4 0,4 0-28,-4 0 4,0 0 8,0 0 16,8 0 8,-8 0 28,0 0-16,4 0 16,-4-4-52,8-1 64,1 1-64,-9-3-108,11 2 36,-8-5-24,6 5-56,-6-2-4,6 5 0,-6-3 0,-3 5 0,9-4-8,-9 4 8,5 0 52,4 0 84,-4 4 104,8 1 24,-10 4 64,11-4-112,-14 3-136,12-4-80,-12 6-8,14-3-40,-14-1-36,7-5-12,-7 3-120,5 1-184,-5-5-156,0 0-120,0 0-64,0 0-160,0 0-456,0 0-780,-5-5-2101,5 1-3059</inkml:trace>
  <inkml:trace contextRef="#ctx0" brushRef="#br1">11949 9053 1772,'0'0'524,"0"0"-432,0 0 12,0 0 40,0 0-108,0 0 3237,0 0-661,0 0-1124,0 0-444,0 0 12,23-7 208,-23 7 32,0 0-64,0 0-175,0 0-189,0 0-104,0 0-88,0 0-60,0 0-80,0 0-72,0 0-88,0 0-60,-9 0-60,9 7 0,0-2 20,-5 2-8,-4 3-12,6 4-16,-6-1-48,-3 1-56,12 3-16,-14 0-68,9-3-52,1 2-60,-5 0 0,9-6-12,0-1-16,0 3-32,0-5-120,9-3 32,0-1 64,0-3 0,-4 0-16,7 0 16,9-7 12,-7 0-28,3-5-32,1 0-16,-6-2 0,0 2 148,2-2 48,0 1-36,-7-1 36,2 2 12,-9-2-4,0 6 0,0-1 0,0 0 4,0 0 12,0 8 132,0-8 28,-4 9-16,-1-2-20,5-1-28,0 3 12,-7 0-20,7 0-28,0-2 60,0 2-96,0 0-36,0 0-156,0 0 24,0 0 32,0 0-8,0 0-12,0 2 0,0 3 120,0 2 124,0-4 8,0 10-36,0-3 28,0 1-4,-5 3-12,5-1 76,0 1 8,0 4-8,0-1-124,0 1-52,0 4 148,0-4-48,0 3-60,0 1-40,-9-4 52,9 4-12,0 1-36,0-5 88,-5 2-96,-4-6 68,9 0 36,0 0 48,-3 0-8,-6-3-28,9-1 12,-12-5-12,12 4 24,-6-7 36,-2 3-8,8 2-28,-9-7-72,0 0-72,6 0-48,-6 0-96,4 0-52,-4 0-104,6-7-96,-6 2-136,9 0-172,0-4-36,0 5-180,0-4-228,0 2-536,0-6-1037,9 2-2551,-6 1-1761</inkml:trace>
  <inkml:trace contextRef="#ctx0" brushRef="#br1">12326 9035 4256,'0'0'7101,"0"0"-4453,0 0-1308,0 0-640,0 0 145,0 0 431,0 0 56,0 0-100,0 0-232,0 0-312,0 0-276,0 4-96,5-2-112,-2 3-92,-3-2-40,14 1-24,-5-4-36,3 7 60,0-7 0,2 0 0,-1 0-72,-5 0 0,4-2-4,2-3 0,0 5-4,-14-4-112,7 1-48,-7 3 72,0-5 44,0 3-92,0-2 36,-7 3-12,2-8-28,-4 7-8,-5-5 24,2 2-28,-3 3 100,1 2 60,8-3 4,-6 1-4,4 2-4,4 0-44,-5 0-12,9 2 12,-5 3 48,5-2 96,-9 8 172,9-2-16,0 3-80,0 5-64,9-5-36,-4 8 0,-5-5-72,13 3-48,-13-6-36,8 5 0,-4-3 12,4-5-64,-2 3-20,2-1-64,-8-3-68,0-4-88,6 3-136,-6-4-184,0-1-184,0-2-224,0 0-344,0 0-661,0 0-1011,7-5-3016</inkml:trace>
  <inkml:trace contextRef="#ctx0" brushRef="#br1">12617 9154 12477,'0'0'6465,"0"0"-5297,0 0-1168,0 0 8,0 0 308,0 0 368,0 0 252,0 0-40,0 0-316,0 0-316,0 0-204,3 9-60,-3-9 0,0 0 0,0 0 60,0 0 16,0 0-68,0 0-4,0 0-4,0 0-52,0-4-28,9-1 80,-9 1 12,3-6 60,6-1-68,-5 3 0,6-4-4,-6-2-4,4 3 0,1 1 4,-9 1 4,14 4 4,-14-2-8,0 7 4,9 0 48,-6 0 20,-3 0 36,9 10 24,-6-1 24,6 1 48,-4 1 208,4 5-172,-4-2-204,2-4-36,-2 4-96,-1-7 0,5 3-156,-6-3-208,-3-1-168,14-5 0,-5-1 72,-4 0-124,7 0-232,-3-5-404,5-4-752,-11-1-1761,1 6-2299,5-8-1157</inkml:trace>
  <inkml:trace contextRef="#ctx0" brushRef="#br1">12923 8971 7705,'0'0'8897,"0"0"-6029,0 0-1668,0 0-724,0 0-112,0 0-12,0 0 228,0 0 196,0 0-280,48 5-204,-36 2-124,2-2-48,3 4-36,-1-2-24,-2 0 72,7-2-24,-2 4-108,-7-7-72,0 6 12,-8-4-156,10-2-280,-14-2-312,8 0-320,-8 0-600,0 0-832,-8 0-1273,8-2-2115,-14-7-1881</inkml:trace>
  <inkml:trace contextRef="#ctx0" brushRef="#br1">13044 8769 9157,'0'0'8257,"0"0"-6329,0 0-1560,0 0-320,0 0 208,0 0 256,0 0 184,0 0 132,0 0-212,0 0-144,0 0-36,0 57-76,0-32-56,0-3-16,-4 11-48,-6 0 100,10-1 104,0 1-68,-4-2-112,-4 1-24,8 3-36,0-9-60,-4-4-36,4 1-24,0-4-36,0-3 0,0-2-48,0-7-4,4 2-152,-4-6-108,0-1-144,0-2-160,0 0 4,0 0-40,0-9-72,0 0-628,0-8-1412,0-4-2897,0 2-3468</inkml:trace>
  <inkml:trace contextRef="#ctx0" brushRef="#br1">13736 9011 4456,'0'0'5065,"0"0"-2705,0 0-1004,0 0-748,0 0-88,0 0 428,0 0 261,0 0-1,0 0-148,0 0-188,3 0-112,-3 5-52,9 4-28,-4 0 24,2 3 8,7 5-60,-5 2-24,3 1-24,2 6-52,-5-4-116,3 6-136,2-3-120,0-3-84,-7-1-36,1-3-52,-2-1-8,6-5-40,-12-1-20,9 1-48,-4-7-24,-5 0-132,0-5-124,0 4-128,0-4-16,0 0 4,0-4-76,8-6-232,-8-4-704,0-2-1168,0-6-2253,0 6-2619</inkml:trace>
  <inkml:trace contextRef="#ctx0" brushRef="#br1">14030 8878 1764,'0'0'9729,"0"0"-7221,0 0-1384,0 0-496,0 0 193,0 0 287,0 0-48,0 0-100,0 0-180,-8 42-208,-3-28-108,8 4-28,3 4 0,-9 1 88,5 5-4,-4 0-64,8 7-32,-14 0-88,14-8-80,-4 8-64,-4-7-36,8 0 24,-6-5-168,-1-4-12,7-2-8,0-5 8,0-3-8,0 0-52,0-7-384,0 1-172,0-3-120,0-3-196,13-4-344,-13-6-1116,8-2-2333,-4-1-3475</inkml:trace>
  <inkml:trace contextRef="#ctx0" brushRef="#br1">14164 9157 5733,'0'0'10280,"0"0"-7787,0 0-2013,0 0-480,0 0 304,42 0 776,-28 0 648,-2 0-592,11 0-520,-11-3-360,2 3-172,-5-4-72,3 4-4,0 0-8,2 0 0,-5-3 0,-6-1-12,6 1-60,-9 1-24,0 0-76,0-5-92,0 6-136,0-6 100,-9-4 20,6 3-24,-6-5 0,6 3-144,-11 3-100,5-5-84,-3 5 168,7 0 292,1 7 172,-6 0 172,10 0-4,-4 3-20,-4 8 156,8 1 220,-4 0 12,4 6 24,0 3-40,-9-4-72,9 6-120,0-6-88,0 2-72,0-3-60,0 3-32,9-5-76,-5-2-60,4-5 12,-4 4-60,6-3-108,-1-4-40,3-2 28,11-2-28,-8 0-116,6-2-128,2-2-228,-11-4-208,14 6-476,-5-3-728,-2-2-801,-3 5-2127,-7 0-1401</inkml:trace>
  <inkml:trace contextRef="#ctx0" brushRef="#br1">14752 9053 7265,'0'0'9249,"0"0"-6821,0 0-1704,0 0-712,0 0 52,0 0 584,-39-4 508,29 8-112,-2 3-220,0 5-284,-11 0-212,11 2-124,0 2-12,-8 6 40,8-4 8,0 5 48,7-4 48,-4-2 4,4-1-88,-2-2-96,7-2-96,0 0-52,0-1-4,7-3 0,-2-2-4,4 2-4,5-6-44,-2 3-36,2-1 24,1-4-12,3 0-60,5-7-72,1 5-184,-1-8-200,-2 1-232,-4-2-400,4-1-868,2-5-1760,-11 3-1713,2-2-3364</inkml:trace>
  <inkml:trace contextRef="#ctx0" brushRef="#br1">14855 9039 10065,'0'0'8649,"0"0"-6653,0 0-1996,0 0-708,0 0 708,0 0 292,0 0 600,43 35 408,-38-34-420,8 8-456,1-4-216,6 4-4,-2-5-84,-1 4-120,4-2-44,-3 1-136,8-6-292,-9-1-192,8 4-208,-3-4-624,-1 0-2592,-7 0-3617,7-4-1096</inkml:trace>
  <inkml:trace contextRef="#ctx0" brushRef="#br1">15045 8826 9773,'0'0'8421,"0"0"-6185,0 0-2236,0 0-136,0 0 136,0 0 368,0 0 252,0 0 328,0 0-88,0 0-424,0 0-112,0 30 40,-9-8 32,5 10 100,-4-3-100,4 8-72,-10-2-8,6 3-52,8 1-36,-13-3-96,13-1-48,-12-5-80,12 3-4,0-9 0,0-3 0,0 2-4,0-11-56,0 2-12,0-4-48,7-4-12,-7 1-72,5-7-96,-5 0-160,0 0-44,0 0 8,0 0 16,0 0-140,9-4-360,-9-5-524,0 1-812,0 1-773,0-2-1915,0-1-1237</inkml:trace>
  <inkml:trace contextRef="#ctx0" brushRef="#br1">15266 9138 4576,'0'0'11645,"0"0"-7864,0 0-3025,0 0-608,0 0 300,0 0 476,0 0 128,-21 47-144,21-36-124,-5 4-280,-4 1-240,9 0-152,0 3-76,0 0-36,0 0-88,0-3-56,9-2-84,-4-5-36,2 3 24,-2-7-52,9 0 40,7-5 60,-9 0 48,11-8-88,-2-3-8,-4-1 60,4-6 56,-10 3-140,1-6-136,0 0-36,-3 0-60,-9-2-164,0 1 28,-9 6 216,6-3 208,-18 5-72,1 7-28,-4-2 172,7 8 136,-4-1 700,-2-3 132,2 5-92,7 0-108,2 0-72,-2 7-52,0-7-72,7 0-160,-2 1-176,4-1-100,5 0-204,0 0-448,0 0-428,0-1-368,0-6-1552,5 0-3585,4 0-2300</inkml:trace>
  <inkml:trace contextRef="#ctx0" brushRef="#br1">15477 9227 10585,'0'0'4204,"0"0"-3548,0 0-480,0 0 348,14 49 941,-14-35 39,8-2-180,-4 2-156,-4 0-512,9-5-316,-4 5-76,-5-2 28,0-4-76,9-4-68,-9-1 32,0-3 48,5 2 4,-5-2-16,0 0 0,0-2-20,0-3-148,7-5-48,-7-2-160,0-2 28,0 0 72,5-7 60,-5 7 12,0-5-4,0-4 0,9 2-8,-9 2 12,7 0 60,-7 1-72,10 1 0,-6 3-72,-4 7 64,8-2 8,-2 6 0,-6-4 4,7 7 44,-2-4-36,4 3 96,-4-3-36,3 4-24,-4 0-48,8 0-52,-3 0 40,1 4-36,-3-3 0,-1 3-12,6-4-24,-4 2-156,-4 3-64,6-3-44,-6-1-148,5-1-48,-6 0-100,-3 4-256,0-4-504,0 0-740,0 0-489,-3 0-399,3 0-1616,0-4-449</inkml:trace>
  <inkml:trace contextRef="#ctx0" brushRef="#br1">16598 8976 808,'0'0'6433,"0"0"-3569,0 0-904,0 0-656,0 0-252,0 0-4,0 0-63,0 0-89,0 0-128,0 0-176,-14-17-136,10 13-124,1 1-152,3 3-112,0 0-68,-9 0-88,9 0 4,0 0 24,0 0-16,0 0 28,0 0 48,0 0 4,0 0 68,0 0 64,0 7 60,9 0 12,-9 3 208,0 11 412,0-4 0,0 10-188,0 4-48,-9-1-108,4 4-192,-2-2-112,0-1-84,0-1-48,2-4 20,5-3-68,-9-1-12,9-6-36,0-2 0,-4-5-12,4 1 48,-8-6-60,8-1-48,0 2-64,0-5-80,0 0-40,0 0-116,0 0-128,0 0-228,0 0-308,0-5-952,0 0-2641,0-7-4520</inkml:trace>
  <inkml:trace contextRef="#ctx0" brushRef="#br1">16430 9138 14053,'0'0'6277,"0"0"-4405,0 0-1872,0 0-352,0 0 352,0 0 316,37 25 228,-23-24 60,-2 6-108,-3-1-240,5-5-172,-2 6-80,9-5-4,-2 0-12,-3-2-84,6 0-184,-4 0-372,-6 0-328,11 0-516,-8 0-1380,-1-2-3065,4-5-3908</inkml:trace>
  <inkml:trace contextRef="#ctx0" brushRef="#br1">16904 9211 248,'0'0'14905,"0"0"-10992,0 0-3105,0 0-808,0 0 8,0 0 408,0 0 524,0 0 360,0 0-248,0 0-328,-35 44-280,32-23-176,-6-5-100,9 8-60,-5-5-60,5-1-48,0-3 0,5 4-72,-5-6-48,9-3-36,-6-5-36,11 4-4,-1-9 88,9 0 36,-6-7 0,3 4-12,2-10-36,-4 3 12,1-4-16,-6 2-32,2-4-84,-2-3-136,-12 0-60,0 0 24,0-2 120,0 5 28,-12-5-40,-2 2-100,-7 7-32,-2 5 156,6 0 280,-4 3 192,7-1 356,7 5-96,-7 0-248,0 0-204,7 5-88,-7-3-116,11-2-320,-6 2-160,9-2-776,-5 0-1045,5 0-3219,0 0-3001</inkml:trace>
  <inkml:trace contextRef="#ctx0" brushRef="#br1">17636 8955 3260,'0'0'8329,"0"0"-5749,0 0-1292,0 0-520,0 0 121,0 0 347,0 0-164,0 0-216,0 0-256,0 0-236,0 0-224,7-21-136,-7 32-4,-7 6 240,7 11 296,0 7 432,-5 5-208,-4 5-96,9 2-108,-14-1-208,14-6-108,0-2-84,-3-7-68,-1-4-16,4 1-60,0-8 0,0-6-4,0-1-8,0-3 0,0-5-8,0-3-40,0 3-24,-8-5-136,8 0-104,0 0-84,0 0-172,0-5-144,0-2-328,8-7-856,-8-5-2701,7 1-2511,-7-2-1825</inkml:trace>
  <inkml:trace contextRef="#ctx0" brushRef="#br1">17821 9290 7797,'0'0'8472,"0"0"-5843,0 0-1685,0 0-796,0 0 132,0 0 524,0 0 472,0 0-260,0 0-216,0 0-320,-9 42-248,9-23-100,0-2 12,0 2 60,0 1-60,0-1-76,9-5-68,-5 0-12,4-2-96,6-3-48,-5-4 60,3 0 0,0-1 48,11-4 36,-11-4-36,7-3-12,-3-5-72,-2 1-88,-5-1-152,-4-2-40,7-5 12,-3 0-92,-9-5-20,0 6 76,0-6 48,0 1 48,-9 2-24,4 2-40,-2 0 88,-7 5 316,0 7 104,7-4 300,-7 3 36,0 4-148,7 2-40,2 1-32,-4-3-64,-5 1-44,14 3-40,-3 0-72,3-2-84,-9 2-100,9 0-348,0 0-420,9-2-876,-6 2-749,8 0-2647,-8-5-2677</inkml:trace>
  <inkml:trace contextRef="#ctx0" brushRef="#br1">18279 9312 15457,'0'0'5357,"0"0"-3873,0 0-1460,0 0-24,0 0-88,0 0 88,0 0 72,0 0 172,0 0-40,0 0-204,0 0 0,-22 27-84,15-13 84,2 1 120,5 4-20,-9-6 20,9 1 12,0-2-72,0-2-20,9-3-40,-4 4-12,2-10-48,-2 6 52,4-5-4,-1-2-48,5 0-12,1-2-24,0-6-28,-2 4-56,-4-3-76,5-5-44,1 5-28,-6-7-12,-8 4-28,12-3 4,-12-1-4,9-3 124,-9 7 172,0-1 72,0 1 136,0-3 56,-9 5 68,9 4 68,-5-4 0,-2 2-36,2 1-36,2 2 24,-8 1-52,-1-2 28,8-1-16,-4 2-92,8 3-148,-6 0-124,0 0-80,6 0-232,-7 0-340,0 0-336,7 0-716,0 0-1089,0 3-1951,0 2-1665</inkml:trace>
  <inkml:trace contextRef="#ctx0" brushRef="#br1">18574 9349 1596,'0'0'9957,"0"0"-7705,0 0-1516,0 0-484,0 0 656,0 0 833,0 0-37,12 45-260,-12-24-264,0-2-212,0 2-352,0 4-264,0-4-24,-9 1-76,9-4-36,0 3-48,0-7-72,0-2-32,0-3-60,0-4 68,0-2-12,-3-3 12,3 0 48,0 0 24,0-1 60,0-10 376,3-3-196,-3-3-384,0-8-36,0-6-144,9 3-12,-9-2 72,5-4 48,2-3-4,-1-1-104,2 1-60,1-1 0,3-1 48,2 1 108,7 1 84,-7 10 92,2-3 28,3 11 84,-7-2 72,-3 14-60,-6 0-68,11 2-52,-5-2-92,-6 5-4,10 2-12,-3 0-72,-1 0-28,0 2 4,-6 6-24,6 3-24,-6-4 12,8 5 48,-11 2 0,3 0-108,-3 2-4,0-1 52,0 1 60,0 3 36,-3 0 56,-8 0-4,11-3 0,-3 5 4,-6-4 0,9-4 4,-12 4 72,12-1 72,-5-2 12,1 0 16,-6-4-4,-3-6-12,10 6 12,-9-6-60,1-1-68,-6-3-40,1 0-84,2 0-72,-7-3-96,9-1-112,-2-6-20,0 6-4,2-5-156,9 1-312,-3 2-712,6-2-1128,0 6-2797,0-3-3048</inkml:trace>
  <inkml:trace contextRef="#ctx0" brushRef="#br2">9218 10698 2464,'0'0'6649,"0"0"-3953,0 0-1044,0 0-624,0 0-120,0 0 52,0 0 1,0 0-193,0 0-188,0 0-236,0 0-148,0 0-72,0 0-4,0 0-20,0 0 32,0 0 4,0 0 24,0 0 0,0 0 24,0 0 8,0 0 16,0 0-36,0 0-28,0 0-20,0 0-28,0 0-12,0 0 4,0 0 20,0 0 12,0 0-32,0 0 8,0 0 0,0 0 16,0 0-28,0 0 12,0 0-12,0 0-12,0 0-8,0 0 8,0 0-60,0 0 48,0 0-48,0 0-4,0 0-8,0 0 0,0 0 0,0 0-8,0 0-4,0 0-48,0 0 0,0 0 48,0 0-52,9 4 24,-9-4 40,0 3 4,0-1 8,0 3 0,3-1 76,-3 4-4,0-4-24,0 4-48,9 3-8,-9 1 8,0-1-12,0 1 4,3-4-4,-3 5 0,0-6-8,0 5 8,0-9 4,0 6-4,9-4 4,-9 0 44,0 2 12,0-7 36,5 7 16,-5-5 8,9 2-24,-9 1 36,5 0-60,-1-1-72,-4 1 0,9-2-12,-6 1 0,-3 3-48,9-4 12,-4 4 36,-5-2-60,0-3 60,0 7 0,9-6 12,-9-1 52,0 5 20,0-7 0,0 0-60,0 4 0,0-4-8,0 0-4,0 0-4,0 0 0,0 0-4,0 0 0,0 0 4,0 0 0,0 0 4,0 0-4,0 0 0,0 0-8,0 0 0,0 0 0,0 0 8,0 0 4,0 0 8,0 0 4,0 0 0,0 0 36,0 0-40,0 0 4,0 0 40,0 0-44,0 0 4,0 0 0,0 0 0,0 0-4,0 0-8,0 0-60,0 0-4,0 0 52,0 0 0,0 0-36,0 0 36,0 0-48,0 0 48,-9 3 12,9 2 92,-14 1-32,2 4 16,8-1 8,-10 3 0,0-3 60,11-1 12,-9 3 232,3-2 92,6-3-224,-8 0-136,8 1-108,-6-2-4,9-3-8,0 3 0,0-5-8,-5 0-4,5 2-36,0-2 0,0 0-48,-4 5-24,4-5-4,0 2 16,0-2 0,0 1 24,0 3 24,-9-4 0,9 5 48,0-5-60,0 4 0,0-3-36,0-1-52,0 2-56,0-2-88,0 0-116,0 0-80,0 0-188,0 0-240,0-3-440,9-6-680,-9 2-1005,0-7-2627,4 5-545,1-13 3781</inkml:trace>
  <inkml:trace contextRef="#ctx0" brushRef="#br2">6497 10510 1092,'0'0'324,"0"0"188,0 0 2392,0 0-143,0 0-841,0 0-616,0 0-328,0 0-268,0 0 56,0 0 192,-3 0-84,3 0-132,0 0-59,0 0-81,0 0-44,0 0-24,0 0-48,0 0-92,0 0-84,0 0-64,0 0-48,0 0-36,0 0-52,0 0-20,0 0-28,0 0 16,0 0 8,0 0-24,0 0-48,0 0 0,0 0 76,0 0-40,0 0 36,0 0-24,0 0-48,3 0 52,-3 0-4,0 0 12,0 0 0,0 0-20,0 0 32,0 0 0,11 0 24,-11 0 16,3 0-16,6 0-48,-5 0 28,4 3 32,-3 1-12,2-2-8,0-2 8,-3 3 12,8-1-36,-12 1 16,12 3-40,-3-3 12,-4-3-24,4 5 36,-4-1-72,2-3 72,-2 1-8,8 2-28,-8-4 0,4 3-36,-6-1 108,11-2-60,-7 0-12,-2 2 36,4-2-36,-4 0 28,4 0 8,-6 0 48,9 0-48,-6 0-80,2 0-4,-2 0 4,-6 0 56,12 0-60,-12 0-48,12 3-36,-12-3 84,11 4 12,-8-3 0,9 3-12,-3-2 0,-6-1 8,17 5 0,-12-5 4,4 5 72,1-6-76,-8 1 40,7 5 0,2-6-36,-2 3-4,-7 0-4,8-3-4,-1 6 0,-12-6 4,14 1 0,-5 3-4,-4-2-48,2-2 36,-2 7 8,4-7-68,-9 1 72,8 1 0,-8-2 96,13 4 52,-13-1-100,14-1-36,-7 1 48,-2-3 0,3 2-52,-2-2 40,6 4-40,-3-3 52,-1-1-56,6 0 4,-7 4 0,-2-4-8,8 0 0,-3 3 0,2-3-48,-8 2 44,5-2-4,-1 0 0,6 5-4,-5-5 4,-6 4 8,10-3 44,-5-1-36,6 2 52,-2 3-12,-6-3 0,11 0-36,-5-2 0,-3 3 48,3-3-56,2 0 4,-9 2-8,8 2 4,-1-4 44,-9 3-40,11-3 4,0 2 76,-7-2-80,-2 3 52,9-3-48,-1 2 0,-5 2 60,1-4-12,5 3 0,-2-3 12,-3 0-64,-6 0 40,11 4-44,-5-1 4,3-1 0,-3-2-8,0 3 12,5-1 48,-11-2-52,9 0 40,0 4-48,2-1 60,0-3-52,-10 2 52,8-2-52,2 3 40,-2-3-40,2 2-8,0-2 4,-2 0-4,4 2 0,-2 3 0,0-5 0,-2 2 0,2-1 4,-2-1 0,0 0-4,2 4-4,-2-4-4,-6 3-4,6 1 8,2-4-8,-2 0 8,0 3 4,-7-3-4,9 4 4,-1-2 4,-1-2-4,-3 3 4,-6-3 56,7 2-56,3-2 0,-8 0 0,-2 3 8,10-3 48,1 0-48,-2 2 0,-4 2 60,6-1-64,-1-3-4,-8 2 0,11-2 56,-3 0-52,1 0-8,-7 2 8,7 3 4,0-4-12,2-1 0,-4 2-4,-5 2 0,5-4 0,1 1 4,-1 3-4,2-2 8,-6 1 0,1 1-4,3-4-4,2 0 4,-5 5-4,-6-3-4,10-1 8,1-1-4,-6 4 8,1 3-4,3-5 4,2-2 0,-5 1-4,3-1 0,-7 6-4,9-3-4,-2-3 4,-8 4 4,8-3-8,2-1 8,0 0 0,-7 2 0,7 1 0,0-3 8,-11 0 0,15 4-4,-11-4 8,0 0-4,5 3-8,-3-3 8,3 0 52,2 0-12,-11 0-48,15 0 0,-6 0 4,2 6 40,-5-6-36,3 1-8,2-1 0,-11 0 8,15 2-8,-10-2 12,6 0 72,-10 4-36,8-4-36,2 1 72,0 3-72,-2-1-4,-8-3 4,8 2-4,10 2 0,-9-4 4,1 1 0,-1 3 36,-9-1-44,13-3 8,-4 2 32,-5-2-44,-2 2 0,6-2 0,-4 3-8,6 1 8,-10-4 44,5 2-44,-1-2 0,4 1 4,-1-1 36,-8 4-40,10-1 0,-5-3 8,6 2-4,-2-2 4,-3 3 4,3-3-8,2 0 4,-1 0 40,1 2-40,-8-2 40,8 0-44,-5 0-4,3 2-4,-3 3-8,-4-5 0,9 2 0,-7-2-48,-2 3 52,8-3-4,-3 2-48,-3-2 48,2 7-48,-4-7 52,2 0 4,-2 4-4,9-4-52,-5 3 60,-6 1 0,6-3-8,-5 1-28,6-2 36,-7 4 60,10-4-60,-8 0 4,4 0 56,-6 3 8,-3-3-68,11 0 0,-11 0 0,3 0 8,-3 0 4,0 0 36,0 0-40,0 0 0,0 0 0,0 0 0,0 0-4,0 0-4,0 0-8,0 0-4,0 0 0,0 0-36,0 0 40,0 0-40,0 0 0,0 0 40,0 0-40,9 0-12,-9 0-36,0 0 0,0 0 0,0 0 12,0 0 12,0 0-4,0 0 28,0 0-24,0 0-12,0 0-48,0 0-48,0 0-132,0 0-148,0 0-132,-9 0-216,9 0-536,0-3-1172,0 3-3489,-14-6-5732,37 15 10237</inkml:trace>
  <inkml:trace contextRef="#ctx0" brushRef="#br2">9828 10482 3916,'0'0'6865,"0"0"-4709,0 0-1060,0 0-412,0 0 84,0 0 104,0 0-87,0 0-153,0 0-200,0 0-208,0 0-172,0 0-52,0 0 0,4 0 0,-4 2 100,8 3 60,-4 4 100,4 3 96,3 5 280,-4 4-12,10 4-124,-3 2-88,-2 3-48,9 1-36,-1 6 24,-5-9 96,8 5-76,-6-7-80,-4-1-76,4-10-32,-5 4-28,-3-5-48,-4-7-48,4 2-48,-4-4-8,-5 2-4,7-7 0,-7 2 0,0-2-8,0 0-148,0 0-24,0 0-52,0 0-32,0 0-100,0-5-192,0-4-304,0-1-368,0-3-872,5 3-1985,-5 3-2607,9-9-1009</inkml:trace>
  <inkml:trace contextRef="#ctx0" brushRef="#br2">10252 10344 808,'0'0'276,"0"0"5925,0 0-3581,0 0-972,0 0-444,0 0-336,0 0-68,0 0 96,0 0 140,0 0-63,0 49-169,0-30-52,0 7-4,-9 4 36,9 0-28,-5 5-64,-4-1-36,-3-1-76,7 4-108,-2-4-124,-13-1-68,8 1-52,0-7-60,-2 2-24,2-7 28,-2 0-4,10-4-60,-10-5-36,11 2-72,-6-5 0,9-4-72,0-5-12,-5 2-132,5-2-256,0 0-144,5-2-156,-5-3-124,12-9-660,-3-4-2152,0 5-1697,5-3-3340</inkml:trace>
  <inkml:trace contextRef="#ctx0" brushRef="#br2">9819 10203 2628,'0'0'312,"0"0"3477,0 0-1465,0 0-592,0 0-460,0 0-120,0 0-84,0 0-44,0 0-64,0 0-75,0 0-89,-26-5-180,26 5-184,0 0-76,0 0-40,0 0-108,7-2-72,-2 2 0,9 0 8,7 0 4,2 0 84,-2-2 72,5 2 208,4-3-52,-1 3-120,6 0-96,-4-4-148,-6 4-88,1-1-4,-9 1-4,1 0 0,3 0 0,-7 0-8,-9 0-64,7 0-12,-12 0-4,9 0 80,-9 0-52,3 0 60,-3 0 0,0 1 120,0-1-32,0 0-16,-3 0-12,3 0-52,-9 0 0,9 0-8,-3 0-8,3 0 4,-9 0 4,9 0 60,0 0 0,-5 0 24,-4-1-8,9-3-68,0-1 52,-12-4-56,12-1-4,-5-1 4,-4-3 4,5 0 76,-1 4-72,-4-6-12,-3 4 0,7-2-48,-7 0-12,3 4 48,-5 1-44,11 4 56,-6-2 48,9 7-48,-4-4-4,-1 4-44,5-3-16,0 3-32,0 0-48,0 0-76,0 0-104,0 0-152,0 0-132,0 0-72,0 0-204,0 0-360,0 0-705,0 3-747,0 1-2044,0-2-1241,0 3 3149</inkml:trace>
  <inkml:trace contextRef="#ctx0" brushRef="#br2">10640 10489 600,'0'0'7133,"0"0"-4441,0 0-864,0 0-692,0 0-108,0 0-32,0 0-76,0 0-195,0 0-177,0 0-164,0 0-28,12 0-32,1 0 8,-3 0 24,2 0-24,6 3 144,-1-3 120,9 4-108,-5-4-172,-3 0-132,8 2-64,-9-2-112,-3 0-8,-2 0-120,1 0-16,-1 1-20,-5-1-4,5 0-32,-12 4-4,9-4-184,-9 0-60,0 0-60,0 0-16,0 0-60,0 0-132,0 0-260,-9 0-365,9 0-487,-5 0-652,-2 3-1636,7-3-165,-7 0 1613</inkml:trace>
  <inkml:trace contextRef="#ctx0" brushRef="#br2">10652 10668 5717,'0'0'7492,"0"0"-5036,0 0-1435,0 0-621,0 0 8,0 0 200,41-5 292,-29 5-56,5 0-232,-5-2-260,9 2-156,7 0-84,-10 0-68,-1 0-44,-5 0-124,2 0-32,-2 0-64,-3 0 12,-5 2-12,4-2-60,3 5-184,-11-3-164,0-2-160,0 0-204,0 2-389,0-2-503,0 0-740,0 3-1876,0-3-109,-11 6 2793</inkml:trace>
  <inkml:trace contextRef="#ctx0" brushRef="#br2">11418 10475 3420,'0'0'5877,"0"0"-1797,0 0-2332,0 0-716,0 0-355,0 0 219,0 0 240,0 0-92,40-14-192,-28 14-156,5 0-140,-3-3-116,7 3-80,-3-4-80,3 4-88,1 0-100,-10 0-92,1 0-96,1 0-24,-6 4-24,4-4 12,-3 3-4,-9-3-192,11 0-336,-8 0-224,-3 5-152,0-3-448,0-2-777,0 0-1839,0 0-1740,0 0-285</inkml:trace>
  <inkml:trace contextRef="#ctx0" brushRef="#br2">11867 10018 184,'0'0'9249,"0"0"-6465,0 0-1304,0 0-844,0 0-92,0 0 264,0 0 369,-12-38-105,0 35-384,7-4-392,-9 7-160,-2-4-136,2 4-56,-7 0-20,4 4-32,-6 3-4,2-1 64,-2 3 40,11-5 0,0 8-96,-5-5 52,3 5 48,2-5 0,-2 3 4,10 3 8,-5 1-4,-3-4 0,7 2-4,-4 4-44,4 1 44,-7 3 100,8-5 72,-4 6 12,4 0 24,-6 0 64,6 2 108,4 1 120,-9 4-24,4 3-60,-2 2-76,7 4-12,0 1-24,-5-1 36,5 5-112,0-7-48,0 0-32,-9-1-52,9-4-92,0-6-4,0-1-4,0-5-8,0-1-48,9-10 0,-9 3-12,0-4-88,0-3-116,0-3-148,5 0-124,-5 0-148,0-9-292,0-5-1216,0 2-2637,0-2-3044</inkml:trace>
  <inkml:trace contextRef="#ctx0" brushRef="#br2">11972 10119 888,'0'0'352,"0"0"208,0 0 2476,0 0-443,0 0-753,0 0-612,0 0-184,0 0-44,0 0-4,0 0 132,0 0-192,3 0-192,-3 0-59,0 7-41,0 0 24,9 2 84,-9 3-4,5 1-40,-1 6-36,-4 2 8,0 3-12,0 6-64,8-4-48,-2 9-120,-6-1-124,0-6-24,0 5-56,0-3-76,0-4-96,0 0-12,0-1-40,0-1-8,0-5-4,0-1-44,0-9-24,0 3 12,0-5 0,0 0 0,0-6-148,0 1-116,0-2-60,0 0-52,0 0-96,0-3-136,0-10-376,0 0-1044,0-7-2257,0 5-2547,0 2-449</inkml:trace>
  <inkml:trace contextRef="#ctx0" brushRef="#br2">12153 10458 4528,'0'0'4673,"0"0"-2493,0 0-808,0 0-364,0 0 56,0 0 96,0 0-95,0 0 87,0 0-188,0 0-476,31 38-108,-31-28 24,7 3 228,-1 1 88,-6-2-368,8 0-160,-4-2-44,6-3-16,-6 4-24,5-8 12,-6 6 16,6-6 20,-1-1-60,1-2-12,-4 0-12,8-2-20,-5-1-40,5-6-12,-8 2-8,3-1-116,-4-3-44,5 1-96,-4-4-16,-2 3-12,-3 1 40,0-1 32,0 1 60,0 1 4,0-3 12,0 5 44,0 0 40,0-3-12,0 6-52,0 1-56,-3-3-4,3 3 12,0 3-24,0 0-60,0 0-112,0 0-184,0 0-332,0 0-596,0 0-745,0 0-983,0 0-2873</inkml:trace>
  <inkml:trace contextRef="#ctx0" brushRef="#br2">12498 10498 9549,'0'0'7693,"0"0"-5069,0 0-2000,0 0-564,0 0 284,0 0 336,14 38 256,-14-29-80,0-2-372,0 3-340,9-1-144,-4 0-76,-5-2-128,0-6 0,0 5-64,7-3-56,-7-3-76,0 0-88,5 0-80,-5-3-212,0-4-592,0-6-1236,0 1-1917,0-4-1983</inkml:trace>
  <inkml:trace contextRef="#ctx0" brushRef="#br2">12577 10262 4332,'0'0'8013,"0"0"-4801,0 0-1507,0 0-1133,0 0-352,0 0 76,0 0 100,0 0 72,0 0-212,0 0-256,0-1-428,0 2-792,0 6-429,0-5-927,0 0-3304,-4 3-1445</inkml:trace>
  <inkml:trace contextRef="#ctx0" brushRef="#br2">12767 10487 3860,'0'0'8185,"0"0"-5521,0 0-1620,0 0-680,0 0 265,0 0 751,0 0 24,0 0-220,0 0-308,0 0-352,0 0-272,0 5-80,-9 1-40,9 2-24,-4 3-64,-1 5-44,-7-1-48,3-1-12,4 4-48,5-4 24,-9-1-4,9 0-8,0-6 48,9 1-48,-4-6-24,4 3 56,3-5-8,-3-5-48,17 0-40,-5-7-56,-2-8-40,6 5-12,-6-8 60,2 6 48,-9-4 152,5-4-76,-12 8 36,8-4 0,1-5 48,-14 8 4,12-4 104,-12 1-100,0 3 4,0-2-12,0 4-12,0-3-48,0 0 52,-12-1 8,12 5 72,0-1-60,-6 0 172,-2-3-52,8 9-20,0-1 60,-6 3 8,6 2 16,0 3-40,0 3-120,0 0-36,0 0-96,0 0-60,0 0-112,6 9 36,-6 1 232,0 7 288,8-1 112,-8 7-72,6 6-24,-6 4-24,0-3-28,-6 5-92,-2-2-88,8-2-60,-6 3 36,-1-8 12,7-2 24,0-1 48,0-6-44,0-3-40,0-3-36,0-4-12,7-2-96,-1-3-144,-6-2-124,0 0-84,8 0-108,-2-7-212,2-6-536,-4-2-1388,-4 1-3909,9-7-3584</inkml:trace>
  <inkml:trace contextRef="#ctx0" brushRef="#br2">13520 10330 5717,'0'0'5880,"0"0"-3376,0 0-1000,0 0-928,0 0-59,0 0 191,0 0 396,12 44 0,-7-23-112,9 3-200,-14 1-224,12 1-192,-3 0-84,-6-5-64,10 0-44,-3-2-52,-7-5-120,3 0-8,-6-5-4,7-3-4,-2 1-44,-5-3 0,0-2-24,0-2-136,0 0-32,0 0-100,0 0-96,0 0-184,0-2-160,0-9-420,9-1-1524,-6-3-4349,-3-1-1644</inkml:trace>
  <inkml:trace contextRef="#ctx0" brushRef="#br2">13804 10180 5473,'0'0'5748,"0"0"-3344,0 0-1072,0 0-916,0 0-204,0 0 368,0 0 297,0 0 239,5 53-20,-5-25-152,0-2-236,0 7-184,-5 3-136,-4-6-36,-3 7 0,12-2 12,-9-6 32,-5 3 16,7-6-96,2-4-124,-4-2-140,6-7-52,-6 0-12,9-5-84,0-2 12,0-1-172,0-5-204,0 0-180,0-5-232,9-8-444,-6-1-1560,6-5-4153,-4 0-2740</inkml:trace>
  <inkml:trace contextRef="#ctx0" brushRef="#br2">13961 10449 2452,'0'0'7585,"0"0"-5589,0 0-1164,0 0-232,0 0 528,34 5 320,-18-1-31,3-1-229,2-3-208,-3 5 120,8-3-128,0-2-412,-10 0-292,6 0-172,-10 0-96,6-2 0,-8-3-72,-3 5 12,2-7-16,-4 2 16,-5 0-72,0-1-48,0-1-212,0-1 128,-14-3-16,11-1 96,-11 5-24,2-3 48,-6 1-20,-4 0 8,9 4 12,5 1 160,-6 4 0,1 0 100,5 4 32,4 6-120,4-1 64,0 5 228,0-2 148,0 6-64,4-3-108,4 5-100,-2-5-104,1 4-4,7-3-64,-6 0 88,1-2 0,3-4 52,-7 4-112,9-5-36,-7 0-100,-1-2-152,2 0-100,-4-4-112,6 0-84,-6 3-136,-1-6-136,-3 0-264,0 0-504,0 0-681,9-6-1991,-4 0-1153</inkml:trace>
  <inkml:trace contextRef="#ctx0" brushRef="#br2">14527 10062 3940,'0'0'3993,"0"0"-1261,0 0-764,0 0-544,-9 44-8,9-27 153,0 7-9,0 1-48,0 6-160,0 2-176,0 2-208,0 2-184,0-1-240,-5-1-256,5 3-84,-7-6-36,7-1-60,-5-5-108,-4-1 0,9-8-96,0-3 48,0-2-24,-5-1-72,5-9-276,0-1-316,0-1-208,5-1-204,-5-6-740,14-7-2465,-7 0-3551,7-14-49</inkml:trace>
  <inkml:trace contextRef="#ctx0" brushRef="#br2">14795 10370 9881,'0'0'7261,"0"0"-5469,0 0-1372,0 0-360,-43 47 344,29-33 476,2-1 288,12 1-224,-13-2-252,13 2-332,-5 0-176,0-2-88,5 2-84,5-2 48,0-2-52,8-4-8,-1 1-60,11-4-84,-6 1-28,9-4-68,-10-7-52,12 0 4,7-4 56,-20 1-32,3-8-136,4 4-184,-10-1-12,1-3 96,-8 1 108,0-1 124,-5-1 48,0 5 148,0-5 72,-10 5 60,1 5 100,-7-3-100,2 4-56,-7 2 144,7 1 340,8 5 196,-17 0-176,18 0-336,-8 0-172,5 5-184,-6-1-144,14-2-232,-4-2-208,-4 7-732,8-7-1369,0 0-3575,0 0-2173</inkml:trace>
  <inkml:trace contextRef="#ctx0" brushRef="#br2">15189 10346 2364,'0'0'420,"0"0"2277,0 0 163,0 0-880,0 0-896,0 0-316,0 0 104,0 0 132,0 0 160,0 0-16,0 0-115,-31 4-141,22 2-80,6 1-76,-8 4-52,3-1 0,-5 4-52,1 0-124,2 7-96,-3-5-72,10 5-24,-6-2-28,-3 0-132,12-3-48,0 5 4,-5-9-4,5-2 0,5 3-48,-5-6-48,12 3 0,-3-1 0,3-4 0,2-3-12,11-2-80,-3 0-40,-1 0-12,5-2-16,-8-3-104,-1-1-220,4 0-132,-7-1-184,0-6-148,-11 12-224,6-6-304,-9 0-565,0-4-751,0 8-1964,0-6-117</inkml:trace>
  <inkml:trace contextRef="#ctx0" brushRef="#br2">15468 10412 13825,'0'0'4217,"0"0"-3561,0 0-412,0 37 384,5-18 872,-5 0 20,0 4-456,0-2-388,0-4-316,0 6-212,-5-7-148,5-1 0,0-3-76,0-3 4,-7 0-24,7-4-156,0-5-112,0 0-116,0 0-64,0 0-88,0-5-36,0-4-428,7-3-1000,-7-11-2065,0 6-1915,0-2-1905</inkml:trace>
  <inkml:trace contextRef="#ctx0" brushRef="#br2">15587 9952 12201,'0'0'4377,"0"0"-2889,0 0-808,0 0-360,0 0-160,0 0-160,0 0-184,0 0-248,0 0-284,0 0-452,0 0-693,-6 9-1263,-2 0-3209</inkml:trace>
  <inkml:trace contextRef="#ctx0" brushRef="#br2">15669 10308 11145,'0'0'5981,"0"0"-4189,0 0-1472,0 0-316,0 0 436,34 14 392,-21-7 388,-1-2-276,-3-3-168,4 5-220,0-4-244,-1 1-108,2 2-48,0-2-100,-2-4-56,2 3-72,-2-3-72,-8 2-252,4-2-304,-2 0-284,-6-2-324,0-1-1388,0-7-3761,0 6-2684,-14-8 6301</inkml:trace>
  <inkml:trace contextRef="#ctx0" brushRef="#br2">15803 10099 6413,'0'0'5556,"0"0"-3372,0 0-584,-5 55-19,-4-29 331,5 4-116,-6 7-400,6-2-316,-4 3-368,4-2-244,-5 1-164,6-6-172,-7-1-36,10-4 0,0-7 12,0 1-68,0-3-40,0-5-72,0-1-24,0 1-60,0-9-48,0 4-88,0-3-80,10-2-76,-10-2-108,0 0-132,0 0-136,-10-2-296,10-10-668,-4 1-2189,-1-5-2959,-4 3-1009</inkml:trace>
  <inkml:trace contextRef="#ctx0" brushRef="#br2">16069 10337 1520,'0'0'184,"0"0"3709,0 0-929,0 0-288,0 0-600,0 0-504,0 0-300,0 0 29,0 0 71,0 0 12,9 47-152,-9-33-264,14 0-312,-14 2-172,12 0-208,-12 1-144,12-5-120,-1 2 4,1-2-12,-7-1-4,11 1 0,-2-3-184,-2-7-68,-3 1 8,3-3 4,2 0-16,0-5-32,-7-2-40,7-7-84,-5 3-28,-4-1-8,7-2 80,-12 2 112,9-5 148,-6-3 96,8 5-184,-8-3-124,6 1-84,-6-1 60,3-2 344,-6 6 12,7 0 248,-2 5 44,-5-3 52,0 10 108,0-3 88,0 3 116,0 2-148,0 0-280,0 0-240,0 0 0,0 4 0,0 1 48,0 7 112,0 7 32,0-1-24,0 6-68,-5 9-92,-2-3 52,-2 5-48,0-1 84,-5 1-24,2 0-68,7-3 8,-2-5 132,-7 1-44,0-5 8,10 0 0,-8-6-24,7-1-36,-2 3-36,-7-10-8,9-1-4,5 3-48,-9-4 0,9-4-216,0-3-232,0 4-160,0-4-84,0 0-160,0-6-276,9-2-1232,-4-6-2793,9 3-2848</inkml:trace>
  <inkml:trace contextRef="#ctx0" brushRef="#br2">11785 11050 2864,'0'0'484,"0"0"2825,0 0-961,0 0-1016,0 0-388,0 0 68,0 0 88,0 0-20,0 0-136,0 0-216,0 0-171,-12-10-245,12 6-12,0 4-52,-5 0-28,-4 0 4,9 0-12,0 0-4,-3 0 40,-6 0-28,9 0-36,-14 0 0,11 4 24,-10 1-12,8 0 40,-9-1-4,2 8 12,-9-2-24,7 3-4,5-5-44,-3 4-12,0-5-4,2 4 16,6-1-4,-5-1-32,9 0-64,-3-1-72,3-6 0,0 5-12,3 0-84,-3-2 20,13-3 16,-3 2 48,2-1-60,0-3 0,-3 0-16,5 0 16,-2-3-72,0-1-40,11-1-72,-11 3-84,-3-5-64,5 0 0,-5 2-28,-6 0 4,11-4-4,-7 0 24,-2 2 148,4 0 112,-4-5-4,4 3 80,-5 2 72,4 1 12,-8-5 136,0 4 28,0 2-40,0 0 36,0-4 88,0 7 12,0-1-24,0 3-4,0-2-36,0 2-108,0 0-100,0 0 8,0 5 40,0-1 200,0 8 92,0 4 88,0 4 60,-8 3 60,8 2-36,0-3-112,0 4-36,0-5-112,0 0-104,0-5-52,8 1-88,-8-3-8,0-7-56,4 2-128,1-7-56,-5-1-124,0-1-132,9 0-124,-4-3-224,2-6-428,-2-5-1180,-5 2-2273,0 3-2308</inkml:trace>
  <inkml:trace contextRef="#ctx0" brushRef="#br2">12031 11076 4712,'0'0'7873,"0"0"-6001,0 0-1368,0 0-304,0 0 404,0 0 453,0 0 63,0 0-208,35 6-152,-18-3-112,1 1-148,-4-4-60,7 0-100,0 0-96,-7 0-100,-1 0-140,8 0-4,-7 0-84,-10 0-64,8 0-80,-3 0-88,-6 0-344,2 0-304,-5 0-316,0 0-901,0 0-2355,0 0-2745</inkml:trace>
  <inkml:trace contextRef="#ctx0" brushRef="#br2">12115 10899 2480,'0'0'76,"0"0"5241,0 0-3205,0 0-704,0 0-396,0 0-144,0 0-16,0 0-116,0 0-132,0 0-116,0 0-7,0 1 131,0 8 160,7-2 200,-7 9 60,0-1-44,0 1-84,5 5-164,-5 2-28,9-3-72,-9 5-60,0-1-108,5-3-136,-5-2-108,0 1-108,9-5-12,-9-1-36,0 0-68,0 0-4,0-5-4,0 3-56,0-2-24,0 1 0,-9-4 0,9 2 24,-5-1-120,-4-2-108,4-1-76,-2 2-56,7-7-100,0 0-96,0 0-232,0 0-516,0-4-1444,0-1-4121,0-12-3704</inkml:trace>
  <inkml:trace contextRef="#ctx0" brushRef="#br2">12711 10909 1332,'0'0'208,"0"0"1540,0 0 1053,0 0-489,0 0-940,0 0-544,0 0-288,0 0 16,0 0 188,0 0 20,0 0-100,-9 7 108,9 3 124,0 3 25,0 4 47,-3 4-24,-6 3 40,9 1 8,0 1-152,0 4-124,-5-3-208,5 0-108,-9-3-144,9-3-88,0-2-84,0-3-36,0-2-44,0-4-4,0 1 0,0-3-84,0-2-36,0-3-72,9 2-100,-9-5-84,0 4-108,0-4-76,0 0-60,0 0-176,5 0-516,-5-4-788,0-1-1729,0-4-2523,0 1 99</inkml:trace>
  <inkml:trace contextRef="#ctx0" brushRef="#br2">12603 11106 3588,'0'0'2437,"0"0"771,0 0-1172,0 0-928,0 0-268,0 0 76,0 0-28,0 0 28,0 0-183,0 0-137,0 0-36,29 0 92,-16 0 148,1 0-28,3 0-160,-3 0-148,7-4-112,-4 4-160,-3 0-192,2-1-152,-4 1-140,2 0-148,-5 0-280,-4 0-224,7 0-276,-3 0-653,-4 0-1175,4 0-2948,-2 0-681</inkml:trace>
  <inkml:trace contextRef="#ctx0" brushRef="#br2">12930 10947 3676,'0'0'2333,"0"0"1755,0 0-2388,0 0-392,0 0 40,0 0 264,0 0-63,20 40-81,-20-26-216,0 7-220,0 4-180,0 3-160,0-2-124,0 0-100,0 2-128,0-4-112,0-1-84,0-1-24,0-6-20,0-2-92,0 0 40,0-5-48,0-6 0,0 4 0,0-5-60,0-2 48,0 0 12,0 0 4,8-2 104,-4-8-60,-4 1-48,9-3-108,-6-2-40,-3 2-32,9-2 48,-6 3 0,8 4 12,-11-1 12,3 4-4,-3 2-20,0-1 36,0 3-12,9 0-12,-9 0 12,0 3 108,5-1 48,-1 5 156,-4 0 12,12-2-44,-12 6-16,10 1 120,-6-5-48,4 0-128,-4 2-52,5-1 0,-4-2 0,4-3 0,-4 2-40,7-5-8,-8 4-60,4-4-172,-4 0-80,-4 0-108,10-4-64,-6 1-84,-4 1-136,0-1-120,0 1-396,0-2-820,0-1-833,0 2-2163,0 1-2273,0-7 4373</inkml:trace>
  <inkml:trace contextRef="#ctx0" brushRef="#br2">13242 11158 1892,'0'0'8433,"0"0"-6681,0 0-600,0 0 384,0 0 101,0 0-133,0 44-256,0-32-332,0 2-280,0-4-320,0 1-192,0-4 20,0 2-144,0-6-220,4 2-240,-4-5-152,0 0-184,10-3-140,-10-4-552,9-2-1681,-9-5-3739,7 4 207</inkml:trace>
  <inkml:trace contextRef="#ctx0" brushRef="#br2">13277 10947 8021,'0'0'7624,"0"0"-5771,0 0-1581,0 0-208,0 0 96,0 0 196,0 0-188,0 0-168,0 0-284,0 0-224,0 0-588,0 30-753,0-23-2327,0 0-3329,0-5 4405</inkml:trace>
  <inkml:trace contextRef="#ctx0" brushRef="#br2">13488 11075 8857,'0'0'7380,"0"0"-5511,0 0-1141,0 0-252,0 0 200,-47 10 336,38-6-244,-3 2-284,3 1-240,-4 2-244,9 0 0,-5-2-8,9 3-56,0-1 16,-3 0 44,3-1 4,0 1-60,3-2-72,-3 4-28,13-3 16,-5-1 144,6 4 56,-9-3-56,11-2-36,-7 4 28,5-3-4,-11 0 8,6 2-8,-4-4-96,2 4 108,-2-6 36,-5 8 168,0-4 76,0 0 24,0 0-40,-5-2-8,-2 4-28,7-6-32,-5 2 44,-4-1 4,9 1-40,-3-5-60,-8 5-48,11-1-48,0-3-44,-12-1-4,12 0-8,0 0-40,0 0-180,-3 0-148,-3 0-168,6 0-120,-7 0-148,7 0-236,-5 0-676,5 0-1065,-9-1-2123,9 1-1765</inkml:trace>
  <inkml:trace contextRef="#ctx0" brushRef="#br2">14353 10864 404,'0'0'6133,"0"0"-4121,0 0-524,0 0-688,0 0-168,0 0 8,0 0 40,0 0 36,0 0 8,0 0 84,-13 15 108,13-4 77,0 8 63,-3 7 140,3 0 52,0 4-80,0 6-136,0 3-220,-9-4-208,9 0-88,0-4-128,0 0-136,0-5-48,9-8-84,-9 5-48,0-8-72,3 3-48,-3-10-48,0 3-60,0-2-24,0-6-36,0 1-76,0-3-68,0-1-100,0 0-84,0 0-96,0-1-112,0-6-428,-3-2-1164,3-3-2397,0-2-1939,0 0 35</inkml:trace>
  <inkml:trace contextRef="#ctx0" brushRef="#br2">14644 11172 1280,'0'0'9901,"0"0"-5857,0 0-2759,0 0-401,0 0 168,0 0 300,0 0-108,0 0-320,0 0-412,0 0-332,0 0-168,-21 14 60,21-2 76,0 4-16,0 0 0,0-4-48,0 9-84,3-7-36,3-2-60,6-2-48,-12-3-4,12 4-8,2-11 84,-2 0 72,0 0 60,7-5-60,-6-4-4,-1-5-80,-3 2 24,-4 0 56,4-4-48,-6 2-32,-3-2-36,0-1-100,0 5 52,-3-2 60,-6 1-16,9 0 112,-14 0 12,2 6 8,8 0 40,-5 0 40,-1 6 32,1-5-12,6 6-108,-6-7-64,6 7-56,-6 0-64,9-1-32,-4 1-164,4-4-120,0 4-172,0-2-320,0-1-664,0 0-645,0 3-307,0 0-1368,4-4-473</inkml:trace>
  <inkml:trace contextRef="#ctx0" brushRef="#br2">14963 11179 1408,'0'0'6777,"0"0"-4769,0 0-1132,0 0-400,0 0 384,0 0 708,0 0 36,0 0-123,0 0-389,0 0-464,0 0-112,10-7 48,-15 7-112,0-5 12,-4 5-12,-3 0-40,8 0-60,-10 5-96,0 2-76,2 0-8,0 5-4,9-5 76,-11 9 8,5-2 40,4 2 8,-2-2-104,7 1-100,0 4-96,0-5-56,7 2-16,-2-6-52,7 4-8,2-5-24,-2-4-52,6 2-20,-4-3 36,-2-4-124,9 0-192,-4-4-136,1-3-256,-5 0-484,0-1-840,-1-5-1861,2 3-2139,-9 0-469</inkml:trace>
  <inkml:trace contextRef="#ctx0" brushRef="#br2">15304 11200 6645,'0'0'6940,"0"0"-5108,0 0-1116,0 0-171,0 0 463,-38-10 420,29 10-164,-3 0-228,7 3-248,-4 2-196,-5-1-192,7 10-108,-2-2-52,4 0-12,-2 2-56,2 2-28,5 1-84,0-1-60,0-2-72,0-2-72,5-3-40,2 1 4,7-5 24,-10 2 0,10-5 8,-11-2 40,11 0 24,-2-2 0,-3-5 12,5-1-16,-11 1 40,6-5-24,-5 3-24,4-3-84,-8-2-52,0 0 36,0 5 196,0-5 0,0 2 88,0 8-16,0-4 72,0 8 88,0-2-28,0 2-56,0 0-52,0 2-88,-8 6 172,4 3 112,-5 3 8,9 0-80,-3 7-52,3-6-96,0 1-72,0 3-36,0-3-220,3-2-164,6-4-148,3 2-64,-1-8-156,1 3-356,9-7-1004,5-7-2805,-9 0-3940</inkml:trace>
  <inkml:trace contextRef="#ctx0" brushRef="#br2">15703 10973 10737,'0'0'6401,"0"0"-5977,0 0-424,0 0 0,0 0 372,-22 41 736,10-28 384,12 0-104,-13 6-248,13-2-404,-10 4-312,10 2-172,-9-2-60,6 3 16,3 4-4,-9-5 60,9-1 96,0 3-116,0-4-88,-4 0-48,4 0-36,0 1-68,0-6-4,0 1-48,0-4-12,0 0-12,0-2-24,0-2-48,0-6-208,0 6-164,0-6-160,0-3-72,-8 0-196,8 2-380,0-2-556,0 0-764,0 0-1357,0-2-2059,-5-1-661</inkml:trace>
  <inkml:trace contextRef="#ctx0" brushRef="#br2">15491 11216 2520,'0'0'6669,"0"0"-2481,0 0-2804,0 0-540,0 0 161,0 0 475,0 0 8,0 0-256,0 0-220,0 0-284,12 12-160,-3-10-120,-4-2-124,4 1-68,-4 3-28,7-1-24,0-1-48,6-2-32,-4 2-52,7 3-64,-4-3-8,4-2-84,2 0-16,1 0-44,-1-7-108,-2 5-124,1 2-164,-6-5-176,-2 5-120,0-5-528,1 5-1212,-15 0-2021,0 0-2195</inkml:trace>
  <inkml:trace contextRef="#ctx0" brushRef="#br2">15859 11247 8189,'0'0'8849,"0"0"-6733,0 0-1564,0 0-548,0 0 216,0 0 268,0 0 256,0 0 116,0 0-276,34 44-232,-34-29-136,4 5-120,-4-8-96,0 2-84,0-4-156,0 2-220,0-5-112,0-1-120,3-5-148,-3-1-252,0 0-608,0 0-557,0-7-1963,11 0-2581</inkml:trace>
  <inkml:trace contextRef="#ctx0" brushRef="#br2">15998 11014 16962,'0'0'4436,"0"0"-4436,0 0-524,0 0-748,0 0 424,0 0 428,0 0 188,0 0 60,0 0-312,0 0-1345,-14 40-2167,14-33-2537</inkml:trace>
  <inkml:trace contextRef="#ctx0" brushRef="#br2">16174 11216 2904,'0'0'8961,"0"0"-6369,0 0-2016,0 0-572,0 0 320,0 0 721,0 0 487,-14 35-264,11-23-264,-3-2-236,-1 4-220,2 2-160,-4-2-144,9 2-88,-3-4-8,3 3 56,0-8 0,3 4-44,6-2-40,-4-4-84,2-3-36,2 4-84,5-6-12,7 0-40,-2-3-32,2-2-48,-14 0 32,16-1 28,-6-1-4,-8 2-8,5 0-100,-11 1 84,-3-3 184,9 2 0,-9 0 0,0-4-64,0 1-20,0-1 36,-9-3 40,6-2 0,-8 3 8,8-1 44,-6-2 76,-3 2 40,12 1 72,-14 1-4,9 1-92,-4-1-136,9 6-24,-7-1-112,7 2-56,0-1-100,0 4-244,-9 0-232,9 0-336,0 0-764,0 0-1897,0 0-2239,0 0-1021</inkml:trace>
  <inkml:trace contextRef="#ctx0" brushRef="#br2">16399 11277 588,'0'0'14469,"0"0"-10540,0 0-3649,0 0-96,0 0-184,0 0 540,0 0 48,0 0 228,0 0-148,21 40-296,-21-38-176,0 5-112,10-4-12,-6 2 12,-4 0 16,0-1 32,8-4 36,-4 0 40,-4 0 56,0 0 112,9 0-76,-6-4-108,6 3-72,-4-8-32,4 6-16,3-10-12,-7 3 0,-1-2 12,10-2-68,-2 2 8,2-2-4,0 1 40,-2-1-36,0 4 48,-8 1 24,10 4 12,-1 5-36,0 0-56,-5 2 0,6 5 92,-10 0 72,13 7 28,-10-2 320,-2 2-204,9 3-180,-1-1-132,-5-2-56,6 0-4,-10-2-12,8 2 24,-7-5-60,7-6-204,-1 4-88,-8-2-80,6-5-124,-5 0-80,-4 0-152,8-5-812,-8-5-2344,0 1-2841,-8-8-3532</inkml:trace>
  <inkml:trace contextRef="#ctx0" brushRef="#br3">3299 11946 4772,'0'0'8437,"0"0"-5629,0 0-1379,0 0-589,0 0-200,0 0-172,0 0-52,0 0 112,0 0 20,0-42-112,0 39-120,0-3-48,0 1-12,0 2 36,0-1-4,0 3-8,0-3 8,0 2 28,0-5 48,-3 7 140,3 0-176,-9-1-100,4 1-108,-4 0-36,4 0-36,-2 0-48,-7 0-4,-4 0-44,1 0-36,-4 1-12,-5 12 36,8-5-12,-8 6 60,0 4 4,11 4 8,-13 1 108,1 5 72,12 0 60,-6 7 36,-2 1-32,11-1 68,-11 3-24,18 2-48,-2 1 24,-7-3-35,14-2-61,0 3-72,0-1 24,14-6-12,-7-6-44,7 0-56,4-9-8,-1 2-4,9-3-60,9-5 16,-11 1 0,8-9 36,-6 4 8,3-3 4,-2-3 12,-1-1 84,-9 0-12,-1 0-84,-2 0-48,-5 0 44,-4 0 4,-5 0 0,0 0 4,0 0 4,0 0-4,0 0-4,0 0-8,0 0-140,0 0-92,0-1-145,0 1-167,0 0-84,-5 0-352,5-4-668,0 1-1016,5-1-1913,-5 1-1263,12-2-1209,-3 1 3993,-30 28 3064</inkml:trace>
  <inkml:trace contextRef="#ctx0" brushRef="#br3">3801 12220 7433,'0'0'5408,"0"0"-3488,0 0-928,0 0-295,0 0 199,0 0 280,0 0 16,0 0-180,0 0-256,0 0-380,0 3-132,0-3-28,0 0-44,4 0-28,10 0 84,-8 0 88,14 0 120,-5 0 216,13 0-96,-3 0-184,6-3-156,-7 1-48,8 2-48,-6-7-112,-5 5-8,-4 2 0,1 0-144,-6 0-48,2 0-12,-2 0 12,-3 0-64,-6 0 4,-3 0-48,0 0-64,0 0 4,0 0-28,0 0 36,0 0 12,0 2-84,-3-2-120,-6 5-212,9-3-444,-12 3-760,8-3-889,-6 5-2431,-2-5-1753</inkml:trace>
  <inkml:trace contextRef="#ctx0" brushRef="#br3">3857 12418 360,'0'0'1292,"0"0"-744,0 0-444,0 0-104,0 0 1968,0 0 429,0 0-877,0 0-804,0 0-136,0 0 288,0 0 264,12-5 24,-12 5 16,0 0-96,0 0-156,0 0-39,0 0-25,0 0 0,0 0-32,0 0-88,0 0-52,0 0-100,0 0-124,0 0-104,0 0-44,0 0-32,0 0 12,0 0-16,5 0 4,-5 0 8,0 0 16,7 0-28,-7 0-24,7 5 28,0-5-4,7 2 0,-7-2-36,7 2-60,0-2-32,7 0-52,-7 0-36,2 0 24,1 3-84,-3-3 0,-2 0-108,0 0 0,2 0 12,-5 0-4,-6 0 4,3 0-60,2 0-72,-4 0 12,-4 0 48,0 0 0,0 0-4,0 0-8,0 0 36,0 0-24,0 0-40,0 0-68,-4 2-28,-4 2-164,2-4-248,6 3-488,0-1-876,-3-2-2057,3 0-2875,-9 0-721,39-11 7733</inkml:trace>
  <inkml:trace contextRef="#ctx0" brushRef="#br3">4859 12183 4212,'0'0'2997,"0"0"1107,0 0-2412,0 0-776,0 0-396,0 0-36,0 0 196,0 0-12,0 0-155,0 0-117,-44-33-172,41 31 0,-6-3-36,6 3 84,-6-3-76,-5 3 28,2 2-40,3 0 84,0 0-32,-4 0-40,9 7-96,-5-3-88,-3 1-4,7 4 4,-9 1 132,7 4-32,-10 0 12,13 0 32,-10 7 4,5-5 72,4 3 60,-2 0 0,-7 4-108,14-1-24,0 3-64,0-4-12,0 1-24,0 1 52,14 3-44,-7-7-68,7-1-8,0-3-64,7-1 20,-9 4-8,11-11-24,-11 0 24,5 0-8,1-6 68,-6-1 8,2 0 76,-2 0 24,-3 0 4,3-1-4,-7-3 12,-5 1-36,9 1-20,-9-2-52,5 4 0,-5-1 0,0 1-12,0 0-72,0 0-88,0 0-204,0 0-172,0 0-232,0-4-336,0 1-324,0 3-989,0-7-2591,0 5-2989</inkml:trace>
  <inkml:trace contextRef="#ctx0" brushRef="#br3">5075 12317 4408,'0'0'7517,"0"0"-5461,0 0-1056,0 0 172,14 39 425,-5-24-93,-6 1-304,3 7-432,-6-8-268,0 4-236,0-6-104,0 1-56,8-2-104,-8-5-60,0 0 0,0-4-40,0 2 28,0-1 0,0-4-96,0 0-212,0 0-192,-8 0-148,8-5-148,-6 1-576,-6-3-2325,12-1-2555,-14-8-1317</inkml:trace>
  <inkml:trace contextRef="#ctx0" brushRef="#br3">5119 12094 5184,'0'0'9949,"0"0"-7008,0 0-2029,0 0-828,0 0 4,0-36-76,0 32-8,0 1-4,0 1-260,0 2-440,0 0-904,0 5-1301,0-1-2695,0-1-1837</inkml:trace>
  <inkml:trace contextRef="#ctx0" brushRef="#br3">5248 12479 8053,'0'0'5704,"0"0"-4272,0 0-1156,0 0-212,0 44 288,0-35 429,5-2 671,4-2-380,-4-3-544,-5 1-140,12 1 64,-8-4 88,4 0 40,-2-4-32,7 1-64,-13-4 0,7-6-48,-1 1-36,2 2-160,-4-8-48,-4 6-84,9-5-36,-9 1-24,5-3 76,-5 3-28,0-3 12,9 3 0,-9 1 12,0 2 0,0 1 36,0 2 0,0 1-36,0 4 4,0-4-64,0 6-52,0-4 0,0 5 0,0 2-4,0-4-4,0 4-40,0-1-84,0 1-32,3 0-24,-3-4 12,5 4-24,-5-3 0,7 3 20,-2 0 16,4 0 24,-4 0 12,4 0-48,3 0-36,-8 0 44,4 0 16,6 0-48,-10 0-64,1 0-68,-5 3-64,9 1-208,-6-4-144,-3 1-112,0-1-32,0 4-408,0-4-1153,0 0-483,-3 2-92,-6 1-1801,9-3 573</inkml:trace>
  <inkml:trace contextRef="#ctx0" brushRef="#br3">5664 12258 6901,'0'0'6828,"0"0"-4456,0 0-1619,0 0-365,0 0 416,0 0 552,0 0-280,0 0-392,0 0-368,0 0-220,0 0-96,0-9-72,-5 16 72,-2-3 164,7 10 128,-14-2 48,9 7 108,-4-3 108,-3 6-72,3-4-84,-5 3-76,7-4-8,2 6-88,-4-7-96,6 1-72,-8-3-52,11 0 4,0-7-4,0 3-8,11-1-60,-8-4-12,-3 0 0,14-1 24,-7-2 48,7-2 40,4 0-40,-6-2-144,0-2-64,2-1-44,-9 0-168,7 1-236,-3-1-140,-9 0-164,4 3-392,-4-5-1292,0 0-2793,0 2-3188</inkml:trace>
  <inkml:trace contextRef="#ctx0" brushRef="#br3">5849 12336 12045,'0'0'3132,"0"0"-2292,0 0-624,0 0 173,0 0 671,0 0 236,0 0-304,0 0-308,0 0-232,0 0-200,5-3-128,-5 6-64,0-3 36,0 7 160,0 0 132,0 4 304,9-1-244,-9 4-208,0 0-96,9-2 12,-9 2 76,8-1-76,-4 0-84,8-2-60,2-2 48,-5-1 12,3-2-24,-7-5-40,13-1 0,-10 0 4,4 0 48,-6 0 0,8-3-48,-2-6 40,-3-3-52,3 1-12,-9-4-124,11 1-140,-9-2 24,8-3-16,-13 2-44,8-3-64,-4 6 48,-4-1 124,0 3-16,0 1 88,0 8-60,0-4-16,0 5-72,0-2-48,0 4-72,0 0-160,0 0-360,0 0-608,0 0-1097,0-1-2775,0 1-2873</inkml:trace>
  <inkml:trace contextRef="#ctx0" brushRef="#br3">6334 11981 3300,'0'0'9093,"0"0"-6665,0 0-1532,0 0-484,0 0 133,0 0 275,0 0 132,0 0-188,0 0-236,0 0-212,0 0-108,0 21 160,0-7 44,0 5 16,0 4 68,-6 3 160,6 3-52,-7 3-24,7 6-36,-5-1-84,-4 3-112,9-2-144,-12 0-72,12-4-60,0-5-24,-5-6-48,1-4-44,4-3-4,0-4-24,0-5-48,0 2 12,0-8-60,0-1-160,0 0-116,0 0-136,0-1-216,0-10-284,4-3-1632,-4 2-4521,5-16-3940</inkml:trace>
  <inkml:trace contextRef="#ctx0" brushRef="#br3">6663 12237 3068,'0'0'5981,"0"0"-3169,0 0-868,0 0-516,0 0-243,0 0-53,0 0-68,-35 11-152,21-3-228,7-4-172,-7 4-172,9 1-120,-7 2-36,3 3-28,-3-4-8,1 2-4,4 7 52,2-6 20,5 2-56,-8-1-88,8 0-72,0-3-60,0-1-40,8-3 16,-3 2 36,-5-4-12,14 2 12,-10-7 0,8 0-12,-3 0-16,-6 0-20,6 0 92,5-4-216,-9-4 16,2 3 80,7-4 4,-10 0-76,1 0-60,4-3 60,-6 2 52,6-2 140,-4-1-156,-5 6 160,0 0 0,0 0 172,0 4 84,0 1-72,0 2-52,0 0-124,0 2-4,0 8 156,0-3 96,0 6 72,0 4-100,0-1 4,0-1-52,0 1 76,0 1-256,0-4-36,0-1-120,0-7-232,0 4-208,0-7-148,0-1 96,0-1-416,0 0-904,0 0-1129,0 0-2151,0-3-2317</inkml:trace>
  <inkml:trace contextRef="#ctx0" brushRef="#br3">6795 12199 92,'0'0'10065,"0"0"-6829,0 0-1968,0 0-648,0 0 501,0 0 667,0 0-236,0 0-404,32 38-272,-24-29-212,-4-6-80,10 8-28,-5-3-36,3-2-76,-7 2-104,12-2-100,-8 1-84,7-4-60,-7-3-48,5 7-44,3-7-4,0 0-4,-4-3-152,1-1-204,-2 1-184,2-1-168,-2-1-124,-3 1-132,-6 4-592,2-1-1392,-5-3-2709,0 4-2076</inkml:trace>
  <inkml:trace contextRef="#ctx0" brushRef="#br3">6961 11922 1136,'0'0'8005,"0"0"-5989,0 0-1144,0 0-308,0 0 292,0 0 360,12 38 20,-7-19-131,-5-1-161,0 8-68,0 5 8,-5 0-92,2 8-12,-6-1-76,9-1-48,-5 1 44,-2 2-228,2-1-132,-4-3-88,4-1-84,-4-4 36,9-5-68,-12-1-132,12-4-4,-4-2-136,-5-3 52,9-6-24,0 1-12,-5-4-12,5 0-60,-5-6-112,5 3-104,0-4-40,0 0-12,0 0 12,0-4-100,0-3-220,0-3-1300,10-9-2841,-10 5-2375,13-7 783</inkml:trace>
  <inkml:trace contextRef="#ctx0" brushRef="#br3">7207 12370 12717,'0'0'4245,"0"0"-3289,0 0-608,0 0 132,-4 48 516,4-30 272,0 1-172,0 0-360,0-7-240,0 6-204,0-4-136,0-6-156,4 1-56,-4 0-64,8-7-148,-2 1-32,-6-3-76,3-5-180,11-4-272,-5-3-464,-6-6-960,10-1-2121,-13 4-1647,8-12-1217</inkml:trace>
  <inkml:trace contextRef="#ctx0" brushRef="#br3">7285 12141 12453,'0'0'4369,"0"0"-3349,0 0-700,0 0-148,0 0 4,0 0-16,0 0-56,0 0-104,0 0-268,0 0-500,0 0-352,-22 40-553,22-33-2319,0-1-3949</inkml:trace>
  <inkml:trace contextRef="#ctx0" brushRef="#br3">7545 12370 3300,'0'0'10505,"0"0"-7668,0 0-1593,0 0-800,0 0 52,0 0 448,0 0-52,0 0-260,0 0-232,0 0-192,0 0-136,-14 40 4,5-25-68,9 4 88,-3-1 36,3-1 52,0 1-76,0-4-12,3 1-24,-3-2-60,12 1 36,-1-6-44,1-1 4,-3-2-4,3-3 0,2-2 44,-2 0 16,-3-2-20,5-6-44,-2 1-112,-7-5-92,4 1 0,-6-5-112,1-3-36,-4 2-76,0-6-120,0-3-72,-4-2-152,1-1-76,-6 4 304,4 4 544,-2 2 148,2 9 212,-4 3-16,9 0-176,-5 5-168,-4 2-112,9 0 16,-12 0-52,12 0-124,-4 5-72,-6 2-328,10 2-1069,-12 1-675,12 4-692,-4-7-2609</inkml:trace>
  <inkml:trace contextRef="#ctx0" brushRef="#br3">7852 12483 288,'0'0'860,"0"0"5737,0 0-4757,0 0-704,0 0-156,0 0 224,0 0 4,0 0-184,0 0-220,0 0-35,0 0-49,12 22-112,-12-18-76,0-2-112,0 1-40,0 1 0,-4-3-12,4-1-88,0 4-72,0-4-88,0 2-60,0-2-48,0 0 40,0 0 8,0 0 12,0 1 76,0 5-28,4-6-12,-4 0-44,0 0 20,0 3-12,0-3 0,9 0 64,-9 0 20,3 0 28,-3 0 32,14-3 64,-5-4-40,-1 1-44,5-4-64,1-2-16,-2 1-112,10-4 40,-9 1 0,8-5-44,-8 3-4,1-7-52,-1 9 52,9-5 8,-18 5 68,8 5-12,-7-1 24,2 8-24,0 2-60,-7 0-60,12 2 60,-12 8 12,9 8 228,-5 1 208,-4 0 44,8 9-128,-8 0-172,0 0-192,0-7-104,4 0-76,-4-2 60,10-5 36,-10 0-100,4-11-140,4 6-88,-8-6-32,4-3-28,1 0-48,-5-3-184,9-6-636,-6 2-1376,-3-3-3053,0-9-1428</inkml:trace>
  <inkml:trace contextRef="#ctx0" brushRef="#br3">8531 12258 4044,'0'0'8285,"0"0"-5401,0 0-1399,0 0-937,0 0-252,0 0-20,0 0 104,0 0 128,0 0 108,39 2-164,-27-2-96,5 0-64,1 7-84,3-7-64,-2 1-32,5-1-16,-6 0-96,-4 0 0,7 4-108,-8-4-64,-9 0-84,13 0-12,-17 0-64,13 0-168,-5 0-104,-2 0-160,-6 0-192,0 0-337,0 0-591,0 0-428,0 0-400,-6 0-1525,-2 0 993</inkml:trace>
  <inkml:trace contextRef="#ctx0" brushRef="#br3">8544 12411 404,'0'0'9233,"0"0"-5189,0 0-2700,0 0-652,0 0-100,38 23 209,-21-21 103,1 3-76,-6-2-192,9 1-132,2-4-100,-11 0 72,16 3 32,-16 1-240,0-4-268,2 2-36,-2-2-108,-7 3-100,8-3-48,-13 2-12,8-2-184,-2 0-336,-6 5-344,0-3-649,-14 0-503,14 1-1572,-13-1-2097</inkml:trace>
  <inkml:trace contextRef="#ctx0" brushRef="#br3">10009 11742 1528,'0'0'8905,"0"0"-6693,0 0-1104,0 0-408,0 0 32,0 0 148,-14-38 49,11 33-149,-8-1-124,11 1-164,-12-2-148,12 4-96,-12-4-64,12 3-40,-9 1-8,1-3-16,2 1-44,-6-4-72,3 6-4,6 1-44,-6-5-80,4 6-60,-4 1-48,-3 0-24,0 0 20,12 7 4,-11-1 96,-1 5 0,4 1 92,4 9 44,-5 3 84,9 6 128,-5 0 8,5 6 88,0 3-28,5 4-8,-5-1-152,9 2-72,-5-1-44,4-4-8,4-1 8,-6 0 36,-1-3 92,2-5 112,-2 3 124,7-5 240,-3 0 300,-4 1-336,7-3-308,-3 2-108,-5 0-20,4-5-52,-2 3-36,2 0-44,-2-5-4,-3 3-72,-3-4 0,0 2-36,0-3 32,0 1 28,0-1 36,0-5 12,0 1 36,-9-4 48,9 1-68,-14-7 44,6 4 0,4-6-48,-5-3 36,6 6-36,-6-6 36,-5 0-36,2 0-4,7-2-8,-7-5-48,-2 7-48,10-9-52,-4 6-8,4-2-36,-5 1 8,4 2 52,-4-1-36,9 1-76,-5 2-48,-2-3 4,7 3 8,-14-4-12,14 4-36,0 0-40,-3 0-36,-1 0-60,4-2-148,0-3-400,0-2-1061,0-2-2215,4-3-936,-1 5 2551</inkml:trace>
  <inkml:trace contextRef="#ctx0" brushRef="#br3">9926 12115 1488,'0'0'4197,"0"0"-1481,0 0-684,0 0-768,0 0-252,0 0 108,0 0-4,0 0-84,0 0-139,0 0-237,0 0-232,-25-19-116,25 19-48,-14-2 20,14 2 4,-12-2 0,0 2-52,7 0-60,-9 2-24,2 3-40,-1 2 52,-1 6 36,2-3 120,-2 4 136,-3-2-52,5 4-108,6 3-84,-1-2 8,7-1 52,-5 7-88,5-9-8,0 7-52,5-4-36,2 2-72,7-3 36,0-2-40,-7-5-4,19-4-4,-3 0 12,-7-5-8,10-3-4,-9-3-72,9-4-48,-5-1-28,2-4 4,-2 1-60,-7-5-4,-2 3-32,0 0-4,-6-3 24,2 2-96,-3 1 12,-1 2 144,-4 2 160,-4-2 0,-1 3 76,-9 1-4,7 1-24,-7-1 0,0 6 16,-1-1 8,-3 0-72,-4 1-40,6 4-72,-7 0-44,11 0 32,7 0 40,-2 0-40,-4 0-92,11 0-240,0 0-92,0 0-144,0 0-284,0 0-509,0 0-671,11 0-1856,-4-3-2445</inkml:trace>
  <inkml:trace contextRef="#ctx0" brushRef="#br3">10978 12178 1720,'0'0'1436,"0"0"3153,0 0-2581,0 0-600,0 0-292,0 0 8,0 0 84,0 0-76,0 0-151,0 0-149,0 0-112,-19 12-116,19-5-76,-8 0-136,8-2-136,0 4-108,-4-2-52,4 5-84,0-7 4,4 2-4,4 2-12,-3-7-136,-1 5-24,10-6 64,-2 3 96,-3-4 8,-6 0-8,11-4 36,-5-4-36,-4 6-244,2-3 132,-7 0 64,0 3 40,0-7 8,0 6 88,0-3 84,0 1-36,-7 2-128,2-6 0,-4 7-4,6-3 0,-8 3 8,8-1 48,-6 3-60,9 0-56,0 0-140,0 0-108,0 0-52,0 0-420,0 0-316,0 0-297,9 0-607,-6-2-1952,-3-5-2805</inkml:trace>
  <inkml:trace contextRef="#ctx0" brushRef="#br3">10421 12080 680,'0'0'4885,"0"0"-2885,0 0-508,0 0-312,0 0 108,0 0 184,0 0-60,0 0-136,0 0-99,0 0-245,0 0-104,0-31-52,0 27-128,0 4-148,0 0-180,0 4-164,0 1-68,7 2 8,-2 10 136,4 1 252,-6 5 328,11 3-292,-2 3-192,-7 1-64,8 0-32,1-4-16,-6 2-12,4-4-60,-8-3-48,5-2-84,1-1-12,-10-8-8,12 0-52,-12-1 12,9-4 36,-5 1-72,-4-5-72,0-1-156,0 0-64,0 0-36,0 0-36,0 0 24,0 0-24,0 0-84,-4-5-164,4-2-524,-9 0-780,9-3-1137,0-1-2287,0 1-1773</inkml:trace>
  <inkml:trace contextRef="#ctx0" brushRef="#br3">10503 11803 680,'0'0'1956,"0"0"-1956,0 0 2464,0 0 161,0 0-589,0 0-592,0 0-248,0 0-112,0 0-144,-41 4-80,41-4-120,-3 0-159,-2 0-145,5 0-124,0 1-28,0-1-48,0 0 0,0 0-28,0 0-48,0 0-84,0 0 36,5 6 36,-2-3 12,-3 1-40,14 1 4,-1-2 48,1 2 48,6 2 0,-4-1 0,3-1-36,6-5-36,-3 3-76,-4-1-72,-1-2-84,-5 0-28,1 0-20,-3 0-40,-6 0-36,4 0-64,-2-2 76,-6 2 88,7-3 32,-7 3 76,0-4 60,0 3-12,0 1-40,0 0 40,0-4 16,0 4-16,0 0-48,0 0-4,0 0-60,0 0 16,0 0-12,0 0 52,0 0-4,0 0 8,0 0 4,5-2 48,-5 2 76,0 0 36,0-1-28,0 1-8,0-7-16,-5 3-108,5 1-8,-7-2-64,1-2 24,-2 0 0,4-6 32,-6 10-68,-3-9 36,10 1-40,-6 1-8,-5 5 32,-3-4 64,13-2 88,-8 6 8,2 0 28,10 1-12,-4 1-52,-4-1-56,8 1-4,0 3-4,0 0-68,0 0-40,0 0-48,0 0-72,0 0-100,0 0-200,0 0-320,0 0-132,8 0-453,-4 3-695,6 1-864,-6-4-2673</inkml:trace>
  <inkml:trace contextRef="#ctx0" brushRef="#br3">10769 11908 2600,'0'0'940,"0"0"3857,0 0-3089,0 0-676,0 0-104,0 0 312,0 45 232,0-33-112,-7 4-219,0 3-125,0 2-68,-7 3-128,2 6-148,3 1-100,-4-3-48,-8 7-4,7-5-60,1 3-36,1-5-60,-2 0-76,6-4-68,-5 0-100,5-4-80,4-6-40,4-2-48,0-2-12,-10-3-124,10 0-44,0-2-48,0 2-100,0-7-132,0 2-100,0-2-84,0 0-100,0 0-188,0 0-312,10 0-509,-10-7-1083,0 5-2056,0 1-909,0-10 3161</inkml:trace>
  <inkml:trace contextRef="#ctx0" brushRef="#br3">11522 12239 1004,'0'0'4320,"0"0"-2147,0 0-601,0 0-540,0 0-36,0 0 120,0 0 36,0 0-60,0 0-108,-35-37-176,27 34-147,-5 1-29,-1-1 0,7 3 0,-6-4 16,-1 4 28,1 0-56,-4 0-120,5 4-76,-7 1-96,10 3-60,-7 1-12,4 0 8,-2 5-68,0 3-40,11-1 0,-6 0-84,9 3-72,0-4-80,9 6-76,-6-7-60,6 0-52,0 0-24,4-7 40,8 0 80,-8-7 28,6 0-16,-4 0 4,-1-7 20,13-3 64,-14-1 72,0-4 8,8-5 0,-13 5-8,6-8 0,-2-1-192,1 3-152,1-4-96,-6-1 12,5 2-24,-10-4 232,2 5 48,-5-1 160,9 1 12,-9 1 56,5 4 80,-5-1 60,0 7 36,0 0-48,0 5 72,0 0 76,0 3-52,0 1-72,0-1-88,0 4-32,0 0-32,0 0-56,0 0-112,0 0-92,0 4-116,0 3 192,0 1 128,0 6 156,-5 2 4,5 7 24,-9-2 24,9 6 8,-5 0 28,2-1 36,3 0-24,-9 7-52,5-5-56,4-2-28,-8-3-72,8-6-48,0 6-8,0-11-64,8 2 12,-8-4-52,4-4-152,-4 1-16,0-4-48,9-3-36,-9 0-16,0 0-8,0 4-64,0-4-52,0 0-232,0 0-392,0 0-473,-9-4-771,9 2-2552,0-8-2901</inkml:trace>
  <inkml:trace contextRef="#ctx0" brushRef="#br3">11890 12324 620,'0'0'7541,"0"0"-5637,0 0-1016,0 0-564,0 0-4,0 0 320,0 0 332,0 0-4,0 0-144,0 0-196,0 0-164,-9 0-107,18 5 127,-9-3 52,0-2 132,3 0 60,6 0-52,0-2-200,5-5-244,-2-3-232,14-4 0,0-2-160,0-6-120,-1 1-52,-6 0-184,-3 0-148,10-5-140,-12 3-28,-2 2-1,-3-3 5,-4-1 80,4 5 124,-9-3 408,0-3 216,0 12 152,-9-5 180,4 3 24,-4 4 364,-3 5 12,12-2-152,-14 9-143,2-2-125,6 2-88,-2 0-124,-1 0-52,-3 2-44,3 0 60,9 3 8,-5 0 28,5-3 12,-9 5-112,9-7-4,0 7-8,0-2 12,0 2 64,0 4 20,0 6 40,-3 2 88,-6-1-16,9 6-72,0 7 96,-12-3 64,12 2 12,-14 5-100,10 0-88,-10-2-56,11 2-52,-6-2-88,4-4 4,-4-6-16,9 3 40,0-5 48,0-5-88,0-4-24,9 0 124,-4-3 64,4-4-24,3-3-40,-3-2-84,5 0 32,7 0-108,-9-2 28,7-3-340,-3-4-144,-2 4-292,-2-2-677,-3 3-891,-4-2-508,2 4-2017,-7 2 905</inkml:trace>
  <inkml:trace contextRef="#ctx0" brushRef="#br3">11508 11754 2844,'0'0'652,"0"0"4465,0 0-3061,0 0-756,0 0-328,0 0-180,0 0-44,0 0 60,0 0-332,0 0 20,18-1-59,-8 1-25,2 0-28,1 0 36,9 1 124,-1-1 368,9 4-164,1-4-212,2 0-136,2 2-96,5 1-168,-14-3-136,4 0-68,-4 0-80,-3 0-20,-8-3-4,3 1 36,-4 2-8,-2 0-16,-12 0 4,9 0-16,-6 0 12,-3 0 76,0 0 72,0 0-40,0 0 48,0 0 4,0 0-36,0 0 36,0 2 12,0 1 44,0-1-56,0-2-60,0 3 48,0-3-72,0 0 20,0 0 52,0 0 0,0 0 12,0 0 12,0 0 76,0 0 32,0 0 4,0 0-28,0 0 4,0 0-16,0 0-20,0 0-52,0 0 0,0 0 0,0 0-8,-3 0-4,3 0-48,0-3 48,0 3 48,0-2 48,0-1 28,-9 1-4,9-3 28,-3-2-76,-6 3-64,-5-5-4,14-1 0,-9 3 44,-3-7-48,3 2-8,6 0-52,-11 1-16,5-1 76,9 1 12,-5-2 72,-2 7-84,7-1-60,0 0-16,0 2 64,0 3 8,0-1 4,0 1-8,0-1-64,0 3-36,0-4-16,-5 4 28,5 0-4,0 0-32,0-2-28,-9 2-48,9-1-100,0 1-8,0-4-80,-5 2-144,1 2-104,4-3-152,0 0-185,-8 3-155,8-2-28,0 2-140,0 0-496,0-4-764,0 4-1585,0 0 1265</inkml:trace>
  <inkml:trace contextRef="#ctx0" brushRef="#br3">13246 12232 2668,'0'0'144,"0"0"3817,0 0-1145,0 0-728,0 0-664,0 0-244,0 0-44,0 0-75,0 0-117,0 0-88,10-9-92,-6 6-140,-4 3-72,0 0-88,0 0-60,5 0-76,-5 0-40,0 0-56,0 0-84,0 0-28,0 0-120,0 3-12,0 6 12,-5 5 120,1 7 148,4 0 168,-10 8 108,10-3-268,-4 1-180,4-5-20,-8-3-4,8-3 12,0 1-24,0-6-60,0-4-56,0 0-40,0-2-40,0-5-140,0 0-28,0 0-80,0 0-112,0 0-124,8-7-304,-8-3-800,0-6-2185,4 0-2259,-4 1-1869</inkml:trace>
  <inkml:trace contextRef="#ctx0" brushRef="#br3">13256 11878 1708,'0'0'10197,"0"0"-7101,0 0-1675,0 0-921,0 0-188,0 0-16,0 0-96,0 0-200,0 0-384,0 0-352,0 0-497,4 0-859,1 4-2048,-5-3-2617</inkml:trace>
  <inkml:trace contextRef="#ctx0" brushRef="#br3">13441 12366 1056,'0'0'4533,"0"0"-1997,0 0-708,0 0-168,0 0 68,0 0-256,0 0-252,0 0-275,0 0-225,0 0 8,0 0-28,35 21-12,-35-21-52,5 0-40,7 0-36,-3-5-84,-4-4-64,8 6-76,-10-10-80,11 3-40,-7-1 16,0-1-28,0 4-84,-2-3-48,-5 1-60,9 1-12,-9 0-96,3 4 0,-3 1 36,0 4 0,0 0-108,0 0-100,9 4-60,-5 5 328,6 1 28,-7 6 320,3-1-116,6 6-148,-12-1-84,12 2-8,-1-8 0,-8-2 8,6 2 4,-6-5 8,6-7-12,-6 0-12,8 4 0,-11-6-72,3 0-148,3 0-192,-6-6-240,0 4-284,0-7-492,0 2-1240,0-3-2461,0-1-2804</inkml:trace>
  <inkml:trace contextRef="#ctx0" brushRef="#br3">14042 11981 3664,'0'0'5101,"0"0"-2121,0 0-1288,0 0-628,0 0 172,0 0 269,0 40-145,0-21-72,-12 7-176,12 4-104,-5 8-84,2-1-8,-8 10-168,8-5-204,-6 0-112,9-8-56,-4 1-112,4-10-108,0-3-12,0-4-12,0-6-48,0 0-72,0-5-4,0-3-8,0-1-48,4-1-12,-4-2-180,9 0-96,-9-2-124,3-5-200,8-5-196,-8-2-428,2-2-1108,-5-5-2877,0 4-3479</inkml:trace>
  <inkml:trace contextRef="#ctx0" brushRef="#br3">13861 12197 4956,'0'0'8345,"0"0"-5541,0 0-1403,0 0-461,0 0 288,0 0-40,0 0-240,0 0-404,0 0-372,0 0-64,39-3 36,-26 6 148,14-1 32,-6 3-68,5 0-76,-5-3-96,1 3-84,-1-3-4,-3 0-128,2 1-36,-7-3-88,1 0-68,-6 2-172,1 1-416,-5-3-196,4 4-420,-3-2-2429,-5-2-2931,0 3-1253</inkml:trace>
  <inkml:trace contextRef="#ctx0" brushRef="#br3">14185 12298 5989,'0'0'6580,"0"0"-5016,35 9-880,-14-4 200,-3-1 905,4 1-173,-1-4-328,2-1-448,-8 0-380,-2 0-252,1 0-124,-9 0-72,7-1 0,-12-3 64,9-1-28,-6 2 36,-3-4-84,0 0-68,0 0-116,-3 0 4,-6-2-16,-3-3 4,1 0 44,-1 3-8,-9-2-64,7 1 24,-10 1-12,5 4 112,3 0 96,2 5 0,5 0 0,4 8 8,-2 1 224,7 7 60,0 0 24,0 8 72,0-1 0,0 4-36,0 1 24,12-5-96,-12 3-88,9-5-60,5-5-8,-10-1 8,8 1 0,2-9-12,-9 4-12,7-10-96,0 6-12,2-7-84,-5 0-252,3-3-124,0-2-48,-1-6-464,1-1-268,0-2-800,-3 0-2661,-4 0-4120</inkml:trace>
  <inkml:trace contextRef="#ctx0" brushRef="#br3">14761 12258 588,'0'0'4396,"0"0"805,0 0-3285,0 0-804,0 0-628,0 0-24,0 0 208,0 0 176,-39-10-87,25 10-169,0 5-116,-1 0-64,2 4 24,-9-4 136,10 5 72,-8-1-52,8 2-112,0-1-52,-2 0-56,2 1-104,12-1-68,-14-3-40,14 0-44,0 2-16,0-2-88,14 2-8,-2-4-60,2 4-12,-2-6-76,14-3-32,-8 0-28,8-3-24,-2-6 4,-5 2-28,6-3 48,-11-4-36,7 1 24,-9 1-48,-2 2 8,3-2 16,-5 1 144,-4 4 100,-4 2 64,0 0 20,0-2 64,0 5 60,0 2 0,0-4-12,0 4-24,-4 0-100,-4 0-72,8 6 0,-4 2 0,-5 1 60,4 5 52,0-2 80,-2 2 4,7 2-12,-5 0-16,5 1 28,0-1-52,0-2-44,0 1-16,0-2-12,5 6-72,2-2-4,-2-1-80,0-1 0,-5 5-16,0-6 4,9 5 36,-9-2 52,4 2 4,-4 1 4,-4-1 160,-5-2 12,9 4-4,-10-7 16,3 3 8,2 3-8,-7-8-16,3 2 4,4 0-16,-4-6-72,5-2-72,-4-1-4,8-3-8,-13-2-108,13 0-72,-5-2-88,0-3-108,5-9-292,-9-2-440,9-3-632,0-6-729,9 8-2503,-4-9-2693</inkml:trace>
  <inkml:trace contextRef="#ctx0" brushRef="#br3">15055 12317 6369,'0'0'5556,"0"0"-3828,0 0-640,0 0-68,0 40 89,0-26-129,0-3-128,0 3-252,0-6-244,0-1-148,0 4-48,0-8-48,0 3 32,0-6 88,0 0 136,0 0 252,0 0 24,0-4-148,9 2-168,-6-5-136,-3-5-12,0-2-80,12 2 8,-12-7-60,9 5 0,-5-4-48,-4 1 8,0 0 64,0 4-32,10-1-40,-10 2 0,0 2 4,0-2 8,0 3 60,0 4-60,0 3 48,0-7-60,0 7 0,0-1-4,4-2-4,-4 3 8,0-1-48,8-1-36,-8 2-72,6-1 0,1 1-16,-2 0 28,-2 2 36,11-3 36,-14 3 60,12 0 4,-3 0-40,-4 0 44,4 0 4,3 0-4,-7 3 0,4-3-4,-2 0-104,-7 2-32,11-2 12,-8 0 132,-3 2-220,9-2-348,-9 0-116,0 0-256,0 0-532,0 0-977,-9 3-2011,9-3-1969</inkml:trace>
  <inkml:trace contextRef="#ctx0" brushRef="#br3">15538 12232 1760,'0'0'12,"0"0"4085,0 0-1501,0 0-484,0 0-556,0 0-252,0 0-124,0 0-260,0 0-152,0 0-19,0 0-53,-35 14-64,23-7-92,-2 3-36,5 1-100,-3 1-60,0 0 48,-2-1-16,5 1-36,9-4-156,-3-1-100,3 0 0,0 0-84,0 0-4,3-1-104,6 2-40,-6-6 16,11-2 0,0 0 20,-2 0-8,2-2-16,-2-6-8,1 1-4,1-2 0,-9 0-60,2 2-12,-2-2 0,4 3 64,-6-1 44,1 3 100,-4-3 12,0 7 96,0-3 40,0 3-44,0 0-92,0 0-172,0 3 108,0 6 64,-4 1 56,1-3 64,3 7-8,0-2 8,0-1-72,0-1-48,0-1-88,7-4-192,3-3-140,-6-2-244,10-2-400,7-10-965,-4 2-2343,-5 3-3373</inkml:trace>
  <inkml:trace contextRef="#ctx0" brushRef="#br3">15818 11930 7021,'0'0'5396,"0"0"-3572,0 0-1168,0 0-316,0 0 228,0 0 325,41-8-21,-33 11-244,-3 4-196,2 7 124,-1 5 180,-6 7 56,0 4-60,0 7-40,0 1-40,-6 9-96,-1-7-72,2 0-24,-3-3-124,2-2-164,-2-8-92,8-2-80,0-2-112,-4-8-8,4-1 36,0-2-24,-9-1 0,9-6-156,0 2-184,0-5-144,0-2-196,0 0-124,0-2-332,9-7-744,-9-3-3269,0 3-3900</inkml:trace>
  <inkml:trace contextRef="#ctx0" brushRef="#br3">16516 12312 2900,'0'0'144,"0"0"4097,0 0-2373,0 0-512,0 0-208,0 0 44,0 0 16,33-40-56,-33 35-80,7-2-35,-7 3-133,0 1-180,0-2-208,0 5-256,0-2-140,0-2 16,0 4-52,0-3-76,0 1-8,-7 2-48,7 0-48,-7 0-16,2 0 28,5 0 32,-9 0 40,5 0 0,-4 0 12,-6 5 0,14-1 148,-9-2 0,-3-2 24,3 5 24,-5 0 44,11-3 32,-6 5 80,-3-2 72,8-3-180,-6 6-160,1-2-80,9 1 8,0 3 24,-9-3-36,9 3-108,0 1 12,9-1-4,-9 3-20,9-6-12,5 3-4,-2-1-44,-3-4-76,8 0-24,-3-1-4,-2-4 28,2-4 72,2-1 12,-7-2-8,3-2-32,2-1 68,0-1 32,-11 4 112,1-5 12,10 2 0,-14 1 0,8 2-8,-8-3 36,5 6-40,-5-1-12,0 1 12,0 4 48,0-1 0,-5 1-36,5 0-4,-8 1-4,8 5 0,0 4 292,-14 1 120,14 4 36,0 8-12,-4 0-76,4-6-36,0 7-48,4-4-112,-4-3-44,14-3-40,-6-2-36,-3-3-48,8-6-44,-1-3-88,2 0-88,3-1-156,-5-8-296,2-5-340,-1 0-400,-1 2-897,2-2-1807,-6 2-1880,-8-8 59</inkml:trace>
  <inkml:trace contextRef="#ctx0" brushRef="#br3">16761 12385 3208,'0'0'7205,"0"0"-5393,0 0-1004,0 0 96,0 0 536,0 0 81,27 37-233,-19-32-240,-4 2-264,4-5-184,-2 3-52,2-2-160,-8 1-108,13-4-12,-13 0-28,5 0 4,-2-7-16,6 2-20,-4 0-40,4-4-48,-6-2-48,-3-1-60,0 3 64,9-4-72,-9-1 8,0 1 48,0-1 12,0 2-60,0 0 48,0 5-52,0-3-4,0 3 4,0 1-4,0-2-4,-9 6 4,9-2 0,0-1 8,0 2 36,0 3-48,0 0 0,0 0-48,0 0-12,0-2-48,0 2-36,0 0-4,0 0 4,9 0-60,-9-2 68,5 2 40,2 0-48,-1 0 32,2 0-32,-2 0 36,2 0-52,-4 0-44,-1 0-136,6 0-112,-4 0-144,-5 0-188,14 0-420,-14 0-680,7 0-1097,-2 2-2215,4-2-1185</inkml:trace>
  <inkml:trace contextRef="#ctx0" brushRef="#br3">17129 12274 6809,'0'0'5628,"0"0"-4088,0 0-740,0 0-8,0 0 541,0 0 143,0 0-136,-38 12-228,29-3-252,0 1-252,4-3-148,-4 5-168,6 7-112,-6-5-48,9 2-72,0-2-60,9-2-12,-9 0-88,12-3 16,2-4 12,-5 1 12,3-3 52,11-3 0,-11-3 0,5-6-64,-3 5-12,-2-8-16,-8 2 52,10-1 48,-5-1-4,-6 0-92,-3-2 24,0 0 12,0-2-40,0 4-80,-3-5 24,-6 3-52,-5 0 40,5 3 68,-3 4 28,3-1 12,4 6 52,-7-5-40,12 5-88,-9 2-108,6 0-120,-6 0-260,9 0-392,-5 5-528,-4-1-837,9 1-1575,0-5-1476,0 5-289</inkml:trace>
  <inkml:trace contextRef="#ctx0" brushRef="#br3">17281 12312 8705,'0'0'5588,"0"0"-4124,0 0-844,0 0-19,0 0 735,0 0 92,0 0-148,0 0-500,0 0-440,8 49-136,-2-39-80,-6 4-120,7-3 56,-2-1-48,7-5 48,-1 2 12,1-3 48,3-4 16,-1 0-52,4-4-84,-6-3 0,11-5-60,-2 5 56,-7 0-44,-2-5-40,0 2-44,-3-1-112,5 2-32,-14-3-52,8 2 48,-8-4 48,0 2-8,0 3 44,0-3 60,-3 5 4,-2-2 20,5 0-56,-9 8-16,9-5-136,-5 6-144,5 0-176,-9 0-384,5 0-777,-4 0-1239,8 4-2580,0-2-701</inkml:trace>
  <inkml:trace contextRef="#ctx0" brushRef="#br3">17643 12361 1720,'0'0'8333,"0"0"-6181,0 0-1064,0 0-212,-7 38 400,7-27 29,0-10-233,0 6-208,0-5-92,0-2-196,7 0-112,-1 0-12,2 0-88,-4-9-108,10 2-148,-6-5-56,1 2 32,3-2 24,2-6-36,-14 2 16,9 2-76,-6-1 36,6-1-36,-5-1 48,-4 3 36,8 2 0,-8 1-20,4 2 56,-4 4 0,0 2 16,0 1-60,0 2-88,0 0-196,0 2-116,0 1-4,0 8 308,0 1 4,0 2-4,-4 0-140,4 0-56,0 0 44,4-4 16,6 0-148,-6-1-172,1-4-108,7-3-164,2 3-384,-5-5-917,3 0-2427,-8 0-2509</inkml:trace>
  <inkml:trace contextRef="#ctx0" brushRef="#br3">18096 12256 9201,'0'0'5828,"0"0"-4203,0 0-1429,-50-19-108,29 14-64,-2 1 488,6 4 256,5 0 388,-11 0-252,20 4-268,-1 1-212,-10 6-204,5-1-160,9 4 0,-5 0-60,5-2-8,0 6-4,5-5-60,4 1-84,5-7-16,-10 4-8,13-6 32,-3 0 52,-2-5 44,9 0 48,-4-1-4,1-8-52,-4-2 60,7-3 4,-6 0 8,5-1 48,1-6-44,-4-5-16,-5 3 0,2-5-160,-5 0-108,0-8-456,3-3-304,-4 3-324,-4-6-589,6-3-483,-6 6-340,-4-1-320,0 5 1171,9 7 1913,-9 8 1769,0 6 1151,0 5-40,0 5-720,-9 4-1140,9 13-640,-14 1 209,2 12 587,0 9 268,3 1-248,-14 11-404,20-3-296,-6 5-192,-5-11-96,14 7-124,-3-8-80,-6-6-4,9-1-108,0-2 20,0-7-32,0-2 0,0-4-64,9-4-32,-6-1-64,-3-3-160,10-1-216,-6-6-324,-4 0-436,0-6-1425,0-1-3663,0-5-2069</inkml:trace>
  <inkml:trace contextRef="#ctx0" brushRef="#br3">10079 13037 3232,'0'0'7593,"0"0"-5181,0 0-1296,0 0-468,0 0-56,0 0 277,0 0 15,0 0-180,0 0-220,0 0-104,0 0-60,-14-40-48,9 33 44,-4 7 4,6-2-28,-6 2 24,0 0-84,1 0 0,-5 0-24,8 2-16,-7 7 40,-11 1-36,11-1 20,-5 7 4,-1-1-64,-3 4 36,7 2-68,-3 0 20,-1-3-24,6-3-24,4 1-36,4-2-60,4-2 0,0-5-52,4 4 52,4 1 0,4-5-4,-1 0 0,10 0-80,-4-5-84,4-2-28,-3-2 16,-1-5 24,7-4-4,-10 1-68,0-1-88,7 1-12,-12 0-24,3 1 60,2 0 36,-14 2-40,9 2 40,-4 0 60,-5 5 124,0-4 72,7 2 0,-7 2 124,0-5 20,0 5 40,0 0 12,0-3 12,0-1-28,0 1-8,0-1-36,0-1-28,0 3 0,0-5 28,0 6-16,0-3-108,0 2 48,0-1-48,0 3 48,0 0-60,0 0-112,0 0-8,0 5 120,5 2 60,4 5 292,-6 2 24,6-2-192,-4 4-52,-1 2-124,5-3 52,-4-1-60,2-3 0,-2 1-12,-5 0-108,14-3 60,-14-4-28,0 0 16,0-1-48,9-4 0,-9 0-136,0 0-208,0 0-44,0 0-28,0 0-128,0 0-380,0-4-1176,0-1-2689,-9-4-3208</inkml:trace>
  <inkml:trace contextRef="#ctx0" brushRef="#br3">10818 13053 7613,'0'0'5108,"0"0"-3288,0 0-952,0 0-188,0 0 313,0 0 231,0 0-200,0 0-156,0 0-220,0 0-212,0-12-180,0 12-112,0-2-132,0 2-4,0 0-8,-14 0-36,11 0-96,-11 2-40,-4 6 88,4 4 84,-7-1 0,9 1 72,-5 2 124,-1 5 36,6-3 36,2 3 8,-3 0-8,13 2 24,-12-2 32,12 6-56,0-4-76,0 3-12,12-3 16,-3 2-100,-5-8-24,18 1-64,-9-4-4,6-1 0,-4-8-4,6 4-8,-2-7-40,2 0 36,-12-2-84,17-5-16,-17 6-20,5-5-84,-2 1-88,-8-2-44,4 2-28,-8 3 48,4 2 12,-4-3-36,0 3-120,0 0-28,-4 0-160,4 0-272,-8 0-440,8 0-753,-4 0-1903,-5 0-2341</inkml:trace>
  <inkml:trace contextRef="#ctx0" brushRef="#br3">11090 12922 9169,'0'0'6652,"0"0"-4939,0 0-1289,0 0-128,0 0 308,0 0 400,0 0-100,0 0-320,0 0-144,7 44-40,-7-30 72,7 10 120,-7-1 12,0 5 24,0 6-72,-7-1-148,7 4-132,-7-7-80,7 3-64,0-5-48,0-2-84,0-3-8,0-6-40,0-3-24,0-2 0,0-3-88,0-4-224,0 0-96,0-5-184,7-1-156,0-8-320,0-3-1320,-2-2-3493,4-12-4324</inkml:trace>
  <inkml:trace contextRef="#ctx0" brushRef="#br3">11289 13177 3860,'0'0'7869,"0"0"-5229,0 0-1516,0 0-79,0 0 423,0 0-136,0 0-316,0 0-212,0 0-112,0 0-48,-13 38-76,13-28-48,-10 1-160,10 3-116,0 0-88,0 0-36,0 0-108,0-4 60,10 4-24,-6-4-48,8-1 0,2-2 0,3 0 0,-4-5-64,-1-2-92,11 0 72,-11-2-12,5-7-60,-3 1-40,-2-3-80,1 2-64,-7-4-120,7-5-132,-5 1 68,-8 3 64,4-7-16,-4 0 0,0 2 84,-4-2 76,-4 5 156,2 0 160,-1 2 36,-6 6 320,-1 4-28,1 4-20,-1 0 68,-1 2 184,1 3-12,9 6-196,-4-1-132,-3 4-40,8 0-68,-5 0-112,9-2-192,-3 2-88,-7 2-204,10-6-208,0 1-336,0-3-900,0-2-2541,0-3-3151</inkml:trace>
  <inkml:trace contextRef="#ctx0" brushRef="#br3">11703 13103 1044,'0'0'9257,"0"0"-5121,0 0-2332,0 0-419,0 0-237,0 0-252,0 0-124,0 0-112,0 0-80,0 0-80,-41 0-88,30 7-108,-6 0-88,5 0-84,-2 0-48,10 4-36,-5-3-48,6 1-4,-6 0-68,9 3 24,0 0 40,0-1 0,0-3 8,0 3 72,9-1-72,-6 1-8,10-3-4,1 5-60,-2-6 12,5 0 52,-3 1 0,-2-2-52,0 4 0,-3-7-12,-4 4-4,9 0-68,-14-1 12,7-1-64,-7 0 40,0 2 68,0 0 88,-7 0 108,2 2 196,-9-6 12,5 8-52,-6-3-36,-8-1-44,14-1-64,-11-1-56,6 0-64,1-1-84,10-1-12,-6-3-48,4 0-244,5 0-48,-9 0-72,9 0-196,0 0-372,9-3-900,-4-6-2201,-5 2-2279,12-9-1237</inkml:trace>
  <inkml:trace contextRef="#ctx0" brushRef="#br3">11824 13215 6673,'0'0'5880,"0"0"-3792,0 0-1368,0 0-244,0 0 493,0 0 583,40-21-56,-26 19-480,-11 2-456,9 0-184,6 0-84,-4 0 8,-2 0 52,0 0-60,2 0-148,-2 0-24,-3 0-48,0 0 16,-9 0-88,0 0-84,0 0 0,0-3 24,0 1-120,0-5-100,0 4-8,-4-6-4,-1 0 60,-7 2 16,-2-2-40,2 2-84,0 2 24,-11-4 316,18 4 84,-8 2 208,10 1-60,-9 2-116,1 0-116,8 0-144,-6 5 144,-3 0 48,12 4 232,-5 2 48,-4 1-28,9 5-68,0 1 8,0 1-56,14 2-16,-2 1-60,-3 1 40,8-5-84,-5 2-64,6-6-160,5 0-56,-11-3-100,5-6-132,-5 7-192,6-7-140,-4-3-124,-2 2-308,-3-4-784,-6 0-2329,6-4-3064</inkml:trace>
  <inkml:trace contextRef="#ctx0" brushRef="#br3">12334 13222 12821,'0'0'3168,"0"0"-2575,0 0-517,0 0 48,0 0 696,0 0 256,-43-30-168,31 27-224,-1 1-196,-9 2-144,10 0-92,-11 2-20,11 1 36,-1 6 204,0-4 48,-1 6-168,7 1-72,-2 5-40,4 1-36,-4-1-8,9 4-52,0-4 0,0 3-36,9-5-24,5-4-24,-7-1-56,7-5 4,-1 2-4,8-5-4,6-4 0,-7-5-132,3-5-60,2-2-12,-8-1 72,9-5 8,-8-6 16,2 7 12,-6-5-24,4-4-88,-15-2-140,9-3-248,-1-2-180,-8 0-244,-3-1-684,9 1-624,-9 5-257,0 1 449,0 6 1380,0 4 756,0 12 1144,0-2 424,0 9-252,0 0-460,0 2-339,-9 10 83,9 7 724,-14 6 200,11 4-172,-6 10-236,1-3-232,-5 4-204,5 7-200,-6-8-104,10 1-112,-4-2-204,4-5-60,-5-3-96,9-9 12,-5-4 0,5-5 0,0-1 8,0-4-188,0-2-156,0-5-196,0 0-160,5-3-108,-5-6-908,0-3-3065,0 1-3663</inkml:trace>
  <inkml:trace contextRef="#ctx0" brushRef="#br3">13303 12826 812,'0'0'940,"0"0"2136,0 0-459,0 0-917,0 0-716,0 0-316,0 0-140,0 0-76,0 0 188,0 0 268,0 11 56,0-1-4,0 4 100,0 2 137,0 8 27,-14 1-132,14 4 8,-3 6-32,-6 2-108,4-1-140,-2 4-384,-2-1 300,-1-4-328,10-4-108,-4-1-120,-4-4-44,8-4-52,-4-3-28,4-5-56,0 2-48,0-2-48,0-7-52,0 2-56,0-6-48,0 2-60,0-3-88,0 2-80,0-4-100,0 0-72,0 0-208,0 0-308,0-6-668,0-2-1285,4-1-3099,4-7-2209</inkml:trace>
  <inkml:trace contextRef="#ctx0" brushRef="#br3">13601 13159 3688,'0'0'7409,"0"0"-5181,0 0-1072,0 0-312,0 0 265,0 0 263,0 0-44,0 0-164,0 0-272,0 0-260,-38 49-124,33-30-48,-2-3-48,7 5 0,0 1-88,0-6-92,0 1-88,0-1-84,12-9-52,0 5 52,1-10-52,6 3 0,5-5-4,-1-5 104,-8 0-108,5-4-152,1-3-28,-4 1 12,-8-3-64,-6-1-68,6 1 56,-4-2-44,-5-1 8,0 1-24,0 0 76,-5-1 32,-4 3 76,-3 2 48,-2-2 64,2 7 4,0-2-8,-8 4-60,5 0-4,3 1 28,1 4-12,-1-2-84,0 2-88,12 0-60,-6 0-320,6 0-392,0 0-288,0 0-212,0 0-289,6-1-639,-6-3-1772,12-1-1081,-12 3 2553</inkml:trace>
  <inkml:trace contextRef="#ctx0" brushRef="#br3">13955 13189 6049,'0'0'7084,"0"0"-4840,0 0-1388,0 0-367,0 0 343,0 0 368,0 0-132,0 0-248,0 0-272,0 0-340,-42-16-208,34 16-72,-6 7-24,14-2 96,-12-1 44,12 8 68,-6-5 44,-2 3 40,8 1-28,0 3-20,0-2 20,0 0-12,8 2-8,-2 4-4,1-5 12,-2-4-148,9 0-8,-2 1-96,0-4 12,7-1 20,-6-2 56,-1-3-32,2 0-216,-2-3-24,-3-6 100,5 6 168,-6-6-184,1-2-96,-6 4 148,10-6-64,-3-1-144,-6 0-148,4-2-16,-4-1-84,4 1-140,-2-3-104,-6 3 36,7 0 115,-7 4 241,-7 0 452,7 7 440,-14-1 165,10 1 43,-4 5-152,-10 0-72,-3 0-56,13 0-72,-15 5-36,11 1-64,-2-5-24,2 6-172,12-3-24,-13 1-236,13 2-48,0-5-284,0 3-584,0-1-821,0-1-1903,13-3-1440</inkml:trace>
  <inkml:trace contextRef="#ctx0" brushRef="#br3">14281 13218 4892,'0'0'5577,"0"0"-3585,0 0-1200,0 0-116,0 0 460,0 0 453,0 0-201,0 0-204,-10 37-204,10-18-236,-4-1-124,-4 6 0,4 2 8,-5 0-60,4 0-96,-4-3-108,9 3-76,0-5-48,-5-5-104,5-2-124,-7 0 0,7-4 60,0-1 0,7-6 36,-7 1 48,5-1 24,-5-3 24,9 0 124,-4-3-52,4-2-120,-5-2-72,4-4-28,-4-5-56,6 1-120,-1-3-108,-9-4-24,12-1-28,-12-5-56,12-5-12,-12 7 8,14-5-44,-14-4-16,9 3-32,-6 3 68,6-1 148,-5 4 128,4 1 88,-8 5 56,6-3-12,-1 7-44,-5 2-56,9 2 56,-6 2 124,-3 1-4,12 5-24,-12-1 24,0 0-48,14 5-72,-14-4-60,9 4-24,-9 0-24,3 0-12,6 4-52,-4 1-8,2 0 24,-1 8 56,-1-3 60,-5 2 40,8 2 60,-4 2 76,-4 7 32,0-4 52,9 2-40,-9-4 36,3 4-20,-3-4-16,0 3-60,0-8-24,-3 9-32,3-7-52,-9-2-8,9 2 4,0-4 64,0-5 24,-4 6-24,-4-8 12,8 3 0,-11-1 48,4-3 12,2 1 28,-7 1-40,3-4 0,-5 0-36,11 1-48,-6-1-48,-3 0-8,7 0-76,-1 0-24,-2 0-48,8 0-148,-4 0-92,4 0-136,0 0-144,0 0-136,0-1-624,0-6-1584,0 5-2997,0-9-2856</inkml:trace>
  <inkml:trace contextRef="#ctx0" brushRef="#br2">3135 14250 1304,'0'0'9149,"0"0"-6629,0 0-1300,0 0-572,0 0-44,0 0 124,0 0 77,0 0-13,0 0-76,0 0-64,12 18-112,-12-4 112,4 12 76,-4 9 232,0 5-60,0 8-56,-9 8-216,2 3-84,2 1-124,-4-5-132,-5-2-180,11-4 16,-6-9 68,6-4-60,-6-4-36,9-8-48,0-7-36,0-3 0,0-5-12,0-7 8,0 0-8,0-2 0,0-2-72,9-9-24,-6-6-204,9-6-172,-1-6 40,1-6-52,0-4 64,-3-1-64,1-1 24,-6-1-192,-4-4-188,9-2-240,-6 1-196,-3-7-76,0 6 308,0 0 419,0 4 545,0 7 80,0 4 144,0 7 241,0 4 411,0 9 36,0 3-96,0 1 12,0 6-100,-3 1-124,-6 0-120,9-1-128,0-1 68,0 4-32,0 0-56,0 0-100,0 0-60,0 0-44,0 0-48,0-3 8,0 3 36,0-2-48,9 0-84,-6-3-136,-3 5 124,14-7 96,-5 2 12,8 3 36,-1-1 0,7 3 48,3 0 112,0 5 44,9 4-20,-11 1-28,2 2-108,6 0-44,-8 2-52,4-3-12,-12-1-84,10-1 24,-5 0 60,-7-6-96,3 4-28,-5-5-56,-7-2-268,4 2-192,-9-2-116,0 0-96,0 0-432,-9 0-720,-4 0-977,6 0-3251,-14 0-1661</inkml:trace>
  <inkml:trace contextRef="#ctx0" brushRef="#br2">3118 14585 1148,'0'0'912,"0"0"1864,0 0-587,0 0-501,0 0-148,0 0 184,0 0 52,0 0-104,0 0-167,0 0-265,0 0-156,-11 10-104,11-10-100,11 0-152,-8 0-148,6 2-32,3 1-100,-3-1-88,17-2-8,-3 4-112,3-4-84,4 0-12,-4 0-8,3 0-76,-3 0-52,-8 0-8,5-4-100,-8 4-80,-10-2-84,8 2-72,-13 0-284,0 0-140,0 0-64,0 0-112,0 0-396,-13 2-492,5-2-997,-4 4-2647,1-4-2081</inkml:trace>
  <inkml:trace contextRef="#ctx0" brushRef="#br2">3627 14738 7221,'0'0'5708,"0"0"-3740,0 0-936,0 0-3,0 0 175,0 0 88,0 0-140,0 0-204,0 0-268,0 0-244,0 0-144,-4-19-88,4 19-60,0 0-144,0 2-12,0 5 12,4 5 112,-4 2 92,10 5 0,-10-2-60,4 4-116,4-3-28,-8-1-12,9-3 12,-2-2 12,7-1 0,0-4 96,-2-2 36,2-3-60,-2-2-12,6-7-16,-4 3-56,1-8-12,-2 2 4,-3-3 8,2-1-60,-6 1-24,0-3-36,-6-2-148,0 4-92,0-6-40,-6 2 60,0-1 4,-6 2 140,2-1-44,-3 6 8,1-2 120,-5 2 4,3 3 108,2 6 124,8-1 8,-6 4-8,6 0-124,-4 4-96,4-1-12,-5 6-4,4-2-20,-4 5 48,4-2-76,-2 1-32,7 3 20,-5-4-60,5 1-232,-4-4-736,4 3-704,0-5-1053,0-1-2199,0-2-1857</inkml:trace>
  <inkml:trace contextRef="#ctx0" brushRef="#br2">3968 14733 5701,'0'0'5956,"0"0"-4776,0 0-644,0 0 480,0 0 608,0 0 13,0 43-93,0-29-368,0 4-264,0-4-132,0-2-152,0 2-216,11-2-184,-11-5-32,3 0-64,-3-3-60,9 1 48,-9-5 88,9 0 56,-9 0 192,12-5-104,-3-6-52,-4 1-72,7-4-8,-3 0-88,-6-2-72,8 0-60,-11-5-12,3 8-60,-3-7-12,0 1-28,0-3 28,0 6-36,0-2 108,0 1-36,0 3 36,0 0-44,0 5 52,0 6 4,0-2-8,0 1-40,0 4-36,0 0-12,0 0-36,0 0-24,0 0-40,0 0 4,9 0 0,-6 4 60,-3-1 108,18-1 24,-8 1 72,3 3-72,-1-3-48,0-3-12,7 4-124,-3-4-68,-2 0-24,-2 0-16,9 0 28,-7 0-28,0-4-12,-7 4-204,-7 0-272,8 0-488,-8 0-888,-8 0-1705,4 0-155,-8 0-1897</inkml:trace>
  <inkml:trace contextRef="#ctx0" brushRef="#br2">5568 14191 3312,'0'0'2529,"0"0"1667,0 0-2240,0 0-572,0 0-420,0 0-116,0 0-144,0 0-163,0 0 95,0 0 60,0 0-88,9 14-164,-9-7-76,5 2-60,-5-4 44,0 2 4,0 0-112,0 0 12,0 0-60,0 0 36,0 1 36,0-2 32,-5 4 80,-4 4 20,9-4-64,-14 6-44,2-4-64,9 7-32,-9-1-28,-2-1-24,0-1-48,10-2 4,-5 0-52,6-5-48,-7-1-8,10 1 4,0 0-44,0-2 48,0-2-8,0 0-4,0 0 8,10 1 4,-7-5 8,-3 6 52,9-3-52,-5-2 0,-4-1-4,8-1 44,-2 0-36,-6 6 36,8-6-40,-8 0-4,0 0-4,0 0-12,6 0-48,-6 0-24,3 0-16,-3 0-56,0 0-12,9 0 0,-6 0 32,9 0 4,2 0-48,-5 0-28,9 0-8,-1 0 8,-5 0-20,2-6-64,0 6-96,-14 0-172,7 0-208,-7 0-384,0 0-556,-7 0-461,7 6 25,-14-3-556,9 1-2693,-4-4 513</inkml:trace>
  <inkml:trace contextRef="#ctx0" brushRef="#br2">6030 14184 2996,'0'0'6481,"0"0"-4429,0 0-796,0 0-480,0 0 12,0 0 60,0 0 80,0 0-123,0 0-109,0 0-152,-36-23-88,8 27-60,16 1-100,-18 5-16,2 1 76,-5 3 108,-2 2 120,-3-1-72,3 4-184,0-1-84,4-3-76,1 1-72,9 0-84,4-6-4,-1 4-8,10-9-4,2 6-44,-1-8-36,7 6-108,0-7 20,0 3-36,0 2-8,7-7-76,-1 7-36,7-5-112,0-2-172,-10 0-124,11 0-212,0 0-468,-7-4-689,-2-1-931,4 2-2616,-6-3 235</inkml:trace>
  <inkml:trace contextRef="#ctx0" brushRef="#br2">6415 14137 1720,'0'0'236,"0"0"588,0 0 1404,0 0-159,0 0-421,0 0-236,-38 12 44,29-5-72,1-2-24,4 2-60,4 0-55,-9 2-105,4 3-152,-3-1-192,8 1-112,0-2-160,0-3-132,0 2-64,0 0-28,8-2-68,-3 0 12,4 0-64,-9-4-48,4 1-44,4-4-16,-8 3-64,0-3-8,0 3-12,0-3-84,0 0 32,0 0 60,0 0 0,0 0 0,0 0-4,0 0-4,0 0-60,0 0 12,0 0 48,0 0 8,0-6-8,0-1-220,0 0-68,0-7-64,9-4 60,-9 1 24,14-6 36,-14-1-12,12 1 168,-3-5 16,-6 0 72,11 6 4,-5-5 8,-5 10 112,4 0 44,-4 3 52,-4 10 24,5 1-84,-5 3-160,0 0-56,9 0-28,-9 3 60,5 4 24,-5 9 184,12 0 228,-3 1-24,-6 2-208,8 0-80,1 0-52,0-5 12,0-1 48,8-5-12,-8 1-32,0-4-64,7-3 0,-7 0-88,1-2-92,-8 3-232,7-3-268,-12 0-244,0 0-288,0 0-764,0 0-2257,0 0-2395,-12 0 67</inkml:trace>
  <inkml:trace contextRef="#ctx0" brushRef="#br2">6614 14458 1348,'0'0'8337,"0"0"-6005,0 0-1156,0 0-272,0 0 156,0 0 152,0 0-55,0 0-81,0 0-152,0 0-228,0 0-124,0 0-12,0 0-24,0 0 36,0 0-16,0 0-60,0 0 24,-7 0 8,7 0-8,0 0-124,0-9-180,-5 4-84,5-4-32,-9-2-16,4 1-84,-4-4 0,6 0 0,-6 2 12,-3-2 36,12-2-40,-11-3 0,4 5-8,2-3-72,-3 1-24,4-1 20,4 3 16,-9 0-60,9 5 48,0 4 0,0-2-12,0 7-12,0-2-60,0 2-36,0 0-124,0 0-80,0 0-64,0 0-60,0 0-48,0 2-96,0 1-92,0 3-244,0-3-432,0 6-436,0-6-457,-3 4-455,3-3-1096,-11-1-1033,11 1 1789,14-48 3120</inkml:trace>
  <inkml:trace contextRef="#ctx0" brushRef="#br2">8085 14219 2492,'0'0'3205,"0"0"1219,0 0-2304,0 0-460,0 0-304,0 0-59,0 0-105,0 0-116,0 0-108,0 0-224,0 0-220,0 0-192,0 0-176,0 0-156,14 0-36,-14 0-48,12 0 20,1-4 64,9 4 4,-1-3-4,2 3-8,-8 0 0,12 0-4,-10 0 0,6 0-60,-8 0-24,-6 0-28,5 0 16,-9 0 12,2 3 20,2 1 16,-9-4 48,9 2 0,-9-2-36,3 0 40,-3 3 4,0-3 4,0 0 72,0 0 24,0 0 52,0 0 36,0 0 20,0 0 16,0 0-24,0 0-16,0 0 4,0 0 8,0 0-8,0-3-64,0 1-24,0-2 24,0 1-44,-3-2-76,-6-4 0,9 5-88,0-4 16,-9-3 60,9 4-84,-12-5 24,3 2-52,4-4-32,-4 3-12,-3 1 20,-2-1 4,11-3 8,-6 9 40,0-4 12,1 8-28,8-3 108,-4 2 4,4 2-4,0 0-104,0 0-100,0 0-120,0 0-72,4 2-140,-4 2-320,0-3-560,8 6-785,-2-5-1039,-3 0-2812,6 5 59</inkml:trace>
  <inkml:trace contextRef="#ctx0" brushRef="#br2">6853 14681 600,'0'0'1240,"0"0"-876,0 0-220,0 0 2292,0 0-115,0 0-585,0 0-428,0 0-224,0 0-200,0 0-100,9-2-96,-9 2-116,0 0-40,0 0 20,0 0-72,0 0-52,0 0 49,0 0-41,3 2-24,-3 6-40,9 3 96,-9 3 248,0 7 240,5 0-164,-5 6-220,0 1-168,0-5-28,7 3-12,-7 0-100,0-3-92,0-4-80,5 0-92,0-5-60,-5 0-24,0-3-28,0-6 16,0 4 24,9-4-48,-9-5-148,0 0-96,4 0-60,-4 0-100,0 0-196,0-4-284,0-6-640,-4-2-1037,-5 3-2295,9 0-1349</inkml:trace>
  <inkml:trace contextRef="#ctx0" brushRef="#br2">6795 14641 1452,'0'0'704,"0"0"3309,0 0-1801,0 0-272,0 0-216,0 0-76,0 0-164,-15 40-111,6-26-133,6 1-152,-8-1-180,-1 2-164,7-2-220,-2-2-168,1-2-188,-2 3-108,8-5-60,0-2-40,0-1-8,0-2-36,0-1-64,0-2-8,0 0 56,8 0 92,-2-5-4,1-4-72,-2-1-48,4-3-88,-6 0 24,8-3-12,-8-3-48,6 0-88,-9-1 36,3 3 40,-3 3 192,0 2 76,0 3 200,0 6 80,0 3 4,0-4-152,0 4-132,0 0 0,9 4 0,-9 3 272,3 1 68,3 4 52,8 6-52,-2-6-96,0 6-100,2-6 4,7 0-64,1-5-24,-1 0-52,-3-5 0,8-2-8,-9 0-60,10-2-112,-15-2-216,2-1-220,-2 0-212,-3 0-148,-6 1-156,2-1-425,-5-4-671,0 1-1656,-5 6-1457</inkml:trace>
  <inkml:trace contextRef="#ctx0" brushRef="#br2">5582 14881 664,'0'0'1604,"0"0"-1408,0 0-128,0 0 1508,0 0 353,0 0-213,0 0-548,0 0-288,0 0-92,0 0 36,0 0-28,0-7-80,0 7-156,0 0-128,0 0-48,0-2 44,0 2 0,-5 0 76,5 0 12,0 0 1,0 0-57,0 0-36,0 0-64,0 0-76,0 0-40,0 0-20,0 0-40,0 0-36,0 0 12,0 0 0,0 0-12,0 0 44,0 0 56,0 0 44,0 0 12,0 0-24,0 0-72,5 0-84,-5 2-52,0 2 112,7 4-4,-1 3 76,2 1 96,1 2 276,3 5-252,2 0-84,7-1-76,-7 3-48,2-4 28,3 0-16,2-3-12,-7-3-48,-2-4-24,0 3-48,-8-1-44,6-4-4,-6-3-48,1 5 36,-5-5-60,0-2 24,0 0 0,0 3 36,8-3-36,-8 0 36,0 0-36,0 0-12,0 0-48,0 0-148,0 0-68,0 0-28,0 0-60,0 0-60,0 0-108,0 0-116,0 0-252,0-5-512,4-2-1193,-4 0-1991,0 2-2337,-4 29 2601</inkml:trace>
  <inkml:trace contextRef="#ctx0" brushRef="#br2">5884 14965 4044,'0'0'2917,"0"0"-377,0 0-1184,0 0-684,0 0-196,0 0 228,0 0 316,0 0 80,0 0-116,0 0-203,0 0-169,0 0-116,0 0-40,0 0 0,0 0 36,0 0-60,0 0-116,0 0-144,9 0-36,-6 10-4,-3-6 40,14 8 48,-14-2 0,9 3-88,3-1 28,-7 2-64,4-4-36,-4 1 4,-1-1-64,-4-1-8,8 1 4,-8-1 4,0-4 60,0 2 48,-8 0 76,4 2 44,-10 1-20,2-3-16,-2 2-32,-3-2-52,-4 0-60,3-2-36,1-1 0,-6-1-12,-1-1-84,5 1-84,6-3-28,1 0 16,9 4-4,-6-4-48,9 0-132,0 0-220,0 0-100,0 0-76,9 0-100,-6 0-20,6 0-505,3 0-555,2-4-768,3-1-2368,-13 2-173</inkml:trace>
  <inkml:trace contextRef="#ctx0" brushRef="#br2">6266 15101 1436,'0'0'7077,"0"0"-4401,0 0-868,0 0-460,0 0-112,0 0 21,0 0-13,0 0-124,0 0-228,0 0-172,-28 5-172,28-5-108,0 0-100,0 0-100,0 0-44,0 0-28,0 0-156,14 0-12,-6 0-144,5 0 64,9 0 80,-1 0 4,-3 0 8,4 0 0,-1 0-4,0 0-8,-4 0-48,-6 0 0,1 0-4,0 0 4,-8-2 40,15-1-52,-7 3-48,-12-2-184,12-5-36,-12 7 316,11-2-220,-11 2-252,0 0-40,0 0 44,0 0-204,-11 0-204,8 0-600,-6 2-781,-3 3-727,-2-1-1776,9 1-125</inkml:trace>
  <inkml:trace contextRef="#ctx0" brushRef="#br2">6520 14918 4120,'0'0'4857,"0"0"-1889,0 0-1040,0 0-740,0 0-44,0 0 109,0 0 31,0 0-216,0 0-324,0 0-304,0 0-184,0-2-120,0 2-136,4 0-40,4 2-104,4 1 64,-1 2 80,1 4 12,0-2-12,2 2 0,0-2 12,-2 5 48,-3-3 12,0 8 0,-9-3 40,0-2 56,0 2 52,0 0-12,0-2 32,0 2-20,-9 0-4,0 0 4,-3 0-52,-2-5-60,9 3-60,-4-5-44,9 2-4,-12-4-72,12 0-60,0-3-48,0 5-196,0-5-124,0 1-44,0-3-64,0 2-124,0-2-128,0 3-432,0-3-705,0 0-1155,9-3-3320</inkml:trace>
  <inkml:trace contextRef="#ctx0" brushRef="#br2">8068 14414 1120,'0'0'7113,"0"0"-4901,0 0-1012,0 0-496,0 0-24,0 0 68,0 0 52,0 0-44,0 0-152,0 0-172,0 0-171,0 3-185,0 3 36,0-1 236,8 5 136,-8 8 208,4 3 160,1 5 68,2 7 4,0 5 0,5-1-124,1 3-232,-1-2-60,-2 1-108,2-4-40,-3-8-92,3-2-28,-12-3 36,14-2 48,-5-5-32,-6-4-148,6-4-132,-9 3 0,4-6 40,-4 1-52,0-5-72,0 0 12,0 0-12,0 0-160,0 0-92,0 0-72,-4-5-160,4 1-216,-9-6-232,9-2-584,0 1-972,0-3-1809,0 7-1779,0-14-1865</inkml:trace>
  <inkml:trace contextRef="#ctx0" brushRef="#br2">8441 14348 3708,'0'0'3937,"0"0"-1825,0 0-576,0 0-164,0 0 68,-14 38-100,5-17-59,0-4 11,-3 8-24,7 3-212,-4 5-8,-3 2-164,7-2-168,-4 3-148,-5-1-232,11-3-44,-6 1-52,0-7-108,9-2 24,-7-3-32,2-3-28,5 1 0,-9-7-12,9 0-76,0-5-8,0 4 0,-5-4-12,5-4-48,0 1-12,-9 4 0,9-6-24,0 0-88,0-2-152,-3 5-76,-6-3-96,9-2-72,0 0-12,0 0-64,-3 0-136,-8 0-308,11-7-460,0 5-1229,0-8-3395,0 4-2765</inkml:trace>
  <inkml:trace contextRef="#ctx0" brushRef="#br2">9075 14318 416,'0'0'1020,"0"0"4785,0 0-4517,0 0-940,0 0-36,0 0 488,0 0 376,0 0-20,0 0-160,0 0-208,0 0-308,0-19-164,0 19-88,0 5 200,0 0 124,0 4 177,0 3-57,-9 6 8,9 1 124,-5 7 212,5 4-136,-7 5-68,7 3 28,0-2-56,0 6-180,-5-7-156,5 0-184,-9-7-44,9 0-16,0-7-12,0-2 0,0-3-60,0-2-48,0-1-76,0-6-8,0 2-4,0-4-44,0 2 36,0-5-60,0 0-12,0-2-84,0 0-228,0 0-136,0 0-132,0 0-84,0-2-52,0-7-744,0 2-1432,9-7-3045,-4 4-2536</inkml:trace>
  <inkml:trace contextRef="#ctx0" brushRef="#br2">9265 14627 1616,'0'0'6493,"0"0"-4241,0 0-312,0 0-40,9 34 16,-9-20-155,0 0-269,9-1-280,-9 0-324,3-4-244,-3 0-232,0-2-160,0-4-156,0 3-96,0-6-4,0 1-68,9-1-84,-9-1-232,5-1-328,-5-10-528,0 1-816,9-4-3061,-6 1-3544</inkml:trace>
  <inkml:trace contextRef="#ctx0" brushRef="#br2">9338 14395 11837,'0'0'4929,"0"0"-3553,0 0-1352,0 0-24,0 0-148,0 0 100,0 0 48,0 0-76,0 0-332,0 0-652,0 0-817,-5 17-2319,5-17-3085</inkml:trace>
  <inkml:trace contextRef="#ctx0" brushRef="#br2">9612 14449 3788,'0'0'4873,"0"0"-2521,0 0-656,0 0-640,0 0-216,0 0 68,0 0 9,0 0-57,0 0-116,-19 43-124,10-32-92,9 5 0,-3-3 44,-6 7 40,9 4-4,-4 0 12,4 3-28,-8-3-60,8 4-60,-14-5-72,14 3-52,0-7-36,-4-2-92,-4-5-76,8 2-144,0-1-4,0-5-44,0-4-12,0-1-12,0 1-148,0-4-236,0-4-88,8-1-204,-4-5-440,10-3-1168,-14-1-3761,12-8-4356</inkml:trace>
  <inkml:trace contextRef="#ctx0" brushRef="#br2">9737 14522 9381,'0'0'3920,"0"0"-2488,0 0-736,0 0-156,0 0 201,0 0 155,0 0-104,0 0-188,0 0-152,0 0-36,-5 35 100,-4-18 104,-4-3-72,0 4-88,10-1-48,-11 1-36,2-1-48,6-3-100,-6 0-32,4-2-52,8-1-36,-14-5-36,14 3-12,0-5 4,-4 3-52,-5-4 36,9-1-44,0-2-4,-3 0 0,3 3 0,-5-3 8,5 0 4,0 0-8,0 0-4,0 0-48,0 0 0,0 0-16,0 0 4,0 4-48,0-4-24,0 0 24,0 2 72,0-1 36,0 3 48,5-2 24,-5 1 12,3 2 0,-3-3 0,13 5 76,-13-4-76,14-3-76,-14 7 4,12-5 0,2 2-12,-7-4 0,7 1-144,-6-1-4,5 0 4,0 0-24,-4 6-16,-4-6 4,2 1 48,-1-1 12,-6 2 20,0-2-20,8 4-36,-8-4-28,0 0-80,0 0-76,0 0-136,0 0-108,0 0-160,4 0-412,-4 0-836,0 0-1961,0-4-2971</inkml:trace>
  <inkml:trace contextRef="#ctx0" brushRef="#br2">9913 14735 8565,'0'0'4060,"0"0"-3012,0 0-768,0 0 88,0 0 728,0 0 649,41-7 35,-38 7-468,9-4-616,-3 1-344,-6-3-132,8 5-52,-8-4-32,6-2 44,-4 3 28,2-5-76,-7 4-36,6 0-36,-6-2-60,0-4-88,-6 1 16,6 0 0,-7 3 24,-7-4-48,11 2 12,-8 4 72,-1-2 4,9 5-52,-6 2-24,0 0-36,-5 6 32,6-1 88,-5 7 160,10 0 96,-6 2 8,-5 2-8,11 5-40,-6 0-44,9 0 8,0-2-24,0-3-20,0-3-28,12 1 12,-3 4-24,5-11-36,2 3 24,6-1-84,-1-6-4,2-1-164,1-2-96,-1 0-232,-2 0-364,-2-2-172,2-3-276,-9-2-760,-3 0-2085,0 2-3215</inkml:trace>
  <inkml:trace contextRef="#ctx0" brushRef="#br2">10527 14593 5593,'0'0'6844,"0"0"-4064,0 0-1495,0 0-713,0 0 40,0 0 364,0 0 116,0 0-212,0 0-356,0 0-332,0 0-180,-12 4 76,24-1-16,-3 3 148,1-3 20,2 2-20,1 1-40,-1-3-8,10-3-52,-1 0-116,-7 0-4,11 0-120,-3-3-16,-4-3-56,-1 1-280,-5 2-308,9-3-332,-7 1-140,0-2-544,-10 4-2025,10-6-3387</inkml:trace>
  <inkml:trace contextRef="#ctx0" brushRef="#br2">10626 14386 2920,'0'0'6525,"0"0"-4369,0 0-656,0 0-344,0 0-132,0 0 85,0 0-25,0 49-44,0-26 52,0 1 20,0 4-152,-3 1-132,-2 6-104,5-3-60,-9-1-156,9 4-96,-4-9-148,4 0-108,0-3-60,-8-6-96,8 1-4,0-4-104,0-2 24,0-5 12,-4 2-36,4-4 36,0 0-76,-10 0-164,10-1-60,0-1-16,0-1-12,-4-2-120,4 0-168,-8 0-236,8-5-260,0-1-808,0-6-2573,0 5-4080</inkml:trace>
  <inkml:trace contextRef="#ctx0" brushRef="#br2">10968 14344 7597,'0'0'5416,"0"0"-3584,0 0-740,0 42 225,0-21 375,-9 3-220,1 6-156,4 1-152,-5 3-272,6-3-120,-8 0-168,8 1-196,-6-6-168,6 0-68,-6-7-100,9 0-64,0-1 44,-5-8-52,5-1-48,0-2 40,0-2 0,0-1 8,0-4 0,0 0 8,5 0 4,-5 0-4,9 0 100,-6-7-100,9 1-4,2-4 4,-1-2-8,4-1-4,-3 0-104,-2 0 24,0 5-24,-1-1 32,-8 2 4,6 3 24,-4 3-24,2-1-24,-7 2 84,0 0-108,5 0 12,-5 3 108,9 1 132,-9 3 84,0 5-84,5-5-8,-1 4-16,-4 1-60,0-2-40,0 4 4,12-5-8,-12 0-4,9-1-4,-4 1-4,-5-6-40,7 6-36,0-5-208,5-3-164,-3 5-220,-6-6-132,6 0-220,-6-6-624,3 1-2540,-6 3-3321,0-8-1768</inkml:trace>
  <inkml:trace contextRef="#ctx0" brushRef="#br2">11301 14728 6169,'0'0'7676,"0"0"-5616,0 0-1567,0 0-17,0 0 676,9 36 412,-9-24-88,10 1-416,-10-3-372,0 2-264,3-5-192,-3 0-152,0 2-80,0-4-48,0-5-36,0 7-88,0-7-204,0 0-120,0 0-108,9-7-152,-5 2-280,-4-5-1252,0-6-2585,8 4-1911</inkml:trace>
  <inkml:trace contextRef="#ctx0" brushRef="#br2">11414 14431 11849,'0'0'4637,"0"0"-3033,0 0-1148,0 0-172,0 0 132,0 0 100,0 0-28,0 0-132,0 0-356,0 0-172,0 0-268,0 11-456,0-6-288,-9-3-537,9 1-2123,0 1-2724</inkml:trace>
  <inkml:trace contextRef="#ctx0" brushRef="#br2">11630 14597 13757,'0'0'4193,"0"0"-3665,0 0-516,0 0 444,0 0 476,0 0 340,0 0-240,0 0-380,0 0-168,0 0-132,0 0-184,-47 26-160,33-19-8,6 4-8,-5-3-40,1 1 0,2-2-12,10 3-12,-4-1 12,4 2-12,0 1 12,0-4-100,4 5-32,6-1 24,-6-2 56,8 3 4,0-3 24,-7-7 36,9 10 44,-2-6 4,-3-4 4,-5 2 44,6 2 0,2-3 12,-8-1 60,4 3-44,-2-1-28,-3-2-44,-3 2-4,0-3-48,0 5 48,0-2 168,0 1 24,-3 1 28,-11 1-28,2 3-36,-2-4-72,1 5 4,1-5-28,-2 5 24,-3-5-12,5 2 0,-2-4-60,1 4 0,8-7-4,-2 3-8,7-5-4,0 3-44,-5-3-156,5 0-88,0 0-96,0 0-56,0-5-80,5 0-240,-5-4-172,12 2-260,-12-5-592,9 1-869,-5 3-2943,6-1-2677</inkml:trace>
  <inkml:trace contextRef="#ctx0" brushRef="#br2">12054 14822 5380,'0'0'6501,"0"0"-4737,0 0-928,0 0-280,0 38 412,0-17 349,0 2-229,0 1-228,0 1-260,0-1-292,-9-1-136,9-6-76,0 6-24,-5-11 4,5 2-68,-9-4 88,9 2-48,0-8 24,-12 3-72,12-2 0,0-3-48,-4 1-84,-4-3-148,8 0-332,0 0-260,0 0-176,0-3-577,0-4-2339,0 0-3517</inkml:trace>
  <inkml:trace contextRef="#ctx0" brushRef="#br2">13680 14895 7537,'0'0'4840,"0"0"-2892,0 0-736,0 0-279,0 0-49,0 0-104,0 0-224,0 0-176,0 0-160,0 0-20,0 0-68,-26 9-32,29-4-40,6-2 0,5 1 52,-5-2 32,3 1-20,0-1-24,11 1-28,-6-3-24,4 2 48,0-2 76,-7 4-172,7-1 0,-4-1-196,-3-2-84,-2 2-24,-6-2-236,6 3-24,-12-3-40,9 0-68,-9 0-160,0 0-325,0 0-627,-9 0-492,-3-5-1876,12 3-1609</inkml:trace>
  <inkml:trace contextRef="#ctx0" brushRef="#br2">13680 14695 1564,'0'0'4441,"0"0"-2621,0 0-536,0 0-556,0 0-112,0 0 148,0 0 236,0 0-28,0 0-132,0 0-120,-23-11-64,23 11-28,0 0 53,0 0-45,0 0 20,0 0-40,9 0-24,-9 0-4,3 0-220,11 2-160,0 1-88,2-1 64,7 2 204,-6 1-20,13-3-16,-4 5-96,0-6-148,4 4-96,-9-5-12,-2 4-108,-7-2-52,11-2-48,-15 3-56,5-3-116,-5 0-192,-4 4-52,6-4-36,-6 0-216,-4 0-324,0 0-521,0 0-395,0 0-680,0 0-1956,-4 0 231</inkml:trace>
  <inkml:trace contextRef="#ctx0" brushRef="#br2">13891 14499 1812,'0'0'1200,"0"0"600,0 0-811,0 0 27,0 0 336,0 0 164,0 0 108,0 40-148,0-27-164,0-3-176,0 4-24,0 5-31,0 0-77,0 2-116,-5 4-68,-2 1-76,1 3 32,-6 5-108,-2 0-108,-3-2-104,5 6-80,-11-5-48,11-1-28,-4-3-60,2 1-32,0-2-196,2-7-12,-2 1 0,2-8-52,8 0-44,-4-2-12,8-8 0,-6 3-180,3-5-232,3-2-132,0 0-124,3-9-160,3 2-968,2-3-3685,8-15-4764</inkml:trace>
  <inkml:trace contextRef="#ctx0" brushRef="#br2">14431 14672 1772,'0'0'10121,"0"0"-6253,0 0-2339,0 0-625,0 0-200,0 0-64,0 0 44,0 0-88,0 0-168,0 0-160,0 0-148,-21-7-72,21 7-44,-14 7 4,2 0 44,0 3 32,-7 3 84,3 9 76,4 1 96,-11 3 84,11 4-52,-7-1-56,7 3-28,-1 1-32,8-2 32,-4-1-84,9-1-80,0-2-112,0-10-12,9 2-60,-4-3-4,8-6 60,9 2-4,-13-8 4,15-4 4,2 0-12,6-7-144,-8-3-48,11-6 12,0-3-4,-9 0-20,9-2-60,-5-4-4,-4 3 4,0-3-16,-9 1-24,1 3-24,-6 2 12,2-2 60,-5 2 136,-9-1 72,0 5 48,0-4-12,0 3 24,-13 0 156,3 2 52,-2 0 24,0 4-28,-11-1-56,2 1-108,7-1-40,-3 3-72,1 1 20,2 3-32,-7 1-72,7 1-76,0 2-24,11-3-84,-6 3-148,-3 0-320,12 0-384,-5 3-620,-1-3-697,6 0-1615,0 0-1457</inkml:trace>
  <inkml:trace contextRef="#ctx0" brushRef="#br2">13277 14576 3876,'0'0'5041,"0"0"-2821,0 0-628,0 0-548,0 0-204,0 0-84,0 0 20,0 0 29,0 0-97,0 0-164,0 0-124,-21-24-100,21 20-60,-10 2-28,6-5-12,-4 4-36,-4-1-24,-1-2 36,-1 2-48,-7 1-28,-6 3-36,2-6-20,-6 6 8,-4 0 48,9 6-8,-7 1-4,7 3 4,-1 2-4,6 2 112,-1 9 192,1 1 256,9 4-196,-2 7-72,0 0-88,14 1 16,0 4-76,0-1-108,14-1-36,0-8-24,-2 3-80,9-5 56,1-4-48,-1-6 36,6-1-44,-1-10 0,-5 2 12,5-8 44,9-1-48,-6-5-8,-3-3 0,6-1 4,-8 0 28,-5-1-36,2 1-160,-5-3-92,-6 8 24,-1-1 36,-9 2 20,0 1 4,0 2-156,0-4-40,0 4-96,-5 0-48,-9 0-124,10 4-296,-8-2-576,4 1-988,-5 2-2125,-1-1-2568</inkml:trace>
  <inkml:trace contextRef="#ctx0" brushRef="#br3">17398 14417 2112,'0'0'260,"0"0"1448,0 0 873,0 0-593,0 0-424,0 0-160,0 0-108,0 0-12,0 0-32,3 0-159,-3-3-109,0 3-180,0-2-112,0 2-32,0 0 4,0-3-92,0 1-108,0-5-124,0 5-64,0-3-56,0-2-64,-3 4-96,3-6-60,-9 4-60,5-1 48,-4-1 0,-6-1-132,1 3-12,8-1 32,-7 3 64,-2-1 60,2 4 8,0 0 88,-2 4-20,0-1 56,7 9 36,-7 2-8,0 6 68,2 2 52,3 4 44,-3 4 136,-2 1-36,14 3-88,0-5-120,0 1-68,0-1-52,9-6-96,-4 1-4,7-1-8,2-5-36,-2 1-12,11-5-52,-16-2 16,15-3-36,-4-1-48,-6-6-12,11 2 36,-15-4 32,13 0 28,-7-6-24,-1 1-24,-1 0-16,2-2 4,-6 0-48,1 2-16,-5 3-32,-4-3-40,0 5-36,8 0-48,-8 0 24,0 0-52,0 0-264,0 0-80,0 0-176,0 0-228,-8 0-501,8 0-599,0 0-672,0 0-1920,0 0 39</inkml:trace>
  <inkml:trace contextRef="#ctx0" brushRef="#br3">17649 14236 3456,'0'0'4861,"0"0"-3425,0 0-404,0 0-28,0 0 380,0 0-64,0 42-120,0-30-19,0 6-77,0-1-44,-6 7-80,6 4-64,0 4 8,-7 1-172,7 2-76,0 0-36,0-2-120,0-4-168,0-3-124,0-3-156,0-2-72,0-4-48,7 1-24,-1-6-60,-6-1-28,8-3-20,-8 1-96,4-7-112,4 1-96,-8-3-144,6 0-36,-6 0 8,8-5-404,-8-5-980,0-1-2097,4-1-2607,-4-6-685</inkml:trace>
  <inkml:trace contextRef="#ctx0" brushRef="#br3">17800 14557 1616,'0'0'7065,"0"0"-4917,0 0-604,0 0-40,0 0 216,0 38-143,0-22-237,0 0-284,0 6-188,0-3-136,12-1-64,-3 3-76,-5-4-128,9-3-236,5-3-132,-6-4-48,0 0-40,2-6-8,0-1 0,-2 0-60,11-5-48,-16-4-72,7-1-76,-5-2 12,-4-2-20,2 0-52,-2-2 24,-5-3-36,0 3 0,0-6 36,0 4 132,-5-3-24,-2 7 84,7-3 100,-14 5 172,0-2 60,14 5-28,-7 0-8,-7 6 0,5-1-76,4-3-60,-2 7-60,2 0-48,5 0-24,-9 0-76,9 0-56,-14 0-16,14 7-72,-3-1-4,-6 1 28,9 0-112,-12 3-248,12 0-444,-9 1-553,9-1-863,-9-1-1876,4 0-2105</inkml:trace>
  <inkml:trace contextRef="#ctx0" brushRef="#br3">18222 14484 4772,'0'0'6177,"0"0"-3409,0 0-1176,0 0-395,0 0-165,0 0-64,0 0-108,0 0-188,-33 19-220,19-12-184,5-4-96,-3 6-40,12-5 16,-14 2-4,14 1 4,-3-7-16,-6 7-44,9-5-28,0 2 0,0-1-12,0-1-48,0 1 0,0-1-60,0 3 48,9-1-36,-6 1 36,-3-3-64,10 5-32,-6-4-12,-4 4-40,9-2 16,-9 1-28,3 2 0,-3 1 28,9 3 72,-9-1-4,0 3 64,0-2 0,0 2 0,0 2 12,5-3 12,-5 0 36,0 6 28,0-10 56,0 1 4,0 0-4,-5-1-20,5-4-4,0 4 24,0-5-20,-9 1 20,9-5 4,0 3-28,-3-3 12,3 0 28,-9 0-28,9 0-48,-14-3-60,14-2-12,-12 1-48,12 1-60,-4-3-52,-4 5-20,8-3-28,0 2-72,0-5-144,0 7-112,0 0-236,0-6-172,0 0-380,8 1-937,-4 0-2495,-4 0-2461</inkml:trace>
  <inkml:trace contextRef="#ctx0" brushRef="#br3">18375 14646 11805,'0'0'2944,"0"0"-2652,0 0-240,0 0-52,0 0 540,0 0 204,0 0 301,0 0-117,0 0-348,0 0-308,0 0-176,39 3-20,-31-3 8,5 0 64,0-3 0,-4-2-76,0 1-72,-6 1-4,10-4-56,-13 0-40,10 1-56,-6 1-68,-4-2-80,0 0 52,0 0 252,-4 0 0,-6 2-4,6-4 4,-8 4 0,-2 0 0,-3 0-124,4 5 124,-9 0 136,9 0 380,1 8 148,4 3 236,-3-1 28,-1 2-312,8 1-156,-4 1-144,8 1-112,0-1-56,0 2-148,8-2-84,-4-4-72,8 3-72,7-5-52,-7 1-8,11-4-76,-7-1-76,10-4-132,-9 0-108,6 0-188,-7 0-352,6 0-656,-4 0-877,-2 0-2167,-6 0-1217</inkml:trace>
  <inkml:trace contextRef="#ctx0" brushRef="#br3">18764 14576 7189,'0'0'10417,"0"0"-8177,0 0-2240,0 0-128,0 0 128,0 0 376,0 0 164,-35-19 44,23 19-136,3 0-204,-13 3-124,9 4-56,1 2 8,-2 0-60,0 1 84,2 4-12,3 0-12,1-2 4,2 4-28,6 1-48,0-1 0,0 0-148,0-2-44,14-4 8,-5-1 104,3-4 80,2-3 0,0 1-4,-2-3 0,9-5-4,-3-5-88,-1 1 24,-5-8 8,2 4 16,7-4-24,-7-6-72,-5-3-64,3 3-60,0-1-84,-1-6-136,1-3-136,-9 4-164,6-6-88,-9 0-108,5 4 119,-5-3 237,0 10 628,0 7 136,0 3 761,0 5 311,-5 6-256,5-1-348,0 1-224,0 3-136,0 0-36,-9 7 48,6-1 124,-6 10 180,6 3 108,-8 6-60,-1 1 32,9 7-180,-6-2-136,0 4-56,-1-2-100,6-3-60,4-4-56,-9-1-52,9-3-72,0-4-60,0-1-72,0-3-64,9 0-116,-9-7-88,4 0-100,6-2-132,-10 2-160,4-5-428,-4-2-644,5 0-825,-5 0-1591,0 0-2305</inkml:trace>
  <inkml:trace contextRef="#ctx0" brushRef="#br2">3130 16220 2728,'0'0'4617,"0"0"-2697,0 0-664,0 0-240,0 0-144,0 0-180,0 0-172,0 0-188,0 0-16,0 0-64,0 0-112,5-21-140,-5 21 0,0-2 0,0 2 88,0 0 4,0 0-4,0 0 12,0 0 36,0 0 44,0 0 44,0 0 28,0 0 88,0 0 77,0 0-33,0 0-60,0 0-76,0 0-60,0 0-64,0 0-52,0 0-72,0 0-8,7 5 8,-7 6 196,0 3 248,0 7 624,0 6-100,0 0-252,0 2-240,0 1-112,0-4-12,0 2-40,0-7 4,0 0 24,0-4-136,-7-1-72,7-6-12,0 4-20,0-5-16,0 0-24,-5-6-12,5 1-44,0 1 4,0-2 4,0-3-8,0 0-4,0 2-4,0-2-8,0 0-36,0 0-36,0 0 12,0 0 8,0 0 52,0 0 12,0 0 8,0 0 80,0 0 20,0-2-48,0-1 0,0-2-56,0 1 8,0 1 48,0-4-52,-9 1-8,9 1-40,0-4-8,0 2-96,-3-5 8,3 4-68,0-6-48,-11-2-16,11-7-104,0-1-16,0-4 84,0-7-36,0 2-132,0-4 44,0-4-72,0-1 120,0 2 4,11 3 204,-11 2 0,3 6 172,-3 4 72,0 3 112,9 8-60,-9 0 8,0 5 52,0 4 36,0 3 76,0-3-80,0 5-20,0 0 48,0 0-72,0 0-136,0 0-36,0 0-76,0 0 64,0 0 12,0 0 0,0 0 100,0 0-4,0 0-24,0-2-64,5 2 0,-5-2-4,0-1-4,0 3 4,0-2 44,0 2-36,0-3 40,0 3-4,0 0-40,0 0-8,0 0 0,0 0 0,0 0 0,0 0 0,0 0 0,0 0-4,0 0-4,0 0-64,0 0 8,7 0-32,-2 0-60,9 0 8,2-2 148,7-5 12,6 2 96,3-1-44,-6-2 32,4-3-24,-4 6 52,-2-2-120,-1 0-4,-2 0-112,-7 2 16,-6 3-12,-4-3-28,5 3 88,-9 2-60,0 0 8,0 0-80,0 0-164,0 0 16,0 0-16,-9 0 52,9 0 44,0 2-132,-12-2-408,12 7-504,-14-4-605,14 1-611,-13 1-1452,8-1-1565,2 1 2585</inkml:trace>
  <inkml:trace contextRef="#ctx0" brushRef="#br2">3161 16206 3920,'0'0'4193,"0"0"-1181,0 0-936,0 0-652,0 0-192,0 0 13,0 0-265,0 0-96,0 0-96,0 0-240,0 0-180,4-7-124,-4 7-48,0 0-76,0 0-76,0 0-44,0 0-72,0 0-24,0 0-40,12 0 76,-12 7 60,14-6 48,0 5 100,7 1 92,-14-7-20,21 7 0,-16-4 36,11-1-16,-8 0-8,5-2-28,-8 3-120,-4-3-72,-4 0-12,-4 0-8,9 0-64,-6 0 12,-3 0 0,0 0-24,0 0 36,0 0-40,0 0-20,0 0-48,0 0-76,0 0 0,0 0-20,0 0-64,0 0-148,0 0-112,0 0-132,0 0-240,0 0-240,0 4-581,0-3-779,0 3-1740,0-4-1149,0-9 2265</inkml:trace>
  <inkml:trace contextRef="#ctx0" brushRef="#br2">3571 16312 92,'0'0'3208,"0"0"2001,0 0-3281,0 0-536,0 0-124,0 0-12,0 0-68,0 0 57,0 0-253,0 0-52,-12 42-44,12-33-136,0 1-212,0 2-160,0 2 0,9-3-84,-6 1-96,1 0-4,9-2-44,-4 3 32,3-6-44,2 0 8,0-4 12,2 1-48,-4-4-44,7 0 8,-6 0-72,-5-7-12,6 1-104,-10 1 4,4-4-32,-4 2-60,-4-1-4,0-3-56,0 1 44,0-1 52,0 1-76,0-4 28,-4-3-76,-4 4 60,4-1 12,-10 2 28,6-2 32,-5 2 148,8 2 4,-4 3 80,-3 1-20,12-1-24,-9 2-40,-3 3-60,2-1-112,6 3-24,-4 0 24,2 0-20,-1 0 8,7 0-36,0 3-160,-5-1-100,-4 3-608,9 2-597,0-1-335,-5 1-252,-3 1-788,8 1-1693</inkml:trace>
  <inkml:trace contextRef="#ctx0" brushRef="#br2">3860 16382 3284,'0'0'5069,"0"0"-2045,0 0-1588,0 0-632,0 0 20,0 0 428,0 0-11,0 0-309,35 36-264,-30-29-164,4-1-64,-5 2 40,-1-3 68,6-1 12,-4-2-132,-5-1-136,9-1-88,-9 0 16,0 0 36,5 0 80,-5 0 64,0 0 24,0 0-36,0-1-64,0-5-120,0 1-100,0-3-104,0-1-12,0-3 0,0 1 0,0-6-48,0 5 48,0-8-48,0 1 60,0 0 12,0 2-12,0-3 0,0 6 48,0 1 12,0 2-60,0 6-80,7-4 80,-7 6-4,0-4 4,5 7-48,-5-2 36,9 2-84,-6 0-72,8 0 0,-8 0 44,15 2 76,-6 5 44,2-4-4,-2 4-64,11-3-24,-11-1 12,-9 2 0,15 1-28,-4-5-20,-5 4-24,-6-3-12,-3 0-112,9-2-204,-9 0-172,0 0-184,0 0-176,-9 0-360,9 0-1045,-12 0 453,12-4-1892,-14-1-2193</inkml:trace>
  <inkml:trace contextRef="#ctx0" brushRef="#br2">5248 16058 900,'0'0'820,"0"0"4989,0 0-3917,0 0-652,0 0-224,0 0-92,0 0-120,0 0-64,0 0-148,0 0-224,5-4-144,4 4-32,-9 0 8,5 0-12,-2 0-36,6 0-40,-5 0 4,4 0 61,-2 0 11,2 4 72,-3-4 76,8 1 184,-5-1 136,5 2-88,1-2-164,-6 0-48,4 5-28,2-5 4,-1 2 20,7-2-60,-6 0-84,4 0 84,-2 0-84,6 0 56,-4 2 64,-1-2-36,-5 0-88,0 0-116,11 3-76,-11-3-8,2 0-4,4 2 0,-1 1 4,-3-3 8,7 0 48,-5 2-60,3-2-12,-7 0-36,2 0 24,7 0 24,-9 0 8,2 0-4,3 0-4,-4-2 0,1 2-8,-2-3-64,0 1 72,2 2 0,-5 0 0,3 0-16,-3-3-56,-6 3 12,8 0 0,-8 0 56,6 0-8,3 0 0,-7 3 12,9-3 88,-10 0-4,8 0-84,2 2 0,0 1 0,-7-3 12,7 0 0,-2 0 0,-9 0-4,16 0 44,-6 0-52,-1 0 0,-2 0-72,3 0 68,-10 0 0,9 0-4,2 0 0,0 0-40,-10 0 0,8 0-12,2 0 52,-2 0 4,-3 0 0,3 0 0,-2 0 4,2 0 4,1 0 0,-5 2 44,-2-2 12,2 0-60,5 0 0,-8 0-12,3 4 4,1-4 4,0 0 4,-6 0 4,11 0-4,-1 0-4,0 3-8,0-3 0,-1 0 0,2 0 0,-2 0 0,-7 0 4,7 0-4,2 2 4,-5-2 0,-5 3 4,4-3 4,-4 0-4,-4 0-8,0 0 8,0 0 0,0 0 0,0 0-44,0 0 0,0 0 0,0 0 36,0 0-52,0 0-32,0 0-48,0 2-64,0-2-72,0 0-316,0 0-108,0 0-276,0 0-584,0 0-941,-4 0-2079,4 0-2113,4-2 2669</inkml:trace>
  <inkml:trace contextRef="#ctx0" brushRef="#br2">6442 15859 4784,'0'0'5053,"0"0"-3097,0 0-520,0 0-296,0 0-16,0 0 21,0 0-173,0 0-244,0 0-272,0 0-196,-13 0-124,10 0-76,3 0-60,0 0-4,0 0-8,0 0-48,0 0 52,0 5-4,0-5-48,0 0 60,3 0 64,-3 0-16,0 2 12,0-2-48,0 0 0,0 0 40,0 0-44,0 0 0,0 0 40,0 0 40,0 3 20,9 1-20,-9 1-88,4 2 8,4 5 284,-4 2-84,1 2-12,9 1 0,-5-1-88,-6-2-12,9-2-88,-1-1 0,-11 2 68,3-2-64,6-1 48,-9-3-12,0 0-40,0 2 4,0-4 64,0 2 32,0 0 48,0 0-32,0 0 32,0 5 16,-9-3 44,9 5 16,-3 0-12,3-5-100,-11 5-36,11-2-60,0-2-24,0-3-96,0 2 84,-3-4 12,3 0-4,0-5 4,-9 4-64,9-4 64,0 0 108,0 0-72,0 0-36,0 0-108,0-5-100,0-2-156,-3 5-156,-6-3 20,9-2 72,0 5-84,0 0-160,0-1-288,0-1-304,0 4-277,0 0-499,0 0-660,0 0-1856,0 0 1247,0 4 309</inkml:trace>
  <inkml:trace contextRef="#ctx0" brushRef="#br2">7522 15990 2464,'0'0'1200,"0"0"3069,0 0-2261,0 0-564,0 0-236,0 0-48,0 0-68,0 0-148,0 0-115,0 0-81,0 0-56,-24-7-72,19 7-104,5 0-88,0 0-84,0 0-76,0 0-48,0 0-36,5 0-52,-5 0 40,9 0-52,-6 0-80,9 0-40,11 0-40,-6 0 40,-1 3 160,10-3 0,-3 0-4,3 0-36,-9-3-68,1 3-52,-6 0-8,2-4 0,-5 4-40,-6-3-12,6 1 56,-6 2 0,3 0-4,-6-4 4,0 4 4,0-1 4,0-3 80,0-1-76,0 0-8,0-2-60,-6 0 0,3 0 56,-6-5 0,6 6-8,-6-2-60,4-3 60,-9 6-64,2-2 64,3 4 0,-5-1 8,7-3 0,-7 5-4,7-1-40,2-4 0,-4 5 0,4 0-12,5-1-4,-9 1-44,9-1-100,0 3-220,0 0-180,0-4-192,0 4-272,9 0-717,-9 0-827,5 0-2748,9 0-609</inkml:trace>
  <inkml:trace contextRef="#ctx0" brushRef="#br2">5241 16805 4500,'0'0'5321,"0"0"-3117,0 0-888,0 0-412,0 0 56,0 0 148,0 0-171,0 0-317,0 0-272,0 0-188,0 0-88,7 0-60,-2 0 40,4 0 44,-4 0 76,11 0 148,-2 0-12,6 0 96,-2 0 72,-4 0-72,3 0-64,4 0 16,-7 0-16,2 0-12,6-3 8,-13 3-44,3 0-84,11 0-52,-11 0-36,0 0-24,2 0-36,-5 0-48,3 3 0,0-3 36,11 4-32,-11-4 44,2 1-48,-5-1 48,3 2 24,2-2-24,7 4-48,-7-4 36,-2 3 0,-8-1-44,15-2 4,-7 3 0,2-3 4,-2 2-8,0-2 0,1 0-4,6 2 0,-7-2 0,-3 0-4,5 0 4,-2 0 0,-9 0 0,11 0 0,-5 0 0,0 0-4,3-2 4,-3 2-4,-6 0 0,11 0 4,-5 0 4,3-2 0,2 2 4,-5 0-8,3 0 0,2-3-8,0 3 0,-7-2-40,7-1 40,-2 3 0,-9 0 0,16 0 0,-12 0-40,-1 0 0,6 0 40,-12 0 0,14 0-40,-5 0 40,-6 0-4,6 0 4,-6 0 0,8 0-4,-3 0-36,-8 0 36,13 0 0,-13 3 0,12-3 12,-12 2 12,10-2-8,-6 3 8,4-3 48,-4 0 12,5 2 36,-4-2-24,2 0-24,0 0 12,-4 2-60,6-2 52,-6 0-4,6 0-56,-5 5 0,4-3 4,-2-2 0,2 0-8,-8 3 0,6-3-8,1 0-4,-2 2-36,3-2 40,-4 0 0,1 0 8,4 2 12,-6-2 36,-3 5-40,14-5 4,-14 0-4,7 0 0,-1 0 40,2 0-40,-3 0 0,4 0 40,-5 0 0,4 0-40,-4 0 40,1 4-40,4-4 4,-4 0-8,-5 3 4,12-3-4,-12 0 4,12 0 4,-12 0-4,11 4-8,-8-4-12,-3 1 0,9-1 4,-5 0-4,4 2 0,-4-2-36,-4 0 44,14 4-4,-9-4 8,4 3 4,-6-3 4,6 0 40,-6 0 0,-3 0-40,11 0 0,-8 0 4,-3 0 0,9 0-4,-9 0-4,0 0-4,0 0 0,0 0-12,0 0-48,0 0 12,0 0-12,0 0 0,0 0 0,0 0 0,0 0 48,0 0-48,0 0-4,0 0 16,0 0 48,0 0 0,0 0 0,0 0 8,0 0 4,0 0 36,0 0-36,0 0 0,0 0 52,0 0-64,4 0-8,-4 0-44,0 0-20,8 0-60,-8 0-72,5 0-16,-5 0 28,0 0 32,7 0 152,-7 0-56,0 0 0,0 0 56,0 0 8,0 0 4,0 0 60,0-3-52,0 3 48,0 0 0,0 0 0,0 0-12,0 0-44,0 0 0,0 0 0,0 0-4,0 0-8,0-4-64,0 4-12,0 0-12,-7-2 8,7 2 4,0-1 24,0-3 0,-5 4 0,5-3-12,0 3-4,0-4 4,0 4 0,-8-7 12,8 5-36,0-8 8,0 8 16,0 0 60,0-3 12,0 2 4,0-1 8,0 2 36,0-3 28,0 2-64,0 1 32,0 0-40,0-1 4,-4-1 76,4 3-40,0-5-44,0 3-96,-9-1 84,9-1 12,0 3 64,-3-5-16,3 4-36,-11-4 0,11 3-8,0-3 44,0 6 0,0-4-48,0-2-4,0 1-56,-3 5 12,3-6 36,0 3-60,0-5-36,0 8-16,0-5-44,-9-1 72,9 6 44,0-5-68,0 3 120,0 1 108,0-1-24,0 3-80,0 0 40,0-2 76,0 2-12,0 0 4,0 0-28,0 0-12,0 0 24,0 0-48,0 0-48,0 0 0,0 0-60,0 0 0,0 0-12,0 2 12,0-2 48,0 0 0,0 0-36,0 0 40,0 0 4,0 0-44,0 0 36,0 0 0,0 0 8,0 0 0,0 0-4,0 0-4,0 0 4,0 0-40,0 3 36,9-1 12,-9 1 48,3 1 12,-3-1-44,0 1-16,11 5 0,-8-8 12,-3 8 48,9-5 12,-9 4 36,4 3 12,-4-4-32,8-2 8,-8 2-24,0 0 0,0-4 24,0 4 16,5-1-16,-5-5 0,0 6-36,0-5-12,0 2 12,0-3-12,0 3 0,0-1-48,7 1-12,-7-1 8,0 1 4,0-3-4,0 5 4,0-3 12,0 2 0,7-3-4,-7 0-4,4 5 8,-4-4-8,0-3 44,0 2-48,0-2 8,0 0 0,0 2-8,0-2 4,0 0 4,0 0 4,0 0-8,0 0-4,0 0-84,0 0 8,0-2 4,0 2-36,0-2-12,0 2-24,0-3-4,0 3 4,0-2 48,0-3 36,0 5 48,0 0-52,0 0 60,9 0-4,-9 0 8,0 0-8,0 0-52,0 0 12,0 0 36,0 0-48,0 0 48,0 0-60,0 0 60,0 0 0,0 0-36,0 0 44,0 0 4,0 0 8,0 0 40,0 0-36,0 0 36,0 0-48,0 7 108,-9-2 60,9 2 76,-11 0 24,4 7-4,-6-2-8,0 4-40,-1-2-60,2 2-96,0-3 40,-2 3 8,9-5 24,-7 3-48,8-6-12,-5 1-12,9-2-60,-3-2-4,3-1-8,-11-3-96,11 3 12,0-4-144,0 0-148,0 0-84,0 0-108,0 0-52,0 0-48,0-4-232,11 3-436,-8-8-708,6 5-841,-5-6-1475,-4 7-889,8-10 2665</inkml:trace>
  <inkml:trace contextRef="#ctx0" brushRef="#br2">5227 16422 1656,'0'0'652,"0"0"1368,0 0-131,0 0-393,0 0-316,0 0-40,0 0 20,0 0-80,0 0-200,0 0-140,0 0-56,14 3-40,-14-3 12,7 0-15,-2 0-53,4 4-44,-9-4-12,5 2-36,-2-2-44,10 0 4,-5 3-28,-2-3-120,7 2-64,-6-2-16,7 0-20,-1 0-36,1 3-40,-6-3 4,13 0 8,-7 0-36,2 0-32,6 0-28,-4-3 0,-2 3 0,6-2-36,-4-1-4,-1 3 4,7-2 36,-10-2-40,0 4-4,7 0-4,-12 0-8,3 0-4,2 0 0,0 0 12,-2 4 0,-3-2 12,3-2 52,-8 3-56,15-3 40,-7 2-36,2-2 0,-5 0-4,3 3 4,0-3 0,2 0 0,-5 4 36,3-4-40,0 0 4,2 1 36,-2-1-40,2 0 4,-5 0-4,0 0 4,3 4 0,-3-4-4,-6 0 0,11 0-8,-14 0 0,9 2-4,3-2-4,-7 0 0,4 1-4,0-1-36,-1 0 40,-4 6 4,10-6-4,0 0-40,-7 0 44,7 0 4,-2 0-4,-9 0-4,16 3-40,-12-3 44,7 0 4,-10 0 4,10 0 0,-5 0 4,3 0 4,-9 0-4,16 4-4,-19-4-4,13 0-8,-1 0-4,-2 0-36,-6 0 48,4 0-8,5 0 0,-8 0-4,2 0 0,3 1-40,-10 3 44,12-4-40,-3 2 36,-5-2 0,-4 0 12,8 3 0,-2-3 48,2 4-36,-2-4 0,1 1 40,-2-1-4,3 4 0,-8-4-36,9 2 84,-9-2-48,9 1 0,-6-1-36,6 0 36,-4 0-44,8 4 0,-13-4 0,8 0-4,-3 0-4,4 0-8,-5 3-36,-4-3 36,8 0-36,-8 0 40,0 0-76,0 0 24,0 0-24,4 0 32,-4 0 4,5 4 36,-5-4-36,0 0 40,0 0 8,14 0 44,-14 1 0,7-1-44,-2 0 0,4 2 8,-6-2 44,8 0 20,-8 0-60,6 0 36,-5 0-40,4 0 40,-8 0-40,0 0 4,4 0-4,-4 0 0,0 0 4,0 0 36,0 0-48,0 0 0,0 0-4,0 0 0,0 0 4,5 0 0,-5 0 0,9 0 0,-4 0 68,-5 4-68,0-4 0,9 0 64,-6 0-56,-3 0-4,0 0 4,9 1-8,-6-1 0,-3 0-56,11 0-4,-11 0-36,3 0-48,-3 0-16,9 0-32,-9 0-172,4 0-40,-4 0 16,0 0-64,0 0-284,-4 0-320,-5 0-232,6 0-661,-8 0-2127,-1-1-2605</inkml:trace>
  <inkml:trace contextRef="#ctx0" brushRef="#br2">6468 16376 6049,'0'0'6964,"0"0"-4216,0 0-1219,0 0-673,0 0-116,0 0 120,0 0-56,0 0-168,0 0-224,0 0-228,5-3-128,-5 3-56,0 0-4,0 0 0,0 0-4,0 0 8,0 0 0,0 0 8,0 0-8,0 0 4,0 0 4,0 0 4,0 0 36,0 0-40,0 0 40,0 0-44,0 0-4,0 0-4,9 0 4,-9 0 4,0 0 8,3 0 36,-3 0 4,0 0 8,0 0 24,0 0 0,0 0 24,0 0 16,0 0-64,0 0 24,9 0-36,-6 0-40,-3 0 0,11 3-8,1 1 12,-8 1 0,9-3 36,-6 5-4,4-2-44,-2 0-48,-6 1 40,6-1 8,-6 0 0,-3 0 48,0 4 16,9-4-64,-9 4-8,0 0 8,0-2 44,0 0 4,-9 1-48,9 3 8,-3-3 4,-6-1-4,9 2-8,0 0 0,-3-6 0,-6 6 8,9-4 4,-11 2 84,4-1-48,2 2-44,-3-4-4,4 3 0,-5-4 12,6 4 0,-8-5 0,8 1-4,-6-1-8,9-2-56,0 0-28,0 4-48,0-4-112,0 0-60,0 0-132,0 0-108,0 0-52,0 0-88,0-4-348,0-1-448,0 0-1201,0-1-1971,0-2-1837</inkml:trace>
  <inkml:trace contextRef="#ctx0" brushRef="#br2">7466 16307 1644,'0'0'4533,"0"0"-3481,0 0-804,0 0-240,0 0 160,0 0 288,0 0 332,0 0 172,0 0 32,0 0-92,-17-35-12,17 31 80,0 4-92,0 0-68,0-5-16,0 5-15,0 0-65,0 0-84,0 0-132,0 0-152,0 5-208,5 2 72,-5 6 84,9 1 176,-6 8 420,6 1-132,0 3-128,5 0-104,-2 0-40,0 6-4,11-10-128,-11 3-148,-3-4-84,3 1-36,2-8-36,-2 0-44,-3-2-4,-4-1-12,4-6-48,-9 2-12,5-3-12,-5-4 12,7 3-36,-7-3-60,0 2-64,0-2-20,0 0-40,0 0-68,0 0-112,0-2-124,-7-5-304,7 0-564,0 0-1032,0-5-1941,0 3-1763,0-5-237</inkml:trace>
  <inkml:trace contextRef="#ctx0" brushRef="#br2">7808 16073 3192,'0'0'4057,"0"0"-1605,0 0-944,0 0-516,0 0-112,0 0 140,0 0 40,0 0-128,0 0-115,0 0-33,17 46 104,-17-29 24,0 6-120,0 1-60,0 4 60,-8 2-52,8 1-172,-12-1-60,3 3-48,4-5-40,-4 5-92,-3-7-124,6 2 0,-1-4-72,-6 0-48,4-4-24,0-3-60,-3 1 0,7-3-60,-4-4-72,4-1 48,-2 2-36,2-6-36,-4-3-172,9 1-128,0-1-88,0-3-48,0 0-52,0 0-84,0-3-464,9-1-1116,-4-5-1965,7-3-1551,-3 7-681</inkml:trace>
  <inkml:trace contextRef="#ctx0" brushRef="#br2">8477 16248 1604,'0'0'444,"0"0"532,0 0-164,0 0-292,0 0-52,0 0 144,0 0 157,0 0 91,-12-37 164,12 32-88,0-2-172,-3 1-120,3 5-52,0-3 40,0 1 36,0 1 60,0 0 24,0 2-56,0 0-100,0 0-156,0 0-116,0 0-84,0 0-112,0 0-116,0 2 141,0 0-17,0 6 88,0 5 164,-9 1 368,9 0 132,0 8-172,0 3-168,0-1 16,0 2 44,-5 2-12,5 0-304,-7 0 192,7 0-208,0-2-20,0-5-16,0 1-116,0-2-64,0-5-60,0-1 4,0-2-4,0-3-72,0-2 12,0 0-52,0-5-20,0 3-48,0-5-124,0 4-144,0-4-12,0 0-64,0 0-60,-7 0-160,0 0-276,7-4-524,0-1-989,0-4-1915,0 2-1397</inkml:trace>
  <inkml:trace contextRef="#ctx0" brushRef="#br2">8720 16410 10097,'0'0'3908,"0"0"-2860,0 0-356,0 50 341,0-32 107,0-3-236,0-3-180,0 2-176,0-7-192,0 2-196,0 0-124,0-6-36,0 3-112,0-6-8,0 0-40,5 0-120,-5-4-224,9-6-392,-6-3-416,7 1-645,-6-4-863,5 1-1472,-9-4-97,0 5 1417</inkml:trace>
  <inkml:trace contextRef="#ctx0" brushRef="#br2">8760 16167 4832,'0'0'6777,"0"0"-4513,0 0-1036,0 0-288,0 0 77,0 0-61,0 0-216,0 0-272,0 0-284,0 0-184,0 0-356,0-31-236,0 31-184,0 7-260,0-5-725,0 6-1463,-9-2-3125</inkml:trace>
  <inkml:trace contextRef="#ctx0" brushRef="#br2">8932 16241 3116,'0'0'6541,"0"0"-4425,0 0-1052,0 0-544,0 0 4,0 0 312,0 0 284,0 0-39,0 0-137,0 0-476,0 0-160,39 40 148,-39-25 184,8 6 152,-8 0 48,0 4-132,6-1-212,-6 7-168,0-6-28,6-3-68,-6 3-64,0-6-84,0-2-72,7 1-12,-7-4-8,0-4-52,0-3-12,7 0-48,-7-5-16,0-2-56,0 3-172,0-3-132,0-3-184,0-6-392,0 2-888,0-8-2541,0 2-2791,0-8 551</inkml:trace>
  <inkml:trace contextRef="#ctx0" brushRef="#br2">9110 16343 8013,'0'0'4128,"0"0"-2864,0 0-792,0 0-180,0 0 340,0 0 336,0 0 101,0 0-61,0 0-44,-35 44-168,21-30-84,2 3-104,-11-1-72,20-2-100,-9-2-84,6 2-84,-1-3-52,0 1-32,1-4-16,6 1 12,-6 2-20,6-4-40,0 0 0,0-2-24,0-2-12,0 3-12,0-5-12,0 3 28,6-1-16,-6-3 60,6 0-12,1 4 0,6-1-36,2 1 72,-1-4-32,0 0-52,7 0 0,0 0 0,0 0-12,-2 0-56,2-4 4,-7 1-8,2 3-8,-2-4-136,-11 4-60,8 0-124,-11 0-228,3 0-48,-3 0-144,-3 0-164,-8 0-208,-1 0-372,3 0-1024,-3 4-2129,2-1-1904</inkml:trace>
  <inkml:trace contextRef="#ctx0" brushRef="#br2">9286 16493 11849,'0'0'4957,"0"0"-3605,0 0-956,0 0-88,0 0 332,0 0 520,0 0-308,0 0-380,47-22-304,-42 20-168,9-2-48,-10 3 36,8 1 12,2-4 4,0 1 92,-7 3-36,-2 0-60,4-6 0,-6 5-96,8-1-12,-11-2-28,0 3-96,0-3-120,0-1-60,0-4-76,-11 2 0,8-1-16,-6-1 76,-3-2 20,-2 3 12,0 2 52,2 3 308,3 3 36,-5 0 332,2 3 296,3 6-72,-3 2-68,12 1 4,-14 2 68,14 3 24,0 1-64,0 3 16,0-1-64,0 1-64,0-1-152,14-1-64,-5-4-44,3-1 8,5-3-48,1 1 0,3-8-12,-2 1-12,5-5-84,-6 0-56,8 0-160,-4 0-232,-6-2-192,-2-5-160,-2 7-132,-6-7-276,-6 2-792,0-4-2181,0 7-2203,-6-10-1301</inkml:trace>
  <inkml:trace contextRef="#ctx0" brushRef="#br2">10004 16429 10001,'0'0'5324,"0"0"-3267,0 0-1093,0 0-160,0 0 456,0 0 16,0 0-148,0 0-292,0 0-400,0 0-268,26-21-72,-17 17-12,3 1-12,11 3 0,-6 0-64,4 0-8,-3 0-4,-1 0-68,-3 0-36,7 0-96,-9-2-100,-1 2-176,1 0-52,0-3 56,2 3-8,-5-2-64,-6 2-168,6-7-300,-6 5-312,6-1-396,5-6-481,-9 2-783,7-3-2212,-8 1-93</inkml:trace>
  <inkml:trace contextRef="#ctx0" brushRef="#br2">10173 16157 9385,'0'0'4316,"0"0"-2380,0 0-791,0 0-337,0 0-28,0 0 56,0 0-88,0 0-112,0 0-124,0 0-160,0 0-184,9-4-120,-9 13 64,-9 10 128,9 2 248,-3 9 456,-6 6-328,9 1-112,0 1-20,-5-1-52,-4-2-120,9 0-68,0-6-52,-5-3-84,-2 1-100,7-6-8,0-2-60,0-2 0,0-3-48,0-3 24,0-1-24,0-1-28,0-4-188,-5-3-84,5-2-112,0 0-108,0 0-60,-9 0-184,9-2-316,-4-3-560,-1-4-2009,-4 2-2191,-3-7-2641</inkml:trace>
  <inkml:trace contextRef="#ctx0" brushRef="#br2">10489 16044 5581,'0'0'4964,"0"0"-3164,0 0-1060,0 0-472,0 0 308,0 0 460,0 0 324,0 0-175,0 0-281,0 0-104,26 45 132,-26-24-8,0 5-144,0 0-112,-4 5-40,-4 6 72,8-4-72,-14 2-228,14 2-52,-13-9 24,13 5 16,0-7-100,-5 0-108,-4-5-60,9-5-48,0-1 0,0-1-64,0-3 0,0-3-4,0-2 0,0-5 0,0 6 0,0-7 0,9 0-4,-4 0-12,-5 0-72,0 0-24,13-3-48,-5-2 24,-2-1-84,2-2-40,4 1 4,1-2-12,-3-2 24,-10-1-16,12 9 64,-3-6 124,-5 6 68,-4 1 12,8-3 72,-8 5-72,4 0 48,-4-4 0,0 4 16,0 0-16,0 0-12,10 0 0,-10 0 0,4 4 36,4 1 48,-8 0 24,4 6 36,10 1-24,-11 0-32,8-2 8,-8 4-60,9-3 12,-12-2-96,13-1-60,-13 3-60,10-8-12,-6 4-112,4-7-236,-8 2-184,6-2-144,-6-2-256,7-7-844,-7-3-1872,0 4-1661,5-6-3000</inkml:trace>
  <inkml:trace contextRef="#ctx0" brushRef="#br2">10813 16451 8461,'0'0'4152,"0"0"-2596,-9 39-116,9-24 497,0 3 283,0-2-464,9-2-604,-9-6-364,5 4-296,-5-3-248,0-2-148,7 0-84,-2-5-12,-5 1 0,0-3-312,9 0-136,-9-5-192,5-2-220,-5-7-332,9 0-940,-9 0-2213,0 0-1683,0-10-1689</inkml:trace>
  <inkml:trace contextRef="#ctx0" brushRef="#br2">10900 16171 6521,'0'0'7420,"0"0"-5020,0 0-2115,0 0-285,0 0-220,0 0 216,0 0-53,0 0-263,0 0-560,0 0-996,0 14-2144,0-7-2557</inkml:trace>
  <inkml:trace contextRef="#ctx0" brushRef="#br2">11090 16354 7489,'0'0'4180,"0"0"-2732,0 0-556,0 0 108,0 0 409,0 0-153,0 0-400,0 0-204,0 0-52,0 0-60,-35 33-104,26-24-80,-3 3-16,-2-5 12,11 0 0,-8 2-88,8-1-164,-6 3-28,9-4-64,-3 1 0,-6 1 4,9 0 0,0-2 36,0 3 12,0-5-48,0 4 84,9-4-32,-6 2-16,-3 0 24,0-5 12,9 2 12,-6 1-24,8-2 0,-8-1-72,6 2-56,-4-4-16,16 5-60,-16-2 12,8-3 48,-10 7 20,11-2 48,0-3 0,-7 10 4,-2-3 52,4-2-4,-6 4-44,6-1 0,-9 2 0,3-1 4,3 1 52,-6 0-60,0-2 0,-6 1 60,3-2 36,-6-2 24,9 0 28,-12 0 20,7-2 0,-2 2 12,-7-5-20,9-1-4,-4 3-24,-3-4-24,12 0-24,-4 0-36,-1 0-48,5 0-72,0 0-84,0 0-48,0 0-40,0-4-68,0 3-148,-9-1-168,9-5-136,0 2-236,-5-2-464,5 7-984,0-7-2385,-7 5-2728</inkml:trace>
  <inkml:trace contextRef="#ctx0" brushRef="#br2">11540 16572 2584,'0'0'4,"0"0"400,0 0-404,0 0-28,0 0-204,0 0-356,0 0 92,0 0 52,0 0-272</inkml:trace>
  <inkml:trace contextRef="#ctx0" brushRef="#br2">11540 16572 252,'21'3'1528,"-21"-3"60,0 0-284,3 0-67,-3 0 171,0 0-72,0 0-120,5 0-4,-5 0 24,0-2 0,0 2-68,0-1-84,9 1-15,-9-4-65,5 4-40,-5 0-132,0 0-244,0 5-208,9 6-4,-9 1 112,3 6 120,-3 1-28,0 7-144,0-7-120,-3 4-124,-6-1-60,9-3-72,-5 2-60,-4-7-8,9 4-112,0-4 12,-5-7 36,2 1-24,3-4-16,-9 6-44,9-8-148,0 0-120,0-2-36,0 0-12,0 0 20,0 0-144,0-4-432,9-8-1220,-9 2-2517,8-1-2744</inkml:trace>
  <inkml:trace contextRef="#ctx0" brushRef="#br2">13246 16431 3664,'0'0'2673,"0"0"-269,0 0-852,0 0-640,0 0-216,0 0 112,0 0 108,0 0 12,0 0-84,0 0-64,-16 8-87,16-8-61,0 0-88,0 0-60,0 0-92,0 0-60,0 0-24,0 0-40,0 0 0,0 0-32,0 0-4,4 0 20,4 0-32,-4 4-36,15-3-12,-7-1 56,14 0-20,-1 0-64,6 0-56,4-1 8,-4-3-96,-3 4 48,0 0-36,-2 0 108,4 0-120,-16 0-104,7 0-76,-9 0-64,-8 0-24,6 0 0,-7 0 0,3 0 0,-6 4-96,0-4-64,0 0-172,0 0-116,-6 0 88,3 1-16,-11 3-192,5-2-449,-3-1-511,0 5-616,-2-3-884,9 1-1537,-4 1 1933</inkml:trace>
  <inkml:trace contextRef="#ctx0" brushRef="#br2">13324 16631 64,'0'0'1696,"0"0"3733,0 0-3845,0 0-572,0 0-292,0 0 4,-38 16 72,29-16 100,4 1-56,-2-1-116,7 0-144,-5 0-136,1 4-44,4-4 16,0 0 37,0 0 19,0 0 88,0 0 20,0 0-52,0 0-36,4 0-112,1 0-196,2 0-64,7 0 64,0 2 112,-2-2 44,4 0 108,12 5 148,-13-5-136,12 0-144,0 3 12,-11 1-28,10-4-116,-5 5-140,-7-3-44,4-2-48,-1 3-12,-3-1 0,-2 1-16,0 1 4,1-4-24,0 2-12,-7-2 0,6 1 8,0-1 4,-1 4 0,-8-4 12,9 3-12,-3-3 32,5 2 4,-5 2-48,-1-4-160,-4 1-276,-4-1-308,9 0-420,-9 0-940,0 0-2061,0 0-2199</inkml:trace>
  <inkml:trace contextRef="#ctx0" brushRef="#br2">14177 16350 7525,'0'0'6028,"0"0"-3640,0 0-1295,0 0-585,0 0-60,0 0 108,0 0 180,0 0 48,0 0-184,0 0-212,-40-5-132,27 10-48,5 4 12,-19 2 32,7-1 76,6 6 144,-11 3 0,6 2 12,3 0 0,-6 5-16,10-4-44,-1 5-64,5-6-48,-3 1-44,8 6-52,3-7-24,0 2-36,0-4-12,14-4-36,-6 1-24,5-2-24,-1-3 0,10-4-60,-6-2-4,15-3-68,-4-2-84,6-9 24,-2-3-24,0 5 48,4-9 0,-2 2-48,-6-5-60,4 0-76,-10-2-104,-4 0-136,8-4 52,-6 5-4,-7-1 184,-3-6 8,-6 7 28,6-1 32,-9 1 28,0 1 68,-9 4 136,-3-1 136,0 2-40,1-3-24,-13 10-24,1-6-48,-1 1-8,1 5-136,-12-5-28,9 5-44,5 0-16,-5 4-60,4-4 12,6 5 4,-3-2-128,-2 4-376,9-1-288,-2-3-356,10 2-317,-5 2-343,9-3-412,-3-1-1524,3 4-893</inkml:trace>
  <inkml:trace contextRef="#ctx0" brushRef="#br2">12854 16434 3008,'0'0'2581,"0"0"475,0 0-1440,0 0-816,0 0 8,0 0 344,0 0 96,0 0-172,0 0-144,0 0-71,0 0-117,0-12-164,0 8-136,0-3-76,0 4-72,0-6-112,0 0-64,0 1-116,0-1-4,-5-5-72,-4 2-12,9 1 32,-7-1 4,-7 0 36,5 5-36,-3-2 48,-16 1 0,16 1 4,-18 1 56,4 3-12,0-1 76,5 4 84,-5-5 12,5 5-72,2 0-64,3 5 40,2 2 32,-7 4 52,9 1 36,-2 5 84,0 4 196,11 6 8,-9 4-72,6 4 12,6 1 36,-8 4-64,8-1-216,14-1-80,-6-3-52,-1-5-36,21-4 0,-16-2-60,14-6 0,-5 3-72,2-6-12,1-3 24,-1-5-28,-2-1 88,2-5 0,-8-1-12,-1 0-72,7 0 0,-12 0-12,3-1-24,2 1-24,-5-4-12,-4 2-16,2-1 52,-2 3-12,4 0-12,-9-4-52,5 4-104,-5 0-88,0 0-72,0 0-88,0 0-156,0 0-324,0 0-396,0 0-661,0 0-863,0-3-2692,0-4-1049</inkml:trace>
  <inkml:trace contextRef="#ctx0" brushRef="#br2">15362 16275 4332,'0'0'5489,"0"0"-3453,0 0-996,0 0-288,0 0 60,0 0 108,0 0-76,0 0-231,0 0-125,0 0-168,-23 20-20,23-20-44,0 0-44,0 1-64,0-1 0,0 0 12,0 0 60,0 0 0,0 2 88,0-2 84,0 4 24,0-4-64,9 3-44,-4-3-56,4 2-20,3-2-12,-9 0-52,17-2-20,-8-5-28,0 0-48,0-2-60,2-1-12,0-4-4,2 2-80,-2-4 12,-2-1-24,2 1 8,0-3 28,-7 3-48,-2-1 96,4 1-160,-9 2 76,0-2 84,0 4-84,0 3 20,-9-1-20,9 1-36,-5 2 56,-7 0-44,3 2-16,-5 0 28,2 5-4,8-4-56,-10 4 56,2 0 16,-2 4-28,0 5-8,2-4 8,0 4 120,8-1 4,-4-1 68,-3 7 8,2-2 80,-3 2 52,9 2 24,3 3 64,-9 0 20,4-1-24,5 4 36,-9-2-48,9-1-100,0-2 0,0 1-32,0-4 8,9-4 0,-9-3-80,5 5-64,4-5 168,-6-2-120,6-3 48,3 3-24,-1-3-36,1-2-48,-3 0-76,3 0-44,2-2-156,-2-3-64,-7 2-96,11-1-184,-6-3-160,-6 7-232,4 0-564,-4 0-869,5 0-1875,-9 0-1636</inkml:trace>
  <inkml:trace contextRef="#ctx0" brushRef="#br2">15689 16321 10305,'0'0'5288,"0"0"-4083,0 0-833,0 0 164,0 0 464,0 0 276,0 0-336,0 0-392,0 0-364,0 0-184,0 0-96,-8 22-60,16-22-76,-4 2-316,-4-2-344,10 0-324,-6 0-632,5-2-1361,-9-5-3735</inkml:trace>
  <inkml:trace contextRef="#ctx0" brushRef="#br2">16010 16159 1800,'0'0'5217,"0"0"-3697,0 0-784,0 0-24,0 0 256,0 0 252,0 0 136,0 0-416,0 0-132,0 0-156,0 0-131,-5-37-13,5 30 140,-7 5-28,7-1-188,0-1-152,0 1-32,0-1-28,0 4-84,0-3-136,0 1-60,-7 2 0,7-2 12,0 2 0,0 0 32,-7 0-56,7-3-64,0 3 16,-5 0 32,1 0 80,-4 3-52,4-1 60,-5 3 64,-5 4 108,2 2-12,-2-1 12,0 4 48,-1 0 100,2 2 20,0-1 112,-1 4 156,1-3-96,-1-2-112,11-2-132,-2 7-76,5-10-84,0 2-96,5-1 36,-2-1 16,11-1 32,7-2-48,-2-3-48,6-3-168,-8-3-64,9-6-96,1-1-24,-10-4-36,9-2 24,-5 0 60,5-3 60,-8 2 28,-1 3 216,-5-4 0,-3 4-24,-6 2 24,8 3 0,-8 1 0,-3-1 48,0 5 52,0-1-40,0 2 24,0 1 16,-3-1-52,-8 3-44,11 0 44,-3 0-36,-6 3 48,6-1-12,-6 1 88,-5 2 48,14-1 20,-9 5-32,9-4-88,-12 4-76,12-1 64,-8-1-64,8 2 140,0 1-4,0 3-36,0 1-36,0 0-60,0 1 76,8 4-40,-8 1 0,4-1-44,4 3 80,-8-1 60,6 2-56,-3 0-88,-3-1-8,0-1 8,0-3 60,11-1 72,-11-1-124,0-1 40,0-1 72,-11-1 4,11-6-4,-3 3-12,-3-1 48,6-6 12,-12 8 76,4-8-4,4 4-84,-10-5-60,5 1-44,-3-1-52,7-2-120,-2 0-84,-7 0-48,14 0-88,-9-2-44,9-3-28,0-2-156,0 4-332,0-8-588,4 3-812,1-6-1777,2 8-1343,0-8-1629</inkml:trace>
  <inkml:trace contextRef="#ctx0" brushRef="#br2">16364 16242 14129,'0'0'5417,"0"0"-4561,0 0-856,0 0 0,0 0 172,0 0 728,0 0 228,0 0-428,0 0-516,0 0-184,0 46-172,0-38-56,0 1-256,9-4-304,-9-3-236,0-2-652,0 0-1453,3 0-3275,-3-7-3121</inkml:trace>
  <inkml:trace contextRef="#ctx0" brushRef="#br2">17169 16122 3464,'0'0'5705,"0"0"-4061,0 0-1000,0 0-324,0 0 192,0 0 308,0 0 148,0 0-136,0 0-164,0 0-176,0 0-75,7 2-69,-7-2 16,5 3-44,-1-1-20,-4-2-16,14 0 48,-14 3 100,12-3 60,-3 4-100,-4-4-124,7 0-48,2 0-24,-2 0 72,1 5 0,0-3-36,0-2-48,1 2-40,0-2 0,-2 0 16,3 0-16,-1 3-20,0-3-40,-1 0-36,-1 2 12,2-2-48,-6 0 48,5 3 0,1-3 4,-2 0-4,0 0 0,2 0 0,3 0-12,-5 0-36,11 0 0,-5 0-4,-6 0 4,10-3-4,-15 1 4,16 2-4,-11-3 0,2 3-8,-2-2-4,-6 2-8,6-2-48,-7 2 12,7 0 40,-12 0-4,14 0 12,-5 0 4,-6 0 44,10 0 12,-5 0-52,6 0 0,-5 2 40,3-2-40,2 0-4,-2 2 0,-3-2 0,3 0 4,2 3 0,-5-3 0,3 0 4,0 2 0,2-2-4,-5 0-4,3 0 4,2 0-4,0 0 4,-7 0 4,7 0-4,0 0 52,-2 0-56,0 0-4,2 0 0,-5 0-4,0 0-8,3 0 0,2 0-48,-5 0 48,-6 0-52,9 0 56,-3 0-4,5 0 8,-5 0-4,3 0 0,-3 0 0,4 0 0,-9 3 4,8-3 0,2 0 0,0 0 0,-2 0 4,-8 0 4,8 0 44,2 0-4,-5 0-44,3 0-8,-7 0-4,9 0 0,-11 0 4,10 0 4,-5 0 0,-2 4-4,8-4 8,-8 0 76,8 2-16,-10-2-12,8 3-40,-1-3 4,-3 0 36,4 0-40,1 0 52,1 0-12,-2 0-40,0 2 0,7-2 0,-7 0-4,1 0 0,1 0 0,-2 0 0,2 0 0,-6 0 0,1 0 0,3 0 0,-3 3 0,-5-3 4,6 0 4,-7 4 48,6-4-12,3 0 16,-6 2-52,8-2 36,-11 0-40,9 0 4,2 0-8,0 0-4,-7 0-12,7 0-36,-10 0 40,18 0-4,-22 0-40,9 0 4,-2-2 48,-2 2-8,-5 0-88,0 0 0,0 0-24,0 0-64,0 0-68,0 0 20,0 0-56,0-4-104,0 4-92,0 0-136,0-3-224,0 1-360,-5-1-884,-2-3-2233,7 3-2448</inkml:trace>
  <inkml:trace contextRef="#ctx0" brushRef="#br2">18661 15955 2752,'0'0'5877,"0"0"-3213,0 0-984,0 0-688,0 0-208,0 0-12,0 0-40,0 0-95,0 0-89,0 0-104,0 0-96,7 14-64,-2-9-52,4 4 4,-5-2-16,8 0 36,-2 1 16,-1 4-128,3-1-92,-3 1-4,-6-3 24,8 3-24,1 0-40,-9 2 0,6-5 0,-9 1-8,4-1 0,6 0 12,-10-1 132,0 1 76,0 0 72,0 0 160,-14 5 216,5-4-148,-3 4-144,-2 2-84,2-2-76,0 0-44,3-1-16,-1 1-36,6-5-72,-4 2-48,4-1-8,-5-3-4,9 0-48,-5-4-24,5-1 24,0 2-220,0-4-180,0 0-132,0 0-148,0-4-196,0-1-684,5-5-2233,-5 3-3091,9-13 895</inkml:trace>
  <inkml:trace contextRef="#ctx0" brushRef="#br2">17169 16610 1096,'0'0'1148,"0"0"3685,0 0-3081,0 0-600,0 0-236,0 0-92,0 0-40,0 0-32,0 0-76,0 0-96,0 0-60,12-7-28,-12 7 32,4 0 45,-4 0-33,0 0-100,0 0-64,9 0-16,-4 0-20,-5 0-32,12 0-44,-3 0-76,-4 0 0,7-2 0,11 2-12,-16 0 0,7-3-16,0 1-8,7 2-28,-4-3-8,-5-1 8,6 4-32,-4 0 116,-2 0-32,-3 0-64,3 0-56,-7 0-52,7 0-4,-7 0-48,8 0 40,1 0 12,-6 0 12,-4 0 76,8 4-16,-3-4-24,5 3 0,-6-3 24,4 0 16,1 0 32,1 0-36,-6 0 16,5 0 20,1-3-36,-1-1 12,-6 4-24,7 0 4,0-2-64,-1 2-8,-1-3-4,-4 3-60,6 0 8,-5-2 4,3 2 0,-12 0 40,14 0-40,-5 0 40,-6 0 4,10 0-44,-5 0 44,-4 0 0,10 0 0,0 0-4,-11 0 0,11 0 4,-2 0 4,1-3 4,9-1 8,-13 4 60,3 0-24,0 0 36,-1 0-36,1 0 4,-7 0-52,2 0 4,7 0 4,-9 0-8,4 0-4,-2 0-48,2 0 52,-4 0 0,9 0 64,-2 0-16,-3 0-44,3 0 56,2 0-12,-14 0 0,9 0-48,3 0-8,-12 4 0,14-4 4,-5 3 4,-6-3 4,6 0 4,-6 0 0,9 2-8,-1-2 0,-2 0-4,-9 3-4,12-3-4,-3 0 4,-6 2 4,11-2 4,-5 0 4,-6 0 4,11 0 0,-5 0 0,0 0-4,3 0-4,0 0-8,-2 0 0,-6 0-52,10 0 48,-7 0-60,7 0 12,-6 0 48,5 0 8,-5 0 0,-2 0-4,8 0-44,-2 0 52,-4 0 4,5 0-4,1 0-4,-6 0-44,4 0 36,-3 0-36,-5 0 40,10-2 0,-6 2 0,5 0-4,-10 0 8,7 0-4,-1 0 0,-9 0 0,12 0 4,-12 0 0,9 0-4,-5 0 0,-4 0-40,0 0 40,10 0-4,-6 0-36,-4 0 48,8 0 0,-4 0 4,4 0 4,-2 0 4,2 0 36,-2 0 24,-3 0-24,9 0 36,-12 0-24,13 0-56,-3 0 8,-7 0 36,6 0-40,3 0-8,-6 0-4,2 0 0,1 0 4,-9 0-4,12 0-8,-12 0 0,14 0 12,-14 0 0,14 0 0,-14 0 4,7 0 44,-2 0 0,4 0 36,-5 0-28,4 2-56,-4-2 0,6 0 12,-6 0 72,1 0-24,7 0 16,-12 0-28,12 0 32,-12 0-80,11 0-48,-8 0 40,-3 0 4,9 0-8,-9 0-60,0 0-16,0 0-8,0 0 12,0 0-60,0 0-124,0 0-36,0 0-72,0 0-48,-9 0-148,9 0-116,0-2-8,-3-1-476,3 3-889,-11-2-1115,11-5-1656,0 5-1325,23 18 4369</inkml:trace>
  <inkml:trace contextRef="#ctx0" brushRef="#br2">18776 16387 444,'0'0'8465,"0"0"-5177,0 0-1540,0 0-800,0 0-128,0 0 61,0 0-33,0 0-96,0 0-132,0 0-204,0 7-60,0-5-112,0 1 0,0-1 4,0 5-4,4-4-52,6 1 52,-10 1 24,0 0-72,4 1-4,1-1-20,-5 2-28,9-2-20,-6-2-40,-3 3-12,0-3-60,9 6 0,-6-4 0,-3 0 36,0 2 0,0 5 28,0-5 8,0 6 24,0-5 24,0 5-8,-3 1-52,-6-2 36,9-2 24,0 4 24,0-2 64,-3 1 140,3-3 28,-9 2-100,9-1-44,0 1-52,0-5-60,0 0-24,0 1-24,-5-2 0,5-5-36,-4 3-36,4-4-4,0 3-8,0-3-96,0 0-180,0 0-24,0 0-4,0 0 52,0 0 12,0 0-4,0 0-32,0 0-40,0 0-44,0 0-116,0 0-104,0 0-112,0 0-176,0 0-368,0 0-668,0-3-1053,0-1-3423,0-3-1409,0 21 7789</inkml:trace>
  <inkml:trace contextRef="#ctx0" brushRef="#br2">17185 16980 2088,'0'0'4865,"0"0"-3141,0 0-752,0 0-184,0 0 192,0 0 84,0 0-40,0 0-212,40 0-204,-33 0-144,-2-2-88,9 2 0,-5 0-19,-2 0 55,2 0 48,-4 0 24,9 0-88,-7 0-76,7 0-60,-11 0-28,11 0-24,-5 0-12,-1 2-24,5-2 0,1 0-36,-2 0-52,0 0 196,2 3 52,3-3-64,-4 4-124,1-4-92,-2 0-40,0 0-8,11 0 0,-15 0-4,4 0 4,11 0 4,-11 0 40,6 0-36,4-7 60,-15 7-12,7-2 40,0 2 20,-7-4 0,7 4-44,-2-1-16,2-1 12,-5-3 24,-2 5-8,7-2-16,-9 2-24,7 0 0,1-2 12,-5 2-56,6 0 56,-5 0-12,3 0 4,2 0-48,-5 0 8,3-3-4,-8 3 40,9 0-40,1-4 0,-1 4 0,-1-3 0,2 3 0,-2 0 40,0-4-44,2-1 4,0 5 36,-7 0-44,7-4-4,0 4 4,-7 0-4,7-1-4,-2 1 0,2 0-4,-11 0 0,3 0-36,6 0 40,-3 0 0,-4 0 8,4 0 0,3 0 0,-9 1 0,6-1 4,5 0 8,-5 0 48,-1 0-48,5 0-4,0 0 4,0 0-4,-1-1-8,2 1 0,3-4-8,-1 2-40,-2-1 0,0 3 44,7 0-56,-13 0-16,5 0 72,1 0-8,0 0 12,-2 0 12,0 0-12,-3 3 0,5-1-8,-6-2 4,-1 4 4,-2-3-60,4 3 48,-5-4 12,6 2 60,-6 1-60,4-3 0,-4 4 12,5-4 100,-6 0-104,7 0-4,-1 0 44,-9 3 36,12-3 84,-12 0-20,13 0-140,-3 0-4,-6 4-4,4-4 8,-4 0 64,10 0 32,-6 3-104,1-3-48,3 0 48,-12 2-4,13-2-40,-3 0 36,-7 2 8,6-2-60,3 0 4,-6 5 56,2-3 0,1-2-4,0 1 4,-6-1 0,11 4 0,-14-4 4,14 2 56,-7-2-56,7 0 0,-10 0 56,4 3-48,6-3 0,-14 0 0,9 0 72,-9 0-36,12 0-48,-12 0 0,0 0-4,9 0 8,-6 0-8,-3 0 4,0 0 0,0 0 0,0 0 0,0 0 0,0 0 8,0 0 0,0 0 0,0 0-4,0 0-4,0 0-4,0 0 0,11 0-4,-11 0 4,0 0-8,3 0-36,-3 0-12,9 0 48,-9 0-60,3 0 0,6-3-52,-9 3 52,14 0 72,-14 0-72,9-2 24,-9 2-24,9-4 24,-6 4 36,-3-1 0,0 1-60,0 0-64,0 0-80,0 0-224,0-2-116,0 2-188,-3-5-124,-6 5-388,0 0-1217,9-2-2459,-14 2-1597</inkml:trace>
  <inkml:trace contextRef="#ctx0" brushRef="#br2">18846 16838 10197,'0'0'5112,"0"0"-3031,0 0-793,0 0-308,0 0 48,0 0-32,0 0-328,0 0-292,0 0-244,0 0-128,0 0-4,0-3-72,0 3-24,0 0 84,0 0-48,0 0-12,0 0-52,0 0 28,0 0 0,3 0 36,-3 0 52,0 3 4,0-3 0,9 2 4,-9 0 0,5 3 0,-5-5-72,7 7-4,4-2 28,-11 4-24,12-4-12,-3 2-12,-6 2-4,11-2 24,-5 2 76,3-1 0,-7 1-40,4-2-8,0 2 48,-1-4 56,-4 4 212,-4-2-16,9 0-32,-9 1-64,0 1-32,0 1 56,-9 1 28,-3-1-76,3 3 0,-5-3-24,2 1 12,-11 2 28,11-6 32,0 4 72,-6-2 28,13-1-40,-4 1-96,6-4-136,-6-3-8,6 0-4,3 1-8,0-3-72,0 0-132,0 0-244,0 0-168,0 0-196,0-5-168,0-2-680,3 0-2193,-3 0-2259,12-7-2453</inkml:trace>
  <inkml:trace contextRef="#ctx0" brushRef="#br2">17246 17447 5072,'0'0'2913,"0"0"-1513,0 0-492,0 0 84,0 0 112,0 0-44,0 0-248,0 0-216,0 0-132,0 0-60,0 0 48,21 0 65,-12 0 55,-4 0 72,-5 0-64,8 0-96,-2 0-104,-6 0-76,7 0-72,-2 0-36,4 0-24,-9-4-24,3 4-28,11 0-8,-5 0-28,-1 0-24,-1-3 16,-1 3-4,8-2-12,-2 2 76,-3-2 44,3-1 4,2 3 20,-6 0 52,5 0-12,-5 0-76,-2 0-32,6 0-28,-4 0 0,5 0-24,-8 0-12,9 0-20,-11 0 20,9 0-60,1 0 36,1 0-40,0 0 40,-2 0-36,10 0 0,-15 0 0,7 0-4,0 0 4,7 0-4,-3 0-8,-1 0 0,-5-4 8,2 2 0,7 1 40,-9 1 60,6-6-20,-4 6-16,-2-1-12,2 1-56,-2 0 0,0 0 0,2 0 4,-5 0 40,3 0 0,0 0 36,2 0-72,0 0-4,-2 0 0,11 0-8,-16 0-4,7 0-8,7 0 4,-7 0-4,3 0 0,1 0 4,-6-2 4,2 2 0,-2-3 0,0 3-8,0 0 12,8 0 8,-12 0 64,5 0-64,-10 0 40,11 0-44,-5 0 0,-6 0 8,11 0 36,-5 0-40,0 0 4,-1 3 0,-4-3-4,8 0 0,-2 0-8,-6 2 0,5-2-4,3 0 0,2 0-4,-6 0 0,5 0 4,-5 0 0,5 0-4,0 0 4,1 0 0,-1 0 0,1 0 4,-6 0 12,13 0 36,-7 0 4,-2 0-40,1 0 0,0 0 0,-4 0-4,3 1-8,-12-1-8,13 0 0,-3 6-4,-6-6 0,4 0-40,-4 0 52,4 1-4,-2-1 0,2 0 0,1 0-4,-9 0 8,12 2 0,-12-2 4,13 0 0,-3 0-4,-7 0 0,6 0 0,3 0 0,-6 0 0,2 0-4,1 0 4,0 0-4,-6 0-4,6 0-4,-4 0 0,-5 0 0,14 0 0,-14 0-36,7 0 40,-2 0 0,4 0 0,-9 0 4,4 0 0,4 0 0,6 0 0,-10 4-4,1-4-4,7 0 0,-3 0 8,-6 0 0,8 0 0,1 0 4,-9 0 8,10 0 0,-3 0 4,-1 0 0,-9 0-4,12 0 0,-12 0 0,9 0-8,-6 0 0,-3 0 0,0 0-8,0 0-4,0 0 0,0 0 0,0 0-72,0 0-24,0 0-72,0 0 20,0 0 16,0 0 24,0 0-16,0 0-80,0 0-40,0 0 40,0 0 44,0 0-32,0 0-28,0 0 52,0 0 44,0 0 4,0 0 108,0 0 24,0 0 120,0 0 24,0 0 4,0 0 44,0 0 40,0 0-36,0 0-40,0 0-36,0 0-20,0 0-16,0 0-76,0 0-8,0 0-8,0 0-64,0 0-4,0 0-44,0 0-84,0 0-148,11 0-136,-11 0-120,0-4-112,0 2-324,-11 1-812,11-5-2149,0 5-2079,-3-1-869,6 18 6953</inkml:trace>
  <inkml:trace contextRef="#ctx0" brushRef="#br2">18914 17237 1616,'0'0'4673,"0"0"-4401,0 0-208,0 0-64,0 0 1040,0 0 672,0 0-240,0 0-544,0 0-480,0 0-128,-9 0 152,9 0 140,0 0 64,0 0 32,0 0-44,0 0-20,0 0-55,0 0-93,0 0-136,0 0-88,-3 0-84,3 0 8,0 0 0,0 0-8,0 0-32,0 0-20,0 0-12,0 0 0,0 4 8,0-4-8,0 0 48,0 0 12,0 0 48,0 0 48,0 3 36,0-3-24,0 0-48,0 0-36,0 0-64,0 0-44,0 0-88,0 0-4,0 0-8,0 2 0,0 2-8,0-4 4,0 1 4,0-1 0,0 4 4,0-4 8,0 2 36,0-2 0,3 3-36,-3 1 36,0-3-44,0-1-4,0 2-4,0 2 0,0-4 4,0 3 0,0-3 8,0 2 40,0-2-36,0 3 52,0-3 68,0 0 48,0 2 4,9 3 32,-9-5 124,5 7-112,-5-7-116,0 11-64,0-3-36,0-1 96,9 7 24,-9-1 36,0-3-8,0 4-76,0 0 0,0 0-12,5-4 48,-5 2-24,0 1-48,0-3-48,0-1 4,0-6-4,0 4 0,0-1 8,7-5-4,-7-1 0,0 0 0,0 0-4,0 0-72,0 0 12,0 0 0,0 0 52,0 0 0,0 0-40,0 0 48,0 0-8,0 0 0,0 0-40,0 0 40,0 0 0,0 0-40,0 0 40,0 0-40,0 0 36,0 0-48,0 0 48,5 0 12,-5 0-4,0 0-68,0 0-28,0 0 52,0 0 40,0 0-4,0 0-36,0 0 40,0 0-36,0 6 44,0-6 144,0 3-8,0 0 80,-5 3-24,-2 1-24,2 3 4,-4-1-76,-5 0-48,14-1-36,-12-1 60,8 0-60,-4 0-4,8-2-8,-4 1 0,-3-3-48,7-1-84,0-2-112,-7 0-68,7 0-76,0 0-80,0 0-52,0 0-64,0-2-72,0-5-120,0 5-432,0-5-1000,0-1-1965,7 1-1635,0-5-957</inkml:trace>
  <inkml:trace contextRef="#ctx0" brushRef="#br3">3261 18297 416,'0'0'10017,"0"0"-6849,0 0-1460,0 0-916,0 0-99,0 0 215,0 0 204,0 0-132,0 0-196,0 0-200,0-5-184,0 5-108,0-4-72,0 4-40,0 0 0,0-5-20,7 0 8,-2-4-168,-5-5-96,14 0-24,-5-7 60,3 1-28,-9-5-20,10 4 96,-6-3-60,5 3-60,-12-2 80,0 8-44,0-1 88,0 2-100,0 4 108,-12-3-8,5 6-56,-6 4-84,-2 1 88,-8 2-8,6 0 68,-10 9 144,-2 1-20,3 9 164,-6-1-32,-3 6-72,8 2 128,-5-1 4,6 6-88,5-5 88,2 0-28,7 4 52,0 1-52,8-1-44,-5 5-16,9-4-36,0 8-72,0-3-108,13 3-12,-1-5-120,0 1-24,7-5 0,-7 3-76,0-7 88,11-1-72,-5-4 60,-1-2 12,-5-5-4,11-2 4,-11-2-24,0-1 144,-3-4-72,5 2 72,-2-7-60,-3 0-12,-4 0 20,9-3-20,-7-2-48,-2-4-60,7-2-40,-8 1-120,10-1-60,0-3 0,-2 4 96,-3 0-12,5 1-16,-2 4-68,-9-4-128,10 7-124,-6-1-236,5 1 44,-12 2 272,0 0-1089,0 0-2471,0 5-712,-6-3 303</inkml:trace>
  <inkml:trace contextRef="#ctx0" brushRef="#br3">3540 18527 4328,'0'0'4129,"0"0"-2369,0 0-520,0 0-124,0 0 248,0 0 176,0 0-83,0 0-241,0 0-244,0 0-248,0 0-260,0 7-60,-7 4 60,1-1 20,-2 6 100,-4 3-124,8 2-84,-6 2-88,6-4 64,-1 2 0,5-4-88,0 2-48,0 0-108,5-1-100,-1-6-8,10 0-36,-2-1-84,9-6 72,-2-5 48,-3 0-4,11-9-36,-2-5-44,-3 0-24,-1-3-12,-7-2-76,-1 0-116,-1-1-148,-2-2-60,-6 4-12,-4-1 92,0 0 88,0 0 72,-4 3 100,-6 2 100,6 2 80,-4 1 88,-5-1 92,-1 9-44,2-1 44,-5 1 28,-1 3-64,-3 0 40,7 0-120,1 3-64,6 1-8,-7-2-112,7-1-40,0 6-80,0-5-164,7 1-144,-6 3-248,6-3-480,0 2-588,0-3-621,0 5-1555,0-7-1461</inkml:trace>
  <inkml:trace contextRef="#ctx0" brushRef="#br3">3805 18539 8449,'0'0'3256,"0"0"-1720,0 0-800,0 0 64,0 0 556,0 0-79,0 0-149,0 0-132,8 44-152,-8-30-152,0 5-8,6 4-8,-6-4-20,6 2-220,0-2-220,-3-2-96,8-3-48,-8 0 4,-3-3-64,12-1 36,-12-3-48,9-2 0,-4-3 0,2-2 60,0 0 24,0-2-24,-2-6-12,8-1-48,-10-3 0,11-2-12,0-4-84,-7 1-84,-2-6-52,7 1-180,-1 3 52,-8-6 32,6 2-12,-5-1-84,1 7-120,-5-3 20,0 1 192,0 5 140,0 4-28,0 1 220,0 6 44,0-3 176,0 6 24,0 0-88,0 0-156,0 0-112,0 0-132,0 0-124,0 0 64,0 7 8,-5-5-328,5 5-636,-4 0-769,4-2-1771,0 2-1532,0-3-677</inkml:trace>
  <inkml:trace contextRef="#ctx0" brushRef="#br3">4076 18639 628,'0'0'7565,"0"0"-4553,0 0-1000,0 0-716,0 0 104,0 0 65,18 36-313,-18-32-340,0 1-312,10-1-144,-6-4-16,-4 1 40,12-1-52,-12 0-84,9-5-64,-6 0-32,11 0-52,-5-4 40,-4 2-124,-1-5 84,8 1-48,-12 1-36,14-1 0,-6 1 48,-4-1 48,5 3-32,-9 1 56,5 3-48,-5 1 24,7 1 4,-7 2-28,0 0-24,0 0-48,5 0 84,-5 5 96,9 4 184,-4-2 372,4 3-216,-2 1-196,1 3-168,-2 0-108,8-4-60,-7 4-60,7-5 12,-1-2 36,0 2-132,-5-8-96,5 1-100,-5-2-92,-2 0-124,2 0-168,-4-2-172,-4 1-468,0-8-1296,0 4-2557,0-4-3240</inkml:trace>
  <inkml:trace contextRef="#ctx0" brushRef="#br3">4683 18229 792,'-49'-10'600,"49"10"-432,0-2-100,0 2-68,0-3 104,0 3 496,0 0 948,0 0-140,0 0-103,0 0 7,0 0-80,0 0-80,0 0-124,0 0-76,0 0-84,0 0-280,0 0-4,0 0-40,0 0-52,0 0-80,0 0-60,0 0-47,0 5 131,0 2 176,0 3 144,0 4-32,0 5 52,0 4 92,0 3-4,0 5 68,0 6-120,0-2-148,0 2-36,0 1-108,0 0-76,0-6-8,5-1-160,-5-3-144,0-4-124,9-1-8,-9-6-72,0 1 0,0-10-24,0 6-48,4-5-64,-4-4-68,0-1-96,0-4-172,0 2-132,0-2-144,0-2-332,-4-7-516,4-5-2481,0 4-3279,-9-15-1197</inkml:trace>
  <inkml:trace contextRef="#ctx0" brushRef="#br3">4683 18229 456,'0'0'0,"0"0"-76,0 0-304</inkml:trace>
  <inkml:trace contextRef="#ctx0" brushRef="#br3">4531 18482 4304,'0'0'4765,"0"0"-2545,0 0-528,0 0-384,0 0 20,0 0 141,0 0-157,0 0-204,0 0-180,0 0-220,0-5-124,0 5-76,0 0-108,0 0-48,0 0 8,0 0 16,0 0-24,9 0-76,-5 0-96,4 0-132,4 3-48,2 2 60,7-3 84,-7 3-8,12 2-16,-3-3-48,-2-1-72,-9 3-44,11-5-64,-11-1-12,0 7-64,-7-7 28,4 2-24,-5-2 0,1 3-64,-5-3-128,0 0-88,0 0-48,0 0-40,0 0-144,0 0-184,0 0-436,0-3-1048,0 0-2061,0-3-1603,0 5-297</inkml:trace>
  <inkml:trace contextRef="#ctx0" brushRef="#br3">4824 18559 9629,'0'0'4240,"0"0"-3216,0 0-380,0 0 277,0 0 395,0 0-104,0 0-172,0 0-124,0 0-124,35 38-152,-23-29 4,2-1-28,0 1-240,-7-5-196,7 3-72,-9-6-24,7 3 24,-8-4-24,10 0 12,-14 0-84,14-4-12,-14 3 8,7-6-8,-2 3-120,4-3 0,-9 0-60,0-2-136,0-1-56,0 3 104,0-5 52,-9 3 12,4-1-28,-2 3 28,-7 1 44,0 1 52,10-2 96,-8 5 12,12 2 8,-5 0-8,-4 0-4,9 0 4,-5 0 64,-2 6 80,7-1 16,-5 4 8,5-2 112,-9 10-4,9 0-44,0 6-64,-3 0-24,-8-2-40,11 1-104,0 1-72,0-6-72,0 4-72,11-8-124,-8-3-84,-3-1-60,9-4-136,3-2-60,2-3-28,-9-3-640,11-6-920,-2-1-2017,0 3-2255</inkml:trace>
  <inkml:trace contextRef="#ctx0" brushRef="#br3">5089 18635 3512,'0'0'4981,"0"0"-3273,0 0-340,0 0 268,0 0 492,18 37-19,-10-30-577,-4 2-420,-4-6-220,8 8-76,-2-6-88,-6-2-88,8 2-108,-4 1-96,-4-5-76,0 1-32,0-2-52,0 0-60,0 0-36,0 0-48,0 0 0,0 0 4,9 0-48,-9-9-88,0 4-84,0-3-52,0-3 4,0-1 24,0 1 12,0-4 84,0 3-108,0-4-60,0 0 48,3 0-24,-3-1-52,0 1-8,9 1-48,-9-3 92,5 4 64,4 4 0,-9 3 100,5-2 8,-2 4 72,-3 3 160,0-1 56,9 3-72,-9 0-60,4 0-56,-4 0-92,0 0 0,8 0 0,-4 5 76,10 0-12,-14 0-12,14 2 36,-2-3-12,-3 3-36,-1-4 0,5 3 24,1-5 0,-1-1-68,0 0-4,-1 0-132,2-1-72,-5-5-48,-1 5-100,-8-5-228,0 1-228,0 0-232,0 1-456,0-1-912,-8 0-1805,-1 5-2079,-9 0-1397</inkml:trace>
  <inkml:trace contextRef="#ctx0" brushRef="#br3">6567 18304 3552,'0'0'7453,"0"0"-5045,0 0-1076,0 0-372,0 0 33,0 0-9,0 0-156,0 0-68,0 0-108,0 0-140,0 0-148,0 0-156,-12-2-108,12-1-96,-11 1-4,4-1-64,2-3 4,-7 6 12,0-5 36,1 3-36,-1-1 40,-5 0-44,-1 3 4,-6 0 44,1 0-8,-3 0-108,5 6 108,-7 1 12,7 2 140,0 2 68,1 3 72,6-2 96,0 3 136,1 8 164,13 2-56,-12 1-104,12 3-8,0 4 0,9 2-136,-6-3-180,10 1-72,9-4-48,-9-4-64,9-1-8,-1-5-48,-3 1 40,4-8 8,-1-2 0,-7-1 84,7-2-12,-7-4-64,-2 1 44,0-4-44,-3 0-4,5 0-4,-2-4-48,0-1-24,-1 3-144,-8-5-60,10 2-144,-5-4-40,-3 8-36,9-3 64,-10 1-16,5 3-84,-6-5-172,6 5-308,-6 0-268,6-4-508,-9 4-741,5-3-2027,-5-1-2325</inkml:trace>
  <inkml:trace contextRef="#ctx0" brushRef="#br3">6815 18119 7985,'0'0'5636,"0"0"-3612,0 0-1055,0 0-357,0 0-4,0 0 108,0 0-4,0 0-100,0 0-196,0 0-72,0 25 44,0-8 404,0 9 44,0 11-148,8 1-144,-8 2-12,0 0 96,0 1-4,0-3-236,0-3-112,0-6-120,0-2-48,0-5-96,0-4 72,4 1-80,-4-5-4,0-2-60,0 0-24,0-5 0,0 0-12,0-3-120,0 1-48,0-3-64,0-2-68,0 0-52,0 0-32,0 0-100,0 0-132,0 0-236,0 0-460,0 0-676,0-2-861,0-3-2943,-4 1-2329</inkml:trace>
  <inkml:trace contextRef="#ctx0" brushRef="#br3">7060 18447 9581,'0'0'4092,"0"0"-2800,0 0-436,0 0 137,0 0 347,0 0-60,0 0-336,0 0-300,0 0-216,0 0-100,0 0-12,-17 49 20,13-32 16,4 4 84,-8-3 60,8 1-84,0 0-172,0-3-72,0-2-24,8-2-48,-4-3-32,8 3-64,-7-7 0,9 0-8,7-3 8,-7-2 0,2-2-8,1-3-80,-3-4 4,-2-1-108,1-2-48,1-1-112,-2-4-32,-4 5-16,-2-4 48,-6-1 0,0 1 76,0-1 32,0 1 24,0 0 112,-6 2 72,-2 2 36,4 2 0,-10 3-8,6 0-4,-5 1 4,1 1 0,-2 2 8,6 1-48,-1 2-52,5 0-92,-4 0-64,4 0-232,-6 0-260,10 0-260,-4 2-464,-5 3-637,9-2-1047,0 1-2524,0-2-161</inkml:trace>
  <inkml:trace contextRef="#ctx0" brushRef="#br3">7385 18444 8253,'0'0'2460,"0"0"-1728,0 0-152,0 0 776,0 0 532,0 0-267,0 0-333,0 0-352,0 0-332,0 0-164,0 7-12,0-6-52,0 5-48,0 0-24,0 0 0,-4 1 60,4 3-12,-9 2-112,4 1-20,-4-3-16,4 7 16,-2-4 32,2 1 64,-4-2 224,9 3-44,-3-2-196,-8 1-132,11-2-72,0-3 12,0 3 16,0-2-64,11-1-48,-8-2-12,-3 2 0,14-6-72,-7 4-28,-2-3-32,9-4 12,-5 5-48,3-5-36,-3 0-72,5-5-28,-2 5-68,0-4-64,-3 1 0,-4 3 52,4-4-88,-6 4-76,6-2-48,-9 2-96,0 0-260,0 0-772,0 0-549,0-1-795,0 1-2436,-9-4-1633</inkml:trace>
  <inkml:trace contextRef="#ctx0" brushRef="#br3">7688 18219 3420,'0'0'4589,"0"0"-2025,0 0-816,0 0-612,0 0-348,0 0-116,0 0 8,-18 40 64,8-31-71,10 1-1,0 0-20,0 1-48,0 1 36,0 2 20,10 7 36,-10-4-4,0 6 0,0 0-48,0 3-124,-10 0-88,10 0 100,0 0 144,0 6-208,0-8-176,-4 0-112,4-1-48,-3 0-48,3-4-72,0-3-4,0-1-8,0-2-60,0-5-24,0-3-144,0 2-124,0-5-80,0 2-76,0-4-92,0 0-176,0 0-84,0 0-280,0-6-432,0-6-1568,0 4-4217,7-10-1804</inkml:trace>
  <inkml:trace contextRef="#ctx0" brushRef="#br3">7817 18423 3980,'0'0'5705,"0"0"-3809,0 0-872,0 0-104,0 0 424,0 0 144,0 0-207,0 0-265,0 0-244,0 0-172,0 0-88,-12 35-12,3-29 60,4 1-12,-4 2-100,5 2-96,-4-3-88,-5-1 16,8 0 8,-3 5 4,2-3-4,3-4-72,-6 4-36,6-5-68,-6 4-4,9-6-12,-5 5-12,5-2 0,0-3-12,0 5 0,0-5-60,0 3-12,0 2-4,5-7-8,-5 7-48,9-2-24,3 2 0,-3 0 12,-1-3 24,-3 4 40,8-2 0,-1 2-4,-3-4 8,5 3 4,-11-4 48,6 2 12,-1-1 0,-8-4 0,9 2-52,-4-2-8,-5 0-4,0 0-176,0 0-136,0 0-116,0 0-112,0 0-108,0-2-208,0-2-380,0 1-644,0-2-905,-5 3-2571,-4-3-2993</inkml:trace>
  <inkml:trace contextRef="#ctx0" brushRef="#br3">8111 18444 5881,'0'0'4628,"0"0"-2660,0 0-576,0 0-76,0 0 29,0 0 87,0 38-64,-5-21-208,-2-3-256,7 7-224,0-3-196,0 6-84,-7-3 8,7-2-8,0 0-72,0-1-88,7-6-72,-7 2-60,7-5-24,-2-2-80,4 0-4,3-2-8,-8-4 8,10-1 0,3-1 0,-5-4-60,2-6 12,-2-1-36,1 1-12,1 1-24,0-4-36,-11 4 8,6-1 4,-6 2-36,-3 1 60,0 2 84,0 3 36,0-4 68,0 7-68,0 0 0,0 0-4,0 0 0,0 0-4,0 0-64,0 0-4,0 0 64,0 0 8,11 7 4,-8-4-8,-3 8 8,0 1-12,9-1 0,-6 1-36,6 2 0,-9 0 0,5 0 36,4-4-36,-4-1 48,-5-2 0,7 0 68,2-4 52,-9 1 28,12-4 68,2 0-24,0-6-68,-2-1-76,2-1-48,7-4-8,-12-4-68,5 2 4,7-5 0,-9-2-48,2 0-196,-2-5-164,-3 0-104,3 1-8,-12 1 32,14 6 120,-14 3 244,0 3 196,0 6 232,0 1-108,-4 2-40,-6 3-72,6 0-12,-4 0-12,-1 3-96,0 1-52,6 1-24,-8 0-32,8-2-228,-6 3-620,6-3-296,3 1-457,-9-1-883,9-1-1644,0-2-1213,0 0 2521</inkml:trace>
  <inkml:trace contextRef="#ctx0" brushRef="#br3">8657 18499 9805,'0'0'4444,"0"0"-2616,0 35-427,0-17-5,0 4 88,0-3-268,0-1-340,0-2-320,0-2-268,7-2-164,-7 0-124,5-3-48,-1-4-12,-4 0-168,0-5-136,8 0-132,-4-5-124,-4-2-340,14-5-596,-14-7-1577,14 5-3059,-14-9-1881</inkml:trace>
  <inkml:trace contextRef="#ctx0" brushRef="#br3">8737 18278 13593,'0'0'4225,"0"0"-3437,0 0-616,0 0 64,0 0 180,0 0-132,0 0-152,0 0-132,0 0-180,0 0-308,0 0-596,0 19-532,0-12-1293,0-3-3919</inkml:trace>
  <inkml:trace contextRef="#ctx0" brushRef="#br3">8932 18428 11777,'0'0'3988,"0"0"-2919,0 0-497,0 0-100,0 0 184,-43 23 56,39-18-112,-5 3-160,-5-1-208,14 4-144,-12-1-88,12 1-40,-5-1 40,5 2 120,-3 2-12,3-5-20,0 3-16,3-3 0,2-2-68,-5 2 4,0-1-8,12-4 0,-12 3 0,11-2-8,-8 0-4,6-3-32,-5 5 44,4-5 208,-4 5-208,6-4 0,-6 3-280,4-1 256,1 2 24,-9 0 108,0 1-108,0-1 0,0 6 116,0-6 52,0 5-32,0-4 8,0 5-36,-3-3 28,-3 1 8,-2-1 28,4-1 80,-10-1 88,6-2 24,4-1-136,-5 0-56,-5-5-52,2 4-80,7-3-40,-7-1-108,8 0-112,4 0-80,-10-1-112,10-3-96,0 1-124,0-4-308,0-2-800,10-1-2221,-6-3-2311,5 1-2177</inkml:trace>
  <inkml:trace contextRef="#ctx0" brushRef="#br3">9079 18616 12377,'0'0'4825,"0"0"-3245,0 0-964,0 0-480,0 0 316,43-2 476,-29 4 128,-5 2-268,3-1-160,2-1-312,-2 0-312,-3-2 0,3 5-4,2-3 96,-5-1 12,3-1-108,-9 0 0,6 0 0,5 0 60,-9 0-52,-1 0 4,-4-1-12,0-6 0,9 3-292,-9-5-60,0-1-104,0-4-56,0 2 28,0-4-64,-9-1-12,9-3-36,-4 1-140,-1 0-124,5 2-52,-9 3 512,4 2 400,5 5 324,-9 5 160,6 2 56,-6 2 16,6 5 44,-6 7 60,-5 1 36,-3 8-40,1 1 60,2 4-64,-7 0-144,7 2-48,2-1-52,-2 1 64,7-4-88,-3-2-204,6-1-84,4-2 36,0-4-32,14-1-64,-7-5-36,7-1-124,-2-1-8,14-4 48,0-3 12,4-2-12,-4 0-228,9 0-112,0-4-140,-2-1-52,-2-4-36,1 1-88,-8 1-100,2-2-428,-8 4-636,-4-1-681,-14 3-1575,0 1-1280</inkml:trace>
  <inkml:trace contextRef="#ctx0" brushRef="#br3">10407 18311 3144,'0'0'6873,"0"0"-4569,0 0-760,0 0-392,0 0-48,0 0-51,0 0-185,0 0-76,0 0-192,0 0-244,0 0-184,-14-23-64,14 18-96,-4 0-4,-4-4 44,4 4-48,-1-4 4,-4 2 0,-3 0 40,12 0-36,-5-1-12,-4 2 8,6 0 4,-8 2 48,11 1-8,0 3-52,-3-4-88,-6 4-96,5 4-12,-4 3 196,-1 3 176,-14 7 132,11 6 68,-14 1 112,14 10 192,-11-3-120,-1 4-76,1 0-88,6 0 52,-1-2 132,6-2-36,-2-1-196,7-4-144,2 2-96,5-7-104,0 1-4,0 1-96,12-7-24,-7-2 60,16-2 48,-12-2-36,17 2 36,-3-5-60,1 0-12,-1 0 0,3-1 12,-2-5 24,-1 3-12,-6-1 56,-1-1-60,-5 1-104,-8-3-48,6 2-24,-4-2 44,-5 0 40,0 0-24,0 0-148,0 0-120,0 0-132,0 0-76,-5 0-136,5-5-304,-9 0-692,6 0-1293,-8-4-2811,11 2-1793</inkml:trace>
  <inkml:trace contextRef="#ctx0" brushRef="#br3">10693 18620 14221,'0'0'4465,"0"0"-3509,0 0-624,0 0 72,0 0 352,0 0 336,0 0-340,0 0-256,-41-11-244,38 18-108,-6 2-8,-5 5 68,11 0 24,-2 5-72,-4-2-48,9 1-108,0-3-52,0-1-104,9-1-36,-1-3-48,6-5-28,-2 2 112,1-5 144,1-2 12,7-9-4,-2-1-8,-7-1-84,5-3 24,-10 0-28,0 1 28,5-10-60,-3 4-136,-5-2-92,-4-4 8,0 1-84,0 0 32,0-1 16,0 6 8,-4 3 136,-5 2 244,4 7 0,-9 4 60,2 3-60,0 0-88,3 3-44,-8 3-16,5 2 0,6 3-60,-6-1-196,2 1-1040,6-1-805,-5 1-2015,9-1-2033</inkml:trace>
  <inkml:trace contextRef="#ctx0" brushRef="#br3">10968 18625 1120,'0'0'9677,"0"0"-6893,0 0-1456,0 0-208,0 40 257,0-30 167,0-1-416,0-2-200,0-3-368,0 3-160,0-7-24,10 5 24,-6-4 24,-4 1-24,12-2-4,-12 0-128,12 0-112,-1-3-48,-8-2-24,11-2-76,-7 1 4,7-4 36,-14 3-48,9-5 48,-9 1-4,9 1-44,-6-4-4,-3 3-44,0 1 44,9 3 4,-9-4 8,5 8 4,-5-2 0,0 3-12,0 2-4,0 0-68,0 0-24,0 0 4,0 0 92,0 2 4,0 5 0,7-2 8,-7 9 144,7 2 112,0-1 8,-2 3-120,7-3-96,-3 1-48,0-2-12,-1-4-8,-2-3-148,6 2-144,-3-5-196,-6-3-132,-3-1-24,11 0-220,-11 0-392,3-5-876,-3-4-2693,0 2-2927</inkml:trace>
  <inkml:trace contextRef="#ctx0" brushRef="#br3">11262 18609 4408,'0'0'3305,"0"0"-1425,0 0-860,0 0-144,0 0 216,0 0 308,0 0-8,0 0-171,0 0-265,30 14-148,-21-12-132,-9 0-52,0-2-96,5 5-100,-5-5-52,0 0-36,0 0-12,0 0-24,0 0-12,0 0-72,0 0-64,0 0-12,0 0-32,0 0-28,4 2 0,-4-1 48,0 5 0,0 2 40,13 1 8,-13 1 108,9 4 112,-5 2-64,8-4-80,-12 2-88,14 0-48,-5-3-48,-4-1-24,2-1-40,-2-1 4,-2-2 60,-3-3-72,0-1 0,9 0 8,-4-2 4,-5 0 36,0 0-36,9-4-4,-5-5-8,4 1-56,-2-6-64,1 3-12,-1-4-60,7-5-36,-5 1-40,5-2-44,-5-3 44,6 0 16,-2 1-24,1 0 188,-3 4 88,2 5 172,-8 0-4,5 7-24,-6 0-72,2 6-64,-5 1 40,0 0-48,0 0 0,0 0-108,0 0-72,0 0-112,0 0-116,-5 0-112,2 0 80,-6 1-372,5 5-676,-4-3-632,4 6-865,-6-4-2451,6 0-1881</inkml:trace>
  <inkml:trace contextRef="#ctx0" brushRef="#br3">11618 18614 7505,'0'0'6092,"0"0"-4020,0 0-1163,0 0-261,0 0 540,0 0 348,44 13-256,-32-6-248,3-2-328,-6-3-296,5 3-104,-2-2-76,-3-3-104,5 4-28,-5-4-36,-6 0-12,11-4-48,-14-1-8,7 0-88,-2 0-112,4-2-92,-9 0 96,0-4-40,0-1-60,0 1-32,0 1 56,0-4 60,0 4 64,0 3 24,-9 1 32,9 1 92,-5 5 4,5 0-44,0 0 48,-7 2 0,7 7 172,-14 1 120,11 6 80,-6 3 4,-5 0-12,-2 6-84,2-6-76,9 7-36,-4-3-72,-3-3-52,9-4-44,-6 0-12,9-2-60,0 0 24,0-4-60,9-5-120,-6 1-148,9-1-96,2-5-148,7 0-388,2-2-728,-2-7-1377,-4 4-2895,18-11-1897</inkml:trace>
  <inkml:trace contextRef="#ctx0" brushRef="#br3">12059 18710 9321,'0'0'4288,"0"0"-3272,0 0-652,0 0 168,0 0 661,0 0 175,0 0-212,0 0-188,0 0-200,0 0-208,0 0-136,-28 44-96,28-39-60,0 0-28,-3-1-32,3-1-16,0-1-12,0-2-8,0 0-16,0 0 0,0 0-8,0 0-4,0 0 12,0-2 0,0-1-84,3-6-72,-3 0-36,9-1-72,-4-1-72,4-4-12,-4-1-40,2-3 40,-2 3-4,-1-1 64,10-2 0,-14 6 36,12-1 96,-12 4 96,14 6 72,-14 1-8,0 3 20,7-5-48,-7 5-60,5 5-60,4-2 72,-4 8 52,4-2 68,-6 5 36,1 0-24,4 1 4,-2 4-28,-6-3-24,0 2-24,8-6-36,-3-2-36,-5 2-72,0-5-4,0-1-56,0-1 12,0-5-12,0 3-84,0-1-144,0-2-100,0 0-56,0 0 8,0 0-12,0 0-120,0-2-108,7-1-324,-1-2-772,-6-4-1249,12-2-2279,-2 4-1789</inkml:trace>
  <inkml:trace contextRef="#ctx0" brushRef="#br3">12526 18288 3372,'0'0'7877,"0"0"-4885,0 0-1076,-19 37-503,10-20-21,9 1-104,-7 3-348,7 0-152,-8 0 24,2 7-96,-2-2-4,2 3-72,6 4-160,-7-3-72,2 1-32,-4 1-52,9-4-12,0-4-84,-3 0-144,3-3-12,0-1-64,0-5-4,-11 3-4,11-8-72,0-3-24,0 0-36,0-5-120,0 1-120,0-3-88,0 0-68,0 0-124,0-5-72,0-5-120,-3-4-600,3-5-1268,0 3-3341,0-17-3744</inkml:trace>
  <inkml:trace contextRef="#ctx0" brushRef="#br3">12287 18492 9593,'0'0'5156,"0"0"-2903,0 0-781,0 0-268,0 0-16,0 0 52,0 0-44,0 0-204,0 0-232,0 0-232,0 0-236,26 30-100,-13-25-84,-5 2 12,6-2-48,-1-3-64,-1 2-8,10-1-88,-1-3-164,-9 0-136,16 0-80,-1 0 20,-3 0-8,-5-3-88,5 3-72,-1 0-112,-11 0-352,-3 3-492,5 1-648,-2 3-525,0-4-2183,-3 1-2113</inkml:trace>
  <inkml:trace contextRef="#ctx0" brushRef="#br3">12770 18632 5244,'0'0'10329,"0"0"-7816,0 0-1921,0 0-260,0 0 868,0 0 676,14 42-316,-14-28-488,0 0-372,0-1-252,0 1-160,0 0-148,-3-3-140,3-1-96,-11-1-48,11 0-136,0-4-116,0-3-108,0 1-160,-3-3-160,-6 0-104,9-3-204,0-4-280,0-7-1104,-4-4-2613,-1 6-2596</inkml:trace>
  <inkml:trace contextRef="#ctx0" brushRef="#br3">12950 18292 12145,'0'0'4889,"0"0"-3305,0 0-1016,0 0-568,0 0-108,0 0-4,0 0-132,0 0-176,0 0-408,0 0-561,0 0-935,-32 40-2532,29-33-2181</inkml:trace>
  <inkml:trace contextRef="#ctx0" brushRef="#br3">13056 18639 1528,'0'0'7065,"0"0"-4905,0 0-556,0 0-112,0 0 104,0 0 33,0 0-241,0 0-172,0 0-212,0 0-224,0 0-248,-30 24-96,22-13-60,4-1-108,-1 8-28,-4-6-56,9 2-64,-3 1-48,3-4-72,0 3-4,0-4-4,3 1-76,6-3 12,0-2-12,-1-3 76,6-1-44,-2-2 12,1 0 36,6-5 4,-7-6 0,4 4 0,-2-5-40,-6-2-164,5-2 48,-8-3-52,4 2-56,-4-6-52,3-1-72,-4 3 36,-1-4 36,-3 8 84,0-4 232,9 5 108,-9 4 52,0 5 56,0 2 28,0 3 120,0 2-364,0 0-24,-9 0-304,9 0-24,-7 2 48,-6 7 60,-8-2-36,7 3-88,0 4-280,2 0-744,-4 0-629,2-2-815,9-1-1264,-4-4-905</inkml:trace>
  <inkml:trace contextRef="#ctx0" brushRef="#br3">13359 18715 7661,'0'0'3016,"0"0"-1536,0 0-508,0 0 276,0 0 440,0 0 157,0 0-317,0 0-388,0 0-312,0 0-200,-21 48-140,21-40-88,-10-1-88,10 0 28,0-3 8,0-1 64,0-3 20,0 4-44,0-4-64,0 0-48,0 0 28,10-4-88,2 1-72,-12-1-84,9-5-60,3-3-48,-1 2-12,-8 3 0,10-4-36,-5-3 12,6 0-36,-2 1 36,-3-3-40,3 2 4,2-2 0,0 2-24,-7 2 0,-2 3 48,4 1 96,-4 6 84,4-2 12,-9 4-96,0 0-88,4 6-8,-1 2 96,-3 3 24,0 3 108,0 0-36,0 5-84,0-3 60,0-2-24,0-1 24,9 0 24,-4-3 12,-5 1-56,0-3-52,7-2 4,0-1-4,-7-2-4,0-1-96,0 1-104,0-3-72,0 0-24,0 0 8,0 0-32,0 0-136,0 0-96,0-3-132,0 1-296,0-5-624,-7 2-1236,7-4-3057,-7-1-2996</inkml:trace>
  <inkml:trace contextRef="#ctx0" brushRef="#br3">14077 18381 196,'0'0'976,"0"0"5821,0 0-4529,0 0-736,0 0-380,0 0-68,0 0 64,0 0 52,0 0-191,0 0-193,-8-4-100,8 4-176,0 0-60,0 4-4,0-2-52,0 3-204,-4-3-96,-6 5-52,10-6-72,0 3-8,0 1-40,0-3-88,0-2-32,0 0-40,0 0-84,0 0-4,0 0-20,0 0 48,0 0 80,0 0 180,10-2 8,-6 2 52,-4-5 8,0 5-48,0-4 36,0 3 4,0 1-52,0 0-64,0 0 64,0 0 40,0 0-40,0 1-124,0-1-8,0 4 132,0 3 8,-4 0 32,4-2-40,-10 0-84,10 0 8,0-1 4,0-2 12,0-2-52,0 0 64,0 0 44,0 0 0,0 0 0,0 0 0,0 0-8,0 0 12,0 0 60,0 0-12,0 0-48,0-2-12,-4-2-84,-5 1 20,9 3 16,0-2-4,0-1 16,-3 3-148,-6 0-28,9 0-48,0 0-12,0 0-88,0 0-517,0 5-571,0-2-636,0 3-632,9-5-1620,-6 5-153</inkml:trace>
  <inkml:trace contextRef="#ctx0" brushRef="#br3">14121 18715 1564,'0'0'2728,"0"0"-163,0 0-993,0 0-344,0 0-168,0 0 112,0 0 68,0 0-84,0 0-144,0 0-92,0 0-107,-40 32-29,40-32-68,0 3-88,-4 1-76,4-4-148,0 5-88,0-5-108,0 4-28,0-3 16,0-1-36,0 4-16,0-4-48,4 3-96,-4-3-52,0 0-32,8 2-48,-8-2 56,0 0 72,6 0-56,-6 0 0,0 0 0,0 0 48,0 0-36,0-2-16,7-1-20,-7 3-24,0-4 20,0 3 76,0-3 0,-7 4-60,7 0 60,0 0-76,0-2 4,-6 2-16,6 0-32,-8 0 44,8 2 84,-4-2-8,-4 5-48,8-1-36,0-1 96,-4-1 0,-6 3 8,10-1 100,0-1 16,0-1-64,0 0 52,0 1-100,0 1-8,0-3 4,0 1 0,0-2-8,0 0-52,0 0-8,0 0-12,0 0-64,0 0-24,0 0 40,10-2 116,-6-3-108,-4 2-24,8-1-20,-8-3 8,4 2-36,-4 3 48,0 2 124,0-3 0,0 3 12,0 0 0,0 0 120,0 0-8,0 0-112,0 3-88,0-1 40,-4 1-48,4 3-152,0-1-160,0-3-572,4 5-829,4-6-1127,-8 1-2948,-8-33-505</inkml:trace>
  <inkml:trace contextRef="#ctx0" brushRef="#br3">15911 18447 4364,'0'0'4449,"0"0"-2277,0 0-720,0 0-408,0 0-92,0 0 148,0 0 133,0 0-165,0 0-156,0 0-160,-18 4-116,18-4-16,0 0-24,0 0-60,0 0-88,0 0 0,0 0-96,0 0-72,0 0-64,0 0-60,0 1-84,4-1-72,-1 4-4,-3 1 4,14 5 96,-5 1 64,8 3 44,-3 0-24,-1-2-36,4 2 0,-3-2-8,7 0-40,-9-3-48,2-2-40,-2 0 0,0-4-8,-3 1 0,-9 3-12,11-7 8,-8 3-44,-3 1 0,0-4 36,0 0-36,9 2 40,-9-2 0,0 0 0,0 0 0,0 0 8,0 0 0,0 0-4,0 0-44,0 3-4,0-3-8,0 0-24,0 0 0,0 0 12,0 0-12,0 0 24,0 0 0,0 0 48,0 0-48,0 0 12,0 0 40,0 0-4,0 0 0,0 0-36,0 0 36,0 0-36,0 0 36,0 0-52,-9 0 4,9 0-12,0 0 64,0 0-52,0 0 12,0 0-12,-3 2 60,-8 7-12,2-2-36,-3 5 0,0 2 36,-2-2-72,-7 5 84,2-1 8,3 0 76,-5-1-24,7-1-56,-3-3 80,5-1 0,1-1-36,4-4-36,-1-1 36,2-1-44,6-1-4,0-2 0,0 0 0,0 0-72,0 0-60,0 0-48,0 0 32,6 0 52,-6-2 0,8 2-36,-1-3 24,-7-1-16,14 2-104,-14-1-184,9 3-160,-4-2-268,-5-1-368,0-1-556,7-1-965,-2 0-1531,-5 0-2365</inkml:trace>
  <inkml:trace contextRef="#ctx0" brushRef="#br3">16611 18381 7037,'0'0'5068,"0"0"-3176,0 0-1184,0 0-432,0 0 52,0 0 312,0 0 281,0 0-117,0 0-208,-43-21-188,38 21-140,-9 0 4,7 0 24,-7 3 44,10 6 16,-8 0 12,-2 0-4,-3 6 76,3 3 104,2-3 16,3 11-40,-3-3-12,-2 3 36,10 2 140,-1 5 16,5-3-192,0 0-208,0-1-36,0-1-48,9-4-48,1 4-24,6-7-144,-4 0-24,2-7-84,12-2 0,-8-1 36,8-6 60,0-5 0,4 0 4,-4-12-76,9 3 24,-6-10-12,-3-4-36,0 2-24,-5-7-84,2 2-112,-7-3-80,-2-4 24,7 3-16,-13-5 52,6 4 32,-14-1-132,0 3 4,0-3-4,0 10 72,-14-4 216,11 8 160,-9 2 112,-2 6-16,-4-2 48,-3 8 16,-5-1-16,5 5-12,-1 0-24,-5 0-108,7 7-64,-7-2-56,6 0-48,8 2 68,-1 4-116,7-2-88,-2 3-144,4 2-64,-2-2-48,7 4-272,-7-1-620,7 3-609,0-3-747,0-1-1804,0-3-1889</inkml:trace>
  <inkml:trace contextRef="#ctx0" brushRef="#br3">15456 18409 1460,'0'0'9013,"0"0"-6537,0 0-1392,0 0-452,0 0 76,0 0 236,0 0 105,0 0-145,0 0-164,0 0-128,0 0-108,21-12-116,-21 5-56,10 3 140,-6 1 260,-4 1-8,0-2-180,0 1-144,0-2-120,0-1-76,0 3-96,0-4-24,0 2-72,0-1-8,0 1-4,0-2-96,-4 0-12,-6 2-12,6-2-16,-8 0-8,-2 2 24,0 3 24,2-1 0,-12 3 48,4 0-4,-4 0-8,-2 5 0,9 0-12,-10 2 72,10 0 0,-4-2 0,7 4 60,0-2-60,-2 2 8,4-1-8,7-1-8,-4 11 8,-5-2 60,2 3 28,12 2 44,-14 6-12,14 1 0,0 5 48,0 4 16,0 1 32,14 3-72,-14 0-72,12-1-12,2-5 0,-5-3-48,3-1 0,6-8 0,-1-4 64,-3-3-28,-2-2-36,11-4-4,1-8 0,-13 3-4,13-5 0,-10-5-4,10-4 0,-4-3 4,1 1 8,-9-1-12,5 0 0,-3 1-56,-7 3-20,2 4 4,-9-1 0,10 0 24,-10 5-24,4-2-72,-4 2-144,0 0-148,0 0-180,-4 0-148,-6 2-292,10 3-556,-4 0-732,-8 4-1617,7-6-1983,-4 6-1393</inkml:trace>
  <inkml:trace contextRef="#ctx0" brushRef="#br3">17704 18482 1188,'0'0'8609,"0"0"-6113,0 0-860,0 0-400,0 0 41,0 0-21,0 0-144,0 0-244,0 0 52,0 0 64,-12 37-48,12-15-4,0 6-100,0 0-192,-5-2-112,5 0-180,0-3-80,5-6-88,-5 1-84,0-10-92,0 5-4,7-5-120,-2-4-144,-5 3-64,0-7-176,9 0 20,-4-4-44,-5-1-284,9-9-532,-6-2-984,6-8-3081,-9 8-3476</inkml:trace>
  <inkml:trace contextRef="#ctx0" brushRef="#br3">17699 18241 836,'0'0'14973,"0"0"-10208,0 0-3393,0 0-704,0 0-304,0 0 8,0 0 16,0 0 36,0 0-160,0 0-264,0 0-60,0 0-204,0 0-292,0 0-268,0 0-340,0 0-508,0 0-1236,0 0-2973,5 0-2912,-10 0 6489</inkml:trace>
  <inkml:trace contextRef="#ctx0" brushRef="#br3">17985 18423 13537,'0'0'4529,"0"0"-3085,0 0-712,0 0-120,0 0 300,0 0 228,0 0-320,0 0-312,0 0-172,0 0-56,-21 24-112,7-10-60,7 2-48,-7 3 12,0-3-12,2 3 24,3-2-12,6 1 0,-8-1-72,11-3-96,0-2 24,0-1 24,0 1 48,0-5-4,0 0-80,11 0-36,-8 0-12,6-2 36,3-2 48,2 3 40,0-5-4,-7 3 4,2-4-4,5 5-52,-9-1 60,7-1-8,-3 1-36,-6 3 0,6-2-12,-4-4 60,4 5 0,-9 2 168,0-2 28,0 2-40,0-1 12,-9 4-12,4-2-12,-4-1-12,6-1-12,-11 2 88,7 0 32,2-2-108,-4-2-84,-5-2-48,14 1-60,-7 1-132,7-3-136,-14-2-164,5 0-136,9 0-32,-5 0-152,-2-2-336,7-5-604,0-3-2212,0 4-3397,0-9-1648</inkml:trace>
  <inkml:trace contextRef="#ctx0" brushRef="#br3">3449 19517 116,'0'0'652,"0"0"5025,0 0-2901,0 0-760,0 0-400,0 0-216,0 0-124,0 0-107,0 0-185,0 0-208,0 0-184,10-12-224,-10 7-148,0 1-36,0-1-24,0-4 48,0 8-24,-10-5 24,10 1-88,-3 3-32,-6-5-84,9 2-8,-12 2-64,-2-4-152,-4 3 24,6 4-156,-14-1-64,2 1 24,-8 1 168,6 6 88,0 0 136,8-2 48,-6 4 100,10 0 84,0 1-24,-2-3 184,6 5-72,1 1-112,-3 1-28,12 3 4,-9 0 48,9 3 24,0 6-172,9 0 256,-4-3 88,7 4-152,2-2-56,2-4-100,-2 0-24,7-4 52,-7-1-28,-7-4-36,16-3 12,-11-1-48,-7-2 12,9-3-56,-5-1 44,-6-2-48,6 0-12,-6 0-60,-3 0 0,6 0-60,1 0 24,0-2-28,-7-1-32,0-3-88,6 3-104,-6-2-104,6 0 160,-6 1-72,0-1-40,8 3-108,-4 0-40,-4-1-136,9 1-28,-6-3-104,8 5 72,-8 0-173,6 0-559,-6 5-640,-3 0-656,5-3-1749,4 5 1509</inkml:trace>
  <inkml:trace contextRef="#ctx0" brushRef="#br3">3705 19531 10981,'0'0'5148,"0"0"-3375,0 0-885,0 0-284,0 0 32,0 0 84,0 0-12,0 0-212,0 0-216,0 0-136,0 0-68,-8-10-76,8 17-60,0 0 60,0 3 48,8 4 404,-4 7 92,6 2-172,-6 1-228,8-3-144,5 2-48,-3-4-24,-2-4 24,1-1 48,-3 0 116,2-5-116,-6 0-240,6-4-28,-9-3 28,-3 1 84,11-3 156,-8 0 0,-3-5 0,9-4-48,-6-1-100,-3-8-104,9 4-52,-4-8-60,-5 1 12,7 0-72,-7-2 180,7 1 60,-7 4 76,0-1 108,7 5 144,-7 7 148,0 0 184,5 4 44,-5 3-144,0 0-120,0 0-76,0 0-44,0 0-124,-5 3-12,5 6 180,0 3 72,0 2-8,-7 3-40,0 8 16,0-1 8,2 6-24,-4 1 256,6 8 212,-6-3-212,6 3-124,-8-1-144,8-2 0,-3 1-84,0-9 12,6 0-48,0-7-60,0-2-12,0-2-56,6-8-88,-6 0-12,6 0-72,-3-6-240,-3-3-136,11 0-8,-8 0 116,9 0-252,-12-12-400,9 1-968,-4-4-1909,2 1-2855,-7-12-2309</inkml:trace>
  <inkml:trace contextRef="#ctx0" brushRef="#br3">4202 19540 4712,'0'0'6597,"0"0"-4101,0 0-1116,0 0-476,0 0 1,0 0 135,0 0 8,0 0-128,0 0-248,0 0-160,0 0-136,0-30-180,-12 30-4,-2 7 88,2-3 24,3 13 132,-14-3 144,11 7-24,0 0 56,-2 0 100,-4 7-96,15-4-172,-6 0-108,6 1-48,3-1-59,0-6-133,0 1-48,0-2 8,3-4-56,6 0-12,-6-4-84,3 2 48,6-4 36,2-2-48,-2 2-49,9-7 37,-7 2 12,7-2 12,-7-2-60,7-5-132,-4 2-108,6-2-60,-16 0-64,7 0-116,0 1-172,-14-2-256,7-1-404,-7-3-884,0 1-1761,0-1-1863,-7 0-1041</inkml:trace>
  <inkml:trace contextRef="#ctx0" brushRef="#br3">4462 19299 13493,'0'0'4141,"0"0"-3449,0 0-284,0 0 500,0 39 560,0-13-60,0 0-248,0 5-268,-13 8-180,13-3-48,-3 8-124,-7-4-84,10 2-120,-13-6-107,13-1-1,0-2-44,0-3-40,0-6-60,0-1-76,0-9 52,0 0 12,9-4-72,-5-1-60,-4 0-132,0-7-52,0 1-128,10-3-85,-10 0-71,3 0-112,-3-3-80,0-6-148,0-2-764,0-4-1436,0 1-2973,0-14-3256</inkml:trace>
  <inkml:trace contextRef="#ctx0" brushRef="#br3">4564 19678 5412,'0'0'9133,"0"0"-6568,0 0-1697,0 0-364,0 0 396,0 0 616,0 0-360,0 0-408,0 0-216,0 0-120,20 41-24,-20-23 44,8 1 112,-4-3-64,-1 3-188,6-3-100,-4-3-36,9 0-12,-7-1-36,7-2-60,0-1-40,-2-7 0,-3 1-8,3-3 0,2 0-84,7-3 0,-9-4-36,2-5-60,-5 1-100,3-5 16,-12-1-24,14-4-144,-14-3 8,0-1-156,0-1 36,0-2 84,0 2-60,-5 5 192,-4 4 148,-3 3 180,3 5 96,-5 0 24,2 4 88,-9 2 84,7 3 8,2 0-8,3 3-100,1 2-56,-6 1-136,10 1-124,-5 1-116,4 3-28,-2-4-312,2 3-260,-4 1-536,9-3-912,0-1-1969,0-1-2215,0-3-497</inkml:trace>
  <inkml:trace contextRef="#ctx0" brushRef="#br3">4920 19712 12785,'0'0'3104,"0"0"-2299,0 0-393,0 0 404,0 42 592,5-35-88,-5 0-372,0 2-340,0-2-196,0 3-48,0-1-52,0-5-56,0-1-52,4-1 0,-4-2 52,0 3 8,0-3 64,0 0 32,0 0-24,8-3-72,-4 1-20,-4-5-160,0 0-72,9-5-8,-4-4 8,4 4-12,-4-7-84,2 1 0,-2-4-40,4 3-44,3-1-12,-7 3 72,4 3 108,0 2 44,-9 5 52,7 2-12,-2-2-12,4 7 60,-4 0 4,3 0-28,-4 7 12,5 0 60,3 5 48,-7 0 36,4 5 156,0 3-59,-9-1-141,8 0-88,-4 0-88,-4-1-44,8-6-84,-2-2 36,-6 2 0,0-8-76,8 3-116,-4-4-109,-4-3-95,0 2-120,0-2-100,0-2-60,9-1-144,-9-8-728,3-1-1392,-3-2-2881,9 2-3840</inkml:trace>
  <inkml:trace contextRef="#ctx0" brushRef="#br3">5323 19678 13805,'0'0'5097,"0"0"-4041,0 0-628,0 0 316,0 0 688,0 0-128,0 0-204,12 41-308,-12-27-164,9-1-184,-9-1-156,0-2-168,0 2-120,0-3-8,0-4-64,0 4-12,0-9-96,0 7-156,0-7-168,0 2-148,0-2-144,0 0-144,0 0-380,0-2-528,0-5-716,0 0-2897,0 0-3296</inkml:trace>
  <inkml:trace contextRef="#ctx0" brushRef="#br3">5378 19366 13865,'0'0'4361,"0"0"-3281,0 0-868,0 0-200,0 0 72,0 0 52,0 0 24,0 0-160,0 0-288,0 0-536,0 0-496,9 1-545,-4 3-2323,-5-4-2957</inkml:trace>
  <inkml:trace contextRef="#ctx0" brushRef="#br3">5703 19566 1684,'0'0'6533,"0"0"-4629,0 0-1144,0 0-28,0 0 728,0 0 456,0 0-203,0 0-557,0 0-600,0 0-260,0 0-124,-18-12 0,-3 12-24,9 0-24,-2 3 60,0-1 168,-2 5 396,3 2 56,0-1-236,-1 3-252,0 3-48,2 0 32,12 8 112,-12 1 228,9 1-108,3 1-156,-6-1-148,6-3-12,9 0-12,0 0 0,-6-7-8,9 0-4,2 0-12,7-4 12,-7-1-24,-5-2-60,3 0-48,9-5-60,-7-2-84,0 0-60,-2-2-144,6-5-96,-6 2-64,2-2-164,0-2-248,-11 0-212,6 1-496,-9 4-792,0-1-1741,0 1-1327,-12 4-2181</inkml:trace>
  <inkml:trace contextRef="#ctx0" brushRef="#br3">6368 19840 300,'0'0'992,"0"0"4073,0 0-2857,0 0-848,0 0-252,0 0 52,0 0 92,0 0-176,0 0-116,0 0-88,0 0-123,4 7-129,-4-7-64,0 0 24,0 0 20,0 0 52,0 0-20,0 0-48,0 0-72,0 0-40,0 0-12,0-2-60,0-7-196,5 2-128,-5-5-28,0-2-44,9 0 4,-4-7-8,2 0 0,-2 0-12,7-3-60,-1 0 8,-8-1-44,10 1 12,-5-1-24,-4 4-12,10 1 56,-9 0 72,7 5 4,-12-3 76,12 11 56,-12-1-12,11 2-48,-11-1 0,3 7 12,-3-1-20,9 1-64,-5 0 0,4 0-4,4 1 4,-1 6 48,1 0-36,0 2-4,-3 3-8,5 0 0,-2-1-72,-7 3-40,8-2 104,-8 2-40,7 0 48,-3 2 12,-4 1 84,-5-1 4,7 3 92,-2-2 84,-5 2-44,0 2-76,0-3 60,0-1-24,0-5-8,0-1-28,0 1-48,0-5-36,0 0-24,0-3-40,0-1 0,0-3 52,0 0 0,0 0-48,0 0 72,0-3 0,9-1-36,-9-5-48,5-3-96,4-2-48,3-3-24,-3-6-96,-1 0-148,5-4 4,-8-3-28,7 4 36,2-2 64,-5 3 32,3 5 12,-9 2 28,-3 4 160,6 5 104,2 1 84,-2 3-24,-6 1 72,0 2 16,0 1 80,0 1 16,0-6-52,0 6-72,8 0-48,-4 0-72,-4 0-60,0 0-12,12 0 24,-12 7 48,9-1 120,5 4 64,-11 2 80,6 0 64,3 4 8,-2 5-96,-10-4-20,13 3-52,-13-1-24,12 2-36,-12-2 0,0-3-36,9-3 0,-9-2-60,0-1-8,5-3-4,-5-3-12,0-1-72,0-1-48,0-2-204,0 0-160,0 0-168,0-2-108,0-5-136,9 0-868,-9-7-2337,5 6-2787,2-15-2413</inkml:trace>
  <inkml:trace contextRef="#ctx0" brushRef="#br3">7142 19596 5368,'0'0'6889,"0"0"-4925,0 0-1196,0 0-200,0 0 737,0 0 495,0 0-172,0 0-324,-5 38-344,2-21-272,3-1-168,-9 2-72,9 2-40,0-2-68,9 1-100,-6-3-120,2 1-48,9-3-28,-2-5-44,1 0-60,9-4-24,-4-5-24,-1 0 12,-5-5 12,9-4 24,-2 0 0,-6-3-12,2-4-76,-1 1-140,-5-5-48,-4 1 92,-5 2 64,7-6 12,-7 0 32,0 1-20,-7 4 60,7-1 24,-14 0 72,11 7 12,-11-2 96,2 3-60,-1 3 24,8 1-68,-9 3-4,6 2-144,4-1-36,-5 3-64,6 0 0,-6 0-44,4 5-152,-7 2-472,12-3-384,0 4-528,-6 3-641,6 1-1551,-8-5-960,8 0-853</inkml:trace>
  <inkml:trace contextRef="#ctx0" brushRef="#br3">7578 19343 5412,'0'0'5105,"0"0"-2577,0 0-752,0 0-492,0 0-167,0 0-101,0 0-104,0 0-80,35 23-100,-30-8-88,-5 4-60,0 2 36,0 4 92,-5 8 64,5-2 116,-9 2-28,9 2-200,-3-3-208,-6-1-180,9-1-35,-4-8-85,-6 4-96,10-8-12,0-1-40,0-5-8,0-1-4,0-4-56,0 0-12,0-4-84,0-1-109,0-2-107,0 2-108,0-2-88,0 0-92,0-4-88,0-6-268,0-2-740,10-4-1340,-10-3-3029,4 1-2452</inkml:trace>
  <inkml:trace contextRef="#ctx0" brushRef="#br3">7440 19505 10125,'0'0'4228,"0"0"-2800,0 0-611,0 0 67,0 0 376,0 0 40,0 0-152,44 12-260,-35-1-176,-4-4-120,7 1 0,0 1 12,0-2-120,2 0-136,4 2-36,-6-4-80,2-2-124,-2-1-104,2-2-4,0 0-156,-2 0-172,-3 0-128,-2-2-124,3-3-84,-6 2-108,5-6-356,-4 2-1016,-5-3-2421,0 1-2619,0-3-905</inkml:trace>
  <inkml:trace contextRef="#ctx0" brushRef="#br3">7864 19603 15369,'0'0'4165,"0"0"-3505,0 0-208,0 38 508,0-26 424,0 2-140,-4-2-184,-4 0-288,8-1-232,0-1-264,0-3-264,0 0-12,0-1-12,0-5-132,0 3-108,0-1-108,0-3-100,0 0-128,0-3-196,0-2-184,0-4-616,8-5-2236,-4-4-2069,-4 3-2920,9-13 5585</inkml:trace>
  <inkml:trace contextRef="#ctx0" brushRef="#br3">7916 19366 11177,'0'0'5012,"0"0"-3327,0 0-981,0 0-272,0 0 84,0 0 120,0 0-112,0 0-376,0 0-148,0 0-344,0 0-192,-9-6-360,9 10-336,0-4-605,0 3-1367,0-3-3584</inkml:trace>
  <inkml:trace contextRef="#ctx0" brushRef="#br3">8092 19573 6701,'0'0'2580,"0"0"-1352,0 0-376,0 0 596,0 0 524,0 0-183,0 0-421,0 0-296,0 0-204,0 0-120,-24 37-104,20-25-108,-4 3-76,2-1-60,-2 2-96,2-4-76,6 0-60,0-1-68,0-1-88,0-3 32,0 2-44,6-4-12,-6-1 8,14-1-4,-6-1-52,4-2-16,-3 0-20,5-5-36,7 0-24,-9-4 20,2-2-8,-2 1-24,-3-1 32,3-1 16,2 0-108,-14 2 20,12-4 36,-12 0 100,9 0-12,-5 3-36,6 1-64,-10-1 12,0 3 172,0-1 168,0 6 52,0-1 72,-10-1 48,10 3-16,-4-1 4,-5 3-48,9-4-148,-12 2-132,9-1-76,-8 3-56,-1 0-40,-5 0-32,3 0-28,2 0 16,8 3-52,-5-1 60,-3 2 16,5 1-136,0 0-100,7 2-148,-9-4-108,9 3-104,-8-3-260,8-1-365,0 3-427,0-5-484,8 0-332,-4 0-1605,1 0 1</inkml:trace>
  <inkml:trace contextRef="#ctx0" brushRef="#br3">8331 19601 2812,'0'0'6165,"0"0"-4073,0 0-1104,0 0-268,0 0 84,0 0 564,0 0 133,0 0-133,0 0-296,0 0-224,12 42-152,-12-32-136,0 1 0,0 1-148,0-5-144,0 1 12,0-2 8,0-1 4,0-2 36,11-1 8,-11 0 4,3-2-4,-3 0-60,0 0-80,0 0-64,9 0-36,-4-4-96,2-3-4,-7 0-164,5-1-52,4-4-8,5 3 72,-11-5-36,6 0-16,0-2 28,-2 1 12,0-3 36,5 6 132,-3 2 48,-6 1 108,-3 4 12,9 1 16,-9 4-52,0 0 0,3 0-120,-3 7 0,11 0 144,-11 3 144,3 6 40,-3 2-16,9 1-48,-9 0 280,9-2 68,-9 1-288,8-3-179,-4-4-73,6-1-12,-6 1 36,5-6-84,-6 0-24,6 2-108,-6-5-36,8 2-73,-8-4-107,-3 0-108,9 0-96,-9-6-172,5-1-204,-1 2-244,-4-4-608,0-1-1172,-4 6-2761,-1-8-3488</inkml:trace>
  <inkml:trace contextRef="#ctx0" brushRef="#br3">8915 19589 9325,'0'0'4260,"0"0"-2564,0 0-463,0 0-37,0 0-124,0 0-284,0 0-188,43-4-88,-30 4-24,1 0-100,6 0-96,1 4-60,-7-1-40,7-1-36,-3-2-84,-4 0-72,-2 2-64,-7-2-44,7 0-120,-12 0-344,9 0-160,-4 0-84,-5 0-104,0 0-376,0 0-1005,-14 0-1619,14 0-200,-5 0-1109</inkml:trace>
  <inkml:trace contextRef="#ctx0" brushRef="#br3">9624 19671 1316,'0'0'5989,"0"0"-3393,0 0-1064,0 0-352,0 0 96,0 0 128,0 0-119,0 0-141,18 48-244,-18-39-184,0 0-192,0 1-44,0-1-80,0-4-96,0 0-36,0-3-12,8 2 12,-8-4 72,0 0 144,0 0 180,0 0-12,4-6-228,-4-2-196,8-3-96,-2-3-32,1 0-20,-7-3-80,5-2-8,-5 3-64,0-7 60,0 6 0,0-2 0,0-4-40,0 7 48,0 1-4,0 1 8,0 2 4,0 1 4,0 4 0,-5 2 4,5 0 0,0 0 48,0 1-12,0 2-36,0 2 0,0-7 48,0 7-12,0-1-44,5-5-4,-5 1-60,14 0-12,-11 0-24,10-2 8,0-4 40,1 8-12,-7-6-12,-1 6 12,6 1-36,-12-2 12,10 3-24,-10 1 24,0 0-12,0 0-52,0 0 16,0 0 24,0 1-60,0 3 108,0 1 48,0 4 0,-10-2-72,10 1-12,0-1-72,0 2-112,0 0-132,0-6-144,0 4-272,10-1-468,-10-1-772,7-2-1777,-7-3-1891,14 0-2281</inkml:trace>
  <inkml:trace contextRef="#ctx0" brushRef="#br3">10051 19545 3920,'0'0'5117,"0"0"-3373,0 0-1332,0 0 296,0 0 904,0 0 324,0 0-219,-21 35-405,13-19-316,-5 3-200,8 0-124,-7 5-40,1-3-12,-1 5-52,12-5-120,0-1-120,0-5-124,0 1-60,0-2-20,0-7-28,12 2-36,-1-4-52,-8-5-4,11 0 4,7-2-4,-12-5-4,12-5-72,-7-2-64,-2-2-80,5-3-96,-8 0-40,0 1 0,5-8 100,-14 5-28,7-3-156,-2 5 48,-5-2 96,0 5 228,0 4 64,-5-2 148,-2 5-28,7 4 28,-14-2 8,14 4 4,-4 3-52,-1-4-108,-4 4-108,6 0-100,-6 0-24,4 4 4,-2-3-80,2 1-104,-4 2-520,9 1-644,-5 0-801,-4 2-1859,9-2-1953</inkml:trace>
  <inkml:trace contextRef="#ctx0" brushRef="#br3">10299 19517 1684,'0'0'6773,"0"0"-3737,0 0-836,0 0-300,0 0-75,0 0-81,0 0-216,0 0-276,0 0-332,0 0-324,0 0-212,0 4-140,12-1-76,-12 1 0,12-1-24,2 4-48,0-5-12,7 3-32,0 2-52,-7-5-52,12-2-56,-5 0 12,1 0-48,5 0-180,-15 0-208,9-2-120,-11-1-160,2-1-136,-3-1-384,-5 3-748,-4-1-1869,0-1-683,-13 2-1229</inkml:trace>
  <inkml:trace contextRef="#ctx0" brushRef="#br3">10476 19292 6673,'0'0'3128,"0"0"-1568,0 0-1124,0 0-308,0 0 80,0 0 340,0 0 332,0 0-64,0 0-96,0 0-180,0 0-40,0 25 69,0-13 115,0-5 72,-5 7 20,-4-4-100,9 4-88,-8 2-16,-1 1 36,6 10 0,-6-5-24,4 4-112,-2 9-36,1-3-40,-2-1 40,2 4-4,-2-7-44,8 0-40,-4-6-132,-4 1-96,8-6-56,0 1-4,0-8-12,0 1-48,0-3-8,0-4-64,0 3-136,8-7-140,-8 3-84,0-3-88,0 0-120,0-3-72,0-4-124,0-5-768,-8-2-2136,8 2-3181,0-15-2844</inkml:trace>
  <inkml:trace contextRef="#ctx0" brushRef="#br3">10734 19585 6093,'0'0'2676,"0"0"-828,0 0-572,0 0-316,0 0 96,0 0 8,0 0-144,0 0-191,0 0-141,0 0-44,0 0 36,-41-7 36,35 7 36,-6 2-4,2 1 12,-3 3 20,10-3-60,-6 1-172,6 3-168,-8 0-148,8 1-36,-2 3 36,5 1 4,-9-2-64,9 1-68,9-2-4,-9 3-72,8-4-52,3-1-32,-8 0 0,9-3-76,-3-1 76,-5-3 12,10 0 32,-6 0-44,5-3 36,-8-1-16,3-3-44,1 0-52,0-1-60,-6 1-24,-3-5 48,14 1 48,-14 2 124,0-1-28,7 5 52,-7-2 72,7 3 40,-7 1 132,0 3 120,0 0-36,0 0 12,0 7-36,0 0 144,7 1 12,-7 6-60,0-1-76,0 2-144,5-1-108,-5 0-44,9-2-64,-9 1-72,4-3-368,4-1-336,-8-4-312,9 0-736,-9-5-1225,9 0-1651,-4-3-1849</inkml:trace>
  <inkml:trace contextRef="#ctx0" brushRef="#br3">10830 19500 8557,'0'0'4020,"0"0"-2504,0 0-492,0 0-68,0 0 381,0 0 159,0 0-220,35 17-288,-23-13-260,-1 4-144,1 1-28,9-2 36,-7 0-36,2 0-52,1 0-32,6-4-52,-8 1-168,8-2-140,-11 1-112,7-3-72,-3 0-88,-2 0-188,-7-5-204,7 1-208,0 1-196,-11-4-352,6 0-1292,0-2-3453,-9-5-4316</inkml:trace>
  <inkml:trace contextRef="#ctx0" brushRef="#br3">11076 19252 1708,'0'0'5401,"0"0"-2177,0 0-1448,0 0-788,0 0-276,0 0-64,0 0-92,0 0 36,0 0 465,0 0 123,-12 28-44,12-7-84,-9 3-124,9 3-100,-14 6-124,2 3 20,3 3-84,-5 1-84,11-2-24,-6 2-40,-3-3-156,8-4-152,-6-3-100,6-1-76,-1-4-4,5-6 8,0-2 36,0-3-40,0-2-8,0-3-4,0-2-140,0-2-64,0-3-20,0 1-60,5-3-24,-5 0-16,4-3-8,-4-2-112,0-4-300,10-3-196,-6-4-552,-4-3-788,0 0-1613,9 5-1555,-6-4-2261</inkml:trace>
  <inkml:trace contextRef="#ctx0" brushRef="#br3">11276 19644 12345,'0'0'4837,"0"0"-3425,0 0-1092,0 0 88,0 0 556,16 49 656,-7-35-312,-9 2-364,0-2-244,0 3-232,5-5-168,-5-1-168,0 1-132,0-5-48,4 0-12,-4-7-60,0 4-168,0-4-144,0 0-88,0-4 0,10-1-96,-7-9-232,6-2-632,-5-5-972,8-3-1641,-3-2-543,-9 5-1369</inkml:trace>
  <inkml:trace contextRef="#ctx0" brushRef="#br3">11445 19338 11369,'0'0'4804,"0"0"-2971,0 0-1117,0 0-456,0 0-64,0 0 124,0 0-112,0 0-172,0 0-36,0 0-260,0 0-192,-31 22-484,22-15-556,4 2-777,-4 0-2807,9 1-2637</inkml:trace>
  <inkml:trace contextRef="#ctx0" brushRef="#br3">11552 19610 6521,'0'0'3980,"0"0"-2372,0 0-928,0 0-28,0 0 236,-4 38 448,-4-24 45,4 0-153,-6 3-208,6-1-212,-5 7 84,9-8-112,-5 4-164,5-3-104,0 0-68,0-2-80,0-6-60,5 1-52,-5-2-48,9-3-96,-5-3-36,10-1-60,-2 0-4,0-1-4,7-8-4,-7 2-8,-3-5-172,5-2-48,-10-2 36,8 0-40,-4-3-32,-2-2 32,-3-3 16,-3 0 48,0-1-40,0 4 28,0-1 44,0 6 124,-3 2 12,-3 7 64,-2 0 32,4 0 24,-4 5-84,4 2-36,-6 0-168,6 0-52,-5 2 40,-3 2-16,-2 2-32,9 3-88,-7 5-344,8-3-512,-4 4-812,4-1-2057,4-3-2727,-10 3-33</inkml:trace>
  <inkml:trace contextRef="#ctx0" brushRef="#br3">11768 19712 8009,'0'0'4680,"0"0"-4680,0 0-576,0 0-104,0 0 680,0 0 1756,0 0 120,0 0-163,0 0-533,12 35-452,-12-26-140,5-4 76,-5 0 32,0 1-52,0-3-48,9-1-28,-9 1-8,5-3-40,-5 0-100,9 0-128,3 0-112,-8-3-72,1-2-48,9-2 24,-2 0-36,-3-4 12,5 4 16,-2-5-16,0 3 36,-3-5-36,5 0-60,-2 1-40,0-1-68,2-2-112,-2 5-8,2 1 108,-10 1 120,10 6 12,-14 3 32,8 0-40,-4 3 4,-4 6 0,9 1 100,-6 10 96,-3-1 40,0 3-16,0 3-24,0-2-120,0-3-84,0-2-4,0 1-68,0-7 24,9-1 40,-9-4-64,0 0-60,5-6-204,-5 3-88,0-2-48,0-2-32,9-2-128,-9-3-312,0-4-492,0-2-1144,0-2-2597,0 2-2876</inkml:trace>
  <inkml:trace contextRef="#ctx0" brushRef="#br3">12357 19629 7669,'0'0'4508,"0"0"-2808,0 0-700,0 0-308,0 0 52,0 0 229,0 0 91,0 0-104,0 0-224,0 0-236,30 0-108,-16 3-28,-7 2-12,1 1 24,4-1-60,2 0-36,0 4-76,-1-4-116,1-1-88,-2 1-8,0-2-92,7-3-32,-7 4-84,-3-4-184,3 0-112,2 0-48,-2 0-108,-8-4-164,1 4-340,-5-1-801,0-1-1859,-9 2-808,9 0-1345</inkml:trace>
  <inkml:trace contextRef="#ctx0" brushRef="#br3">13277 19629 11701,'0'0'5193,"0"0"-3325,0 0-812,0 0-40,0 0 112,0 0-156,0 0-212,-5 38-240,-2-34-208,7 4-108,0-2-96,-5 2-108,5-3-48,-4-1-64,4 1-20,0-3-36,0 1-12,0 1-148,0-1-180,-10-3-168,10 0-100,0 4-136,-4-4-284,4 0-388,-8 0-437,4 0-567,4-4-1748,-8 1-1429</inkml:trace>
  <inkml:trace contextRef="#ctx0" brushRef="#br3">13286 19355 7869,'0'0'4580,"0"0"-2608,0 0-760,0 0-492,0 0 141,0 0 191,0 0-68,0 0-224,0 0-184,17-40-200,-8 33-188,-9 2-188,0 3-220,0-5-184,0 7-108,0 0-112,0 0-408,0 0-596,-9 5-701,9 2-2231,-3-1-1905</inkml:trace>
  <inkml:trace contextRef="#ctx0" brushRef="#br3">13453 19697 980,'0'0'1524,"0"0"980,0 0-1151,0 0-417,0 0 220,0 0 232,0 0 56,0 0-48,0 0-248,0 0-260,0 40-120,0-35-100,0 0-51,0 2-45,0-3-40,0 3 72,0-4 148,0 1-104,0 1-304,0-5-112,0 3-12,0-1 48,0-2 60,11 0 48,-11 0 88,3 0-76,-3-2-136,9-1-80,-4-2-28,2-2 24,-2-4 0,4-1-8,-4 2-16,4-3-36,-2-1-108,2-1-88,-4 1-92,9-4-64,-2 4 40,-3 2 24,3 2 44,-8 3 28,9-4 12,-7 10 36,-6-6 0,12 7 8,-12 0 48,9 0 4,-6 0 0,-3 0 112,11 5 8,-8 2 0,-3 0 40,9 5 20,-6-2-12,9 6-60,-1-2-44,-8 2 32,3-1 36,6 3 96,-3-6 40,-6 2-144,11 0-124,-5-4-96,-6-1 12,6-2 12,3 0-52,-5-2-188,0-3-112,-7 0-192,5-2-196,-1 0-236,-4-2-628,0-3-2397,-4-4-3027,-1-5-745</inkml:trace>
  <inkml:trace contextRef="#ctx0" brushRef="#br3">14466 19678 3116,'0'0'5637,"0"0"-3121,0 0-900,0 0-504,0 0-28,0 0 140,0 0 21,0 0-129,0 0-356,0 0-232,0 0-148,35-2 8,-23 2 76,2 2 120,0-1-40,-7 3-132,14-4-120,-7 2-124,3 3-84,-5-5-84,8 0-84,-8 1-60,0-1-100,-2 0 4,-6 0-76,8 0-216,-3 0-212,-9 0-148,3 0-184,-3 0-508,0 0-709,9-1-1663,-9-6-1356,10 0-541</inkml:trace>
  <inkml:trace contextRef="#ctx0" brushRef="#br3">14574 19470 6041,'0'0'5412,"0"0"-3456,0 0-864,0 0-496,0 0-156,0 0-12,0 0 65,0 0 191,0 0 248,14 44 64,-14-23-64,0 3-100,-5 9-44,5-3-36,-9 1-192,9 6-4,-12-8-76,12 3-104,-5-6-76,-4 0-104,9-5-88,0-4-36,-4-3-12,1 0-52,3-3 0,0-4-8,0 0-8,0-2-52,0-3-36,0-2-64,0 0-152,0 0-120,0 0-100,0 0-112,0 0-140,0 0-140,-11 0-480,8-6-616,3 1-1077,-9 2-2439,9-4-1769</inkml:trace>
  <inkml:trace contextRef="#ctx0" brushRef="#br3">14903 19453 2708,'0'0'2580,"0"0"-547,0 0-657,0 0-340,0 0-44,0 0 12,0 0-56,0 0-68,0 0-92,0 0-144,0 0-64,-5 35-4,5-27 105,0 10 139,-9-3 48,9 8-8,0-2 20,0 2-12,-3 3-164,0 5-136,3-1-120,-14-1-48,14-1 24,-9-2 84,9-3-112,-5-2-192,5-5-116,0-2-4,0-2-24,0-3-48,0-1 0,0-4 0,0 1 48,0-5 0,0 2 12,0-2-8,0 0-64,5 0-60,-5-2-36,9-5-72,-9 2-76,14-2-56,-14-5-36,6 1-40,3 1-12,-4-1 64,-5 3 8,13-3-24,-13 6 40,8-4 56,-2 4 60,-6 0 100,8-1 84,-8 5 4,4-3 104,-4 4 16,0 0 8,0-3 16,0 3-4,0 0 0,8 0-20,-8 0 20,0 0 0,0 0-36,4 0-20,-4 0-16,9 3 0,-4 2 60,0 1 36,7 2-8,-3 1 32,-5 0 76,9 0-100,0 1-96,-5-1-24,5-2-48,-3 0-48,-1-2-36,-6 0-36,6 0-40,-6-1 4,-3-2-84,0-2-160,0 3-132,9-3-76,-9 2-36,0-2-84,4 3-252,-4-3-88,0 2-568,0-2-909,0 2-1595,0-2-1221</inkml:trace>
  <inkml:trace contextRef="#ctx0" brushRef="#br3">15210 19782 9985,'0'0'2688,"0"0"-1856,0 0-756,0 0 228,0 0 812,0 0 529,0 0-241,0 0-440,0 0-448,0 0-260,0 0-48,21 9 36,-7-6 72,-2-1 52,-3 0 56,5-2-108,-2 0-168,0 0-148,6 0-56,-4 0 44,-2-2-112,2-3-44,-2 3-100,-9-5-36,6 2-16,2-4 64,-11 6 48,0-6-24,8-1 24,-8 1 12,-8-2 36,8 4 116,-6-5 44,1 2 88,-7 3 32,3 0-20,-3 2-28,-2 3 64,11 2 24,-11 0-4,7 0 4,-4 2 36,-1 3 36,0 3 12,3-2 0,-5 2-64,9-1-68,-2 4 20,-7-2 4,14 1-4,-14 2-36,14 0 28,0 2-28,0 0 48,0 2 4,0-2-40,11-2 36,-8 4-24,11-2-44,-2 0-72,-3 0 44,5-4-48,2 1-136,-2-4-56,3 1-16,-5-2-44,-3-3-112,5 0-172,-2-1-232,-9-2-184,6-2-428,-4-4-777,1 0-1059,-6-2-2404,0-3-873</inkml:trace>
  <inkml:trace contextRef="#ctx0" brushRef="#br3">3609 20345 220,'0'0'9869,"0"0"-5785,0 0-2620,0 0-571,0 0-429,0 0 20,0 0 356,0 0 304,0 0-80,-34 45-184,18-17-212,-3 2-184,-2 1-120,-5 4-88,10-3-120,2-5-32,0-4-76,2-6 48,12-3 144,-4-1-80,-4-3-104,8-6-56,0 1-4,0-3 4,0-2 40,0 0 56,0 0-12,0 0 36,0 0 36,0 0 0,0-7 52,0-2-112,8-5-96,-4-5-120,5-9 72,-6 2 0,11-6-16,0-4-56,-7 3-60,2-2-48,5-4 36,-2 3-40,-4 8 28,-2 0 156,1 9 48,0 7 156,0 1-36,-7 8-120,0 3-88,0-4-32,0 4 0,0 0 20,0 4-32,0-1-60,0 8 192,5 4 132,4 1 148,-6 8-16,1 4-108,-4 2-44,13 0-4,-13 1 84,14 0-188,-7 2-4,-1-3-72,6-2 12,2-5-24,3-4 84,-5 0 60,11-5 24,-11-5-72,2 1 96,-2-6 24,6-4-36,-4 0-12,-2 0-12,-9-2-8,10-5 44,1-2-36,-6 0 36,4-1-96,-6-4-8,-3-2-4,8-1 0,-8-4-140,6 0-68,-6-3 28,-3-1 36,0-3 0,9 2 0,-9 0-76,0-4 16,0 4 60,0 2 48,-9 0 12,9 4-28,0 5-8,-3 1-48,-6 5-16,9 4 52,0 3 12,0-1 24,0 3-88,0 0-96,0 0-144,0 0-160,0 0-332,0 3-640,-3-1-657,3 7-287,-11-1-484,11-3-1720,-3 9-165</inkml:trace>
  <inkml:trace contextRef="#ctx0" brushRef="#br3">4104 20497 7929,'0'0'3120,"0"0"-1504,0 0-620,0 0-8,0 0 196,0 0 9,0 0-165,0 0-272,0 0-216,0 0-76,-28 45 40,28-29 200,0 3-120,0 0-340,0-3 0,0-1 80,0 3-80,14-4-76,-10-7-80,10 3-28,-14-5-12,12-1 24,-3-4 168,-6 0-20,11 0-100,-5-7-36,-4 3 8,-1-8-88,8 2-8,-12-2-40,0-6-112,9 3 84,-4-1-112,-5-3 28,0-1-144,-5 3 8,-4 0 72,5 3 88,-8-2 24,12 6-64,-14-3 40,9 8 60,-4 2-88,6-3 4,-6 5-52,6 1-72,-6 0-48,5 0-12,-6 1-28,-2 6 24,6-1-304,3 2-600,3-2-789,-9 4-651,6-1-1836,3-2-1005,0 3 2573</inkml:trace>
  <inkml:trace contextRef="#ctx0" brushRef="#br3">4258 20631 836,'0'0'8441,"0"0"-7185,0 0-1064,0 0 824,0 0 1120,0 0 240,0 0-399,0 0-685,0 0-620,28 40-112,-28-35 112,7-3 116,-2 5-172,4-7-120,-6 3-60,-3-3 24,10 0 20,-6 0-68,5-7-88,-6 2-108,2-3-72,-5 1 16,7-4 20,-1-3 0,-6 4-108,0-4-72,0-2-44,0-1 36,0-1-100,0 3-72,0-5-76,0 1-68,0 2-84,0 5 56,0-1 160,0 8 72,0 2 0,0 3 0,8 0-12,-8 0-16,0 0-92,0 0-64,6 0 4,-6 0 20,8 1 16,-4 5 140,4-5 52,5 6-120,-8-1-88,7-5-72,2 6-380,-10-5-712,9 0-740,0-2-849,-1 3-1507,-3-3-1089</inkml:trace>
  <inkml:trace contextRef="#ctx0" brushRef="#br3">4774 20518 10557,'0'0'4692,"0"0"-3279,0 0-557,0 0-28,0 0 208,0 0 76,0 0-124,0 0-260,0 0-220,0 0-156,0 0-76,-9 0-8,9 0-16,0 3-20,0-3-136,9 2 0,-6 3 48,11 2-12,-5-3-36,3-1-96,0 1-36,2-3-72,4-1 0,-3 0-60,-1-1-100,0-3-44,-2 1-136,2-1 24,2-3-24,-2 2 280,7 0-112,-16-1-388,7-2-392,-3 1-760,-4-4-1913,4 3-2095,0-6-2789</inkml:trace>
  <inkml:trace contextRef="#ctx0" brushRef="#br3">4838 20307 5849,'0'0'4168,"0"0"-2044,0 0-528,0 0-192,0 0-67,0 0-57,0 0-120,0 0-240,0 0-308,0 0-260,0 0-208,9 0-140,-9 8 100,0 6 276,0 7 492,0 5 120,0 6-132,9-1-220,-9 4-184,0-2-24,0 2 4,0-4-148,0-3-156,0-3-132,0-4-4,0-2-116,0-7 0,3-2 36,-3-1 36,0 0-36,0-6-48,0-1-88,0 2-164,0-4-96,0 0-172,0 0-132,-3-4-148,-6-1-344,9-4-1356,-4 0-4057,-1-5-3964</inkml:trace>
  <inkml:trace contextRef="#ctx0" brushRef="#br3">5101 20298 10965,'0'0'4800,"0"0"-3271,0 0-881,0 0-244,0 0 80,0 0 300,0 0 96,0 0-232,0 0-212,0 0-72,0 0 84,18 49 292,-10-28-16,-8 1-120,0 10-84,0-4 20,0 8-20,-8-4 128,8 2-144,0 1-227,-4-2-181,-4-3-24,8-4-24,0-5-48,0-2-4,0-5-56,0-3 52,0-3-4,0-6 0,8 2-36,-4-1-36,-4-3 36,14-3 0,-6-6-49,-4-1 25,8-3-48,2-4-96,0-1 84,-11-4-72,10 3-108,-5-2-40,-4-2 76,10 7 24,-14 2 108,9 2 144,-4 3 0,-5 4 12,7 0 96,-7 2-36,0 3 0,0 0 0,0 0 12,0 0 12,0 0 0,5 3-48,-5 2 40,0 6 44,9 3 60,-9 1 48,5 1 96,-5 3-132,0-1-144,12-4-12,-8 3-48,-4-3 84,14-4-72,-6 1 73,-3-6-25,2 0 12,7 2-72,-10-7-140,10 0-161,-5 0-155,-1 0-192,-8-7-196,7 0-316,-2-1-1056,-5-1-2788,0 2-3785,-12-10 892</inkml:trace>
  <inkml:trace contextRef="#ctx0" brushRef="#br3">5387 20620 12389,'0'0'4313,"0"0"-3853,0 0-448,0 0 608,0 0 896,0 0-24,0 0-492,30 0-420,-18 0-252,7 2-36,-7-2 68,1 0 356,9 0-68,-10 0-332,2 0-184,-5-2-132,0-1-68,-6-2-52,9 3-60,-12-5-52,0 2 40,11 0-24,-11-4-76,0 2-56,-11 0 44,11-2 52,-12 0-4,0 3 64,3-5 44,-5 4 16,2 0-12,-10 0-28,9 5 172,10 2 0,-6 0 136,4 2-16,1 5 48,4 4 196,-10-1 72,10 4 24,-4 2-60,4-1-40,0 5-72,4 0-8,-4 0-64,10-5-36,-1 1 0,-9-2 0,12 0-60,-3-4-68,-5-1-52,6 0 0,-7-6-208,6 1-236,-9 1-88,4-2-128,-4-3-152,8 0-240,-8 0-556,0 0-980,0-3-2273,0 1-2395</inkml:trace>
  <inkml:trace contextRef="#ctx0" brushRef="#br3">5781 20603 1096,'0'0'5445,"0"0"-3149,0 0-832,0 0-280,0 0 148,0 0 108,0 0-100,0 0-235,0 0-185,0 0-140,33 24-28,-33-20-4,0-2 8,11 1-124,-11 1-96,3 1-76,-3-3-12,9 3-12,-9-3 12,0 5-60,3-6-64,-3 3 96,9-2 100,-9 1-196,0-3-132,0 0-44,0 0-40,0 0 0,0 0 0,0 0 0,0 0-24,0 0-36,0 0-36,0-5-12,0-2-120,0-2-12,0-1 48,0-4-24,0-2 0,0-1-88,0-3-56,5 3-60,4-4-36,-9 0 44,5 5 112,-1 4 192,-4 0 72,12 3 96,-12 2-12,9 0-8,-6 6 44,-3-5-84,0 6 0,0-1 12,11 1 24,-8 0-24,-3 0-116,9 1-4,-4 5-48,-5 1-48,7-4-24,-2 2-60,4 2 48,0-5 72,-1 3-156,-4-5-220,10 4-84,-14-4-72,14 0-132,-14-4-452,7-1-840,-7 3-1145,0-5-2743,0 0-2045</inkml:trace>
  <inkml:trace contextRef="#ctx0" brushRef="#br3">6225 20500 4276,'0'0'4585,"0"0"-2389,0 0-632,0 0-276,0 0 16,0 0 33,0 0 3,0 0-80,0 0-36,0 0-80,13 35-172,-5-23-212,-8 2-96,0-3-180,6 1-148,-6 0-104,0-5-76,0 2-12,8-4-60,-8 0 36,0-1 24,0-3 0,0-1-136,0 0 40,0 0 40,0 0 8,0 0-12,0 0-72,0 0 36,0-1-48,0-5 0,6-2-144,-6-1-76,7-3-32,-7-2-48,5 0-48,3-2-4,-4 1 124,1-3 48,4 4 20,-6 2 92,-3 3 68,0 2 124,9 0 56,-4 6-12,-5 1-24,0 0 60,0 0 4,0 0-16,0 0 24,0 0-24,0 0-72,7 5 0,-1 4 52,2 1 32,-3 0 72,4 4 276,3 0 133,-3-1-405,5-3-160,-7 2-48,7-3 0,0-2-60,-2 0 0,0-4-12,-8 1-96,15-4-132,-10 2-112,-6-2-33,-3 0-59,0 0-24,9 0-16,-9-2-68,0-2-136,-9 1-372,9-2-492,-12-1-676,7-2-1485,-9 6-1315,10 0-2941</inkml:trace>
  <inkml:trace contextRef="#ctx0" brushRef="#br3">7393 20242 4120,'0'0'7885,"0"0"-5209,0 0-1180,0 0-903,0 0-221,0 0 64,0 0 120,0 0 160,0 0 8,0 0-284,0 0-208,0-19-172,0 19 16,0 7 32,0 0 148,0 5 124,0 9 384,4 4 84,-4 4-120,5 3-172,-5 2-172,0 5-180,0-3-84,-5-1-44,5 0 8,0-5-84,-4 1 0,4-7-4,0-4-44,0 1 40,0-6 0,0-3-68,0-3 16,0-4 0,0 2-24,0-5 24,0 2-24,0-4-12,-8 0-216,8 0-220,-4-4-64,-5 2-176,4-5-252,-4 2-600,4-4-1156,5-1-2213,-7 3-2588</inkml:trace>
  <inkml:trace contextRef="#ctx0" brushRef="#br3">7358 20507 7565,'0'0'4912,"0"0"-2572,0 0-739,0 0-269,0 0 76,0 0-76,0 0-332,0 0-468,0 0-324,0 0-76,44-3 160,-23 6 24,-4-1-40,6 1-8,-2-3-76,5 0-72,-2-3-116,-1 1-4,-2-5-84,5 4-108,-3-6-100,-6 4-96,-1-4 16,12 0 260,-21 4-164,7-4-468,-9 2-252,-5 0-400,0-1-100,0 1-221,0-5-723,-5 5-1792,-4 0-1717,4 0 2805</inkml:trace>
  <inkml:trace contextRef="#ctx0" brushRef="#br3">7738 20235 10929,'0'0'4036,"0"0"-2788,0 0-647,0 0 35,0 0 328,0 0 68,0 0-248,0 0-248,0 0-192,0 0-92,6 0-32,-6 0 24,0 2-24,0 2 92,-6 4 196,6 4 76,-3 8-16,3 1 152,0 10-8,0 0-144,-9 4-88,9 0-12,0 0-35,0 3-97,0-6-80,0 2-64,0-6 60,0-2-108,9-3-140,-9-7-4,0-4-12,3-2 0,3-1-72,-6-4-60,0-1-168,0-4-100,0 0-93,0 0-107,0-5-64,8-4-188,-3-2-392,-5-2-756,0-3-1672,0 4-1605,0-15-4072</inkml:trace>
  <inkml:trace contextRef="#ctx0" brushRef="#br3">7796 20573 7977,'0'0'4864,"0"0"-3616,0 0-1240,0 0 4,0 0 496,0 0 1064,43 4-111,-22-4-473,-5 0-296,-2 0-32,3 0 72,10 2 96,-15 3 8,10-5-144,-9 3-136,-5 1-132,5-4-88,0 2-60,-4-2-92,-4 0-172,2 0-12,-7 0-8,6-2-176,-6-2-20,8 1-12,-8-2-100,0-1-20,0-2-4,0 4 52,0-1-28,-8-4 60,2-3 28,-1 5 32,7 0 40,-14-5-16,11 3 64,-7 6-12,-6-4-16,11 5 40,-2 2 36,1 0 60,-2 2 108,2 6 112,-2 3 324,8 3 40,-4 2-88,-4 3-60,8 0-52,0 2-44,0 1-40,0-2-20,0-1-64,0-4-36,8-1-60,-4-1-48,-4-3-72,8-1 0,-8-2-8,6-4-136,8 1-36,-7-2-72,1-2-4,5 0-236,0-6-260,1 1-192,-1 0-440,1-4-980,-6 0-2773,-4-5-3824</inkml:trace>
  <inkml:trace contextRef="#ctx0" brushRef="#br3">8249 20612 8053,'0'0'4396,"0"0"-2488,0 0-496,0 0-107,12 38 59,-12-26-84,11 0-340,-8-5-272,-3 4-168,0-6-136,0 0-48,0 2-52,9-7-8,-6 2-28,-3-2 40,0 0-16,9 0 4,-9-2-40,5-5-60,9 0-96,-7 0-12,2-5-36,0-2 0,-6-1-8,11 1-4,0-6-104,-7 5 32,-2 1 72,9-5 48,-5 6 72,-6 7 84,6-1 4,-5 3 32,1 4-84,-5-3 12,0 3-64,0 0-104,0 3-12,0 8 12,0-1 192,0 6 28,0-4-28,0 5-96,0-1-92,0-2-4,7-5 0,-7 3-4,7-3-4,-7-4 8,0 0 0,7-2 48,-2-3 12,-5 0-12,9 0-40,-6-3 4,9 0 36,-1-4-44,-8 0-4,9-2-8,2-3-64,-10 5-48,10-6 0,-5 3 12,-6 3 24,6-2 0,-6 6 8,-3-4 4,0 7 0,11-4 24,-11 4 36,0 0-60,0 0 68,0 0 4,0 6 156,0-1 52,3 2-16,-3 3-36,0 1-12,9 3-12,-4 0 60,-1-4-168,-4 1-24,12-1-48,-2-3-12,-6 0-48,8-4-144,-3 1-144,-4-1-184,2-1-168,0-2-156,-7 0-160,0-2-504,0-5-1004,0 4-2241,0-4-2703</inkml:trace>
  <inkml:trace contextRef="#ctx0" brushRef="#br3">8842 20584 10389,'0'0'4208,"0"0"-2504,0 0-123,0 0 107,3 47-112,-3-31-376,0-1-316,0 1-292,0 1-192,0-3-184,0-3-120,0-1-96,0-4-8,0-1-124,0 0-12,5-5-36,-5 3-136,0-3-96,0-3-192,0-6-244,9-1-308,-6-2-740,-3-8-1105,11 1-1659,-8-3-632,-3 8 255</inkml:trace>
  <inkml:trace contextRef="#ctx0" brushRef="#br3">8901 20305 8433,'0'0'5904,"0"0"-3611,0 0-1025,0 0-512,0 0-352,0 0-344,0 0-60,0 0-244,0 0-124,0 0-116,14 21-184,-18-7-873,4 0-2463,-10 5-4289</inkml:trace>
  <inkml:trace contextRef="#ctx0" brushRef="#br3">9122 20532 11205,'0'0'4252,"0"0"-2571,0 0-925,0 0-212,0 0 120,0 0 292,0 0-236,0 0-364,0 0-356,0 0-116,0 0 20,-29 3 92,25 8 4,4 1 4,-10 2 0,10 1 0,0-1 4,0-2 88,0 2-92,0-1 72,10-3-28,-10 1 0,4-4 12,-1-1 12,-3-2 28,14 3-96,-14-4-4,12 1-8,-12-1-152,9-1-96,-4 2-12,-5-4-60,0 1 12,0 3 132,0-4-76,0 3-68,0-1 168,0 2 160,0 1 108,-5 0 52,-4 4 60,9-6 88,-12 6 8,7 3 16,-4-5-4,6 4 36,-1-1-60,-6-1-108,6-2-16,-5 1 4,9 3-88,-5-11 12,5 7-20,0-7-88,0 2-48,0-2-48,0 0-48,0 0-52,-7 0-228,7 0-196,0-2-112,0-5-408,0 2-848,0-2-2317,0 0-2651</inkml:trace>
  <inkml:trace contextRef="#ctx0" brushRef="#br3">9513 20692 1408,'0'0'1932,"0"0"413,0 0-29,0 0-76,0 0 72,0 0-148,12 45-211,-12-27-181,0-1-236,0 1-316,3 1-308,-3 0-212,0-5-144,0 3-120,0 1-84,0-8-112,0 1-72,0-6-60,0 0 28,0-1-16,0-4 36,0 0 36,0 0 48,0 0 148,0-4 20,6-5-228,-6-1-168,0-2-12,0-6-12,8-1-48,-4 0-36,-4-2 0,0 0-36,0-3 12,0-1 24,0-4-52,10-1 28,-6-1 24,-4 1 48,8-3 48,-4 2-4,5-1 4,-6 6-8,-3 2-88,9 4 52,-4 5 44,4 4 0,-9 3-4,0 2-92,5 5-60,-2-3-12,-3 1-4,0 1 52,0 2 0,9 0-36,-5 0-12,-4 0 0,0 5 44,14 0 40,-14 2 36,8 4 48,-8-4 8,4 3-8,-4 2 0,0 2-48,8 4 36,-8-3 12,0 5 0,0-3 84,0 4-80,0-4 68,-8 6-24,8-7-36,-4-1 36,4 3 28,-8-4-4,8-5-60,-14 1 36,14 0-36,-4-6 60,-5 1-12,9-1 0,-3-3-12,-2-1-44,-4 0 4,9 0-8,-5 0-72,-4 0-84,6-1-232,-6-5-84,5 3-72,4-1-192,-8 1-188,8-1-324,-4 1-284,4 3-320,-10-2-457,10 2-799,0 0-2060,10 0-145</inkml:trace>
  <inkml:trace contextRef="#ctx0" brushRef="#br3">9910 20295 6797,'0'0'6384,"0"0"-4080,0 0-1171,0 0-433,0 0 68,0 0 20,0 0-160,0 0-68,0 0-72,0 0-144,0 0-124,38 7 20,-38 12 248,0 7 444,0 9-132,-8-2-172,2 3-136,-2 3-68,4-1-40,-5-3-72,6-2-152,-6-7-64,9 2-96,0-7-4,0-4 4,0 1 12,0-4 60,0-7-64,0 2 52,0-8 12,0 3 24,0-4 0,9 0-24,-9 0-72,3-4 0,6-3-72,-5 0-12,4-7-60,6 0-24,-5-3-24,0 0-64,-6-4-44,9 3 24,-1-1 24,1 7 104,-7 0 148,2 5 36,-1 0 24,2 7-60,-8-2 0,5 2-52,-1 2 52,-4 5 172,9 0 68,-6 5-24,6-2-60,-4 2-36,4 1-24,-4 1 48,2-4-20,7 1-124,-2-4-60,-3 1-76,0-3-80,-4 2-108,7-7-24,-3 4-28,-4-1-32,-5-3-28,0 2-36,0-2-60,0 0-172,0 0-184,-5 4 84,-4-3-124,4-1-380,-2 4-445,2-1-531,-4-3-660,9 0-1380,0 0-649</inkml:trace>
  <inkml:trace contextRef="#ctx0" brushRef="#br3">10225 20681 6989,'0'0'4696,"0"0"-3132,0 0-916,0 0-40,0 0 840,0 0 529,42 0 3,-33 0-456,5 0-580,-5 0-372,3 0-224,0 0-104,-1 0-52,1 4-36,0-1-72,2-3-40,-5 0-44,-1 0-52,-4 0-44,10 0 0,-14 0-72,14 0-64,-14-7 4,7 2 0,-2-3-16,-5 2 28,0-4-28,0-2-24,0 3 64,0-5 56,-5 0 28,-2 2 60,1-2 8,-2 0 44,-6 3-64,14 1 72,-12 3 44,3 0 56,9 5 32,-9 2 160,4 2-84,-2 5 32,2 0 52,-4 7 96,9 2 20,-3 3-80,-8 3-64,11 1-20,0 0 8,-3-1-24,3-2-32,0 2-100,0-8-84,0 0-8,3 0-4,-3-3-4,0-3 4,11-2-48,-8-1-84,-3 0-76,0-3-116,9-2-64,-9 0-80,5 0-164,-5-2-276,7-5-588,7-2-1208,-5-3-2717,-9 3-2380</inkml:trace>
  <inkml:trace contextRef="#ctx0" brushRef="#br3">10640 20678 10577,'0'0'2336,"0"0"-2336,0 0 128,0 0 292,0 0 1792,0 0 237,12 38-581,-12-24-672,0 2-360,9-2-84,-9 2 36,0 1-124,0-1-244,0-4-140,4 0-64,-4-3-36,0 0-12,0-2 0,10-2-12,-10-4 52,0 3 32,4-4 24,4 0-24,-8-5-84,6 0-100,1-4-56,-2 0-60,3-1-60,-2-4-24,-3-2-60,-3 0 12,9-3 36,-6 0-48,-3 0-148,9 1 64,-4-3 188,-5 9 100,0-3 12,0 4 108,0 1 12,7 3 12,-7 0-48,0 1-12,7 3-72,-7-2 0,7 3 0,-7-5 48,5 7 16,-5-2-64,9-1 36,-9 1-48,0 2-4,4-3-8,-4 3-100,0 0 28,8-2-24,-8 2-12,0 0 0,0 0-36,0 0-36,6 0-36,-3 0-64,-3 2 16,0 1 12,14-1-28,-14 1-96,12-1-156,-12 5-268,9-5-380,-4-1-668,-5 3-961,9-4-2331,-9 3-2485,-58-32 4325</inkml:trace>
  <inkml:trace contextRef="#ctx0" brushRef="#br3">10924 20692 1096,'0'0'10397,"0"0"-7473,0 0-1800,0 0-696,0 0 189,0 0 739,40 10 144,-26-6-204,-1-1-456,-1 3-352,2-5-100,-2 6-28,0-5 64,11 0 12,-11-2-72,2 0-88,0 0-72,-2 0-60,0-2-36,6 0-96,-10-5 60,-2 2-72,6 0-12,-12-4-76,9 0-80,-9-1-12,0 0-24,0-4 60,0 0 32,0 0-20,-9 0-24,-3-2 0,6-1 20,-8 3 40,2 10 0,0-5 12,7 9 36,-9 0 48,7 0 0,-7 9 12,2 2 204,3 1 100,-12 2-4,7 5 28,0 0-76,2 4-36,9-1-32,-6-1-16,-5 0 48,14-3 240,0 1 148,0-3-244,10 1-120,-6-1-84,8-1-59,0-1-1,11 2-60,3-6-44,-8 3-4,6-6-12,4 0-108,-7 0-73,5-6-71,0 3-96,-5-4-60,2 0-148,-11 0-116,0-5-124,2-2-148,-2 0-316,-12 0-876,0-6-2069,0 8-2171,-12 0-1513</inkml:trace>
  <inkml:trace contextRef="#ctx0" brushRef="#br0">5157 7296 1160,'0'0'300,"0"0"-300,0 0 1684,0 0-500,0 0-468,0 0-219,0 0 39,0 0-44,0 0 4,0 0-68,9 7 0,-9-7 28,0 0 128,0 0-28,0 0-28,0 0-12,0 0-76,0 0 100,0 0 52,0 0-144,0 0-104,0 0-52,0 0-24,0 0-12,0 0-16,0 0 4,0 0-32,0 0 16,0 0 0,0 0 24,0 2-24,5-2-40,-5 3 0,0-1-24,0-2 12,0 3 28,0-3 45,0 2-9,0-2 32,0 2 64,0 5 12,0-5 36,-5 1 0,5 6 8,-9-7-48,9 10-24,-3-9-52,-6 6-24,5 1-24,-4-3-24,-6 6 12,10-3-48,-10 0-40,2 4-8,-2-3-4,11-2-36,-10-1 0,5-1-60,8-2 0,-5 2 4,-4-5-16,9-2-8,0 2 0,0-2-64,0 0 60,0 0-48,0 0-12,0 0 24,0 0-4,0 0 40,0 0 0,0 0-48,0 0 12,0 0-12,0 0 48,0 0-40,0 0 40,0 0-36,0 0 0,0 0-12,0 3-16,0 1 4,-5-2 12,5 1-36,-7 4 44,7 0 44,-6 2 8,3 1-12,3-3 4,-9 4 4,9-3 4,-5-4 8,5 3 0,0-5-8,0 1-4,0-3 0,0 0 4,0 0 48,0 0-36,0 0 48,0 0-60,0 0-8,0 0 8,0 0 12,0 0 60,0 0-64,0-3-4,0 3 4,5-2-4,-5-2 4,0 4 4,0 0 32,0 0-44,0 0-84,0 0-12,0 0-4,0 0 16,0 0 8,0 0 4,0 0-24,0 0 8,0 0-8,0 0-4,0 0 4,0 0 20,0 0 4,0 0 24,0 0-4,0 0 52,0 0 4,0 0 84,0 0 8,0 0-8,0 0-16,0 0-68,0 0-4,0 0-84,0 0-40,0 4 4,0-2 108,0 1 12,-5 2 64,5 4 8,0-4-60,-9 2 100,9 0-100,0-3 36,0 3-40,-3-2 40,3-3 4,0-2-4,0 1-36,0-1 60,0 0 76,0 0 48,0 0-12,0 0 0,0 0 8,0 0-32,0 0-40,0 0-32,0 0-28,0 0-48,0 0-12,0-1-8,0 1-52,0 0-4,0-2 4,0 2 48,0 0-36,0-4 36,0 4 4,0 0 4,0 0 4,0 0 0,0 0 4,0 0-4,0 0-4,0 0-44,0 0-12,0 0 12,0 0 48,0 0 64,0 0-16,0 0 0,0 0 0,3 0 24,-3 0 4,0 0 68,9 4-60,-4-2 28,4-1 104,0 6 16,3-1 364,2 1-112,-2-4-208,0 6-116,-3-4-112,5 0-48,-5 0-136,-1 1 40,-4-1 96,-4-2-8,14-1-88,-14 2 12,0-3 12,0-1 12,0 0-28,0 0-32,0 4-120,0-4-148,0 0-76,0 0 4,0 3 92,0-3-156,-6 2-468,-2 2-820,8-3-721,0 3-1487,-4-2-1292,4-2 31</inkml:trace>
  <inkml:trace contextRef="#ctx0" brushRef="#br3">18060 15566 52,'0'0'1580,"0"0"-344,0 0-884,0 0-220,0 0 1824,0 0 253,0 0-545,0 0-296,0 0-132,0 0-224,0-2-220,0 1-184,0 1-188,0 0-144,0 0-60,0 0-80,0 0-48,0 0-72,0 0 44,0 0-8,0 0 0,0 0-4,0 0 4,0 0-40,0 0 100,0 0 64,0 0 100,0 0 29,0 0-5,0 1-100,0-1-40,0 0 4,0 0-68,0 2-32,0 2-4,0-4 76,0 5-48,-5-2-88,5-1-4,-9 1-8,9-3-36,0 6 48,0-3-4,-5 1-60,5-1-12,-7 1 64,7-3-36,0 5-40,-6-3 80,3-1 4,3 1-68,0-1-40,0 2 24,-9-1 88,9-1 0,0 0-12,-5-2 8,5 3 4,0-3 8,0 0 4,0 0 36,0 0-48,0 0 0,0 0 0,0 0 4,0 0 4,0 0 4,0 0 0,-9 3 0,9 1 48,0-4-60,0 0 0,0 0-4,-3 3 4,3 1-12,0-4 4,0 2 0,-9 1 8,9-1 4,0-2 44,-5 3 4,5-3 8,0 6 52,-7-3 64,7-1-64,0 0-28,0 3-8,-5-3-16,5-1-48,-9-1 64,9 0-76,0 4-4,0-4 0,0 2 0,0-2-4,0 0 4,0 0 0,0 0-48,0 0 4,0 0 40,0 0-68,0 0 4,0 0-4,0 0 68,0 0-4,0 0-36,0 0-4,0 0-20,0 0-4,0 0-12,0 0-4,0 3 84,-5-1 4,-4 1-56,9 1-40,0-4 52,-3 5-16,3-3 64,-4 1 12,4-3 88,0 2-24,0-2-28,0 0-48,0 0-48,0 0-4,0 0 40,0 0-36,0 0 40,0 0-44,0 0 44,0 0-152,0 0 48,0 0 108,0 0 4,0 0 8,0 0 52,0 0-8,0 0 20,0 0-8,0 0 0,0 0-4,0 0-52,0 0-8,0 0-76,0 0-20,0 0 80,0 0 16,0 3-4,0-3 4,0 0 8,0 0 44,0 0-4,0 0 28,0 0 12,0 0 12,0 0-16,0 0-8,0 0-16,0 0-60,0 0-8,0 0-76,0 0-40,0 4-28,0-2-44,0-1 136,0 6 60,-9-1 224,4-3-136,5 4-88,-9-3-52,9 3 52,0-6 48,0-1 12,0 4-60,0-4-4,0 0 4,0 0 4,0 0 108,0 0-12,0 0-96,0 0 0,0 0 48,0 0 8,0 0 16,0 0 8,0 0-32,0 0-40,0 0 48,0 0-48,0 0 40,0 0-4,0 0-44,0 0 8,0 0 40,0 0-40,0 0 36,0 0-44,0 0-4,0 0 0,0 0 0,0 0 4,0 0 8,0 0 52,0 0-56,0 0 0,0 0-8,0 0-52,0 0-20,0 0-16,0 0-36,0 0 28,0 0 8,0 0 24,0 0 4,0 0 8,0 0 48,0 0 0,0 0 4,0 0-8,0 0 0,0 0 8,0 0 48,0 0 12,0 0 16,0 0 36,0 0-40,0 0-20,0 0-4,0 0 40,0 0 32,0 0-8,0 0-60,0 0-40,0 0 48,0 0 16,0 0-4,0 0-8,0 0-4,9 0-52,-9 0 40,0 0-40,0 0-8,0 0 0,0 0-96,0 0-28,0 0-12,5 0-12,-5 0 24,9 1-12,-9-1 40,0 6 96,0-5 200,0 1-128,0 2 4,4-4-16,-4 5 100,3-5 52,-3 3-76,0-1-76,0-2 0,0 2-8,0-2 44,9 7 76,-9-5 172,5-2 292,-5 1-484,0 3-152,0-4-4,0 3 4,0-1 0,0 2 0,9-3 12,-9 6 220,5-5-100,-5 1-132,0-1 0,0-2 8,0 0 4,0 7 52,7-7-16,-7 2-36,0-2 84,5 2 16,4 1-100,-9-3-8,3 4 8,6-4 36,-9 1 36,5 1 88,4-2-172,-9 4 8,0-4 76,3 3 12,3-1-32,-6-2 44,0 3 0,0-1 52,0-2 44,7 2-72,-7-2-84,0 0-48,0 0-12,5 5-40,-5-3 40,0-2-36,0 0 40,0 3 0,0-3 4,0 2 4,0-2-48,0 0-24,0 0 24,0 0 48,0 2 0,0-2 4,9 0 4,-9 0 40,0 0-40,0 5 0,0-5-8,0 0-4,0 0 0,0 0-44,0 0 0,0 0 0,0 0 36,0 0-100,0 0-20,0 0-16,0 0 16,0 0 36,0 0-4,0 0 40,0 0 48,5 0 12,-5 0 0,0 0 72,0 4-64,0-4 44,0 0-4,0 0-36,0 0 36,0 0-36,0 0 36,0 0 12,0 0 0,0 0-8,0 0-44,0 0 64,0 0 24,0 0-84,0 3 0,0-1 60,0 1 4,0-1-72,0 1-4,0-1-4,0-2 0,0 7 0,0-7 0,0 2-4,0-2-4,0 2 4,0-2-44,0 0-16,9 0 68,-9 0 0,0 0-12,0 0-72,0 3 76,0-3-64,0 0 24,0 0-28,0 0 16,0 0 0,3 4 52,-3-4 0,0 1-52,0-1 60,0 4 0,0-4 12,9 2-4,-9-2 76,0 0-28,0 0-56,0 0-4,0 0 4,0 0 4,0 0 8,0 0 60,0 0 4,0 0-4,0 0-12,0 0 0,0 0-52,0 0-4,0 0-4,0 0-4,0 0-4,0 0 4,0 0-4,0 0 0,0 0-40,0 0 36,0 0-36,0 0 0,0 0-12,0 0-4,0 0-20,0 0-72,0 0-76,0 0-96,0 0-136,0 0-184,0 0-200,0 0-376,0 0-713,0 0-1079,-9 0-4244,18 0 1799</inkml:trace>
  <inkml:trace contextRef="#ctx0" brushRef="#br3">17561 15807 1012,'0'0'1868,"0"0"-1856,0 0 1032,0 0 949,0 0-133,0 0-552,0 0-208,0 0-132,0 0-44,0 0-28,0 0-80,0-4-120,0 4-116,0 0-124,0 0-4,0 0 17,0 0-21,0 0-164,0 0-20,0 0-56,0 0-8,0 0-28,0 0 16,0 0-80,0 0-8,0 0-88,0 0-8,0 0-4,0 0-48,0 0-28,0 0 0,0 4 76,0-3 60,0 8 64,0-4 60,-8 9 28,8-3 104,0-1 116,0 4 32,0-3-108,0 2-88,-4 0-72,4 1-28,0 0 40,-10-2-76,10 2-20,0 0-16,0 0-12,0 0 16,0-1-52,0-2 0,0-4-40,0 7 0,0-4 40,0 1 48,0-3-44,0 3-40,0-1 60,0-1 12,0 2-24,0-1-12,0-3 0,0 5 0,0-1 40,0 1-84,0-2 44,0 1-36,0-4-12,0 5 0,0-3-4,0 3 0,0-2 4,0-3 48,0 2-36,-4 1 48,4-3 12,0 4-60,0-2 36,0-6 4,0 6-40,0-4 36,0 4-44,0-6 44,0 8-40,0-8 4,0 4-4,0-2-8,0 1-4,0-1-4,0-3-4,0 8 0,0-7-36,0 6 40,0-4-4,0 4-40,0 0 44,0-2 4,0 3 4,0-1 52,0 1-40,0 3 36,0-6-40,4 0 0,-4 1 4,0-1-4,0 4-4,0-8 4,0 2 4,0 4-4,0-4-8,0 1 0,0 1-4,10-4 4,-10 1 8,0 1-4,0 0 0,0 0-4,4 2-4,-4 0 0,0-2 0,0 4 4,0-4-4,0 4 4,0-4 4,0 4-4,0-2 0,0 0 8,0 0 4,0 0-4,-4 2 0,4-2-4,0-2 0,-10 2 4,10 0 4,0 1 48,0-2-48,0 2 0,0-2 0,0-1 36,0 4-40,0-9 52,0 8-48,0 3 48,0-4-48,0-2 4,0 2-4,0 3 0,0-3 48,0 0-12,0 2-36,0 0-4,0-2-8,0 3 4,0-1 0,0-2-4,0 5 8,0-5 0,0 4 0,0-4-4,0 1 0,0-1-4,0 2 0,0-2 4,0 2 4,0-1-8,0 1 0,0-2 0,0 2 0,0-4 0,0 4 0,0-2 0,0 0 0,10 1 0,-10-2 4,0 2 0,0-3-4,0 2 4,0 0 0,0 0 4,0 2 4,0-4 0,4 4-4,-4-4 4,0 2 36,0 0-40,0 0 52,0 2-56,0-2 4,0 2 0,0-4 0,0 7-4,0-5 0,0 0 0,0 2-4,0-1 0,0-1 0,8 2-4,-8 0 4,0-2 0,0 0-4,0-2 0,0 4-4,6-6 8,-6 4-4,0 0 4,0-2-4,0 2 0,7 0 0,-7-1 4,0 0 0,0 1-4,0 0 0,0-1 0,0 1 4,0 0 0,0 1 0,0-1 4,0 0 0,0-2 4,0 1-4,0-3 0,0 6 0,0-6 0,0 6-4,0-4 4,0 1 0,0-3-4,0 1 0,0 1 0,0-2-4,0-1 0,0 5-4,0-2 0,0-3 0,0 5 4,0-4 4,0 4 0,0-3 0,0-1 4,0 3 0,0-1-4,0-2 4,0 3-4,0-1 4,0 2-4,0-6 0,0 5 4,0-3 0,0-1 0,0 3 4,0-1-4,0-3 0,0 5 0,0-1 0,0-2 4,0 3-4,0-5 0,0 8 4,0-4-8,0 0 0,0 1 0,0-5 0,0 6 0,0-1-4,0-1 4,5-2 0,-5 3 0,0-1-4,0 0 0,0 0 0,0 0-4,0 2 8,0 0 0,0-5 4,0 7 0,0-4-4,0 2 4,0-3 0,0 3 0,0-4-4,0 1 0,0 1-4,0-2 0,0-1-4,0 0-4,0 3-48,0-3 52,0-1 4,0 3-4,0-1 4,0 1 0,0-4 4,0 0-4,0 3 0,0 1 0,0-2 0,0 1 0,0-1 0,0 1-4,0-1-4,0 2 0,0 1-60,0-3 24,0 1 0,0 2 40,0-1 0,0-3-4,0 5 0,-5-3-36,5 1 40,0 1 4,0-3-4,0 1-44,0 1 44,0 1 0,0-5 4,0 2 4,0-2-4,0 1 0,0-1-4,0 0 0,0 4-4,0-4 0,0 0-36,0 2 40,0 1-4,0-3 4,0 0 0,0 4 0,0-4 0,0 0 0,0 0 4,0 1-4,0-1 0,0 0 4,0 2 4,0-2 0,0 0 44,0 0 40,0 0 52,0 0 32,0 0 12,5 0 0,-5 0-68,0 3-100,0-3 204,0 4 192,0-4 16,0 3-172,0-3-156,9 0-24,-9 0-68,0 4-4,0-4 0,0 3 0,0-3-4,0 0 0,0 0-8,0 0 12,5 2-12,-5-2 12,0 0 0,0 0 4,0 0 4,0 0 40,8 0-40,-8 0 40,0 0-40,0 0 112,0 0-48,0 0-64,0 0 0,4 0 92,-4 0-48,3 0-52,-3 0-4,0 0 0,0 0 4,0 4 12,9-4 0,-4 0 0,-5 0-4,0 0 0,9 0 4,-4 0 0,-5 0-8,7 0 0,-1 0 0,-6 0 4,8 0-4,-4 0 8,4 0 48,-8 0-48,6 0 0,-6 0 36,8 1-36,-8-1 0,4 0 0,1 6 36,-5-6-40,0 1 0,7-1 4,-2 0 0,-5 2 36,0-2-44,9 0 44,-4 0-40,-5 0 4,9 0 72,-9 0-36,3 0 0,6 0-36,-5 0 48,4 0-48,-4 0 0,6-2 36,-6 2-44,1-7-4,7 7 0,-12 0-4,14-1-4,-14 1-4,12-4-36,-12 4 0,9 0 0,-5 0 40,-4 0-4,8 0 0,-8 0 0,5 0-36,-5 0 44,0 0 4,9 0 8,-4 4 40,-1-4-36,-4 1 0,0-1 36,9 0-40,-6 0-4,-3 6 4,9-6-4,-6 1 0,-3-1 4,14 0-4,-14 0 0,9 0-4,-4 0-4,2 0-8,-7 0-36,5 0 44,4 0-8,-4 0 0,4 0 0,-9 0 0,7 0 4,-7 0 0,0 0-4,9 0 0,-4 0 4,-5 0 8,0 0 8,9 0 4,-4 0 0,-5 0 48,0 2-56,0-2 44,7 0-44,-7 0 4,5 0 0,-5 0 40,9 0-44,-6 0-4,-3 0 0,9 0-4,5-2-8,-14 2 0,9-1-48,-9-5 48,12 6 0,-12 0 4,9 0-40,-4 0 44,-5 0-4,9 0 4,-9 0-4,3 0 4,-3 0-4,9 0-40,-9 0 44,0 0 4,3 0 0,-3 0 0,9 0 0,-9 0 4,0 0-4,0 0 4,3 0 4,-3 0 0,0 0-4,0 0 0,11 0 0,-11 0 0,3 0 8,3 0-4,-6 0 0,8 0-4,-4 0 0,-4 0 0,12 0-4,-12 0 0,14 0 0,-14 0 0,9 0-4,-6-1-4,6 1 0,-9 0 0,5 0-4,-5 0 4,9 0 4,-9 0-4,0 0 0,5 0 0,-5 0 8,4 0 4,-4 0-4,0 0 8,8 0 0,-4 0 0,-4 0 40,8 0-36,-4 0 0,-4 0 0,10-4-8,-6 4 0,-4 0 0,9 0-4,-9 0 0,5 0-8,-5 0 0,0 0 4,0 0 0,7 0 4,-7 0-4,0 0-4,0 0 4,5 0-4,-5 0 4,0 0-4,9 0 0,-9 0 4,5 0 0,-2 0 0,-3 0 4,13 0-8,-13 0-64,8-2 60,-2 2-48,-6 0 52,7 0 4,0 0 0,-7 0-4,0 0 0,6 0-4,-6-3 4,6 3-4,-6 0 4,8 0 0,-8 0-4,0 0 4,4 0-4,-4 0 0,0 0-72,0 0 12,9 0 64,-9 0-40,0 0 44,0 0-4,0 0-4,3 0-36,8 0 36,-11 0 0,0 0 8,0 0 4,3 0 0,2 0 4,-5 0 0,0 0 0,0 0 8,0 0 36,0 0-40,0 0-4,0 0 0,0 0 0,0 0-4,0-4-4,0 4-4,0 0-4,0 0-60,0 0 60,0 0-36,7 0 44,-7 0 4,5 0 4,-5 0 0,0 0-4,0 0 4,0 0 4,0 0 4,9 0 0,-9 0 0,0 0 0,4 0 0,-4 0 48,0 0-56,0 0 8,0 0 0,0 0 48,0 0-52,0 0 40,0 0-40,0 0 0,0 0-4,0 0 4,0 0-4,0 0 0,0 0 0,0 0 0,0-3-4,0 3 4,0-4-4,0 4-4,0-3-4,0 1 8,0 1 0,10-3 48,-10-1-40,0 5 4,0-5 0,0-2 48,0 5-12,0-3-44,0-2 0,0 0 0,0 1 0,0-1-4,0-1-8,0-1-4,0 2 0,0-2-48,0 6 52,0-8-4,0 3-48,4 1 56,-4 2-4,0-2-4,0 0 4,0 0 4,0 1 4,0 1 4,0-4 8,0 4-4,0-4-4,0-1 4,0 0-8,0 1-12,8-3-72,-8-1 0,0 3 0,4 0 24,-4 1 48,9-2-36,-9 3 40,0 1 4,3 0-4,-3-2 8,10 0 0,-10 4 8,0-4-4,4 2 0,-4 0 0,0-3-4,5 3-52,-5-2-68,0 1 12,0 1 60,0-4 0,-5 2 0,5 2 44,0-5 4,-4 5-4,4-5 4,0 5-4,0-3 4,0 1 0,0-2 0,0 4-8,0-1 0,0-3 8,0 4 4,4-1 8,1-3 48,-5 4-60,0-2 4,0 1-4,9 1-8,-6-2-40,-3-1 0,0 1-12,0 2-48,0-2 48,0 2 52,0-5 0,0 5-88,0-5 24,0 5 72,0-2 60,0 2-12,0-1-36,0-1 0,0 0 48,0 2-52,0-2 4,0 2 48,0 0 0,0 0-12,0 2-36,0-3 36,0 2-44,0-2-4,9 6-8,-9-7 8,0 2 0,0 2 4,4-4 0,-4 1 4,0-1 0,0 2-8,0-4-56,0 3 48,10 1-40,-10-2-12,0-1 0,4-1 48,-4 4-36,0-5-36,0 1 24,0-3 56,0 4 4,0 0-12,0-3 12,0 6 68,0 0 4,0-5 12,0 3-12,0 4-12,0-3-12,0 2-36,0-2 48,0 4-60,0-5 0,0 4-4,0 0 0,0-2-44,0-2 0,0 1 0,0-1 36,0 2 8,8 0-4,-8-2 0,0 0 0,0-1 4,0 3-68,0-5 72,0 3 4,0 2 4,0-2-8,0-3-64,0 5 64,0 0 8,0-1 40,0 2-40,0-2 0,0 2-4,0-1-4,0 0 4,0 0 8,0 2 0,0-2-8,0 4 0,0-2 4,0-2-8,0 0 0,0 3 4,0-5 8,0 6 0,0-2 36,0-2-44,0 0 4,0-2 0,-8 0-4,8 6-4,0-6-60,0-3-24,0 5-36,-4 0 20,4-3 100,0 8 60,0-3-48,0-1 0,0 1 36,0 3-36,0-3 48,0 2-52,0-1 4,0-3 36,0 7-44,4-3 0,-4-1 8,0-1 0,0 3 0,0-3-4,0-2-4,8 0 0,-8 2-4,0-6-12,0 4-96,0 0 12,0-5 0,0 9 36,0-6 48,4 4 4,-4-4-40,0 6 44,0-4 4,0 1 8,0 1 4,0 0 0,0 1 48,0-4-52,8 4-4,-8-3-4,0 4 0,0-6 0,0 4-60,0-2-36,0 0 8,0 0 16,0-2 0,0-3 12,-8 5-96,8-5-16,0 3 172,0-3 48,-4 5-40,4-2-8,0-1-8,0 5-4,0-4-12,0 5 24,0 1 84,0-1-72,-8 1-4,8 1-4,0-3 4,0 1 0,0 3 0,0-3 40,0 3-48,0-6-4,0 7 4,0-2 0,0-2 8,0 3 4,0-6 0,0 7 48,0-7-48,0 5 36,0-3-36,0-2 0,0 1 36,0 3-48,8-4 4,-8 2-4,0 0 0,0 3 0,0-5-4,0 2 4,0 3 0,0-2 0,0-1 0,0 2 0,0 1-4,0 0 4,0-1 0,0-1 4,0 2 0,0 2-4,0-3 0,0 1 0,0-3-8,0 5 0,0-3-40,0-1 44,0-1 0,0 3-8,0-3-36,0-2 40,0 5-4,0-5 0,0 0 12,0 4 48,0-6 0,0 0 0,0 4 24,0-4-64,0 4 52,0 0-48,0 1-4,0 1 8,4-1 32,-4 1-48,0 3 0,0-2-4,0 2 0,0 0-8,0 0-64,0 0 28,0 0-12,0-2 0,0 2 12,0 0 48,0 0 0,0 0 8,0 0-8,0 0 0,0 0-4,0 0-4,0 0-4,0 0 0,0 0 0,0 0 0,0 0 8,0 0-80,0 0-4,-4 0 88,4 0 8,-8-3-8,8 3-84,-4 0-12,-6 0-36,6 0-4,-5 0 128,6 0 4,-6 0-4,0 0-40,-1 0 48,7 0 72,-6 0-12,5 0 28,-4 0-28,4 0-52,-6 0 40,6 0-36,-5 0 36,9 0-40,-5 3-4,-2-3-4,7 0-12,-8 0-60,8 0 72,0 0 8,-14 0-4,14 0-4,-9 0-48,5 0 48,-4 0 52,8 0 44,-6 0-48,0 0-40,6 0 112,0 0 24,-7 0-84,0 0-60,7 0 48,-14-3-48,14 3-4,-4-5-68,-5 5 68,6 0-8,-2-4-48,-4 4 0,4 0 12,-2-2-24,-7 2 60,14 0 0,-14 0-48,10 0 52,-4 0 8,4 0 60,-4 0-12,4 0 0,-1 0-40,5 0 52,-9 0 0,9 0 0,-5 0 0,5 0 24,0 0 16,-9 0-28,9 0-12,0-1-60,-3 1 8,3 0 4,0-6 48,-9 6-60,9 0-12,-14 0-120,14 0-4,-12 0 128,12 0-4,-12 0-72,12 0 80,-9 6-4,-2-6-40,8 0 48,-6 1 4,9-1 8,-3 0 60,-6 0 0,9 2-20,-3-2 32,3 0 24,0 0-12,-9 0-24,9 0-72,-5 0 0,-4 0-4,9 0 4,0 0 0,-12 0 0,12 0-84,-6-2 84,3 2 0,3 0 0,-9 0-4,4 0 4,-4-1 48,6 1-48,-6 0-40,4-6 40,5 6 12,-7-1-12,2 1-12,-4-4 4,-5 4-40,14 0 36,-7 0-36,-2 0 36,-5 0-36,9 0 44,-2 0 0,2 0 4,-4 0-4,-5 0 4,14 0 4,-12 4 0,12-4 4,-3 0-4,-6 1 4,9-1-8,-4 0-8,-1 0 0,5 6-4,-9-6-36,9 0 40,-5 0-56,5 1 52,0-1 4,-8 0 4,8 0-4,-4 0 8,4 0 60,0 0 60,-9 0-12,9 0-36,0 0-24,0 0-36,0 0 32,-3 0-44,3 0-72,-9 0 72,9 0 0,0-1 60,0 1-60,-5 0-48,-4 0-24,9 0 24,0 0-72,-3 0-40,-6 0 68,9 0 92,-5 0 4,1 0-4,-6 0-80,10 0 80,-4 0 60,-4 0-60,8 0 0,-4 0 0,-5 0 8,9 0-8,-3 0-4,-6 0-92,9 0 36,-5 0 52,-4 0 8,9 0 0,0 0-8,-5 0-100,-2 1 40,7-1 68,0 0 4,0 0 4,0 2-8,0-2-4,0 0 4,0 0 0,-5 0 4,5 0 4,0 0 52,0 0-48,0 0 0,0 0 84,-4 0-24,4 0-24,0 0 0,0 0 0,0 0-36,0 0 36,0 0-40,0 0 8,0 0-8,0 0-8,0 0-8,0 0-92,-8 0 52,8 0 40,0 0-4,0 0-60,-6 0 60,6 0 0,-8 0-36,8 0 48,-4 0-96,-4 4 20,8-4 76,-6 0 96,6 0-48,-7 0-48,7 0-56,-5 0-40,-4 0 60,9 0 36,0 0 96,0 0-48,0 0-48,-5 0-12,5 0 12,0 0 0,0 0 8,-9 0 0,9 0-8,0 0-12,0 0-96,0 0 0,0 0 0,0 0-16,0 0 4,0 0 24,0 0 12,0 1 12,-3 3-12,3-1 80,-4-3-56,4 2 48,0-2-76,0 2 28,0-2 0,0 0-12,0 0 12,0 0 0,0 0-12,0 0-40,0 0 4,0 0 12,0 0 24,0 0 0,0 0-16,-8 0 40,8 0-12,0 0-48,0 0 60,0 0-12,-5 0-4,5 0 16,0 0 40,0 0-4,0 0-96,0 0 0,0 0-28,0 0 4,0 0-112,0 0-48,-9 0-24,9 0-40,0 0-84,-5 3 124,5 1 56,0-2 100,-7-1 64,7 3 96,-6-1 8,6-1 4,-8-2 32,8 4-44,0-3-88,0-1 4,0 0 36,0 4-140,0-4-268,0 0-596,0 0-453,-4 3-951,4-3-1828,0 0-1777</inkml:trace>
  <inkml:trace contextRef="#ctx0" brushRef="#br3">17964 17553 956,'0'0'2584,"0"0"-2496,0 0 656,0 0 2409,0 0-809,0 0-552,0 0-372,0 0-272,0 0-200,0 0-184,0-2-143,0 2-185,0 0-88,0 0-88,0 0-88,0 0-72,0 0-88,0 0-8,0 0 84,0 0-4,0 0-32,0 0 8,0 0 16,0 0-16,0 0 28,0 0 24,0 0-4,0 0 28,9 0 12,-9 0 36,0 2 64,0-2 32,5 0 16,-5 0-40,0 3-24,0-3-60,0 2-28,0-2-20,0 7-28,7-7 0,-7 2 52,0 1-16,0 3-32,5-3-28,-5 1 12,9-1 24,-9 2-20,0 1 20,3-3 0,-3 2 4,9-3-16,-9 0-48,0 5-40,5-6 0,-5 3 4,9-1-8,-9 1 0,0-4 0,3 3-4,-3 1 0,6-2 48,-6 1 12,0-1-12,0 1-32,0-1-4,0-2 0,7 4-4,-7-4-8,0 0 0,0 3-4,5-3 0,-5 0 0,0 2 0,0-2 4,0 2-4,0-2 0,0 0 0,0 3 4,9-3 0,-9 0 0,5 3 0,-5-3-4,0 0 4,0 2-8,0-2 0,0 0 0,0 4 0,0-4-4,0 0-36,9 0 44,-9 0-44,0 0-12,0 1-12,0-1 24,0 0 36,0 0-48,0 0 52,3 0-4,-3 0 0,0 0 4,0 4-4,0-4 4,0 0 0,0 0 0,0 0 0,0 0-4,0 0 0,0 0-36,0 0 40,0 0 0,0 0-4,0 0-36,0 0 36,0 0-36,0 0-28,0 2-8,0-2-24,0 0 12,0 0 8,0 0 16,0 0 0,0 0 24,0 0-4,0 0 44,0 0-52,0 3-12,0-3-12,0 0-4,0 0 28,0 0 0,0 0 0,0 0 8,0 4 44,0-4 4,0 0 4,0 0 0,9 0 0,-9 5 0,0-5 8,0 2-4,0-2-4,0 3-4,0-3 4,0 2-8,0-2-4,0 2 0,0-2 4,0 0-52,0 0-24,0 0-16,0 0 16,0 0 72,0 0 0,0 0 0,0 0-4,0 0 12,0 0 4,0 0 52,0 0-40,0 0 36,0 0-40,0 0-8,0 0 0,0 0-4,0 0 0,0 0-4,0 0-4,0 0 4,0 0 8,0 0 8,0 0 40,0 0-36,0 0 36,0 0-36,0 0 40,0 0-40,0 0 0,0 0 0,0 0-8,0 0 0,0 0-4,0 0 0,0 0-48,0 0-4,0 0-8,0 5 12,3-5 4,-3 0 40,0 2 4,0-2-8,0 1 8,0 3-4,0-4 0,0 0 4,9 2 0,-9-2 0,0 0 0,0 3 0,0-3 4,0 0 0,0 0 4,0 0 4,0 0 0,0 0 0,0 0 0,0 0 36,0 0-40,0 0-4,0 0 0,0 0 0,0 0-4,0 0-4,0 0-4,0 0-4,0 0-36,0 0 36,0 0 0,0 0-36,0 0 44,0 0 4,0 0 4,0 0 0,0 0 8,0 0 36,0 0-36,0 0 48,0 0-56,0 0 4,0 0 0,0 0 0,0 0-4,0 0 0,0 0-4,0 0-4,0 0 0,0 0 0,0 0 4,0 4 0,0-4 48,0 1 12,0 1-12,3 1-44,-3-3 0,0 4-4,0-4 0,0 3 0,0-3-4,0 0 4,0 0-4,0 0 0,0 0-4,0 0 0,0 0 0,0 0 0,0 0 0,0 0 4,0 0 4,0 0 0,0 0 4,0 0 0,0 0-4,0 0 4,0 0 4,0 0 4,0 0 0,0 0 0,0 0 0,0 0 0,0 0-8,0 0 0,0 0-4,0 0-4,0 0 4,0 0-4,0 0-56,0 0-12,0 0-16,0 0 28,0 0 48,0 0 4,0 0 4,0 0 4,0 0 4,0 0-4,0 0 0,0 0 0,0 0 0,0 0-4,0 0 4,0 0 0,0 0 4,0 4-4,0-4 0,0 0 8,0 0 40,0 3 12,0-3 4,0 0-60,0 0-4,0 2 0,0-2 0,0 0-8,0 0-56,0 0 16,0 0 44,0 0 4,0 0 12,0 0 60,0 0-8,0 0 8,0 0-24,0 0 0,0 0-40,0 0 8,0 0-8,0 4 40,0-3-36,0-1 36,0 7 36,-3-5-8,3 2-4,0 1 0,0-2-12,-9-1-8,9 3-40,0-1 36,-3-2 0,3-1-36,-9 3 36,9-4-48,-3 5-44,3-2-28,-9-1 64,9 2-4,-14-1 0,14-3 0,-5 2 0,-2 1-4,7-1 4,-6 0 4,3 3 8,3-5 4,0 4 96,0-1 44,-9 2 4,9-3-28,-5 2-12,5-1-44,0-1-56,0 3 4,0-3 0,0 1-4,-9-3-8,9 4-8,0-4-68,0 3-44,0-3-24,0 0-52,0 0-60,0 0-36,0 0 72,-3 0 76,3 0 56,0 0 40,0 0 0,0 0-16,0 0 52,0 0 4,0 0 0,0 0-40,0 0 36,0 0 0,0 0 8,0 0 4,0 2 8,0-2 64,0 2-20,0-2 20,-9 0-24,9 5-44,0-5 4,0 0-4,0 0-4,0 0-132,0 0-92,0 0-128,0 0-56,0 0-68,0 0-44,0 0-88,0 0-212,0 0-161,0-5-255,0 5-264,0 0-232,0 0-268,9 0-896,-9 0 71,0 0 397,-9 5 1320</inkml:trace>
  <inkml:trace contextRef="#ctx0" brushRef="#br3">18387 15172 10257,'0'0'4640,"0"0"-3316,0 0-947,0 0-189,-5 47 296,-2-35 496,7 8 288,0-6-36,0 1-268,-5 4-252,2-6-200,3 1-164,0-4-104,0-3-76,0 2-24,0-6 4,0 2-28,0-3 24,0-2 12,0 0 24,0 0 52,0-2 92,3-3 204,2-7-272,-5 1-196,7-8-60,-2 0 0,4-5-84,-5 1 8,-4-1-56,10-6-108,-10 4 0,4-2 120,4 0 108,-4 2-156,5-4-52,-6 6 64,7 3 0,-6-2 60,1 8-36,-5-1 0,12 6-40,-12 1 64,0 0 36,9 9 72,-5-2-48,-4 2-36,0 0-100,10 0-20,-10 2-24,4 7 56,-4 1 88,8 1 84,-8 6 96,0 1-12,0 3-72,0 1-8,0-3 0,0 2 0,0 2 12,-8-4 56,8-7-12,-4 4 24,4-2-12,0-2-60,-10-3 72,10 0-12,0-4 76,-13 2-28,13-5-12,-3-1-24,-6 3-76,4-1-8,1-3-12,-6 0-84,7 0-12,-6-3-24,5-1 32,4 4-68,0 0-120,0-1-188,0-1-164,0 2-396,0-4-712,0-1-917,4 2-1675,-4 1-1640</inkml:trace>
  <inkml:trace contextRef="#ctx0" brushRef="#br3">17492 14946 5625,'0'0'4692,"0"0"-2748,0 0-832,0 0-248,0 0 396,0 0 273,0 0-193,-9 45-172,9-22-128,-4-1-128,4 3-88,0 4-72,0-1-220,0 0-24,0-2-28,0-5-80,0 2-148,0-2-168,0-7-84,0 0-4,0-2-80,0-9-12,0 6-48,0-6-76,0-1-92,0-2-132,0 0-160,0 0-112,4-2-168,-4-3-432,0-5-1336,0 1-3917,9-8-3120</inkml:trace>
  <inkml:trace contextRef="#ctx0" brushRef="#br3">17786 15125 4500,'0'0'10013,"0"0"-7720,0 0-2245,0 0 128,0 0 36,0 0 692,0 0 252,0 0-296,0 0-348,0 0-304,-12 16-100,12-8 16,0-2 68,0 6-32,0-3-76,0 3-12,0-7-64,0 6 4,0-3-12,12-1-8,-12-2-124,14 1-76,-14-6 40,12 7 32,-3-7 88,-5 0 40,4-6-4,-3 5-48,4-5-40,0-2 28,-9 4 0,9-4-220,-6-3-40,-3 2 136,0-3-48,9 0-176,-9-4-244,0-1-40,0 1-28,0-3 220,0 2 131,3-3 57,-3 6 148,0 4 176,0 5 540,0 1 365,-3 4-249,3-1-212,-9 1-172,9 0 0,0 0-112,0 1-88,-3 3-56,-6-3-4,0 12 60,0-5 16,4-1 68,-3 0-80,4 2-76,-5 0 0,9-4-112,-3 0-96,-6-3-236,9 5-172,0-5-176,0-2-289,0 0-871,9 0-1064,-6 0-2216,-3-9-697</inkml:trace>
  <inkml:trace contextRef="#ctx0" brushRef="#br3">18116 15101 12525,'0'0'3196,"0"0"-2960,0 0-236,0 0 0,0 0 709,0 0 507,0 0 152,0 0-424,0 0-296,0 0-284,0 0-220,-23 45-32,14-28 44,6-1 76,3-2 24,-9 2-4,9-1 52,0-1-112,0-1-92,9-3-100,-9-3-112,3 2 4,6-8 36,-6 1 12,8-2 60,-2 0 4,3 0-4,-3-3-12,-6-9-48,11 1 0,-5-1-28,-6-2-44,6-2-24,-4 2-100,-5-3-24,0 1-84,0 0 84,0-3 0,0 7 36,-5 0 72,-4-2 36,6 7 88,-6-2-36,9 2-28,-4 0 100,-6 6 12,10-5-8,0 6-52,0-3-64,-3 3-60,3 0-48,-9 0-112,9 0-200,0 0-296,0 3-220,0 4-125,-4 2-255,-4 0-312,8 1-408,0-3-2313,-6 2-291</inkml:trace>
  <inkml:trace contextRef="#ctx0" brushRef="#br3">18811 15130 2492,'0'0'324,"0"0"4237,0 0-2501,0 0-624,0 0-408,0 0 136,0 0 20,0 0-100,0 0-136,0 0-163,0 30-161,0-16-108,-12 2-8,12 6-4,-9 4 0,-5 4-64,-7 1-136,7 2-72,2 1-24,-5-7 0,-1 5-4,6-4-68,-2-2-28,-7-5-36,7-4-72,11 1 8,-6-4 52,0-6 4,1 1-60,2-4-4,-1-1-12,7-1-88,0-1-80,0-2-112,0 0-160,0-2-168,0-6-216,0 2-544,7-4-593,-1-1-631,2-3-1416,-2 6-1289</inkml:trace>
  <inkml:trace contextRef="#ctx0" brushRef="#br3">18577 15430 3172,'0'0'4133,"0"0"-2393,0 0-512,0 0 48,0 0 288,0 0 88,0 0-164,0 0-303,0 0-137,0 0-112,0 0-92,0 21-148,-3-11-64,-7-1-48,10 3-40,0 2-84,-4 4-48,-5-6-88,9 2-32,0 0-40,0-4-24,0 4-92,0-3-40,0-4-36,9 1-60,-5-2 0,-4-1-4,0-2 4,10-1 4,-7-2 4,-3 4 40,0-4-36,9 0 0,-9 0 36,0 0-36,5 0 48,-5 0-48,0 0 0,7 0-8,-7-4-4,0 4 0,0 0-12,0 0-36,0 0 36,0 0-48,0 0 0,0 0-24,0 0-60,6 0-40,2-2 28,-2-1 12,-3 3 0,9-2 48,2-1 24,-7-1-28,7 2 4,-9 1 12,8-6 0,-5 7-24,6-4-40,-5 1-20,-2-3 12,-2 6-12,4-3-40,-6 1-120,-3-1-108,0 3-196,11 0-172,-11-4-344,-11 4-480,11 0-765,-3 0-1799,-6 4-1709</inkml:trace>
  <inkml:trace contextRef="#ctx0" brushRef="#br2">5279 17210 1696,'0'0'6549,"0"0"-4837,0 0-924,0 0-236,0 0 128,0 0 100,0 0-52,0 0-192,0 0-180,0 0-116,0 0-40,26-6 64,-21 6 104,-5 0 84,7 0 41,-1 0-33,6 0-12,-3 0-60,-4 0-56,7 0 16,-7 0-28,7 0 12,2 0-36,-5 0-28,3 0 24,-8 0-20,8 0-4,7-3-24,-10 3-24,3 0-52,-8-2 4,9 2-64,-4 0-20,3 0-4,2 0 72,-5 0-32,3 0-64,0 0-48,-1 0 36,1 0 12,0 0 12,2 0-20,-5 0 8,3 0-12,9-2 12,-7 2 12,3-3-12,-4-1-12,6 4-48,-7-3 0,2 3 8,-2 0 8,0-4 56,1 4-60,-3 0 36,-1-3-44,3 3-4,-12 0-4,12 0-4,-1 0-40,-8 0 40,6 0 4,-6 0-8,11 0 12,-5 3 4,0-3 4,-9 4-4,12-4 0,-3 0 8,-6 0 36,11 0-40,-14 0-8,14 0 4,-7 0-4,-2 0 8,4 0 52,-4 0-56,-1 0-4,4 0-4,-4 0-56,4 0 52,-2 0-4,1 0 8,0 0-44,0 0 0,7 0-4,-11 0 48,6 0-44,-6 0 40,16 0 0,-19 0 4,13 3 4,-5-3-8,-4 0 0,6 0 4,-6 0-4,5 4 8,-6-4 0,-3 0 0,9 0-8,-6 0 0,-3 0-56,11 3 56,-3-3 4,-8 0-56,9 0 52,-5 0 4,4 0 0,-4 2 0,-4-2 0,10 0 0,-6 2 4,4-2 0,-8 0 0,4 3-4,-4-3-68,0 0-4,9 0 76,-9 0 36,5 4-36,-5-2-64,0-2 64,7 3 4,-7-3 4,10 2 32,-10-2 24,9 2-4,-6-2-12,6 0 12,-5 0-48,4 0-4,-2 0-4,2 0 4,5 0-8,-8 0 0,3 0-60,-8 0 52,9 0-40,-9 0 44,12 0-4,-12 0 4,9 0-4,-4 0 0,-5 0-4,7 0 4,-1 0-4,-6 0 0,8 5-32,-3-5 44,4 0 4,-5 0 4,4 2 40,1-2-40,-9 3 4,14-3 36,-7 2-40,-2-2-8,7 0 0,-1 0 4,-8 2 44,6-2 0,-5 0-40,4 0 4,-4 0 0,-4 0 36,14 0-40,-9 0 40,-5 0 4,9 0 32,-6-2-72,-3 2 60,0 0-72,0 0-4,0 0 4,0 0 12,0 0 48,0 0-48,0 0-12,0 0-4,0 0-44,0 0-12,0 0-12,0 0 12,0 0-28,0 0 28,0 0-12,0 0 12,0 0 12,0 0 36,0 0-72,0 0 72,0 0 12,0 0 4,0 0 8,0 0 60,0 0 12,0 0-24,0 0-12,0 0 12,0-2-52,0 2-8,0-3-96,0-4 24,0 5 24,0-3-24,0-1 64,-3 3-104,-6-4-32,9 0-4,0 0 4,-14 2-40,9-4-20,5 4 32,-4-4-12,-4 6-8,4-4 92,4 3 100,-9-5 60,6 6 12,3-1 12,-11-3 40,11 2 80,0 4-68,0-5 20,0 3-8,0-1-16,0-1-32,0 3 8,0-1-24,0-2-72,0 1-8,0 2-4,0 1-48,0-3 0,0 4-12,0-3 48,0 3-100,0 0 16,0 0 0,0 0-28,0 0-8,0 0-40,0 0 4,0 0 8,0 0 0,0 0-56,0 0-20,0 0 4,0 0 24,0 0 52,0 0 80,0 0 64,0 0 4,0 0 8,0 3 0,0-3 4,0 0 84,0 4 20,0-3-48,11 1-8,-11 2 20,0 1 40,0 0 32,3 4 52,-3-6-72,9 6-28,-9 1-96,0-3 136,4 2-64,-4-5 0,8 4 28,-8 1 8,0-2 28,4 0 8,-4 0-24,0 0 28,0 0-28,0-2-20,5 0 8,-5 1 0,0-3 4,0-1-40,9 0-12,-9-2-48,0 0 0,0 5 48,0-5-52,0 0 0,0 0 4,0 0 60,0 0-12,0 0-52,0 0 0,0 0-8,0 0-48,0 0 0,0 0-24,0 0 12,0 0 48,0 0 0,0 2-36,0-2-36,0 0-28,0 0 52,5 3-24,-5-3 36,0 0-16,0 0 4,0 0 48,0 0 0,0 0 8,0 0 4,0 0 4,0 0 44,0 0 0,0 0 16,0 0-60,0 0 4,0 0 0,0 0-8,0 0 0,0 0-8,0 0-68,0 0 64,0 2 12,0-2-4,0 2 4,0 3 0,0-5 0,0 0 52,9 3 164,-9 1-44,0 1-64,0-3 84,0 6 76,-9-2-12,9 2 128,-5-1 124,-9 6-192,10-7-100,-4 7-84,-5-6-24,10 3-48,-8-1-12,-1-2-44,12 2-4,-12-3 0,12-2-12,-5-1-48,5-1 48,-9 2-84,9-1-108,0-3-160,0 0-92,0 0-88,0 0-124,0 0-60,0-7-368,0 5-1040,0-10-2813,9 7-3060</inkml:trace>
  <inkml:trace contextRef="#ctx0" brushRef="#br0">5267 10369 3208,'0'0'6089,"0"0"-3805,0 0-1004,0 0-616,0 0-16,0 0 188,0 0 4,0 0-159,0 0-229,0 0-168,0 0-72,0 1-16,0-1 16,0 4 24,0-4 36,0 0 60,0 2 12,0 1 0,0-3-24,0 0-64,0 4-48,0-4-12,0 0-40,0 1-20,0-1 24,0 2-4,3 5-56,6-2-40,-5 1-12,-4 2-40,14 3 40,-14 1-40,13 2 4,0-2 0,-1 7 48,2-3 112,3-2 312,-5 0 476,2-2-512,7-2-256,-9 1-60,-8-6 12,10 4 16,-9-6-28,4 3-60,-6-5-12,-3 3-52,9-4 4,-9 0 0,0 2 36,0-2-40,0 0 40,4 0 0,-4 0 0,0 0-40,0 0 76,0 0 0,0 0-76,0 0-8,0 0-44,0 0-40,0 0-12,0 0-36,0 0-12,0 0-12,0 0 20,0 0 16,0 0 12,0 0 12,0 0 36,0 0 0,0 0 12,0 0-16,0 0 16,-4 0 44,4 1 4,-9 5 72,9 0 52,-12 1-4,12 6 0,-19-3 24,15 2-84,-8-1 4,0-1 8,3 2-12,-5-1-12,2-2-36,7-2 36,2 1-36,-11-2-4,5-1-4,5-2 0,4-1 8,-8 0-4,8 3-8,-6-5 0,6 2-8,0-2-40,0 1 0,-7-1-24,7 0-24,0 4 20,0 3 4,0-7 0,0 3 60,-5 6-60,5-7 24,0 1-24,0-1-36,0 2-64,0-1-104,0-3-184,0 0-244,0 0-392,0-9-664,5 1-1961,-5-1-3263,0-14-1301</inkml:trace>
  <inkml:trace contextRef="#ctx0" brushRef="#br1">6839 10294 1932,'0'0'88,"0"0"1972,0 0-271,0 0-501,0 0-512,0 0-228,0 0-96,0 0-180,0 0-132,0 0-140,0 0-52,0 0 52,0 0 0,0 0 168,0 0 88,0 0 108,0 0 112,0 0 68,0 0-20,0 0-20,0 0-44,0 0-40,0 0-36,0 0-40,0 0 12,0 0-16,0 0 40,0 0-76,0 0-52,0 0-64,0 0-36,0 0-52,0 0 0,0 0 52,0 0-16,0 0 57,0 0-5,0 0-28,0 0 4,0 0-4,0 0 4,0 0 8,9 0 16,-9 0-40,0 0-36,0 0-24,0 0-16,0 0-12,0 0 28,0 0 0,0-4-4,0 4-32,0 0-40,0 0 100,5 0-52,-5 0 12,0 0 28,0 0-24,9 0 8,-9-3 28,0 3-28,3 0 40,-3 0 36,0 0 36,9 0 172,-9 0 60,5-2-112,-5 2-132,7 0-52,-7 0-8,5 0-52,0 0 24,-5 0-24,0-3-8,0 3-4,9 0-12,-5 0-44,-4-2 4,0 2-4,8 0-4,-4 0-4,-4-2 4,9 2-4,-9-5 0,5 5-4,4-2 0,-9 2-4,5 0 4,2-2-4,-2 2 0,-5-3-36,9 3 44,-6-4 0,2 3-8,-5 1-40,9-2 40,-5-2 0,-4 1-36,0 3 40,8-2 0,-2-1-4,-6 3-36,0 0 0,7-2 44,-7 2-4,5-4 8,-5 4 0,8-1 4,-8-3-4,0 4 0,6 0 4,-6-3 0,8 3 4,-8 0 40,0 0-44,4 0 0,-4-2 0,9 2 0,-9 0 4,3-2 40,2 2-36,-5-5-4,9 5 40,-4 0-40,-5-3-8,7-1 4,-2 4 0,-5-2-4,9-3 0,-5 5-12,-4-3-36,0 3 36,10-4-72,-10 4 12,4 0 12,-4-5 8,8 5 4,-8 0 0,0 0 36,0 0 0,4-2-60,-4 2 64,9 0 8,-9 0 4,3-2 56,2 2-48,-5-3 36,9 3 0,-4-5 12,-5 5-48,9-4 4,-6 2-8,-3 2 4,0-3-8,13 1 0,-13-1-4,0 3-4,8-4-4,-8 3-36,6-1 44,2-2 56,-8 4-56,4-3-88,-4 3 40,8 0 40,-8 0-4,0-2-36,6 2 44,-6 0 4,0-2 8,0 2 4,3-5 36,6 5 0,-9-2 0,5 2 4,-5 0-4,0 0-40,0-1 40,0 1-36,0-4 0,0 4-4,9 0-8,-9-2-4,0 2-4,3-3-40,-3-1-12,0 4-28,0-1-20,0 1 0,9-4 20,-5-1-8,-4 1 36,8 4 60,-3-3 36,4-4-32,-9 7-4,5-2-88,2 1 76,-1-6 12,2 5 52,-1-2-40,-7 1-12,11-2-36,-8 3 24,-3 0 0,0-1 12,0 3 28,9-4-28,-9 4-100,0-3 88,0 3 4,0 0-40,0 0-24,0 0-4,5 0 16,-5 0 12,0 0-4,0 0 44,0 0-40,0 0 0,0 0-12,7 0 52,-7 0-44,0-4-68,0 4-16,0 0 52,0 0-4,0 0 4,0 0 8,0 0 16,0 0-12,0 0 8,0 0 16,0 0 0,0 0-40,0 0 4,0 0-52,0 0 36,0 0 0,0 0-8,-7 0-16,7 0-36,0 0 24,-5 0 36,-4 0-12,9 0-36,-14 4-100,14-4-28,-7 0 28,-1 7 36,-5-4 128,8-1 84,-4-2 76,4 7 36,-3-5-24,4-1-12,-5 3-72,6 1 68,-6-1 28,4-3-36,-4 1-52,6 5 52,3-4-4,-6-3 16,-2 7-16,4-1 16,4-5-16,-8 6-8,2-1-44,-2-5 4,8 8 88,-13-7 12,13 5 12,-12-4-40,12 1-80,-5-1 84,-4 2-4,9-3 4,-5 2-76,2-4 52,3 5-4,-9-2-12,5-1 16,4 0-52,-8 3 72,8-5-32,-4 4-4,-6-1-36,10 2 48,0-3-48,-4-2 0,-5 7 60,9-7-60,-5 0-4,-2 5 4,7-3 0,-14 0-12,14-2 0,0 3-48,-8 1-12,8-3 8,-9 3 44,5-4-52,4 2-40,-8-2 96,2 5 4,6-5 0,-8 3-44,8-3 44,-5 4 108,5-4-24,0 2-20,-7-2-16,7 0-44,0 1 4,0-1 128,-6 4-28,6-4-96,-8 0 32,8 0-44,0 0 0,-4 3 100,4-3-4,-9 0-96,9 0 0,0 2 0,-5-2 0,2 0-48,3 0-76,-9 2 112,4-2 8,5 7-168,-7-7 72,2 2 96,-4 1 0,4-3-8,5 2 0,-9 1 0,9 1 12,-4-4 8,-4 1 64,8-1-8,0 4-4,-4-4 28,4 0 20,-9 0-56,9 0-4,0 0-36,0 0 0,0 0 0,0 0-12,0 0 0,0 0-8,0 0-4,0 0 8,0 0-4,0 0 8,0 0 4,0 0 8,0 0 0,0 0-4,0 0 80,0 0-16,0 0-60,0 0-12,0 0-8,0 0 0,0 0-4,0 0 8,0 0-8,0 0 0,0 0-36,0 0 48,0 0 12,0 0-4,0 0-8,0 0 0,0 0 0,0 0 0,0 2 0,-5-2-8,5 0-44,-5 3 44,-2-3-40,7 4-12,-5-4-112,-4 0 80,6 3 92,-6-3 72,4 4-64,-4-1 8,9-3-16,-12 2 0,12-2-16,-4 2 12,-4-2 4,8 0 12,0 0 48,0 0-12,-6 0 0,6 0 40,0 0-4,0 0-8,0 0-64,0 0-4,-8 0-8,8 0-8,-6 0-104,6 0 52,0 0 48,0 0-36,0 0-4,-3 3-8,3-3-108,-9 4 168,9-3 100,-3-1-100,3 0-40,0 4 40,-9-4 132,9 0 4,0 0-128,-3 0-8,3 0 112,0 0 32,0 0-56,0 0-16,0 0-64,0 0-4,-11 0 0,11 0-4,0 0-96,0 0-52,0 0 148,0 2 12,-3-2-12,3 0-12,-9 0 8,9 0-4,0 1 0,0 5-104,-5-6 112,-2 1 48,7-1 12,0 0-60,0 2 48,-6-2 0,-2 0 100,8 0-24,0 0-124,-6 0 12,3 4 36,3-4 32,0 0-80,-9 3-108,9-3 108,-3 0 48,3 3-48,0-3-4,-9 0-44,9 0-100,0 0 148,-5 0 0,5 0 8,0 0-4,0 4 4,-9-4 0,9 0-8,0 0-12,0 3-124,-5-3 136,5 0 64,-7 0 32,7 0-8,0 0-28,0 0-52,0 2 4,0 2-12,-5-4 0,-4 0-72,9 0-28,0 1 100,0-1 64,-3 4-64,-6-4-8,9 2-100,-5 1 108,1 1 44,4-4-44,-9 1-52,4-1 52,5 2 108,-7 3-108,7-3 52,-5-2-52,5 2 84,0-2-84,-9 0 0,9 3 0,0-3 100,-5 0-32,5 0-68,0 0-136,-9 0 56,9 0 76,0 2-4,0-2-140,-3 4 44,3-4 104,-9 1 12,9-1-12,0 0 0,0 0 0,0 0-4,0 0-4,0 0 4,0 0 4,0 0 8,0 0 52,0 0 12,0 4-24,0-4 4,0 0-48,0 0 0,0 0-4,0 0-8,0 0-68,0 3 64,-3-3-60,3 0 12,0 0-28,-9 0-20,9 5 56,0-3 44,0-2-40,-4 4 48,4-4 0,-7 1 100,7 3-52,0-1-40,-7-3-8,7 2-8,-5 0-4,5-2 12,-8 3 0,8-3 0,0 0 84,0 0-8,0 0-72,0 4-4,0-4-4,0 0 0,0 0-8,0 0-40,0 0 40,0 0 12,0 0 4,-4 2 8,4-2-8,0 0-4,0 0 0,0 0 8,0 0-8,0 0-4,0 0-4,0 0 0,0 0-52,0 0 12,0 0 36,0 0-40,0 0 4,0 0 36,0 0 4,0 0 0,0 0 0,0 0-40,0 0 36,0 0-40,0 0 48,0 0 4,0 0 76,0 0 8,0 0-20,0 0-4,0 0 12,0 0 16,4 0 20,-4-2-8,0-2-52,8 4-36,-8-3 28,5 3-40,2-2-12,0 0 12,-3-1 4,8-1 4,-3 3 52,-6-3 16,11-3 8,-5 7-76,3-3 40,-7-2 4,4 1 32,0 2-76,0-1 40,-6 1 0,-3 0-40,14-3 44,-14 3-44,7 1 4,-2 1 36,-5-4-40,0 1 0,9 1-4,-9 2-4,0 0-4,5-4 0,4 4-44,-9-1 36,3-3-36,6 2 32,-9-1-32,9 3 0,-9-4 48,14 4 8,-14-3 104,12 0-112,-12-1 48,12 4 36,-12-2-80,11 1 0,-8-6 116,-3 7-120,9-2-52,-9-2 4,3 3 44,-3-3-8,9 4-48,-9-3 48,3 3-36,-3-2 40,6 2 4,2-2 4,-2-1 68,2-1-68,-4 1 0,4 3 0,-4 0 0,5-4-40,-4 1 40,4 1 52,3-2-44,-7 3-4,2-3 56,-2-1-56,0 5 0,4-3 0,-5 1 8,-4-5-4,12 5-4,-12 2-4,0 0-4,9-2-68,-9 2-24,5-3 88,-5 3 0,9-4 0,-9 3 8,5 1 24,2-2-24,-2 2-36,4-4 36,-6 1 144,2-2-60,8 3-76,-13-2 44,14 3-40,-7-3 0,-2 1 48,3 1-48,-2 0 0,2-3 0,-4 2 0,5-1 0,-1 2-8,-8-3-4,9 5 0,-4-3-48,2-1 36,-2-1-48,-5 3 48,9 2-36,-5-2 36,-4-1-36,10 3 48,-6-5 48,8 5 28,-3-4-68,-1 2 0,-8-1 52,14-2 0,-5 5-52,-6-4 44,6 3-40,-5-5-4,4 3 4,-2 3 48,2-2-52,-4 0 0,4-5-8,-8 7 0,6-1-8,-6-3-40,0 4-28,3 0 4,6-2 24,-9 2-12,5-3-16,-5-1 16,0 4 0,0 0 0,9 0 12,-6-1 48,-3-3 36,13 2 36,-5-1-72,-3-1 8,4 4 64,-4-3-64,8-1 4,-5 1-4,-1 1 4,4 1 0,-8-3 4,6 1 32,-4 1-40,2 2 40,-2-4-48,4 3 4,-9-6-4,5 5-8,4 2-4,-5 0 4,-4-2-52,8-1 56,-8 3-64,9-4 64,-9 1 4,0 3 0,9 0 4,-4-4 8,2 1-4,-2 3 4,-5-2 0,12-2 0,-12 4 0,9-1-8,-4-3 0,-5 2-4,9-1 0,-6-1-4,6 4 4,0-1 0,-9-1 8,14-5 4,-14 5 0,12 2-8,-12-3-4,9 1-8,-6-3-4,6 1-40,-6 1 44,8 3 0,-8-5 0,6 3 0,0-2-4,-9 3 4,8 1 0,-4-7 0,6 7-40,-6-2 40,-4 2 0,12-2 0,-12-1 0,9 3 0,-4-4 8,-5 2 0,9 2 4,-9 0-4,5-3 0,-5 3 4,7 0 4,-7-2 76,5 1-76,-5-3 92,9 1-88,-6 3-4,1-4-4,-4 4-4,10 0 0,-6-7-4,5 5-8,-4 2 0,-5-3-52,7 3 52,-2-2 4,4-5-40,-4 7 0,4-2 44,-6 2 4,6-3-8,-9 1 0,9-1 4,-9 3 0,8-4-8,-3 2 4,-5 2 4,0-1 0,7-3 0,-1 1 0,-6 3-4,0-2 4,8 2 0,-8 0 4,4-2 0,-4-1-8,9 3 8,-9-5-52,5 5 52,4-4-12,-9 4 0,3-2 0,6-1 0,-6-1 4,2 3-76,-5 1 76,14 0 8,-14-4 4,13 2 68,-5 1-72,-4-5 4,5 6 0,4-1 56,-9 1-52,5-2 0,-4 2 56,-2-4 8,10 1 0,-13 1-64,14 2 44,-6-2-4,-4-1 12,4-2 0,-2 1 12,2 3-8,-2-1-60,1-5-4,-2 3 0,-5 4 4,0 0-4,0-1-4,3 1 0,-3 0 0,0 0-4,9 0-4,-9 0 4,0 0-4,4-2-40,-4 2 48,0 0 4,10-5 0,-7 5 148,6 0-100,-4 0-44,-5-4 8,7 1 48,-1 3-12,2-2-40,-2-2 56,-6 4-16,8-1-40,-8 1 0,0 0 0,0 0 40,4 0-36,-4 0-4,0 0 0,0 0 4,0-4-4,0 4 4,8 0-8,-8-2-4,9 2 0,-9-7 72,14 6 112,-2 1-136,-3-2-40,3-2 100,-8-1-8,6 5-88,2-3-8,-8 1 8,1-1-4,4 1 0,-6-2 40,-3 4-44,0 0-4,0 0-8,0 0 8,0 0 0,0 0 8,0 0-8,0 0-4,0 0-44,0 0 0,0 0 0,0 0-28,0 0-20,0 0-24,0 0 8,0 0-20,0 0-24,0 0-16,0 0-24,0 0 28,0 0-4,0 0 36,0 0 52,0 0 72,0 0-60,0 0 60,0 0-52,0 0-8,0 0 0,0 0-28,0 0-8,0 0-16,0 0 16,0 0-28,0 0 24,0 0-32,0 0 8,0 0 12,0 0 40,0 0-40,0 0-12,0 0-24,0 0-12,0 0 12,0 0 24,0 0 12,0 0 24,0 0 12,0 0-12,0 0-24,0 0 40,0 0-4,0 0 40,0 0-16,0 0 4,0 0-16,0 0 0,0 0-24,0 0-60,0 0-16,0 0-73,0 0-95,0 0-256,0 0-412,0 0-400,0 0-628,0 0-1168,0 0-1609,-3-3 2613,6 6 1472</inkml:trace>
  <inkml:trace contextRef="#ctx0" brushRef="#br1">8106 9588 3104,'0'0'716,"0"0"2413,0 0-625,0 0-1032,0 0-380,0 0-80,0 0-84,0 0-144,0 0-116,0 0-176,-7 0-152,7 2-87,0-2-17,0 0-60,0 0-16,0 0 4,0 0 8,0 0 52,0 0 36,0 0 24,0 0 0,0 0-48,0 0-64,0 0-36,0 0 12,0 0 8,0 0 92,7 0-4,-2 3-48,4-3-48,-5 4-4,4-3 140,-4 5-4,10-5 108,-2 10-24,-7-8-132,7 6-76,-12 0-20,14-2-76,-5 1 12,-6-2-24,-3 4-40,9-1 4,-9-6-8,4 9-4,6-3-72,-10-4-12,0 6 76,4-8 8,-4 6-60,8-9-40,-8 7 40,0-2 60,6-5-12,-6 2 0,0-2 12,3 0 40,-3 0 20,0 0 4,0 0-4,0 0 24,0 0 0,0 0-12,0 0-12,0 0-44,0 0 32,0 0-48,0 0 0,0 0-48,0 0-28,0 0-8,0 0-60,0 0 20,0 0 16,0 0 24,0 0 0,0 0 8,0 0-20,0 0 0,0 0 48,0 0 48,0 0 4,0 0 80,0 0-12,0 0-24,0 0-36,0 0 40,0 0-52,0 0-12,0 0 0,0 0-72,0 0 0,0 0-64,0 3 28,0-3 12,-3 4-64,-3 1 28,-2-1 68,4 4 76,-6 6 60,6 0 52,-5-2 8,-3 6 4,9-2 20,-8-2 4,8-4-52,-6 0-36,9-3-52,0 2 36,-5-4-44,5 4-12,0-5-48,0 4 12,0-6-12,0 7 48,0-8-60,5 1-64,-5 2-60,0-4-20,0 3-152,0-1-156,0-2-176,9 0-260,-9 0-616,3-5-1173,-3-2-3647,0-2-221</inkml:trace>
  <inkml:trace contextRef="#ctx0" brushRef="#br1">8991 9455 3524,'0'0'1932,"0"0"2597,0 0-2569,0 0-604,0 0-416,0 0-372,0 0-112,0 0-92,-47-1-64,35 2-24,-5 6-108,-1-3 9,-3 5-129,7-4 52,2 7 260,-5-5 124,-1 0 124,6 7-200,-2-4-76,0 4 48,2 0 88,0-2 20,8 4-144,-9 0-64,4-2-100,9-2-68,0 2-104,0-2 0,0 0-4,9-1 0,-6-8-4,7 8-100,3-10 92,2-1 8,5 0 64,-8-5 20,10-5-72,-1-9 36,5-1-48,-13-2-60,13-6-88,-9-5-68,9 1-16,-5-2-48,-2-1-52,-3-2 28,-4 2 20,2 2-36,0 0 40,-7-2-80,7 5 100,-14 1 52,4 3 84,-4 1-12,0 4 84,0 4 52,0 0 152,0 3 80,0 7 16,-4 0-36,4 1-40,-9-1 60,9 6 16,0 1-28,0-2-160,-5 2-60,5 0-196,0 0-136,0 3-24,0 1 12,-7 6 208,7 3 120,0-1 16,0 7 16,0-2 168,0 10 64,0-5 180,0 6 212,0 5-64,0-1-64,0 8 108,0 3 136,0-3-20,-5 0-240,5 4-60,-9-6-36,9-6-100,0-3-48,0-3-116,0-6-128,0-6-8,0 0-64,9-6-80,-4-1-204,-5-3-52,7-4-132,7-4-72,-10-6-352,10-4-1144,-11-5-3561,11 3-4264</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6:01.251"/>
    </inkml:context>
    <inkml:brush xml:id="br0">
      <inkml:brushProperty name="width" value="0.05" units="cm"/>
      <inkml:brushProperty name="height" value="0.05" units="cm"/>
      <inkml:brushProperty name="color" value="#E71224"/>
    </inkml:brush>
  </inkml:definitions>
  <inkml:trace contextRef="#ctx0" brushRef="#br0">93 1 14663 0 0,'0'0'109'0'0,"2"3"507"0"0,0 3-357 0 0,0-1-1 0 0,0 1 1 0 0,-1 0-1 0 0,0 0 0 0 0,0 0 1 0 0,0 0-1 0 0,-1 0 1 0 0,0 0-1 0 0,0 0 0 0 0,-1 0 1 0 0,1 0-1 0 0,-1 0 1 0 0,-2 7-1 0 0,-5 15 538 0 0,-16 42 1 0 0,6-22-424 0 0,-28 116 19 0 0,42-148-778 0 0,7-32-2693 0 0,1-3-2398 0 0</inkml:trace>
</inkml:ink>
</file>

<file path=ppt/ink/ink310.xml><?xml version="1.0" encoding="utf-8"?>
<inkml:ink xmlns:inkml="http://www.w3.org/2003/InkML">
  <inkml:definitions>
    <inkml:context xml:id="ctx0">
      <inkml:inkSource xml:id="inkSrc0">
        <inkml:traceFormat>
          <inkml:channel name="X" type="integer" min="-2.14748E9" max="2.14748E9" units="dev"/>
          <inkml:channel name="Y" type="integer" min="-2.14748E9" max="2.14748E9" units="dev"/>
          <inkml:channel name="F" type="integer" max="32767" units="dev"/>
        </inkml:traceFormat>
        <inkml:channelProperties>
          <inkml:channelProperty channel="X" name="resolution" value="1000" units="1/dev"/>
          <inkml:channelProperty channel="Y" name="resolution" value="1000" units="1/dev"/>
          <inkml:channelProperty channel="F" name="resolution" value="0" units="1/dev"/>
        </inkml:channelProperties>
      </inkml:inkSource>
      <inkml:timestamp xml:id="ts0" timeString="2025-04-27T01:10:12.509"/>
    </inkml:context>
    <inkml:brush xml:id="br0">
      <inkml:brushProperty name="width" value="0.05" units="cm"/>
      <inkml:brushProperty name="height" value="0.05" units="cm"/>
    </inkml:brush>
    <inkml:brush xml:id="br1">
      <inkml:brushProperty name="width" value="0.05" units="cm"/>
      <inkml:brushProperty name="height" value="0.05" units="cm"/>
      <inkml:brushProperty name="color" value="#3165BB"/>
    </inkml:brush>
    <inkml:brush xml:id="br2">
      <inkml:brushProperty name="width" value="0.05" units="cm"/>
      <inkml:brushProperty name="height" value="0.05" units="cm"/>
      <inkml:brushProperty name="color" value="#ED1C24"/>
    </inkml:brush>
    <inkml:brush xml:id="br3">
      <inkml:brushProperty name="width" value="0.05" units="cm"/>
      <inkml:brushProperty name="height" value="0.05" units="cm"/>
      <inkml:brushProperty name="color" value="#177D36"/>
    </inkml:brush>
  </inkml:definitions>
  <inkml:trace contextRef="#ctx0" brushRef="#br0">15834 2886 2852,'0'0'208,"0"0"2229,0 0-641,0 0-588,0 0-404,0 0 48,0 0 180,0 0 8,0 0-120,0 0-220,8-8-164,-8 8-108,3-1-48,-3 1-16,8 0-36,-8 0-16,0 0-7,0 0-29,3 0-76,2 0-64,-5 0-36,8 0 12,-3 1 24,3-1 72,-4 5-44,4-5 8,3 3-12,-8-3-24,10 2-48,-5-2 8,0 0 28,4 2 88,1-2 92,-2 0-32,2 0-88,6 0-72,-11-2-40,4 2-24,1-2-40,-1 2 52,-5-3-44,6 3 44,3-1 0,-5-3 0,2 3 52,-1 1-28,1 0-76,-2-4-8,-6 4 0,6 0 8,-3 0-8,0 0 8,0 0 0,-3 0-8,6 0 4,-11 0-4,12 0 8,-4 0 148,5 0 28,-2 0-112,-6 0-64,-2 0 40,8 0-40,2 0-8,-5 0 0,-4 0 0,9 4-4,-5-4 0,3 0 4,-3 0-4,0 0 4,-5 0 4,10 0 4,0 0 0,-6 1-4,-2-1-4,8 0 12,-5 0 0,-2 0 36,7 0-36,0 0 0,-7 0 36,7-1-40,-1 1 4,-9 0 0,15-4 0,-7 4-4,-3 0 4,5 0-12,-10 0 0,9 0-8,-1 0 0,2 0 0,0 0 4,-2 0 0,-8 0-56,10 0 60,-1 0-4,-4 0 4,5 4 8,-2-4-8,-6 0-4,-2 1 0,8-1 0,-1 4 4,-7-3 4,10-1 0,-13 3 44,11-3-36,-2 0 60,3 0-64,-5 0 80,1 0-76,-3 0-4,8 0 4,-2 0 0,-3 2-4,-5-2-8,9 0-8,-3 0-64,0 2 68,2-2-72,-3 4 28,-5-2 40,10-2-4,-5 0-60,-5 2 72,6 1-4,3-3 0,0 2 4,-12 1 68,8 0-20,3-3-44,-1 0 72,-7 2-4,8-2-68,-2 0 68,2 3-12,2-3-48,-5 1 64,0 3-72,-5-4 4,10 0 36,-5 3-44,3-3-4,2 0-4,0 2-80,-9-2 80,-1 1-64,10-1 0,-7 7 64,-1-7-76,8 1 76,-5 1 8,-5 1-52,9 0 52,-3-1 0,-1-2 8,-1 3-8,-2-1 0,6 1 8,-1 0 44,-7-1-44,8-2 4,1 3 60,-3-3-24,-1 2-40,4-2-4,-1 0 8,2 3 0,-5-3 48,3 0-56,1 3 4,1-3-8,-5 0-4,3 0-4,2 0-40,-5 0 36,-3 0-36,6 0 36,-3 3 0,5-3 0,-10 4-36,1-3 40,9-1-40,-2 4 48,-3-4 4,5 0 0,-2 1 56,2-1-56,-5 3 8,4-3-4,-1 0 0,10 4 4,-10-4 0,1 1 32,5-1-44,-2 0 0,-2 0 0,-2 0 0,9 0 0,-8 0 0,8 0 0,-7 0 4,0 0-4,6 0-4,-6 0 0,2 0 0,1 3 4,-3-3 0,6 0 0,-8 0 4,6 0 8,-1 0 36,-3 0-44,6 2-4,-8-2 12,10 0 40,-9 0-52,9 0 12,-5 0 60,0 0-64,7 0 0,-10 0 4,6-2-4,7 2-4,-20 0-4,14 0 0,-2-3 0,-7 3 0,8 0-8,-9 0 4,9 0 0,-2-1 4,-6 1 0,8 0 4,-9 0 0,1 0 4,9 0 4,-7 0 36,3 0-40,-2 0 4,-1 0 36,11 0-36,-11 0 36,7 0-44,-1 0 8,-6-4 0,7 4 28,-4 0-40,3 0-12,-3 0 4,0 0 8,-3 0 4,7 0 0,-4 0 8,0 0-4,4 0-4,-4 0 0,3 0 0,-1 0 0,-4 0 4,7 0-4,-9 0 4,7 0-8,2 0 4,-5 0 0,5 0 8,-6 0 0,3 0 0,4 0 36,-10 0-36,9 0 36,-2 0 12,-6 0 52,10 0-40,-2 0-64,-5 0 52,0 0-12,8 4 0,-11-4-48,7 1 4,-1-1 0,0 0-4,-1 0-4,5 0-4,-5 0-4,4 0 4,-1 0 4,2 3-44,-15-3 40,16 0-4,-3 0 0,2 0 8,-2 0 0,-2 2 4,-1-2-8,5 0 8,1 0 0,0 0 12,-8 0-4,12 0 4,-4 0 36,-3 0-44,2 2 8,-2-2 28,-2 0-40,5 0-60,-4 5 56,4-5 0,-5 0 0,7 1 4,-6-1 0,4 0 4,-3 0-4,-7 0 0,3 2 0,7-2 4,-3 0-4,2 0-4,-6 3 0,-2-3 4,4 0 4,6 2 0,-9 2 0,0-4-4,3 0 0,7 0 8,-11 0 40,2 0-44,3 0 0,4 0 8,-5 4 40,-6-4-52,10 0 0,-2 0 0,-2 0 0,-6 0-8,10 0 0,-2 0 8,-2 0 0,2 0 0,-4 0 0,2 0 4,0 0 8,7 3 0,-6-3 0,4 0 48,-5 0-56,2 0 4,-6 0 0,9 0-4,-8-3 4,9 3 0,-6-4 4,5 4-8,-8 0 4,1 0 0,2 0 4,7-4-4,-12 2 36,4 2-44,2-3-12,4 3 0,-10 0 4,4-2 8,2 2-8,4 0 4,-8 0 4,-2 0 0,7 0-4,4-1 4,-9 1 0,-2-5 0,7 5 0,4 0 4,-9-2 8,0 2 48,3-2-56,6 2 0,-4 0 4,-10 0 0,13-3 40,-12 3-40,12-1 0,-8-3 4,5 4 0,-6 0 0,6 0 36,-5-3-32,-2 3-16,-1 0-44,7 0 36,-3 0 4,-2 0-4,-2 0 4,6 0 4,-6 0 0,2 0 0,3 0-4,-7 0 4,0 0 0,2 0 0,-2 0-4,1 0 4,6-1 0,-10 1 4,3 0-4,2 0 4,-2-4 4,-8 4 0,18-5 4,-16 5 0,-1 0-4,7 0-4,-3-3 8,-5 3 48,10 0-48,-13 0-8,8 0 4,-3 0 40,1 0-44,-1 0 4,-5 0 0,8 0 4,-3 0 0,3 0 36,-8 0-36,7 0 36,-7 0 0,13 0 24,-13 0-64,13 0-4,-13 0-4,6 0 0,-1 0-8,3 0 0,-5 0 4,5 0-8,-4 0 4,5 0 0,-9 0 0,0 0-4,0 0-36,0 0 36,0 0-48,0 0 52,0 0-4,0 0-48,4 0 12,-4 0 0,0 0 36,0 0-64,0 0 64,0 0-36,0 0 40,0 0-40,0 0 0,0 0-12,0 0 48,0 0-60,0 0-12,0 0-124,0 0-72,0 0-84,-4 0-120,4 0-212,0 0-220,-13 0-624,5 0-1425,-3-3-4075,0-2-921,58 13 7961</inkml:trace>
  <inkml:trace contextRef="#ctx0" brushRef="#br1">15937 7775 1044,'0'0'428,"0"0"-152,0 0-68,0 0 548,0 0 1108,0 0-119,0 0-261,0 0-228,0 0-412,0 0-172,8 0 8,-4 0 156,-4 0-108,9 0-216,-5 0-128,-4 0-68,8 0-12,-5 0-76,5 0-24,-3 0 48,3 3 48,3-1 156,-6 1 273,6 2-69,-7-5-212,9 1-88,-1 6-4,8-5 52,-7-1 12,1 2-52,4-3-28,2 5-80,-4-5-28,3 0-12,2 0-52,-10 0 16,12 0-40,-2 0-20,-2 0-52,-6 0-64,7 0-8,-2 0-8,-4 0-40,-3 0 0,10 0 40,-9 0-4,1 0 8,3 4-4,-5-4 8,1 0 4,5 0 4,-9 0 4,4 0 0,4 0 0,-5 0 48,5 0 24,-3 0-32,7 0-4,-7-4 12,6-1 0,-8 2-12,10 2-36,-4-1-12,2-3-4,-11 3-56,3 2 0,2 0-24,0 0 32,-2 0 44,10 0-4,-14 0-72,6 0 36,0 2 0,-2 3 36,-3-5 0,4 2 8,4-2 4,-5 1 12,2-1 60,3 0 0,-8 0 52,7 0 32,-2 0-36,3 0-32,-5 0-40,2 0-36,-2 0 0,9 0 0,-7 0-12,-5 3 0,11-3-4,-6 0-8,-2 0-84,6 0 84,-1 4-40,-3-3 48,-2-1 4,2 4 4,-2-4 8,10 0 40,-13 1-4,4-1 24,-1 3 12,2-3 0,-2 5-32,1-5 20,5 0 0,-5 0-68,9 0 4,-10 0 0,5 0-8,4 0-8,-12 0 4,11 0 0,-6 0-8,3 0-36,5-3-12,-14 3-28,6 0 4,-2-2 24,2 2 52,-2 0-4,0 0-36,-1 0 0,-2 0 40,4 0-4,-1 0-40,2 0 48,-2 0-4,9 0 8,-11 0 0,11 2 112,-4-2-4,-5 0 64,9 0-28,-3 0-48,-2 0-36,-2 0 0,6 0-8,7 0 8,-19 0-20,17 0-40,-11 0-96,6 0 20,-3 3-8,0-3-36,-4 3-112,9-3 40,-7 0 80,4 0-20,5 2 60,-10 0 24,6 1 40,2-3 8,-10 3 4,14-1-4,-12-2 0,6 0-4,-3 1 4,0 4 12,-4-3 84,9-2 12,-7 1-8,4-1-52,1 0-36,-2 0 60,2 0-24,2 0 24,-2 0-60,-4 0 0,11 0 0,-2 0 52,-1 0 8,-6 0-60,6 0-8,-7 0-4,8 0-60,-3 0 52,-6 0 0,3 0-4,-7 4 4,9-4 0,-8 1 0,3-1-4,3 7 12,-7-7 0,0 1 8,10-1 4,-9 0 36,-1 0-40,7 4 4,-4-4 36,-1 0-48,0 0 8,7 1 40,-14-1-36,15 0-4,-5 0 40,-3 0-44,7 0-4,-9 0 0,10 0 4,-10 0 8,10 0 0,-9 0 36,7 0-40,-6 0-8,-2 0 0,10 0 4,-5 0-4,-1 0-4,-2 3-8,6-3 4,-1 0-4,-7 0 8,4 0 4,6 0 0,-5 4 4,-3-4 4,7 0 0,1 0-8,-10 0 0,8 0 0,-3 0 4,4 0 8,-2 0 36,-4 0-36,7 0-4,2 0-8,-15 0 0,16 0 0,-4 0 8,-3 0-4,-2 0 4,6 0 4,-5 0 0,5 0 48,2 0 0,-15 0-48,16 0 0,-3 0-4,-6 0 4,1 0 0,8 0 36,-5 0 24,6 0-68,-9 0-4,0 0-8,10 0-40,-7 0 44,1 0-4,4 0 0,-13 0-4,13 0-36,-7 0 40,4 0-4,-7-4-48,-1 4 52,7 0-40,-3 0 40,-2 0 0,-4 0 0,10 0-40,-5 0 44,1 0 4,-6 0 4,8 0 0,-6-3 44,3 2-36,0 1 0,-3-4 36,-1 4-36,9-1 0,-10 1-4,4-7-4,2 6-4,-5-3-4,-1 4-4,10-1 4,-5-6 0,0 6-4,-4 1-40,-1-2-12,10 2 8,-5-3 4,0 0 40,4 1-4,-4 0 8,5 2-8,-2 0 0,-6-3-36,10 0 44,-2 1 4,-2 2 4,6-3 4,-14 2-4,13 1 44,-8 0-36,9-4 36,-6 4-40,-1-1 4,-4-3-8,-2 4-4,9 0-4,-10 0 0,2-3-8,0 3 4,1 0 0,-1 0 4,-1 0-4,1 0-40,3 0 36,-5 0-36,5 0 40,-3 0 4,-2 0 4,1 0 0,-1 0 8,7 0 0,-7 0 0,0 0 0,2 0 4,-1-1 0,1 1-8,-5-2-4,3 2 0,-3 0 0,0 0-12,-5-5-60,7 5 60,-7 0-96,5 0-112,-3 0 136,7 0 76,-4 0-64,5 0-40,-13 0 112,6 0-4,2 0-4,-3 0 8,8 0 0,-13 0 8,11 0 0,-3 0-4,-4 0 8,4 0 88,-8 0-16,13 0-44,-13 0-40,0 0-12,0 0-36,0 0 0,0 0 40,0 0-44,0 0 4,0 0 0,0 0 40,3 0-40,-3 0 36,5 0-36,-5 0 44,0 0-8,6 0 4,-1 0 0,-5 0 8,13 0-8,-13 0-72,11 0-136,-3 0 44,-4 0-24,7 0 160,2-2 36,-8 2 72,6-1-64,0 1-8,2 0 72,-1 0 48,1-3-72,-5 3 88,0 0 228,3 0-156,-3 0-208,-5-2-8,-3 2 4,10 0-72,-10 0-92,3 0-220,-3 0 32,0 0 52,0 0 0,0 0-64,-3-3-24,3 3-36,0 0-92,-10 0-84,10 0-192,0 0-533,-11-2-807,11 2-2032,-3 0-1049,30 5 1009</inkml:trace>
  <inkml:trace contextRef="#ctx0" brushRef="#br0">14214 2333 1692,'0'0'4,"0"0"460,0 0 1048,0 0-180,0 0-239,0 0-77,0 0-56,0 0-80,0 0-168,0 0-140,0-9-56,6 9 24,-6 0 12,0-2 24,5-1-24,-5 3-4,0-3 0,0 1-80,0 0-64,8 2-76,-3-6-40,-5 4-24,0-1-40,8 2-4,-8-3-19,0-1 11,4 2-40,-4-2-8,8 4-64,-5-4 12,-3-2-12,8 6-52,2-4 16,-10 0 20,11 0-8,-3 0 12,-5 2-16,9 3 28,1 0-12,-2 0 32,-3 8 56,0 5 44,5 0 128,-5-2 92,-5 4-144,9 3 32,-12-5-92,0 3 44,9 0 12,-9 0 0,0-3-72,0 0-64,0 0-32,0 0-52,-9-3 12,9 1-12,0 0-8,-4-4-4,-4 4-12,8-6-36,-3 3 48,-5-5-48,8 2 0,-3-2-4,-7 2-8,10-2-4,-3 2-4,-2-2-40,5-3 40,-8 7-52,8-7 12,-3 2-12,3 1-16,-8-2 4,8 3 12,0-1 0,0-3 0,0 0 48,0 0-40,0 0 40,0 0-48,0 0-24,0 0-64,0 0 16,0 0 128,8 0 4,-8 0 72,3 0-24,-3 0-36,0 0 0,8 0 64,-8 0-64,0 0-8,0 0-4,5 0-12,-2 0-64,-3 0 76,10 1 96,-7 3-12,8 4-12,1-7-12,-3 4 28,3-1 44,4-1 4,0 3-4,-5-4 0,9 1-8,-3-1-28,3 4-12,-12-4-36,5-2 24,-2 0-68,0 0 8,-11 3-8,10-3 0,-7 0 12,-3 0-8,0 0 0,0 0-4,0 0-4,0 0-4,0 2-48,0-2-20,0 0-24,0 3 92,0 0 4,0-3 0,0 0-60,0 3-12,0 1-76,0-4-132,0 3-84,0-3-48,0 0-64,0 0-100,0 0-184,0 1-384,0-1-525,-3 0-555,3 0-780,-10 0-2745</inkml:trace>
  <inkml:trace contextRef="#ctx0" brushRef="#br0">14705 2183 2656,'0'0'64,"0"0"4009,0 0-2037,0 0-612,0 0-340,0 0-136,0 0-116,0 0-80,0 0-16,0 0-32,9-24-112,-9 24-99,0-2-145,0 2-60,0 0-28,0 0-48,4 0-24,-4 0-52,0 2-64,8 1 16,-8 0 96,5 5-24,-5 5 384,7 5 264,6 2-144,-13 5-164,3 3-52,2 7-20,3-1-28,-5 2-184,-3 1-44,8-1-4,-3-2-12,-5-7-8,0 4-4,0-7 12,0-1-8,-13-1 32,13-1-24,-3-8-72,-5 3 0,0-1-36,8-2-48,-13-5 0,1 2-84,4-1 0,-5-4-96,10 0-256,-5-2-12,-3-3 48,11 0-228,-3-3-372,-7-2-676,10-1-1113,0-5-2227,0 4-2757</inkml:trace>
  <inkml:trace contextRef="#ctx0" brushRef="#br0">16013 2190 912,'0'0'1044,"0"0"-1044,0 0-560,0 0 444,0 0 116,0 0 304,0 0-4,0 0-132,0 0 120,0 0-276,-3-18 104,6 16-116,-3-3 316,0 5 1168,0 0-127,0 0-133,0-3-148,0 3-180,0 0-156,0 0-32,0 0-24,0 0-64,0 0-108,0 0-140,0 0-128,0 0-80,0 0 28,0 0-64,0 0 192,0 0-40,0 0-4,0 0-48,0 0-24,0 0 36,0 0 0,0 0 24,0 0-36,0 0-88,0 0-132,0 0 40,0 3-44,0 4 224,0 4 128,0 4 369,0 4 79,0 7 100,-3 0 104,-2 6-128,5 4-296,0 1-40,-6 0 16,6 2-136,-5-5 36,5-2-24,0-4-160,0-2-92,-8-4-88,8-9-48,0 3-40,0-4 0,0-1-8,0-1-4,0-2-56,0-7-72,0 2-52,0-1-44,0-2-52,0 0-20,0 0-76,8 0-60,-8-2-36,0-2-236,0-4-512,0-2-800,5-3-997,-5 0-2123,0 3-1373,0-4 3405</inkml:trace>
  <inkml:trace contextRef="#ctx0" brushRef="#br0">16225 2152 508,'0'0'1408,"0"0"536,0 0 753,0 0-877,0 0-812,0 0-216,0 0-112,0 0-72,0 0-148,0 0-100,0 0-104,-34 18-52,34-15-36,-5 7 124,-3-3 128,3 2 268,2 9 68,-8-3-64,3 2 5,3 4-25,-6 4 96,2-4-28,-2 5-172,6-4-140,-3-1-84,-5 3-28,10-3-72,-8-1 0,6-6-48,-8 4-48,6-6-16,7 2-84,-12-6-44,12 3 4,-13-6 40,13-1 16,0-1 20,-4-3-24,-4 0 12,8 0-36,0 0-36,-3 0-120,-2-5 0,5 5 8,0-7-20,0 7 60,0 0 8,0-3 60,0 3 0,0 0-4,0 0-112,0 0-4,0 0-32,0 0 156,0 3 92,5 4 128,-2-5-36,-3 2-64,12 3 16,-12-6-64,9 4 12,-5-1-12,-4-1-12,8-2 28,-4-1-16,3 2 36,-2-2 4,3 3-16,5-3 60,-7 4 76,7-4 192,0 0 132,7 1-244,-4 1-180,3 4-56,-11-1-76,5 5 12,-2 1-8,1-1-4,-4-4-12,5 4-64,-10-2-20,5 3 36,-8-7 12,5 4-48,-2-7 24,-3 4 0,0-2-64,0 1 4,0-4-132,0 0-136,0 0-24,8 0-24,-8 0-88,0-7-244,3 2-520,-3 0-976,0-3-1913,0 2-1327,0 1-553</inkml:trace>
  <inkml:trace contextRef="#ctx0" brushRef="#br0">16451 2563 2872,'0'0'5457,"0"0"-3169,0 0-872,0 0-684,0 0-84,0 0 128,0 0 184,0 0 20,0 0-163,0 0-257,0 0-88,4-3-116,4 3-72,-5 0 24,10-3 72,-2-2 4,-6 1-92,6 0-132,2-4-100,-5 4-60,4-4-8,-9 0-64,7 3 8,-7 0 60,5 1 0,-8-1 4,0 0 4,0 0-4,-8 0-84,5-1-28,-10-1 28,5 2-52,-4-3 88,-1 3-12,2-3 52,0 7-4,-7 1 12,7 0-4,-1 0 4,7 0 4,-1 5 68,-7 3 24,13 1 76,-13 1 36,13 3 52,0 0 44,0 3-12,0 4 24,0 1 72,8-2 0,-3 2-84,2-2-84,-1-4-88,5-1-60,-3 3 0,4-8-24,-9 1-40,15-2-8,-12-1-4,-1-4-152,6 0 12,2 2 36,-13-3-52,8-2-32,-4 0 8,4 0 28,-8-7-52,3 7 0,7-3-20,-10-5-68,11 3-80,-11-3-112,0 5-76,0-6-188,5 5-348,-5-1-525,0-2-803,0 1-2132,0 1-1593</inkml:trace>
  <inkml:trace contextRef="#ctx0" brushRef="#br0">16749 2211 5685,'0'0'5656,"0"0"-3876,0 0-748,0 0-300,0 0-12,0 0 137,0 0 51,0 0-80,0 0-124,0 0-40,11 19 20,-11-13 24,0 7-64,0 2-72,0-2 32,0 5-24,0-1-48,0 4-108,0-1-64,8 9-32,-8-5-16,3 0-12,-3 2-108,9 0-56,-6-5-88,-3 0-44,9-1-4,-5-4-12,1-5 0,-5-1-100,0 1 16,6-4 0,-6-1-36,0 1-24,0-3 12,0-2-36,0 4-36,0-1-4,0-3-32,-6 0-84,6 2-40,0-2-84,0-2-48,0 0-48,0 0-160,0 0-344,0-6-832,0 2-1917,0-7-1999,0 5-1421</inkml:trace>
  <inkml:trace contextRef="#ctx0" brushRef="#br0">16949 2482 588,'0'0'1080,"0"0"-256,0 0 1704,0 0 141,0 0-649,0 0-408,0 0-188,0 0 28,0 0-136,0 0-447,0 0-157,26-24 80,-26 22 48,8 2-104,-3-1-148,-5 1-160,0 0-100,8 1 4,-3 7 56,1 2 148,7 3 200,-9 0-144,5 3-228,-2 4-48,-7 1-100,13-5-96,-7 3-112,-1-6 0,-5 3-8,13-4-72,-13-1-24,8-5 0,-8 1-12,3-2-16,-3-4-20,0 2-168,0-3-28,0 0-12,0 0-72,8-3-36,-8-3-268,0-6-420,4 0-608,5-3-853,-9 2-1323,8 0-1524,-8-9-473</inkml:trace>
  <inkml:trace contextRef="#ctx0" brushRef="#br0">17189 2369 1396,'0'0'7773,"0"0"-5861,0 0-920,0 0-124,0 0 380,0 0 180,0 0 77,0 37-205,0-22-156,-4 7-128,-5 1-140,5 3-160,-4-2-88,5 4-108,-5-2-168,5-4-172,-7 1-108,7-9 52,-5 2-28,8-3-40,-5-3-56,-2 0-48,7-2 40,0-5-124,0 2-40,0-3-200,0 1-88,0-3-72,0 0-76,0 0-132,-4 0-312,4-5-704,0-3-2097,0 6-2291,0-7-1413</inkml:trace>
  <inkml:trace contextRef="#ctx0" brushRef="#br0">17324 2511 4592,'0'0'9125,"0"0"-7093,0 0-1011,0 0 7,5 41 368,-5-27 24,0 1-60,0-2-436,0-2-480,0 2-236,0-2-208,0-1 0,0-5-12,0 1-96,8-6-52,-8 4-104,4-4-16,5 0-144,-9-4-208,7-7-304,1-7-532,-3 2-1004,1-5-1749,-1 7-1599,-5-17-645</inkml:trace>
  <inkml:trace contextRef="#ctx0" brushRef="#br0">17389 2236 7417,'0'0'6148,"0"0"-4816,0 0-952,0 0-216,0 0 100,0 0 24,0 0 16,0 0-304,0 0-104,0 0-336,-19 33-568,19-25-796,0-5-2252,0 0-2701</inkml:trace>
  <inkml:trace contextRef="#ctx0" brushRef="#br0">17518 2615 1840,'0'0'6457,"0"0"-6341,0 0-116,0 0 0,0 0 236,0 0 684,0 0 536,0 0-4,0 0-340,0 0-540,0 0-372,12-7-8,-9 4 124,-3 3 164,0-6 220,8 1 69,-3 0-97,-5 0-52,8 0-52,-5-3-152,5 0-96,-3 2-136,2-4-36,-3-1-4,4-1-80,-3 3-56,-1-3-4,7 1 0,-11 6 80,13-3 88,-13 5 12,0 1-64,8-1-32,-3 3 44,-5 0 148,6 3 124,-1 2 92,3 3-36,-5 2-48,7 1-24,-7 5-72,1-4-52,-4 4-96,12-2-68,-12-1-40,12-3-48,-12-2 48,13 0-56,-5-5-4,-5 4-12,5-6-72,-5-1-136,5 0-92,-8-1-52,10-6-180,-10 4-244,0-5-332,7 3-692,-7-6-1925,0 3-2207,0-2-2441</inkml:trace>
  <inkml:trace contextRef="#ctx0" brushRef="#br0">17822 2007 344,'0'0'2336,"0"0"-1948,0 0 1804,0 0 537,0 0-977,0 0-772,0 0 48,0 0 560,0 0 236,0 37-99,0-19-289,-5 1-192,5 4-228,0 3-276,0-4-180,0-2-172,0-2-108,0-1-112,0-2-108,0-2-4,0-3-56,0-2-12,0-5-108,0 5-24,0-5-40,5-3-8,-5 2-256,0-2-124,0 0-88,5 0-36,-5 0-164,0-2-496,0-1-1429,0-5-3639,8-2-1861</inkml:trace>
  <inkml:trace contextRef="#ctx0" brushRef="#br0">17971 2424 3392,'0'0'7801,"0"0"-5433,0 0-1592,0 0-648,0 0 176,0 0 476,0 0 837,0 0 91,0 0-384,0 0-556,-8-3-452,8 3-168,-5-2-28,-1 2 12,1 0 16,-3 0 20,-5 0-44,13 2-52,-12 1-68,12 3 44,-11-6-48,11 0-4,0 4-92,0-1-40,0 2 4,0-4 24,0 3 32,0 4 76,0-5 4,0 5-4,8 0-40,-5 0 40,5 2 136,-4-2-72,9 0-64,-13 0 0,8 3 36,3-2 12,-6 2 12,3 2 76,5-3-52,-13 1-72,6 2 120,2-2-20,-3 0-40,-5 2-24,7-3-48,-2-4 0,-5 3-76,0 0 76,-5-1 60,-2-1 72,2 1 124,-3-3 300,2 3-124,-7-5-200,0 4-100,2-4-72,-10-2-56,9 1 4,9-2-8,-5 0-120,-2 0-72,10 0-100,-6-2-80,6 1-160,0-4-344,0-3-352,6-2-596,4-1-1185,-10 1-2475,11-4-2845</inkml:trace>
  <inkml:trace contextRef="#ctx0" brushRef="#br0">18732 2217 1120,'0'0'6233,"0"0"-4129,0 0-800,0 0-468,0 0-80,0 0 116,0 0 232,0 0 108,0 0-79,0 0-101,0 0-488,4-6-312,5 4 4,3 0 84,-1-4 12,-3 4 72,16-3 172,1 1 80,2-1-108,5 3-124,-3-3-48,7 0 0,-7 4-60,2-1-124,-10-3-84,11 5-108,-9-3 0,-2 0-72,1-2-12,11 3-36,-15-1-36,-4 3-4,6-1 4,-3-6-28,-2 5-8,-2 1-124,0 1 60,-2-7 52,-3 6-4,-5-2-84,-3 3-256,0 0-148,0 0-276,-3 0-612,-10 3-637,-6 5-979,6-7-3209</inkml:trace>
  <inkml:trace contextRef="#ctx0" brushRef="#br0">18913 2249 744,'0'0'5625,"0"0"-4049,0 0-112,0 0-392,0 0 216,15-38-188,-15 34-40,0-2 64,0 4-56,0 1-139,0 1-121,0 0-240,0 0-200,0 0-236,0 0-132,0 3 0,0 7 360,0 11 536,0 1 80,10 7-176,-10 7-96,0 4-160,0 2-144,3-1-160,-3-1-56,0-7-40,0-4 12,0-3-48,0-7-108,0-3-48,8 0-12,-8 2-72,5-7-112,-5-4-32,0-1-52,0-3-80,0-1-104,0-2-56,-5 0-160,-3 0-420,8-5-968,-13-8-3117,13 7-4252</inkml:trace>
  <inkml:trace contextRef="#ctx0" brushRef="#br0">19453 2139 1344,'0'0'820,"0"0"5165,0 0-3821,0 0-784,0 0-396,0 0-12,0 0 52,0 0-52,0 0-79,0 0-181,0 0-228,5-9-188,-5 9-160,0 0-124,0 0 40,0 0 20,0 1 28,0 6 280,0 3 360,0 4 16,0 1-256,0 6-24,0 3-76,0 0 76,0 7 56,0-2-108,0 2-48,0 1-88,0-4-108,0-1-32,0 0-16,0-2-12,8-4-60,-8-7 0,0 2 36,5-4-84,-5-4 84,7 2-96,-7-7 0,0 0 0,0 0-12,0 1-36,0-4 48,0 0 0,0 0 0,0 0 0,0 0-60,0 0-60,0 0 24,0 0 12,0-4-12,0-1-112,0 1-80,4-5-16,-4 0 64,4-3 60,-4 0 8,13-1 40,-13 0 52,8 0 80,-5 3 60,5 0 0,-3 5-48,1 1 36,-6-1-40,7 5 64,-1-3 28,7 3 20,-13 0 36,7 0-24,-7 4 4,13 4-16,-13-1 12,13 6 36,-7 3 4,-1-1-28,3-1 0,-5 4-136,7-4 4,1 1 108,-8 1-72,2-3 0,2-6-44,-2 2 0,-5-1 8,13-6 48,-13 4-56,0-4 0,8 1-4,-5-3-12,-3 0-156,0 0 24,8 0-48,-5-3-76,7-2-104,-7 0-272,-3-3-204,8 2-244,-8-4-816,3-3-2477,6 4-3395</inkml:trace>
  <inkml:trace contextRef="#ctx0" brushRef="#br0">19799 2500 1408,'0'0'5385,"0"0"-3309,0 0-912,0 0-196,0 0 228,0 0 308,0 0 4,0 0-147,0 0-417,0 0-236,17 2 116,-9-2-136,3 0-224,-6 0-72,6 0 20,10 0-20,-18 0-104,1 0-128,8 0-64,-3 0-36,-5-2-8,-4 2-4,7-6-36,-2 4 68,-5-1-80,0-2-72,0 0-52,0 0-20,0-3-16,0 6 52,0-7 36,0 4-36,0-3-4,-5 0 40,-2-2 24,7 5 48,0-3 8,-13 3 52,13 0-52,-4 2 40,-4 2-48,8 1-48,-7 1 0,7 6 48,-13-3 108,5 6 100,3 1 0,-1 1-28,1 2-20,-3 4 20,5-3 28,-5 2 8,3 1-12,-3-3-68,8-2-28,0-4-24,0 1-12,0 0-68,0-5 4,0 3-8,0-3-44,0 1-28,13-6 60,-5 10 12,3-9-168,0-1-64,2 2 16,0-2-4,6 0-32,-6 0-88,7 0-76,-7 0-68,1 0-104,2 0-108,-7 0-128,-5 0-340,4 0-273,-8 0-603,0 0-1880,-8 0-1657</inkml:trace>
  <inkml:trace contextRef="#ctx0" brushRef="#br0">20092 2508 1896,'0'0'548,"0"0"1668,0 0-107,0 0-369,0 0-508,0 0-96,0 0 188,0 0 16,0 0-96,0 0-412,0 0-216,19-6-63,-19 6 67,0 0 24,0 0-136,0 0-128,0 0-132,0 0-112,0 1-88,0 4-36,-6 2 184,1 2 60,-3 3-12,8 0-48,-5 1-84,5-1-28,-8 1-84,8 0 84,0-4 40,8 1 96,-8-2-100,5-3-60,8 1 100,-7-4 60,2-2-4,13 0-68,-9-8-148,4 3-36,5-5-172,-15-1-36,7 0 64,0 1 8,-1-3-72,-4 2-96,-8-2-112,3-7-28,-3 9 64,-3-3 12,-5 1 32,-4 0 64,-1 1-4,0 4 312,-1 7 172,-4-3 372,7 3 108,-9 1-172,7 1-224,5 4-148,-3 3-44,-2-6 92,5 6-60,5-3-96,-5 0-148,8 0-84,0-2-172,0-1-360,0 4 0,8-4-268,3-1-589,-6 4-943,3-5-3164,3 0-1197</inkml:trace>
  <inkml:trace contextRef="#ctx0" brushRef="#br0">20480 2557 4668,'0'0'4701,"0"0"-2225,0 0-1284,0 0-672,0 0 216,0 0 404,0 0 305,0 0-365,0 0-536,5 37-252,3-32-44,-8 1-40,0-6-48,0 7 48,0-4 88,0-3 80,0 0 164,0 0 4,0 0 28,5 0 72,-5-7-124,8 4-132,-8-5-124,3 3-72,0-6-32,-3 0 20,0 1-12,0-2 12,0 0-96,0 0-36,0-1 4,0 2-52,0 0 4,0-2 76,-3 3 4,3 0-84,0 1 12,0 4-4,0 0 0,0-2 52,0 7-56,0-3-4,0 0-4,3 0 0,-3 1 0,0 1 0,0-6-56,8 2 12,-3 4-24,3-6-24,-3 4-40,2 0-8,-3-4 12,8 7-12,-4 0 24,5-3 12,-10 3-28,2 0-32,6 0 24,-11 0-28,13 0-44,-13 0-60,0 0-40,8 0-24,-8 3-24,0-3-24,0 0-64,0 0-132,0 3-284,0 4-376,-8-5-404,8 2-633,0 1-1719,-5-2-1837</inkml:trace>
  <inkml:trace contextRef="#ctx0" brushRef="#br0">20713 2502 1016,'0'0'5477,"0"0"-3165,0 0-876,0 0-380,0 0 240,0 0-32,0 0-76,0 0 24,0 0-115,0 0-229,0 0-240,37-5-188,-34 5-60,8 0-24,2 3 60,0-3 108,-1 0-136,-4 0-204,5 0-100,-7 0 4,7 0-40,0-6-36,-7 4 48,7-3-60,-9 0 0,4 2-4,-3-2-68,3 0 8,-8 0 4,0-1-24,0 3-72,0-5 56,0 3-20,-8-3 112,3 4-4,-3-5 8,4 6 4,-4-6 12,3 5 96,-1 0-36,-7 1-72,8 2-8,-3 1-40,2 1 44,-2 7 4,3 0 4,-8 2 108,6 0-4,7 7-12,-5-4-12,-3 5 16,8 0 20,0-3-24,0-3-84,0 5 40,8-1-40,-3-6-12,2 1-80,-2-6-28,8 3 0,-5 0 8,-2-5-8,7 0-24,-5 4-76,-3-7-108,1 1-196,-6-1-136,5 0-100,-5 0-164,0 0-356,0-4-1073,0-3-2263,0 7-2177</inkml:trace>
  <inkml:trace contextRef="#ctx0" brushRef="#br0">21102 2511 3616,'0'0'836,"0"0"1533,0 0-953,0 0-328,0 0 88,0 0 164,-21 36 156,21-26-24,0-6-212,0 5-343,0 0-161,-3-4-16,3-3-24,0 6-140,0-8-64,0 3-36,0-3 0,0 0-40,0 0-56,0 0-44,0 0-20,0 0 12,3 0-28,-3 0-56,0-3-52,13 1-36,-13-4-20,8 4-28,-3-3 0,2-3-12,-3 3-24,-4-1 36,9-2-48,4 3-12,-13-6 0,3 2 40,0-2-80,5-2 4,-3 4 60,8-3-72,-13-1-48,6 0 40,7 0-68,-10 4 28,6 2 44,-6-1 0,6 7 4,-9-6-12,0 5-96,0 2 12,4 0 12,-4 0 12,5 5 60,-5 0 12,0 6 56,0 1 40,0 2 48,0 6 0,0 4-8,0-8-88,0 2-36,0 0 84,0-7-84,0 5-12,0-9 12,0 1 36,0-3 24,6 1-12,-1-6 48,-5 3 48,8-3 12,-5 0 0,-3 0 76,10 0-52,-7-3-72,8 0-60,-2-2-52,3 0-4,-3-3-4,2-3-48,0 4 36,2-2 4,-2-1-52,10-3-24,-12-2-84,10-1 60,-3 5 0,-3 1 108,6-1-8,-6 4-44,-6 6 4,6-4-24,-7 5 16,1 6 56,-1-4 132,-1 8 4,-5 3 8,8 0 24,-8 1 24,0 4-12,3-4-48,-3 1-28,0 1-104,0-3-4,0-3-56,8-4 12,-8 2-60,0-3-132,0 3-264,0-8-220,0 2-228,0-2-304,0 0-896,0 0-2457,0-10-5319</inkml:trace>
  <inkml:trace contextRef="#ctx0" brushRef="#br2">23429 2304 1420,'0'0'144,"0"0"4709,0 0-2929,0 0-408,0 0-664,0 0-168,0 0 32,0 0 40,0 0-56,0 0-128,0-21-88,0 20-44,0 1-60,0 0-56,0-2 16,0 2-23,0 0 7,0 0-36,0 0 0,0 0-40,0 0-40,0 0-20,0 0-40,0 0-36,0 0-28,0 0-8,0 0-72,0 0 8,0 0 28,0 0-40,0 2 0,0 4 80,0-3 140,0 7 172,0 1 164,0-1-104,0 5-136,0-2-12,0 1-36,0 1 48,0 1-12,0 0 48,0 3 36,0-6-60,0 8-60,0-6-76,0 6 52,0-6-76,0 4 48,0-5-32,0 4-28,6 0-24,1-3-12,-7 2-36,11-4-24,-11 2-52,11-2 52,-3-2-52,-5-1 4,7 1 0,2-1-8,-9-2 0,2-3 4,3 3 4,-5-5 0,7 0 0,-7 2 36,5-2-40,-5-3 80,8 0-28,-1 0 48,1-3-36,1-5-24,-4 5-40,5-5-8,-2-2 0,2 7-8,0-5 0,-2 3-4,1-3-48,-9 1 12,10-1 36,-5 3 0,-3-3-36,1 3 0,-1-1-36,3-2 8,-3-2 28,3-3 36,-8 2-72,3-5 24,5-4-24,-8 3-12,0-6-48,0-1-36,0-4 32,0 2-68,0 1 24,0-1-4,0 3 16,0 0 84,0 4 92,0 4-132,-8 3 40,5 0 0,3 1 24,0 4 72,0 4 4,-8-2 0,8 2 0,0 0 4,0 3-4,0-2-4,0 2-4,0 0-56,0 0-24,0 0-64,0 0-20,0 0-4,0 0 16,0 0 44,0 0 28,0 0-36,0 0-40,0 0-20,0 0 20,0 0-24,0 0-8,0 0-64,0 0-52,0 0-72,0 0-96,0 0-76,0 0-68,0 0-48,0 0-204,0 0-125,0 0-23,-5 0 80,5 0 84,0 2 48,0 1 412,0 0-276,0 2-980,-8-5-880,8 3-1573,13-19 1597</inkml:trace>
  <inkml:trace contextRef="#ctx0" brushRef="#br2">23933 2405 1216,'0'0'1932,"0"0"-1924,0 0 1724,0 0 1353,0 0-985,0 0-812,0 0-144,0 0 40,0 0 8,0 0-24,26-20-51,-26 17-113,0 3-116,0 0-116,0 0-64,0 0 0,0 0-112,-7 0-196,1 3-144,1-3-124,-3 3-84,5 4-48,-5-1 4,-5 2 4,1 1 52,4-3-52,0 4-8,-5-2-4,10 1-8,-5-2-72,8-1 76,0 4-76,0-5-52,-3 0 64,3 0 60,0 0 12,3 1 36,-3-3 52,11 5-76,-1-4 48,1 2 0,-3-3 36,4 0-88,1 4 0,-2-5-8,-3 2 0,-3 3-4,1-6-68,1 8 0,-1-6 0,-1 0 32,3 5 40,-8 0 48,0-3-36,0 5 156,-8 1 12,3-1-44,-1-4-16,-7 4 0,8 0 12,-3-1-8,-3-1-16,-2 0-60,1 2 12,4 0-56,-3-5 4,1 3 40,-1-5 0,8 4-36,-5-3-12,4-2 0,-5 3-48,9-5-12,0 0-24,0 0-144,0 0-76,0 0-120,0-8-280,9 3-132,-5-3-104,4-5-312,-5 3-440,8 0-833,2-2-1411,-5 3-1497,0-3 201</inkml:trace>
  <inkml:trace contextRef="#ctx0" brushRef="#br2">24087 2547 10649,'0'0'4820,"0"0"-3996,0 0-816,0 0 261,0 0 367,0 0 280,0 0 252,0 0-284,0 0-420,0 0-244,0 0-4,35-3 16,-27 3 24,0 0-24,4 0-16,-12-4-56,13 3-4,-2-2-60,-11 1-44,8 0 32,-5-3-24,-3 2 0,8-2 24,-8-3-72,5 3-4,3-1-8,-8-2-12,0-2-72,0 2 12,-8-2-72,3 1-28,-3-3-44,5 3 44,-5 2 148,8-1 24,-11 7 84,7-6-40,-5 7-44,-3 0-72,7 3-12,2 2 84,-8 6 0,-2-2 156,5 3 52,-3 1 24,6 5-16,-3 2 16,-4 2 80,12 1 136,-5 0 216,2-4-232,3 0-140,3 2-64,2 0-48,2-8-48,-2 0-60,8 0 24,-5-3-12,3-2 16,2-3-92,-2 3-8,-3-7-12,4-1-48,1 2-40,-2-2-32,-3 0-60,3-2-72,2 1 0,-5-7-64,4 3-20,1-3-76,-2 3-96,-3-3-48,3 6 0,2-4-160,-8 4-308,3 2-904,-8 0-2237,0 0-3231,-13 2 527</inkml:trace>
  <inkml:trace contextRef="#ctx0" brushRef="#br2">25474 2149 6409,'0'0'5964,"0"0"-3624,0 0-856,0 0-355,0 0-225,0 0-104,0 0-112,0 0-236,0 0-148,0 0-12,30-5 28,-4 2 152,-2 0 28,4-4-236,-4 3-156,4-3-108,-4 1-64,-3-1 4,2 2-36,-11-3-88,-3 7 40,2-7 24,-3 3 44,-5 1 16,-3 3 48,10-2 4,-10-1 8,0 4 72,0 0-8,0-6-64,-10 4 0,10-1-88,0-3-116,-11 2 44,11-1-32,-11-1 80,2 3 16,0-4 36,6 4-52,-9 0 52,1-2 60,-2 2 12,5 1 60,-3 2 28,-2-3-52,9 3-36,0 0-8,4-3 8,0 3 36,0-2-48,0 2-108,0 0-136,0 0-196,0 0-124,4 0-492,0 2-644,9-2-817,-2 0-2239,-3 0-2305</inkml:trace>
  <inkml:trace contextRef="#ctx0" brushRef="#br2">25734 2253 3252,'0'0'2633,"0"0"1607,0 0-2592,0 0-124,0 0-80,0 0 32,0 0-239,0 0-161,-11 35-156,2-23-208,9 0-212,0 0-36,-12 6-40,12-1 100,-12 3-40,4-1-12,5 7-12,-5 0-28,8-2-32,-13 2-64,13 1-92,-11-6-64,11 2-24,0-2-72,-5-8-36,5 0-48,0 0-96,0-5-84,5-3-84,-5 1-112,0-6-192,6 0-180,-1-6-196,8-5-492,-13-4-1672,8 5-3841,-5-12-3216</inkml:trace>
  <inkml:trace contextRef="#ctx0" brushRef="#br2">25514 2374 1720,'0'0'1060,"0"0"1977,0 0-933,0 0-1092,0 0-444,0 0 120,0 0 84,0 0-140,0 0-16,0 0 88,0 0 60,-10-13-52,10 11-56,0 2-12,0 0 61,0 0 55,0 0-28,0 0-152,0 0-112,0 0-148,10 0-84,-10 5 116,3 3 212,5 5 276,-3-3-112,2 4-24,6 7-88,-13-8-96,8 8-96,0-3-64,-5 0-116,5-3-124,-3-3-12,3 1-108,-3-1-4,-5-3-8,6 0-72,-1-3 0,-5-1 12,0-2-4,8-3-164,-8 2-72,0-2-28,0 0-32,0-2-88,0-3-220,0-4-400,0-4-948,3-5-1981,-3 6-1619,0-12-2193</inkml:trace>
  <inkml:trace contextRef="#ctx0" brushRef="#br2">25144 2442 2816,'0'0'404,"0"0"3701,0 0-2121,0 0-548,0 0-344,0 0-56,0 0-40,0 0-60,0 0-52,0 0-103,0 0-85,0-8-88,0 8-64,0 0-12,-8-4-4,8 4 0,-3 0-260,-6 0-136,6 0-116,-10 0-12,5 0 4,-3 4-8,3 4-12,-13-3 0,9 3 12,1 1 76,-2 3 32,2 1-8,3 0 32,-4 1 16,0 2 72,-1-1 8,6-1 52,7 6 24,0-7-60,0 5-88,7-4-48,-3-1-104,8-7-4,9 3-8,-13-5 0,16 0-76,-1-4-36,-2-12-112,-2 3-36,5-6-8,9-6-40,-14 2 36,2-4 168,-5 4 16,4-4-4,-12 2 40,3 0 0,2-2 52,-13 4-80,8 0-8,-8-4 12,0 0-40,-8 4 40,8 3-136,-13-2 192,13 3 28,-11 2 88,8 5 60,-2 2 132,-8-1-48,6 4-224,2 0 32,-3 3-40,5-2-4,-7 2-4,10 0 4,0 0-4,0 0-112,-3 0-52,3 0 12,0 0-24,0 0 60,0 0 28,0 0 96,3 0 40,-3 0 108,0 0-40,0 0 4,0 2-40,10 1-60,-7-3-12,-3 3 0,0 4 0,0-1 124,0 2 12,8 7 120,-8 1 36,0 4 0,0 2-48,0-1 60,0 8-16,0-4-68,0 0 0,-8-2-16,8-2-24,0-2-68,0-6-4,0 0-100,0-3-8,0-2 4,0 0 0,0-6-4,0 1-4,0-1-128,0-2-16,0 3-8,8 0-64,-8-1 16,5-2-88,2 3-96,-7-1-88,5-2-96,-5 3-148,8 0-252,-8-3-436,0 3-849,0-3-1551,0 4-1876</inkml:trace>
  <inkml:trace contextRef="#ctx0" brushRef="#br2">25213 2262 848,'0'0'1968,"0"0"-1876,0 0 64,0 0 1996,0 0-43,0 0-461,0 0-460,0 0-156,0 0-120,0 0-488,0 0-68,0-27-8,0 24-84,0 1-136,0-4-116,0 4 68,0 2-32,0-3 68,0 3 24,0 0 36,0 0-12,0 0-48,0-2 12,0 2-4,0 0-60,0 0-12,0-3-40,7 3 100,-7-3 16,0 3 36,5 0-16,-5-2 44,8 2 20,-8-2 52,0 2 16,0-3-31,0 0-61,5 1-76,-2 1-12,-3 1-52,0 0-40,0 0-8,0 0 0,0 0 4,0 0 60,0 0-16,0 0-32,0 0 32,0 0-40,0 0-8,0 0 8,0 3 120,0 3 232,0 1 568,0 3-144,-3 1-280,3 3-148,-5 1-52,5 3 36,0 1 88,0 2 240,0-1-16,0 4-216,0-2-24,0 1-40,5 0-20,-2-1-88,-3-2-84,11-2-56,-11-1-16,8-4-104,-3 2-4,3-2-60,-3-5-48,-5 2-16,0-4-44,6-1-204,-6 0-28,0-2-72,0 0-108,0-3-88,0 0-84,0 0-260,-6 0-408,6-6-936,-13-1-2325,8-1-2548</inkml:trace>
  <inkml:trace contextRef="#ctx0" brushRef="#br2">26240 2707 2560,'0'0'224,"0"0"3665,0 0-1409,0 0-428,0 0-420,0 0-220,0 0-88,0 0-103,0 0-93,0 0-92,0-5-116,0 5-184,0 0-164,0 0-100,0 0-132,0 0-120,0 0-124,0 0-84,0 0-4,8 0-4,3 0 80,-3 5 76,12-3 180,6 1 216,-4-2-88,7-1-212,-4 2-136,2-2-60,-3 0-60,-9 0-56,6-2-28,-10 2-84,2 0 8,-5 0 16,4 0 36,-12 0-12,8 0-64,-4 0-32,-4 0 0,0 0-16,0 0-36,0 0-104,-4 0-116,-4 0-120,4 0-232,-4 0-460,0 2-448,-11 4-665,6-4-1551,8 1-1473,-6 2 181</inkml:trace>
  <inkml:trace contextRef="#ctx0" brushRef="#br2">26259 2827 6565,'0'0'6556,"0"0"-5096,0 0-1156,0 0 224,0 0 745,0 0 131,0 0-112,33 24-324,-12-24-312,-7 1-240,2 3-124,5-4 20,-6 0 88,-2 0 76,6 0-104,-1-4-176,-3 3-88,-4 1-108,-3-2-64,5 2-96,-8-3-56,1 3-148,-6-2-72,0 2-84,0 0-88,0 0-280,0 0-436,-11 2-668,3 1-1185,-5-1-3907,2-2 339</inkml:trace>
  <inkml:trace contextRef="#ctx0" brushRef="#br2">27026 2500 2268,'0'0'548,"0"0"1928,0 0-211,0 0-553,0 0-392,0 0-60,0 0 96,0 0-48,0 0-60,0 0-55,0 0-161,-13 2-120,13-2-64,0 0-152,0 0-172,0 0-136,0 0-96,8 0-72,-8 0-88,5 0-120,3 0 136,3 0 8,-3 0 52,5 0-28,10 0-48,-10 0-124,6 0-8,0 0-36,-6 0-24,7 0-84,-7 0-40,0 0-20,-2 0-196,-8 0-24,2 0-40,-5 0-12,0 0-60,0 0-104,0 1-220,-8 2-180,-3 2-489,-2-1-1103,0-3-1920,6 4-537</inkml:trace>
  <inkml:trace contextRef="#ctx0" brushRef="#br2">27502 2173 1120,'0'0'7373,"0"0"-5121,0 0-776,0 0-480,0 0-64,0 0 16,0 0-68,0 0-27,0 0-33,0 0-64,17 36 32,-9-21 44,-8 4-100,0-3-36,0 5-40,0 0-136,0 2-96,0-1-36,0 1-88,-8-4-120,4 4-56,4-4-64,0-2-48,-8 0 0,3-5-12,5 1-60,-8-2 0,8-3-28,-4-1-68,4 2-132,0-6-136,0-3-132,0 7-172,0-7-160,0 0-580,0 0-1004,0 0-1913,0-2-2908</inkml:trace>
  <inkml:trace contextRef="#ctx0" brushRef="#br2">27362 2684 1708,'0'0'6413,"0"0"-3465,0 0-1716,0 0-744,0 0 124,0 0 456,0 0 216,0 0-3,0 0-225,0 0-316,0 0-116,43 25 184,-30-25-52,7 0-244,-1 3-184,7-3-48,-7 0-88,6 0-124,-9-3-68,0 3-108,-5 0-184,10-2-312,-9-3-116,-9 5-48,2 0-56,-5 0-124,8-3-416,-8 3-953,0-5-2215,0 0-1917</inkml:trace>
  <inkml:trace contextRef="#ctx0" brushRef="#br2">28052 1978 1800,'0'0'468,"0"0"328,0 0 1564,0 0-291,0 0-577,0 0-392,0 0-68,0 0-120,0 0-28,0 0-32,0 0-40,-27 1-80,27-1-92,0 2-59,0-2-57,0 0-88,0 0-100,0 0-116,0 0-84,3 0-72,-3 3 144,8 1 88,-5-4 84,10 1 4,6 1 216,-2 3-16,-1-5-144,8 0-172,4 0-76,-9-5-56,-1 3-52,1 1-36,-6-3-48,-2 1-4,-3 1-56,1 2 48,-6-1 0,-3 1 0,9 0 12,-9 0-4,0-3 4,4 3 0,-4 0-12,0 0-76,0 0 16,0 0-12,0 0 36,0 0 36,0 0 4,0 0 4,0 0 4,0 0 8,0 0 64,0 0 0,0 0-12,0 0-48,0 0 40,0 0-40,0 0 36,0 0-44,0 0-4,0 0-12,0 0 4,0 0-4,0 0-40,0 0 4,0 0 44,0 0 4,0 0 4,0 0 56,-4 0 64,4 0 8,0 0 28,0 0-16,0-4-48,-9 0-36,9 0-48,0-2-12,-3 1-8,-6-5-64,5 1 0,0-3 12,-4 6-48,5-4 8,-10-3 52,5 3 36,5 1-168,-5 1 80,-4-2-80,6 0 72,-1 2 32,3-2-8,-4 6 36,4-4-12,1 3-52,3-2 100,-13 7-48,13-3-76,-8 3 28,8 0-40,0 0-56,0 0-32,0 0-92,0 0-272,0 0-288,0 0-164,0 3-401,0 4-1015,8-4-1784,-3 0-357</inkml:trace>
  <inkml:trace contextRef="#ctx0" brushRef="#br2">28076 2296 912,'0'0'1372,"0"0"-696,0 0-676,0 0-220,0 0 220,0 0 392,0 0 924,0 0-472,0 0-243,0 0-185,-11-29 416,11 26 132,-5 1 60,5-1-264,0 0 4,0 1-172,0-3 12,0 2 116,0 3 96,0-1-192,-8-1-132,8 2-88,0-3-24,0-1-80,0 4-8,0 0 72,0 0 13,0-1-41,0 1-84,0 0-80,0 0-72,0 0-92,0 0-8,0 0 0,0 1 0,0 3 40,0-1 96,8 0 112,-8 7 160,0 1 172,0 2 220,5 3-80,1 2-48,-6 1-224,0 1 48,0 1-20,5 0 8,-1 2-76,-4-4-8,0-1 12,8 1-124,-5-1-120,-3-4-60,13 1-8,-13-2-28,0 0-24,13 0-40,-13-3 76,0-1-12,6-2-64,-6 4 64,5-3-60,-5 2 36,0-4-40,0 2 0,8 2-8,-8-4 4,0 3 4,0 0 0,0-4-8,0 3 8,0 0 0,0-6-8,0 1 4,0-1-4,0 1 8,0-1 40,0-2-36,0 0 60,0 0-60,0 0 48,0 0-12,0 0 24,0 0-12,0 0 0,0 0-52,0 0 44,0 0-40,5 0 36,-5-5-36,0 0-12,8 0-116,-8-1-64,3-6 12,1-1 24,8-4-24,1 0 48,-6-2-24,6-5-16,-2 3 16,2-4 12,-2 1-24,-3 0 24,13 0 0,-9-4 44,-1-1-8,2 5 12,-2 1 80,-6 4 4,-2-1 0,6 8 8,-6-5 4,-3 9-4,0 0-4,9-3 4,-9 8 40,4-4-36,-4 6 48,0-1-48,0 2-4,0 0-8,0 0 0,0 0-48,0 0-12,0 0-12,0 0-36,0 0-24,0 0-16,0 0 28,0 0 24,0 0 36,0 0 52,0 0 8,0 0 8,0 0 64,0 0-12,0 0-12,0 0 0,0 0 0,0 0-40,0 0 56,0 0-52,0 0-4,0 0 4,0 0 0,0 0 0,0 0 36,-4 0-36,-5 0 28,9 0-40,-12-3-72,4 3-36,-3 0 32,-10-4 68,10 4 8,-5-1 4,-1-2 60,-4 3 8,7-2-68,-6-4 56,7 4-48,-3-1 36,5 3-44,-2 0-4,8-2-8,-1 2 0,6 0-52,-13 0-24,13 0-52,0 0 4,0 0-12,-3 0-28,3 0-32,0 2-12,0-2 44,-10 5 76,10 1 12,0-4-100,0 1-20,0-2-164,0-1-264,0 4-160,0-1-472,10-3-584,-7 0-885,5 0-2351,-3-11-1717</inkml:trace>
  <inkml:trace contextRef="#ctx0" brushRef="#br2">28586 2359 1172,'0'0'720,"0"0"-96,0 0 1880,0 0-315,0 0-529,0 0-536,0 0-208,0 0 48,0 0-16,0 0-40,0 0-84,11-8-220,-11 8-160,0 0-56,0 2 29,0 4 119,0-1 136,0 5 72,0 1 4,0 2-24,0 7-16,-3-4-144,3 5-104,-8-2-60,8 1 72,0-3-72,0 4-72,-4-5-160,4-1-56,0 1-52,0-9 36,0 4-36,0-6 24,0-2 36,0 0 0,0-3 16,0 0 20,0 0 96,0 0 280,0 0 8,4-3-128,-4-3-172,0-1-132,8-6-36,-5-3-12,-3 0-60,8-4 0,-5 1-44,7-2-16,-10-2-48,11-2 48,-11 0-48,5-4 48,-2 5-36,5 0 24,-4 1-16,-4 0 28,9 2 52,-5 7 8,-4 1-8,0 2 8,8-2-48,-8 5 44,0-2 0,3 7 4,-3-5-12,0 3 8,8 3-44,-8-4 40,0 1-64,0 3 24,5-3-60,-5 5-12,6-3-36,-6 3-48,13 0-28,-13 0 28,8 0 36,4 0 0,-4 0 32,-3 3 28,7 4 24,-5-1 12,6 2 64,0 4 0,-10-3 8,0 1 4,10 3 4,-13 0-8,0-2 8,7 4 52,-7-1 24,0 4-12,0-3 28,-7 1 32,7-2-24,-5-1-96,-3 0 96,5 0-100,0-3 4,-7 0 108,7-4-24,-10 2 12,6-3-8,-5 1 44,7-2 12,-3 1 0,-4-2-72,4-3-24,-11 1-12,14-1-36,-6 0 36,3 0-48,-5 0-8,9 0-40,-4 0-48,8 0-24,0 0-84,-3 0-48,3 0-28,0 0-20,0 0-64,0 0-80,0-1-88,3 1-172,-3-8-488,0 4-616,8-2-444,-4 1-393,-4 4-407,9-6-1560,-5 2 387</inkml:trace>
  <inkml:trace contextRef="#ctx0" brushRef="#br2">25200 3240 3048,'0'0'64,"0"0"1696,0 0 609,0 0-201,0 0-592,0 0-292,0 0-200,0 0-40,0 0-84,0 0-92,0 0-103,-24-32-97,24 27-108,-11 2-68,8 3 0,-2 0-88,-16 0-12,9 0-100,1 3-72,-2 5-96,2-4-16,3 7-8,-13-1 32,9 2 28,9-2-52,-5 3-12,3-3-8,-3 0-76,8-4 24,0 2-36,8 3-4,-3-7 4,3 5 0,-5-9-4,9 4-44,9-4 48,-13 0 4,3-4 4,2 1-8,7-5-12,-9-2-76,10-3 28,-10 2-12,0-2-52,2 0 40,0-5-24,-1 4-52,-4-1-24,0-1 16,-8 0 96,11-2 68,-11 0-88,0-3-20,0 5-32,0 0 8,0-2 124,0 7 12,0-2 112,0 3 44,-3 9 64,3-6-12,-8 6-60,8-3-40,0 4-20,0 0-76,0 0 0,0 0-12,0 5 0,0 2 36,0 2 196,0 3 8,8 2 52,-8 2 0,3 5 144,-3-1 232,0 2-184,8-4-160,-3 7-92,-5-4-28,0 3-24,0-5-48,0 1-36,0-3-36,0-2-52,0-2-8,0-3-52,0-1 4,0-1 0,0-3-72,0 3-156,0-6-160,0-2-108,0 3-192,0-3-128,0-3-156,-5 0-608,5-5-2697,0-4-3727</inkml:trace>
  <inkml:trace contextRef="#ctx0" brushRef="#br2">25501 3064 808,'0'0'1696,"0"0"-1344,0 0 276,0 0 1977,0 0-161,0 0-852,0 0-432,0 0-132,0 0-84,0 0-28,0 0-20,3-8-76,-3 8-127,0-3-121,0 3-36,0 0-20,0 0-8,0 0-52,0 0-152,0 0-168,0 5-76,0-2 64,0 7 144,-3 1 184,-5 4 196,8-3-140,0 9-32,-3 0 32,-5 4 12,8-3-84,-8 3 0,8-3-16,-13 4 28,13-3-76,-8-4-132,4-3-96,4 0-84,0 1-12,-8-9 24,8 3-56,0-4-16,0-3-52,0 3-44,0-7-24,0 1-48,8 1 0,-4-2 72,-4 3-12,13-3 24,-5 0 0,0 0 36,3-3 48,0 1-8,10 1 8,-9 1-100,5-3 4,-2 3-96,-2 0-192,-5-4-160,-3 4-100,1 0-104,-1 0-384,-5 0-604,0 0-400,0-1-393,-5 1-1543,-1-3-2005</inkml:trace>
  <inkml:trace contextRef="#ctx0" brushRef="#br2">25417 3227 9521,'0'0'2988,"0"0"-1700,0 0-856,0 0 60,0 0 592,0 0 293,0 0-149,0 0-304,0 0-448,0 0-208,0 0-8,0 0 20,0 0 36,0 0 0,0 0 0,0 0-48,0 0-48,0 0-28,0 0 0,0 0-8,0 0 8,0 0-44,0 0-64,0 0-72,0 0-8,0 0 44,8 0 48,-3 4 24,6-3-20,1-1 8,9 0-36,-13 0 12,3 0 0,10 0-36,-10 0 0,1 0-40,1 0-8,-5-1-4,-8 1 4,11-4 0,-11 4 8,8 0 0,-3-1-4,-5 1-4,8 0-48,-3 0-12,-5 0-36,0 0-12,0 0-12,0 0-4,6 0-8,-6 0 24,0 0-36,5 0 32,-5 0-92,0 0-148,0 0-204,0 0-200,0 0-148,0 0-320,0 0-684,0 0-1117,0 0-2979,0-3-1857</inkml:trace>
  <inkml:trace contextRef="#ctx0" brushRef="#br2">24984 2851 240,'0'0'1148,"0"0"-120,0 0-644,0 0-376,0 0 88,0 0 1820,0 0 129,0 0-397,0 0-456,0 0-80,0 0-20,-3-2-92,3 2-172,0 0-168,0 0-104,0 0-28,0 0-64,0 0-44,0 0-71,0 0-13,3 0 24,6 0 88,-5 0 96,4 0 48,0 0 20,3 2-60,10-2-28,2 0-12,-2 0-88,3 0-36,7-2-36,1-1-60,5 1-76,2-1 28,6 0 8,-1 1-80,-8-3-172,4 2-68,-8 2-20,1 1-8,-11 0-36,11-2 0,-16 2 36,-2 0 32,-2 0 52,0 0-108,-13 0 12,6 0 24,-6 0 28,0 0 56,0 0 60,0 0-60,0 0 0,0 0-148,0 0-104,0 0-40,0 0-84,0 0-148,0 0-172,0 0-248,0 0-420,0 0-609,0 0-659,0 0-2476,-6-7-877,12 14 3741</inkml:trace>
  <inkml:trace contextRef="#ctx0" brushRef="#br2">27467 2909 3224,'0'0'172,"0"0"3033,0 0-893,0 0-876,0 0-420,0 0-128,0 0-60,0 0 40,0 0 4,0 0-328,0 0-128,-10-3-116,-1 3-108,8 0 69,-2 3-21,-15 2-16,7 3-64,2-2-12,0 1 40,6 4 72,-6-1 64,6 1 32,-7-4-12,4 2-48,8 1-76,-4 0-48,4-1-60,0 4-16,4-5-36,4-1-60,4 1-52,-7 0 4,-2-3 44,10-2-8,-2-3 12,0 0 44,2 0 8,0-3 20,-1-5-28,-9 3-44,8-3-48,2 5 0,-13-9-28,13 8-20,-13-5-16,7 3-20,-3-5 116,-4 7-32,8-7 44,-8 5-56,0-1-40,0-1 52,0 3-100,0-1 140,0 1 8,-8-3 0,4 5-40,-3-5-36,7 3-96,-13-3 48,13 3-36,-13-3-24,2 6 96,8-6 40,-2 6 0,-7-1 36,4 2-52,4-3 24,-5 4 40,6 0 0,-5 0 8,5 0 0,-5 0 40,8 4 4,0-3-44,-5 2 4,-3-1 36,8 6 28,0-3 20,-3 3-8,3-2 60,-5 4 60,5 0-60,0 1 52,0 2 44,-8-2-36,4 2 64,4 4-64,0-5-16,0 5-8,0-3 0,0 4 96,0 3 64,4-5-52,4 4-64,0 4-80,-8-5-100,13 1-48,-5 2 0,-5-2-12,8 1-32,-11-5 40,0 0 4,0-1 0,0-1 0,0-3 8,0-1 64,0 0 36,0-4 40,-3 6 20,-5-9-48,5 3-60,-5 1-44,3-2-16,-3-2-132,8 0-208,-8 2-192,8-5-164,-8 0-156,4-5-328,-4-1-716,8-4-2373,0 2-2719</inkml:trace>
  <inkml:trace contextRef="#ctx0" brushRef="#br2">16126 3758 1192,'0'0'456,"0"0"2192,0 0 125,0 0-673,0 0-792,0 0-264,0 0-172,0 0-168,0 0-32,0 0-164,0-33-116,0 32-24,0-7-128,0 4-104,0 0-60,0-1-72,0 0 72,0-2-24,0 7-4,0-6 16,0 1-20,0 3-44,0-1-16,0 0 16,0 1-4,0-1 0,0 3-8,0-1 12,0-6 52,0 5 20,0 2 44,0-3 60,0 3 28,0 0 21,0 0-37,0 0-164,0 0-24,0 0-136,0 0 72,0 5 64,0 3 176,0 5 36,0 2 468,9 6 260,-9 3-264,0 0-244,0 7-68,0 1-68,0-4-28,0-1 12,0 2 60,0-8-84,0-3-60,0 1-76,0-4-36,0-2 0,0-2-84,0 1 0,0-3-72,0-4 64,0 2-76,0-4-36,0 3-88,-9-4-12,9-2-96,0 0-36,0 0-40,0 0-24,0 0-48,0 0-92,0 0-144,0-2-468,0-4-517,0 3-635,0-9-856,-4 3-1481,4 4 1361</inkml:trace>
  <inkml:trace contextRef="#ctx0" brushRef="#br2">15999 3670 2616,'0'0'564,"0"0"2341,0 0-789,0 0-856,0 0-472,0 0-116,0 0 212,0 0 28,0 0-120,0 0-208,0 0-292,0-11-156,0 11 16,0 0-36,6 0-104,-6 7 228,0-6 176,5 2 100,-2 5 65,9-4 79,1 2 96,-1-3-164,8 1 12,-4 1-116,0-2-60,4-3-156,-7 0-28,3 0-112,3 0-128,-11 0-4,5-3-60,-2-2-24,1 1-40,-4 4 16,5 0-4,-10-3 4,5 3 8,-8-3 4,8 0-76,-8 3-12,0-2 24,0 0 24,8 2-8,-5 0-28,-3-6-16,0 6-8,10-2-36,-10 2-40,3-3-52,-3 3-84,0 0-92,0 0-137,0 0-283,0 0-368,0 0-680,0 0-1152,0 0-1981</inkml:trace>
  <inkml:trace contextRef="#ctx0" brushRef="#br2">16463 3667 7637,'0'0'3132,"0"0"-1540,0 0-1156,0 0-256,0 0 100,0 0 420,0 0 60,0 0-244,0 0-384,0 0-132,-20 36-216,20-27-160,0-2-320,0 1-656,0 0-676,0-3-2528,0 0-1101</inkml:trace>
  <inkml:trace contextRef="#ctx0" brushRef="#br2">16432 3911 3240,'0'0'0,"0"0"704,0 0 1561,0 0-29,0 0-580,0 0-212,0 0-136,0 0-200,0 0-208,0 0-168,0-11-184,0 16 121,0 1 139,0 2 96,0 2-168,0 0-184,0 1-112,0-1-148,0-1-132,0 3-64,0-9-92,0 0-4,0 2-56,0-2-100,0-3-76,0 0-88,0 0-328,0-6-4,0-1-448,6-6-761,-1-4-1183,-5 1-2164,0 3 495,8-12 1901</inkml:trace>
  <inkml:trace contextRef="#ctx0" brushRef="#br2">16632 3947 2500,'0'0'300,"0"0"-300,0 0 168,0 0-12,0 0 864,0 0 753,0 0-201,0 0-456,0 0-300,0 0 36,0 0-12,-4 13 60,4-13 72,0 3-4,0 2-108,0-5-128,0 1-92,0 3-171,0-4-145,0 1-76,0-1 12,0 2-24,0 3-52,0-5-60,0 0-12,0 1-24,0-1-4,0 0-20,0 0 32,0 0-20,0 0-4,0 0 28,0 0 36,0 0 12,0 0 60,0 0 160,0 0 184,0 0-52,0-1-184,4-6-108,3 2-88,-7-1-24,0-2-80,5-2-8,-2 1 4,-3-3 36,11 6-36,-11-1 0,0-2-4,10 5 0,-7-2 4,-3 4 0,8-1 0,-3 1 36,-5 2-40,0 0 0,7 0-4,-3 0 44,5 5-36,-5-3 64,4 4-72,-4 1 44,-1-1-48,5 1 0,-3 2-12,1 0-48,1-6 8,-7 5 4,6-3 44,-1 3 4,-5-8 4,0 3 44,8 2-24,-8-5-24,0 1-4,0-1 4,0 0 64,0 0-60,0 0 8,0 0 36,3 0-48,-3 0-80,0-1-56,9-7-32,-9 3-28,3-3 24,6 0 52,0-2 24,-9 4-172,11-6 156,-11 3 108,8 5-8,-5-4 4,-3 5 0,10-2 8,-7 2 0,-3 1 12,0 2-4,0 0-8,8 0 0,-5 0 48,-3 0 52,9 0-40,-6 5 196,6 0-72,3 0-16,-7 3-84,-2-3-76,8 1 56,-1 1 8,-7-1-12,5-1-60,4 2-4,-8-6-56,3 4-24,-1-2 8,1-1-44,-7 1-64,5-1-60,-2-2-244,-3 3-160,0-1-88,0 1-128,0-3-240,0 0-605,0 3-703,8-3-416,-8 0-3313</inkml:trace>
  <inkml:trace contextRef="#ctx0" brushRef="#br2">17020 3915 52,'0'0'2008,"0"0"2845,0 0-2853,0 0-680,0 0-292,33 9 180,-22-6 68,-3-3-148,-3 2-248,6-2-235,-3 0-157,5 0-68,-5 0-8,-1 0-16,-2 0-52,6-2-72,-11-1-64,13 2-12,-13-4-48,8-2-48,-8 7-52,0-9-44,3 5-4,-3-4-84,0 0-16,0 3 4,-3-3 8,3 2 80,-8-2-140,5 0 52,-7 1-92,-1-1-32,-1 3 48,4 0-16,-1 4 164,5 1 24,-7 0 44,3 0-36,8 3-8,-5 3 72,-3 4 100,8 3 136,0 0 100,0 0 20,0 8-24,0-3-36,0 0 12,13 1-136,-13-1-88,8-4-44,3 1-68,-7-5-40,5-1 64,-1-1-68,4 4 0,-1-11-48,2 4 0,-2-2-172,1-1-148,-3-2-204,-1-2-64,4-4-104,-4 4-224,-5-6-445,7 3-1055,-7 2-2512,-3-7-2061</inkml:trace>
  <inkml:trace contextRef="#ctx0" brushRef="#br2">17898 3898 272,'0'0'1412,"0"0"3165,0 0-2121,0 0-1020,0 0-624,0 0 12,0 0 212,-11-35-140,6 30-188,-3 0-112,5-1-28,-5 1 20,-5 3-35,-2-1-117,-3 0-12,7 1-64,-8 2-76,6 0-52,1 8-108,1-3-60,-7 3 8,7 5 16,0-2 72,-2 2 12,13 2 12,-12 3 24,12-2 12,0 2-72,12-2-28,-4-5-48,5 4 16,1-6-80,4-1-8,5 2-4,-10-8-44,6-2-112,2 0 12,-2-8 100,-2-4-36,2 1-4,-3-4 4,0-4 8,-4 1 8,1-3 64,-5-1 4,-3-1-124,1 2-12,-1-5-72,-5 2-12,8-2-76,-8-2-12,0 1 24,-8 3-40,8-1 188,-5 1 60,5 3 4,-6 7 64,6-4 8,-5 11 184,5 1 212,0 3 52,0 1-204,0 2-220,0 0-24,0 2-148,0 7 148,0 4 324,0 5 168,0 3-16,0 5-36,0 5-36,0 1 24,0 2 96,5-2-160,-5 1-136,0-1-68,6-6-88,-6 0 0,0-5-68,5-3-4,-5-2-4,0-5-80,8 0-24,-8-4-100,0-1-120,3 1 0,-3-6-160,0 3-108,10-3-164,-10-1-136,0 0-168,0-1-453,0-4-2299,0-2-3137</inkml:trace>
  <inkml:trace contextRef="#ctx0" brushRef="#br2">18204 3902 5288,'0'0'6889,"0"0"-5089,0 0-1344,0 0-264,0 0 212,0 0 164,0 0 124,0 0-55,0 0-177,0 0-52,14-2-120,-4 2-56,5-2-84,-3-4-136,1 4-12,7-6-44,-9 3-28,-3 0 56,0-1-80,-3 3-40,-5-5-188,7 0 76,-3 1 40,-4-1 96,0 0 108,-4 5 4,-3-5 8,2 3 52,-3-3 16,0 3 36,-11 5-52,3-7 28,-5 7 12,9 0-88,-4 0 76,0 7 132,5-6 64,-2 11 12,5-2-12,-4 2 12,12 0 12,0 9 8,-3-7 188,3 9-68,3-5-156,-3 1-132,12 1-108,-1-3-40,2-4-144,0 2-52,-2-9-108,5 2 8,-4-4-8,0-4-76,1 0-196,-1 0-236,7-5-468,-11-2-909,5 1-919,-6 1-2168,-3-8-1089</inkml:trace>
  <inkml:trace contextRef="#ctx0" brushRef="#br2">18535 3947 5765,'0'0'5040,"0"0"-3988,0 0-604,0 0 296,0 0 440,13 35 240,-5-33-67,-5 1-365,-3-3-252,9 0-112,-5 0 8,-4 0-36,0-3-100,0 1-124,8-6-96,-8 3-52,0-1-20,5-5 60,-5 4-40,0-2 28,0-3-40,-5 6-36,5-7-56,-8 6-112,8-6 48,-4 4 24,-5-1-40,9-3-44,-11 2 0,11 1 0,-3 0 4,-7 1-4,10 4 8,0-7-8,0 11 4,-3-6-4,3 4-4,0 0-44,0-2-24,3 3-84,-3-1-40,0 0-32,13-2 8,-5 5 40,-5-1 32,10 1 28,-5 0 24,4 0 12,1 0-12,-7 0 32,7 1 16,-5 2 0,-3-1-24,6-2-24,-11 3-16,8-3-44,-3 0-172,-5 3-136,0-1-124,0 1-268,0 2-180,-5-2-80,-3 4-313,3-2-747,-1 3-968,1-7-1873,-3 4 637</inkml:trace>
  <inkml:trace contextRef="#ctx0" brushRef="#br2">18789 3876 8513,'0'0'3292,"0"0"-2932,0 0-152,0 0-208,0 0 1136,0 0 508,0 0-159,0 0-465,0 0-264,36 39-4,-36-30 44,8 4-88,-8 0-232,11 0-196,-11-3-172,0-1-104,5-4-4,-2 3-12,-3-6-108,0 0 20,0 1-44,0-3-212,0 0-168,10-5-160,-7 0-236,-3-5-416,0-3-1161,0-4-2071,0 7-2069</inkml:trace>
  <inkml:trace contextRef="#ctx0" brushRef="#br2">18862 3659 7989,'0'0'7068,"0"0"-4959,0 0-1821,0 0-288,0 0-436,0 0-40,0 0 111,0 0 365,0 0 40,0 0 137,0 0 23,3 0-200,-3 8-212,0-3-193,0 3-515,0 0-780,0-5-1160,0 6-2821,-3-50 865</inkml:trace>
  <inkml:trace contextRef="#ctx0" brushRef="#br2">18998 3805 4440,'0'0'8293,"0"0"-6121,0 0-1288,0 0-648,0 0 8,0 0 205,0 0 411,0 0 388,0 0-292,0 0-332,32 42-260,-24-23-108,-5-3-24,5 4-60,-5 2-76,-3-1-60,10-6-36,-7 1-60,5-3-60,-8 0 44,12-7-140,-12 2 56,0-3-36,5 0-216,-2-3-44,-3-2 52,10-7-112,-7 2-160,8-3-464,-3-5-793,-5 0-967,7 0-2528,-7-9-277</inkml:trace>
  <inkml:trace contextRef="#ctx0" brushRef="#br2">19213 3717 10373,'0'0'3972,"0"0"-3668,0 0-228,0 0 416,-7 41 452,7-27 317,-5 7-121,-3-5-168,8 7-176,-11 3-296,8-2-208,-10-1-100,8 4-56,-15-7-124,7 1 180,10-2-44,-8-3-148,3-3-8,-5 0-52,10-3 8,-2-2-68,-3 2-124,4-7-144,4-2-236,-8 3-232,8-4-252,0 0-492,0 0-629,8-5-1679,-8 2-2909</inkml:trace>
  <inkml:trace contextRef="#ctx0" brushRef="#br2">19458 3842 4028,'0'0'4405,"0"0"-2505,0 0-712,0 0-536,0 0 128,0 0 304,0 0 116,0 0-51,0 0-153,0 0-228,0 0-236,-16-8-188,8 8-100,5 0-20,-5 0 8,-5 6-12,10-1-36,-2 3-40,-7-1-44,4-1-28,-5 7 0,10-2-72,-5 1 4,8 1 0,0-1-4,-3-2-8,3 0-40,0 0 40,3-4 4,-3 0 0,8-2 0,-5-1-8,10 2 0,-5-5-72,4 0 84,-4-7-4,-8 2-40,13-1-16,-2 0-100,-11-1 112,8-4 36,-5 4-60,5-2-28,-8-3 100,0 6 0,0 1 8,0-3 44,0 6 44,0 2 112,0-3-12,0 3-196,0 3-72,0 0 72,0 9 152,-8 2 192,5 4 20,3 2 96,-8-1 124,8 0-304,0 1-192,0-7-88,0 0-108,0-2-28,0-3-56,8-3-124,-5 0-84,5-5-272,5 0-204,-1-8-376,4-2-1277,-11-1-3043,19-10-2909</inkml:trace>
  <inkml:trace contextRef="#ctx0" brushRef="#br2">19555 3834 12673,'0'0'4121,"0"0"-4121,0 0-264,0 0 264,0 0 188,0 0 744,0 0 536,0 0 52,0 0-364,33 11-308,-22-9-280,10 4-216,-7-4-100,3 1-108,7 2 40,-3-2-184,-7-3 0,3 0-120,-4 3-76,-2-3-80,0 3-220,2 1-340,-5-4-184,-3 0-456,-5 0-1452,0-7-3561,-5 4-3576</inkml:trace>
  <inkml:trace contextRef="#ctx0" brushRef="#br2">19707 3672 7885,'0'0'4984,"0"0"-3888,0 0-804,0 0 152,0 0 476,0 0 337,0 0 31,0 0-144,0 0-260,0 0-236,-8 40-116,8-27-80,0-1-76,0 2-60,0 7-64,-3 0 16,3-1-4,-10 4 28,10 5 20,-3-3-32,-5 1-40,5 1-120,-5-2-36,8-4 12,-5-2-84,5-2-8,-8-4-4,8-4-96,0-1 0,0 0-72,0-5-96,8-2-148,-8-2-60,5 0-84,-5-3 48,8-5-220,-5-8-760,5 3-1424,-8-12-4485,3 11 1360</inkml:trace>
  <inkml:trace contextRef="#ctx0" brushRef="#br2">19872 3900 7201,'0'0'7224,"0"0"-5091,0 0-1389,0 0-208,7 45 424,1-30 636,-4-2-512,5-2-380,-5 2-328,-4-2-244,7-3-72,-2-3-60,-5 3-168,0-4-4,0-3-92,0-1-260,0 3-60,0-3-36,0-3-140,0-2-628,0-3-2409,-5 2-3379,-2-10-121</inkml:trace>
  <inkml:trace contextRef="#ctx0" brushRef="#br2">19927 3704 6281,'0'0'11105,"0"0"-8677,0 0-2428,0 0-184,0 0-368,0 0 60,0 0 492,0 0 124,0 0 48,0 0-172,0 0-468,-3 4-796,3 0-857,-8 1-1707,8 2-2209</inkml:trace>
  <inkml:trace contextRef="#ctx0" brushRef="#br2">20056 3869 1592,'0'0'9989,"0"0"-7589,0 0-1312,0 0-456,0 0 113,0 0 311,0 0 204,0 0-20,0 0-324,0 0-356,8 3-340,-8 2-208,4 0-8,-4 3 164,8 4 40,-8 4 20,3 2 4,5-2 20,-3 1 16,3 1-136,3 0-80,-11-7-44,8 2-8,1-1 60,-5-9-56,8 5 56,-4-6-48,-3 1 76,1-3-28,7 0 12,0-5 12,-13-3 0,6 5-36,2-9-48,-3-1-72,-5 2-36,8 1-60,-8-4-88,0-4-20,0 2 8,0 1 52,0-2 92,0 4 124,-8 1 0,8 1 184,0 8-52,0-4-128,0 4 0,0 3 4,0 0-4,0 0-4,0 0-132,0 0-40,0 0 4,0 0-16,0 0 40,0 0 24,0 0 20,8 0 40,-8 0 60,5 0-4,2 0-8,-2 0-60,3 0 60,5 0-60,-2 0-52,-3 0 48,3 0 76,14 0 84,-6 0 16,2 3-88,-10 0-8,14 2 0,-6-5 8,-1 5 108,-4-5 12,-2 3 52,1-1 72,-1-2-40,-5 0-68,-2 0-28,3-2-12,-8-1 36,0-2-8,0 4-136,0-9-112,0 4-60,-8-4-8,3 0-16,-6-3-20,-1-1-88,-1 1 12,2 1 292,0 6 12,-2-4 280,8 7-60,-3 3-232,8 0-136,-3 3-120,-5 2 244,8 6 12,-4 6 280,-4 0 12,3 6-100,-3 1-68,8 5-64,0-3 0,0 5-60,0-4 0,0-4-144,8 0 20,-3-7 16,-5 0 36,12-3 4,-12-5 64,8 0-4,-5 0-260,5-6-48,-3 1-36,-5-3-24,8 0 144,3 0 84,-11-3 28,8 0-188,4-7-256,1 2-296,-1 0-700,8-2-625,-7 0-1899,-7 2-2033</inkml:trace>
  <inkml:trace contextRef="#ctx0" brushRef="#br2">21300 3855 756,'0'0'7341,"0"0"-5773,0 0-1024,0 0-312,-33-15 324,22 9 368,1 4 192,10 0-84,-3-1-148,-5 0-140,8 1-39,-5 1-57,-1 1-112,1-3-116,1 3-48,-5 0 32,-3 3 52,9 0 36,-10 5-4,0 5-72,2 2-88,3 2-96,2-2-64,-3 4-80,5-6-28,4 2 96,0 1-92,4-3 44,5 0-68,-3-7-40,7 2-84,6-4 32,-6-1 52,11-3 4,-15-3 4,10-1-8,-3-7-12,-5 3-64,10 0-8,-12-3-84,-1 1-28,-5-1-36,5-6 60,-8 3-20,0-1-28,0-3-72,-8 1-4,-3-4 136,2 8 40,-3-3 8,0 4 60,-9 1 52,10 1 280,0 7-48,2 3-216,-3 0-16,3 3-248,6 5-56,-5 0-64,8-1-16,0 6-256,8-3-492,4 2-881,0-5-1967,-3-2-3109</inkml:trace>
  <inkml:trace contextRef="#ctx0" brushRef="#br2">21463 3837 9957,'0'0'7269,"0"0"-5453,0 0-1276,0 0-392,0 0 156,0 0-144,0 0 232,37-5 336,-18 5 148,2 0-284,2 2-204,1 4-24,5-4-136,-6 3-228,1-2-128,-4 0-40,1-1 8,-10-2-56,2 0-304,-13 0-328,0 0-80,0-2-156,0-4-952,-13 4-3521,-2-6-4480</inkml:trace>
  <inkml:trace contextRef="#ctx0" brushRef="#br2">21715 3598 10133,'0'0'2672,"0"0"-1780,0 0-484,0 0 276,-32-31 372,20 29-75,1-1-25,3 3-16,5-2-216,-7 2-308,-1 0-328,11 2-88,-12 1-112,12 5 104,-8-4 8,8 7 136,-9-1 12,5 3-4,4 1 52,-8 4-12,8-4-40,0 7 88,-3-1-72,3-1-100,0 4 60,0 1-116,-8 0 84,8 1-76,0-4-4,-3 3 40,3 0-36,-10-4-12,10 1 12,-3-5-12,-5 2 0,8-2-8,0-5-76,-5 0-16,-2-1-8,7-7-100,0 4-192,0-7-176,0 1-156,0-1-168,0-1-312,0-6-849,0 4-3579,0-15-3657</inkml:trace>
  <inkml:trace contextRef="#ctx0" brushRef="#br2">22502 3863 732,'0'0'1004,"0"0"2997,0 0-1545,0 0-860,0 0-656,0 0-100,0 0 160,0 0-44,0 0-196,12-36-216,-12 31-100,0 4-4,9-6-76,-9 2 17,4 4 79,-4-6 100,0 2 8,0 4-124,8-6-72,-8 4-16,0 0 0,-8-2-52,8 0 88,-4 0-196,-5 1-196,-3-1-172,1-2-60,-10 7-24,2 0 60,-6 0 12,-1 10 112,7-7-4,0 8 68,-6-1 8,4 0 60,2 3 84,3-3 236,5 2-36,2 0-28,-2 1-108,11 1 36,0 7 48,0 0 0,8 0 84,7-1 36,-2 2-60,6-1-120,2-1-136,2-6-84,3 1-12,-4-5-4,-6 1 4,9-1 0,-4-7-96,-7 5-16,4-8 112,-7 0-12,1 0-156,-3 0-12,-5 0 32,4 0 28,-5 0 48,-3-5-16,0 3-56,0-2-64,0 2-80,0-5-188,0 3-72,0-4-188,0 4-272,-3-2-452,3 3-901,0-5-1811,0 4-1769</inkml:trace>
  <inkml:trace contextRef="#ctx0" brushRef="#br2">22830 3906 11385,'0'0'4852,"0"0"-3467,0 0-1001,0 0-308,0 0 44,0 0 216,0 0 132,0 0-52,0 0-84,0 0-16,0 0 160,9 18 256,-9-5-232,4 0-184,-4 0-136,0-3-108,8-1-12,-8 1-60,0-3-48,0-1-96,0-3-24,4 4-16,-4-6-120,0-1-232,0 0-144,0 0-140,0 0-228,8-1-648,-8-6-2201,0 1-3952</inkml:trace>
  <inkml:trace contextRef="#ctx0" brushRef="#br2">22903 3664 12389,'0'0'4329,"0"0"-3869,0 0-460,0 0 0,0 0 152,0 0 392,0 0-24,0 0-224,0 0-296,0 0-432,0 0-412,0 0-152,0 3-189,0 8-487,0-4-1520,-8-1-3953</inkml:trace>
  <inkml:trace contextRef="#ctx0" brushRef="#br2">23160 3981 1096,'0'0'7717,"0"0"-6165,0 0-884,0 0 104,0 0 64,0 0 4,0 0-76,0 0 68,0 34 0,0-33-239,0 4-145,0 0-124,0-3-52,0-1 28,0-1-28,0 0 24,0 0 100,0 0 156,0 0 156,0 0-72,0 0-148,0-1 144,8-7-256,-8 3-120,0-5-4,0 0 16,0-1 8,0 1 52,0-1-64,0-2-56,0-1-40,0 1 12,-8 1-36,8-6-84,0 4-12,-5 4 0,5 1 0,0 2-36,0-1 60,0 5-72,0-2-4,0 2-72,0 1 4,0 2-60,5-2-84,3 2 12,4 0 32,-4 0 112,5 0 48,-2 0 0,0 0-36,-3 4 48,5-4 4,-1 6-4,-1-4 0,-3 1-96,2-3 36,-7 2-12,-3-2 12,8 3-12,-8-3-52,3 0 52,-3 3 24,0-3 0,0 0-36,0 0-108,0 0-40,0 0-12,0 0-32,8 0-76,-8 2-136,0-2-192,0 0-496,0 0-772,-8 0-1089,8 3-1827,0-1-1401,0-9 2925</inkml:trace>
  <inkml:trace contextRef="#ctx0" brushRef="#br2">23551 3824 180,'0'0'1068,"0"0"-12,0 0-976,0 0 152,0 0 2336,0 0 49,0 0-829,0 0-664,0 0-144,0 0 4,0 0-168,21-24-104,-21 24-16,0-4 24,0 4-40,0 0-67,0 0 47,-8 0 44,5 0-224,3 0-72,-10 0-76,-1 4-40,0 4 12,-2-3 4,2 4 20,3 3 40,-4 1 56,-1 6-36,5-8-60,8 4-72,-3-2-76,3 0-12,0 1-20,3-7 44,5 4-36,-5-1-20,10-1-52,-1-2-32,4-1-52,-3-4-12,-2 1-60,10-3-36,-10 0-28,6 0-68,-4 0-52,-2 0-132,-8 0-84,5 0-12,-3-3-4,2 3-60,-7 0-112,0 0-112,0 0-300,0 0-396,-7 0-537,7 0-483,-5 3-2084,-3-3-413</inkml:trace>
  <inkml:trace contextRef="#ctx0" brushRef="#br2">23805 3863 1592,'0'0'9265,"0"0"-7173,0 0-1464,0 0-440,0 0 132,0 0 200,0 0 208,0 0 284,0 0 85,0 0-257,8 27-188,-8-17-96,0 5-156,0-3 4,0 6-12,4-3-88,0-6-132,-4 4-160,0-3 36,12 0 96,-12-4-20,13-6-40,-2 7 12,-3-7 76,5 0-4,-2-7 28,6 1-64,-1-4-48,-5 0-84,2-3-72,0 4 0,-2-4-12,-3-2-48,-1 1-76,-7-2 0,8 1-84,-3-3 12,-5 7 100,0-2 156,0 2 24,0 7 144,0-2-20,0 4-124,0 2-136,0-1-132,0 1-172,-5 0-96,5 1 20,-8 4-148,8-2-224,-4 1-457,1 4-815,3-5-1876,0-1-1965</inkml:trace>
  <inkml:trace contextRef="#ctx0" brushRef="#br2">24171 3664 11217,'0'0'3940,"0"0"-3284,0 0-644,0 0-12,0 0 376,0 0 353,-21 34 387,17-20 240,-4 1-280,8 8-236,-5-1-208,2 2-172,3 2-120,0 5-24,0-7-64,0-1 28,0 0-100,0-7-12,0 2-56,3-6-64,2 1-48,-5-3 0,0-5-108,8 3-88,-8-5-116,4 1-64,-4-1-108,0-3-36,0 0-88,0 0-172,0-3-428,0-4-1224,0 4-3717,0-15-3424</inkml:trace>
  <inkml:trace contextRef="#ctx0" brushRef="#br2">24334 3915 13537,'0'0'4617,"0"0"-3605,0 0-732,0 0-180,0 0 96,0 0 172,0 0 168,0 0 48,0 0-328,0 0-160,0 0-96,-36 30-84,25-18 12,6 0-4,-8 1-20,7 0 36,6-3 0,-5 0-16,5-4-44,5 2-64,1-4 40,1 0 144,-1 0-12,7-4 12,-6 0-160,6-7 64,6 2-16,-6 2-36,0-7 92,-2 2 56,-3 2 48,-1-4-48,-3 0 0,5 1 0,-5-1 0,-4 4 0,0 1 0,0 3 148,0-1 120,0 3-60,0 0-208,0 3-120,0 2 120,-4 3 48,-5 3 328,5 2-72,-3 2-304,7-1-48,0-1-148,0-1-20,7-3-140,-3-2-204,9-2-152,-4-2-76,2-3-448,5-3-1353,-5-5-2967,2-2-2053</inkml:trace>
  <inkml:trace contextRef="#ctx0" brushRef="#br2">24575 3879 4560,'0'0'7877,"0"0"-5793,0 0-1348,0 0-196,0 0 301,0 0 279,0 0 52,43 11-200,-30-9-168,0-2-96,-1 1-128,-1 4-80,10-3-224,-7-2-164,4 0-112,-6 2 0,-1-2-100,-3 0-80,5 0-76,-5 0-84,0 0-316,-5 0-184,10 0-112,-5 0-216,-4 0-644,7 0-1069,-3-2-2935,13 2-961</inkml:trace>
  <inkml:trace contextRef="#ctx0" brushRef="#br2">24702 3735 8917,'0'0'7024,"0"0"-5527,0 0-1497,0 0-276,0 0 276,0 0 904,0 0 392,0 0 0,0 0-372,5 47-220,-5-33-84,0 8-152,0-3-32,0 4-72,0-1-88,0 1-204,-5-4 24,-1 2 0,6-3 28,0 0-40,-8-4-24,8-4-60,0 1-92,-8 1 20,8-6-16,-3 1-56,3-4-108,0 3-196,0-4-120,0-2-48,0 2-76,0-2-156,0 0-448,0 0-696,0-4-1113,0-2-3667,0-4-1181</inkml:trace>
  <inkml:trace contextRef="#ctx0" brushRef="#br2">25013 3950 10273,'0'0'6881,"0"0"-5729,0 0-1152,0 0 0,0 0 260,0 0 452,0 0 280,-16 37-112,12-32-236,4 0-316,0 3-328,0-1-120,0-3-72,0 6-76,0-7-316,0 1-232,-9-3-128,9-1-424,0 0-869,0 0-1623,9-5-2689</inkml:trace>
  <inkml:trace contextRef="#ctx0" brushRef="#br2">25081 3769 15793,'0'0'4325,"0"0"-4133,0 0-192,0 0-400,0 0-16,0 0 72,0 0 108,0 0 52,0 0 0,0 0-248,0 0-772,-13 24-1225,5-21-2735,8 9-2717</inkml:trace>
  <inkml:trace contextRef="#ctx0" brushRef="#br2">25225 3923 14617,'0'0'4813,"0"0"-4177,0 0-636,0 0 0,0 0 36,0 0 236,0 0 252,0 0 0,-17 34 8,9-22-180,8 3-280,-3 3-72,-7-4-180,10 3-4,0-6 40,10-1 72,-7 1-52,-3-6 112,13 0 12,-6-2 8,6-2-8,-5-1 0,3-1-60,2-4-84,0-3-28,-7-3 64,-1 1-52,3-1-20,4-2-88,-12-2-172,0-3-172,0 4-64,-8-2-52,4 4 268,-4-1 460,-3 5 620,11 2-176,-13 3-444,8-1-88,-3 4-232,-3 0-12,11 0-17654,-8 4 35612,-5-1-18134,6 3-585,2 2-1039,-3-3-2724,8 5-1901</inkml:trace>
  <inkml:trace contextRef="#ctx0" brushRef="#br2">25406 4016 13729,'0'0'4321,"0"0"-4321,0 0-692,0 0 208,0 0 484,0 0 324,0 0 8,0 0 140,0 0-16,0 0 12,11 17-124,-11-17-160,0 0-108,0 0 20,8 0 100,-3 0 100,-5 0 56,8-4 4,-5 3-76,5-6-100,4 2 16,1-3-4,-5 5 4,3-7 48,0-1 80,2 0 40,-13 11-23166,20-10 45848,-7-1-22806,-5 4 4,3-1-64,-3 7-48,-3 1-132,-5 0-64,0 0-56,0 1 120,8 7 92,-3 2 124,-5 3 4,0 0-16,6 1 48,-6-4-104,5 1-100,-5 1-40,8-6 64,-5 2-64,6 0 88,-5-6-96,0 0-116,4 1-224,-3 0-128,-5-3-112,11 0-100,-11-3-192,0 0-308,0-1-912,0-4-2405,0 7-1671,0-7-577</inkml:trace>
  <inkml:trace contextRef="#ctx0" brushRef="#br2">25818 4157 9417,'0'0'4612,"0"0"-3512,0 0-672,0 0-12,0 0 325,0 0 355,0 0-112,0 0-256,0 0-448,0 0-280,0 0-332,0 0-132,0 2 156,0 1 136,0 0-4,0-3-18174,0 2 36416,0 1-18522,0-3-4,0 0 136,0 2 52,0-2 83,0 0 189,0 0 77,0 0 171,0 0-76,0 0-108,3 0-64,-3-2 0,0 2-164,10-3-36,-7-2 124,5 2 76,-3 1 0,-5 2 64,7 0-64,-7 0 296,0 0 68,0 0 44,0 0-12,0 0-136,0 0-64,-7 2 64,7 1-100,0 2-160,0-2-44,0-3-116,0 2 24,0-2-100,0 0 28,0 0 20,0 0-96,0 0 0,0 0 136,7 0 48,-7 0 0,4-2-188,-4 2-253,8-3-275,-8-2-536,0 0-1360,0 3-3693,-19 19 1517</inkml:trace>
  <inkml:trace contextRef="#ctx0" brushRef="#br2">25858 3863 9217,'0'0'6504,"0"0"-4951,0 0-1265,0 0-280,0 0 388,0 0 368,0 0 440,0 0-288,0 0-468,0 0-448,-16 24 0,8-21-120,8-1-4,0 4 4,0-4 12,0-2-20718,0 2 41636,0 1-20894,8 3-208,-3-6-40,-5 0 128,7 0 56,-3 0 36,4 0 16,-8 0-4,9 0 88,-9-6-48,0 3 60,0 1 0,0 2 172,0-2 0,0 2 48,0-5 12,0 4-88,0-1 116,0 2 8,-4-3-220,4-2-36,-5 5 48,5-3-60,0 3-40,-8 0-120,4 0-84,4 0-84,0 0-100,-7 3-172,7 2-536,0-2-517,-5 5-899,5-4-2052,-8 0-2377</inkml:trace>
  <inkml:trace contextRef="#ctx0" brushRef="#br3">22903 4799 912,'0'0'6597,"0"0"-4937,0 0-532,0 0-576,0 0 16,0 0 112,0 0 112,0 0 40,0 0-112,0-34-148,0 34-68,0 0-28,0-3-35,-8-1-29,8 3-188,0 1-36,-3 0-52,-5 0-48,-2 0-88,-1 0-44,-1 5-56,0-2 12,0 7 12,-7-7 36,6 8 40,5-3 12,-3-5 40,-2 7-52,4-3 0,-2-1 0,11 2-12,-13-3-84,13 3-16,0-3-52,0 5 52,0-2 24,0 1 76,8 1-36,-3 1 48,6 4 4,2-2-4,7 1 0,-12-2-16,5 2-169,9 6 5,-13-7 16,7 8-60,-8-7 108,3 7 44,-1-6 56,-10 4 16,8-4 0,-5 2-4,-3 1 8,0-5 4,0-1 52,0 0 52,-11-2 76,11 1 52,0-7 129,-10 4-45,10 0-64,-8-3-60,5-2-4,-5-3-56,4 5 32,-4-4 36,4-1 4,-5 0-52,6 0-60,-5-1-40,-3-4-8,6 2-48,-3-1-4,0 3 0,8-4-4,-11 2-72,2 1-36,9-4-244,-4 2-104,4 1-148,-9-2-193,9 2-167,0-2-284,0 0-2596,9 2 1156,-9-3-2769</inkml:trace>
  <inkml:trace contextRef="#ctx0" brushRef="#br3">23047 4998 2816,'0'0'2685,"0"0"1287,0 0-2216,0 0-768,0 0-372,0 0-144,0 0 176,0 0 124,0 0 72,0 0-124,0 38-243,8-26-153,-8 4-116,5-2-96,-5-1 12,0-3-36,6 0 12,-1-2-100,-5 0 60,8-5-8,-3 4-44,3-6 0,-4 1 52,4-2-60,0 0 88,-8-2 24,13-6-64,-13 2-48,11-4 0,-11-1-72,8 1-28,-5-1 88,-3-2-64,8 1-24,-8 1-36,0 1 24,0-1 108,0 5-44,0-4 36,0 2-136,0 3-40,0-5 52,0 4-88,0-1 0,0 3-1,0-1 57,0 0 28,0-2-60,0 6-152,0-1-76,0-4-88,0 6-156,0-2-312,5 2-680,-5 0-1208,0 0-1729</inkml:trace>
  <inkml:trace contextRef="#ctx0" brushRef="#br3">23299 4754 332,'0'0'1640,"0"0"-1196,0 0 768,0 0 524,0 0-199,0 0-317,0 0-260,0 0-184,0 0-184,0 0-176,0 0-72,0-5-72,0 5-132,0 3 4,0-1 136,0 1 92,0 5 116,0 2 96,0 1 64,0 2 76,0 5 92,0-1-59,0 4-57,0 4-44,0-4-72,0 5-104,0-4-112,8 1-208,-8-4 60,0 2-72,0 0-136,0-6 36,5-2-48,-5-4 0,0 3 4,0-6 108,8-1-112,-8-3 0,0-2-12,0 4 12,0-4 68,0 0 40,0 0 4,0 0-28,0-4-84,0 2 0,0-3-208,0-5-108,5 1-28,-5-4 36,7 0 28,-3 0-104,5 5 76,-9-5 24,3 2 60,0 4 136,-3 1-8,13-1-44,-13 2 44,0 4 44,8-6-8,-3 7 52,-5-1-56,6 1 16,-6 0-52,5 0 4,8 1 96,-5 6 12,4-2 0,-9 3 52,2-2-56,8 4-8,-7 0-44,-1 2 40,3 1 0,-5-1 4,-3 1 0,8-4 0,-8 3-12,0-3 12,0-1 0,0-4 124,0 4 188,-8-5-52,8-1-72,-3 1-40,-5-2 12,8 3-36,-11-4-24,11 0-28,-13 0-68,8-4-4,2 3-40,-6-4-132,6 2-140,-5-2-72,3 0-164,-3-1 11,8 2-31,0 1-100,-5-2-240,5 4-252,0-3-236,0 4-368,0 0-712,0-3-337,0 3-43</inkml:trace>
  <inkml:trace contextRef="#ctx0" brushRef="#br3">23758 4876 3512,'0'0'4665,"0"0"-3717,0 0-780,0 0-116,-40-14 88,27 14 160,2 0 164,6 0 128,-3 5 92,-5-4-144,6-1-156,7 5-92,-13 3-48,7-6-16,0 6-8,-1-3-84,7 3-56,-5-5-80,5 5-12,-8 2-64,8-4 12,0 2 52,8-1-64,-8-1-140,5 6 76,2-4 0,-7-3 12,6 3-12,0-2 12,7 1-40,-13-4 80,4 5-16,-1-5-12,-3 7-88,10-7 24,-7 2 52,-3 1 116,0 1-80,0-4 92,0 5 104,0-6 48,0-1 56,0 6-28,-3-2 152,3-5 64,-10 1-88,10 4-56,0-2-8,-3 1-68,-1-3-8,-4 4-68,3-2-12,-1-1-24,0 0-64,-1 4-112,2-4 36,-3 1 0,-3 2-220,11-2-84,-3-3-80,-7 0-24,10 2-68,0-2-120,0 0-88,-3 0-168,3 0-604,0-2-993,0-1-747</inkml:trace>
  <inkml:trace contextRef="#ctx0" brushRef="#br3">23909 4964 1880,'0'0'272,"0"0"1032,0 0 1797,0 0-477,0 0-984,0 0-408,0 0-284,-31-5-232,21 5-72,10 0-72,-3 0-56,3 0-104,0 0-72,-8 0-59,8 0-69,0 0-52,0 5-8,0-4 36,0 7 8,-3 4 88,-5-3 4,8 3-4,0 1-24,0 1-4,-4-1-72,-5 2 0,9-1 4,0 2-56,0-4-56,0-1-76,0-1-72,0-4 24,0 2 36,0-6-148,0 4 48,9-4 16,-5-2 48,-4 0 36,11 0-60,-3-2-12,-5-6-240,18-3-216,-13 4-144,4-2-88,-3 1-401,-5-2-775,7 0-1288,-3 5-2969</inkml:trace>
  <inkml:trace contextRef="#ctx0" brushRef="#br3">24033 5116 536,'0'0'8021,"0"0"-6621,0 0-912,0 0-240,0 0 524,10 43 380,-10-39 48,0 5-172,0-6-236,0 2-160,0-1-159,0-3-109,0-1-68,0 0 52,0 0 108,0 0 224,0 0 92,0 0-160,0-5-244,0-3-224,0 5-68,3-5-76,-3-2 60,8-3-60,-8 2-12,0 0 0,0-2 8,0 3 4,0-1 84,3-1-12,-3-1-20,5 4-44,-5-1 100,0-3-104,0 7 80,0-7-76,0 1 80,7 3-84,-2-4-4,-5 1 12,0 3 0,8 1-8,-3 4-4,-5-4-84,8 5 12,-8 2 60,3-6-48,5 7-36,-5-2 20,-3 2-56,10 0-64,1 0-60,-11 2-36,0 5-16,8-6-32,-8 2-164,0 2-16,8 0-60,-4-3-76,-4 4-180,0-4-325,0-1-507,0 3-704,0 0-2116,0-4-253</inkml:trace>
  <inkml:trace contextRef="#ctx0" brushRef="#br3">24302 4891 7977,'0'0'5648,"0"0"-4076,0 0-1472,0 0-100,0 0-152,0 0 152,0 0 0,0 0 228,0 0-68,0 0-160,0-29-276,0 29-444,0 0-716,0 5-708,0-4-1116,-4 7 111,1-1-47</inkml:trace>
  <inkml:trace contextRef="#ctx0" brushRef="#br3">24295 5088 5805,'0'0'5804,"0"0"-3848,0 0-1396,0 0-560,0 0 0,0 0 40,0 0 604,0 0 312,15 39 25,-10-28-197,-5 4-164,0 1-64,0 0-112,0-3-88,0 5-124,0-5-136,0-3-96,0-1 0,0-1-12,0-4-72,0 2 36,0-6-4,0 3-20,0-3-160,0 0-112,0 0-100,0-3 12,-5-7-264,-3 2-188,8-5-437,-4-1-1015,1-7-1720,3 9-801</inkml:trace>
  <inkml:trace contextRef="#ctx0" brushRef="#br3">24403 5172 4788,'0'0'3149,"0"0"-1165,0 0-1108,0 0-808,12 44-64,-12-36 368,0 3 296,8 2 240,-8-3 12,0-2-272,0 3-104,0-6-56,0 3 4,0 0-36,-8-4-83,8-3-97,0 1 8,0-2 28,0 0 72,0 0 96,0 0 124,0-2 36,0-3-276,8-4-228,-8-3-52,3 1-8,-3-7-64,10 4 120,-10-3-68,3-2 8,5 1 0,-8-1-64,0-2 32,0 1-40,0 1 0,3-4 0,-3 2-8,5 5-64,-5-3-36,0-2 8,0 5-120,8-5 48,-5 8 16,-3-2 68,10 4 40,-7 0 36,-3 1-100,0 2 4,12 6-16,-12-3 76,0-1-12,0 6-16,8-2 4,-8 2-64,0 0-72,3 0-40,-3 0 16,8 5 84,-8 3 36,13-5 36,-13 7-20,0-2-4,8 5 24,-8 0 28,0-2 44,8 9 4,-8-6 56,3 1 8,-3 3 72,0-4 24,0-1-160,0-2 12,0 2-8,-3 0 0,-5-3 72,8-2-4,0-1 40,-3-1 0,-2-4 48,5 2-12,-13 0-60,5-1-88,5-3-8,-5 0-116,-4 0-36,12 0 12,-13 0-12,13 0-136,0 0-224,-3 0-200,3 0-273,0 0-483,0 0-720,0-7-2252,3 3-949</inkml:trace>
  <inkml:trace contextRef="#ctx0" brushRef="#br3">24618 5009 8373,'0'0'5756,"0"0"-4088,0 0-1140,0 0-387,0 0 31,0 0-168,0 0 184,0 0 124,46 0-136,-33 2-84,6-2-92,0 1-48,6-1-40,-1 0-12,-5 0 0,2 0 88,-6 0-360,-2 0-673,0 0-495,-10-1-580,-3 1-2208,0 0-793</inkml:trace>
  <inkml:trace contextRef="#ctx0" brushRef="#br3">24707 4821 9733,'0'0'2688,"0"0"-1896,0 0-776,0 0 32,0 0 184,0 0 404,0 0 272,0 0 72,0 0-299,0 0-401,13-11-280,-13 11-240,0 0-32,8 3 184,-8 5 88,0 2 312,4 5 112,-4 1 36,0 3 84,0 7 96,0-2 24,0 1-172,-4-1-100,4 5-52,-8-5-12,8-1-60,-5-4-132,-3-1-40,8 3-96,0-8-8,-5-2-88,5-1-4,-6-5 16,6 3-12,0-8-124,0 2-160,0-2-144,0 0-16,0 0-124,0-4-136,0-4-544,0-3-1165,0 1-2643,0-6-1713</inkml:trace>
  <inkml:trace contextRef="#ctx0" brushRef="#br3">25474 4991 700,'0'0'1228,"0"0"-1124,0 0 0,0 0-104,0 0 208,0 0 1592,0 0-315,0 0-173,0 0-360,0 0-280,0 0-180,-25-31 16,25 30 84,0-2 248,0-1 32,0 3-116,-8-1-116,8 2-104,0-6-180,-3 6-128,3 0-64,-8-2-40,-5 2 16,10 0 0,-10 0 0,0 0-16,-2 2 16,4 4-64,-10-4-16,10 3 4,-2 3 48,5 1 40,-12-4 36,15 5 80,-1 0 33,-7 1-17,8-1-72,-3 1-24,8 0-100,0 2-80,0-1 4,8 0-12,-3 1 0,8-3-12,-2 3 4,9-3-116,-12-1 12,5-4-52,6 3-72,-6-3 36,2-5 63,6 0 73,-13 0 60,3-5-44,2-3-144,-5 0 16,3-2-12,-7 1 100,4-1 24,5-6 52,-13 5-116,4-6-108,0 3 148,-4 1-116,0-5 116,0 7 88,0-2 52,0 3 48,0 4 24,0-2 28,0 0 52,0 3-40,0 5-16,0 0 28,0-2-100,0 2-76,0 0-252,8 2 0,-8 6 252,3 5 344,-3 0 148,0 3 33,0 5-25,8 0-104,-8 5-88,3-4 4,-3 1-44,0 0-44,10-7-76,-7 0-144,5-1-4,-3-6 0,2-2-4,-2 1-84,3-5-316,-4-3-228,0 0-36,4 0 20,-5-3-149,-3-5-499,13 1-664,-13-6-2376,0 2-1057,0 1 2609</inkml:trace>
  <inkml:trace contextRef="#ctx0" brushRef="#br3">26127 5049 964,'0'0'1056,"0"0"4661,0 0-3889,0 42-772,0-30-232,0-1-40,0 2-28,0-3-56,0-7-104,0 3-140,0-4-140,0 1-112,0-3-44,0 0 32,0 0 44,8 0 16,-8 0 16,0 0-7,0 0 15,0 0 60,0 0 60,0-3-124,0-5-164,0 5-108,-8-7 0,8 2-4,0 0-64,0-2-68,0 0-28,0-3-20,0 4-4,0-4 52,0 0 12,0 0 0,8 2 12,-5-2 100,-3-2-4,0 2 32,10 0 20,-10 4 76,0 4-64,0-3 140,3 4 48,-3 1-24,0-2-100,0 2 0,0 3-28,0 0-72,0 0-12,0-1-44,8 1-44,-8 0-96,5 0-40,-5 0-12,6 0 36,7 0 40,-8 0 104,-2 1 56,9-1 12,-4 3-4,-3-3-8,8 2 0,-7-2 0,7 0 0,-2 0 0,-11 0-136,4 0-141,0 0-327,-4 0-292,0 0-280,0 0-732,0 0-2088,0 3-93</inkml:trace>
  <inkml:trace contextRef="#ctx0" brushRef="#br3">26463 4988 3420,'0'0'5465,"0"0"-3485,0 0-1532,45-2-448,-33 2 0,0 0 272,0 0 572,1-1 76,-5 1-296,3 0-368,-11-5-184,0 3-72,0 2 0,0-5 0,0 5-12,0-8-228,-8 7 24,5-7 40,-5 3 168,-5 0-108,8 0 116,-6 3 100,-1-4-48,-1 4 52,-3-1-16,5 2 64,3 1 88,-5-2-24,13 2-124,0 0-92,-3 2-12,3-1 12,0 10 88,0-4 76,3 6 292,-3 1 32,8-1-60,-3 2-171,3 3-145,-3-4 0,1-1-112,7-2-52,-10 2-197,2-1 69,3-3-208,-4-5-16,4 2-24,-4-4 64,3-2-80,-2 0-64,3-2-232,-3-6-400,3 0-576,3 1-836,-11-2-533,0-3-227</inkml:trace>
  <inkml:trace contextRef="#ctx0" brushRef="#br3">26760 4965 1148,'0'0'10205,"0"0"-8385,0 0-1784,0 0-32,0 0-4,0 0 408,0 0 252,0 0-40,0 0-176,0 0-156,25-5-64,-6 9-8,-6-3 36,3 6 1,0-6-29,4 3-76,4-3-24,-16-1-12,16 0-112,-12 2-24,9-2-224,-10 0-481,-3 0-783,0 0-764,-3-2-2908,-5 2-717</inkml:trace>
  <inkml:trace contextRef="#ctx0" brushRef="#br3">27045 4705 340,'0'0'992,"0"0"4981,0 0-4401,0 0-368,-36-37-648,25 30-44,-10 6-264,13 1 32,-3 0 40,-1 0-24,-1 0-40,-6 1-64,14 6 12,-8-4 80,10 2 20,-8 3 40,3 0-16,3-1-48,5 1 12,-8 1-40,3 4-12,5-1-64,-7 1 24,7 1-88,-5 2-48,5-1 24,-8 3 64,8 1-104,0 0 4,0 2-52,0-1 0,0 2 12,0-1-24,0 0-68,0-3 80,0 2 12,-3 1 64,3-7-12,-8 2 113,8 4-65,0-7 52,0-2-40,0 2-124,-5-5 0,2 2-88,3-4 28,0 1-40,-8-4-76,3 0-381,5 0-259,0-1-300,0-2-400,0 0-840,0-8-1916,0 6-1081</inkml:trace>
  <inkml:trace contextRef="#ctx0" brushRef="#br3">26969 4996 1592,'0'0'7349,"0"0"-7025,0 0-324,40 15-1284,-28-14 1284,12 6 1364,-8-7 492,0 0-188,-4 0-520,9-4-476,-10 1-420,2 2-252,-13-1-76,6-1-24,-6-2-68,0 2 80,0-4-12,0 2-76,0 4-40,-6-7 24,-2 3 16,3-3 84,-6 3 84,-2-2 8,1 6 60,1-1 104,3 2 68,-5 0 44,10 2-36,-2-1-88,5 11-36,0-3 136,-8 4 88,8 2-12,0 3-16,0-4-136,8 7-20,-8-5-156,5 2-152,-2-3-260,5-2-256,-3-2-192,6 0-44,-3-1-168,-4-5-728,9-4-1348,-5-1-1593,3 0 2145</inkml:trace>
  <inkml:trace contextRef="#ctx0" brushRef="#br3">27266 5151 5076,'0'0'5813,"0"0"-3965,0 0-1068,0 0-488,0 0 112,0 0 268,0 0 172,0 0 37,0 0 3,0 0-116,41 24-116,-33-27-100,-5-8-172,8 3-108,-2-5-220,-5 0-52,4 2-76,-8-2 16,4-2 48,4-4 0,-8 4 0,0-6-60,0 3 68,0 1 4,0 4 72,0 0 36,0 0-32,0 5-4,0-2-72,0 8 0,0-1-96,0-2 20,0 5 40,0-3 36,0 3 60,0 0-44,5 0-4,-5 0-12,3 0-108,-3 0-12,0 0-4,13 0-36,-5 0 52,-5 0-4,8 0 40,-2 0-76,-5 0-12,9 0 72,-6 0 80,1 0 4,0 0-76,-5 0-268,-3 0-204,0 0-168,0 0-68,0 0-145,0 3-187,0-3-652,0 0-904,-11 0-1552,11 2 63</inkml:trace>
  <inkml:trace contextRef="#ctx0" brushRef="#br3">27784 4886 11069,'0'0'3184,"0"0"-1936,0 0-956,0 0-232,0 0 180,0 0 229,0 0 275,-36-27 248,23 22-192,-3 2-160,-5 3-236,10 0-220,-5 0-184,-1 3 0,6 2-136,3-2 0,-3 3 88,11-1 36,-13 3-84,13-3-52,0 5 88,0-2 44,0 3-128,0 1 8,13-3-36,-5 4-12,-5-3 36,5 3-12,3-7 160,-7 7-48,9-3 40,-5 0 0,0 1-56,-8-3-20,8 3-28,-8-4-60,0 1 60,0 2 12,-8-1 100,8 1 200,-8-2 120,0 2-24,-5 1-4,1-1-56,1-4 44,0 2-96,-2 0-12,5-3-60,-4-2-28,-1 4-84,5-5-4,5 1-44,-5-3-52,8 3-216,-5-3-188,5 0-100,0 0-124,-6 0-140,6-6-537,0 2-1463,6-4-3492,-1 3-33</inkml:trace>
  <inkml:trace contextRef="#ctx0" brushRef="#br3">28485 4699 756,'0'0'7977,"0"0"-5405,0 0-828,0 0-752,0 0-232,0 0-52,0 0-96,0 0-155,0 0-269,0 0-176,0 0 36,0 32 300,0-9 224,0 1 280,0 8-176,-13 2-256,13 2-128,-6-2-24,6-5-12,-13 1-36,5 1 0,8-10-84,-5 2-84,5-2-52,0-7-64,0-2 16,0 1-12,0-5-24,0 0-76,0-5-132,-6-3-124,6 0-60,0 0-128,0 0-72,0-7 8,-13 1-404,13-2-1185,-4-5-2579,-5 3-1949</inkml:trace>
  <inkml:trace contextRef="#ctx0" brushRef="#br3">28329 4897 6673,'0'0'5332,"0"0"-3508,0 0-988,0 0-508,0 0-36,0 0 36,0 0 60,0 0-108,0 0 21,0 0-41,0 0 4,40 4-80,-21 2-60,-11-1-124,4-2-68,1 2-44,0 2-24,-2-6-4,-3 2-84,5 2-505,-10-5-455,0 0-668,-3 0-2132,8 0-1753</inkml:trace>
  <inkml:trace contextRef="#ctx0" brushRef="#br3">28573 4949 6433,'0'0'4832,"0"0"-3368,0 0-1196,0 0-192,0 0 600,0 0 504,9 37 104,-9-25-87,0 1-257,0 1-432,4 2-212,-4-1-40,0 3-84,8-1-100,-5-5-64,5 1 56,5-2 32,-2-8 28,-3 4 32,4-7-32,9 0-48,-10-7-76,7 4-48,-7-8 40,0 1-164,-7-3-108,9 2-76,-13-2-72,8-2 20,-8-3-96,-8 4 108,8-4-128,-13 0-136,9 5 31,-7 0 253,6 4 376,-8 4 112,2 0 188,3 5 80,5 0-191,-5 0-117,-5 2-72,1 4-176,4-4-53,-3 3-11,-2 3-212,2-7-380,3 6-592,4-6-740,-5-1-1884,5 0-289,4 0 1673</inkml:trace>
  <inkml:trace contextRef="#ctx0" brushRef="#br3">22915 5665 2608,'0'0'2909,"0"0"-101,0 0-816,0 0-884,0 0-388,0 0-44,0 0-24,0 0-28,0 0 20,0 0-140,0 0-36,-20-22-144,9 18-56,11 4-31,-10-1-61,2 1-52,-3 0-12,-1 0-100,-1 1-4,-3 4-8,-3 3 0,11 4 60,-16-3 28,4 6 12,7-2 12,-3 1 24,5 4 36,-1-6-24,8 4 40,-4-5 8,8-1-8,0 1-68,0-1-56,12-2-16,0-5-40,2 7 4,-1-9-12,11 1-84,-2-2-40,-3-3-12,-6-7-148,9 2-12,-1-3-40,-9 4 112,4-9-12,0 6 96,-5-3-32,-2 0-41,-6 2 73,6 3 48,-9 0 92,4-3 80,-4 3-76,0 6 96,0-1 41,0 1 119,0 2-48,0 0-136,0 0-76,0 0-188,0 5 104,0 5 84,0 1 352,-4 7 92,4 0-32,0 3-92,0-5-124,0 1-60,4-4 36,-4-1-12,8-6-60,3 2 8,-11-5-108,5 7-64,-2-10-168,7 0-188,-7 3-136,-3-3-140,8 0-177,-5-3-311,-3 0-488,0-5-1060,0 3-2432,0-3 99</inkml:trace>
  <inkml:trace contextRef="#ctx0" brushRef="#br3">23155 5531 432,'0'0'1588,"0"0"4477,0 0-4573,0 0-900,0 0-36,0 0 140,0 0 228,0 0 36,0 0-120,0 0-196,0 0-204,0-31-236,0 31-204,0 0-52,0 2 52,0 6 112,0 3 216,0 1 152,0 2 181,0 9-1,0 0-216,0-1-96,0 2-64,0 1-28,0-1 4,0-3-88,0-3-36,0 0-40,0-6-84,0 1-8,0-3 4,5-2-4,-5-3 4,0-5 56,0 2-52,0-2 84,0 0 28,0 0 36,8 0 20,-8 0 52,0-2-12,0-1-212,4-7-8,4 0-48,-8 1-112,3-4-96,2 0-72,8 0 20,-13 3 88,11 0 48,-3 6-12,-5 2-24,5-4 12,-4 6-16,5 0 28,-5 1 24,4 6 36,3 1 64,-11-2 60,8 7 112,-8-2 76,0 2-40,10 0-76,-7-3 16,-3 6 8,0-9-80,0 4 44,0 0 40,0-1-4,0 1-40,0-4-56,0-1-12,0 6 0,0-8-48,0 1 12,0 0-16,0 2 4,0-6 48,0-1-76,0 2 40,0-2-148,0 0 60,-3 0 136,-7 0 8,2 0-4,8 0 0,-19 0 8,6-2 0,1 2-4,1-1-8,0 1-4,-7 0-60,7 0 52,-1 0-84,-1 0-4,10 0-24,-5 1-12,8-1-52,-5 0-332,-1 0-193,6 0-207,0 0-304,6 0-344,-1 0-576,-5 0-2032,8-1-265</inkml:trace>
  <inkml:trace contextRef="#ctx0" brushRef="#br3">23561 5620 2808,'0'0'1228,"0"0"2037,0 0-1057,0 0-892,0 0-352,0 0-168,0 0 8,0 0-92,-45 0-52,34 5-220,3-2-176,-4 0-136,-1 5-124,2-4-4,-2 4-88,7-7 20,-7 7 60,13-4 8,-5-3-140,5 1-88,0 4-72,0-2-4,5 4 88,-5-2-52,13 4 104,-2-2 12,-3 3-16,3-1-8,2-4-92,-1 6 36,-9-3 80,2 1 48,6 1 44,-1-4 48,-7 1-36,-3 2-4,8-2 52,-5-2 52,-3 4 12,0-2 112,0-3 452,0 6 8,0-8-156,-3 2-60,-5 0 56,8 2 28,-13-6-48,13-1-55,-3 3 11,-5-3-104,0 2-96,-1-2-88,-4 0-112,10 3-4,-5-3-8,-3 4-72,0-4-4,4 0-24,1 0 12,1 1-36,2-1-48,3 0-204,-9 0-265,9 0-287,-3 0-288,3 0-428,0 0-840,3 0-1700,6 0-213</inkml:trace>
  <inkml:trace contextRef="#ctx0" brushRef="#br3">23781 5762 1760,'0'0'9717,"0"0"-7353,0 0-1468,0 0-896,0 0 0,0 0 88,0 0 444,0 0 144,0 0 141,-36 8-205,32 0-216,0 2-148,-7-3-64,3 4-36,8 2 48,-5 3 4,5 0-28,0-8 60,0 5-36,0-5-36,5-1-148,3 1-12,3-3-52,-7 0-36,7-5-20,2 0 20,3 0-8,-8-9 44,5 3-20,-2 1 64,-3-5-52,1-1-40,-6-2-132,-3 3-92,0-1-32,0-2-68,0 2 92,0-2 32,-3 0 64,-6 0 96,9 3-33,-4-2 149,0 2 24,-4 5 85,5-3 91,3 6 36,-10-3 0,10 2-212,0 3-124,-3 0-176,3 0-49,-8 5 53,8-2 8,0 2-88,-11 3-496,11-5-528,-5 6-752,-2 0-1736,7-2-293,-13-2 1381</inkml:trace>
  <inkml:trace contextRef="#ctx0" brushRef="#br3">24011 5594 4092,'0'0'2109,"0"0"243,0 0-760,0 0-600,0 0-28,0 0 84,0 0-116,0 0-312,0 0-268,0 0-212,0 0-28,0 0 204,0 13 224,0 5 213,0 1 55,0 4-92,6 0-148,-6 4-104,0 1 40,0-3-52,0 0-24,0-3-112,-6 1 12,6-4-172,0-3-132,0-1-24,0 0-60,0-9-24,0 4 0,0-2-76,0-5-252,-5-3-200,5 3-172,0-3-184,0 0-124,-8-3-269,8 0-595,0-5-2220,0 3-2893</inkml:trace>
  <inkml:trace contextRef="#ctx0" brushRef="#br3">24138 5827 4864,'0'0'5589,"0"0"-3965,0 0-1344,0 0-280,0 0 0,0 0 16,0 0 672,0 0 456,0 0-108,0 0-344,0 0-171,25 40-97,-25-30-52,11 6-36,-11-4-52,8 0-136,-5 0-84,5-1-56,5-3 0,-8-1 76,-2-6-20,9 3 32,1-4-20,-5 0-64,3 0 48,-6-5-16,14 0-36,-14-3-4,3-2-4,-1 0-88,1-1-60,-3 3-172,-5-5-40,8-2 64,-4 3-40,-4 0 112,0-4 84,0 0-72,0 8 151,0 0-27,0-2 20,0 5-20,0 2-88,0-2-160,0 5-132,0 0-124,0 0-232,0 0-376,0 0-572,0 0-1104,0 0-1425</inkml:trace>
  <inkml:trace contextRef="#ctx0" brushRef="#br3">24599 5667 5440,'0'0'4909,"0"0"-4705,0 0-204,0 0-1420,0-39 136,0 31 1284,0 3 64,0 0 1052,0 0-184,0 5-248,0-1-120,0 1-88,0 0-256,0 0-80,0 0 52,0 0 144,0 0 136,0 1 12,0-1 0,0 7 48,0 1 12,0 2-40,0 3-128,0 0-48,0 4 37,0-2 119,0 6 136,0-3-12,0 4-204,0 1-96,-8 0-60,8-1-88,-5 1 48,5 0 0,-6-2-88,6-9-36,0 8-84,0-7-16,0-2-80,0-1 36,0-4-16,0 2-20,0-4-136,0-3-296,0 2-260,0-3-204,0 0-225,0-3-495,0 2-1164,0-11-3769</inkml:trace>
  <inkml:trace contextRef="#ctx0" brushRef="#br3">24510 5793 12517,'0'0'2980,"0"0"-1771,0 0-1197,0 0-12,0 0-8,0 0 8,0 0 248,0 0 212,0 0 24,32-5-112,-19 5-256,-1 2-116,-4 1-112,16-1 24,-16 2 76,12 0-84,-3-1-68,-5-3-68,9 0-140,-10 0-164,-3 0 35,3 0 21,2 0-24,-5-3-52,-4 3-216,4-4-284,-8 0-624,0 2-632,0-1 272,0 1 908,0 2 131,-8-3 73,8 0 108,0 3 116,0 0 180,0 0 524,0 0 300,0 0 952,0 0 328,0 0-71,0 0-209,8 3 48,-8 0-236,3 2-284,-3-3-148,8 2-100,5 0-148,-13-1-60,8 5 12,3-5 20,2-1-96,-5 3-132,4-4 40,-1-1 88,2 0 48,-5 0 12,3-1 100,2-4-208,-13 0-168,12 3-23,-12-4 31,0 3-96,0-2-24,0-3-189,-4 0-179,-4 1-60,-5-1 88,2-2-40,3 2 36,-13 4 100,10-5 268,-1 8 252,12 1 404,-13 0-76,13 1-292,-3 8-212,-5 0 24,8-1 192,-5 8 121,2-4 59,3 4 28,0 2-56,0-4-112,0 2-120,0 1-212,3-3-24,2-3-212,3 2 12,-5 0-84,10-3 96,-5-5 64,4 0-12,-1-2-28,7-3 180,-4 0-128,-1 0-625,7 0-351,-9-3-532,2 1-844,-5-6-2368,0 5-361</inkml:trace>
  <inkml:trace contextRef="#ctx0" brushRef="#br3">25690 5628 1016,'0'0'5249,"0"0"-2937,0 0-420,0 0-696,0 0-248,0 0-68,0 0-64,0 0 40,0 0-200,0 0 149,0-13-229,0 10-92,0-4-140,-8 6-196,5-6-60,-5 3-88,8-3-8,-13 1-4,2 4-76,-2-3 40,9 2 40,0 3 0,-16 0-44,9 0-20,6 0-4,-8 0 28,2 3 48,3 4 8,0-1 116,-12 1 36,15 4 24,-6 0 28,1 2 32,-1-2-8,11 7 8,-11 0 28,11 3-88,0 0-28,-4-2-48,4 6-108,0-6-8,0 4-52,0-7 48,4 5 12,-4-3-16,8-4-44,-5 1 48,-3-6-48,8 4 56,-5-1 4,-3-9-4,10 5-8,-7-5-88,-3 2-8,13-3-16,-6-2-72,6 0-148,-5 0-64,3 0-48,10 0-76,-10-2-116,14-3-33,-9 2 57,0-5 208,8 6 364,-4 1 52,-8-3 56,5-2-56,-14 6-64,8-2-140,-11 2-200,0 0-320,0 0 88,0 0-196,0-1-208,-3 1-832,-5-3-828,-3-2-1693</inkml:trace>
  <inkml:trace contextRef="#ctx0" brushRef="#br3">25886 5817 4892,'0'0'5757,"0"0"-3893,0 0-1100,0 0-764,0 0 0,0 0 372,0 0 464,0 0 248,0 0-87,13 37-265,-13-27-272,6 1-212,1-1-160,-7-5-88,0 1-8,0 1 8,6-2 4,-6-4-4,0-1-212,5 0-160,-5 0-100,0 0-112,0-1-349,8-7-447,-8-2-904,0-3-2500,0 7-553</inkml:trace>
  <inkml:trace contextRef="#ctx0" brushRef="#br3">25951 5615 3132,'0'0'6629,"0"0"-6281,0 0-348,0 0-1968,0 0 540,0 0 920,0 0 144,0 0-821,0 0-1383</inkml:trace>
  <inkml:trace contextRef="#ctx0" brushRef="#br3">26094 5945 7665,'0'0'4312,"0"0"-3616,0 0-696,0 0-436,0 0 436,0 0 156,0 0 228,0 0 152,0 0 100,0 0-4,0 0-188,33-29-80,-33 21-76,0-4-84,0 3-44,8-1 108,-5 4 33,-3-7 211,0 3 120,0 0-88,0-3-236,0 2-36,0 0-16,0 1 52,0-3 0,10 3-28,-10 1-48,0 2 0,0-4-12,0 3 36,3 3-120,-3-3-76,8 6-60,-8-3-72,5-1-52,-5 6-8,6-7-40,-1 6 60,3 1-56,-3 0 20,-2 0 0,-3 0 4,8 0-28,-4 0 0,-4 0 48,0 0 40,13 1-4,-13-1-68,6 4-80,-6-1-84,7-3-76,-1 0-60,-6 0-40,5 0-40,3 3-205,-8-3-215,0 5-692,0-2-1060,0-1-2284,0-2 183</inkml:trace>
  <inkml:trace contextRef="#ctx0" brushRef="#br3">26432 5733 11833,'0'0'2804,"0"0"-1532,0 0-1236,0 0 16,0 0-52,0 0 228,0 0 25,0 0 19,0 0-20,0 0-40,-43-3-128,33 14-8,-1 2 36,11-1 124,-12 2 24,12-1 24,-13 0-48,13 6 32,0-4-72,0-4 16,0 2-52,0 0-28,0-3-132,13-1-80,-13 0-68,12-5 0,-4 3-48,-5-6-76,7 3-120,1-4-204,-8 0-212,5-4-245,4-2-499,-12 3-632,9-2-1016,-1-2-1957</inkml:trace>
  <inkml:trace contextRef="#ctx0" brushRef="#br3">26608 5749 2692,'0'0'8785,"0"0"-6357,0 0-2200,0 0-228,0 0-672,0 0 352,0 0 320,-11 44 588,11-34 260,0-1-16,0-2-88,0 6-215,0-4-181,7 4-124,-3 0-24,-4-3-28,12 0-36,-3-1-36,-5-2 12,15-2 24,-11-5 0,5 0 0,-2 0-28,1-3-20,1-2-84,6-2-4,-11-1-4,5-2-108,-5-2 52,-5 0-152,9 1-108,-12-2-88,8-2 48,-3 2-52,-5 2 87,0-5 225,0 10 100,0-6 52,0 6-52,0 1-12,0-2-168,0 6-68,0-1-4,0-1-12,0 3-28,0 0-60,0 0-204,0 0-400,0 0-812,0 3-1072,-5-1-1885</inkml:trace>
  <inkml:trace contextRef="#ctx0" brushRef="#br3">27045 5500 5897,'0'0'9148,"0"0"-7027,0 0-2121,0 0-336,0 0-429,0 0 185,0 0 580,0 0 164,0 0 645,0 0-37,0 41-188,-8-23-140,5 1-224,-5 7-108,8-2-64,-5 0 112,-3 4 136,8 1 84,0-5 76,-4 0-104,-4-3-168,8-1-176,0-4-8,0 0-8,0-5-40,0-1-12,0 2-28,0-4-20,0-4 8,0-2-72,0 1-216,0 1-56,0-4-96,0 0-216,0 0-188,0-4-301,0-1-691,0 1-2408,0-4-2233</inkml:trace>
  <inkml:trace contextRef="#ctx0" brushRef="#br3">27302 5806 1068,'0'0'5433,"0"0"-3289,0 0-412,0 0-548,0 0-156,0 0 156,0 0-168,0 0 52,0 0-111,0 0-261,0 0-224,24-18-152,-24 15-48,3 0 0,-3 3-4,0 0 16,0 0-40,0 0-36,0 0-48,0 0-24,0 0-136,-3-2-120,-5 2-28,8 0 16,-3-2-4,-5-1 40,3 0-16,-3 3 40,0 0 8,-3 0 16,-1 3 0,2 2 48,-1-3 4,0 6 116,6-3 128,-3 3-28,0 1 12,8-4-72,-11 5-64,11 1-36,0-4-8,0-1-44,0 6 76,0-4 0,11-2-84,-11 2-8,8-6-64,5 4-36,-7-4 56,-1-2 44,6 0 0,-1 0 8,2-2 4,-1-4 60,-11 4 32,8 1-24,-8-8-8,8 6-16,-3-2-44,-5 1 44,0 0 60,0-1-8,0 2-16,0 3-12,0 0-60,0-3-4,0 3-4,0 0 0,0 0-4,0 0-4,0 0-92,0 0-36,0 0 8,0 3 64,0 0 60,0 7 96,0 1 16,0 1-100,0-3 36,0 4-36,0-1-12,0-1 0,0-3-184,0 0-84,8-1 0,-5-2 108,5-1-48,-5 0-244,10-4-260,-5 0-180,4 0-476,-4-8-965,-8 4-2579,13-2-1921</inkml:trace>
  <inkml:trace contextRef="#ctx0" brushRef="#br3">27470 5701 64,'0'0'2324,"0"0"-1984,0 0 1588,0 0 1193,0 0-529,0 0-764,0 0-744,0 0-168,0 0-32,0 0 12,20-5 145,-16 5-61,4 2-152,-3-2-276,3 3-208,4 2-160,-4-2-136,5-3-36,-2 3-12,0 2-4,2-2-56,-5-3-4,4 2-20,-4-2-16,5 3-8,-5-3-112,-5 0-200,5 0-160,-5 0-148,-3 0-192,8 0-249,-8 0-591,0 0-1148,0-3-2997</inkml:trace>
  <inkml:trace contextRef="#ctx0" brushRef="#br3">27624 5542 248,'0'0'1384,"0"0"-1280,0 0 664,0 0 4005,0 0-2413,0 0-788,0 0-568,0 0-224,0 0-52,0 0 96,11 10 172,-11 6 85,0-1-37,0 7-188,-11 3-120,11 2-112,-13 4-12,8-4-148,2 3-76,-9-5-96,4 0-120,8-6-64,-5 2-108,-3-5 0,8-3 0,0-2 0,0-1-8,0 0 8,0-9-96,0 6-76,0-5-68,0 1-64,0-3-112,8 0-60,-8 0-76,0 0-96,0 0-168,0-3-248,0-2-781,5 1-731,-5 1-1756,0-3-101</inkml:trace>
  <inkml:trace contextRef="#ctx0" brushRef="#br3">27819 5793 4620,'0'0'2605,"0"0"51,0 0-1096,0 0-812,0 0-112,0 0 424,0 0 156,0 0-84,0 0-195,0 0-289,0 0-352,5 10-184,-5-7-40,0 8 16,0-1 36,0 3-4,8-2-32,-8 1-76,0-3 36,0 4-48,0-5-72,0-5-16,0 6-48,0-6-120,0-2-28,0-1 48,0 0-88,0 0-296,0-1-125,0-7-235,0 3-1088,-8-5-3492,8 0-1265</inkml:trace>
  <inkml:trace contextRef="#ctx0" brushRef="#br3">27876 5597 2904,'0'0'6617,"0"0"-4501,0 0-2116,0 0-428,0 0-1896,0 0 132,0 0 1460,0 0 668,0 0 56,0 0-629,0 0-2299</inkml:trace>
  <inkml:trace contextRef="#ctx0" brushRef="#br3">28015 5795 588,'0'0'2828,"0"0"3273,0 0-4629,0 0-908,0 0-152,0 0 304,0 0 256,0 0 180,0 0-8,0 0-75,0 0-301,0 37-236,-3-24-196,-5 1-104,8-1-84,0 2-36,0-2-100,0-2 0,0 2 48,0-2-52,0-1 64,8 0-72,-5-5 0,10-1-48,-2 0 48,-3-4 4,5 0 84,3 0-28,-1-8-16,-2 3-44,0-2-12,-2 1 4,10-4-76,-14 0 20,5-1 16,-5 0-36,-1-2-128,1-2-216,-2 2 20,-5-5-52,0 4-108,0 1 80,-12-2 95,12 4 157,-13-2 20,1 5 216,5 2 48,-1 2 392,-5 1 161,2 3-41,6 0-64,-3 0-64,-5 3-136,2 1-168,7 1-128,-1-4-84,-6 7-16,3-3-12,3 3-232,5-1-400,-8 1-128,8 0-161,0-2-483,0 4-824,0-5-2492,0 1-537</inkml:trace>
  <inkml:trace contextRef="#ctx0" brushRef="#br3">28434 5863 1580,'0'0'64,"0"0"1096,0 0 1877,0 0-645,0 0-760,0 0-484,0 0-184,0 0-104,0 0-20,0 0-104,-26 9-204,23-4-168,-6 2-136,9-6-40,-3 4 24,-2 1 68,5-2-15,0 4-89,0-7 36,-6 7-40,6-4-20,0-3-28,0-1 0,0 2 36,0-2 24,0 0-20,0 0 8,0 0 0,0 0 12,0 0-36,0 0 24,0 0 16,0 0 8,0 0-24,0-2-100,0 1-72,6-9 0,-6 7-12,0-5-84,8 1 96,-8-2-52,9-3-32,-6 3-16,-3-3 92,13-1-104,-5 0-8,-3 0-12,1 0 128,7-1-52,0-1 4,-10 2 48,0 1-4,10 2 8,-13 2 160,13 1 12,-13 4-12,0-2 112,0 5-40,7 0-108,-2 0-124,-5 5-100,0 0 16,8 3 84,-8 5 144,3 1 4,5 1-12,-5 6-84,7-8-52,-10 8-72,3-7-16,5 3 76,-5-4-36,2 0-12,3-7 8,-4 0-180,5 3-136,-5-6-24,4-3-52,-8 1-64,3-1-76,-3 0-128,8-1-257,-8-2-663,0-6-1208,0 8-2809,0-7 1589</inkml:trace>
  <inkml:trace contextRef="#ctx0" brushRef="#br3">28954 5748 1172,'0'0'356,"0"0"2796,0 0-507,0 0-585,0 0-560,0 0-268,0 0-52,0 0-140,0 0-80,0 0-120,0 0-47,-21 19-109,21-14-116,-11 3-84,11 0-204,-8-3-132,5 5-76,3-7-72,0 3-8,0-4-92,0 3-84,3 0-88,5-4 40,-5 1-28,5-2 24,5 0-12,-5 0-12,3-8 12,2 6 84,-13-3-20,12-1 176,-12 3 8,8-5 48,-8 6-44,0-3 8,0 2 164,0 0 108,0 1-84,-8 2-16,8 0 4,0 0-28,-4 0-24,4 0-12,-8 0 36,8 5 12,-3-2-148,3-1-24,-10 1-244,10-1-572,0-2-344,0 3-657,0-3-2391,0 0-1913</inkml:trace>
  <inkml:trace contextRef="#ctx0" brushRef="#br2">17059 5285 496,'0'0'5565,"0"0"-3417,0 0-816,0 0-580,0 0 8,0 0 176,0 0 168,0 0-164,0 0-168,0 0-152,0 0-68,18-29-71,-18 26 27,0 0-32,0-2-8,0 3-20,-5 1-20,-3-6-20,3 6-88,-1 1-100,-7 0-148,6 0-72,-6 0-84,0 5 8,2-1 28,-2 3 36,2 1 12,3 0 0,0 2 148,-5-4-64,6 2 52,3 4-76,4-6-48,-9 0 60,9 3-8,0-3-4,0 4 76,9-2 8,-5-5-56,3 5-40,6-3 0,-5-2-36,3-1 60,2-2-8,0 0-4,-2 0-16,10-5-44,-17 0-12,7 0-112,-6-1-32,6-1-16,-11 3 28,13 2 20,-13-6 52,0 5 8,0-2 64,0 1 0,0 3 4,0-1 0,0-4 0,0 4-4,0 1 0,0 1-8,0 0 0,0 0-40,0 0-60,0 0-100,0 0-76,0 1 200,0 4 84,0 1 256,0 6 112,0-4-136,8 5-48,-5-7-28,5 1-56,-4 4-28,13-8 0,-10 5-72,-2-4-72,6-3-268,-1 4-200,-7-5-280,5 0-316,-5 0-509,5-5-1099,-8 0-2984,0 5-1325</inkml:trace>
  <inkml:trace contextRef="#ctx0" brushRef="#br2">16202 5198 640,'0'0'6993,"0"0"-4673,0 0-852,0 0-736,0 0-132,0 0 244,0 0 80,0 0-76,0 0-184,9 0-107,-6 0-133,-3 0-64,0 0-12,0 0 36,8 0 24,-8-2 8,0 2-72,0-6-292,0 1-52,3 0-160,-3-3 152,0-3 8,0 3 4,0-2 4,-3 4-16,3-4-32,-8-1 40,5 3 4,-6 1-4,-2-1 112,-2 3-104,5-1 40,-11 2 28,6 1 48,1 3 20,-12 0-20,11 0-124,-6 7 12,-1 2 0,4 1 112,-5 3-40,7 3 64,-4 5 8,-1 0 260,6 3 156,1-3-268,12 5-108,-3-3 44,3-7 8,3 4-248,-3-9-268,12 2 256,1-3 12,6 1 52,-6-8-4,6 4 20,6-7-68,-6 0-148,7-7-32,-7 1-40,5-4-8,-4-6 56,4 0 36,-8-5-8,0 3 36,4-3-4,-7-5-8,3 3 44,-5-4 64,2 1-72,-2 2 24,-7-1-28,4 0-44,-3 0 32,3-1-20,-3 2 112,1 5 0,-6-4-44,0 1 44,5-1-212,-5 0 220,0 4 0,3 1 64,-3-3-4,0 8-52,0-5 40,0 4 52,0 4 32,0 4-72,8-2-8,-8 6 8,0-5 36,0 7-40,0 0-56,0 0-124,0 0 28,-8 7-148,8-1 156,-3 4 88,-2 8 96,-1 0 60,1 1 16,-3 9 36,3 1 24,-3-2 48,4 9 108,4-2-8,-8 0-68,8 1-32,0 1-48,0-2-28,0-4-56,8-4-64,-4-2 12,4-3-36,-3-3-52,3-3-4,-3 1-4,1-6-72,-1-1 12,-2-1 48,-3 1-108,8-6-76,-5 3-60,-3-4-56,0-1-52,0-1-64,0 4-68,0-4-56,0 0-60,0 0-688,-3 0-612,-5 0-805,8-4-2143,-3 3-2053</inkml:trace>
  <inkml:trace contextRef="#ctx0" brushRef="#br2" timeOffset="0.99">16771 4889 1748,'0'0'144,"0"0"3625,0 0-1677,0 0-612,0 0-292,0 0 88,0 0 4,9-40-148,-9 35-296,0-3-196,0 6-112,0-6 1,-9 5-53,9-2 20,-11 0-76,11 2-48,-11 3-64,-2 0-100,0 0-24,-2 0-48,-2 7 12,-3-1-24,7 5 8,-1 1 28,-2 4 0,-5 3 48,6 4 144,-6 1 332,13 4-148,-3 2-172,-2-4-112,5 5-44,4 1-16,-4-4-44,8-1-4,0-3-136,0 1 0,0-6-4,8 0 0,4-2-4,1-3 4,-2 1-8,-3-4 0,13-4-4,-6 2-4,6-4-36,-2 2-24,-8-6 60,15 4-76,-6-2 28,-8-1 0,3-1-36,-4 3-36,-4 1 8,4-2 40,-3-3-12,-5 0 12,-3 1-28,0-1 16,9 2-12,-9-2-16,0 0-56,0 0-40,0 0-60,0 0-36,0 0 12,0 0 20,-9 0 16,9 0-136,0 0-296,0-2-588,9 1-289,-9-2-203,3 3-208,-3-5-176,9 5-532,-9 0-341,0 0 77,0 3 2076,-12 5 556</inkml:trace>
  <inkml:trace contextRef="#ctx0" brushRef="#br2" timeOffset="0.99">16298 6045 1616,'0'0'7189,"0"0"-4697,0 0-968,0 0-756,0 0-236,0 0 12,0 0 152,0 0 8,0 0-111,0 0-169,0 0-152,-33 2-76,30 1-72,-5-3 0,5 2 64,-2 4 32,-6-4 52,-2 3-12,2 1 24,-1 1-28,-9-1-20,13 5-4,-11-1 48,6 0 64,1 3 92,1-4 16,-2 3-88,8-4-72,-3 3-72,8 0-40,0-1-124,0 3-56,8-3-4,-3-1 4,8-4 8,7 3-8,-4-4-4,3-4-56,-3 0 52,0-5 8,4-8 0,4 0 0,-8-5-4,0 4-44,-4-6-60,1 2 12,6 1-64,-14-4 40,-2 4 20,-3-4-68,0 5-4,0-3-44,0-2 20,0 1-96,-3-1 24,-2-1 36,-1 2-40,-7 3 216,8-3 56,-3 7 60,8 4 76,-4-3 12,4 12-4,0-3 16,0 0-76,0-1-84,0 4-52,0 0-120,0 7-36,0-4 172,4 9 36,4-3 416,-3 9-12,3 3-112,3 3-48,-11 5 20,5-1-32,-2 3 12,-3-2-16,0 1-32,0-2 8,0-1 4,0-2 68,0 0 52,-3-8-172,-2 0-112,5 0-44,0-6-60,0-1-12,0-2-12,0-5-84,0-1-304,0-2-172,-6 0-60,6-2-100,0-9-712,0-2-2401,0-7-3463,0 6-593</inkml:trace>
  <inkml:trace contextRef="#ctx0" brushRef="#br2" timeOffset="0.99">16089 5628 1172,'0'0'316,"0"0"-316,0 0 1968,0 0 757,0 0-441,0 0-820,0 0-328,0 0-132,0 0-96,0 0-56,33-13-52,-29 10-156,5 3-156,-6 0-8,10 0-51,-2 0-57,0 0-72,7 0-128,-7 3 16,1-3-16,9 3 12,-5-3 40,-2 2 0,-1 3-16,7-5-12,-7 3-48,3-3 36,-2 0 64,-1 0 92,7 0 136,-2 0-12,4-3-160,-4-2-84,5 3-12,-2-1-124,-2 0-12,5-2-72,-4 3 0,-4 2-120,0 0-12,-5 0 8,2 0 112,-1 0-96,-4 0-16,5 0 28,-2 0 96,-6 2 0,-2-2 8,8 3-4,2-1 92,-5 1-44,-3-3 44,6 0 12,2 3 16,-5-3-4,-1 0 0,6 0 4,0 2-40,-2-2-12,-3 0-60,-5 2-12,9 1 0,-3 0-48,0-1 44,-9-1-68,11 4 68,-3-3 4,-5-1 8,10 4 64,-2-1-60,1 0 0,1-4 36,3 4-48,-5-4 8,2 0 4,7 0 40,-3-4-4,-2 3 12,-4-6 0,10 2-60,-16 5 0,6-1-84,-3-6-28,-4 7-32,-4 0 36,0 0 32,0 0 4,0 0-120,0 0 32,0 0 16,-4 0-4,4 7-8,-8-6-40,3 3-208,-1 1-184,1-1-244,-3 0-280,8 4-629,-13-7-963,2 4-2496,11-2-1093</inkml:trace>
  <inkml:trace contextRef="#ctx0" brushRef="#br2" timeOffset="0.99">16671 5848 4332,'0'0'2321,"0"0"1899,0 0-2668,0 0-696,0 0-104,0 0 184,0 0 84,0 0-203,0 0-269,0 0-312,-13-18-228,10 18 4,-5 0-4,8 0 4,0 0 40,-3 5-44,3-5 64,-5 3 40,5-1 12,0 3 48,0 1 40,0-6 96,-7 8 184,7-3 132,-4 6-72,4 4-28,0 3-52,0 3 40,-8 0-4,8 6-60,-5-2 12,5 5 48,-8-1-24,4 2-28,-4-3-92,5 1-100,-7-2-48,7-1-48,-5-3-8,8-2-16,-3-5-60,3 0-76,-5-3-8,5-7 0,0 4 8,5-2-8,-2-6-4,-3 3-128,8-1 0,-5 0 20,7-3 16,-7 3 24,9-3-24,-4-1-60,5 0-12,-2 0-36,-6 0-100,-2-1-56,8-3-136,-11 4-60,13-1-228,-13 1-384,8-4-648,-8 3-832,5-6-1857,-5 4-1927</inkml:trace>
  <inkml:trace contextRef="#ctx0" brushRef="#br2" timeOffset="0.99">16542 6068 4036,'0'0'2513,"0"0"2079,0 0-2720,0 0-736,0 0-188,0 0 184,0 0 65,0 0-69,0 0-180,0 0-192,0 0-144,10 6-200,-10-1-84,0-2-60,3-1-12,5-2-40,-8 6-56,8-4-16,0 1-36,5-1-12,-2-2 28,6 0-4,2 0-36,-3-2-24,0-1-60,-3-2 0,7 2-144,-8-2-268,-5-3-204,6 8-248,-7-10-148,1 9-140,-1-7-616,-1 3-1197,-5-3-2759,0 4-1253</inkml:trace>
  <inkml:trace contextRef="#ctx0" brushRef="#br2" timeOffset="0.99">17598 5583 1420,'0'0'92,"0"0"4653,0 0-2353,0 0-892,0 0-416,0 0 60,0 0 68,0 0-120,0 0-224,0 0-176,0 0-91,0 3-29,0-3 48,0 0-40,0 0-100,0 0-124,0 0 0,11 0 48,-11 0 72,13 5-60,-5-5-52,3 2 0,2-2 12,7 1 72,-8 2-36,8-3-36,4 0-40,-3 0-20,-1 0-4,-4 0-24,3 0-8,-8 0-64,7-3-208,-7 3-8,-7-1-92,9 1 44,-5 0-36,-5-2-36,5 2-64,-8 0-8,5 0-60,-5 0-88,6 0-68,-6 0-76,0 0-112,0 0-108,0 0-232,0 2-372,-6-1-368,1 6-965,-3-3-2267,5-2-2081</inkml:trace>
  <inkml:trace contextRef="#ctx0" brushRef="#br2" timeOffset="0.99">17546 5426 1136,'0'0'1980,"0"0"5237,0 0-4365,0 0-1176,0 0-544,0 0-67,0 0-9,0 0-168,0 0-288,0 0-320,0 0-84,19-8-24,-3 3 36,1 2 72,7-2 88,-5 3 68,10-2-48,-1-3-84,-4 7-124,-5-5-180,2 5-40,-9-1-32,1 1-48,-2 0-12,0 0-40,2 0-36,-8 0-8,3 0-4,-5 0-72,-3 0-112,0 0-8,0 0-92,0 0 0,0 0-12,0 1-12,0-1-144,-11 0-705,11 5-895,0-5-1680,-10 0-1505</inkml:trace>
  <inkml:trace contextRef="#ctx0" brushRef="#br2" timeOffset="0.99">19402 4862 3816,'0'0'1200,"0"0"1325,0 0-941,0 0-784,-12-39 52,12 33 128,0-1-8,-8 1 8,8 1-64,-3-3-48,3 3-252,-10 0-59,7 0-173,-5 4-72,5-6-128,-5 4-60,3 3-48,-3 0-68,3 0-8,2 0-4,-9 0-108,4 0-36,5 3-64,-7 4-24,7-4-24,-5 8 48,-3-1 48,11 1 87,-13 5 77,13 4 44,0 2 17,-5 6 227,5 4 172,0 4 112,0-2-4,5 9 136,-5-2 8,13 4-188,-13 0-156,11 4-28,0-1 12,10-4-48,-9 3-24,9-7-84,-2 1-64,-3-3-60,4-2-64,-12 0-8,13-4 0,-18 0-108,8-3 36,-11 0 72,8-4 4,-8-1 116,0-1 0,-8-1 40,5 1 8,-5-7 40,5 3-28,-5-4 0,-5-4-20,5 5-28,-4-3-48,1-3-72,-2 0 48,2-1-48,-2 3 36,-3-4-40,-4-2-8,7-1-4,-3 0-56,-3-2-60,6 2 48,-2-3 0,4-2-4,-2 1 4,0 3 0,10-4-36,-5 0 0,8 3 12,0-3-16,-3 0-44,3 0-88,0 0-32,0-3-40,0-1-232,0 1-48,0-5-52,0 3-172,0-6-288,0 3-272,0-4-481,0 3-467,0-1-620,0 4-1649,-10-6 277,10 3 3880</inkml:trace>
  <inkml:trace contextRef="#ctx0" brushRef="#br2" timeOffset="0.99">19326 5290 1120,'0'0'472,"0"0"1040,0 0 1017,0 0-253,0 0-784,0 0-252,0 0 20,0 0 20,0 0-160,0 0-176,0 0-164,8-9-147,-8 9-85,0 0-52,0 0-76,-5 0-24,2 0-176,3 0-108,-12 1-100,4 7 72,-5 0-20,10-1 8,-5 6 76,-3-2 60,-2 7 24,0-5 52,6 1 96,-1 4 204,3 0-96,-1-2-172,0-1-88,6-2-68,0-2-40,0 2 0,0-2-48,6-4 4,0-1-28,7 2 12,-6-5-52,19-1 76,-15-2-80,10-2-4,2-1 0,-7-7-72,0-1-60,5 0-16,-6-2-20,1 2-52,-3-6-20,-2 0-100,-3 2-28,3-4 28,-11 4 48,5-3 24,-5 1 72,0-1 12,0 2 60,-5-1 4,-3 1 120,-3 3 36,8 2 172,-5 1 84,-5 5-144,5-1-76,-12 3-72,4 3-8,5 0-40,-10 0 40,13 3 4,-4 2 0,1 0-84,-2 3-68,5-7-92,3 6-32,-1-1-76,6-2-12,0 2-164,0-3-484,0 4-289,11-6 109,-3-1-176,-5 4-680,10-4-2132,-1 0-709</inkml:trace>
  <inkml:trace contextRef="#ctx0" brushRef="#br2" timeOffset="0.99">18461 5382 1668,'0'0'4157,"0"0"1163,0 0-3484,0 0-1112,0 0-416,0 0 84,0 0 188,0 0 88,0 0-36,34-16-195,-25 13-137,3 3 96,4 0 76,0 0 84,4 3-64,-3-1-96,3 1-128,-4 0-120,0 4-76,-5-6-72,-3 4-4,5 0-80,-9-2-4,7 1 40,-3 0 40,-8-2-4,3-2 0,4 0 12,-7 0 4,0 0 0,0 0-4,0 0-44,0 0-68,0 0-356,0 0-308,0 0-400,0 0-937,-10 0-2539,10 0-2993</inkml:trace>
  <inkml:trace contextRef="#ctx0" brushRef="#br2" timeOffset="0.99">20119 5216 6233,'0'0'2352,"0"0"-788,0 0-624,0 0-220,0 0 24,0 0 60,0 0-40,0 0-156,0 0-180,0 0-112,0 0-116,13-11-60,-13 6 12,0 5 8,0 0 60,0 0 29,0-2-13,0 2-12,0 0 12,0 0-84,-4-2 44,-5 2-60,9 0-132,-8-3-4,2 3 8,-7 0-4,8 0 60,-14 0 48,7 5 60,-1 3 24,5-3 40,-11 5 24,3-1 32,4 4 92,0 0 20,-1 0-52,6-1 16,-1 0-28,0 3-60,5 0-72,3-2-64,0-2-20,0 2-52,11-2-12,-8 0 0,9-1-56,1 1 68,3-6-20,-5-3-52,10 1 4,-2-3-8,2-5 4,-6-4-12,6-4-96,-2 0 24,2-2-48,-9-3-4,4 4-56,-3-1 56,-2-6 40,-8 7-28,5-6-84,-3-1 76,-5-1-76,0-1 12,0-1 40,0-2-92,0 5-8,-5-5 60,-3 3 72,8 2 112,-3 5 12,0-2 0,3 7 136,-8-2 48,3 8 0,5-3-60,0 7-52,0-3-64,0 4-8,0 0-148,0 0-156,0 0-116,0 5 176,0 5 244,0 3 320,0 8 232,5 3 36,3 4-140,-8 1-68,0 6-40,0-1-60,3 0 0,0-6-4,-3 1-32,0-3 108,0-4-76,0-6-108,0 4-160,0-4-8,0 0-64,0-3-56,0-6-24,0-1 0,0-1 32,0 3-32,0-8-148,0 2-96,0-2-84,0 0-112,0 0-100,0 0-124,0 0-248,0-2-784,0-3-1281,0-3-2499,0 3-661</inkml:trace>
  <inkml:trace contextRef="#ctx0" brushRef="#br2" timeOffset="0.99">20016 5607 1004,'0'0'496,"0"0"-496,0 0 2544,0 0-331,0 0-561,0 0-396,0 0-196,0 0-260,0 0-156,0 0-92,0 0-104,-13 15-64,13-12-104,0-3-36,0 3-16,0-3-24,0 0-4,0 0-32,0 0-32,0 2 120,0-2 184,8 0-24,-3 1 24,3-1-123,3 5-17,6-5 48,-1 0 76,3-5 220,5 4 96,9-1 92,-1-1 100,0-2-324,1 3-244,-1-1-108,4 0-64,4 3-80,-8-2-100,-4 2-12,-1 0-4,-2 0-80,-6 2-64,7 1 16,-20 0 8,7-1 40,0-2 24,-13 2 12,7-2 44,-3 0 0,-4 0 4,9 0 4,-6 0 56,5 0 0,-3 0-60,3-2-4,0 2-44,-8-2-184,11-1-72,2 0-36,-2 1-52,-2-1-96,-6 1-124,5 2-216,5 0-508,-13 0-637,0 0-1043,0 2-2040,-13 1 691,5-1 2537</inkml:trace>
  <inkml:trace contextRef="#ctx0" brushRef="#br2" timeOffset="0.99">20428 5172 4468,'0'0'3165,"0"0"-265,0 0-1036,0 0-612,0 0 52,0 49 84,-6-35-183,1 7-89,5-1-184,0-3-88,0 3-172,0-4-200,0 2-144,0-5-36,0 0-24,0-4-40,0 1-20,5-7-4,-5 1 0,6-3-20,-6 2 20,0-3 24,0 0 76,0-3 68,0-2-20,8-4-148,-8-4-96,8 0-104,-4-7-4,-4-2-4,13-1-92,-13-3-60,0 0-60,0-4-112,8 1 100,-8-2 72,0 5 72,0-2 84,4 3 0,-4 0 12,0 6 0,0 0 48,0 4-60,0-3 0,7 4-48,-7 1 36,0-2 12,0 6-4,5-3-48,-5 4 48,8 2 0,-8-1-44,5-1-12,3 5-24,-5 1-48,0-3 0,10 2-28,0 2 28,-6 1-24,6 0 0,-2 0-40,2 0 28,-10 8-28,8-7 28,-6 9 8,8-4-20,-13 4 108,8 3 72,-5 6 12,-3-7 60,0 9-24,0-7-36,0 6 0,-3-3 124,-5 3-16,8 1 12,-13-3-48,8 3-8,-1-4 20,-2 1-12,-5-5 24,5-1 52,-4-3 20,8-1 12,-3-3 16,-6 0-4,0 1-36,10-6-60,-8 0-20,-2 0-88,1 0-8,8 0-40,-4 0-16,4-3-44,-5 0-96,9 1-52,0 2-32,0-3-40,0 3-108,0 0-144,0 0-236,0 0-444,13 0-720,-13 0-1069,12 0-1627,0 0-1449</inkml:trace>
  <inkml:trace contextRef="#ctx0" brushRef="#br2" timeOffset="0.99">20176 5890 1052,'0'0'5673,"0"0"-3269,0 0-636,0 0-764,0 0-184,-32 15 84,20-11 100,12 4-84,-13-3-140,10 2-215,-2 4-141,-6-1-92,3 0 40,3-1-24,-3 4 32,8-2 0,0 1-8,0 1-104,0-5-12,0 3-108,13-1-64,-5-2 52,3-2-52,-3 1-12,5-4 16,-1 0-4,7-3-24,-6 0-52,3 0-8,0-3-56,-3-7-28,-1 7-28,-1-8-56,2 1-40,-5-1-12,-5 3 12,2-5-24,-5 1-40,0 1 40,0 1 20,0-2-56,0 0 32,0 1 52,-5-2 96,2 6-12,-5-2 40,5 1 48,-7 1 12,7-1 12,-5 3 88,3 0 48,-2 1-100,7-3 64,-13 6-40,13 1-68,-13-4 72,13 4-4,-6-1-64,-2 1 8,3 0-12,-8 0-4,7 1 0,1 3-4,-3-3 0,-4 2 4,-1 2 8,13-2 88,-8-1-20,2 5-28,1-4 28,-3 3 8,3-3 16,5 4 8,0-2 52,-8 3-36,8-3-28,0 3 16,0-2 12,0 4-28,0 0 16,0-1-16,8 1-36,-8 1 40,0 2-28,5-1-12,3 4-8,-3-5 8,1 4 12,-6 1-12,8-2-48,-8 1 60,13-2-64,-13 5 4,8-4 84,-4-1 4,-4 0 56,0 5 16,0-4 72,0-2 84,0 1 84,0 1-84,0 4-52,-4-5-56,-4 1-76,8 1 12,-13 1 4,13-1-16,-3-2-48,-2-2-36,-1 4-48,1-4-4,-3 0-8,8-1-8,-5 1-76,-3-3 24,8-5 12,-3 7 0,3-10-36,-8 3-160,8 2-120,0-5-96,0 3-72,-4-3-76,4 0 132,-8 0 24,8-3-84,0-2-460,0 2-572,0-3-581,0 1 41,8-5-1028,-4 5-2157,-4-3 1193,8-3 3972</inkml:trace>
  <inkml:trace contextRef="#ctx0" brushRef="#br1" timeOffset="0.99">15842 7078 392,'0'0'480,"0"0"2836,0 0-867,0 0-685,0 0-816,0 0-20,0 0 180,3 42 228,-3-29 52,8 8-48,-8 3-107,0 1-101,0 7-48,0 4-224,0 1 80,0-2-76,0 2-184,0 1-136,0-6-24,3 0-180,-3-7-100,0-1-8,5-8 8,-5 0-12,0-6 52,0-5-4,0-4-48,0 6-24,0-7-48,0 0 40,0 0-52,0-7 84,0 4 12,8-10-132,-3-5-108,-5-4-56,0-6-40,0 1-96,0-6-12,0 1-64,0-3-56,0-1-12,0-3 60,0 0 32,0 5 124,0 4 108,-5-4 0,-3 3-60,8 5 0,0 0-12,0 2-24,-5-3 96,2 1 0,3 3 0,0-1-36,0 0 36,-8 3-60,8 3-52,0-2 76,0 1-24,0 0-24,8 2-36,-8 5-40,8-3-20,-8 2 24,13 3 72,-1-1-16,-4 1 28,6 7 0,7-5-48,-13 3 20,17 5 28,-6 0 24,5 2-24,-8 3 24,1 4-4,2 7 56,-1 2-40,-4 2 36,-1 2-48,0-2 52,-13 2-64,11-1 72,-11-1 0,9-6 4,-9-2 44,0-1 60,3-1 40,-3 1-76,0-5-24,0 1-44,0-4 4,0 5 0,0-6 100,-3 4 4,3-1 20,-9-3-24,5 4-48,-3-3 12,-6 2-60,8 3 40,-3 0-4,-6-1 24,1 3-60,1 1 36,0 2-36,-1-5 36,9 5-36,-4-2 0,0 1-12,2-3 0,1 3-72,-3 0 0,3-5 24,-3-1-24,8 6-4,0-11 4,0 7 72,8-4 12,-3 4 88,8-8 80,-2 3-72,4 0-12,-2 2-88,11-3 40,-3 1 88,-2 2-28,-6 0-108,7-4 72,-4 7-24,3-4 32,-11 5-80,5-4-8,-2 3-40,-11 2 40,12 0 8,-12 3 12,8-4 48,-5 4 0,-3 0-12,0-3 48,0 1-8,-3 0 20,3-3-24,-8 4 12,5-3-24,-6 1-12,6-2 12,-5-3-24,3 5-36,-3-5 84,0 3-20,0-5-72,-3 3 56,-2-4 0,10 6-52,-10-5 52,1 2-48,-1 0 36,2-2 0,0-1-36,-2 0 0,1 1-12,0 0 0,-1-1-4,9-1 0,-4-1-8,0 3-48,2 1 0,1-4-12,-3 0-36,3 0-100,-3 0-44,5 0-112,-5 0-68,8-7-76,-4 6-48,-5-4-16,9-2-316,-4 4-272,4-2-204,-8 2-256,8 3-357,0 0-963,0-2-2100,8 2 127,-4 0 3477</inkml:trace>
  <inkml:trace contextRef="#ctx0" brushRef="#br1" timeOffset="0.99">16476 7311 1212,'0'0'5433,"0"0"-1473,0 0-2828,0 0-424,0 0 184,0 0 644,0 0 141,0 0-261,0 0-272,0 0-468,0 0-372,-10-18-204,7 18-52,-9 0-40,4 3 4,-3 1 64,-2 4-68,0-3 0,7 3 40,-2 3 48,-5-3 40,1 5 84,12-2 8,-13 1 80,13 2 152,-3-1-108,-7 0-160,10 0-92,0-2-16,0 2-36,13-3-48,-13-2-12,13-5-60,-6 5-28,6-4 88,0-4-60,-7-4 60,14-1-84,-3-1 12,-9-2 12,7-2-28,-2-3-8,-8 2 12,6 0 36,-3 1 56,-5 0 4,7 2 60,-7-2 0,-3 2-48,0 2 60,0-2 52,0 3-112,0-3 56,-3 3-68,-7 0-48,10 2-64,-3-3 52,-5 1-24,8 5-12,0-2 20,0 2-32,0 0 0,0 0-28,0 0-80,-5 2 188,5 6 28,0-2 268,-6 7 84,6 5-24,0-4-24,0 8-12,0-6-136,0 3-48,0-3-44,6-1-64,-1-2 0,-5-4-48,8 0-100,-5-1-8,-3-5 8,10 3-200,-7-4-92,-3-2 76,0 0-184,0 0-256,0 0-140,8-2-504,-8-7-1641,0 1-2147,0-1-1869</inkml:trace>
  <inkml:trace contextRef="#ctx0" brushRef="#br1" timeOffset="0.99">16684 7440 196,'0'0'12705,"0"0"-9505,0 0-2483,0 0-629,0 0 36,0 0 768,0 0 516,0 0-456,0 0-376,0 0-176,32 18-96,-32-15-36,0-1-24,0 0-28,4 1-32,-4 0 32,0-3 28,3 0 32,-3 0 76,0 0 56,0 0-56,0 0-40,0 0 16,0 0 20,0 0 48,0-6-104,0 2-160,0-7-60,0 3-64,0 0 4,0-5-4,0-3 0,0 1-8,0 2-68,0 0 68,0-3 4,0 3 116,0 7-48,0-2-60,0 0 72,0 3-76,0 3 4,0 1 48,0-4-48,0 3 36,0 2-36,0-2 0,0 2-12,0-3-60,0 0-12,8 0-36,-3 3-36,-5 0 24,13-3-24,-7 3-4,-1-4 40,3 3 48,4 1-36,0 0-24,-3 0-84,2 0 36,-3 0-36,-5 0-28,10 1-32,-5-1-120,-5 4-124,6-4-72,-6 0-220,6 3-416,-9-3-744,0 0-897,0 0-1771,0 0-1681,0 0 1177</inkml:trace>
  <inkml:trace contextRef="#ctx0" brushRef="#br1" timeOffset="0.99">17020 7329 4000,'0'0'8941,"0"0"-6617,0 0-1748,0 0-424,0 0 365,0 0 431,0 0 288,0 0-180,-45 35-288,45-28-268,-11 6-172,11-2-96,-8 2-48,8 0-16,0 0 52,0-5 8,0 3 16,5-3 36,-2-1-4,8-2-44,-3-4-64,5-1-12,-2 0-84,6 0 0,-1-1-24,3-4-44,-1-2-4,-7-1-8,10 0-76,-13 0 12,4 0-12,-1 2 0,2-1-24,-13-1 36,8 2 8,-8-3-92,0 1-72,0 0 104,0-1 40,0 0 40,-8 3 44,8-4 4,-13-1 0,13 5 44,-11-1 88,6 1 44,-2 1 48,3 3-8,0-4-88,-5 4-132,5 2-80,-7 0-52,3 0-40,8 0-8,-13 0-36,13 0-76,-5 2-228,-1-2-160,6 0-236,0 5-564,0-5-988,0 0-2089,0 0-2412</inkml:trace>
  <inkml:trace contextRef="#ctx0" brushRef="#br1" timeOffset="0.99">17426 6970 196,'0'0'8961,"0"0"-6405,0 0-1020,0 0-672,0 0-168,0 0 24,0 0-108,0 0 9,0 0 187,0 0 116,-13 35-96,5-14-120,5 2-84,-5 1-4,8 5 148,-13 5 28,13 0-56,-11 2-232,11 1-40,0-1-116,-5-7-16,5 1-108,0-4-60,0-6-60,5-1-48,-5-4-16,0 1-44,0-8-48,0 3-24,6-3 0,-6-4-48,0 2-72,5-6-120,-5 2-76,0-2-56,0 0-88,0-5-108,0-2-416,0-6-928,0-1-2121,0-7-1519,-5 10-2221</inkml:trace>
  <inkml:trace contextRef="#ctx0" brushRef="#br1" timeOffset="0.99">17281 7208 3860,'0'0'7509,"0"0"-5077,0 0-1268,0 0-332,0 0 49,0 0 39,0 0-32,0 0-88,0 0-124,0 0-188,0 0-160,8 0-48,-5 0-60,-3 0 0,13 0 12,-5 0 96,3 0 120,6 0-36,-1 0-124,-3 0-108,11 0-80,-5-2-16,2 2-32,-9-3-52,9 3-96,-10 0-28,0 0-32,1 0-36,-3 0-76,-1 0-180,-4 3-120,-4-1-76,0 1-176,0 2-268,0-4-428,-4 6-713,-4-2-1919,8-4-2617</inkml:trace>
  <inkml:trace contextRef="#ctx0" brushRef="#br1" timeOffset="0.99">17654 7345 2672,'0'0'6185,"0"0"-3449,0 0-880,0 0-892,0 0-68,0 0 313,0 0-113,0 0 28,0 0-128,16 39-216,-12-30-180,-4 1-104,0 0-44,8-5-52,-4 3-88,-4-5-44,0 2-4,0-5-8,7 1-4,-7-1 4,0 0 44,0 0 24,0 0 64,0 0 56,0-1-32,0-4-172,0-1-120,0-4-72,-7 0-40,7-3 0,0 0-8,-4 2-4,-4-4-56,8-1 24,0 2 36,0 1 72,0-2-12,-4 6-12,4-4-48,0 3-60,4 0-36,-4 0-48,0 4 84,8-4-24,-4 2 24,-4 5 12,12-5-16,-4 3 16,-3 0 0,3 2 0,-5 0 0,5-2-24,3 3-12,-6 2-24,0-1 12,6 1-24,-11 0-36,12 0-88,-12 1-32,13 6-120,-13-7-88,8 6-72,-8 1-100,3-2-168,-3 3-308,8 0-500,-8-2-624,0 2-929,0 0-2135,3-3 919</inkml:trace>
  <inkml:trace contextRef="#ctx0" brushRef="#br1" timeOffset="0.99">17958 7319 11189,'0'0'5385,"0"0"-4229,0 0-1044,0 0 108,0 0 424,0 0 436,-36 21-16,28-13-264,5 2-276,-5 0-196,3-1-160,0 4-72,5 0 12,0-3 16,5 3 20,0-4-36,3-2-36,-5-1-24,9 1 4,1-4-52,0 0 0,6-3 0,-6-3 108,1-2-96,3-3 28,-4-2-40,-2 1-12,-3-4-72,3 3-136,-1-3 40,-10 0 36,0 2 8,6-2-56,-6 0 8,-6 5 64,6-5 36,-10 0-12,10 3 36,-19 1-16,8-3-8,-2 8-72,1-1 44,-1 1 100,10 3 4,0-1-112,-10 2-136,13 0-120,-8 0-136,3 2-76,5-1-160,-6-1-336,6 4-537,0-1-779,0-1-1776,0-2-1545</inkml:trace>
  <inkml:trace contextRef="#ctx0" brushRef="#br1" timeOffset="0.99">18199 7402 4712,'0'0'9045,"0"0"-7097,0 0-1584,0 0-60,0 0 681,0 0 499,19 38-52,-19-28-372,13 3-440,-13-2-136,0 9-20,8-4 80,-8 5-40,0-7-116,0 4-136,0-3-44,0-2-40,0 0-48,0-4-48,0-5-12,0 2 12,0-4 12,0-2 12,0 0 96,0 0 76,0 0 464,0 0-216,0-4-155,0-7-205,4-3-144,-4-4-12,0-5 4,0 0 8,0-2-12,0-1-68,0-2 60,0 1 8,8-1-8,-4 1 4,-4-1 0,9 4-8,-5-2 0,3 4-96,-2 2 24,3-1 12,-5 7-25,5 1 13,-3 0-12,-2 1 24,5 3 64,-3 1-40,2 3 0,-3-3 48,-4 6-48,9 0-12,-9 2-36,0 0-36,0 0-36,0 0-24,0 0-24,0 0-28,0 2 76,0 3 12,0 1 24,4 6 60,-4 1 12,0-2 60,0 4-4,0 6-68,0-4 68,0 3 4,0 1-48,0 0 36,0 3-84,0-8 84,0 4 4,0-8 8,-4 1 0,4-3 4,0 0 4,-9-5 0,9 3 4,0-5 72,-4-3 0,-3 5 60,2-5-36,-3 0-108,0 0-80,0 0-52,-3-8-192,6 3-100,-2-3-48,-6-2-240,13 5-304,-4-3-164,4-2-348,0 6-752,0-1-385,0 2-543,4-1-1172,-4-2 1531,9 4-335,-5 2 2276</inkml:trace>
  <inkml:trace contextRef="#ctx0" brushRef="#br1" timeOffset="0.99">18585 7287 12673,'0'0'6345,"0"0"-5121,0 0-1040,0 0-184,0 0 756,0 45 168,0-34 212,-5 2-240,5-1-344,-8 0-236,8 1-256,0-1-60,-4-1-108,-5-4 12,9-1-52,0 0-116,0-4-84,0-2-124,0 0-96,0 0-112,0-2-108,0-4-368,0-5-1412,0-2-2801,0 6-2488</inkml:trace>
  <inkml:trace contextRef="#ctx0" brushRef="#br1" timeOffset="0.99">18637 6996 4424,'0'0'11489,"0"0"-9144,0 0-1789,0 0-396,0 0 96,0 0-36,0 0-60,0 0-48,0 0-112,0 0-208,0 13-188,0-7-156,-5 2-536,-3-3-653,8 3-1427,0-3-3732</inkml:trace>
  <inkml:trace contextRef="#ctx0" brushRef="#br1" timeOffset="0.99">18789 7230 168,'0'0'10821,"0"0"-8401,0 0-1480,0 0-460,0 0 140,0 0 525,0 0 347,0 0 56,0 0-424,0 0-404,0 0-176,23-13-92,-23 16-104,-4 2-20,-4 5 84,5 1 8,-5 4-152,-5-1-76,5 9-48,-3-2-48,-1-2-36,3 1-48,-3-1 64,12 2-76,-3-3-12,-5 0 12,8-7 120,0 2 0,8 0 0,-5-3 0,5-4 12,5 2 96,-1-3 100,4-2-160,0 1-84,-5-4-24,10-4-60,2 0-104,-15-1-76,16-2-76,-11 2-56,-6 4-120,-1-6-16,1 6 16,-7 1-76,0 0-168,0 0-184,-7 0-552,-6 0-784,0 0-2381,2 0-3051</inkml:trace>
  <inkml:trace contextRef="#ctx0" brushRef="#br1" timeOffset="0.99">19510 7183 1240,'0'0'8381,"0"0"-3697,0 0-2539,0 0-789,0 0-272,0 0-16,0 0-152,0 0-200,0 0-168,0 0-160,0 0-196,0-1-60,8 2 16,-3 6 20,8-7 76,6 3 8,-12 0 48,19 0-80,-15-3-100,13 0-76,-8-3-44,4 0-96,-4 0-36,-5 3-100,2-7-116,7 6-196,-12-3-112,5 3-96,-2-6-124,0 6-504,2 1-920,7-5-2141,-12-2-2035,0 6 363</inkml:trace>
  <inkml:trace contextRef="#ctx0" brushRef="#br1" timeOffset="0.99">19851 6891 1004,'0'0'1148,"0"0"5381,0 0-5181,0 0-908,0 0-104,0 0 140,-35-29 332,22 20 216,9 5-56,0-4-84,-8 6-216,-1-6-168,2 5-55,3-2-33,-7 2-4,2 3 40,-3-4-28,-5 3-24,10 1-76,-13 0-100,12 0-84,-7 1-64,-2 4 28,5 2-52,-5 1 100,14 0 72,-6 3 0,0 5-48,7 2-52,-7 5 88,13 1 60,0 7 84,0-2 160,0 6-232,0-2-40,13 2-132,-7-6-8,7-1 20,-8-2-36,3-5 0,-1 1 4,-7-4 44,0 1-72,8-2 24,-3 0-40,-5-2-40,0 0 0,0-1 0,-5 2 4,-3-4-8,8 0-4,-4 1-56,1-3-12,3 0-24,-8 0-64,3-4-176,5-1-200,0-2-120,0-3-184,0 3-348,0-3-540,0-3-853,0-5-3307,0 2-2545</inkml:trace>
  <inkml:trace contextRef="#ctx0" brushRef="#br1" timeOffset="0.99">20128 6839 1708,'0'0'8889,"0"0"-6041,0 0-1200,0 0-784,0 0-207,0 0 191,0 0 264,0 0-104,-12 40-128,7-22-16,5 2-60,0 1-128,0 8-68,0-2-80,0 1-20,-6 4-36,6-6-100,0 3-48,0-5-84,0 0-116,0-3-40,0-3-76,0 0 40,0-3 12,0-3-48,0-2-8,0 1 4,0 1-8,0-7 0,0 3-60,0-2 12,0-1-36,-5-3 0,5 4-64,0-4-152,0 1-96,0-1-136,0-2-132,-8 0-132,8 3-172,0-3-456,0 0-856,0-3-1797,0 1-2735,8-3-721</inkml:trace>
  <inkml:trace contextRef="#ctx0" brushRef="#br1" timeOffset="0.99">20257 7165 484,'0'0'10133,"0"0"-6253,0 0-3564,0 0-112,0 0-144,0 0 896,0 0 633,0 0-73,-3 34-240,-7-19-352,10 0-244,0-1-168,0 5-88,0-2-16,0 0 160,10-5 60,-7 1-264,5-2-196,0-3-48,3 0-48,2-3-60,-1-2 0,7-3-4,-6 0-8,6-3-4,-6-5-92,-1 1 0,-1-2-108,2-7-40,6 3-20,-14 0 0,-2-5-40,9 0-80,-12 2 20,9-3 196,-5 4 56,-4 4 112,0-7 148,0 11 104,0-1-32,-4 5-52,-5-3-92,9 4-76,0 0-120,0-1-24,-4 0-16,4 3-8,-8 0-24,8-2-100,0 2-84,0 0-60,0 0-208,0-3-248,0 3-356,0 0-372,8 0-537,-8 0-959,4 0-3184,-4 0 491</inkml:trace>
  <inkml:trace contextRef="#ctx0" brushRef="#br1" timeOffset="0.99">20666 7211 13773,'0'0'5773,"0"0"-4489,0 0-1092,0 0 272,0 0 432,11 42-36,-11-33-280,0 3-204,0-2-220,0-1-156,0-2-8,0 1-100,0-3-36,0 3-220,0-7-108,0-1-72,0 0-36,0 0-40,0 0-36,-11-3-312,11-8-1208,-5 1-2497,2-4-883,3 4-237</inkml:trace>
  <inkml:trace contextRef="#ctx0" brushRef="#br1" timeOffset="0.99">20701 7002 820,'0'0'12425,"0"0"-8176,0 0-3309,0 0-940,0 0-244,0 0 0,0 0 28,0 0 216,0 0 0,0 0-124,0 0-272,0 26-773,-3-18-899,3-1-2996,-10-1-2625</inkml:trace>
  <inkml:trace contextRef="#ctx0" brushRef="#br1" timeOffset="0.99">20931 7224 8869,'0'0'5128,"0"0"-3816,0 0-972,0 0 76,0 0 649,0 0 383,0 0-280,0 0-324,-13-34-272,13 34-256,-11 0-124,11 0-44,-8 0-4,0 6 4,-5 1-76,9 6 36,-9 0-12,7 1 40,1 5-16,-3-2-36,8 2-84,-5-1-72,5-2-36,0-3-88,5 0-20,-5 0 80,13-7 52,-7 2 72,-1-3-56,3-5 68,4 0 60,1 0 48,-10-5-20,2-3-88,6-1 0,2-6-124,-2 0-92,1-2-16,-4-4-84,5 0-12,-5-5-88,3 2 24,-3-9 148,5 2-12,-10-1-52,5-2 64,4 2 36,1-2-164,-13 6 372,8 4 124,-8 5 148,8 3 156,-8 4 212,3 3 32,-3 1 8,0 3 0,0 1-108,0 4-28,0-3-48,0 3-256,-3 0-240,-5 0-56,8 7 52,-8-2 4,0 3 144,3 3-20,-3 2-52,-4 5 84,12-2 24,-3 6 60,-7 1-20,10 3 68,-3-5 108,3 6-84,0 3-104,0-5-136,0 3 0,0 1-12,3-2 0,-3-2 72,10 2-48,-7-4-84,5-4-8,-4 2-88,4-6-12,-3-2-96,3-4-124,-8 1-32,8-5-60,-8-3-148,0 1-108,0-3-36,0-3-64,8-4-644,-8-3-2924,0-3-3785,0-9-264</inkml:trace>
  <inkml:trace contextRef="#ctx0" brushRef="#br1" timeOffset="0.99">21291 7340 236,'0'0'8737,"0"0"-6297,0 0-1284,0 0-340,0 0 60,0 0-68,0 0-304,0 0-264,0 0-152,0 0-76,9 16-12,-9-16-64,0 0-84,0 0-28,0 0 176,0 0 48,0 0-48,0 0 0,8-5-224,-8-1-44,3 1 44,-3-3 224,0 5 112,8-5 40,-5 6-88,-3-4 72,0 4 80,0-1 224,0 3-35,0 0-269,0 0-136,0 0-201,0 0-67,0 0-108,0 0-76,0 0-240,0 3-656,0-3-728,0 2-2416,0-2-769</inkml:trace>
  <inkml:trace contextRef="#ctx0" brushRef="#br1" timeOffset="0.99">21300 7031 4152,'0'0'4977,"0"0"-2949,0 0-1144,0 0-576,0 0 100,0 0 28,0 0-168,0 0-184,0 0-84,0 0-100,0 10-104,0-10-16,0 0-8,0 0 140,0 0 88,0 0 176,0 0-48,0 0 0,0-2 12,11-4-88,-11 1-40,0 3 64,8-2 28,-5 0-4,-3 1 16,0 2-68,0-4-48,0 1 0,0 3 0,0-1 0,0-4 60,0 4 156,0 2 52,0 0-52,0 0-28,0 0-36,-3 0-52,-5 0 28,8 3 48,0 2-92,0-3-84,-3-1-140,3 3-48,0-4-12,0 1-40,3 3-332,-3-4-256,0 0-464,11 0-1000,-11-4-1893,13 3-1107</inkml:trace>
  <inkml:trace contextRef="#ctx0" brushRef="#br1" timeOffset="0.99">22776 7170 1280,'0'0'9149,"0"0"-6773,0 0-1128,0 0-448,0 0 32,0 0 97,0 0-105,0 0-280,0 0-124,0 0-52,0 0-84,-26-14-100,19 12-36,2-1-12,-3 0-4,-5 3 28,10-2-12,0 2-64,-10 0 28,2 0-56,-2 2-56,1 6-12,1-3 12,-7 3-8,7 5 16,-8-2 128,6 2 156,1-2 144,1 2-56,1 0-212,10-3-20,-11-1-56,11 3-92,-8-2-12,8-1-48,8-2-28,-5 1-32,5-5 0,2 2-4,9-5 40,-7 0 24,4-5-52,3 0-56,2-3-76,-9-3 0,1-2 24,6 1 36,-6-2 0,-7 1-120,7-5 192,0 7 16,-2-2 32,-2-2 16,-5 2-28,5 2 28,-6-2 36,5 0-48,-5 4 48,2-4-40,-5 0 40,0 5 8,8-5 4,-3 0-48,-5 0 0,0-2-4,0 2-8,0-1 56,0-4-8,0 2-88,0 0-12,0-2-72,0 3 88,0-2-56,0 4 152,0 1 48,0-1 24,0 5 4,0 3 60,0-1 108,0 3-44,0 0-40,0 3 24,0 0 12,0 0 0,0 0-72,0 0-76,0 0-36,0 0 48,0 0-52,-5 0 40,5 6-40,-8-1 8,8 5-8,0-4 64,-5 7 100,2 5 96,3 0 72,0 3 52,0 4 8,0 3 48,0-1 28,0 4 128,3-2 0,2 2-168,-5-4-160,0 1-84,8-2-36,-3-8 4,-5-1-76,0-1-76,0-4-8,6 1-144,-6-4 96,5 0 44,-5-6-84,0 3-128,0-3-132,0-1-100,0-2-48,0 0-72,0 0-124,0-5-500,-5-4-1604,-1-1-3833,6-2-3464</inkml:trace>
  <inkml:trace contextRef="#ctx0" brushRef="#br1" timeOffset="0.99">23071 7031 3648,'0'0'1328,"0"0"3177,0 0-2825,0 0-716,0 0-72,0 0 380,-11 36 156,11-17-23,0-3-205,0 5-152,0 0-228,0-4-148,0 0-88,0-2 12,0-2-64,0-2-144,0-3-124,0 2-44,0-7-16,0 0-48,0-3-12,0 2 28,0-2 56,0 0 96,0 0 112,0 0-4,0-2-56,0-4-136,0 0-96,0-7-100,0 0-44,0-7-8,0 2 0,0-6-4,0-5-60,0 5 24,6-8-48,-1 4 24,-5-3-72,0 4 32,8-2 16,-3 1-12,-5 6-48,8-3 60,-8 6 36,0 0 60,4 2-12,-4 5 4,0 2-4,0 0 8,0 2 0,0 3 4,0 0-4,0 2-4,0 1 0,0-1-40,0 3-36,0 0-24,8 0-36,-8 0-16,0 0 16,0 0-24,0 0 24,8 0 24,-8 0 48,13 3-4,-13 2 28,11-3 36,0 6-60,-11 3 24,13-4 36,-5 3 12,4 2 8,-4 5 4,0-4 36,-3 1-44,6 4 8,-11-2-8,8-1 44,-5-1 48,-3 2-20,0-4-68,0-1-4,0 2 56,-3-5-48,-5 0 132,8 0 24,-3-5 0,-5 5-12,-5-4 28,8-3-40,2 3-36,-17-4-12,15 0-12,-6 0-72,-2 0-12,7 0-68,-7-4-4,5 3-48,0 1 12,4 0 0,-4 0-64,8 0-8,0 0-120,0 0-148,0 0-108,0 0-60,0 0-244,8 0-356,-4 1-364,7 3-612,2-4-2049,-8 0-2719</inkml:trace>
  <inkml:trace contextRef="#ctx0" brushRef="#br1" timeOffset="0.99">23429 7073 392,'0'0'11985,"0"0"-9089,0 0-1551,0 0-721,0 0-104,0 0 136,0 0 144,0 0-76,0 0-176,0 0-232,35 0-120,-24 0 24,11 0 48,-14 0 36,16 0 24,-5 0-16,5 0-116,-12 0-132,9 0-64,-10 0-120,2 0 0,0 0-64,-7 0-20,7 0-28,-9 0-36,-1 0-84,-3 2 12,0-2-64,0 0-84,0 0-100,0 0-200,0 0-336,-7 3-277,7-3-1175,-13 0-2744,7 2-1121</inkml:trace>
  <inkml:trace contextRef="#ctx0" brushRef="#br1" timeOffset="0.99">23429 7235 2628,'0'0'168,"0"0"4257,0 0-1769,0 0-620,0 0-500,0 0-52,0 0-112,0 0-139,0 0-193,0 0-228,0 0-224,13 0-124,-2 0-24,-3 3 72,3-3 44,2 3-72,2-3-84,1 2-36,-3-2-60,6 0-52,-6 0-36,-2 0-92,1 0-64,-4 0-60,5 0-60,-2 0-36,-11 0-40,8 0-44,-8 0-24,0 0-136,0 0-192,0 0-124,0 0-60,0 0-64,0 0-308,0 0-2713,0 0 2893,0 5-2216,-8-2-2912</inkml:trace>
  <inkml:trace contextRef="#ctx0" brushRef="#br1" timeOffset="0.99">24239 6959 484,'0'0'9641,"0"0"-6969,0 0-1184,0 0-616,0 0-140,0 0 49,0 0-85,0 0 48,0 0 216,0 37-52,0-15-140,-4 1-132,-5 3-128,5 6-84,-4-8-84,5 1-48,-2-3-64,-3 1-12,3-10-44,5 1-28,-8-5-72,8 0-12,0-6-12,0-1 36,-3-2 16,3 3 56,0-3 24,0 0 36,0 0 196,0-3-64,0 1-96,0-4-252,0-5-100,0-2-80,-8-2 84,8 1 12,0-7-12,0-2-12,0 4-12,0-9-40,0 1-56,0-4 48,8 0-48,-8-1 44,3-2 16,5-2 72,5 4-48,-13 5 12,8-3 56,-8 5 64,12 2 4,-3 7 48,-5-5 20,4 9 24,-5 0-36,5 2-60,-3 5 12,8-3-12,-7 0-44,7 3-52,-6 3 12,6-3-52,-5 2-8,3 3-60,2 0-16,0 0 16,-2 8 44,-3-1-20,-1 3 8,-3 6 16,9-2 60,-13 1 20,9 6 76,-6-7 0,-3 7 8,0-8 80,0 3 80,-3 1-20,-6-4-52,9-1 108,-13 1-20,9-3 8,-3-2 52,-1-1-76,-3 2-12,-2-4-68,0 2-16,2-1-64,-2 1 40,5 2-36,1-5 56,-6 4-68,0 3-12,7-6-132,1 3 144,-3 0 48,8-3-48,0 6-12,-3-9-112,3 4 28,0-3 88,0-3 8,0 4 48,0-4 28,0 0 32,0 0 24,3 0 12,-3 0-24,0 0-44,0 0-16,0 0-56,0 0-4,8 0-48,-8 0-40,0 1-32,0-1-36,0 4 24,5-4-4,-5 1 28,6 2 60,1 1 0,-1 0-24,-1-2-72,3-2 8,-8 3 40,3-1 84,1 1 8,-4 0 4,8-3 4,-3 0 8,-5 0 60,0 0 0,0 2-20,8-2 20,-8 0 36,4 0-36,-4 0 0,0 0 0,0 0-12,0 0-48,0 0 40,0 0-40,0 0 36,0 0-40,0 0-4,0 0-4,0 0-48,0 0-16,0 0-20,0 0-12,0 0-36,0 0 0,0 2 60,0 6 60,7-3 12,-7 3 12,0 1 60,0-2-24,0 4 24,0-1-24,0 0 48,0-2-92,5-2 68,-5 2 0,8 0-20,-8-3-4,3 0 24,7 0 36,-7-4 24,5 3-24,-5-4-24,2 3-32,2-2-52,-3-1-8,9 4-92,-13-4-20,9 1 12,-6 1-84,5 4-28,-8-1 52,3 2 72,-3-4 48,0 5 48,0-3 56,0 3 88,0-5-72,0 4-72,0-6-80,-3 3-160,3-4-160,0 0-208,0 0-108,0 0-956,3-5-1396,-3-5-3869,0 2-2408</inkml:trace>
  <inkml:trace contextRef="#ctx0" brushRef="#br1" timeOffset="0.99">24615 6886 3800,'0'0'3073,"0"0"1055,0 0-2512,0 0-644,0 0-108,0 0 156,0 0 177,0 0-153,0 0-192,0 0-188,0 0-148,-8-10-52,8 10 36,0 0-12,0 0-88,0 0-84,0 0-120,0 0-112,0 0-36,0 0 24,0 0-64,0 0-8,0 0 8,8 0 52,-5 0-12,6 0 16,-5 0-52,9 0 108,-1 3 12,-1-1 40,10 3 20,-7-2 48,4 0 196,-6 4-72,7-6-52,2 3-84,-2-3-56,-6 2-52,2-3-24,6 0-12,-13 0 0,3 0-72,2 0-8,-1-3-4,-12 2-12,8-3-72,-4 3 72,3-1-72,6 2 72,-13-6-72,0 6 0,5-2-24,-2 2-16,-3 0-20,0 0-36,0-3 0,0 3 24,0 0-64,0 0-56,0 0-88,0 3-96,0-3-120,0 2-76,0 4-220,0-4-472,0-1-704,0 4-989,0-2-2555,0 1-1105</inkml:trace>
  <inkml:trace contextRef="#ctx0" brushRef="#br1" timeOffset="0.99">24783 6865 3848,'0'0'1641,"0"0"3103,0 0-2880,0 0-928,0 0-148,0 0 316,0 0 112,0 0-147,0 0-253,0 0-308,-3-13-224,3 13-124,0 0-64,0 0-48,0 0-48,0 1 4,-8 1 64,8 9 164,0-1 260,0 5 384,-5 6-216,2 1-128,3 3 16,-8-1 32,3 7-96,-3-4-112,8-1-32,-3 3-100,-5-6-72,4-4-44,4 0-40,0-6 24,-8 0-48,8-3-52,0-2-8,0-3 0,0 0-12,0-2-84,0-1-60,0-2-220,0 0-120,-5 0-120,5 0-96,0 0-64,-8-8-232,8 3-1568,0-5-3569,-5 0-3484</inkml:trace>
  <inkml:trace contextRef="#ctx0" brushRef="#br1" timeOffset="0.99">25341 7041 3756,'0'0'3165,"0"0"855,0 0-2864,0 0-796,0 0-80,0 0 28,0 0-116,0 0-40,0 0-24,0 0-80,-24-31 68,16 30 12,-4-3 24,-7 4 128,6-1 148,0 1 344,-1 0 249,-4 1-53,-2 3-36,7 2-108,-1 1-64,-2 2-16,3 1-36,-7 3-116,9 0-144,-2 6-72,2-4 0,3 3-48,8-1-76,0 3-48,0-6-68,0 6-136,0-9-68,8 2-68,3-7-8,10 3 0,-9-9 48,12 0 36,-8-4 12,-2-5-40,12-4-56,-1 0-36,-11-7 60,12 4 44,-3-5 16,-7-1 16,8-1 40,-11-1-52,-2 1-100,1-3-124,-1 5-96,-1-3-36,-10-2 144,3 0-12,-3 5 84,0 0 48,0 0 148,-3 7 76,3 1 32,0 1 172,-10 4 24,7 3-60,3 1-88,-8 0-44,8 4-112,-4 0-8,4 0-164,-8 0-56,8 0 8,0 7 48,-3-2 64,3 4 12,-8 3 96,8-1 88,0 3 120,0 1 96,0 6 24,0 2-12,0-4-28,8 7 16,-8-5-60,0 3-4,3 0-12,-3-1-56,0-5-64,0 6-96,8-4-4,-8 1-8,0-7-72,0 1-12,0-4 12,0 0-76,4-1-152,-4-4-76,0-2-24,0-4-24,0 3-64,0-3-36,0 0-96,0 0-92,0 0-332,0 0-368,0-5-1005,0-3-3771,0 0-1289</inkml:trace>
  <inkml:trace contextRef="#ctx0" brushRef="#br1" timeOffset="0.99">25690 6986 3496,'0'0'1408,"0"0"1793,0 0-1157,0 0-972,0 0-392,0 0-76,0 0-108,0 0-124,0 0-144,0 0-168,0 0-60,-32 0 0,27 0 0,-1 3 152,6-1 64,-5 1 88,-3-3 88,8 2 140,-4-1 56,0 6 33,4-6-85,-12 4-16,12 3-48,-8-3-40,3 3-88,-1 0-72,6 2-28,-5 0 40,-3-2-52,8 3 0,0 2-84,-5-3-12,5 0-64,0 2 12,0-2-12,0 1-8,5-4-64,-5-1-52,8 2 40,-3-3-36,1 2 48,-1-2 4,3-5 44,4 0 16,-8 0-16,0-4 12,9-2-60,-2 3-60,2-9-64,-2 6-68,9-1-4,-8-4 48,-3 1 0,2-2 100,0 3 0,-1 0-8,-7 2 56,5-4 0,-5 8-8,6-5-8,-9 0-80,0 3-64,0-5 152,0 5-60,0-3 68,0 2 0,0-1-4,-9-3-8,9 7-88,-3-8 16,-5 3-40,5 1 48,-7 1 4,7-2-16,-5 5-32,5-6 20,-5 5 12,-1 4-20,-3-2 108,0-1 40,4 3 60,-3 0 72,-2 0 0,2 0 0,6 3-76,-7-1 16,8 2 12,-16 3 36,15-2-16,-1 0-8,-7-2 0,8 3-28,-3-1-60,5 0-36,-5 3 4,4-5 68,0 5 40,4-4-16,0 2-48,-8-3-12,3 5 28,5-3 20,0 0-12,0 0 4,0 0 32,0 3-20,0-2-4,0 1 12,0 1 16,5 3 44,3 2 40,-4-3 8,0 1-56,4 2-40,-5 0-48,10 2-12,-5-4-8,-3 7-40,-5-7 48,6 4-48,-1-2 60,-5-1 24,0 0 52,0 4-4,0-1-36,-5-3-12,5 0 0,-6 2 16,6 2-28,0-1 12,-5 0-48,-3 1 60,8-2 48,0 1-104,0 1-40,-5 0 108,-3 0 36,8-4-148,0 2 0,0-1 0,-3 3 100,-5-6-36,8-2-72,0 0-4,0 2 0,0-7 0,-4 0-44,4-1-144,0 1-24,0-3-16,-4 0-32,4 0-52,0-3 4,0-2-64,0 2-160,0-7-288,0 7-116,0-5 48,0 3-96,0-1-288,0 4-633,0 0-527,-8-4-1564,3 3-157,18 59-399</inkml:trace>
  <inkml:trace contextRef="#ctx0" brushRef="#br1" timeOffset="0.99">26749 6905 1564,'0'0'276,"0"0"5817,0 0-3581,0 0-696,0 0-540,0 0-376,0 0 100,0 0 9,0 0-137,0 0 4,0 0-172,-13 13-128,5-3-96,0 6-40,-3-1 48,-2 2 36,1 1 8,1 6-36,6-1-44,-3 0-32,3-1-80,2-2-124,3-1-20,0 2-52,0-6-36,0 2-12,8-5-84,-8-1-12,13-4-44,-5 1-16,-5 0 48,9-3-84,-12-5-60,9 1-76,-5 4-92,4-5-28,-5 0-12,5 0-60,-3-5-84,-2 4-100,7-4-244,-7-3-556,8-2-908,-11-3-1969,12 2-2391</inkml:trace>
  <inkml:trace contextRef="#ctx0" brushRef="#br1" timeOffset="0.99">26746 6634 6081,'0'0'6456,"0"0"-3828,0 0-1003,0 0-593,0 0-232,0 0-72,0 0-176,0 0-224,0 0-328,0 0-264,0-2-264,0 2-232,0 2 20,-10 6-68,10-3-721,0 4-1379,0-1-3484,0 2 91,10-50 6301</inkml:trace>
  <inkml:trace contextRef="#ctx0" brushRef="#br1" timeOffset="0.99">27053 7193 1096,'0'0'1200,"0"0"6265,0 0-4993,0 0-1052,0 0-380,0 0-72,0 0 65,0 0-89,0 0-116,0 0-188,0 0-148,-16 31-136,13-25-76,3 2-24,-8-3-36,8 3-36,-5-6-116,5 4-68,0-4-72,0-1-4,0-1 16,0 0 52,5 0-64,-5-3-12,8-5-124,3 0-136,-11-5 28,8 3 56,0-2 16,-3 0 0,-5 6 20,8-2 224,-8-2 0,0 7 160,0 3 100,0-4 108,0 4-16,0 0 4,0 0-148,-8 0-208,8 0-64,0 0-60,0 4-60,-5-4-36,-3 1-48,8 1-52,0 4-96,0-6-376,0 4-324,0-4-489,0 0-807,0 0-2116,0-4-1321,0-4 3293,13 3 2556</inkml:trace>
  <inkml:trace contextRef="#ctx0" brushRef="#br1" timeOffset="0.99">27275 7041 2460,'0'0'5561,"0"0"-669,0 0-2900,0 0-848,0 0-399,0 0-125,0 0 76,0 0 68,0 0-40,0 0-224,0 0-180,32 0-4,-21 2 12,0 1-8,2 0-20,7-3-56,-12 0-72,5 0-112,-5 0 36,3 0 0,-8-6-36,10 4-8,-5 0-44,-3-6 0,2 5 4,-2-3-12,-2-1-52,-3-3-20,8 7 12,-5-8-24,-3 1-48,0-1-64,0 3-36,0-4 88,0 3 24,0-1-16,0-3-20,-11 3-40,11-1 24,-8 0 52,8 1 120,-12 0 4,4 6 80,4-3 64,-5 5-140,-2 2-8,11 0-48,-11 0 48,-2 9 40,13-5 92,-8 6 88,-4 3 48,4 3 48,4 4 0,-5 1-40,-2 3-44,11 2 8,-11 1 52,11 1 48,-5-4 104,-3 3-56,8-4-184,0 0-48,0-2-72,0-7-72,8 4 4,-3-5 44,-5-3-60,11 1-56,-3-5-44,-5-1-8,10 0 12,-5-5 0,4 0-24,4 0 0,0 0 0,-5 0 8,2-3 40,7 3 0,-12-5-72,3 5-60,-11 0-172,13-2 84,-13 2 136,0 0 24,0 0-64,0 0-180,0 0-24,0 0-76,-3 0-132,-7 0-480,7 0-1348,-5-3-2849,5 3-3132</inkml:trace>
  <inkml:trace contextRef="#ctx0" brushRef="#br1" timeOffset="0.99">27632 7199 340,'0'0'9201,"0"0"-6533,0 0-1340,0 0-580,0 0 188,0 0 313,0 0-57,0 0-188,0 0-244,0 0-256,3 17-224,-3-16-132,0 6-104,0-6-44,0 3-60,0-4-16,0 0-44,0 1-152,8-1-168,-8 0-124,0 0-52,3 0-128,5 0-164,-8-1-565,4-4-951,-4-2-2576,0 6 303,0-4 1689</inkml:trace>
  <inkml:trace contextRef="#ctx0" brushRef="#br1" timeOffset="0.99">28472 6891 444,'0'0'6465,"0"0"-3949,0 0-900,0 0-716,0 0-400,0 0-68,0 0 4,0 0-108,0 0-72,0 0-92,0 0-36,0-2-12,0 4-16,-3-2 88,0 6 128,3-3 100,0 1 112,-8 4-8,3-7-95,-3 7-13,8-4 20,-5 7-24,-1-3-36,6-3-76,-13 5-112,13 1 0,-4-8-12,-5 7-12,9 1 12,-3-3-12,-6-1-64,9 2 4,0-1-4,0-1 16,0 1-64,0 2 0,0-5 12,0 3 4,0 0-16,0-2 12,12 2 0,-12-3-8,13 3 20,-5-5 24,-3 4-20,6-5-28,2 2 0,-2 0 0,-8-3-44,10 2-4,0-3-4,-1 0 0,-1 0 4,0 0 4,-1-3 4,1 2 40,-3-3-44,0 0-4,-4-1-4,9 0-44,-5-3 0,-5 3-48,5-5-64,5-1-72,-10 4-12,5-2-24,-8-1-16,5-3 28,-2 3-28,-3-3 52,0 4 72,0-1 48,0 0-12,0 4 64,0-5 0,-3 1 52,-2 5 8,5-3 0,0-3 12,-11 7 68,11-4-80,-10 7-48,7-7 40,3 4-52,-8 1 56,5-3 4,3 4-12,-8-1-148,4 1 36,-5-1 28,-3 1 20,12 2-48,-8-3-64,-3 3 40,1 0-48,7 0 44,-8 0 52,3 0 96,3 0-8,-2 0 12,7 0 4,-13 0-4,13 0 0,-5 0 4,-3 3 4,8-3-8,0 0 0,-3 2-12,0-2-36,3 5 40,0-5 8,-8 3 0,3-3 4,-3 2 68,8 4 40,-5-4-24,-1-1 12,6 3 24,-13 0 52,13 0-40,0 1-24,-13-1 24,13 0 0,0-4-52,-3 6 4,-6-3-28,9-1 4,0 6 32,0-6 80,0 2-68,0 5 4,-3-1 0,3-5-4,0 3 4,0-1-40,0 3 52,0-3-24,-5 3 20,5-5-20,0 6-16,0-5-24,0 1-8,0 0-4,0 0 0,0 3-36,0-3 76,0 0-4,0 0 12,0 3 4,0 0 8,0-2 76,0 2 0,0 2-16,8-4-20,-8 4 8,9 1-8,-6-1 32,10 3 16,-13-3-12,13-1-64,-13 3-36,6-4-36,-1 3-40,3-1 40,-8 1-40,5 1 40,3 0 16,-8 0 20,0 1-24,0 0-48,0 1 0,0-1 60,0 2-68,0-4 0,0 2 4,0 1 4,0-1 48,0 0 0,0 0-8,0-1-44,0 1 52,0-2 12,0 0 0,-8-1-24,3-2 24,5 2 12,0-2 4,-8-2-16,8 2-64,-5-3 4,5 2 0,-6-4-4,6 3-8,-5-2 0,-3-1-48,8 2-64,-4-2-56,-5-2 0,9-1-64,-12 2-44,12 3-52,-3-5-48,-2 0 24,5-5 0,-11 2-52,11 0-144,-8-5-496,8-2-920,0 3-841,8-2-1831,-3-4-1825</inkml:trace>
  <inkml:trace contextRef="#ctx0" brushRef="#br1" timeOffset="0.99">28946 6852 1444,'0'0'12,"0"0"352,0 0 512,0 0 1716,0 0-431,0 0-565,0 0-484,0 0-4,0 0 0,0 0-48,8-21-136,-8 21-152,0 0-104,0 0-75,0-3-69,0 3-100,0 0-300,-3 0-64,-2 0-52,5-5 0,0 5-4,-13 0-4,13 0 4,-8 5 84,5-5 12,-8 3 12,2 7 12,6-2 84,-7 1 88,-1 4 136,6 2 160,-6 3-8,8 3-20,-10 0 8,5 3-60,5-3-100,-6 2-36,9 2-112,0-4-56,0 4-112,0-9-24,0 3 36,0-3-104,9 2 8,-6-7-12,-3 1 0,8-6-8,5 4-88,-13-4-72,8-2-28,-8 1-8,11-2-16,-11 0-20,11-3-88,-11 2-96,0-2-88,10 0-100,-7 0-108,-3 0-216,0 1-164,0 2-32,0 1 23,0 1-43,0-5-632,0 6-1064,0-6-1789,0 3-219</inkml:trace>
  <inkml:trace contextRef="#ctx0" brushRef="#br1" timeOffset="0.99">29239 7041 560,'0'0'7285,"0"0"-4837,0 0-932,0 0-324,0 0 144,-8 45 104,8-32-135,-4 0-105,4 3-192,-8 0-160,8-3-216,-3-1-192,3 1-112,-10-5-132,10-5-40,0 5 16,0-6 8,0-2-12,0 3 40,0-3 44,0 0 100,0 0 132,0 0-72,0-3-4,0-1-140,0-5-148,10 1-72,-7-9-40,-3 0-8,0 2-12,8-6 12,-4 0-4,-4-3-8,8 3-28,-8-3 40,3-1 48,5 1 36,-8 5-24,0-1 60,5-2 12,3 2-12,-8 7-48,0-1 0,5 1-72,-2 0 0,-3 2 8,0-1 32,11 3-40,-11-3-8,8 3-40,-3-1 40,3 3-52,-4-1-12,4 3-12,-3-1 12,1 3-36,-1 0-36,3-1-12,-3 4-28,-2 0-32,-3 0 36,11 7 0,-11-4-52,8 5 16,-3-3 96,-5 6 36,8 1 84,-8 1 12,0-1 36,5 5 12,-5-4-52,0-1 4,0 6 60,-5-3-68,5-1 0,0 3 8,-8-3-12,8-1 60,0 0-52,-5-3 40,-3-1 24,8-2 28,-11 4 8,11-3-12,-8-5-48,0 6 12,3-5 12,-6 1-64,-1 0 4,4-5-12,3 3 0,-3-1-72,-3-2-84,11 0-24,-8 0-52,8 3-44,0-3-76,0 0-84,0 0-132,0 0-160,0 0-356,0-3-784,0-2-2265,8-1-1923,-8-1-2049</inkml:trace>
  <inkml:trace contextRef="#ctx0" brushRef="#br1" timeOffset="0.99">29585 6693 2552,'0'0'8773,"0"0"-6405,0 0-1364,0 0-764,0 0 24,0 0 240,0 0 253,0 0 75,0 0-248,0 0-300,-8-1-196,8 1-84,0 0 44,0 1 88,0 4 208,0-1 12,0 4 16,0-2 20,0 4-28,0 3-20,8-2 68,-8 8 16,3-4 20,-3 4 12,0-1-84,0 5-24,8-1-40,-5 1-8,-3 1 24,0 1 80,0 4-144,0-5-164,0 0-4,0 2 12,-11-3-48,11 1-60,-3-1 0,-5-2-12,8-2 4,-5-1 0,0-4 4,5 4-44,-8-5-12,5-3 12,3 1 0,0-5 40,-9 4-56,9-7 52,-3 5-48,3-4 56,-8 1-104,8-2-120,0-3 0,0 1-40,-13-1-80,13 0-100,0 0-84,-3 0-232,-5 0-284,8 0-516,0-1-1100,-5-7-2541,5 3-3908</inkml:trace>
  <inkml:trace contextRef="#ctx0" brushRef="#br1" timeOffset="0.99">30365 7026 2460,'0'0'1292,"0"0"5093,0 0-4005,0 0-1156,0 0-412,0 0 72,0 0 137,0 0-37,0 0-180,0 0-264,-35 15-244,27-5-112,-5-1-12,13 3 12,-3 1 0,-5-2 48,8 4 0,0-3-48,8 1-124,-5-1-60,10-3-48,0 3 36,6-3-84,-8-5-28,10-3 28,-9-1-28,9-1-12,-10-4-8,4-3-16,2-4-12,-5 3 12,-4-1 24,-5-3 64,7 3 16,-7-3 56,5 2 12,-8-2 36,0 2 64,0-2 16,0 2-124,-8-1-4,8 3 52,-3 1-40,-7-2 108,-1 0 16,-1 5-48,1-1-28,1 4-56,-1 2-4,0 0-12,-2 0-112,5 5 28,-8 3 8,4 0 4,-1-1 8,2 6 16,0-4-100,6 1-100,-3 3-84,3-7-188,5 6-296,0-6-305,0 2-743,5-3-1040,8 0-2516</inkml:trace>
  <inkml:trace contextRef="#ctx0" brushRef="#br1" timeOffset="0.99">30710 7125 4500,'0'0'5033,"0"0"-3277,0 0-960,0 0-144,0 0 560,5 36 416,-5-28 41,0-5-481,8 3-608,-8-2-396,0-3-48,0-1 156,5 0 124,-5 0 124,8 0 44,-8-1-136,11-9-204,-11 3-112,3-2 4,5-3-4,-8 1 64,4-2-40,2 2 24,-6-2-44,0 2-16,6-7-48,-6 7-12,5-4-12,-5 5 36,0 1-76,0 2 52,8 2-52,-8 4-8,4-3-72,-4 4-36,0 0-60,0 0-40,8 0 4,-8 5 192,3 3 12,7 0 132,-7-1-12,5 3-32,3 3-4,-3-2 36,2 0-116,-7 2 116,9-3-120,-1 0 0,-11-2-96,10-4-24,-10-2-36,3 5-160,-3-6-132,0-1-64,0 0-20,0 3-104,0-3-36,0 0-124,-3 0 32,-7 0-576,10 0-889,-11-3-1647,11 3-1681</inkml:trace>
  <inkml:trace contextRef="#ctx0" brushRef="#br1" timeOffset="0.99">31107 6705 1944,'0'0'8781,"0"0"-6457,0 0-1152,0 0-316,0 0 356,9 42 281,-9-26-49,0 7-244,-9 6-188,9 0-176,-3 3-132,-5-3-148,8 2-60,-5 0-100,-3-4-120,8-3-68,0-1-100,0 0-108,0-2-60,0-7 48,0-2-48,0-3-52,0-1-68,0-3-108,0-2-64,0-1-56,8-2-112,-8 0-36,5-2-52,-5-2-292,0-8-996,0 1-1881,0-5-2543,8 3-2129</inkml:trace>
  <inkml:trace contextRef="#ctx0" brushRef="#br1" timeOffset="0.99">31259 7005 1684,'0'0'196,"0"0"104,0 0-300,0 0 1876,0 0 717,0 0-645,0 0-744,0 0-392,0 0 0,0 0 152,0 0 184,-11 4 296,11-4-312,0 1-339,0 3-109,0-3 84,0 2 140,0 1-36,0 0-104,0-2-148,8 3-148,-5 5-120,-3 1-24,9-1 12,-5-1 156,3 4 12,-2 0-268,3-3-120,-3 0-108,3-4-4,-2 5-8,2-3-4,-3-4 0,8 2-56,-7-3-12,-1-3-120,3 0-124,-8 0-96,4 0-132,5-1-108,-9-9-200,4 2-404,4-5-1032,-8-1-1837,0-1-1251,3-6-821</inkml:trace>
  <inkml:trace contextRef="#ctx0" brushRef="#br1" timeOffset="0.99">31457 6918 4092,'0'0'6361,"0"0"-3257,0 0-1380,0 0-491,-12 32 63,3-12 180,5-7-8,-4 9-152,-3 1-204,11 3-180,-13-2-208,5 4-136,0-1-216,5 1-56,-18 1-52,17-3-72,-4-1-60,-3 0 0,6-4-60,-3 0-72,8 0 0,-13-7-8,13-1-4,0-1-48,0-3-36,0-1-144,0-3-84,0 0-112,0-2-104,0-3-52,8 0-60,-3 0-84,-5-3-340,8-3-1104,-3-7-2337,1 1-2983,-1-4-437</inkml:trace>
  <inkml:trace contextRef="#ctx0" brushRef="#br1" timeOffset="0.99">31854 6836 456,'0'0'6477,"0"0"-3673,0 0-732,0 0-624,0 0-328,0 0-124,0 0-64,0 0-7,0 0-45,0 0-152,-13 3-188,9-1-136,4-2-88,0 0-68,-9 3-56,9-3-56,0 3-68,0-3-68,0 0-72,0 0-40,0 0-20,0 0-28,0 0 4,0 0-152,0 0-72,0 0 0,0 0 24,9 0 36,-5 0-28,4 0 40,-8-6 8,12 4-8,-7-6 68,-2 5 4,-3-5 112,0 3 124,8-2 76,-8 2 224,0-3 24,0 7 48,-8-4-28,8 2-84,0 1 36,-3 0 0,-2 2 12,-2-3-76,2 3-72,-7 0-108,3 3-52,6-1-64,-5 6-32,8-5-112,-3 5-188,-5 0-280,8 1-592,0-1-1061,0 3-2275,0-6-2037</inkml:trace>
  <inkml:trace contextRef="#ctx0" brushRef="#br1" timeOffset="0.99">31817 7075 560,'0'0'2856,"0"0"-1420,0 0-928,0 0-131,0 0 327,0 0 424,0 0 352,0 0-224,0 0-304,0 0-28,0 0 24,8 34 96,-8-31-120,0 4-96,0-3-111,0 1-81,0 0-88,0-2-116,0 5-88,0-6-148,0 0-60,0 4-128,0-4-8,0-1-48,0-1 0,3 0 36,-3 0-212,9 0 116,-5 0 56,4 0-48,4-3 4,-4-3 32,0 2-8,-5-4 72,10 5 148,-13-2-48,8 0-40,-3 2 64,-5 2-12,0 1 120,0-4 40,0 1-64,-5 3-100,-3-1 28,8 1-12,-3 0 36,-7 0 32,7 1 32,-5 2-32,5 1-44,-2 0-40,5-4-8,-7 2-4,2 5-12,5-6-20,0-1-4,0 3-16,0-1-44,0-2-136,0 0-44,0 0-64,0 0-36,12 0-40,-12 0-132,8-2-236,0-1-224,-5-5-528,10 3-1325,-13-3-3627,13 5-1013</inkml:trace>
  <inkml:trace contextRef="#ctx0" brushRef="#br1" timeOffset="0.99">19610 8287 3396,'0'0'128,"0"0"4021,0 0-2113,0 0-796,0 0-352,0 0-44,0 0 24,0 0 20,0 0-52,0 0-72,10-13-95,-10 13-97,0 0-100,0 0-76,0 0 12,0 0 24,0 0-28,0 2-96,0 5 32,-10-1 100,7 9 24,-5 6-64,-3 1-144,-2 2-36,0 2-64,6-1-32,-6-3 20,0 1-12,7-5 4,1-4 8,-3-1-12,8-2 4,-3 1-28,-5-6-36,8 1-60,0-7 36,0 6-44,0-6 8,0 2-4,0-2 4,0 0 0,0 0 0,0 0 60,0 0-24,0 0 12,0 0 16,0-2 8,0-4-16,0 2-68,0-5-120,0-4-40,8-2 4,-5-6-36,-3-1-4,8 1-32,-3-7 8,-5-3 16,6 4 56,7-5 4,-8 4 12,3 1 32,-5 1 88,1 3-48,4 7 60,-3-3-4,3 7 0,-3 6 0,-5-1 4,0 4 8,0-2 64,0 4-12,6 1 16,-6 0-28,0 0-48,0 0 0,5 0 0,-5 8 0,0-3 180,8 4 52,-5 6-16,-3 3-8,10 3 20,-7-2 4,5 8-16,0-1-8,-1 2-52,-2 1 0,8-2 112,-5 4 236,-5-3-32,8-7-244,2 4-108,7-5-36,-12-6 0,5 3-24,-2-9-48,0 3 60,2-3-12,0-6-48,-6 1-4,1-3 44,5 0-4,-5-3-36,-5-5 36,10 1-36,-7-6-12,7-5-4,-8 4-104,3-6-4,-5-2 4,1-1-24,-4-3-60,8 2-24,-8 0-108,4-4 92,-4 1 28,0 1 72,0 3 12,-4 4 0,4 3-16,0-4 52,-8 7 72,8 4-48,0-1-48,0 4-72,0-2 8,0 4 64,0 3 36,0-1 12,0 2-60,0 0-64,0 0-56,0 0-112,0 0-172,0 2-216,0-1-44,0 11-280,0-6-420,0 1-697,0 4-891,8-1-2300,-4-2-161</inkml:trace>
  <inkml:trace contextRef="#ctx0" brushRef="#br1" timeOffset="0.99">20100 8418 6169,'0'0'7248,"0"0"-4932,0 0-1696,0 0-608,0 0 37,0 0 315,0 0 256,0 0 296,0 0-128,-21 44-272,18-34-220,3 4-88,0-1-76,3 0-32,-3-2-4,8 1-52,-3 1-44,3-7-72,3-1-40,-6-3 4,-2 4 64,10-6 44,-1 0 72,-4-6 0,-3-1-20,6 1-40,2-7-4,-5 1 40,-2 1-36,2-5-12,-3 5 0,-5-7-96,0 2-88,0 3-72,0-3 168,0 3 88,-5 1 8,-3 1 64,2 5 52,-2-3 84,-5 8-24,8-2-24,-6 3-64,3 0-96,-4 0-40,-1 4-60,13 3-44,-8-1 8,2 2 28,1 2-40,-3-3-36,8 2-12,-5 3-232,5 1-224,0-5-152,0 3-216,5-1-529,-5 1-1027,0-5-2748,8 1-909</inkml:trace>
  <inkml:trace contextRef="#ctx0" brushRef="#br1" timeOffset="0.99">19314 8047 6097,'0'0'8168,"0"0"-5811,0 0-1261,0 0-1096,0 0-144,0 0 144,0 0 148,0 0 260,0 0-100,0 0-208,0-25-100,0 25-76,0-3-20,0-2 44,0 2 52,-8 3 4,8-3 120,0 0 88,0 3-52,-3-5 12,-7 5-52,7-2-8,-5 2-28,-3 0-32,-2 0-4,-3 2-40,-7 3-8,-3 1-4,-6-6-44,-1 11 36,-2-6 4,4 3-44,-1 0 52,11-4 232,-2 4 184,2-4-100,10 5-120,-2-8-124,0 6-72,7-6-8,-3 2-40,9-3 40,-4 2-4,4-2-48,0 2-208,0-2-88,0 5-36,0-5 48,4 0 296,-4 0 48,9 3 12,-9-3 48,0 0 0,3 0-48,-3 3 64,3-3 32,-3 0 64,0 3 12,0-1-12,0 0 36,0 6 12,0-2-12,0 5-48,0 2-64,0 0 0,0 7-32,0-4-16,0 5-36,0 0 72,0 3-20,-3 0 8,0-1 12,-6 3 12,9-5-8,-4 1 8,-3 1-24,1-2 12,6-6-32,-7-1-40,7-1 0,-5-2 60,-3-2-64,8-1 40,0-4-36,0-2 36,0-2-44,0 5 0,0-5-4,0 0-8,0 0-88,0 0 12,0 0 8,-3 3 76,3 0 0,-8 4 8,8-2 68,0 4-16,-3 3-12,-7-6-40,10 4 4,0-2 48,0 2-48,0 1-4,-3-8 0,3 7 0,0-7-8,0 2 0,0-2-48,0-1-24,0-2 12,0 0 16,0 0 44,0 0 60,0 0 48,3 0-24,-3-2-8,0 2-64,0-3 48,0-2 24,0 2 24,10 3-36,-7 0-20,-3-3-48,8 3-4,-5 0-4,5 0 4,4 0 4,1 3 152,0-3 232,3 6-148,0-1-144,-5-3-8,13 6-40,-4-3-36,-4 5 108,0-4 132,5-3-8,-6 5-124,1-4-112,-3-3-8,-5 1-60,-5-2-220,5 3-236,-8-3-80,3 0-68,-3 0-128,0 0-216,0 0-536,0 0-688,0-3-585,0 3-2027,0-2-833</inkml:trace>
  <inkml:trace contextRef="#ctx0" brushRef="#br1" timeOffset="0.99">20590 8431 2916,'0'0'2400,"0"0"3037,0 0-3397,0 0-828,0 0-376,0 0 144,0 0 289,0 0-57,0 0-288,0 0-288,-16-5-208,16 5-172,8 0-108,-8 4 156,8-4 72,3 1 16,2 6-4,-2-7-36,9 1-52,-7-1-32,6 0-76,-8 0-72,10 0-108,-9-1-12,12-6 0,-16 6-60,3-3-60,10 0-72,-9 0-232,1 3-328,0-1-196,-7-4-212,-6 2-736,13 4-1213,-13 0-3107,0 0-757</inkml:trace>
  <inkml:trace contextRef="#ctx0" brushRef="#br1" timeOffset="0.99">20855 8124 380,'0'0'9413,"0"0"-6969,0 0-1420,0 0-476,0 0 48,0 0 188,0 0 196,-29-19-51,26 16-273,-10 1-260,5-3-248,3 2-144,-2 0 0,2-2 96,-3 3-28,-5 0-68,13 2-4,-11 0-136,8 0-48,-2 0 24,-6 4 24,3 1 36,3 1 40,-3 1 60,4 4 72,-4-5 64,-5 4 12,13 1-12,-11-1 12,11 1 52,-3 1-40,-5 1 12,8-4-36,-5 3 84,2-1 76,3 2 32,0-2 52,0 2-36,0 5-40,0-2-24,0 3-48,0-2-28,0 5 16,0 1-28,0-1 4,0 1-40,0 0-56,0-4-100,0 1 0,0-1 0,0-1-88,0 0-8,-10-2 84,7-5-60,3 2 12,0-3 52,-8 1 0,8-3 8,-3-3-12,3 3-88,-9-5-128,9-1-112,0-1-112,0 4-108,0-5-40,0-6-148,-3 1-632,3-3-1301,0-5-3467,0 2-705</inkml:trace>
  <inkml:trace contextRef="#ctx0" brushRef="#br1" timeOffset="0.99">20965 8509 5288,'0'0'7953,"0"0"-6277,0 0-1540,0 0 4,0 0 652,0 0 757,0 0 83,0 0-580,18 35-540,-18-31-220,8-4 0,-8 0 36,0 0 24,0 0 112,0 0 68,0 0-12,0 0-52,0 0-44,0 0-36,0 0-28,0 0-48,0 0-72,0 0-96,-8-4-68,8 1 20,0-2-36,0 4 0,0-2 12,-5-2-60,2 1-8,3 1-4,0-3-4,0 1-4,0-2-4,0 4-96,0-5-60,0 2 44,0-4 28,0-1-12,3-2 12,2 1 0,-5-1 36,11 2 48,-11-2-60,11 0 68,-11 4 0,13-1-8,-13 0 0,8 4 4,-8 1-40,0 3 36,0 1-36,4 1-36,-4 0-24,0 0 24,0 0-16,0 0-8,0 0 0,0 0-24,0 0 0,0 0-12,0 0 8,0 1 64,0 1-36,0 1-72,8-1-88,-8 1-68,5 0-64,3-3-72,-8 2-64,8-1-156,-8 3-212,11-4-248,-3 3-656,-5-3-985,10 0-1843,-13 1-1829</inkml:trace>
  <inkml:trace contextRef="#ctx0" brushRef="#br1" timeOffset="0.99">21259 8399 2980,'0'0'11741,"0"0"-8720,0 0-1985,0 0-864,0 0 40,0 0 376,0 0 48,0 0 132,0 0-148,0 0-268,-29 44-124,23-33-44,1 2-4,1 3-48,4-3-20,0 0-52,0 0-60,0-3-8,9-2-52,-9 0-28,11-2 40,-3-4 44,-5 1 4,10-3 60,-2 0 4,1-5-56,1-1 36,0-1-44,-10-2-8,8-1-4,-1 0-148,-7-3-32,-3 3-52,0-2-68,8-1 92,-8 0 36,0 5 76,-8-4 24,8 7 0,-13-3-40,13 7 4,-11-1 8,0-1 52,6 3 0,1 0 52,-8 3-64,3 0-40,6 1-32,3 0-188,-8 0-316,8-3-372,-3 6-616,3-6-1057,0-1-2431,3 0-1237,5 0 3605</inkml:trace>
  <inkml:trace contextRef="#ctx0" brushRef="#br1" timeOffset="0.99">21456 8464 4668,'0'0'4357,"0"0"-1673,0 0-768,0 0-888,0 38-68,0-28 433,0-7-129,0 4-304,0-2-188,0-2-184,4-1-76,-4-2-88,3 3-24,-3-3-24,0 0-60,13-5-76,-13-2 4,13-1-100,-13 2-72,6-4 0,-1 0-60,3-2 4,-5-1 44,9 0-56,-3 1 4,-5-1-8,0-1 72,3-1-64,-2 4-4,-5 5 68,8-3 12,-5 5 72,-3-1-44,0 5-28,0 0-72,0 0 0,0 0-12,0 0-8,0 5 8,0 1 12,0 5 132,0 2 24,10 5-84,-10-3-72,3-1 72,-3 4-84,8-5-12,-8-2 0,3-1-48,5-4 12,-4 1-156,5-2-136,-1 1-44,-8-6-64,12 0-84,-4 0-76,-5-8-216,10-2-300,-5-1-804,-5-2-1265,5-1-2155,4 4-1237</inkml:trace>
  <inkml:trace contextRef="#ctx0" brushRef="#br1" timeOffset="0.99">21663 8336 14609,'0'0'4397,"0"0"-3233,0 0-872,0 0-84,0 0 132,0 0 52,0 0 396,0 0 12,0 0-208,49 24-196,-33-14-140,-3-7-88,10 5-24,-7-3 84,8 1-44,-3-4-88,-7-2-96,4 0 0,-6 0-60,-1 0-196,2-5-236,-2 0-112,-3 1-316,-5-5-292,-3 5-888,-3-3-1641,-5-1-1271,5 3-2341</inkml:trace>
  <inkml:trace contextRef="#ctx0" brushRef="#br1" timeOffset="0.99">21869 8152 80,'0'0'10849,"0"0"-7653,0 0-1980,0 0-892,0 0 216,0 0 713,0 0 303,0 0-88,-33 45-188,25-31-324,5 6-228,-5 4-88,3-3-148,-3 5-164,8 0-172,-11-2-24,11 4-48,0-3 36,0-4-36,0 0-24,0-4-12,0 4-40,0-7 4,0-1 36,0-3-40,0-2-8,6-3-92,-1 0-28,-5-1-60,0-4-108,0 4-100,0-4-20,0 0-52,0-4-96,0 0-280,0-1-656,0-7-1072,0 1-2209,0 1-2627</inkml:trace>
  <inkml:trace contextRef="#ctx0" brushRef="#br1" timeOffset="0.99">22174 8276 4856,'0'0'7181,"0"0"-4985,0 0-1188,0 0-364,0 0 185,0 0 415,0 0-88,0 0-100,0 0-252,0 0-208,0 0-108,-21 24-76,10-20-28,3 7-8,-5-5-48,8 6-64,-2-9-68,-5 8-76,12-6-24,-12 3-84,12-1 0,-5-3 36,2 3 24,3-4-24,0 2 12,0 1-16,0-1-44,0 0-12,0-2-36,0-3 44,0 7-4,0-4-4,3-1-48,2-1-36,-5 3 0,12-4-24,-12 4-4,12 0 4,0-4 12,1 3 100,6 2-76,-6 0-12,2-4 24,1 6 24,-7-4 32,3 5-68,-9-3 0,5 0 84,-8 0 12,0 3 84,0-4 40,0 6-4,-8-2 0,-3-1-36,7 2-48,-5 0 12,-3 0-48,1-2-8,3 1 4,-5-3 0,2 3 0,3 0 4,3-3-4,-3-1-4,-4 3 44,12-7 12,-4 0 0,-4 0-12,8 0-48,0 0-76,0 0-108,0 0-68,-4 0-88,4 0-92,0-3-152,0-4-168,4 4-88,-4-3-232,0 1-580,0 3-1513,8-6-1763,-4 5-1377</inkml:trace>
  <inkml:trace contextRef="#ctx0" brushRef="#br1" timeOffset="0.99">22851 8210 2988,'0'0'196,"0"0"2525,0 0-5,0 0-980,0 0-488,0 0-80,0 0 16,0 0-44,0 0-112,0 0-187,0-15-105,0 15-96,0 0-60,0-3-64,0 3-76,0 0-108,0 0-100,0 0-84,0 0-52,0 0-96,0 3-36,0-1-36,-8 8 72,8 3 180,-4 6 100,4 5 0,-9 0 36,9 4 124,0-4-4,0 0-88,9-1-80,-5-4-88,8 1-20,-4-6-52,3-2-36,-1-1-68,1-6 4,0 0 40,1-2 0,1-3 24,0 0-12,-7-3 0,2-2 4,5-3-56,-2 0 4,-2 0 36,3-5-48,-7 1-8,2-1-4,6 2-64,-13-2-44,3-1-108,0-1-52,-3 2 28,0 2 48,0-2 20,0 2-8,0 7 8,0-4 4,0 3 32,0 2 64,0 3 0,0-1 0,0 1-52,0 0-44,0 0-64,0 4-12,0-2 196,0 9 60,0-3 0,0 9 96,0-6-36,0 7-56,10-2 8,-7-2 0,10-1-12,-2-1-8,2-3 8,7-1 172,-12-4-52,5-3-32,9-1-28,-9 0 24,7-1-12,-12-7 16,5 3-28,-2-3 0,0 1-56,-3-3 56,-4-1-60,-4 1-40,9 1 36,-9-4-80,0 3 12,0-1-40,0 0 4,0 2 24,0-2-4,0 1 52,-9-1 36,5 1 12,4 2 64,-8 5-16,8-5-48,0 3-4,0 0-8,-3-1-84,3 6-76,-8-3-120,8-4 24,0 6-12,0-4-12,0 0-64,0 2-96,0 1-40,0-5-24,0 7 8,0-1 36,0 1-124,0 0-557,0 0-655,0 1-916,0 4-1428,0-1-449</inkml:trace>
  <inkml:trace contextRef="#ctx0" brushRef="#br1" timeOffset="0.99">23453 8257 3524,'0'0'7233,"0"0"-4937,0 0-848,0 0 0,0 43 305,0-31-189,8 1-264,-8-2-364,0 0-376,3-1-224,-3-4-104,0 2-76,0-6 4,8 5-28,-8-6-132,3-1-72,-3 0-36,10 0-16,-10-1-56,12-8-172,-12-2-340,8-2-196,-8-1-312,0-4-324,8 0-525,-5-3-939,-3 0-2068,0-3-261</inkml:trace>
  <inkml:trace contextRef="#ctx0" brushRef="#br1" timeOffset="0.99">23516 8076 1316,'0'0'9513,"0"0"-6377,0 0-1080,0 0-639,0 0-85,0 0-8,0 0-188,0 0-236,0 0-296,0 0-204,0-21-172,0 21-140,0 0-88,0 0-172,0 0-104,0 0-100,0 0-280,0 0-256,0 0-308,0 0-824,0 0-2581,0 1-3007,0 19 2095</inkml:trace>
  <inkml:trace contextRef="#ctx0" brushRef="#br1" timeOffset="0.99">23661 8270 1292,'0'0'4925,"0"0"-237,0 0-2916,0 0-496,0 0 40,0 0 317,0 0 75,0 0-284,0 0-312,0 0-348,-8 6-292,16-6-120,-1 3-36,6 1 20,0-3-32,-2-1-76,2 3-116,6-3-60,-11 0-52,12 0-72,-7 0-16,-2-3 16,2 3-84,-2-1-256,-7 1-192,0-4-172,8 1-196,-12 1-568,0-2-1581,0-1-3039,0-3-2353</inkml:trace>
  <inkml:trace contextRef="#ctx0" brushRef="#br1" timeOffset="0.99">23705 8059 4700,'0'0'5049,"0"0"-2473,0 0-1108,0 0-492,0 0 180,0 0 261,0 0-69,0 0-328,8 41-312,-3-27-172,-5 6-24,0-1 20,0 10 184,8-4 24,-8 7-64,0-5-184,0 4-152,0-3-124,0-4-72,0-2-36,0 1-60,0-5-48,0-4-8,0-1-52,0-1 12,3-9 0,-3 2 0,0-2-12,0-1-156,0-2-124,0 0-116,0-5-112,0-3-256,0-4-364,0-5-812,0 0-1925,0-7-1255,0 5-2509</inkml:trace>
  <inkml:trace contextRef="#ctx0" brushRef="#br1" timeOffset="0.99">23922 8077 484,'0'0'8717,"0"0"-6445,0 0-1132,0 0-244,0 0 256,0 0 132,0 0-127,0 37-229,0-27-64,0 3-52,0 3-128,0 5-64,0 2 36,-4 0-36,4-1 24,-9 2-52,9 2-60,0-3-256,0-4-96,0-1-84,0 0-48,0-7 0,0 2 24,9-2 52,-5-7 8,-4 2-48,0-4-24,0-1-52,8-1 0,-5 0 0,-3 0 0,8-1-8,-3-11-84,1 6-48,1-4-76,-1-6-20,7 5-60,-6-4 36,1 1-40,-3 1 28,8 1 56,-7 4 52,-1 2 72,3 1-24,-5 5-16,7 0 124,1 0 72,-8 8 256,2-3-60,7 5-100,-12-1 12,13 4 64,-13 0-28,8 0 0,3-2-60,-8-1-48,7 3-96,1-2 0,-3-4 52,4-1 32,-3 2-84,3-4-12,-1-3-92,-8-1-140,18 0-116,-16 0-124,-2-1-156,5-7-220,-4 3-464,5-7-1124,-9 1-2853,4 1-3188</inkml:trace>
  <inkml:trace contextRef="#ctx0" brushRef="#br1" timeOffset="0.99">24772 7962 3980,'0'0'1981,"0"0"2155,0 0-2088,0 0-656,0 0-364,0 0-80,0 0-3,0 0-149,0 0-200,0 0-116,0-3-48,0 3-76,0 0-60,0 0-76,0 0-84,0 3-124,0 7 196,8 1 96,-8 4 172,3 6 352,-3 5-172,0-2-124,0 9-84,0-1-72,0 2-28,0-5-8,0 2-16,0-4-68,0-6-28,-3 3-96,-5-9-120,8 3 0,0-5-12,0-2-48,-5-5 0,5 2 36,-3 1-48,3-5-60,0-2-172,0 1-116,0 0-112,0-3-24,0 0-12,0 0-76,0 0-180,0 0-384,0 0-672,-8 0-717,8 0-1391,0-6-1512</inkml:trace>
  <inkml:trace contextRef="#ctx0" brushRef="#br1" timeOffset="0.99">24677 8189 260,'0'0'9597,"0"0"-6845,0 0-1184,0 0-596,0 0 36,0 0 217,0 0-25,0 0-156,0 0-284,0 0-308,0 0-284,25 0 88,-7 0 84,-6 0 48,12 0 0,-8 0-132,8 0-76,-1-3-8,-2 3-28,-2 0-144,-6 0-36,-1 0-96,-4-4-52,-4 4-128,3 0-296,-2 0-156,-5-3-188,8 3-240,-8 0-636,0 0-1193,0-2-2879,0-1-437</inkml:trace>
  <inkml:trace contextRef="#ctx0" brushRef="#br1" timeOffset="0.99">25045 8255 4272,'0'0'5173,"0"0"-2953,0 0-912,0 0-556,0 0 148,36 0 536,-28 0 37,3-3-421,2 3-484,-2-2-264,-2-1-180,-6 3-116,10-3 4,-5 1-4,-8 2 0,0-3 0,5 3-4,-2-5 0,-3 2 44,0 3-48,0-3-108,0-4-16,-3 6-84,-2-8 36,-3 5-24,3 0 36,-6-2 0,-1 1-12,4-1 72,-5 2 100,2 1 40,3 3 24,0 0 44,3 0 176,-3 3-100,5 1-60,3 5 84,-9 1 148,9 3 96,0 0 100,0-2-16,0 4-148,9-2-72,-6 1-96,5-1-100,5-2-12,-10-2-96,2-1 60,6 1-68,-11-7-4,13 8-144,-13-9-96,8-1-64,-8 2-24,3-2 0,-3 0-40,9 0-156,-9-2-212,0-6-444,3 3-733,-3-4-1159,0 1-3028,0-1-621</inkml:trace>
  <inkml:trace contextRef="#ctx0" brushRef="#br1" timeOffset="0.99">25365 8339 796,'0'0'3024,"0"0"2921,0 0-4601,0 0-1012,0 0-72,0 0 560,0 0 772,0 0-264,23 32-383,-13-23-221,-10-5-128,0 4-76,0-3-16,0 3-12,0-4-64,0-1-72,0 2-100,0-5-84,0 0-24,0 0-4,0 0 52,0 0 48,0 0 72,0 0 204,0-5-84,0-2-300,0-1-128,3 0-4,2-1 4,-5-4 52,8 0-60,-5-2-44,-3 1 32,8 1 12,-8-2 0,5 2 156,-5-1 16,0 1-88,0 3-36,0-3-48,0 3 8,0 4 4,8-5 36,-8 2-40,0 3 0,0 0 0,3 2-4,-3-4 56,8 7-48,-8-3 36,4 3 0,-4-2-48,8 3 12,-3-4-12,3 4 0,-8 0-12,8 7-72,-8-2 24,11 1 60,-11 1 0,11 5 0,-11 1-48,10 4 0,-7-3-36,5-1 12,-8-2-40,0-1 40,5 3-24,-5-5 48,0-3-24,0 1 60,0-2-64,0-4-56,0 0 12,0 0 24,0 3 56,0-3 40,0 0 60,7 0 20,-7-3-80,0-5-96,5 1-76,3-1 64,-4-5-52,0 3 100,4 1-96,-5-1-28,5 0 0,-3 1 100,8 1 76,-13-5-100,11 4 104,-3 3-84,4-4 76,-8 2 12,0 2 48,9-2 64,-13 1 72,11 4 32,-11 0 40,0 3-24,0-2-16,8 2-80,-8 0-124,0 2-8,0 3 92,5 3 208,-5 5 0,0 0 32,0 6-92,0-3-88,8 5-48,-5 0 0,-3-5-12,8 2-88,4-3-8,-12 1-8,12-5-4,-8-1-72,1 1-24,3-4-48,-5-3-28,5-4-104,-5 0-52,7 0-72,-7-4-108,5-6-308,-8-1-184,3-7-596,6 2-1137,-9-4-3611,0 4-1889</inkml:trace>
  <inkml:trace contextRef="#ctx0" brushRef="#br1" timeOffset="0.99">26039 8284 456,'0'0'7313,"0"0"-4785,0 0-1280,0 0-668,0 0 108,0 0 296,0 0 40,0 0-140,0 0-280,0 0-203,0 18-77,0-12-36,0 1-28,-4 3 0,4-1 48,-7 4 76,7 0 44,0-2 188,0 7 68,-6-2-172,2 4-72,4-2-124,0-2-24,-11 0 12,11-2-16,-8-1 40,5-3-36,3 0-52,0-5-104,-10 0-52,10-2-24,0-3 12,0 0 84,0 0 12,0 0 76,0-3 128,10-6-116,-7 0-256,5-6-124,3-1-80,-11-3-12,10-2-24,-3-5 8,-3 1 4,8 0 20,-12 0 136,11 0 72,-11 0 84,10 3 76,-10-1 20,3 4-120,-3-4-60,0 4 72,0-2-68,0 6 56,0-6 16,0 6-28,0 3 24,0-1-12,0 1 24,0 3-12,0 0 24,0 5-48,0 2 12,0-4-60,0 6 0,0-2-4,0 2-44,0 0-12,0 0 48,8 0-132,3 2 36,-11 4 24,13-3 36,-5 5 36,4-1-88,-1 4 4,2 2 0,-5 2-36,-3-1 36,1-1 24,-1 2 8,3-2 52,-8 4 0,0-4-36,0-1-12,0 1 12,0-2 48,0 2 0,-8-2 48,3-1 72,-1-2 28,1-5-76,-3 8-12,5-9 0,-7 6-60,7-3 0,-5-5-8,8 6 0,-4-6-52,-4 4 12,8-4-24,-3 3-16,-2-1 16,5-2 0,0 3-12,0-2-24,-8-1-12,8 0 8,-5 0-44,5 0-60,0 0-64,0 0-72,-8 0-96,8-1-176,-3-2-304,3-2-632,0 1-885,0 0-1767,0 2-1272,0 0-645</inkml:trace>
  <inkml:trace contextRef="#ctx0" brushRef="#br1" timeOffset="0.99">26287 8287 8437,'0'0'4628,"0"0"-3468,0 0-932,0 0-224,0 0 540,0 0 496,0 0 337,37-4-177,-26 5-376,-3 2-332,5-3-164,-1 2-132,-1-2-48,2 0-4,6 0-8,-7-2 20,-3-2-20,-1 0-136,-4 1 0,7 0-48,-11-4-100,0 4 28,8-5 8,-8 0 16,0 3-52,-8-6-72,8 1 0,-11 4 12,-1-2 76,3-2 56,-3 2 72,-7 5-8,6-1 0,10 1-72,-5 3 72,-4 3-76,-1 1 88,8 7 24,2-1 224,-8 3 92,3 1 100,-5 7-12,13-6-100,-11 4-36,11 0-12,-5-2 12,-2-3-76,7 1-92,7 1 56,-2-6-24,3-1-56,-5-1-100,10 0-100,6-4-128,-11-1-88,17 0-108,-4-3-208,1-3-184,-4-4-140,-3 7-264,9-8-468,-5 3-861,-6-6-3199,-5 8-817</inkml:trace>
  <inkml:trace contextRef="#ctx0" brushRef="#br1" timeOffset="0.99">26655 8418 132,'0'0'8297,"0"0"-5429,0 0-2328,0 0-536,0 0 228,0 0 980,0 0 680,41 36-23,-41-36-381,9 0-716,-5 0-304,-4 0-40,0 0 84,8 0 120,-8-3-12,3-5-280,5 3-132,-8-3-76,0-4-36,0-1 0,0 5-32,0-3 56,-8-2 72,5 3 16,3 1 212,-8 1 40,8-5-232,0 1-96,0 3-84,0-1 0,0 0-48,0 1-24,0 0 24,0 0-4,0-1 4,0-1-8,8 1 4,-8 4-4,3-2-44,5-1 52,-8 5 48,5-5 24,-2 8-56,-3-4-16,10 2-12,-7 0 8,-3 3 0,8 0 0,-5 0-4,-3 0 4,12 0-8,-12 0-60,8 0 60,-3 0-36,8 0 0,-7 3-12,7 0-24,-13 0-36,8-1 0,-8-1-24,11 6-64,-3-5 4,-3-2-88,2 4-116,-2 0-104,3-1-80,-3-1-136,3-1-360,-8-1-720,0 7-1013,-8-7-1687,3 0-1701</inkml:trace>
  <inkml:trace contextRef="#ctx0" brushRef="#br1" timeOffset="0.99">27121 8221 1200,'0'0'352,"0"0"-24,0 0 2396,0 0-355,0 0-565,0 0-560,0 0-356,0 0-116,0 0-52,0 0 8,0-14 60,0 12-76,0-5-120,0 6-112,0 1-16,0-2 13,0-1 35,-7-3 24,3 6-140,4 0-112,-8-4 24,3 1-76,-3 3-120,8-2-100,-12 2-4,1 0-4,6 2-4,-6 5 0,6-4 8,-14 5 52,14 0 4,-7-2 8,4 3 16,-3 2 32,11 0 64,-5-1-24,-3 3 12,8-2-24,0 0-28,0 2-44,8-5-76,-3 1-8,6 2 0,1-5-4,1-1 4,6-2 8,-11 1 8,16-4-8,-12-7 0,1 2-12,6-4-132,-6 1-52,-7-1-12,4 1-12,-7-3 48,10 1 24,-13 1 12,0 2 68,7-1 68,-7 0 4,0 3 44,0 0 24,0 2 76,0 0 36,0 3 12,0 0-48,0 0 0,0 0-52,0 0-84,0 0 48,0 6-8,0-1 120,0 5 84,-7 3 72,7 1 60,0 1 88,0 3 20,0-2-132,0-2-148,0 1-144,7-5-72,-7 1-8,0-5-92,5 2-104,-5-3-64,0 0-108,8-2-48,-8-3-112,0 4-144,4-4-216,-4 0-556,9 0-933,-9-4-1983,3 4-2413</inkml:trace>
  <inkml:trace contextRef="#ctx0" brushRef="#br1" timeOffset="0.99">27402 8095 1304,'0'0'8985,"0"0"-4849,0 0-2584,0 0-859,0 0-233,0 0 148,0 0 232,0 0 32,0 0-136,0 0-152,-8 3-144,16-1-100,-5 0-36,-3 1 12,0 2 84,9-1-24,-5-2-40,4 5-56,4-3-112,-4-2-72,-8 3-88,11-2-8,2 0-4,0-3-68,-6 0-192,5 0 20,1 0-44,-1 0-40,-4-3-72,5 0-96,-2-4-100,-3 4-100,3-5-136,-6 6-236,3-2-244,-8-1-481,4 2-643,-4 1-1408,0 0-217,0-1-887</inkml:trace>
  <inkml:trace contextRef="#ctx0" brushRef="#br1" timeOffset="0.99">27519 7966 940,'0'0'8037,"0"0"-6073,0 0-796,0 0-464,0 0 112,0 0 492,0 0 64,0 0-199,0 0-197,0 0-284,0 0-276,-4-4-220,4 8-112,0 4 236,0 5 108,0 0 288,0 6 0,0 5-216,-8 1-112,8-1-28,-5-2-44,5 6-16,-8-1-8,8-1-52,-4-1-96,4-3 0,-7 1-72,7-5-20,0 1-52,0-6-8,-5-3-56,5-1 4,-8-4 12,8 2-120,0-6-168,0 1-124,0-2-60,0 3-36,0-3-64,0 0-84,0 0-136,0-3-272,0 1-504,0 1-1293,0-9-2667,0 8-1577</inkml:trace>
  <inkml:trace contextRef="#ctx0" brushRef="#br1" timeOffset="0.99">27735 8179 1068,'0'0'9517,"0"0"-6721,0 0-1112,0 0-524,0 0-87,0 0-57,0 0-264,0 0-224,0 0-248,0 0-180,0 0-100,8 3 0,-8 1 84,0 5 88,0 1 84,5-4 100,-5 4 92,7 3-36,-7-3-156,0 1-120,8-3-52,-8-1 0,8-1 36,-5-3-60,10 5-52,-13-6 0,13-2-8,-7 0 4,-1 0 4,8-5-4,-5-3-4,4 2 0,-4-1-12,0-4-40,-3 1 4,6-1-36,-11-2 0,8 0-24,-5 0-28,-3 0-32,8 3 80,-8 1 80,0-1 8,5 0 4,-5 4 0,0 1-4,0 3 0,0 2 4,0-3-4,0 3-48,0 0-96,0 0-148,0 0-160,0 0-156,0 0-176,0 0-200,0 3-332,-5-1-61,5 3-811,-8-2-1728,8 2-1013</inkml:trace>
  <inkml:trace contextRef="#ctx0" brushRef="#br1" timeOffset="0.99">28028 8297 6537,'0'0'6880,"0"0"-5080,0 0-1332,0 0-308,0 0 561,0 0 423,0 0-204,37 11-92,-31-15-80,3 0-244,-9-4-72,11 3-88,-1-6-24,-7 5 12,5-1 36,-3-4 48,-5 1 36,0-1 0,6 1-52,-6 7 16,0-8-4,0 2-48,0 6-92,0-6-112,0 5-116,0-4-64,0 7-96,0-7 12,0 4-36,0 1-16,0-3 4,-6 4-12,6-3-12,0 0 24,0 2-12,0 0-48,0 3-148,0-5-20,6 3-4,-6-2-20,5 0 56,3-1 12,-3 5-8,3 0-124,-5-1-64,1 1-216,8 0-312,-12 1-696,13-1-989,-6 5-1827,-2-1-1705</inkml:trace>
  <inkml:trace contextRef="#ctx0" brushRef="#br1" timeOffset="0.99">28277 8168 5565,'0'0'7332,"0"0"-5224,0 0-1972,0 0-136,0 0 0,0 0 304,40 11 448,-37-8-35,9 1-21,1-4-164,-5 3 24,-5 0-40,10 0-124,-5-3-160,3 0-108,-11 0-64,8 0-48,-8 0 36,9-3-44,-6 0-4,-3 0-4,0-4-128,0 1 56,0-2 72,0 1-44,0-4 48,0-2 8,-3 3 52,-6 0-8,6-2 80,-2 5 128,-1 1-92,1-3 76,-3 6-24,3 3-124,5 0-96,-8 0-168,5 3 168,-5 6 0,4 2 208,-5 3-4,-3 1 16,9 6-12,-2-3-64,-3 0-24,5 3-108,3-4 60,0 1-72,0-5-52,3 2-44,5-6-36,0 1-52,4-2 4,1-3-112,-2-5-40,10 2-68,-10-2-152,6-2 0,-1 0-108,-8-4-456,-3 1-785,1-1-1015,-1-1-2736,-5-3 2435</inkml:trace>
  <inkml:trace contextRef="#ctx0" brushRef="#br1" timeOffset="0.99">29206 8056 3112,'0'0'6873,"0"0"-4185,0 0-768,0 0-1012,0 0-456,0 0-72,0 0 197,0 0-117,0 0-76,-30-29-160,17 24-88,1 2-136,-1 1 0,1-1 0,-8 0 4,14 3 168,-7 0 100,0 6 36,6-1 84,-6 0 24,0 3-96,2 4-52,3 0-24,8 6 12,-13-3 24,7 6 64,1 0-44,-3-3-44,4 3-48,4-2-40,0-1-84,4 0-32,4-4-4,-3-1-40,8-2 64,-7-1 36,2 1-100,3-6 4,2 3-12,0-6-60,7 0-84,-7 2-16,1-4-68,-2 0-52,5 0-72,-9 0-64,4 0-20,1 0 20,-5 0 0,3 0-12,0 0 72,2 0-12,-5 0-28,-4-4-136,4 4-128,-5-2-241,5 2-507,-8-2-592,0 2-1164,0-6-2009</inkml:trace>
  <inkml:trace contextRef="#ctx0" brushRef="#br1" timeOffset="0.99">29523 7833 1056,'0'0'156,"0"0"3996,0 0-2267,0 0-493,0 0-524,0 0-80,0 0-132,0 0-116,0 0-64,0 0 0,0 0-4,-11 10 0,11-5 140,0 3-32,0 1-100,0-2 24,0 3 72,0 3-7,0 6-33,-5-6-64,5 8-52,0 2-12,0 1-40,-6 0 24,6 2-36,0-2-24,0 5-40,-10-4-36,10-1 28,-8-3-56,5-3-116,-6 3-104,6-8 0,-5 1-4,3-1-4,-3-3-60,8-1 8,0-2-20,0-4-136,-5-3-36,5 3 16,0-3-20,0 0 16,0 0 232,5-3 24,-5 0-24,0-5 0,13-2-72,-13-3-8,8 2 76,-5 1 0,6 4-4,2-2-56,-11-1 4,10 6 48,-10-6-44,11 5 52,-11-1 8,8 1-4,-5 0 60,-3 0 12,0 0-20,0 3 20,8-1 64,-8-4-4,5 4-44,-5 2-84,0-3 0,0 1-4,8-3-8,-8 5-56,3-3 52,9 3-48,-4 0 16,2 0 44,9 0 72,-8 0 64,2 3 60,3 2 60,4 0 0,-12-2-88,0 5-84,-5 0-84,10-3-64,-5 3 4,-8-1 56,5 1 4,1-2 124,-6-2-4,0 0-72,0 5 12,5-8-48,-5 9-12,0-10-48,0 6 44,0-1 0,8-3-44,-8 6-36,0-5-52,4 5 88,5-5 36,-9 4-268,0-4-60,7 0-272,-7 1 132,13-3-208,-2-1-252,-3-1-849,-3-6-2751,6 1-2653</inkml:trace>
  <inkml:trace contextRef="#ctx0" brushRef="#br1" timeOffset="0.99">30018 8127 6305,'0'0'6124,"0"0"-4680,0 0-1444,0 0 64,0 0 556,0 0 528,0 0 93,0 0-109,0 0-392,0 0-460,0 0-84,-26-19-96,15 19-16,11 2 52,-8 1 48,-5 0-36,6 5 8,-6 2 28,10-2 60,-7 2 12,-1 3-12,8-1-12,-5-3-60,8 3-40,-4 0-12,-4-2-68,8 1-48,0-3-4,0 0-52,0 0 4,8-6-60,-4 4-36,-4-4 8,11-1-8,-11-1-28,11 0-60,-1-3-96,1-3 60,1 1-4,1-5 16,-5 2 24,0 2-88,-5-4 72,10-3 164,-5 3-128,-3-3 208,1 0-44,7 4 0,-13-1 48,4 0 124,-4 4 172,0 1-28,0 3 28,0 2 72,0 0-40,0 0-108,0 0-72,0 0-52,0 0-84,0 0-4,0 2 44,0 6 92,-4 2 136,4 1-12,0 0-96,-8 2-28,3 0-60,5-3-84,-6 0-8,6-1-76,0-2-96,0 1-444,0-3-180,0 1-264,6-4-536,-1-2-1161,3-2-3819,4-1-1389</inkml:trace>
  <inkml:trace contextRef="#ctx0" brushRef="#br1" timeOffset="0.99">30201 8224 1228,'0'0'8741,"0"0"-4909,0 0-3060,0 0-608,0 0 40,0 0 740,9 33 557,-9-27-373,0-6-440,8 2-284,-8-2-124,4 0-32,-4 0-64,0 0-40,0-2-8,8-4-28,-5 1-24,-3-5 40,0 2-28,11 2-20,-11-4-28,10-3-36,-7 0 36,5 0-44,4-5-4,-4 7-12,1-5-48,-5 1-4,7 6 64,-3-1 0,-3 2 136,3 5-28,-3 3-96,1 0 64,-1 0 92,3 3 52,-8 0 84,11 7 480,-11-1-188,9 4-176,-9 0-116,12-1-40,-12-3-48,12 3-80,-12 1-124,8-7-12,-3-1-8,3 3 4,-8-6-4,3 1-140,5-2-128,-8 6-48,3-7-4,-3 2 0,0-2-92,0 0-76,0 1-28,0 6 40,0-4 8,0 0-108,0 2-260,0-2-424,0-1-809,8-2-2039,-8 0-2152</inkml:trace>
  <inkml:trace contextRef="#ctx0" brushRef="#br1" timeOffset="0.99">30690 8114 15793,'0'0'5177,"0"0"-3733,0 0-1140,0 0-244,0 0 112,0 0 8,0 0 84,0 0 40,0 0-76,0 0-92,0 0-136,-8 10-56,-3-5-32,-2 3 16,-6 2 24,6 1-12,1 0 52,9-1 0,-7 3-4,2-2-96,8-3-60,-6 2 8,1 0-56,5-7-28,0 5-44,0-6 20,5 1 52,1 0 80,-1-1 4,-2-2 76,10-5 56,-1 0 0,-4-3 0,3-2-124,2-3-108,0 5 28,-10-3 32,5-2 52,0 2-28,-8 1 76,0-3 72,8 2 8,-3 1-4,-5 2 68,0 5 64,0-2 20,0 2 64,0 3 36,0-3-112,0 3-56,0 0-76,0 3 0,0 0 108,0 2 148,-5-2 204,-3 8-96,8-1-232,0 0-132,0 3 48,-4 0 120,0 0-8,4-2-40,0 7 24,0-2-156,0 3-12,0-3-84,-8 7 24,5-4 24,3-2 36,0 4 4,0-7 0,-8 4 0,3-2-4,-1-5 12,-1 6 0,7-6 60,-6 3-48,1-4 36,-3 5-44,4-2-4,-4-2-8,-5 0 8,13 2 0,-8-6 0,2 2-4,-7-1 0,10-1 4,-7 1 4,-1-2-4,-1-2 0,12-1-12,-13 2-48,5-2-12,0-1-48,5-2-52,-5 0-8,5 0-28,-7-2-68,10-6-172,0 1-184,0-4-280,0-2-596,0-1-1080,0-1-2197,10 5-1808</inkml:trace>
  <inkml:trace contextRef="#ctx0" brushRef="#br1" timeOffset="0.99">30802 8129 7341,'0'0'9669,"0"0"-7445,0 0-1648,0 0-576,0 0 0,0 0 0,0 0 500,0 0 40,0 0-20,0 0-216,0 0-72,13 5-192,-5-5-40,3-5-8,-3 3 8,5 2 0,-1-3-4,9-2-44,-10 0-24,5 4 64,0-2-4,-4-5 12,0 6 4,-5-6-4,-1 5-4,1-6-68,-7 5-284,5-4-80,-5-4 156,0 1 96,0 1 12,-5-1 28,-2 1-28,-6 1 12,9 2 52,-4-1 48,-4 5 60,9 1 112,-7 2 120,2 2 36,2 3 24,-7 4 100,0 7 48,10-1-40,-9 6-36,4 2-36,-5-1-40,5 3-56,8-1-4,-11 2-72,11-4-44,0-2-112,0-1 0,0-1-60,0-4-28,11-1-8,-6 0 0,-2-3-12,10-4-36,-1-2-52,-1 1-84,10-5-168,-10 0-280,10-5-404,-9-3-552,0-2-1121,1 3-2995,-1-14-2169</inkml:trace>
  <inkml:trace contextRef="#ctx0" brushRef="#br1" timeOffset="0.99">31413 8056 12805,'0'0'5937,"0"0"-4601,0 0-1336,0 0-136,0 0 136,0 0 524,0 0 256,0 0 216,0 0-328,0 0-344,-21-34-204,10 31-120,-10 1-8,9-1-40,-4 3 48,-5 0 0,15 0 48,-15 0 28,9 3 56,8-1-48,-5 1-36,6-1-48,-5 4-96,8-1-36,0 0 32,0 0 16,0 3 72,0-5-48,0 9-24,0-4-12,0-2-76,8 4-20,-5-2 36,-3-3 20,9 4 76,-5 0 12,3-5 40,-7 6 4,5-2 4,3-3-4,5 5-8,-13-1 0,3-1-52,0 1 64,-3 2 156,0-1 52,0 3-40,0-2-48,-3 0-120,0 2-112,-10-2 4,5 2 100,-4 0 8,-1 3 60,2-4 24,6 1 0,-6-4-36,6 1-40,-6 0 68,-2-1-28,5-2-44,5-4 8,-6 2-4,6-2-4,-5 0-4,8-3-160,-13 0-56,13 0-16,-3-6-32,-2 1-112,5-5-184,0 1-280,0-1-448,0 0-764,0 1-465,0-3-1631,0 3-1141</inkml:trace>
  <inkml:trace contextRef="#ctx0" brushRef="#br1" timeOffset="0.99">31641 7811 1172,'0'0'16,"0"0"7365,0 0-4613,0 0-952,0 0-720,0 0-188,0 0 0,0 0 21,0 0-37,0 0-100,0 0-180,0 0-180,0 0-140,0 0-60,0 0-24,0 0 36,0 0-12,0 0-12,0 0-16,0 0-20,0 0-40,0 0 4,0 0-4,0 0 4,0 0-16,0 0-12,8 0-120,-3 0-36,6 0-48,1 1 12,9 2-12,-2 2-28,5 0-44,8 3-28,-15-6 28,-1 6 20,3-7 28,5 4 0,-12 2-4,-4-6 40,0 4 12,-5-2-16,7 1-20,-7-4 88,-3 0 4,0 0-44,8 0 36,-8 3 0,0-3-36,0 0 36,0 0 8,0 0 0,0 0 4,0 0-4,0 0-12,0 0 8,0 0-40,0 0-12,0 0-24,0 0-4,0 0-8,0 0-28,0 3 40,0-3 36,0 2 36,5-2-52,-5 3 64,0-3-8,0 0 4,0 0-4,0 2 0,0-2-40,0 3 40,0 0 4,0 2 4,0-3-12,0 6-40,0 3 52,0 0 148,-5 4 36,-3 7 0,-5 6 60,2 4-60,3 2 36,-4 2 36,0 1-64,-8 2 16,9-4-28,-2-7-80,5 4-40,-4-8 24,0-3 100,3-1 8,6-6-20,3-2-28,0-3 0,-8-1 4,8-6-28,0 5-12,0-7-24,0 0-84,0 0 0,0 0-12,0 0-96,8 0 24,-8 0-64,0-7 28,3 5-36,-3 2 36,9-1-28,-9 1 28,0 0 12,0 0-64,0 0-20,0 0-4,0 0 24,0 0-20,0 0-16,0 0-12,0 0 24,0 0 52,0 0 60,0 0 80,4 0 4,-4 0 48,0 0-36,0 0 60,0 0 64,0 0 192,0 0 148,0 0-4,-4 0-108,4 0-132,-9 0-76,6 0-36,-5 0 232,-3 0-148,-2 1-124,2 1-80,3 5-12,-13-6-36,17-1 0,-4 3 0,-3-1-96,11 1-136,-13 0-132,13-3-72,0 0-112,0 0-184,0 0-368,0-6-492,0 1-1269,0-3-3315,8 5-1361</inkml:trace>
  <inkml:trace contextRef="#ctx0" brushRef="#br0" timeOffset="0.99">15921 9084 2040,'0'0'300,"0"0"1108,0 0 389,0 0-221,0 0-536,0 0-288,0 0-68,0 0 80,0 0 60,0 0-28,-16 5-40,16-5 12,0 0 32,0 0-104,0 0-180,0 0-104,0 0-56,3-5-7,-3 5-37,10 0-60,-10 0-56,11 0-20,-11 0-92,8 0-8,4 0 124,1 0 156,6 0 112,5 0 100,-4 0-116,5 0 48,8 0 24,-14 7-12,14-7-136,-6 3-168,-3-3-76,1 0-44,-11 0-88,7 0 0,-2 0-48,-6 0-52,-5 0 40,4-3-36,-7 3 12,3 0-16,-8 0 4,5-2 12,1 2-28,-6 0-68,0 0-4,0 0-48,0 0-60,0 0-160,0-5-124,-6 5-160,6 0-168,-5 0-252,5 0-569,-8 0-663,8 0-2056,-5 0-1193</inkml:trace>
  <inkml:trace contextRef="#ctx0" brushRef="#br0" timeOffset="0.99">16050 9105 992,'0'0'5309,"0"0"-2713,0 0-772,0 0-728,0 0-240,0 0-116,0 0 24,0 0-4,0 0-44,0 0-136,0 0-167,0-8-161,0 8-116,0 0-48,0 0-40,0 5 64,0-2 0,0 9 272,0 1 408,0 8 68,0 3-136,0 11-68,0 1-68,-12 3-200,12 4-256,-4-5 88,-5 2-16,5-3-8,-4-8-28,8 2 40,-3-7-76,-2 2-60,5-6-72,0-3-4,0 0 0,0-9 0,0 0-68,0-3-148,0-1-92,0-4-164,0 0-92,0 0-104,0 0-84,0 0-140,0-6-732,0-5-1209,5-4-2879,-5 5-981</inkml:trace>
  <inkml:trace contextRef="#ctx0" brushRef="#br0" timeOffset="0.99">16451 9078 1560,'0'0'328,"0"0"1796,0 0 649,0 0-473,0 0-916,0 0-420,0 0-168,0 0-180,0 0-156,0 0 328,0 0 84,-8 26-52,8-13-27,0 0-85,0 8 36,0-4-52,-5 3-76,-1 2-68,6 3-20,0-1-40,0-3-64,-13 5-120,13-4-48,0 3-60,-13-1-16,13 2-72,-3-4-96,0 0-12,-5 2-4,3-3 0,-3-8-44,8 3 0,-5-3-12,5-3 0,0-4-12,0 2-4,0-5-92,0-1-40,0-2-8,0 0-4,0 0 72,5 0 88,3-5 48,-3-3-48,6-5-40,-8 3-44,10-4 20,0-4 28,-2 3 84,-3 3-60,-4 0 24,7 3 44,-1-3 4,-7 7-52,2 0 4,-5 2 40,0 2-4,6 1-48,-1 0-40,-5 0 16,0 0 84,0 1 116,8 2 80,-5 6 48,-3 0 0,10 4 12,-7-1 12,5 9 120,-4-5-48,7 5-204,-1-3-124,1-1 48,-3-2 72,3-1 16,-1 3-76,-7-9-72,9 0-4,-4 1-104,-3-2-88,3-4-72,-4 0-120,3-3-120,-7 0-56,0 0 76,5-4-136,-5-5-248,3 0-464,-3-4-785,0 0-551,0-2-1876,-3 2-633</inkml:trace>
  <inkml:trace contextRef="#ctx0" brushRef="#br0" timeOffset="0.99">16716 9492 1836,'0'0'4637,"0"0"-1937,0 0-1068,0 0-824,0 0-216,0 0 112,0 0 212,0 0 136,0 0 132,33 3-467,-22-3-381,-3-3-136,4 3-92,-9-3 16,10-4-48,-8 4 12,1-4-88,-1 3-12,-5 0 0,8-2 0,-5 1 0,-3-1 0,0 6-72,0-7 80,0 1 4,-3 2 8,-5-1-8,8 1-64,-11 2 52,11-6-76,-9 8 84,0-3 4,9 1 88,-3 2 60,-6 0-48,9 0-100,-3 0-8,-5 5 8,8-3 8,-11 6 92,11 1 48,-13 4 0,0 0 48,13-1 76,-7 2 172,-1 4-64,4-2 0,-5 2-112,5-4-36,4 1-36,0-1-108,0-1-88,0-3-4,4 0-60,5-2-8,-5 0-76,4-3-44,-1-4-56,1 1-56,-3-2-4,8 0 136,-2-2-96,0 1-216,1-7-156,-3 3-196,0-3-329,-9 1-783,6-1-948,-1 2-1324,-5-2 1135,0 0-71</inkml:trace>
  <inkml:trace contextRef="#ctx0" brushRef="#br0" timeOffset="0.99">16964 9595 5320,'0'0'5345,"0"0"-3545,0 0-996,0 0-496,0 0 160,0 0 432,11 36 396,-11-35-407,0 1-441,0 3-200,0-5 0,8 0 36,-8 0 24,0 0 24,0 0 84,0 0 136,0-5 108,5 2-296,-5-5-132,0 3-148,0-5 40,0-1-28,8 0-12,-8-2-72,0 3 48,5-5-60,1 1-4,-6-2-56,5 3 0,3 3-12,5 4-12,-13-3-28,7 5 28,1-1-24,-3 2 32,6 3 16,-3 0 52,-3 0 8,3 0 60,3 3 52,-7 5 44,9-5 64,-9 7 0,8-2 32,-1 5 16,-1 0-60,-7-2 92,5 2 64,-5 0-112,5 0-80,-4-3-112,5 1-56,-5-1-4,0-4-12,-4 2-48,0-6 12,8 3-52,-8-5-176,0 0-136,0 0-144,0 0-136,0 0-124,0-5-272,0 0-1220,-8-5-3265,8 2-3972</inkml:trace>
  <inkml:trace contextRef="#ctx0" brushRef="#br0" timeOffset="0.99">18876 9227 1416,'0'0'1124,"0"0"-1112,0 0 1264,0 0 901,0 0-485,0 0-680,0 0-276,0-34 4,0 29-172,0 0-16,0-3-116,0 8 0,0-10-12,-3 7-4,-5-5 16,8 5 72,0-5-76,-13 6-80,13 2-112,-8 0-124,8 0-68,-19 2 4,6 6 36,1 5 12,1 1 116,-10 9 120,2-1 173,2 8 199,-2-3 88,1 7-120,4-2 148,2-3-112,-9 4-224,16-6-100,-1 4-144,6-5-108,0-5-4,0-3-24,6 1-64,-1 0-44,16-6-76,-9 2 16,9-4 48,1-1-48,-1-2 48,2-3-48,6-4 12,-5-1-16,-1 0 16,-2 0 48,-10-4-60,9-1-100,-3 3-204,-8-1-88,-3 0 0,-6-2 84,10 3 48,-7 2 24,-3 0-60,0 0-112,0 0-264,-3 0-373,-7-1-607,10 1-428,-3-7-708,0 7-1141,-6-3 953,5 3 624</inkml:trace>
  <inkml:trace contextRef="#ctx0" brushRef="#br0" timeOffset="0.99">19225 9531 2528,'0'0'1796,"0"0"705,0 0-1033,0 0-1040,0 0 64,0 0 440,0 0 152,0 0-248,0 0-120,0 0-52,0 0-196,-19-18-148,19 16-120,-13-4-60,10 6 36,-8-2 40,1 2 0,2 0 8,-12-3 16,7 3-52,2 0 0,0 0-64,-5 0-4,-1 0-60,6 3-8,-2-1 25,5 4 59,-3-1 64,0 3 24,4-1 0,4 2 124,-5 1 108,5 1-96,3-3-88,0 5-52,11-1-132,-11 1-16,10-5-64,1 3-8,0-5-48,10 3-40,-10-5 40,6-2-24,-1-2 8,-5 0 16,10-5 48,-10-3-76,6 2-96,-4-4 12,-2 0 24,0-1-12,-6 0-64,2 1 4,-1-1 8,-6 4 52,6-3 60,-6-1 80,0 5 8,0-1 4,0 1 156,0 4 64,-6-1 24,6 3 36,0 0-172,0 0-112,0 0-184,-6 3 48,6 7 136,-7-1 136,7 4 160,0 2 48,0 4 16,-5-1-16,-3 5-76,8-1 52,0-1 56,0 0-92,0-3-92,0 0-68,8-5-40,-3-3-84,-5-1 0,7-4-160,-1-2-132,0 2-108,7-3-176,-13-2-260,7-2-312,-7-6-757,8 3-2071,-8-3-2905</inkml:trace>
  <inkml:trace contextRef="#ctx0" brushRef="#br0" timeOffset="0.99">18483 9425 2344,'0'0'536,"0"0"1456,0 0 545,0 0-821,0 0-720,0 0-264,0 0-448,0 0-116,0 0 204,0 0-64,-11-19-12,8 16-272,-5 1-24,8-1 0,-5 0 8,0 3 92,-3 0 16,5 0-28,-5 0-12,-4 0 4,8 0 48,-5 0 176,6 0-24,-5 3-36,-3 2-16,6 0 40,-8 0-4,2 4 64,-1 3-12,-1-3 24,2 4-24,-2-1 8,5 0 133,-3 3 91,-2 1-4,6-3-84,3-2-128,-5 2-96,9 0-88,0-1-76,0 1-64,0-2 4,0 0 32,9 2-44,2-3-8,2 0-52,-2-4 60,5 2-84,0-5 72,-3-1-136,7-2-40,1 0-56,-2-5-68,-7-5-84,4-1-64,3-2 12,-9 0 135,9-6 109,-7-1 40,0-1 152,-8-1-64,4-1 0,3-1-24,-11 1-100,5-3-88,-5-1-4,3-1 0,-3 6 92,0-6-116,-3 4-56,3 1-108,-5 1 132,5-1 348,0 4-88,0 1 24,0 0 8,0 5 56,0-1 92,0 1-80,0 1-4,0 3 144,0-3 52,0 3 192,0 4 124,0-2-124,0 4-156,0-2-52,0 0 104,0 5 96,0 0 28,0 0-280,0 0-136,0 2-212,0 6 200,0 5 12,0 2 12,0 6 617,0 6-5,0 7 96,0 2-176,8 2-52,-8 3-36,0-1-100,0-3 72,10-1-100,-10-8-84,0 4-84,0-8-28,0-1-120,0-5 52,0-1-16,0-5-48,-10 1-12,10-2-88,0 0 16,0-4 0,-8 1-28,8-3-32,0-1-248,0-2-96,-6-2-140,6 0-160,0 0-200,0-2-657,6-9-1499,-6 5-4197</inkml:trace>
  <inkml:trace contextRef="#ctx0" brushRef="#br0" timeOffset="0.99">18331 9959 1840,'0'0'128,"0"0"1088,0 0 1441,0 0-381,0 0-852,0 0-416,0 0-28,0 0-44,0 0-92,0 0-156,0 0-272,0 0-72,9 0-4,-9 0 24,0 0 24,4 0-8,-4 0-67,8-2-61,-4 2-16,4 0-12,-5 0-12,5 0-40,2 0 4,1 0 20,9 0 64,-4 0 24,3 0 72,-9 0 12,12 0-48,-1-1-52,2 1 100,-2 0-12,3-3-128,-4-1-80,-1 4 24,7-1-28,-7 1-20,6 0-16,-4 0-48,-10 0 12,8 0-68,-2 0 4,2 0 44,-11 1-40,5 3 0,-2-1 120,1-3 12,9 1-132,-10 1 40,7-2-4,-4 0-44,-1 3 44,0-3-36,7 3 36,-14-3-40,15 0 40,-5 0-40,-3 0 76,7 0-8,1 0-64,-10-3 44,8 0-56,-6 3-12,2-2-64,1 2 16,-3-1 0,-2 1-12,0 0 0,-1 0 12,1 0 12,1 0 48,-4 0-64,-8 0 60,13 0-80,-13 0 36,11 1-36,-11-1-40,8 0-56,-3 0-40,-5 2-36,0-2-60,0 0-36,7 0 8,-7 0 24,0 0-20,0 0-152,0 0-224,0-2-412,0-2-997,-7-1-2351,7 1-2725</inkml:trace>
  <inkml:trace contextRef="#ctx0" brushRef="#br0" timeOffset="0.99">18568 10310 1540,'0'0'1212,"0"0"3001,0 0-2177,0 0-520,0 0-268,0 0-44,-41-16-72,41 11-144,-11 3-196,3 2-199,4 0-181,-5 0-88,-3 0-64,9 0 24,-5 7 24,-3-4 52,1 2-4,-1 4-12,-1 1-24,0 3-36,0-2-64,4 7 60,-3-3 48,1-2 16,10-2-100,-8 2-136,5-3-108,3-1-4,0 1-80,3-5-40,5 6-20,-8-9 32,10 4 52,-4-4 48,-1-2-48,6-7 56,2 4-8,-1-8-112,7-2-32,-9 0-52,9-6-24,-4 6 24,-2-7-76,0 4 40,-2-5-28,2 5-72,-2-2 84,-8 0-48,10 1 108,-13 0 4,8-2 60,-8 4 0,5 1-48,-5-4 184,0 4 100,0 1 0,-5-5 0,5 6 48,-8 0 100,8 0 36,0 6 24,-4-2-112,-5 1-60,9 1 36,0 6-12,0-3-48,0 3-104,0 0-4,0 0-4,0 0-88,0 0-8,0 0 8,0 0 88,0 0 0,0 3 0,0-3 88,0 11 144,9-1 52,-5 4 32,-4 2-32,0 4-64,0 6 96,0-2-36,0 5-24,0-1-24,0 1-52,0-5 16,-4 0-28,-5-1-44,9-5-52,0 3-24,0-10-40,-3 3-4,3 3-4,-8-11-4,8 4-8,0 1-60,0-8-76,0 4-104,0-6-76,0 3-136,0-3-96,0 3-112,0-4-76,0 0-104,0 0-240,0 0-501,0 0-687,8 0-1684,-5-5-1313</inkml:trace>
  <inkml:trace contextRef="#ctx0" brushRef="#br0" timeOffset="0.99">18844 10108 3828,'0'0'248,"0"0"4549,0 0-2601,0 0-644,0 0-364,0 0-200,0 0-132,0 0-111,0 0-157,0 0-156,0 0-144,5 0-164,-10 1-12,5 3 24,0 2 72,0 2 52,-7 0 36,3 3 96,4 6 100,-8-1 8,4 5-24,-5-2 0,9 4 44,-12 3-8,12 0-28,-3-5-108,-5 1-64,8-2-56,0-3-100,0 0-12,0-6-44,0 2-52,0-3-40,0-2-8,8-2-4,-5 2-44,-3-6-16,0 6-8,12-3 0,-12-4 60,0 6-60,9-6 24,-5 3 0,-4-3-12,8 4-24,-8-2-28,4-3-68,3 4-72,-7 0-88,5-2-84,-2 0-112,-3 1-132,10 0-172,-7-3-352,5 3-476,-5-3-625,5-3-507,-3-3-1784,2 4-369</inkml:trace>
  <inkml:trace contextRef="#ctx0" brushRef="#br0" timeOffset="0.99">18749 10276 1172,'0'0'4989,"0"0"-1081,0 0-2172,0 0-580,0 0-176,0 0 56,0 0 84,0 0-43,0 0-185,0 0-260,0 6-164,0-6-100,8 0-64,-8 2-48,3-2 16,5 3-4,-3-3 36,-2 7-48,10-7-36,-2 0-28,10 0-108,-9 0-32,4 0-48,0 0-4,-5 0-8,2 0-56,0 0-44,-6 0-220,-3-5-184,5 3-84,-6 2-56,0 0-8,-3 0-44,0 0-104,0-3-201,0 3-415,0-2-1132,0 1-4240</inkml:trace>
  <inkml:trace contextRef="#ctx0" brushRef="#br0" timeOffset="0.99">19562 9844 460,'0'0'772,"0"0"-16,0 0 2424,0 0-799,0 0-889,0 0-536,0 0-64,0 0 100,0 0 32,0 0-32,0 0-68,-15-11-52,15 11-115,0 0 27,0-3 32,0 3-48,0 0-108,0 0-192,0 0-104,0 0-156,8 0-72,-8 0-132,0-2 68,7 0 64,6-2-40,0 2-12,-2-1 4,10 1 8,-7 0 12,3-2-32,4 4-76,-10 0-44,2 0-76,-2 0-36,1 0-28,-8 0 36,0 0-20,-4 0-28,0 0-84,9 0-148,-9 0-100,0 0-52,0 0-36,0 0-68,-9 0-237,9 0-175,0 6-604,0-4-640,-4 1-1908,0-1-617</inkml:trace>
  <inkml:trace contextRef="#ctx0" brushRef="#br0" timeOffset="0.99">19562 9965 820,'0'0'6477,"0"0"-4205,0 0-800,0 0-444,0 0 20,0 0 212,0 0-64,0 0-251,0 0-209,0 0-252,0 0-200,13 0 0,0 0 88,-2 0 80,-3 0 64,5-3-36,-2 0-80,4 3-92,3 0-52,-7 0-52,0 0-44,2-2-124,-5 2-36,4 0-108,-8 0-4,0 0-8,-4 0 20,9 0-32,-5 0-52,-4 0-96,0 0-160,0 0-36,0 0-16,0 0-64,0 2 4,0-2-96,8 3-148,-8 0-289,3-1-443,-3 1-452,0-3-1220,0 2-2101</inkml:trace>
  <inkml:trace contextRef="#ctx0" brushRef="#br0" timeOffset="0.99">20360 9809 3768,'0'0'6189,"0"0"-3605,0 0-672,0 0-892,0 0-316,0 0-39,0 0 19,0 0-40,0 0-112,0 0-188,0 0-136,0 0-100,0 0-108,13 0-64,-1 0-8,-1 0 72,2 0 140,11 0 8,-9 0-16,10 0-8,-5 0-60,-1 0-64,-6-4-172,0 4-36,-6 0-48,-3 0 8,5 0 4,-6 0-224,-3 0-116,0 0-112,0 0-133,0 0-175,0 0-352,-3 0-520,-6 4-2528,5-4-1449</inkml:trace>
  <inkml:trace contextRef="#ctx0" brushRef="#br0" timeOffset="0.99">21107 9291 2824,'0'0'744,"0"0"3557,0 0-2953,0 0-688,0 0-12,0 0 228,0 0 8,0 0-204,0 0-224,0 0-212,0 0-52,-29-35-132,21 35 20,5 0-4,-5 0-16,8 0-44,-8 3-16,8-1-48,-13 6-4,5-5-36,4 8-40,-4-1 16,8 3 108,-3 5-100,-7-1-24,10 3 128,0 4 48,0 2 144,10 6 60,-7 1 4,-3-1 184,8 5-108,-4 0 80,4 2-32,5 3-104,-13-1-24,4-1 61,0-1 39,-4 0-28,8 1-92,-5-3-32,-3-1-40,11-1 124,-11-1-128,13 0-156,-13-5-72,8 4 72,-3-3 0,-5-2 0,7-4-76,-7 0 4,0-3 24,-7 0 36,2-8 8,-3 2 4,5 3 152,-7-7 180,-1-5 24,0 4-48,3-2-24,-5-5-40,1 2-48,4-3-88,-5 1-108,2-3-56,0 0 8,3-3-4,-5-2 4,5 0-36,4 4 8,-4-6-68,8 4-64,-11-4-64,11 6-72,0-4-112,0-3-88,-5 5-64,5-4-129,0 4-311,0-5-532,0 1-1056,0-1-2796,-8-1-237</inkml:trace>
  <inkml:trace contextRef="#ctx0" brushRef="#br0" timeOffset="0.99">21055 9712 1084,'0'0'312,"0"0"1512,0 0 901,0 0-605,0 0-824,0 0-404,0 0-68,0 0-12,0 0-68,0 0-132,-4-7-180,4 7-140,-8-1-52,3 1-12,5 0 16,-8 0-20,4 0 16,4 0 0,-8 1-12,8 2 8,-13 1 4,13 2 28,-11 1 45,11 1-29,-11-2 92,11 7-16,-8-2 8,-2 1 92,-1 4-44,7-2-20,-4-2-16,8 1-64,-3 0-60,3-2-60,0 0-60,0-1-76,0-2-60,3-2-8,5 1-52,4-4 48,1-3-52,6 0-8,-8-3-88,14-7-144,-4-3 0,-2-6 20,5 6 52,-4-8 20,-7 3 16,3-1-48,-5 4-164,-6-6 84,8 7 140,-13-1 60,0 2-12,0 0 136,0 7 196,0-2 128,0 0-4,-13 4-132,8 1-40,-6-2-100,8 5-48,-19 0 8,11 0-8,-2 0-4,0 0 0,2 5 0,0-2-56,3 1-28,-5 2 12,5-4 16,4 6-40,-4-7-48,8 4-72,0 2-68,0-2-232,0-4-157,0 6-267,0 1-396,12-3-572,-4 3-1328,5-5-2589</inkml:trace>
  <inkml:trace contextRef="#ctx0" brushRef="#br0" timeOffset="0.99">21741 9631 1448,'0'0'912,"0"0"1696,0 0-1019,0 0-485,0 0-260,0 0 52,0 0 60,0 0 48,-5 35 36,-3-15-44,8-2-32,-13 3-4,13 1-144,-11 1-111,7-1-157,-4 3 72,-1-1-40,9-3-112,-12-3-172,4 0-124,5-4-64,-5-1-8,8-3-16,-3-1 28,-7 0-52,10-5 0,-3-2-52,-5 4 56,8-4-52,-4 1 84,-4-3 4,8 0-4,0 0 24,-4 0 4,0 0-52,4 0 0,0-5-72,0-3-92,-9-1-128,9-4-12,0-2-48,0-6 144,9 0 76,-9-5 12,8 2-28,-8-8-80,12 4-4,-12-4 96,11 0-8,-1-2 36,-7 5 36,5 1 136,-5 4-76,5 0 12,4 9-28,-12-1-36,9 3-4,-9 3 0,0 2-4,12 0 8,-12 5 0,0-4-8,8 2-52,-5 5-44,-3 0-64,13 0-60,-5 0 20,-3 0 4,1 0 24,7 2 48,-5 8 12,4-7 52,1 7 52,-2 1 0,-3 0 8,5 2-52,-2 0 48,2-1-44,-10 0-48,2 1 96,2-3 64,-2 5 60,-5-4 12,0 2 0,0-2 36,0-1 0,-5 3 12,-2-3 48,-1-1-8,-2 3-52,-1-4-100,0 3 28,-2-5-96,2 3 0,-2-3 44,1-3-40,4 5-8,-5-6 0,2 4-60,3-6-4,-5 7 20,2-4 44,-1-3 4,9 2-4,-3 4-12,-1-4 4,2-1-88,5 3-4,-8-1 12,8-2 88,0 3 44,8-3 76,-3 7 116,2-4-16,2 4-40,3 1-56,-1-5-12,2 4-40,-5-3 36,3 4 28,2-4-16,-5 3 64,4-3-24,-12 3-40,13 0-60,-7-5 0,-1 6-8,3-5 32,-8 6 12,5-3-24,3-1-64,-8 0-8,3 1-8,5-2 0,-5 0 0,7 0 0,-10-1-4,8-2 0,-8 1-48,12 0-84,-12-1-76,11 1-12,-11-3 124,0 0-368,10 2-136,-10-2 0,0 3-16,0-1-152,0-2-152,0 3-85,0 0-423,-10-3-636,10 2-1796,-3-2-1093</inkml:trace>
  <inkml:trace contextRef="#ctx0" brushRef="#br0" timeOffset="0.99">22245 9558 2156,'0'0'456,"0"0"1512,0 0 417,0 0-529,0 0-548,0 0-200,0 0-120,0 0-244,0 0-224,0 0-136,0-2-132,0 2-148,-5 5 124,5-3 124,0 4 128,-8 6 112,5-4 25,3 6 7,-8 4 96,5-5 56,3 11-24,-8-3-200,4 5-64,4 5 24,-9-4-64,9 2-44,-3-1-88,-6 3-148,9-7-72,-4-1-24,-3-1-60,7-7-12,0-1 12,0 2 0,0-6-12,-5-2-76,5-1 16,0-2-12,-3-4-84,3 6-124,0-7-84,0 0-76,0 0-60,0 0 0,0-2-64,0-4-160,-10-4-760,7-3-1457,3 0-3499,0 2 331</inkml:trace>
  <inkml:trace contextRef="#ctx0" brushRef="#br0" timeOffset="0.99">22085 9600 1304,'0'0'2516,"0"0"441,0 0-917,0 0-800,0 0-324,0 0-40,0 0 72,0 0-4,0 0 56,0 0-68,0 0-123,0 7-173,0-7-64,0 0 8,0 0-36,0 0-152,0-4 12,0 4-48,0-3-28,0 3-96,0 0-108,0 0-52,0 0-68,0 0-4,0 0 0,8 0-4,-4 0-8,4 3-48,-4 1 56,8-3 4,1 4 220,6-3-52,-3 4-20,0-6-28,5 2-72,2-2-36,-7 0 112,0 0-40,-4 0-12,9 0-64,-10 0-4,0 0-4,-1-2-4,1 2-68,1 0 0,-4 0 12,-3 0 48,3 0-76,-3 0 40,6 0 36,-3 2-36,-5-2 44,0 5 0,10-5-8,-5 3-36,-3-3 40,2 1-64,-2-1 56,3 0-68,-8 0-24,5 0-236,-5 0-192,0 0-236,0 0-224,-5 0-284,-3 0-729,3 0-1023,-2 0-2552,-6 0 59</inkml:trace>
  <inkml:trace contextRef="#ctx0" brushRef="#br0" timeOffset="0.99">22097 9581 644,'0'0'1736,"0"0"-1620,0 0-116,0 0 1108,0 0 560,0 0-91,0 0-449,0 0-284,0 0-56,0 0 28,0 0-80,0 0-212,0 0-152,0-4-64,0 4-24,0-1-28,0 1-80,0 0 68,0 0 60,-4-3 16,4 3 20,0 0-20,0 0-32,0 0-84,0 0-40,0 0 36,0 0 0,0 0-36,0 0-24,0 0 8,0 0 8,0 0-7,0 0-9,0 0-56,0 0-20,0 0-52,0 0 52,0 0-56,0 0-4,0 0 0,0 0-4,0 0-264,-8 0 216,8 0-16,0 0 3,0 0 57,0 0 4,0 0 49,-5 0 3,5 0-4,0 0-36,0 0-12,0 0 0,0-4-60,0 4-4,0 0-1,0 0 65,5 0 121,-5 0-49,0 0-64,0 0 56,8 0 0,-4 0 60,4 0 48,-4 0 92,8 0 132,1 0 284,6 0 12,-3 0-116,0 0-136,-4 0-72,9 0-52,-10 0-132,0 0-120,-1 0-64,1 0-60,1 0-28,-12 0-20,0 0 0,8 0-28,-8 0 0,0 0-84,0 0-48,0 0 36,0 0-52,0 0-180,0 0-180,0 0-72,-8 0-204,8 0-405,0 0-471,-3 0-668,-6 4-1916,9-1-273</inkml:trace>
  <inkml:trace contextRef="#ctx0" brushRef="#br0" timeOffset="0.99">22855 9792 2696,'0'0'2384,"0"0"1861,0 0-2309,0 0-752,0 0-292,0 0-64,0 0-84,0 0-176,0 0-140,0 0-112,-36-9-103,25 9-73,-7 8-40,4-3-12,-8 1 48,11 1 52,-5 4 96,0 2 112,-4-2 260,8 5-16,-1-1-100,1-1-100,9-1-108,-5 4-4,8-5-96,0 0-36,0 1-124,0-4-12,11-2-52,1 1 4,1-3 48,6-2-8,0-3-52,7-5-52,-6-3-92,4-5-64,-3-1 0,-2-3 52,-3-2 44,4 3-44,1-5-88,-10-2-52,0 1-108,1 1-100,-3-4 160,3 1-112,-7 2 108,1-4-148,-6 1 224,5 4 20,-2-3 80,-3 3 172,0 3 4,0 4 120,0 2 64,0 4 72,0 2 64,0 4-100,0-1-28,0-2-184,0 5 0,-3 0-12,3 0-108,-5 5-16,5 2 124,-6 4 72,1 7 348,-3 1 224,4 7 32,-5 1-116,6 1-60,3 3-72,0 1-12,0-5-52,0-2-100,0 4-68,0-7-28,3-4-68,6 2-88,-9-6-12,4 5-40,4-10-72,-3 0-92,1 1-28,-6-4-36,0-1-72,0-5-48,0 2-64,0-2-72,0 0-100,0 3-176,0-3-228,0 0-385,0 0-579,0-3-900,0 1-2885</inkml:trace>
  <inkml:trace contextRef="#ctx0" brushRef="#br0" timeOffset="0.99">23160 9899 5092,'0'0'6925,"0"0"-4733,0 0-1392,0 0-564,0 0 156,0 0 108,0 0 133,0 0-149,0 0-36,0 0-40,41-1-76,-22-8-120,-4 0-128,6-4-84,-5-2 0,0 1-84,3-4-40,-1 0 24,2-1-148,-14-4-108,15 2-116,-10-3 12,-6 1 12,8-3 15,-5 5 21,-5-3 144,6 0 68,-9 4 192,0 4 0,-9-1-52,6 0 60,-5 6 88,3 3 176,-8 3 164,7 0-188,1 2-24,-3 3-91,-5 3 15,7 2 32,-7 3 4,6 5 72,-6 0 52,0 3 84,10 7 120,-5 8 112,-5-6 244,5 9-40,1 4-272,-5-4-100,8 1-84,-5-3-144,5-4-88,4-1-72,-8-1-56,8-10-4,0 5-8,0-6-112,0 0-84,8-3-76,-8-5 0,4 1-48,5-5-24,-5-1-28,4-2-96,-4 0-64,3 0-124,1 0-212,-8-2-264,13-4-445,-2 1-447,-11 3-932,13-3-1961,-5-1-247</inkml:trace>
  <inkml:trace contextRef="#ctx0" brushRef="#br0" timeOffset="0.99">23572 9865 3816,'0'0'6309,"0"0"-4737,0 0-892,0 0-248,0 0 272,0 0 296,0 0-40,0 0-216,0 0-243,0 0-89,12 33-16,-12-21 76,0-2 20,0 1-48,0 2-112,0-1-48,0-3-4,0-2 52,-7 1-28,7-3-72,0 0-12,-5-5-36,5 3 32,0-3 16,0 0 60,0 0 12,0 0 12,0 0-40,0-3-20,0-2-64,5-3-132,2-2-60,-7-1-60,0-5-12,8-1 12,-8-4-48,13 2-16,-5-2 16,-5 0 8,5 0 100,4 0 48,-6 5 0,0 3-48,7 0 72,-13 3-24,7 1-48,-7 4-8,13 0-100,-13 2 48,8 3 0,-3-2-24,1 2-28,-1 2 64,3 2 48,-3 5 56,3 3 32,3 1 32,-11 5-24,8-3 12,-8 4-44,7-1 20,-1 1-72,-6-4-4,7 4-4,-2-7-4,-5 0-4,8-2-56,-5-5 48,-3 1-64,8-2-152,-8-1-148,0-1-160,3-2-108,-3 0-100,0-2-148,10-5-684,-10-1-1293,0-1-3399,0-6-2301</inkml:trace>
  <inkml:trace contextRef="#ctx0" brushRef="#br0" timeOffset="0.99">23998 9783 256,'0'0'1200,"0"0"-756,0 0-444,0 0 1500,0 0 781,0 0-345,0 0-444,0 0-392,0 0-92,0 0 32,0 0-32,13 32-28,-13-19-72,0 0-104,0-2-95,0 4-101,0-2-112,0 3-136,0-5-16,0-4 16,0 4-80,0-5-56,0 1-92,0-2-8,0-4-24,0-1 20,0 0 64,0 0 48,0 4 0,0-4 48,0 0 0,0 0-36,0 0-36,0-4-52,0 3-68,0-4-4,0 2 0,0-5-84,0 1 0,6-1 4,-6-5 4,0 3 4,0-4 48,5-1-52,-5-2 56,8-6-56,-8 0 40,3 1 32,-3-6-76,10 4-8,-10-7 0,0 2-8,0 0-72,0 3 32,0 4 52,0-1-8,0 8-4,0 1 4,0 1-4,0 3 8,0 2-8,0 0 12,0 5 0,0-4 4,0 2-4,3 5-4,5-1-104,-8-2-12,0-1-4,3 3-32,2 1-4,2 0 4,-2 0 44,8 0 4,-5 0 12,3 0-16,2 0 28,-2 0 8,-3 1 16,4 3 12,-3-1-48,-5-2-52,7 8-24,-11-6-24,8 5 88,-5 0 20,-3 2 84,0-1 4,8 8 100,-8-3-88,-8 1-4,8 1 176,-3 2 48,-5-2-24,5 3-64,-5-3-68,4 4-4,-5-6-72,5 2 12,-4-1-8,3-5 44,2 1-40,-5-5 52,5 4 16,-7-7-4,7 4 0,-5-4 28,5 2 56,-5-2-8,3-1-16,-3-2-48,3 0-20,-2 0-64,2 0-8,2 0-52,3 0-48,-8 0 0,5 0-148,3 0-60,0 0-88,0 0-72,0 0-88,0 0-112,0 0-188,0 0-392,0 0-557,0 0-707,3 0-1412,5 0-1049</inkml:trace>
  <inkml:trace contextRef="#ctx0" brushRef="#br0" timeOffset="0.99">24363 9395 1332,'0'0'168,"0"0"600,0 0 1672,0 0-643,0 0-873,0 0-236,0 0 156,0 0 84,0 0 16,0 0-260,0 0-248,-13-7 36,13 7-48,0 0-56,0 0 52,0 0-24,0 0-28,0 0-28,0 0-12,0 0-76,0 0 52,0 0 36,0 0-88,0 0-140,0 0-112,0 0 0,0 2 4,10 3-4,-10-2 0,0 2 57,3 3 119,5 2 136,-8 3 48,3 0 172,2-2 0,2 10-52,-3-5-12,9 5-64,-13 0-12,9 5 60,-6 1 0,-3 4-52,0-2-84,0 0-36,0 4-12,-3 2-76,-6-1-20,-4-6-52,13 1-108,-11-2-4,3-3-8,0-1-8,5 0-4,-10-1-48,5-4 60,3 0-4,-2-4-4,-5-1-88,-1-1 24,9-3-52,-7 3 40,6-7-12,-8 1-64,7-6-180,-7 3-108,13-3-112,-3 0 24,-5 0-116,8 0-172,0-3-360,0 0-873,0-5-2483,0 3-2049</inkml:trace>
  <inkml:trace contextRef="#ctx0" brushRef="#br0" timeOffset="0.99">23160 9534 828,'0'0'964,"0"0"-484,0 0-360,0 0-120,0 0 128,0 0 748,0 0 388,0 0-235,0 0-249,0 0-180,8-8-28,-8 6 64,0 2-144,0-6-492,0 4-64,0 2 64,0-3 124,4 3 148,-4-2-12,0 2 0,8-3 228,-8 0 248,0 3 64,0 0-96,0-2-88,0 2-84,0 0-60,0 0-80,0 0-12,0 0-64,0 0-64,0 0-36,0 0-16,0 0-24,0 0-100,0 0-68,0 0-8,0 0-4,0 0-60,0 0-24,0 0-24,0 0-12,-8 0 124,8 0 0,-4 2 36,4 4 12,-8-4 16,8 1 0,-5-1 48,-3 4 64,8-3-20,0 1-72,-11 0-7,11 1-25,-5 3 20,-1-3 16,6 3 24,-5-4 28,-3 4 20,8 1 16,-5 3 20,2-3 52,3 3 88,-8-1 168,4-3-96,4 5-100,-8-2-40,8 1-56,-5-4 32,5 5-24,0-5-64,-8-2 28,8 4 0,0 0-64,-5-2 4,-1-2 72,6 5-40,0-1-20,-5 0-4,-3 1 12,8 0-32,0 2-4,0-1 40,0 4 8,0 2-12,-3-2-8,3 5-40,0-2-36,0 1-12,0 1 0,0-2 0,-10-1-40,10 1 32,0-3-40,0 2-60,0-3 12,0-4-36,0-1-72,0 1-112,10-3-60,-7-3-36,5-3-12,3-1 8,2-1-108,12 0-144,-9 0-400,8-1-516,-8-4-761,7 3-2015,-5-1-2237</inkml:trace>
  <inkml:trace contextRef="#ctx0" brushRef="#br0" timeOffset="0.99">24840 9830 1864,'0'0'404,"0"0"1632,0 0 361,0 0-437,0 0-716,0 0-316,0 0-80,0 0-12,0 0-56,0 0-44,0 0 36,-21 13-116,29-13-92,-3 0-143,3 0-25,8-2 140,0 2 368,4-3 92,4-2-176,-5 2-160,14 3-100,-8-2-120,-5 2 32,4 0-108,-4 0-208,-4 0-156,0 0-132,-5 0 80,2 2 52,-5-2 120,4 3-120,-9-3-96,5 0 24,-3 1 4,3-1 60,-8 0 8,0 0-144,0 0-160,0 0 52,0 0 8,0 0-48,0 0-60,0 0-136,0 0-172,-8 0-152,3 0-436,5 0-789,-8 0-1059,8-1-2652,-3 1-49</inkml:trace>
  <inkml:trace contextRef="#ctx0" brushRef="#br0" timeOffset="0.99">24908 9623 568,'0'0'1112,"0"0"-212,0 0-524,0 0-76,0 0-300,0 0-772,0 0 772,0 0 1304,0 0 521,0 0-461,-16-5-404,8 5-140,8 0 32,0-3 80,0 3 176,-4 0-32,4 0-132,0 0-120,-8 0-156,8 0-64,0 0-36,0-2-79,0 2 11,0 0-44,0 0-60,0 0-60,0 0-92,0 0-72,0 0-36,0-3 0,0 3 12,0 0 12,0 0-4,0 0 92,0 0 192,12 0-124,-4-2-96,3 2-40,2 0 64,6-1 120,2-3 160,-5 1 8,17 0-168,-14 3-112,2-3-140,2-2-52,-2 2-48,-2-1-12,-3 3-4,-4-3-80,1 3-16,-5 1 16,0 0 0,-8 0 12,8 0-12,-5 0-12,-3 0-16,0 0 4,0 0 24,0 0-12,0 0-4,0 0 16,0 5 24,-3-4-12,-5 3-148,8-1-32,-8 2-116,8-4-80,-8 1-88,3 1-148,-3 0-312,8 1-512,-3-3-693,-6-1-803,9 0-2172,-3 2-73</inkml:trace>
  <inkml:trace contextRef="#ctx0" brushRef="#br0" timeOffset="0.99">25595 9615 1800,'0'0'196,"0"0"1720,0 0 457,0 0-385,0 0-824,0 0-424,0 0-44,0 0 112,0 0 116,0 0 72,0 0-96,0 0-156,0 0-128,0 0-83,0 0-33,0 0-16,0 0 0,0 0-40,0 0-60,6 0-88,-1 3-40,3-3 4,4 0 44,-4 3 88,5-3 84,6 0-24,-3 0-112,16 0-72,-12 0-64,1 0 28,2 0 60,-2 0-16,1 0-128,-9-3-136,7 3-12,-8-3-52,-3 3-20,2-2-24,2-1 24,-13 3 0,6 0-12,1 0-52,-7 0-44,0 0-52,0 0-24,0 0-24,0 0-60,0 0-108,0-2-128,-7 2-148,1 0-236,6 0-628,-13 0-993,13 0-1927,-3 0-1365</inkml:trace>
  <inkml:trace contextRef="#ctx0" brushRef="#br0" timeOffset="0.99">26343 9550 1016,'0'0'1356,"0"0"4269,-27 45-3697,14-25-572,2 7-200,-6-3 132,5 4-8,-3 1-152,2-5-159,0-1-165,7-2-172,-7-3-128,1-1-48,9-2-116,-2-5-44,5-7-140,0 5-32,-8-5-40,8-3 4,0 0 32,0 0 16,0 0 44,0 0 52,8-5-36,-8-3-64,0-3-60,5-10-64,-2 3-8,5-3 0,-4-8 0,4 2-128,-3-4-56,-5 3 100,6-7-24,1 1-88,-1 0 136,-1-2 48,3 4-368,-5 1 320,5 1 60,-4 4-132,0 1 32,9 4 28,-1 0 64,-4 5 4,5-2-4,-2 4-80,0 1 28,5 3-52,-3-1-32,2 0 8,-2 7 24,-2-5 16,2 7-40,0 2-12,-2 0-24,1 0 12,-1 2 64,2 7 96,-2 0 4,2 0 44,-5 6-44,4 1 36,0-2-40,-5 7-4,-2 1 0,3-5 8,-8 4-8,5-1 4,-5-3-8,0 5-4,0-10 12,0 8 88,-5-7 44,-3 6 28,-4-4-48,8-4 0,-4 5 20,-4-4-8,4-1-76,-11 2 52,1-5-16,7 3 52,-9-1-136,11-2-12,-3-2 4,-7 1-4,6-4-40,2 2 52,7 1 0,-4-4-4,3 1-44,-3-3-24,8 2 12,0-2-4,0 0 16,0 0 44,0 0 4,0 0 0,0 0 48,0 0-44,0 0-4,0 0-12,0 0 4,0 0 8,0 0 8,0 3 4,0-3 124,0 3-76,0-3-12,8 4-36,-8 2 4,5-4 80,-5 3-36,0-1 16,8 1 56,-4 3 16,-4-3-28,8 2 16,-5 4-4,7-1 4,1-4-28,0 5-8,1 2 32,-3-3 16,11 1-4,-9 1-24,7 1-44,1-5-28,-11 1 0,12-5 0,-9 4-36,2-3 44,0-4-56,-2 6-12,-11-6-72,0-1-100,3 2-68,-3-2-4,5 0-12,-5 0-100,0 0-204,-5 0-64,5 0-104,-3 0-172,-5-3-753,5-4-1307,-5 6-3644</inkml:trace>
  <inkml:trace contextRef="#ctx0" brushRef="#br0" timeOffset="0.99">26937 9413 1892,'0'0'652,"0"0"3653,0 0-2605,0 0-432,0 0-504,0 0 20,0 0 64,0 0-92,0 0-184,0 0-192,13-15-288,-13 15-92,0 3 0,0 2 76,0 0 304,8 6 224,-8 2 328,0 8 49,0 2-65,0 3-112,0 4-44,0 4-48,-8-3-40,8 3-112,-4-2-112,4 1-192,-9-7-100,5-1 12,4-2-32,-8-4-16,8-2-48,0-4-24,0-2-48,-5-1-8,-1-1-40,6-7 36,0 6-72,0-5-120,0-3-124,0 0-184,0 0-96,0 0-136,0 0-196,0-5-392,0-4-1129,6 1-2739,-1-15-2473</inkml:trace>
  <inkml:trace contextRef="#ctx0" brushRef="#br0" timeOffset="0.99">26804 9401 2388,'0'0'340,"0"0"1276,0 0 573,0 0-85,0 0-644,0 0-260,0 0-32,0 0-56,0 0-288,0 0-144,0 0-136,0-6-44,0 6-95,5-5-17,3 5-16,-8 0 12,8 0 40,0-2-16,-5 2-64,10 0 60,7 0 0,-7 0 24,6 0-12,-6 0-24,6 0-52,6 0-60,-11 0-36,4 0-88,5 2-36,-10-2-104,6 0-16,-11 0-52,5 0-20,-2 5-12,1-5 0,1 0-16,-5 0 4,-4 0-12,3 0-64,-2 0-36,3 0-60,-5 0-48,0-5-112,7 3-108,-7-1-152,-3 1-176,8 2-416,-8-1-773,0-4-1007,0 5-2500,-8 0 371</inkml:trace>
  <inkml:trace contextRef="#ctx0" brushRef="#br0" timeOffset="0.99">27679 9723 1752,'0'0'4,"0"0"2600,0 0-479,0 0-345,0 0-564,0 0-260,0 0 12,0 0 72,0 0-84,0 0-168,-21 21-116,21-19-156,0-2 0,0 0 25,9 1-89,3-1-32,-4-1-8,3-6-80,13 4-60,-11-8-116,11-2-156,-9 1-136,11-2-96,-2-6-40,-4 7 48,1-8 12,-10 7 16,8-7 20,-6 5-24,-1-2 88,-4-1 104,5 1 4,-13-3 4,11 5 4,-11-5 96,0 0-12,0 4 24,0 0 24,-3-1 0,-5 5 88,3-3 12,-3 3 12,0 3-64,-4 4-12,-1-3-72,5 5-40,-3-3-60,6 6-88,-1 1-36,-7 0-36,8 1-24,2 6 8,-6-3 76,6 9 8,3-1 92,-13 6 148,13 1 160,-8 7 112,3 5 0,-1 1 60,6 2 8,-5 3-132,-3-1-100,8-1-60,-3-3 36,-7-6-88,10-1-132,0-4-12,10-7-4,-7 2-80,-3-3-112,13-6-120,-7 1-52,-1-7-72,16 3-36,-9-4-204,-4-5-196,5-3-144,-2 1-617,-3-4-895,3 1-2304,-6 1-473</inkml:trace>
  <inkml:trace contextRef="#ctx0" brushRef="#br0" timeOffset="0.99">28101 9655 2868,'0'0'6861,"0"0"-5301,0 0-1020,0 0-52,0 0 560,0 0 372,0 0-164,16 36-227,-16-23-269,0-5-256,0 0-120,0 0-88,6 2-28,-6-9-8,0 6 20,0-6 0,0-1 4,0 3 8,0-3 36,0 0 76,0 0 56,0 0 24,0 0-36,0 0-12,0-3-12,0-5-124,0 5-128,0-8-76,0-2-36,-6 5 0,6-9 0,0 0-48,0 0-12,0-4-76,6 4 16,-1-1 20,-5 7 40,8 1 0,-3 3-40,3 1-44,-5 1-24,1 0-4,4 2-8,-4 1-12,9 2 12,-1 0 24,-4 2-4,3 1 16,2 5 36,-10-4 48,5 7 12,0-1 36,4-1-36,-12 3-8,13-4-4,-13 0-8,8 0 0,-5-5 4,-3 5-4,8-5 0,-8 2-40,0-2-12,3-1 12,-3-2 0,0 3-24,0-3-244,0 0-96,0 0-60,0 0-76,0 0-124,0 0-208,0 0-324,10-3-720,-10-5-777,0 3-3535,11-6-1365</inkml:trace>
  <inkml:trace contextRef="#ctx0" brushRef="#br0" timeOffset="0.99">28573 9527 456,'0'0'704,"0"0"6649,0 0-5541,0 0-856,0 0-392,0 0 128,0 0 380,13 36 56,-5-23-144,-8 5-215,0-2-197,3 5-136,-3-7 0,0 4-20,0-5-20,0-2 24,0 1-28,-3-7 12,3 3-64,0-8-20,0 3-40,0 0-24,0-3 12,0 0 8,0 0 4,0 0 48,0 0 120,0-3 60,0 0-108,0-5-208,0-5-96,0 0-88,0-5-8,0-1-44,0-4 40,0 0-56,0-3 60,3-3-84,-3 2 36,8-6-24,-8 4 60,3-1-108,7-3 24,-10 4 84,3-2-124,5 4 64,-8-2 60,5 10 12,-2-1 52,-3 1 8,8 6-48,-4 0 48,-4 0-48,9 3 64,-5 7 8,-4-5 12,0 3-48,8-3-48,-5 5-48,-3-2-36,8 2-48,-3 3-52,1 0 40,7-4-24,-8 4-16,-2 0-8,9 4-4,1-4-8,-13 6-4,12-1-36,-5 5 76,-2 1-4,3-1 124,-5 4 40,7-1 8,-10 2 48,3 4-36,-3-1-4,3 1 44,-3-1 16,0 0-64,0 4 0,-3-7-4,0 4-4,3-4-56,-10 3 56,7-7 4,-5 2 4,8-7 104,-5 3-12,-2 0-48,-5-5 52,7 5 20,-3-7-48,-4-1 16,4 6-28,2-7-52,-7 0-8,8 0-80,5 0-128,-8 0 0,5 0-132,3 0-48,0 0-124,0 0-260,0 0-456,0 2-584,3-2-573,-3 3-295,8 2-2216,-3-2-501</inkml:trace>
  <inkml:trace contextRef="#ctx0" brushRef="#br0" timeOffset="0.99">29090 9025 2504,'0'0'288,"0"0"1628,0 0 273,0 0-553,0 0-536,0 0-156,0 0 8,-3 34 48,3-26-56,0 1-28,0-1 4,0 4-92,0 1-183,3 1 39,-3 1 44,10 1-24,-10 5-164,0-8-100,3 9 16,-3 1-20,3 0-44,-3-1 8,0 4-48,0-2-24,0 1-96,0-1-52,0 5-72,0-5 0,0-1-32,0 3 20,0-7-36,0 1 24,0-1 36,0 2-48,0-6 4,0 6-4,0-7 36,0 1-36,0 3 12,0-4-12,8-3 12,-8 2-8,5 0-64,-5 0 48,0-3 0,0 3-12,0-2 12,7 5-12,-7-3 24,4 0-12,-4-2-52,0 6 4,0-6 0,-4 7 36,-3-4 0,7 1-48,0 1-4,-5 0-8,-3-3-36,8 2-24,0 1 60,-3-3-48,3-4 52,0 1 0,0 0 0,0 0-64,0-1 28,3 3 44,-3-3 0,0 1 8,0 0-8,8-2-4,-3 1-8,-5 3 8,0-9 0,0 7 0,0-2 0,0-3-44,0 4 40,0-4-4,0 0-184,0 1 28,-5-1 60,5 0 0,0-5-136,-8 2-20,8-2-4,0 0-20,0 0-4,0 0 24,0 0 0,0 0-24,0 0 16,0 0-32,0 0-80,0 0-76,0-2-148,0-1-300,0 1-428,0-6-617,8 3-827,-8-3-2692,0-1-1369,-8 46 6841</inkml:trace>
  <inkml:trace contextRef="#ctx0" brushRef="#br0" timeOffset="0.99">29501 9944 3332,'0'0'3293,"0"0"671,0 0-2192,0 0-748,0 0-948,0 0-12,0 0 140,0 0 64,0 0-28,-33-22 36,25 22-124,3-2-100,-3 2 0,8 0-4,-11 2 40,11 1 88,-13-1 40,13 4 36,-7 1 88,7 2 28,-12 1 17,3 3-21,5 0-4,-3 0 24,2 8 60,-3-3 52,8 1-40,-13 0-52,13 2-88,-3-3-32,3 2-52,0-6 36,0 4-12,0-5-36,3 0-4,-3-4-8,8-2-64,-3 1-20,-5 0 8,8-3-72,-3 0 28,2-2-40,-3-1-40,5 1 4,3-3-12,-12 0 0,4 0-60,-1 0-52,-3 0-32,13 0-52,-13 0-32,11-3-88,-11 1-40,13-1-8,-5-2-52,-5 5-48,6-3-140,2 1-100,-6 2-124,0-3-132,6 3-197,-3 0-263,-5 0-532,10 0-888,-13 0-1101,8 0 797</inkml:trace>
  <inkml:trace contextRef="#ctx0" brushRef="#br0" timeOffset="0.99">29720 9862 888,'0'0'3952,"0"0"2077,0 0-3733,0 0-684,-8 42-216,8-21-7,0-2-69,-5 6-192,5 1-92,-6-2-160,6 7-112,0-6-184,0 3-132,0 1-108,0-8-88,0-2-84,6 2-60,-6-6-60,0 1-44,5-3-4,-5-7-12,0 1-108,0-1-48,8-2-108,-8-3-136,0-1-144,0 0-100,0 0-180,0-5-320,0-1-916,0-13-3193,4 6-1883</inkml:trace>
  <inkml:trace contextRef="#ctx0" brushRef="#br0" timeOffset="0.99">29824 10137 872,'0'0'5265,"0"0"939,0 0-4040,0 0-1116,0 0-396,0 0 165,5 35 275,-5-27-44,0 5-180,8 0-232,-5-1-248,-3 1-144,8-1-132,-3-2-100,-5 0 84,11-4-88,-3 1 88,4-7-84,-12 1-12,9-1-144,3-1 48,-4-6 20,-5-1-8,8-3-36,-1-2-40,-7-6-60,5 7 64,-8-2-76,0-6-64,0 7 100,0 0 112,0-1-28,-8 1 16,5 2 96,3-1 24,-10 4 100,-1 3 44,11-3-44,-11 8-112,11-6-12,-12 3-84,8 3-40,-1 0-48,-7 0 12,4 0-48,5 3-48,-5 3-16,-5-2 12,13 5-208,-11-2-364,11-1-381,-5 4-555,-2-2-360,7-3-852,-9 5-1601,9-6 1293</inkml:trace>
  <inkml:trace contextRef="#ctx0" brushRef="#br0" timeOffset="0.99">30146 10022 1096,'0'0'484,"0"0"152,0 0 500,0 0 624,0 0-15,0 0-241,0 0-376,0 0-196,0 0-44,0 0-116,0 0-32,0 5 128,0-2 8,-12 0-108,7 4-36,1-4-167,-16 5-113,17 0-32,-10-1-48,5 2-88,-3-5-48,-2 5-28,13-1-96,-8-3-28,8 2-68,0-4-8,0 0 40,0 2-48,0-3-4,0 1-84,0 2 28,0 0 60,4-2 0,0 2 48,-4-1-48,8-2 0,-3 3-12,-5 1-48,0-4 12,6 3 36,-1 1-60,-5 1-4,8-2 72,-8 4 4,5-4 156,-5 3-156,8 0-12,-8-1-84,0 1 84,0 0 12,0-3 84,0 3 76,0-5-108,-8 5-44,8-3 52,-5 3 64,-3-5-4,8 4-8,0-2-40,-11 1-8,11-6-52,0 3-12,-5-3-88,-3 0-32,8 0-64,0 0-40,-4 0-44,4 0-56,-4-3-168,4 3-216,0-6-313,0 1-323,0-3-552,0 6-716,0-6-1644,0 5 1127,0 1 409</inkml:trace>
  <inkml:trace contextRef="#ctx0" brushRef="#br0" timeOffset="0.99">30254 10145 1892,'0'0'716,"0"0"3297,0 0-1377,0 0-752,0 0-444,0 0-180,0 0-44,0 0-16,0 0-415,0 0-261,0 0-180,23-11-96,-23 9-100,8-1 12,1 1-36,-5-1 12,7 0-48,-3 3 32,-3-2-120,3-1 0,-8 1-12,5-1-36,-5 3 48,0 0 72,0-2-32,0 2-36,0-6-4,0 4 72,0 1-72,-5-3-4,5-4-44,-8 7-40,8-7-36,0 4 4,-5-2 20,-3 1 96,8 0 4,-3 2 8,-5 1-4,8-1 8,-4 3 88,-5 0-52,5 0 0,0 3 4,-3 5 56,2-4 104,-3 5 168,5 4 84,-7 0-24,7 5-76,-5-3-92,8-1-20,0 4-92,0-5-4,-3 1 4,3-2-40,0-3-48,0 1 12,3-5-84,-3 3-48,0-3-16,8-4 4,-5 3-60,-3-4 20,10 0 16,-7 0-36,10 0-64,-6-5-132,1 2-148,5-2-36,-2 0 160,2 2-176,0 1-236,-2-1-164,0 0-128,-3 3-345,1 0-307,3 3-624,-5 0-1576,-2-1-849</inkml:trace>
  <inkml:trace contextRef="#ctx0" brushRef="#br0" timeOffset="0.99">30561 10166 8677,'0'0'5012,"0"0"-3996,0 0-1012,0 0 172,0 0 692,0 0 713,0 0-209,0 0-560,0 0-336,0 0-244,-23-29-108,23 26-28,-13 1-84,10 2 60,-10 0-68,2 0-4,8 0 0,-10 5 8,5 0 68,-4-1-4,8 6 64,-3-2 68,1 0 28,2 0-12,4 4-16,0-6-68,0 4-88,0-2-48,0 2-72,4-5-40,2 1-56,5-4-40,1-2 16,-1 0 20,10-8-36,-5-2-48,0-3-60,4 2 20,-7-6 100,-2 3-96,5-6-112,-13 3-116,10-3-60,-1-1-64,-4-3-68,-3 0-133,1-2-339,1-3-164,-1 3-84,-1 0 196,3 0 240,-8 4 452,3 4 544,5 5 932,-8 3 564,0 9 108,0-3-144,0 4-488,0 4-404,-8-1-103,5 7 199,3 9 412,-13 0 44,7 7-164,-7 3-140,13 0-156,-13 2-188,9 1-108,-4-1-100,8-2-80,0-3-88,0-5-28,0 3-68,0-7 0,0-5-72,12-2-12,-12-3-64,13 1-92,-7-5-112,1-3-204,-1 0-152,-1-3-316,3-5-720,-8-2-1205,3-1-3931,-3-2-1477</inkml:trace>
  <inkml:trace contextRef="#ctx0" brushRef="#br0" timeOffset="0.99">30910 9880 48,'0'0'1212,"0"0"3413,0 0-1637,0 0-1036,0 0-832,0 0-212,0 0 72,0 0 24,0 0-88,0 0-219,0 0-261,0-13-212,0 13-100,0 0-12,0 6-100,0-4 172,0 6 152,0 5 456,0 1 140,0 3-40,0 4-64,0 3-136,0 0-120,0 5-148,-6-1-88,6-4-68,-5 0-88,5 0-24,0-3-32,0 1-40,0-8-72,0 4-12,0-5-8,0-4-52,0-4 0,0 3-160,0-3-80,0-5-76,5 2-132,-5-2-72,6-2-104,-6-1-192,5-7-876,-2-3-2357,-3 2-3383,13-10 347</inkml:trace>
  <inkml:trace contextRef="#ctx0" brushRef="#br0" timeOffset="0.99">31128 10122 3980,'0'0'4117,"0"0"-2029,0 0-1496,0 0-256,0 0 332,0 0 676,0 0 192,-9 36-276,9-23-331,-3-5-245,-6 8-100,9-1-92,-3-1 24,-5-1-36,8-2-64,0 2-36,0-5 144,0-1-160,0 1-192,11 2-40,-11-10-120,12 3 0,1-3 72,-2 0-68,5-3-16,-3-7-48,10 0-120,-10 1-100,6-4 12,-3 1-172,-3 1-60,-1 1-36,-8 1 156,3 2 36,-7-4 96,0 6-20,0-3 256,0 0 112,-7 8-100,7-7 148,-13 1-72,10-1 0,-5 2 20,-5 2 28,5-3-24,-11 4-16,6-3 4,1 0 108,9 2 12,-5 0-48,-5 1-172,13-2-12,-3 4-136,-2 0-72,5 0-76,0 0-72,0 0-200,0 0-384,0 0-489,0 4-563,0 1-848,0 0-1896,0 0-229</inkml:trace>
  <inkml:trace contextRef="#ctx0" brushRef="#br0" timeOffset="0.99">31460 10125 3696,'0'0'676,"0"0"3653,0 0-2261,0 0-476,0 0-176,0 0 52,0 0-43,-24 34-197,20-22-152,-4 4-268,8-3-172,0 1-160,-3-1-76,3 0-84,0-1-108,3-3-76,-3 3-132,12-3-12,-3-4-84,3 2 36,-1-4 48,-3-3-48,5 0 44,-2 0-32,9-3 36,-7-7-48,-2 2-48,-3 1-136,5-1-84,-13-1 120,11-1 0,-11 0-48,8 0 24,-8 1 12,0-1 36,0-1-60,0-2-40,-8 5 12,5-5-36,-5 0-60,-5 3-40,5-3-88,-3 4 60,3 4 160,-5-3 228,9 3 36,-4 0 0,-3 2-77,11 3-63,-13 0 40,13 0-92,-3 0-160,-2 8-480,5-3-68,-11 3-172,11-2-828,0 2-884,0 2-1305</inkml:trace>
  <inkml:trace contextRef="#ctx0" brushRef="#br0" timeOffset="0.99">31706 10206 3696,'0'0'7781,"0"0"-6141,0 0-1448,0 0-192,6 42 484,-6-30 416,-6 2 472,6-1-159,0 0-309,0 2-188,0-2-152,-5-2-48,5-5-40,-3 6-36,3-6-40,0-4-48,0-1 52,0-1 44,0 0 96,0 0-72,3 0-40,2-3-116,-5-5-124,11-5-12,-11-1-60,13-4-68,-13 2-52,8-9-88,-5 4-56,5-5 48,-5-1-72,6 3-72,-5-4 8,4-1 40,4 5 60,-7-2 36,-2 3-28,10 2-20,-13 2-36,11 1 44,-3 2 52,-5 5 12,6-1 72,-9 3 8,12 5 4,-12 0 60,5 2-72,2 2-48,-7 0-60,0 0-112,8 6 64,-8-2-52,11 9 100,-11-2 108,10 2 84,-7 8-8,-3-5-76,8 3-4,-3 3 0,-5-1 4,7-5 68,-7 5-68,0-7-12,4 1-88,-4-1 28,0-1 72,0-6 8,0 4-8,0-3 12,-4-3 76,-3 3 128,7-6-44,-13-1-76,0 3-36,2-4-56,3 0-4,-12-4-48,4 3 0,-3-1-40,6-4 4,-3 1-84,0 5-52,4-2-84,4-1-24,-3 3-108,11 0-188,-5 0-392,5 0-624,0 0-601,0 0-719,5 0-1664,-5 3-757</inkml:trace>
  <inkml:trace contextRef="#ctx0" brushRef="#br0" timeOffset="0.99">16170 10919 1696,'0'0'6561,"0"0"-4357,0 0-1200,0 0-684,0 0-24,3-35 240,2 27 180,-5 1-52,0-4-148,0 4-84,0 2-28,0 1-16,0-1 40,0 2 25,0 3-53,0 0-76,0 0-88,0 0 60,0 0 200,0 3-116,0 2-208,0-1-48,0 6 172,0 5 60,-5 7 156,2 6 232,3 11 24,-11-1 164,3 13-60,8 2-184,-5-8-124,-3 7-32,8-7-52,0-8-152,0-3-76,0-3-84,0-7-48,0 1-72,8-4-48,-3-5-48,-5-5-48,8 2-12,-8-5 24,0-2-168,0-2-136,3-3-116,-3-1-88,0 0-96,0 0-252,-3-5-344,-5-4-900,3-4-2553,-3 2-4115</inkml:trace>
  <inkml:trace contextRef="#ctx0" brushRef="#br0" timeOffset="0.99">16374 10785 2908,'0'0'12,"0"0"2376,0 0 69,0 0-397,-33 37-344,22-25-152,8 0-104,-2 8-48,-6 3-147,3 2-189,-5 1-76,9 7-120,-4 1-160,-5 1-208,2-1-172,11-2-112,-8-4-44,0-4-28,5 0-8,-7-9-16,10 3-60,-3-9-12,3 3 0,-8-6-48,8 1 36,-3-4-36,3-2 0,-9 6 48,9-7-12,0 0 12,0 0-60,-3 0-12,-5 0-96,8-5-4,0 3-8,-5 2 36,-3-1 80,8 1 4,0-3 0,0 3 0,0 0-72,0 0-24,-5 0 32,5 0 64,0 0 0,-3 3 48,3-2 4,0 6-4,0-4-44,0 9 44,0-6-36,3 0 0,2 6 36,3-3 0,-3 3 24,6-3 28,-2-2 44,-6 3 12,8 3 280,10-4-12,-16 1-148,6 1-120,2-1-36,-2-4-48,1 6-12,1-3 4,-2 0-52,-3-3-8,3 2-4,-1-3-112,-7 0 16,10 0 0,-6-4-48,-7 2-156,0 1-184,5-4 12,-5 0-132,0 0-160,0 0-332,-5 0-424,-2-4-604,7 0-1753,-13 4-2799,10-10 235</inkml:trace>
  <inkml:trace contextRef="#ctx0" brushRef="#br0" timeOffset="0.99">16484 11369 3724,'0'0'836,"0"0"4425,0 0-3389,0 0-604,0 0-316,0 0 24,0 0 92,35-13-47,-35 8-217,12 2-196,-1 1-128,-1-6-76,1 5-12,-3-1-24,3-4-12,-1 4-64,-7-1-256,5 0-36,-4-3-48,-4 5-64,0-6-44,0 9 84,0-8-4,0 4 64,-4-1 0,-4-2-96,-5-1 56,10 5 48,-8 0 4,-2-4 0,0 7 12,2 0 112,-1 0 12,-1 7-4,10-3-20,-5 6 8,-3 3 112,11-2 24,-5 7 168,2-2 16,3 4-40,0-2-52,0 4-32,0-1-112,8-5-68,-8 4-52,11-7-72,-3 0-12,-5-2-8,10 0-64,-5-1-40,-4-5 4,4 1-24,5-6-48,-2 0-40,-3 0 112,3 0-208,2 0-180,-5-3-136,4-5-88,-7 0-172,7 1-376,-5-6-568,1 1-957,0 5-2915,-5-7-917</inkml:trace>
  <inkml:trace contextRef="#ctx0" brushRef="#br0" timeOffset="0.99">16856 10973 4408,'0'0'4005,"0"0"-1149,0 0-984,0 0-816,0 0-208,0 0 172,0 0-19,0 0-93,0 0-120,0 0-260,0 0-232,0-10-184,0 13-112,0 4 156,0-1 140,0 4 276,0 8 88,0 1-32,0 5 40,0 4 20,0 6-32,3-2-104,6-1 16,-9 3-16,4 1-92,4-2-196,-8-1-48,0-6-120,0 0-48,5-7 12,-5-1 0,0 0-60,3-6-4,-3-2-44,0-2-36,0-1 12,0-4-96,0-1-228,0-2-136,0 0-56,0 0-76,0-2-120,-3-3-148,-2-6-1024,5 3-3613,0-18-4748</inkml:trace>
  <inkml:trace contextRef="#ctx0" brushRef="#br0" timeOffset="0.99">17040 11278 4120,'0'0'7145,"0"0"-4293,0 0-1324,0 0-796,0 0-7,0 0 315,0 0 180,13 36-48,-13-25-172,6 5-272,-1-1-172,3 2-36,-3 1 0,3-3-24,-5-2-184,5 0-204,-4-5-108,-4 0 0,9-3-48,-9 3-24,4-5 12,0-1-144,-4-2-144,0 1-64,0-1-24,0 0-24,0-1-48,0-9-196,0 2-820,0-8-2317,0 3-2275,7-13-3009</inkml:trace>
  <inkml:trace contextRef="#ctx0" brushRef="#br0" timeOffset="0.99">17201 11180 3776,'0'0'7601,"0"0"-5437,0 0-796,0 0-148,0 40 205,0-19-1,0-5-284,0 5-192,0 2-192,-8-1-212,8 3-96,-4-3-84,0 3-12,-5-1-16,-3-5-44,9-1-52,-5 0-24,5-7-72,-7 2-56,-1-2-76,11-1-12,-12-7-12,12 5-148,-4-4-140,0-3-124,4-1-104,0 0-68,0-5-152,0-4-492,0-3-1324,8-7-2777,-8 6-1987</inkml:trace>
  <inkml:trace contextRef="#ctx0" brushRef="#br0" timeOffset="0.99">17337 11370 1396,'0'0'9749,"0"0"-6933,0 0-772,-13 37-231,13-20-113,-6-3-200,1-1-248,-3 0-308,8-3-340,0-1-336,0-4-184,0 3-84,-5-6-44,5 1-16,0-3-220,0 0-80,0 0-184,5-3-220,-5-5-284,8-2-736,-3-4-2309,1 1-2607,-1-12-473</inkml:trace>
  <inkml:trace contextRef="#ctx0" brushRef="#br0" timeOffset="0.99">17394 11126 9081,'0'0'5800,"0"0"-3839,0 0-1017,0 0-584,0 0-224,0 0-136,0 0 0,0 0-184,0 0-240,0 0-656,-13 15-557,13-12-1123,0 0-3704</inkml:trace>
  <inkml:trace contextRef="#ctx0" brushRef="#br0" timeOffset="0.99">17457 11458 9257,'0'0'4096,"0"0"-3724,0 0-372,0 0 0,0 0 476,0 0 840,0 0 213,0 0-473,0 0-404,0 0-112,0 0-24,21 17-52,-21-17-24,3 0-12,-3-1-52,0-6 0,0 4-36,8-5-48,-8 3-112,0-6-60,3 3-44,-3 0-64,9-4-12,-5-2-4,1-1-156,-5 2-68,12 4 20,-12-4 88,11 3 48,-11 7 12,8-4 8,-3 4-20,-5 3 12,0 0 52,8 0 8,-5 0 172,-3 10 56,8-4 52,-3 1 20,2 6 28,5-1 12,-7 1 384,-1-4-292,7 3-200,-11 0-124,13-3-48,-13 1-60,8-5 0,-3 3-8,1-6 0,-1 1-124,3-1-40,-5 1-68,7-3-48,-10 0-76,0 0-120,3-3-120,-3-2-184,4 3-292,-4-6-840,0 3-953,0-5-2171,0 2-1617</inkml:trace>
  <inkml:trace contextRef="#ctx0" brushRef="#br0" timeOffset="0.99">17806 10879 4256,'0'0'4025,"0"0"-1053,0 0-996,0 0-924,0 0-304,0 0 56,0 0 89,0 0-157,0 0-340,0 0-148,0 0 96,0 14 260,0 4 488,0-2-32,0 9-236,0 2-168,0 1-160,-8-1-72,8-4-76,-3 1-152,3-3-76,0-8-72,0 3-48,0-3-48,0-7-36,0 2-48,0-6-256,0 1-240,0-3-184,0 0-208,0 0-336,0-3-1232,0 0-4065,0-15-3696</inkml:trace>
  <inkml:trace contextRef="#ctx0" brushRef="#br0" timeOffset="0.99">17939 11244 2888,'0'0'9889,"0"0"-6913,0 0-1771,0 0-829,0 0 32,0 0 496,0 0 444,0 0-312,0 0-440,0 0-508,-13 0-88,9 0-136,-4 0-8,-3 7 32,-5-3 104,3 5 0,2-5 8,-2 5 60,1-5-60,9 4-4,-5-1-4,3-2 8,0 1 72,5-3 108,0 2-8,0 2-52,0-4-24,0 3 4,5-2-16,0 4 24,3-3 12,-5 1-32,9 1-16,-12-1-60,13-3 48,-5 5 0,-5-3 0,5 3 12,-3-4 16,1 7-28,4-5-60,-10 1 0,8-1-72,-8 1 72,0-1-4,0-1 4,-8 3-8,8-1 0,-10 1 4,4 0-4,-7-5 0,10 5 4,-10-3 4,5 3 0,-4-5 0,1 2 8,6-2 4,0-3-12,-3 0-80,8 0-88,-3 0-100,3 0-96,0 0-108,0-3-260,0-5-340,0-2-440,0-1-1249,3 0-2287,5-2-2353</inkml:trace>
  <inkml:trace contextRef="#ctx0" brushRef="#br0" timeOffset="0.99">18508 11076 1568,'0'0'1216,"0"0"4541,0 0-3341,0 0-644,0 0-764,0 0 108,0 0 104,0 0-267,0 0-33,0 0-144,0 0-212,0-2-156,0 2-80,0 0-8,8 0-4,-8 0-96,0 0-12,0 0-76,11 0-12,-11 0-8,8 0-4,5 0 12,-2 0 64,2-4-52,7 4-20,-1 0-16,7-4 0,-7 4 0,-2-3-32,12 1-16,-10-1 8,-4 2-56,9-3-96,-8 4-16,5-3 28,-6 2 0,-2-3 0,-1 4 24,-5-1 44,1 1 4,5 0-48,-2 0 0,-3 0-24,-3-2-28,8 2-56,-6-3-160,-3 0-88,5 1-108,-6 2-172,0-3-140,-3 1-228,10 2-461,-10 0-539,-10 0-1976,10 2-613,-6 1 365</inkml:trace>
  <inkml:trace contextRef="#ctx0" brushRef="#br0" timeOffset="0.99">18673 11042 1472,'0'0'8637,"0"0"-4493,0 0-2556,0 0-895,0 0-193,0 0 344,29 41 376,-29-20-104,6 3-140,-1 6-124,-5 0-176,0 2-168,0 3-108,0-1-36,0-1-88,-5-7-72,5 3-60,-6-5-84,6-5-60,0 1 0,-7-7-8,4 0-52,3-4 48,0-4-60,0 0-12,0-2-192,0-3-172,0 0-192,0-3-196,-8-7-280,8-1-964,-3-7-3473,3 4-4336</inkml:trace>
  <inkml:trace contextRef="#ctx0" brushRef="#br0" timeOffset="0.99">19141 10989 3152,'0'0'1212,"0"0"2093,0 0-1553,0 0-720,0 0-204,-13 35 68,13-25 116,-3 0-172,3-4-68,0 2-140,-8 4-132,8-4-68,0 3 5,0-1 99,0 3 84,-3 1 44,3 1-36,-8 2-124,8 0-76,0 4-76,-3-4-44,-7 3-52,10 2-52,0 0-44,-3-3-40,-2-1-48,5-1 4,-8-2-68,4 0 4,4-3-4,-8-2-4,8 2-4,-3-3 0,3-1-8,0-4-4,0 0-52,-10 0 16,10-3-72,0 2 0,0-3-4,0 0 52,0 0 0,0 4-16,0-4-8,0 0-12,0 0-4,0 0 4,0 0 20,0 0 4,0 0-24,0 0-76,0 0 12,0 0 12,0 0-24,0 0 24,0 0 52,0 0 104,0 0 4,0 0 12,0 0 48,0 0-52,0 0 56,0 0-4,0 0 60,0 0-8,0 0-100,0 0 48,0 0-52,0 0 4,0 0 148,0 0 60,0 0-48,0 5 0,0-4-76,0 1-12,0-2-72,0 3-4,0-3 0,0 0 8,0 3-4,0-1 84,0-2 112,0 0-76,0 3-120,0-3 0,-3 2 0,3-2 0,0 3-4,0-3-4,0 2-4,0 1 0,0 0 0,-8-1 0,8-1 52,0 2 56,0 1-12,0-3-24,0-1-20,0 2-40,0-2 60,0 3-12,0-3 12,0 0-24,0 0 16,0 0 8,0 0-12,0 0-48,0 0 60,0-3-28,8 0-44,-8-5-60,3 0-36,7-2-52,-7 0-32,5 0 8,4-2 16,-12 2 20,8-1 96,2 2 40,-7 1 100,5 0-92,-5 0 88,-3 7 60,8-4 76,-5 0 0,-3 2-40,0 3-20,0-2-40,0 2 12,0 0 28,0 0 56,0 0-108,0 0-120,0 0-48,0 0-48,10 0-36,-10 0 0,0 2 56,3 4 16,-3-1 12,8 3 40,-8-5-40,12 7 48,-12-4 0,5 3 120,-2 2-48,-3-5-20,10 2-40,-7 0 36,5 1 24,-5-3 0,-3-1-24,13 0-48,-13 0-4,0 1-8,7-4 0,-7-1-72,6 2-148,-6-3-80,0 0-176,0 0-92,6 0-128,-6 0-184,0-4-780,5-6-2261,3 5-2359,-8-8-1641</inkml:trace>
  <inkml:trace contextRef="#ctx0" brushRef="#br0" timeOffset="0.99">19303 11395 2996,'0'0'6313,"0"0"-5033,0 0-1076,0 0-100,0 0 632,31 11 1268,-18-11 20,-2 0-331,-3 0-557,5 0-480,-2 0-264,1-2-148,-7-1-36,-2-3-72,10 6-40,-13-4-48,11-1-36,-11-1-4,0 3 32,0-4-40,0-2-160,0 4 60,0-3-44,0-2 20,-11 3 28,11-1 32,-13-1 52,10 4 12,-2-2 48,-3 6 76,4-2-12,-4 3-100,8 0-12,-3 0-8,-7 3 8,7-2 48,-5 7 208,8 4 72,-3 1 136,-5-2 36,8 2-76,-5-2-84,-3 5-72,8-1-16,0-4-44,0 2-40,0-1-36,0-3-128,0-2-4,0 4-72,13-8-12,-13 5-24,11-6 0,-3 1-28,5 0-44,-2-3-40,1 0-68,-4 0-88,5-6-124,-2 4-72,0 2-88,-3-1-296,5 1-376,-13-4-481,0 4-727,0 0-1844,0 0-1109</inkml:trace>
  <inkml:trace contextRef="#ctx0" brushRef="#br0" timeOffset="0.99">19651 11406 3816,'0'0'5765,"0"0"-3253,0 0-1528,0 0-932,0 0-52,0 0 432,0 0 472,0 0 480,-12-36-91,12 35-473,-5 1-424,2 0-348,-5 0-48,8 1 0,-3 6 24,-7-1 360,7 2 104,-5 2 200,8 1-40,-5 2-148,-1 2-52,6-2-132,0 1-48,0 2-16,0-3-32,0-3-28,0 0-56,6-4-52,-1 6-36,6-11-36,-1 6-8,1-6-4,4-1 0,3-1-12,-7-7-84,0-1-100,2 0 4,7-1-52,-12-3-92,-8 0-92,13-1-80,-13-1 44,0 1 36,0-4 0,0 0 148,-13 3-52,13 2-88,-8 1 100,-4 7 156,4-3 164,-5 6 408,10 2-28,-5 0-108,-3 0-196,11 0-76,-13 2-84,1 4-28,7-1-36,-6-3-108,8 6-312,-7-4-612,7 1-953,-5 0-1799,3-2-2973</inkml:trace>
  <inkml:trace contextRef="#ctx0" brushRef="#br0" timeOffset="0.99">19835 11419 1096,'0'0'7777,"0"0"-5541,0 0-952,0 0-428,11 34 236,-6-21 348,-5-4-51,0 1-213,8-2-508,-8 0-264,0 0-48,0-4-40,0 2-8,0-4-40,0-1 12,0-1 60,0 0 172,5 0 116,-5 0-140,0 0-116,0-3-140,8-7-76,-8 4-60,0-1-12,0-4-36,3 1 12,-3-1-52,4 0 4,-4-2 4,0-2 44,0 2 12,0-4-60,0 5 36,0-1-48,0 4 0,0-4 0,8 6 48,-8 1 36,0 2-72,0-2 36,0 3-40,4-4-8,-4 6 4,0 1 4,0-4 0,0 3-8,0 1-96,9-2-24,-9-3-12,4 5-4,-4 0 4,7 0 24,-2 0-12,-5 0 12,8 0-28,-5 5-8,7-3-72,1-1-40,-8 3-48,2-4-84,2 1-24,-3 6 24,9-7-64,-13 0-108,0 1-236,8-1-472,-4 0-877,-4 0-1059,0 0-2688,0 0-149</inkml:trace>
  <inkml:trace contextRef="#ctx0" brushRef="#br0" timeOffset="0.99">20087 11398 2596,'0'0'6769,"0"0"-5065,0 0-1100,0 0-284,0 0 360,0 0 416,0 0 296,0 0 9,0 0-257,0 0-292,0 0-300,13 8-268,-8-7-64,1 4-36,-1-1 24,-2-1-24,10-3-36,-5 1-40,-4-1 0,9 0 4,-7-1-56,7 1-56,0-7-8,-10 2 0,0 2-64,5-3-4,-3 1-152,-5-2-92,0 1-48,0-1 52,0 1 20,0-2-72,0-3 72,-5 6-16,-3-3-20,5 1 108,0 4 136,-10 0 88,5 3 104,3 0 156,-1 0-12,1 3-36,-3 7 144,4-2 136,-4 3 84,-5 2-36,13 0-28,-3 2 36,-2 2 36,5-1-124,0-1-192,-6 3-88,6-4-132,6-1-48,-6 0-156,5-5-64,-2 2-32,10-7-28,-1 4-24,-4-6-96,3 3-112,2-4-232,0 0-324,-7-4-564,7-4-881,0 5-2083,-13-3-1517</inkml:trace>
  <inkml:trace contextRef="#ctx0" brushRef="#br0" timeOffset="0.99">20409 11416 356,'0'0'1996,"0"0"-1316,0 0 1236,0 0 205,0 0-241,0 0-392,0 0-160,0 0-12,0 0-16,0 0-216,-5 32-127,5-29-181,5-1-156,-5 1-176,0-1-36,0 1-16,0 0-24,0-3-12,0 0-12,0 0-52,0 0-48,0 0-60,0 0-40,0 0-8,0 0-16,0 0-12,0 2-8,0-2-4,0 0 24,0 0-20,0 0-28,0 0-12,0 0 24,0 0 64,0 0-40,0 0 24,0 0 16,0 0 44,0 0 16,0 0 32,0 0-36,0 0-92,0 0-56,0 0-56,0 0-48,0 0 0,0 0 48,0 0 4,0 0 0,0 1-4,0 2 0,0-3 0,0 0 4,0 0-4,0 0-4,0 0-8,0 0 12,0 0 4,8 0 4,-8 0 40,11-4 24,-11 2-12,5-6-52,-2 0-8,9-2 0,-3 0-84,-5-2 12,4 2 24,-4-3-16,8 0-20,-4 3 72,-3 1 8,3 2 4,-5 1 4,0 1 0,-3 0 0,0 2 44,8 3-36,-8 0 76,5 0 20,-5 0-36,0-4 48,0 4-24,0 0 0,8 0-36,-8 0-52,5 0 4,-5 0-8,0 4 4,7-4-4,-7 8-4,4-3 0,5 8 48,-9-4 48,0 4-56,3-1-40,-3 0-72,0 1 64,8-1-4,-8-4-36,0 3-64,5-6-32,3 0 12,-8-2 12,3-1 24,2-2 24,-5 0 72,11 0 12,-3 0 52,-3-5-60,6-3 0,-11 3-4,12-3-12,-4 0-112,5 0 28,-5-4-12,0 1-12,3-4-100,2 2-8,-2 1 44,1-1 16,1 3 48,-2 7 112,-3-7-44,3 8 52,2 2 12,0 0 36,-1 0-36,-4 2 72,5 4 60,-10 1 40,0 1 92,10 2 16,-13 3 36,8-2-136,-3 2-96,-5 0 0,6 0-40,-6 0-56,5-5-8,-5 0-4,8 0-84,-8 0-192,4-6-100,-4 2-144,0-4-136,0 4-84,8-4-92,-8 0-184,0-7-636,5 4-1197,-5-5-3307,0 3-1369</inkml:trace>
  <inkml:trace contextRef="#ctx0" brushRef="#br0" timeOffset="0.99">21191 11147 4728,'0'0'4781,"0"0"-2373,0 0-656,0 0-600,0 0-208,0 0-11,0 0 35,-32 24 12,19-20-132,13 5-212,-6-5-296,6 4-228,0-3-100,0 3-12,-9 0-48,9-5-72,0 3-88,9-1-48,-9 2-64,6-7 52,2 3-28,-3 0-36,8-3 0,-2 0 12,-3-3 48,-5 0-4,6-2 56,-6 3 56,-3-1 76,0 1-36,0 2 124,0-6 64,0 4 196,-3 2-196,3-1-4,-9-6 28,6 6-12,3-3-16,-8 3 64,8-4 24,-5 2-72,5 3-76,0 0 0,0 0-124,0 0-76,0 0-160,0 0-512,0 0-641,0 0-1043,0 3-2616,0 2-881</inkml:trace>
  <inkml:trace contextRef="#ctx0" brushRef="#br0" timeOffset="0.99">21178 11470 2552,'0'0'1436,"0"0"3345,0 0-2841,0 0-628,0 0-20,0 0 128,0 0-48,0 0-255,0 0-361,0 39-348,0-39-224,5 10-84,3-7-100,-5 0-56,6 2-28,3-1-16,-12-4-60,9 0 24,-9 0 100,6 0-28,-1 0-108,-5-4-100,0-1 184,0 2 12,8 0-120,-8-7 72,0 10 116,0-8 8,-8 5 124,8-5-124,0 3-12,0 3-56,-5-4 68,5 4 200,0 2 96,0 0-48,0 0-124,0 0-60,-6 0 44,6 0 4,0 0-112,0 0-144,0 0-92,0 0 76,0 2-248,0 1-152,0 0-185,-5-3-259,5 2-528,0-2-1252,-4 0-2452,19-10-249</inkml:trace>
  <inkml:trace contextRef="#ctx0" brushRef="#br0" timeOffset="0.99">22305 10984 1840,'0'0'8345,"0"0"-6133,0 0-1040,0 0-776,0 0-292,0 0-100,0 0 196,0 0 308,0 0 236,0 47 125,0-20 151,0 6 168,0 7-92,5 0-244,-5 2-132,0-1-148,0-6-112,6-1-48,-6-6-72,0-2-52,0-8-20,0-1-88,0-1-96,5-6-80,-5 0-4,0-5-72,5-2-180,-5-3-208,0 0-108,0 0-136,0 0-172,0-3-368,-10 1-1124,10-9-2977,-6 3-3812</inkml:trace>
  <inkml:trace contextRef="#ctx0" brushRef="#br0" timeOffset="0.99">22077 11018 1720,'0'0'744,"0"0"2517,0 0-845,0 0-900,0 0-496,0 0-16,0 0 48,0 0-44,0 0-56,0 0-8,0 0-75,-13-20-97,13 19-140,0 1-136,13 0-140,-13 0-96,8 0 8,4 0 4,12 1 228,-3 8 416,11-5-16,0 3-148,2-1-124,-1-1-144,4 0-216,-2-5-88,1 0-60,-4 0-120,-7 0-80,7-5-40,-5 0 0,-1-1-100,-11 1 16,4 0-88,-1 4-108,-7-6-48,-7 5 0,-4 2 0,8-1-40,-8 1-84,0 0-40,0 0 0,-8 0-16,8 1 88,-12 8-32,1-5-512,6 6-897,-8-2-939,2-3-2508,8 5-401</inkml:trace>
  <inkml:trace contextRef="#ctx0" brushRef="#br0" timeOffset="0.99">22169 11438 3552,'0'0'572,"0"0"4213,0 0-3209,0 0-636,0 0-284,0 0-28,0 0 100,0 0 108,0 0-88,0 0-156,0 0-168,-3 10-132,3-7-51,-10-1-57,7 1 16,3-1-12,0 1-76,0 0-48,0-3-60,-8 2-4,8-2 0,0 0 4,0 0 8,0 1 60,0-1-20,-3 3-52,3-3 0,0 4-52,-8-4 4,8 1 0,0-1 36,-5 0 8,5 0 4,0 0 16,0 2 92,0-2 4,0 0 52,0 0 108,0 0 12,0 0 208,0 0 112,0 0-176,0 0-136,0 0-72,5 0-36,-5 0 0,0 0 72,8 0 24,-8 0-12,3 0-40,-3 0 4,8 0 36,5 0 24,-5 0 44,3 0 88,14 0 12,-6 0-48,10 0-100,-1 3-84,2 0 28,3-3-28,-7 2 96,-1 1 60,8-3-68,-7 0-196,-7 2-96,0-2-72,-2 3-24,-8 0-4,3-3-32,-9 0 0,5 0-24,-8 2-48,0-2-36,0 0-64,0 0-44,0 0-40,0 0-32,0 0-124,0 0-220,0-2-648,0-4-1100,-8 4-2373,8 2-2011</inkml:trace>
  <inkml:trace contextRef="#ctx0" brushRef="#br0" timeOffset="0.99">22750 11453 588,'0'0'8473,"0"0"-5929,0 0-804,0 0-496,-20 37-120,20-26-243,0-6-73,-3-2-40,3 1-76,0 2-116,0-4-108,0-2-128,0 0-60,0 0-36,0 0 60,0 0 16,3-2 44,-3-4-48,8 2-100,-3-7-56,2 1-16,-3-4-72,5-2-64,-5-2 0,5 3-8,2-3-8,-8 4-4,2-1-48,3 4 52,-3-5-4,1 6-48,-1 4 52,3-4-4,-5 7-52,-3-4 16,9 6 44,-5 1 4,4-4 88,4 4 8,-1 0 12,-1 5 48,1 3 16,0 4 8,-2-4-24,3 5-20,0 1-40,-1-1-36,-3-1-52,2 0-8,-7 0 0,8-3-8,-2 1-40,-5-5 36,-4 3-72,8-6 12,-8 1-52,5-1-260,-5 1-212,0-3-168,0 0-148,0 0-188,0 0-464,0-3-837,0-2-2343,-5 0-3397,5-11 5453</inkml:trace>
  <inkml:trace contextRef="#ctx0" brushRef="#br0" timeOffset="0.99">23821 11213 3624,'0'0'12,"0"0"5157,0 0-3153,0 0-680,0 0-388,0 0 44,0 0 184,0 0-104,0 0-199,0 0-105,0 0-52,0-4-40,0 4-52,0 0-88,0 0-48,0 0-72,0 0-88,-4 0-148,0 4-96,-17 1-84,10 0-48,-5 3-60,-4 5 0,1-2-16,-2 2 16,5 5 60,-5-3 48,6-1 40,4 2 68,-2-1 16,8 0 32,-3-3-48,8 1-104,0-1-4,8-3-48,-3 3-24,8-3 12,6-5 12,-12 2 36,6-6-36,6 0 44,-6-6 4,11-1-8,-16-2-92,12-3 4,-4-1 36,-5 0 52,2 2-40,-1-5 44,-8 3 4,8 0-12,-3 2-136,-5-1 40,-4 3 20,0 2 80,0-1 8,8 7 12,-8-4 76,0 1-16,0 4-72,0 0-56,0 0-104,0 0-72,0 9 232,0-3 36,3 7 368,-3 1 44,0 1-96,8 3-96,-5 0-88,7-1 4,1-2-76,-11-2-12,8 0-76,-8-4-8,9 0-72,-6-6-48,-3 3-76,0-1-44,9-3-112,-9-2-112,4 0-144,-4 0-172,0 0-312,0 0-700,-4 0-1029,-5 0-2571,9-5-1673</inkml:trace>
  <inkml:trace contextRef="#ctx0" brushRef="#br0" timeOffset="0.99">24439 11007 772,'0'0'1320,"0"0"-812,0 0 640,0 0 873,0 0-201,0 0-564,0 0-320,0 0-100,0 0-204,0 0-92,8-23-28,-8 23-12,0-3-28,0 3 24,0 0 0,0 0-92,3 0-124,2 3-52,-5-1 24,0 6 136,0 3 317,0 0 327,0 9-28,0 2-56,0 9-192,0 1-180,0-3-92,0 5-120,0-8-72,8 5-84,-8-7-4,3 0-80,-3-4-28,0-4 0,0-6-24,10 3-64,-7-7 52,-3-1-8,0-3 32,0-2 24,0 0 36,0 0 12,0 0 64,0 0 92,0 0 4,0-5-64,0-3-196,8-5-56,-4 1-96,-4-2-96,0-6-24,8 8 44,-5-3-8,5 2 48,-3 2 12,3 4-16,0 2 4,-8-1 36,11 4-24,-2 1 8,-5-3 52,8 4-24,-4 0-36,-3 4 24,1-3 84,7 4-64,-8 3 28,-2-1 36,5-1-36,-5 4-36,6-2 12,-5-2-40,-4 4 64,8 1 48,-3-2 8,-5 3 104,0-3 32,0 3 0,0-5-44,0 3-40,0-2-48,0 3-4,0-8 0,0 5-8,-5-3 48,5-2-48,-8 2-156,8-3 20,0 0 40,0 1 36,0-3 12,-13 3 0,13-3 48,0 0 0,-11 0 4,11 3 4,-8-3-4,8 0 0,-13 2-4,7-2-8,1 0-4,-3 1-52,8-1 56,-4 5-4,-4-5 4,8 0 4,-4 0-4,-5 4-40,9-4-156,0 0-64,-3-4-12,-5 4-48,8-5-64,-8 4-96,8-1-16,-13-1-48,5-3-4,5 6 16,-5 0-44,8 0-16,-4 0 7,-4 3-171,8 0-300,0 0-500,0-1-724,0-2-368,8 1-169,4-1-355</inkml:trace>
  <inkml:trace contextRef="#ctx0" brushRef="#br0" timeOffset="0.99">24896 11244 900,'0'0'392,"0"0"4961,0 0-3093,0 0-724,0 0-632,0 0-328,0 0-24,-37 0-16,26 0-36,11 5-56,-3-3-116,-2-2-88,5 3-100,-13-2-64,5 8-24,5-8 60,-5 7 104,-4-3 112,12 6 60,-13-2 132,13 0 29,-11-1-13,11 2-152,-5 0-112,2-2-52,3 0-48,0 0-172,0-6-24,0 4-172,3-4-16,2-1-8,6-1-4,-3 0-24,-3 0-40,7-3-72,-1-5-53,10 0 21,-16 0 64,-2 0 152,8 1 12,-3 1 164,-3-2 8,-5 4 68,0-4 28,8 7-4,-8-2 48,0 1 4,0 2 88,0-7-36,0 7-55,0 0-137,0 0-12,0-3-73,-8 0-15,8 1-80,0-1-84,0 3 16,0-1 108,0 1 28,0 0 12,0 0-12,0 0 12,0 0 0,0 1 88,0-1 92,0 8 272,0-5 88,8 9 5,-4-3-69,-4 3-40,0-3-76,0-2-48,8 1-12,-4 0-52,3-3-160,-7-2-76,13 4-120,-13-6-52,8-1-324,-8 0-233,8 0-35,-5-1 4,5-7-500,-3 6-1628,-5-9-1933,8 9 121</inkml:trace>
  <inkml:trace contextRef="#ctx0" brushRef="#br0" timeOffset="0.99">25045 11367 3116,'0'0'5485,"0"0"-4333,0 0-828,0 0-208,0 0 916,0 0 556,3 31-136,-3-25-264,0-4-280,9-2-147,-9 1-93,0-1-36,3 0-128,-3 0-124,8 0-48,-8 0-12,5-1 32,3-1-68,-8-1-40,0-3-52,0 2-8,0-1 60,0-1-40,0-1-44,0 1-28,0 0-72,0-4 4,0 5-4,0-3-52,0 5 40,0-7-40,0 7 4,-8-5 36,3 1-48,5-2 48,0 0-40,0 1-4,0 0-4,0-1 4,0 0 8,0-2-8,0 5 80,0-4 4,5 2-16,3 5-64,-8-5 0,0 4-8,0 0-60,3 2 12,-3-1-28,5 3-20,-5 0 12,0 0-12,0 0-16,0 0-20,0 0 24,11 0-4,-11 3 28,8-1-24,-3 2-172,3 0-60,-5-4-64,6 1 12,-6 6-36,5-7-100,5 1-160,-8-1-252,-2 0-549,8 0-835,0 0-2084,-11 2-1541</inkml:trace>
  <inkml:trace contextRef="#ctx0" brushRef="#br0" timeOffset="0.99">25325 11254 6717,'0'0'6760,"0"0"-4972,0 0-1788,0 0-316,0 0 316,0 0 64,0 0 740,0 0 13,-11 35 131,6-23-168,5 1-240,-8-2-196,8 2-160,0-3-60,0 3-4,0-4-44,8 1-4,-8-4 4,5 1 32,-2 1-60,5-5-40,-3-1 68,6-1-68,-11-1 0,13 0-8,-5 0-8,-5-1-44,5-4-8,4-1-48,-9-1-40,7-1-60,-10-2-12,3 2-64,2-3-96,-5 1 96,0 0 84,0-6-20,0 3-116,0 4 128,0-1 108,0 4 100,-5-6 60,2 11 64,3-8 76,0 9 72,-10-4-36,7 2 72,-5-3-12,8 5-136,-4 0-160,-4 0-212,-3 7-8,11-3-28,-13 3-108,2-4-376,6 9-309,-3-8-531,0 4-1132,8 1-2868,-8-6-765</inkml:trace>
  <inkml:trace contextRef="#ctx0" brushRef="#br0" timeOffset="0.99">25679 11024 3072,'0'0'80,"0"0"2212,0 0-519,0 0-425,0 0-260,0 0 64,0 0 28,0 0 76,0 0-12,-8 42-60,8-30-115,0 9-37,0-5-104,0 8-104,0 0-104,0 5-96,0-4-116,-5 2-20,5-6-100,-8 3-120,8-4-124,0-4-72,0-3-60,-5 3 0,-1-3-12,6-7 0,0 1-12,0-1-60,0-1 24,0-3-208,0-2-204,0 0-112,0 0-120,-5 0-52,5 0-80,-8-2-308,8-3-669,0-1-1115,-4-1-2852,4 1 327</inkml:trace>
  <inkml:trace contextRef="#ctx0" brushRef="#br0" timeOffset="0.99">25590 11223 1160,'0'0'4248,"0"0"-1427,0 0-429,0 0-708,0 0-328,0 0-88,0 0-152,0 0-99,0 0-133,0 0-156,0-3-104,5 3-168,-5-2-40,0 2 12,6 0 96,-1 0 20,3 0-56,4-1-100,-4 1-88,5 0-104,-2-4-88,10 1-100,-10 2-8,1 1-12,4-5-60,0 2-36,-5 1-64,-1-1-252,1 3-192,1-4-116,0 4-24,-12 0-184,9 0-504,-9 0-769,0 0-855,0 0-2192,0 4 259</inkml:trace>
  <inkml:trace contextRef="#ctx0" brushRef="#br0" timeOffset="0.99">25912 11343 5685,'0'0'5852,"0"0"-5004,0 0-708,0 0-88,0 0 776,0 34 860,0-28-255,6 2-313,-6-4-316,0 5-152,5-7-124,-5 4-48,0-2-68,8-4 4,-8 3 20,0-3 16,3 0 20,5 0-36,-8 0 12,0-7-60,4 2-100,1 4-32,-5-7-40,0 1 36,0-1-32,0-2-76,8 4-24,-8-5-12,0 1 0,0-1-48,0 1-48,0 4 36,0-3-36,0 0-8,0 4-4,0-2-12,0-4 0,4 6 0,-4-3-60,0 0 12,0 2-36,0-1-60,0 1 36,7-4 36,-2 2-16,-5 5 28,8-4 12,-5 6-24,7-4 36,-7 0-24,5 2 0,-5 3 0,5 0 0,-4 0 0,2 0-16,5 3 4,-11 2 0,12-4-48,-12 4-160,11 2-80,-11-6-40,10 4 0,-7 0-72,-3-2-40,8-1-112,-8 3-268,3-5-372,5 3-436,-8 0-773,0-3-1991,13 0-1913</inkml:trace>
  <inkml:trace contextRef="#ctx0" brushRef="#br0" timeOffset="0.99">26216 11314 6341,'0'0'6540,"0"0"-4608,0 0-1264,0 0-504,0 0 124,0 0 281,0 0 415,0 0 56,-25 34-216,25-23-212,0-1-124,0-1-96,0 4-88,0 0-60,0-5-64,0 5-20,12-6-28,-12 1-24,13 3-48,-7-6 4,7 0 8,-8-2-60,14-3 0,-11 0-12,0-3-52,4-2-108,-7 0-44,6-6-4,-1 3 0,-10 0-84,3-4-144,-3-2 68,0-1-72,0 1 36,0-4 136,0 2 32,0 3-72,-3-7 64,-7 7 144,10 7 100,-3 1 100,-5 0 156,8 5-44,0 0-52,-5 0-160,-2 0-88,2 5-60,-3 3 40,0-5-4,0 9-24,-3 1-200,6-4-492,-1 3-1029,-1-1-1319,1-3-3104</inkml:trace>
  <inkml:trace contextRef="#ctx0" brushRef="#br0" timeOffset="0.99">26463 11393 8857,'0'0'4400,"0"0"-3460,0 0-636,0 0 264,0 45 592,0-30 373,0-2-385,0 1-128,0 2-156,0-3-216,0 0-176,-8 0-132,8-3-96,0 0-100,0 1-60,0-6-72,0 0 72,-3-2 28,3-2 8,0-1-12,0 0 12,0 0 52,0 0 32,0-1 184,0-7-148,3-2-156,-3-3-76,8 0-8,-8-3-4,5-2-44,3 2-48,-8-3 12,5 1 44,1 2 40,-6-4 4,13-1 0,-13 0-4,3-1-12,2 2-48,3-1 56,-4-3 0,8 3-60,-12-3 52,12 3-108,-4-4-24,5 4 0,-2-3 36,-8 11 108,2 0 96,3 4 0,-3 1-92,-5 6-4,0 2-12,7 0-96,-7 0 12,4 0-16,-4 3 56,0 5 56,0 5 96,9 0 16,-9 2-64,0 2-48,0 4-4,0-4-56,0 2 8,0-3-80,-9 4 36,9-6 36,0-3 12,0 2-12,0 0 48,-4-3-48,-3 0 8,7-4-80,0-1 48,-5 0 24,-3 0-24,3-2 36,2-1-16,3-1-44,-11 4-24,3-3-76,8-2 4,-5 0-16,5 1-36,-8-1-72,8 0-64,0 0-168,0-1-272,0-1-376,0-4-1457,0-1-1395,8-1-1809</inkml:trace>
  <inkml:trace contextRef="#ctx0" brushRef="#br0" timeOffset="0.99">26785 11255 6249,'0'0'9384,"0"0"-6739,0 0-1585,0 0-668,0 0 108,0 0 416,13 46 44,-13-32-248,-5 6-264,5-7-156,-8 1-160,8 1-92,-5-6-40,-3 0-12,8 2-84,0-5-124,0-2-80,0-1-136,-3-3-144,3 0-76,0 0-112,0-7-136,0-1-672,0-8-1561,3-2-2979,-3 7-565</inkml:trace>
  <inkml:trace contextRef="#ctx0" brushRef="#br0" timeOffset="0.99">26869 10994 5348,'0'0'8321,"0"0"-6061,0 0-1155,0 0-621,0 0-100,0 0-148,0 0-236,0 0-48,0 0-176,0 0-160,-20 27-412,7-17-565,2-2-867,3-2-3280,-5 2-1669</inkml:trace>
  <inkml:trace contextRef="#ctx0" brushRef="#br0" timeOffset="0.99">27140 11192 2672,'0'0'9325,"0"0"-7165,0 0-1328,0 0-552,0 0-4,0 0 312,0 0 465,0 0 39,0 0-180,0 0-288,0 0-244,-3-4-148,0 4-100,-5 4-32,3 0-28,-6 4 12,-2 1 64,1 6 60,1 1-40,3 2-56,-5-2-40,10 2-12,-2 0-12,5-1-36,0 0 0,0-3 52,0 2-52,0-3-4,8-3 52,-8-4-12,8 3-36,-3-5 48,3 1-52,-5-2-8,-3 1 0,12-4-144,-12 0-100,13 0-84,-5-4-112,3-4-168,2 7-116,-7-2-100,7-1-140,0-1-240,-1 4-525,-4 1-279,5 0-668,-13 1-1380,3 4-569</inkml:trace>
  <inkml:trace contextRef="#ctx0" brushRef="#br0" timeOffset="0.99">27759 11278 2796,'0'0'10457,"0"0"-8189,0 0-1656,0 0-612,0 0 104,0 0 573,0 0 587,0 0 68,0 0-440,0 0-416,-16-10-308,21 10-160,2 0 0,-3 5 44,8-1 92,4-3 88,-3 2 24,6-1-100,6 1-96,-4-3-60,-2 0-80,5 0 72,-4 0-40,4 0-88,-5-5-80,-3 2-236,1 2-400,-9-4-228,5-2-252,-10 4-641,5-5-1927,-5-2-2388,-3-1 1391</inkml:trace>
  <inkml:trace contextRef="#ctx0" brushRef="#br0" timeOffset="0.99">28047 10940 2952,'0'0'3129,"0"0"-441,0 0-1060,0 0-568,-35-13-136,23 10-80,-4 0 44,3 1-116,-6-1-228,8 3-132,-10 0-96,9 0 61,-9 5 63,10 1 32,0 1 12,-2-1-40,5 6-28,-1-1-8,6 10-40,-10 0 72,5 0 108,8 6-24,-5-2-72,5 5-124,0 1-84,0-7-136,0 5 12,0-3-12,0-3 16,0 0-40,0-1-72,0-6 60,0 5-64,0-3-4,0-3-4,0-1-4,0-1 4,0-1 0,0-1-4,-6-1-8,6-1-36,-5-2 0,-3 1-160,8 0-180,0-3-84,-3-2-88,-7 2-136,10-2-160,0-1-300,0-2-468,-3 0-821,3-5-1711,0 0-1745</inkml:trace>
  <inkml:trace contextRef="#ctx0" brushRef="#br0" timeOffset="0.99">28280 11007 1188,'0'0'2764,"0"0"3437,0 0-3937,0 0-680,0 0-336,0 0-136,-11 35-43,11-24-5,0 6-28,-13 2-24,13 0-132,-3 7-44,-6-2-144,5 2-136,0 0-36,4 2-40,-11-2-32,11-1-100,0 0-108,0-4-84,-10 3-60,10-5-84,0-4-12,0-2 0,0 0-4,0-4-104,0 0-60,0-6-60,0-3-48,0 3-100,0-3-116,0 0-136,0 0-124,0-3-204,0 0-420,-3-6-1020,3-3-2145,0 2-2567</inkml:trace>
  <inkml:trace contextRef="#ctx0" brushRef="#br0" timeOffset="0.99">28345 11322 12465,'0'0'4737,"0"0"-3589,0 0-920,0 0-220,0 0 268,0 0 180,0 0 204,0 0 208,0 0-332,0 0-184,0 0-36,19 40-28,-19-24 16,5-1 12,-5-1-52,8 3-68,-3-3-64,1-1-120,-6-3 32,8-1-44,1-2-4,-6 1 0,10-5 0,0-1 0,-7-2-4,12 0-40,-7-2 36,5-3-48,-3-3-16,7-1 4,-9-4-72,5 0-120,0-2-136,-4-4 24,-3 4-88,-5-6 88,4 5-12,-5-3 168,5 7-12,-8 3 232,0-3 172,0 11 36,0-2-100,0 3-96,0 0-12,0 0-136,-8 0-32,8 0-28,-3 3-36,3-2-392,-8 6-360,8-2-500,-4 3-701,-5-5-1747,9 3-1392</inkml:trace>
  <inkml:trace contextRef="#ctx0" brushRef="#br0" timeOffset="0.99">28770 11370 3952,'0'0'11417,"0"0"-8312,0 0-1925,0 34-848,0-19-40,0-2 160,3 3 72,-3-3-148,0-4-236,0-2-140,0 1-88,0-3-8,0 1-232,0-4-328,0-2-248,0 0-104,0-2-56,0-6-345,0-5-1131,0 4-3156,10-17-337</inkml:trace>
  <inkml:trace contextRef="#ctx0" brushRef="#br0" timeOffset="0.99">28838 11144 5380,'0'0'10353,"0"0"-8128,0 0-2117,0 0-108,0 0-232,0 0 108,0 0-164,0 0 68,0 0-80,0 0-517,0 0-595,-3 27-1148,3-25-3132,-9-2-729</inkml:trace>
  <inkml:trace contextRef="#ctx0" brushRef="#br0" timeOffset="0.99">29009 11361 3040,'0'0'9097,"0"0"-7145,0 0-1624,0 0-200,0 0-104,0 0 420,0 0 496,0 0 29,0 0-197,0 0-180,-11-5-136,3 5-112,-4 0-84,9 5 84,-10 3 32,2 1 40,-2 4 0,0 2-100,2-2-12,-1 5-36,-1-4-112,13-1-84,-3-2-32,3 2-40,0-3-76,0-2 16,3-1 0,7-1 48,-7-3 0,9-3-60,7 0-64,-1-1-80,-4-7-28,7-2 0,-4 0 48,2-6 52,0 5-28,-6-7 12,7-2-60,-7-2-148,0-4 28,1 2-128,-9-7-24,6 4 44,2-6 64,-1 6-100,-4-1-152,5 2 119,-13 0 113,3 4 404,2-1 28,1 1 196,-1 7 176,-5-3 317,0 5 19,0 7-44,0-2-64,0 3-100,0 0-124,0 2-160,0 3-120,0-2-124,0 2-84,0 0-76,0 0-96,0 2 60,-5 1 28,-1 5 168,6 2 96,-8 1 52,8 2 96,-10 5 52,7 5-16,-5-1 0,4 2 24,-4 7-24,3-2 24,-3 5-24,4 0-72,-3-2-40,7 1-36,-13-3-32,13 1-92,0-7 64,0-1-68,0-4 92,0-1 12,8-5-84,-3-1-24,-5-3-204,11-6-88,-11 2-96,13-1-108,-5-4-152,-4-9-220,7 3-432,-1-4-1213,-7-1-3455,2-12-3653</inkml:trace>
  <inkml:trace contextRef="#ctx0" brushRef="#br0" timeOffset="0.99">29468 11590 708,'0'0'9517,"0"0"-6561,0 0-1320,0 0-780,0 0-416,0 0-107,0 0-25,0 0 4,0 0-12,0 0-16,12-14 4,-12 14-44,0 0-44,0 0-52,0 0-52,0 0-32,0 0-52,0 0-4,0 0-8,0 0-12,0 0-36,0 0-4,0 0 40,0 0-72,0 0-28,3 0 0,5 4 12,-8-2 16,0 6 84,5 2 0,0 3 244,-5 1-8,0 1 48,6 6-40,-1 0-36,-5-5-8,0 7-80,0-4 16,0-1 48,0 3 120,0-8-84,0 3-136,0-3-84,0 0-92,0-5 32,0-2 12,0-1-112,-5 0-356,-1-2-72,6-3-224,-10 0-416,10-3-757,-8-2-3327,5-4-4193</inkml:trace>
  <inkml:trace contextRef="#ctx0" brushRef="#br0" timeOffset="0.99">17260 10520 40,'0'0'232,"0"0"1556,0 0 1108,0 0-763,0 0-469,0 0-448,0 0-144,0 0-72,0 0-52,0 0-132,0 0-92,-7-7-108,7 7-36,0 0 0,0 0 21,0 0-105,0 0-112,0 0-84,0 0-44,0 0-56,0 0-52,0 0-40,-5 0 16,5 0 12,0 0 12,0 0 60,0 0 0,0 0-48,-8 4-64,8-4-8,0 0-28,0 0 0,-3 3-8,3-3 56,0 0 52,-8 0-28,8 0-132,0 0 0,-3 0 72,-7 0 0,10 0 12,0 0 28,-3 0-4,-5 0 16,8 0-28,0 0-48,-4 0 0,-4 2 112,8-2-100,-4 0-12,0 3 0,-5-2 0,5-1-40,4 4 4,-8-4-4,5 1 8,3-1-8,-8 2 40,8 3-44,-13-5 8,13 1 60,-3-1-60,-5 0 96,8 0-8,-12 0-40,12 0-60,-8 0-56,-1 0 56,5 0 44,-4 0-32,5 0-8,-5 0-4,3 2 0,-3-2 8,-3 0-8,11 0 0,-13 0-128,10 0 56,-1 0 72,-9 0 80,5 3-76,-3-3 68,6 2-72,-3-2-100,-5 3 100,10-3 52,-5 0 8,0 3-52,1-3-8,-6 2 4,9-2 128,-5 0-128,-2 0 28,8 0-24,-7 3-16,-1-1 12,3 1-4,-4-3 0,3 3 4,-3-3 32,9 2-32,-5-2 0,-5 0 4,10 1-8,-5 3-92,-3-4 92,2 0 4,0 3 48,-3-3-52,9 0 0,-5 2-4,-3-2-92,4 1 24,1-1 60,-7 3-72,10 1 84,-1-3 0,-8-1 40,-1 3-32,6-3 68,-6 0-72,10 2 8,-7-2 36,-1 3-12,3 1-36,1-4-12,-5 0 8,7 0 4,-7 0 4,4 1 72,5-1-76,-7 0 0,-1 0-8,3 0-48,0 0 52,-5 0-52,10 3 56,-9-3-4,4 0 0,-5 0 4,2 2-48,6 1 48,-1 0-4,-2-3 0,-5 0 0,1 0-80,4 4 84,-3-1 0,5-1 0,-1-2 0,-6 3 0,7-3 4,-2 1 72,3-1-76,-8 0-8,6 0-76,-6 0 68,13 4 16,-13-4-4,2 0 8,11 3 44,-8-3-48,-3 1 4,3-1-40,3 0 36,-3 4 0,-4-4-4,12 1 0,-13-1-48,10 0 52,-5 2-48,5-2 48,-2 5 0,-6-4-64,1-1 64,7 2 4,3-2 56,-8 0 64,5 0-64,-6 0 0,9 0-56,-11 0-4,11 3 96,-5-3-96,-3 0 0,3 0 48,2 0 0,3 0-48,-11 0-24,3 0-36,3 0 48,-3 0-72,5 0 12,-6 0 72,9 0 44,-11 2-44,6-2-72,-3 5-36,3-5 108,-3 0 52,5 3-40,0-3-12,-5 3-88,-5-1 76,8 1-132,-2-1 144,3-2 68,-4 3-68,4-3-4,-5 2 4,5 1 60,-4 0-4,0-1-56,8-1 0,-11-1-8,3 7 0,3-6-4,-3 3-44,5-4 56,-5 1 4,8 4-4,-13-2-48,13-3 44,0 3 4,-4-3 0,-4 0-8,8 7-88,-3-5-16,-2-2 64,5 3 48,0 3-4,-8-4-8,5-1-48,3-1 0,-10 4 0,10 1-4,0-5 4,-3 3 12,3-2 36,0 1 0,-8-2 4,8 6 0,0-6 0,0 4 0,0-4 0,0 0 4,0 0 0,-3 0-44,3 0 36,0 0-52,0 0-8,0 3-24,0-3-16,0 3-20,0-3-4,0 5 132,0-3-92,0 4 40,0-1 56,0 0 48,0 0-48,0 3 0,0-5 0,0 5 156,0-1-80,3 2-76,-3-1-52,0-1-68,0 2 120,0 0 12,0-6-12,8 8-60,-8-4 60,0-1 12,3 4-12,-3-2 0,0-5 60,0 8-60,10-1 0,-10-3 4,0 2 80,3 3 4,-3-3-80,8 3 4,-8-4 36,0 5-40,0-2 64,0-3 16,0 3-84,5-1 0,-5 0 56,0 3-60,0-7-48,0 5 48,3-2 0,-3-1 4,0 5-4,0-4-8,0 1 4,0-2-56,0 2-52,8-1 112,-8 1-4,4 3 0,-4-2 4,0 1 0,9-3 48,-5 4 12,-4 0-44,0 0 68,0-2-12,8-1-72,-8 3 4,3-2-12,-3 2 56,0 0-12,0 0-24,0 0 40,0-3-48,8 1 0,-8 4 4,0-4-8,0 2-48,0-2 44,0 2 4,0 0-4,0 0 4,5 0 12,-5-2-12,0 2 4,0 0-4,0-5 4,0 5 4,0 0 0,0-3 40,0 3 0,0 0 12,0-4-12,0 4 28,0 0-16,0-1-60,0-3 0,0 4-44,0-1-8,0-1 44,0-1 4,-5 3-4,5-2 4,0 0 4,0 2 8,0-2-8,0 2 4,0-1 0,0 1-4,0-1 0,0 5 60,0-6-56,0 5 44,0-5 12,0 4-52,-8 1 0,8-1 0,0-1 32,0-1-40,0 0-12,0 2-60,0-1-12,0 2 76,0-4 8,0 1 0,0 1-8,0 1 0,0 1 0,0-6-56,0 4 52,0 2-120,0-3 128,0 0 4,0 0 0,0 0 36,0 0-36,0-2-8,0 5 8,0-1 72,-3-2-68,3-2 92,0 2-48,-8-1 0,8 0-48,0 1 0,0 0-48,0 0 36,0-3 8,0 1-8,0 2-64,0-1 68,0-4-52,0 5 12,0-2-24,0 0 72,0-1 40,0 1-40,0-1-4,0 3 0,0-7 4,0 6-48,0-1 36,8-1 8,-8 3-8,0-4 12,0 4-12,3 0 12,-3-2 12,0 2 32,0-3-44,0 1-48,0 1-4,0 1 52,0-4-48,0 1 36,8-2-52,-8 2 64,0-2 12,0 2-12,5-1 0,-5-1 4,0-1 44,0 1-48,8-3 0,-8 1-8,0 2 8,0 0 0,5 0-24,-5-4 24,6 4 8,-6-3 64,0 6-68,0-5-4,0-1 12,0 3-8,5-1 8,-5 1-12,3 0 0,-3-2-8,0 3 4,0-5-44,0 4-8,0 1 56,8-6 4,-8 7 44,4-4-40,-4 0-8,0 3-4,0-3-8,0 2-72,0 0 80,9 0 4,-9 0 84,4 4-80,-4-6 8,0 2 0,0 4-12,8-4-12,-8 0 0,4 0 12,-4 1 0,0 1 40,0 0-40,0 1 0,7-1-12,-7 0 0,0-1 8,5 1 4,-5 0 4,8 3-4,-8-4 0,0-1-4,5-1-4,-5 4-4,8-4-36,-8-1 48,0 5 4,3-3 8,0-1-8,-3 3-4,0-1-4,0-2 4,8-1 32,-3 6-28,-5-4-4,0-2 0,8 1 4,-3 1 44,-5 0-40,0 1-8,0-2-8,7-1 8,-3 4 0,-4-2 0,0-5 0,0 9 0,9-6 52,-9 1-44,3-1-8,-3 1-4,8 1 4,-8-3-8,5 3-8,-5-4-44,8 3 52,-8-1 4,3 1 4,5 1 60,-8-3 24,3 6-84,2-3-56,-5-5 48,8 6 0,-3-5-112,-5 6 120,11-3 0,-11-1-8,9 0 4,-6 1-40,5-2 40,-5 0-4,7-1 0,-7 1 12,5 0-4,-3 0 0,-2 0 0,5 3 64,-5-5 20,7 5-8,-7-3-64,5 2-4,-4-3 0,4 6 52,-3-5-48,3 1 36,-3 3 0,1-1 12,-1 0-60,-2 0-4,8-5-8,-11 5 12,13-3 8,-5 5-4,-3-4-4,2 1 0,-2-1-36,3 1 36,-3-3 72,3 4-72,-2-3-72,-6-1 72,13 2 48,-13-1 4,13 0-4,-7 0 0,-1-1-40,3 5 0,-4-8-8,4 7 8,-5-3-8,7 0 0,-2 0 0,-8 0 0,11 1-4,-11-3 4,11 4-12,-1-4-12,-7 3 24,5-1 8,-4-3 76,4 4-24,-5-2-60,10-1 0,-5 3-4,0-6 4,0 4 48,-5 0-48,10 0-12,-5-3 0,-4 2 12,9 2 0,-1-1 12,-5-3-4,1 1-12,3 4 4,2-1-12,0-3 12,-6 3 8,6-2 36,-1 0-44,-5 4 0,6-4-52,0-2 4,-2 7 48,-3-6-12,4 3-36,0 1 44,-3-1 8,2 0-8,0-2-28,2 4 32,-2-2 60,1-4-48,9 6-12,-13-2-24,3-1 24,2 0 8,7-1 92,-9 3-92,2-4 84,-5 0-92,11 4-12,-6-1-36,-2-3 48,2 4 0,0-1 4,2-4 80,-4 6 132,2-4-200,0 0-16,-2 2 12,2-3-8,-5 1-4,4 2-8,-1-2 4,2-1-4,-2-2 8,1 1 48,1 6-48,-1-4 12,0-3-8,-9 2 4,10-1-8,-2 4 0,2-5 0,-6 3 4,6-3-8,-5 4 0,3-3 0,-3 3-40,-3-3 44,8 2-4,-2-1 12,-3 4-8,5-4 0,-6 0-96,6-2 96,-2 6 4,-3-4 4,5 1 56,-10-3-16,18 2-48,-13 1 12,4-2 0,-4 3 28,5-1-36,-2-3-8,-8 0 8,8 6 4,7-6 36,-10 4-44,4-3-12,-9 1-48,10 3 48,-2-4 4,-3 1 4,4-2 0,0 3-68,-3-1 20,2 1 64,-3 0-12,-3-3 12,8 2 40,-2-2-52,10 3 0,-14-1-4,5 1 4,0 0 8,1-3-4,-2 0 108,8 0-112,-9 0-4,10 3 4,-4 1 36,-5-4-36,0 1 0,7 3 0,-7-4 0,9 1 4,-7-1-4,-2 0-4,5 3 0,-3 1 4,2-4 0,-2 1-4,0-1-8,-2 3-60,0-3 24,2 2 44,3-2-48,-4 3 48,-4 1-4,5-4 8,-2 1-4,0 1 8,-1-2 0,1 6 8,-3-6 52,4 3-52,-7-3-8,6 4 0,-3-4 4,3 3 4,-1-1 36,-2 1-44,-5-2 48,9 3-52,-12-4 0,11 3 0,-1-2-68,-7-1 64,5 4-4,-3-3-32,6-1 36,-8 2 4,7 3-4,-7-4 4,9 1 4,-12 1-4,12-3 0,-3 2 0,-5 1-4,3-1 4,-2-2 4,6 3 0,-3 0 4,-3-3 0,-2 2-8,10 1-4,-13-1 4,11-1 8,-2-1 4,-5 3 24,4 1-36,-4-1-4,4-1 4,-5-2 4,5 1 0,2 2-4,-10-1 0,11 1 0,-11 1 0,11-3 0,-2-1 8,-5 5 4,4-2 0,4-1 36,-9-1-48,5 4 8,2-3 44,-2 0-52,-5 1-40,8-2 40,-2 3 0,-6-1-16,6-2 16,-5 3 4,4-4-4,3 5-4,-6-2 4,-2-2 0,7-1 4,-7 0-4,5 2-12,-5 1 4,6 0-4,-5-1 0,4-2 8,-3 2-8,2-2 8,-2 0-8,3 3-36,-5 0 48,0-3-4,-3 2-4,13-2-4,-13 3-36,8-1 48,-3-2 132,1 0-72,-1 3-60,-5 0-8,8-3 4,-3 2 0,3 1 4,-8-3-4,4 0 4,4 2-8,-5-2 4,5 3 8,-8 0 52,10-3-56,-10 0-12,6 3 12,-1-3 0,3 0 0,-5 4-36,5-1 32,-8-3-4,4 1 8,9-1 4,-5 2 8,-5-2 0,5 0-8,0 3 0,2-3-4,-7 0 4,8 0-4,-3 3 0,-4-3 0,5 2 4,3-2 0,-1 0 0,-6 0-8,-2 0 12,10 0-44,-2 0 40,2 0-4,-6 0 0,6 0 0,-9 0 0,8 0 0,1 0 0,-10 0 8,10 0 0,-2 0-4,-3 0-4,5 0-4,-1 0-8,-1 3 4,-1-3 8,1 0 0,-3 0-4,3 0 0,2 0 4,-10 0 0,17 0-4,-15 0 4,8 0 4,-10 0-4,8 0 0,0 0 4,2 0 0,-5 0 4,4 0 40,-4-3-40,5 3 4,-2 0 48,2-2-56,0-1 0,6 3 60,-12 0-60,6-3 4,0 3 0,-2 0-8,-3-2-4,5 1-4,-2 1-40,4-3 44,-2-1-4,0 4 4,-2 0-44,2 0 40,-2-3-4,1 3 8,-4 0 0,5 0 0,-2 0 0,0 0 4,10-3 0,-9 0-4,-4 3 4,5 0 0,-2-2 0,8 2 8,-6-3-4,0 3 4,2-2-8,3-1 4,-7 0 4,0 1-4,10-1 0,-6 1 0,3-1 8,-7 0-4,10 3 4,2-2 0,-15 0-4,13-1 0,-10 0 0,5 1 0,4 2 0,-12-1 4,13 1-12,-10 0-12,5-3-40,5 3 40,-14-4 0,5 3 4,13 1 0,-14 0-4,10-4 0,-13 4 4,3 0-4,10-1 8,-9 1 4,4-3-4,-5 3 4,5 0-8,-3-4 0,-1 3 4,-1 1-4,2 0 4,6 0 4,-11 0 0,5 0 0,-1 0-4,1-3 0,-2 3 4,10 0 0,-15 0 0,7 0 4,0 0 0,-1 0 0,-1 0-4,2 0 4,-2 0 0,-6 0 0,6 0 4,2 0 0,-1-2 0,-4 2 4,3 0 0,-6-2-4,6 2 4,-6-5 0,6 5-8,2 0 8,-13 0-8,12 0 0,-4 0 0,3 0-4,-6 0 0,8 0 0,-7 0 0,2 0 0,0 0 0,-4 0-4,9 0-4,-5 0 4,-4 5-4,3-5-4,6 2 0,0-2 4,-10 0 4,0 2 4,10-2 4,-5 0 0,-3 0 0,6 0 0,1 0-4,-4 0 4,5 0 0,-5 0 0,3 0 0,-3 0-4,5 0 4,-10 0-4,9 0 4,-1 0-4,2 0 0,-8 0 0,6 0 0,0 0 0,2 0 0,-1 0 0,1 0 0,0-2-4,-2 2 0,-8-7 4,8 7 4,2-1 0,0-1 0,7-1-4,-7 1 8,-7-1 0,7 2 44,0-3-48,-2-1 0,1 2 8,9 2 36,-13 1-36,3-2 44,2-1-56,-2-1 0,1 1 0,-1 3 4,7-1 0,-7-1-4,0 2-4,2-5-4,-5 5-4,4-3 4,1 0 0,-5 1 4,3-1 4,0 1 0,2-1 0,0 3 4,-2-2 4,2 1-8,-1-4 4,-1 3 4,0 2 4,2-1 0,0-3 0,2 3 0,-2-2-8,3 3 4,-5-4-4,2 3 0,7-2-4,-8 3 4,8-5-4,-9 5 0,10-4 0,-5 1 0,1-3 0,-6 4 0,13 1 8,-5-6 40,-1 5-40,-3-2 4,11-3-4,-7 6-8,5-4-8,-4-2 4,1 4 0,1-5 0,-1 6 4,2-6 0,-2 5 0,2 0 4,-2-4 0,3 2 4,0-1-4,0 3 0,-1-5-4,3 6-4,-2-3 4,-4-1 12,4 2-8,8-2 8,-12 1 36,4 0-40,7 0 52,-10 2-44,3-3-8,8 1-8,-12-3-8,12 3 4,-8 0 4,8-1 0,-7-1 4,5 4-4,-9-5 0,12 3 4,-6-1 4,1 1 4,4-3-4,-3 6 0,-1-6 4,4 6 0,-5-6 36,3 3-36,0 2 0,3-3-12,-9-1 0,5 2-8,7-6-40,-4 6 40,0-3 0,1-2-44,-6 6 52,0-3 0,9-4 4,-7 4-4,7-1 0,-9 2 0,10-2 0,-4 0 0,-1 4 8,0-5 4,1 2 32,-11-1-44,11 0-60,-1 5 48,-9-7 4,9 7-44,-3-2 44,0 0 4,-3-3 0,0 5 0,-2-5 0,4 6-4,-4-3-4,-2 0 8,8 5-4,-6-1 4,-5-2-4,5-1 4,-4 4 4,4-5 0,2 5-4,0 0 0,-5 0 4,3 0-60,0 0 52,-3-1 0,2 1 0,1 0 8,1 0-4,-1 0-8,-10 0 0,15 0-72,-4-3 80,-1 3-4,0 0 4,-1-2-8,1-1 12,2 3 4,-7-3 8,14 3 0,-9 0 0,-5-2-4,14 2 0,-11-2 0,-1 2 4,12-3-12,-11 1 0,4 2-8,-6 0-40,12-3 44,-8 3 0,-5-3-4,6 3-52,7-2 48,-13-1 4,6 2-8,-6 1 8,2-4-4,3 4 4,-4 0 4,4-3 4,-5 3 4,7 0 4,-6 0 0,4 0 4,-5 0 52,2 0-56,2-5 40,-2 5-36,3 0-12,-4 0-8,4 0-4,-5-1 4,2 1 0,-5 0 0,12-2-40,-9 2 44,6-3 4,0 1-4,-5-3 4,4 4 0,-4 1 0,4-2 4,-5-1 4,5-2 0,9 5 40,-14-3 0,5 0-36,9-4 60,-14 5 0,13 1 0,-7-6 16,2 6-88,-1-3-4,-3 0-8,6 0-52,-5 3 60,4-4 4,-1 2-4,-3-1-4,9 1-4,-14-3 8,13 4-4,-7 1 8,2-3-4,-1-1 4,9 5 48,-15-4-36,4 2-8,8-3 0,-12 4 0,4-3-4,8 3 48,-12-6-48,12 7-12,-8 0-4,4-6-44,-2 4 56,0-1 0,0 1-44,-2-1 48,3 1 4,-3-4-4,1 6-8,2-2 8,-3 1 0,-1-6 4,3 6-4,1 1 4,1-4 4,-7 3 0,6-4 0,-2 5 4,-1-7 32,-1 7-44,-2-4-48,3 2-24,0 2 64,0-3-40,-8 1 44,9 1-4,-3-4 0,-4 3-40,5 2 44,1-2 4,-8-1-8,8-2 4,1 5 0,-6-3 4,2-2 0,2 4 0,3-3 0,-7 1 4,0 3-4,6-6 4,-4 4 0,-2-1 8,5 1 36,-3-4-36,2 4-4,-2-1-8,-2 3-8,-2-2-40,7-4 44,-8 6 0,7-2 0,-2 2 0,3-1 4,-8-3 0,7 1 0,-6 0 0,6 3 0,-5 0 0,4 0 0,0-3 0,-3-1 0,5 3 0,-4 1 8,4 0 0,-3-3-8,1 1 0,-1 2 0,-1-3 0,4 3 12,-4-3 0,5 1-4,-10 2-8,3 0-4,1-3-44,5 3 40,-4-2 0,1 2 4,-7 0-4,7-2 0,-1-2 4,4 4 4,-13-2 0,15 2 0,-11 0 0,6-2-4,-5 2 4,3-3 4,6 0 4,-9 1 4,0 2-4,3-1 0,-3-3-4,1 4 8,-4-3-8,6-2 0,-5 5-4,8-3 0,-14 3 0,13-6 0,-7 2 4,-1 4 8,6-1-8,-10-1-4,12-1-8,-5 1 4,-5-1-4,10 0 0,-14 1 0,5-1 4,8 1 4,-7 2 0,-2-3 0,5 0 0,-4-2-4,4 3-4,-3 2 4,-5-1 4,3-2 0,2 3 0,-2-5-4,-3 5 0,4-3-4,1 1-4,-2-1 4,2 1 4,0-1 0,-2 0 4,1 3-4,4-2 4,-3-3 0,-7 2 8,7 1-4,0 1 4,-7-6-4,7 6 4,0-3 0,-1 3 0,-1-6 0,10 6 0,-10-4 0,-3-2-4,0 7 0,5-3 0,-9-3-4,7 6 0,0-2-4,-1-3 4,1 2-4,-3 1 0,0-1 0,-4 1 0,9-4 4,-5 4 0,3 1-4,-6-4 0,8 0-4,-7 2 4,2 0 0,0-2-4,-4 0 0,9 0-4,-1 0 4,-5 4 4,-2-7 0,6 4 0,-1-1 0,-4 4 0,7-6 4,-6 3 4,-2 2-4,7-3 4,-3-3 4,-6 6 4,8-6-4,-1 5-4,-2 0 4,-2-4-4,-1 4 4,6-3 4,2 1-12,-4-2 0,-6 4-4,8-2 4,-3-1 0,5 3 0,-8-6 0,-2 8 4,8-2 4,-11-2 0,13 0 0,-13 2 0,8-2 0,-4 2 4,4-1-12,-3 0 0,1 0-4,7-2-4,-13 3 4,8-1-4,0-1-4,-5 2 0,6 2 4,-5-4-4,4-2 8,-3 6-4,2-1 4,-2-3 4,3 2 4,5 0 0,-13-2 4,6 3-4,-6-3 8,13-1 0,-13 4 36,11 1-44,-11-6 0,8 6 0,-3-4 4,3 0 0,-4 2 0,-4 0-8,8-4 0,5 4 0,-13 0-4,8-4-4,-8 2 0,11 0 0,-11 2 4,11-2-4,-11 0 4,13 2-4,-13 0 0,8-2 4,-4 2 4,4 1 0,3-1 4,-11-2 4,5 2 4,3 1 0,-3-4 36,-2 4-44,-3-3 4,8 1-8,-5-1 0,5 2 0,-3-2 0,-5 0-4,8-3-4,-4 6 0,4-4-4,3 2 4,-11 0 0,13-1-4,-8-2 0,-2 2-36,5 4 44,-5-4 4,5-2 0,-3 4-4,3-2 4,-3-1 0,2 4 8,-7-6 0,4 7-4,5-7 4,-6 6-4,6-3-4,-5-1-4,-1 1 0,-3-3 0,13 6 0,-13-6 4,6 6 8,-1-3 40,-5-3-40,13 5-4,-13-3 4,8 1-4,-5-2-4,6 1 0,-6 1-8,5 0 0,-8 0 0,10 1 0,-10-1 0,11 0 4,-11 0 4,8 0-4,-5-1 4,-3 1 0,13 3 8,-13-3 4,8-1-4,-8 3 4,3-5 36,6 4-40,-9-2 0,11-1 4,-11 4 0,0-3 0,5 2 36,0-2-36,-5 1 0,8-3 40,-5 5-48,-3-7 0,0 7-4,8-2 0,-5-3 0,-3 3 0,0 0 4,13-3 0,-13 3 4,0 0-4,0 1 4,8-4 4,-8 3-4,3-3-8,-3 4 0,9 0 0,-9-5 8,4 5 0,3-3 0,-7 1 0,5-4-8,3 5-4,-8-3 4,0 3 0,8-3 4,-8 5 0,0-4 8,8 3 36,-5-5-48,-3 5 4,0-1 0,0 2 4,8-7 0,-3 8 40,-5-3-44,0 1 44,0-1-40,0-3-8,8 6 0,-8-8-4,0 7 0,5-5 0,-5 3 0,0 0 4,6 0 8,-6-3 4,0 2-12,5 1-4,-5-1 4,0-4 0,0 2 4,8 5-4,-8-6-4,0 5 4,0-4 4,4 4 4,-4-2 52,0 1-52,0-3-4,0 3 0,0 0 8,9 0-8,-9-3-4,0 5 0,0-5-4,0 3-56,0-3 48,0 2-72,4-1 72,-1-1 0,-3 5-36,0-5 48,0 3 0,8 0 8,-3-2 52,-5 6-48,0-1 60,0-3-12,0-1-48,0 1 0,0 3 0,0-1-12,0 0 0,0-2-12,0 4 0,0-4 0,6 0 4,-6 2-40,0 1 44,5-3-8,-5 2-36,0-2 44,0 0 0,0 0 4,8-1 4,-8 3-4,5-5 4,-5 4 4,0-2 36,0-1-40,0 4-4,0-2 4,8-3 4,-8 3-8,0 1 0,0-5 0,3 5 4,-3-3-4,0 1 4,0 1-4,8-2-4,-8 1 0,0-4-44,4 5 48,4-1 4,-8-1-4,0 1 4,0 1 44,5-3-40,-5 2 0,4-1-8,-4 1 4,0-1-8,0 1 0,7 1 0,-7-3-4,5 3 0,-5-3 0,0 5 4,0-5 0,0 3 4,8 0 0,-5 0 8,-3-3 0,0 3-4,0-1 4,0 2 0,0-2 64,0 3-68,0-4 4,0 2 0,0 2 0,0-5 4,0 5-8,8-4-4,-8 4 8,0-5-8,0 6-12,0-2 4,0-5-4,0 8 0,0-6 8,0 2 4,0 4 0,0-4 0,0 2-4,0 0 4,0-4 0,0 4 4,0 0 0,0-2 4,0 2 0,0-1 4,0-1 0,0 2-4,0 0 44,0-3-44,0 2-8,0 1-8,0-2-4,0 2 0,0-2 8,0 0-44,0 0 40,0-1 8,0 4 0,0-3 8,-8 1-4,8-1 4,0-3 0,0 6-8,0-3 52,0-1-48,0 3 44,0-2-44,0-2-4,0 2 4,0 1-4,-3-5 0,3 6-4,0-3 0,-8 1 0,8-2-8,0 1 12,0 3-8,0-4 8,0 4-8,0-5 8,-5 3 0,5-1 4,-7 1 4,7 0 0,0 2 4,0-1 0,0-2 0,0 3-8,0-4 0,0 6 8,-4-4-4,4-2 0,-5 6 4,5-4 0,0-2 0,0 7-12,0-6-4,-8 1-4,4 4 8,4-3 4,0-4 0,0 7 4,-8-1 0,8-5-4,0 3-4,-3-3 0,3 7 0,-8-6-8,8 1 8,0 3-8,-5-3 8,5-1 4,-8 4 0,8-6-4,0 7-4,-5-3 4,-1-2 48,6 3-48,0-1 0,0-2 0,-5 4-4,-3-2 4,8-3-4,0 2 8,-3 0-8,-1 2-40,4 0 40,-9-7-8,5 10 4,-4-6 4,3 4 0,5-3 0,-6-1 4,1 4 40,5-3-40,-8-1-60,8 4 16,-13 1 44,13-3 0,-3 0-12,-5 2 8,8-1 4,-3-2 4,-2 2 8,5 1-12,-13 0 0,13-4-4,-7 3-48,3 1 44,-5-4-32,6 6 36,3-4 4,-8 1 36,3-2-36,-3 4-60,8-3 60,-11 1-4,11-2 4,-3 4-12,-5-1-60,8-1 72,-10 0-4,10 1 4,-8-1 0,5 1 0,-6-3-4,6 2 4,3 0 12,-8 1 60,8-1-60,-13 1-12,13-1 0,-3 2-44,-5-1 44,3-3 8,-1 3 0,1 1 4,0-2-12,-3 1 0,5-1-48,-6 0 48,6 1 0,-5-1 4,-5 1-4,13-1-4,-11 0 0,6 3-4,-3 0 8,1-4 0,-2-2 8,6 6-8,-10-2 0,6 1 8,2-3-4,-3 1-4,-5 2 4,10 1 8,-5-4 0,0 3 36,0-6-44,3 7 0,-6-1 0,3-1 8,4-1-4,-4 0-8,3-1 8,-3 4-4,-3-3 4,11 0 4,-8 1-12,0-1 4,3 3 4,-6-2-8,3-1 8,4-2 4,-4 2 0,8 3 36,-13-2-44,13 1-4,-11-4 8,11 3 4,-11 2-12,11-1 0,-8-2-48,8 1 44,-10-1 0,7 3-8,-5-2-52,4 2 56,-4 0-4,3-3 4,-3 3 4,4-3 4,-3 3 4,2 0 48,-3 0-4,2-5-36,6 5-12,-13-2 4,13 2 0,-8 0 4,3 0 52,-2-3-52,7 3 52,-13-2-60,13 2-48,-4-6 40,-5 6 0,9 0 0,-3-2 0,-5 2 4,8-1 0,-8 1-8,8-4 8,-6 3 0,-1 1 4,7-4-4,-6 4 4,1 0 0,5-3-4,-8 3-4,8 0 8,-4-1 0,4 1 4,-8 0 0,8-2-4,0 2 4,-3-3 4,-7 3 0,10 0-8,-11 0-12,11-3 4,-3 3-4,-2 0 8,5 0 4,-13 0 12,13-4-8,-11 4-4,3 0-4,5 0-8,-6 0 8,9 0 4,-13 0 4,10 0 4,-5 0 4,-3 0-8,11 0 4,-8 0 4,8 0 48,-13 0-48,5-5 48,5 5-56,-6-1 44,-3 1-44,7 0-4,-2 0-4,-6 0 0,10 0-8,0-2 8,-10 2-44,0 0 44,6 0 0,-5-3 4,-1 3 0,9 0 8,-7 0-8,6 0 0,-8-2 0,2 2 0,0 0 4,3 0 0,-5-4 8,9 4 0,-7 0-4,6 0 4,-6 0-8,-2 0 4,5 0-4,5 0-4,-9-2-8,3 2-40,-3 0 40,4 0 4,0 0-4,5 0-4,-18 0 0,18 0-36,-5 0 48,-4 0 0,-1 0 0,8 0 0,-3 0 0,2 0-4,-7-2 0,5 2-4,-3 0 0,6 0 4,-3 0-4,-5 0 4,10-3 0,-6 3 4,1 0 4,-3 0-4,3 0 0,-5 0-4,10 0 0,-5-2 4,4 2-4,-5 0-4,-3 0 4,9 0 4,-2 0 0,-6-3 4,1 3-4,7 0 4,-5 0 8,-3 0 36,11 0-48,-13 0 0,10-3 0,-6 3-4,1 0-4,0 0 4,5 0-4,-10 0 0,5 0 4,-3 0 4,6 0 0,-2 0-4,-6 0 4,9 0 0,-4 0-4,1 0 4,-6-2 0,0 2 4,7 0 52,-7 0-56,0 0-4,10 0-8,-9 0-36,7 0 40,-14 0 0,6 0 8,2 0-8,8 0 0,-10-1 8,1 1 0,-1 0 12,0 0-12,2 0 0,0 0 4,0 0 0,-2 0-4,5-3 0,-4 3 0,-1-4 4,2 4 4,-2 0 0,2 0-4,-2 0-4,1 0-4,1-1 0,-7 1 4,12 0-4,-7-2 4,0 2 0,2 0 0,3-3 0,-12 0-12,7 3 12,2 0 8,-2 0-4,2-2 0,3 2-4,-4 0 0,-1 0 0,2 0 4,3 0-8,-3-3 0,-2 3 4,5 0 0,-4 0 0,-1 0 4,2 0 0,3-2 8,-3 2 0,-2 0 0,5 0 0,0 0 48,-4-3-52,-1 0-4,9 3 4,-8 0-8,4-2 0,-5 2-4,2 0-64,3 0 20,-4-3 36,4 3 4,-5 0 0,2 0 8,8-2-8,-5 2 8,-5 0 0,5-3 4,-4 0 0,4 3 0,-5 0-4,10 0 0,-5 0 0,-3 0-12,-2 0 4,5 0 4,0-4 4,-4 4 0,9-3 12,-10 0-12,5 3 0,-3 0 12,-2-2-12,5 2 0,-3 0-4,2 0 0,-3 0 0,0 0 0,7 0 4,-6-1-12,-2 1 8,2 0-4,6 0-40,-14 0 48,6 0 4,9 0 56,-7-3-56,3 3 0,-5 0 0,5 0-4,-3 0 4,-2-4 4,1 3 0,1 1 0,-2 0 0,0-4 0,2 4 0,0 0 4,-2 0-8,1-1-4,1 1-8,-2 0-4,5 0-36,-11 0 40,1 0 8,11 0 0,-9 0-4,0 0-4,3 0 0,2 0-4,-10 0 0,9 0-44,1 0 52,-5 0 8,0 0 0,4-2 12,-9 2-8,10 0 0,-2 0-4,-3 0-4,1 0-4,3 0 0,-8 0 4,7 0 0,5 0 0,-11 0 4,6 0 0,1 0-4,-4 0-4,0 0-4,3 0-4,-6 0 0,6 0 4,-2 0-4,-2 0 12,5 0-4,-7 2 4,6-2 0,2 0-4,-6 0-44,1 0 48,5 0 4,-10 0-4,10 0 0,-1 0 0,-5 0 4,2 0 8,2 0-4,-6 0-4,6 0 4,1 0 44,-4 0-48,0 0-4,5 0 0,-10 0-4,9-2 0,4 2 0,-13 0 4,7 0 0,1 0-8,-7 0 4,9 0 0,1 0 4,-9 0 4,6 0 8,2 0 0,-5 0-8,-1 0 0,6 0 8,-2 0 36,-6 0-44,6 0 4,2 0 4,2-5 36,-3 5-36,-8 0-8,7 0-4,2 0-4,0-1 0,2 1-8,-12 0 8,10 0 0,-2 0 4,2-3-8,-5 3 0,3 0-4,-2 0 4,4 0 4,-2 0 4,0 0 0,-6-2 4,11 2 0,-4 0-4,-1-2 12,-6-3 36,6 5-40,2 0-4,3 0 0,-5 0 0,-7 0-4,7 0 0,2 0 0,0-3 0,3 3 4,-13-3-4,9 3 12,1-2-12,6-1 8,-6 3 52,-2 0-52,0-1 0,2 1 0,-1-4-4,1 4 0,-2-1 4,2 1 0,-2 0 0,10-7 0,-10 7 36,1-1-44,1 1-68,-2 0 64,0 0 4,2-2-4,3 2-4,-12 0 8,7 0-8,0 0 8,2-3-4,0 3-4,-5 0-52,3 0 60,-2 0 0,7 0 4,-8-3-4,3 3 4,-3 0 4,5 0 0,-1 0-4,-9 0 8,10 0-8,3-2 0,-4 2-4,-9 0 0,10 0 4,-2 0-4,-3 0 4,0 0 8,3 0-12,2 0 0,-9 0-4,7 0 4,-1 0 0,-4 0 4,7 0-4,-9 0 8,7 0 0,2 0 4,-5-3-4,0 3-4,4 0-4,-9 0-12,10 0 4,-5 0-40,0 0 48,3 0 8,-7 0-8,7 0 12,-1 0 0,-4 0-12,-1 0-8,7-2 4,-4 2-8,0 0 0,3 0 0,-6 0 0,7 0 4,-12 0 0,16 2 4,-13-2 4,7 0-4,-8 3 4,11-3 8,3 0 0,-16 0 4,11 0 0,-6 0 48,6 0-60,6 0 4,-19 0-4,15 0 0,-8 0 8,6 0-4,1 0-4,-4 0 4,0 0 0,-3 0-4,6 0-8,1 0-4,-7 0-36,6 0 48,-6 0 4,6 0-4,-4 0 0,3 0-48,-7 0 40,10 0-4,-7 0 4,3 0 4,-4 0 0,6 0 0,0 0 0,-2 0-8,-6 0 8,13 2 4,-13-2 0,10 0 4,-4 0-4,-6 0 0,13 0 8,-13 0-4,10 0 8,0 0 36,-7 0-36,3 0-4,4 0 0,-10 0-4,10 0-4,-2 0 0,0 0 0,-2 0 0,-2 0 0,5 0-12,1 0 0,-10 0 0,13 3 4,-4-3-52,-9 0 56,10 0-4,0 0 0,-5 0-32,0 0 40,4 0 0,-9 0 0,10 0-4,0 0 4,-7 0-4,3 0-44,2 0 44,0 0 4,-6 0 4,6 0 4,7 3-4,-14-3 8,7 0-4,0 0-8,2 0 8,-5 0 40,4 0-40,-4 0 0,3 0 4,5 0 0,-3 0-8,-5 0-4,3 0 0,2 0-4,-1 0 4,-1 0 0,2 0 0,0 0 4,-2 0 0,5 0-4,-4 0-8,-1 0-4,0 0 8,2 0 4,0 2 40,-2-2-40,2 0 0,-1 0 8,-1 0-4,0 0 0,2 0 0,-2 0-4,10 0 0,-8 0-4,-2 0-44,0 0 40,1 0 4,9 0-4,-8 0-4,-2 0 4,8 0 4,-14 0 0,15-2-8,-8 2 8,3 0 0,-2 0 0,0 0 4,6 0 4,-3 0 4,0 0-4,0 0 0,-4 0-4,-1-3 0,13 3 4,-11 0 4,-2-3 0,10 3 0,-7 0 0,4 0 4,-7 0 0,6 0-8,-5 0 4,7 0 4,-3 0 36,-4 0-40,1 0-4,6 0 0,-6 0-4,-2 0 4,10 0 4,-10 0-8,5 0 4,-4 0-4,1 0-4,1 0 0,-1 0 0,0 0 0,-1 0-4,-1 0-4,0 0 0,2 0 0,-5 0 4,5 0-4,-2 3 4,-7-3 4,7 3 4,0-3 0,-1 2 0,-2-2-4,3 0 0,-7 0-4,9 1 4,1-1 4,-9 0-4,3 3 4,-4 1-4,9-4 4,1 1 0,-9-1 4,4 0 8,3 4 36,-1-4-44,-2 0 0,2 0 8,-6 0-8,6 0 0,1 0-4,0 0 0,0 0 8,4 0-4,-5 0 4,-6 0-4,14 1 0,-14-1 0,15 0-4,-7 0-4,-2 0 0,0 0-4,2 0 4,-2 0 0,2 0 0,7 0-8,-9 3 0,0-3 0,2 0 0,8 0 0,-8 2 12,1-2-4,-1 0-8,-1 0-32,4 3 44,-2-3 4,-1 0-4,0 0-4,6 0 4,-3 0 8,-3 0 0,-2 0-8,9 3 0,-4-3 0,0 0 0,0 0 8,-3 0 0,6 0 52,-3 0-56,-5 0-4,2 0 0,7 0-12,-4 0 12,-1 0-4,-3 0 4,4 0-8,-3 0 4,8 0-4,-7 0 0,-1 0 4,-1 0 4,8 0 0,0 0 8,-9 0 4,2 0 36,3 0-40,-5 0 0,10 0 4,-5 0 36,-4 0-48,4 0 4,-1 0 0,-3 0 0,9 0-4,-10 0 0,7 0-4,-7 0-4,8 0 0,-3 0 4,1 0 4,-6 0-12,5 0-36,-3 0 36,6 0 4,-3 5 4,-5-5 0,2 0 0,8 0 4,-5 2 0,-1-2-8,-3 0 0,3 0 0,6 0 4,-5 0 4,-5 2-4,2-2 0,8 0 4,-5 0-8,-1 0-4,-3 0 0,0 3 0,4-3 0,-5 0 12,10 0 0,-5 1-4,-3-1 4,2 5 0,0-5 0,-3 0 0,9 2 0,-10-2 0,7 0 0,-7 0 0,8 1 0,-3-1 0,2 0-4,-3 0 4,-4 4 0,9-4 0,-8 0-4,4 0 4,-5 1-12,2 3 4,8-4 0,-5 0 0,0 3 8,-5-3 0,5 0 8,4 0 0,-4 1 0,-5-1 40,2 0-44,8 2 0,-5-2 8,0 0-8,-5 0 4,5 0 40,-4 3-48,1-3-8,6 3-56,-3-3 64,-3 0 48,6 0 24,2 0-24,-18 0-48,17 4-4,-9-4-44,7 0 44,-7 0 0,0 0 0,7 0 4,-7 0-4,0 0 0,1 0-8,4 0 8,-5 3-44,2 0 44,3-3-8,-3 2 4,-2-2 8,5 3 8,-4-3-8,-1 0 0,2 0 0,8 0 4,-10 0 4,10 0-4,-18 0 8,18 0-12,-6 2 8,-2-2 4,-2 0-8,2 0-4,3 0-4,-5 3 0,5-3 4,-4 3 4,1-3-4,6 0 4,-3 0 0,-5 0 8,7 2-4,-2-2 0,-5 0 0,1 0-4,8 0 0,-4 3-4,-5-3 4,1 0 0,9 0-4,-2 0 0,-6 0 0,-2 0 0,2 0 8,3 0 0,-4 0-8,7 0 4,-3 0-4,-3 0-4,3 0-44,0 2 44,-5-2 4,2 0 0,-1 0 0,7 0-4,-3 0 0,-3 0 4,3 0 0,-3 0 4,-2 0-4,5 0 0,-4 0-4,-1 0 4,0 0-4,10 0 4,-8 0-8,-2 0 0,2 0-4,-2 0 8,1 0-8,-1 0 4,10 0 8,-8 0-8,-2 3 4,0-3-4,2 0 4,-1 0-4,-1 0 4,5 3 0,-3-3 0,3 0 4,-5 0 4,2 0-4,-1 2 4,-1-2 0,2 0 44,6 0-48,-6 0 0,-2 0 4,2 0-4,6 1 0,-6-1 0,2 0 8,-3 0-8,5 0 4,-6 0-4,5 0 0,-3 4 4,-2-4 0,10 0 0,-10 3 4,5-3-8,0 0 0,-4 0-48,-1 0 48,5 0 0,-3 0-4,0 0-4,7 1-4,-9-1 0,9 2-36,-8-2 40,1 0 8,-2 0 0,5 0 0,-3 0 0,6 3 0,-8-3 0,6 0-4,-1 3-8,-3-3 12,-2 2 8,5-2 0,-3 0-8,6 0 0,-3 3 0,-5-3 4,6 0 4,-6 2 0,7-2 40,-7 0-36,8 0-12,-3 0-4,-3 0 0,-2 0 4,5 0 0,1 0 0,-6 2-4,0-2 4,10 0-8,-5 0 4,-3 4-4,-2-4 4,10 2-8,-2-2 0,-15 0 0,17 3-32,-10-3 44,5 0 0,-3 2 0,11-2 4,-13 0 4,5 1-4,0 4 0,-4-5 0,9 0 4,-7 0 0,7 0 4,-5 0 72,-3 0-36,11 0-40,-13 0-4,13 0 4,-13 0 32,10 0-40,-1 0-60,-9 0 0,7 0 48,0 0 8,-1 0 4,2 4 0,-3-4-4,5 0 0,-5 0-8,-5 0 0,13 0 0,-8 0 0,8 0 12,-12 0 0,4 0 4,5 0 40,-7 0-40,7 0-4,-5 0 8,-3 0 0,8 0-8,-7 0-44,2 0 44,8 0 0,-12 0 8,4 0 0,5 0 0,-10 0 4,5 0-8,5 0 8,-5 0-12,-3 0 8,11 0-4,-10 0 8,2 0 0,5 0-4,-9 0-8,4 0-40,3 0 40,-3 0 0,-3 0 8,11 0 0,-13 0-4,10 0-4,-7 0-4,4 0 4,-3 0 0,5 0 60,-3 0-48,-6 0-8,13 0-4,-13 0 0,10 0 4,-5 0 0,-5 0 0,10 0 0,-2 0 40,-2 0-40,-5 0 40,8-4-44,-5 4 4,-3 0-8,12 0 8,-11 0-4,8 0 0,-7 0 0,2 0-8,0 0 8,-3 0-48,7-5 48,-5 5-8,5 0 0,-4 0 8,-3-1 8,11 1 4,-11 0-12,4 0 0,4 0-12,-8 0-84,3 0 96,4-2 0,-9 2 4,5 0 8,8 0 60,-11-3-60,11 3 44,-13 0-52,10-2 0,-7-2 0,7 4-4,0 0 4,-5-2 4,3 2-4,-2 0 0,2 0-4,-3-2 0,-5 2 0,13 0 0,-11-3 12,11 3-4,-13-2-4,13 2 0,-8-3-4,2 3-8,1-3 8,-7 3-4,3 0 0,9 0 0,-12 0 4,12-2 4,-11 2-4,8-1 0,-5 1 4,3 0 0,0-3 0,-3 3-4,5-4 8,-5 4-8,4 0 4,-4 0 0,4-1 4,-5 1-4,6-2-4,-5 2 0,3-6 4,-1 6-4,1-2-12,0 2 8,-6 0 4,3-3-12,4 1 0,-4 2-60,4 0 60,-5-3-32,5 0 44,-3 3 0,2 0-72,-3-2 68,0 2-4,8 0 4,-11 0 4,3-3 8,8 3 40,-5 0-36,-2-2 48,3 2-60,-5-3-8,9 0-4,-12 3 12,12 0 0,-12 0 4,12 0 8,-13 0 48,13-4-12,-8 4-48,2-3-56,1 0 56,-3 3 12,5-2-8,-7 2 0,10-1 0,-3 1-4,-5-3 12,4 3-12,-4-4-8,8 3 8,-3 1 0,-5-4 8,8 4 0,-10-1 0,10 1 0,-8-2 4,5 2-4,-5-5-8,8 4-4,-3 1 4,-5-3-4,8 3 4,-5 0 0,-3 0 0,8-2-8,-4 2-52,-4-2 48,8-3-28,-5 5 40,-1 0 8,6 0-4,-5 0-4,0-3-8,5 3 0,-8-3-4,5 3 4,-5-2-4,8 2-60,-3-3 64,-5 3-52,3 0 52,-3-1-40,8 1 0,-12 0 0,12 0 48,-13-4-4,10 4-40,0 0 32,-7 0-48,7 0 52,-5-1 4,3 1 4,-1 0-4,1 0 4,-3-4 48,8 1-40,-13 3 4,13 0 52,-12-1-64,12 1 4,-11 0 0,11 0 56,-5-2-60,0 2 0,-1-3-60,1 3 60,-3-3 12,5 3 36,-5 0 0,8-2-40,-13 2 4,13 0-4,-4 0-8,-4-3 0,5 3-48,-5 0 48,8-2 0,-5 2 40,0-3-40,-3 3-48,8-2 44,-3 2 4,-5 0 12,5 0-12,3 0 0,-8-3 8,8 3 40,-4 0-48,-5 0 4,9-3 0,-12 3-4,12 0 0,-4 0-72,-3 0 68,2-5 0,0 3-52,5 2 56,-11 0 12,3-3-4,5 3-8,3 0 0,-8 0 0,3 0-48,-3 0 48,8-2 12,-12 2 72,12 0-36,-4 0-36,-4 0-12,4 0 0,1-1-72,-7 1 16,7-5 56,-5 5 60,3 0 48,-1-2-48,1 2-52,-3 0-8,3-1 0,-3 1-84,5-4 84,-5 4 0,4 0-4,-1 0-4,-3-1 4,4 1 0,-3-3-68,2 3 72,-3 0 0,5 0 0,-5 0 0,8-4 0,-5 4 0,-3 0 48,5 0 24,-5 0-72,8-1 12,-4 1-4,-4 0 4,8-3-12,-9 3-8,0-2-52,9 2 60,-3-3 8,-5 3 0,8 0 0,-3-4-8,-5 4 0,8 0 0,0 0 12,-3 0-4,-7 0-4,10 0 0,0 0-4,-11 0 0,11-3-4,0 3-4,-5-3 8,-2 3 0,7 0 0,0-2-48,-5 2 40,2 0-4,3 0 8,0 0 4,-10 0 8,7-3 0,3 3-4,0 0 4,-8-1 0,8 1-4,0 0 0,-3 0 8,3-4-4,0 4 4,-8-3 0,8 3-8,0 0 8,0-2-4,0 2 0,-5 0 4,-3 0-12,8-3-4,0 3-44,0-1 44,-5 1 0,-1-4 4,6 1 0,0 3 12,0 0-8,-5 0 0,-3-1 0,8 1-4,0 0-4,0-2 0,-4 2-44,4 0 48,-3-3 0,3 3 8,0 0-4,0-4 44,-9 4-44,5-1 8,4 1-8,0 0 0,-8 0 4,8-2 4,-5 2-12,5-3 0,-6 3 0,6 0 4,-5-3 4,5 1 40,0 2-48,-8 0-8,8-3-4,0 3 4,0 0 0,-5 0 4,5 0 0,-8 0 4,8 0 4,0-2 8,0 2-8,0 0 0,0 0 8,0-3-4,0 3 0,0 0-8,-3-3 0,3 1 4,0 2 4,0 0-8,-8-3 8,8 3-4,0 0-4,0 0-4,0 0 4,0 0-4,0-2 4,0 2 0,0 0 4,0 0 0,0 0 0,-4 0-4,4 0 0,0 0 0,0-1 0,0 1 4,0 0 4,0 0 0,0 0 4,0 0 0,0 0 48,0-5-52,-4 5-8,4-2 4,0 2-4,0 0 0,0 0-48,0 0 44,0 0 4,0 0 8,0 0-8,0-1 4,-7 1 56,7 0-56,0 0-4,0 0-4,-6 0 0,6-4-4,0 4 4,0 0-4,0 0 0,0 0 4,0-1-8,-7 1 4,7 0 8,0 0 8,0-3-4,0 3 4,-5 0 0,5 0 4,0-2-4,0 2 0,0 0 0,0 0 0,-8 0 4,8 0-4,0 0-8,0 0-8,0 0-40,0 0 40,0 0-4,0 0-36,0 0 44,0 0 4,0 0 0,0 0 0,0 0-4,-3 0 4,3-3 0,0 3-8,0 0-40,-8 0 44,8 0 4,0 0-12,0 0-48,0 0-36,0 0 0,0 0 88,0 0 8,0 0-12,0 0-88,0 0 40,0 0 52,0 0-4,0 0-48,0 0 52,0 0 0,0 0 0,0 0 4,0 0-4,0 0 4,0 0 4,0 0 8,0 0 0,0 0 4,0 0 0,0 0-4,0 0-4,0 0-4,0 0-8,0 0 0,0 0-52,0 0 0,0 0-12,0 0-12,0 0 12,0 0-4,0 0 28,0 0-12,0 0-12,0-4 60,0 4 0,0 0 0,0 0 0,0 0 12,0 0 0,0 0 48,0 0-36,0 0 36,0 0-40,0 0 4,0 0-4,0 0-8,0 0-4,0 0 0,0 0-44,0 0 0,0 0-12,0 0 0,0 0-28,0 0-8,0 0 0,0 0-12,0 0-16,0 0 16,0 0 0,0 0-40,0 0-20,0 0-4,0 0-20,0 0-76,0 0-124,0 0-184,0 0-184,0 0-224,0 0-468,0 0-477,0 0-527,0 4-1536,0-4-609,0-4 901</inkml:trace>
  <inkml:trace contextRef="#ctx0" brushRef="#br0" timeOffset="0.99">17281 11994 2784,'0'0'2148,"0"0"2057,0 0-2309,0 0-340,0 0-268,0 0-160,0 0-48,0 0-127,0 0-121,0 0-128,19-37-28,-19 35-64,5-2-48,-5 2-100,0-3-124,0 4-96,0 1-124,-5-2-120,-3-1 0,5-1-204,-5 4-64,-7 0 24,-3 4 60,-1 1 48,-5 4-44,4 4 20,-4-2 52,3 6 44,-2-3 64,2 1 84,2 1 48,6-2 112,2 4 172,-2-5-28,6 5-108,-6-2-48,5-1-12,8 2 44,0 1 40,0 3 12,8-3-76,5 0-144,2 0-12,1-2-44,5-5-40,3 2-48,-4-3-12,4-2 0,-5-3 48,2-4-84,-9-1-48,9 0 20,-10 0-68,0 0-52,-6-1-44,2 1-128,-1 0-8,-6-2-12,7 2 92,-7 0-8,0 0-64,-7 0-16,1-3-120,6 0-212,-7 1-92,2-1-337,5 1-395,-8 2-604,5-3-1844,3 1-721,-8-1 1433</inkml:trace>
  <inkml:trace contextRef="#ctx0" brushRef="#br0" timeOffset="0.99">17489 11980 1592,'0'0'11541,"0"0"-8365,0 0-1695,0 0-689,0 0-104,0 0 60,0 0-76,0 0-172,0 0-184,0 0-268,0 0-48,0-4-388,0 8-28,3 4-180,6 2-300,-5-1-348,1 4-817,-5-3-2595,0 0-3037</inkml:trace>
  <inkml:trace contextRef="#ctx0" brushRef="#br0" timeOffset="0.99">17522 12143 860,'0'0'9261,"0"0"-6461,0 0-1324,0 0-276,0 0 353,0 0 119,11 42-116,-11-27-400,0 2-380,0 0-204,0-5-176,8 8-128,-8-9-76,5 2-108,-5-6-84,0 1 4,0-7-4,0 4 0,0-5-132,0 0-60,0 0-76,0 0-240,0-5-144,0-4-360,0-6-488,0-1-944,0-5-769,-5-2-1087,-3-1 11,8 3 105</inkml:trace>
  <inkml:trace contextRef="#ctx0" brushRef="#br0" timeOffset="0.99">17706 12253 11081,'0'0'3844,"0"0"-3620,0 0-216,0 0 320,0 0 745,0 0 455,0 0-520,0 0-356,0 0-140,0 0-12,16 29-36,-8-29 8,-8 3 76,3-3 32,5 0-96,-8 0-48,0 0-24,0 0 20,0 0 16,5-3-28,-5 0-48,0 1-56,5-3-64,-5 0-72,0-3-48,0 2-36,0-5-96,0 3-48,0-5-36,0 0-12,0-4-60,0 3 0,0 1 24,0 2-24,0-2-4,0 3 40,0 5 48,0-1 12,0 4 12,7-3-12,-7 5 12,4-5 36,-4 5-60,9 0 0,-6-3 0,6 3 24,-5 0 40,7 0 0,-3 0-4,3 3-48,-1-3 12,-2 2 0,-5 1 0,5 1-12,-4-4 12,-4 1-40,0-1-80,8 0-96,-8 0-52,0 0-56,0 0-64,0 0-60,0 0-196,0 2-316,-8-2-188,8 3-316,0 0-477,0-3-1011,-4 2-2624,4-2-445</inkml:trace>
  <inkml:trace contextRef="#ctx0" brushRef="#br0" timeOffset="0.99">18010 12130 1696,'0'0'796,"0"0"2096,0 0-899,0 0-593,0 0-336,0 0-96,0 0 200,0 0 152,0 0 100,0 0-236,0 0-231,0-23-181,0 23-56,0 0-48,0 0-116,0 0-88,0 0-120,0 0-124,0 5-148,0-1 60,0 2 124,0 4 48,-7 1 112,7 2 20,0 3-60,0 0-60,-5-3-64,-3 7-96,8-7-32,0-1-76,0 1 24,0-3-60,0 3 60,0-5-12,8-3 12,-3 0-72,-5-2-56,7-1-16,-2-2-12,3 0-12,5-2-76,-10-6 16,16 0-100,-9 0-104,1-2-40,1-1-76,-4-1-132,-3 3-160,3 6-432,-5-7-432,5 7-837,-8-1-703,0 1-2356,0 2-617</inkml:trace>
  <inkml:trace contextRef="#ctx0" brushRef="#br0" timeOffset="0.99">18204 12143 9321,'0'0'4840,"0"0"-3816,0 0-920,0 0-96,0 0 476,0 0 321,0 0 239,0 0-140,0 0-228,0 0-88,6 34 72,-6-23-64,0 2-36,0 3-160,0 1-60,5-6-24,-2 2-60,-3-2-100,0-1-48,13-2-24,-13-3-84,12 0 8,-12-2 4,12 0 60,-12-3 4,13-3-4,-1-5 0,-1 1-64,-3-1 40,0-3-36,5-2-8,-2 0-4,2-3-8,-5 5-76,-4-7-24,4 3-88,3-1-56,-11 0-52,0-2-60,5 5 24,-5-1-12,0 2 24,0 4-36,0-3 12,0 6-4,-5 0 40,5 2-16,0 3-96,-8-2-236,5 2-400,-5 0-565,4 0-507,4 0-824,-8 0-1728,4 0 75</inkml:trace>
  <inkml:trace contextRef="#ctx0" brushRef="#br0" timeOffset="0.99">18527 11863 1240,'0'0'7745,"0"0"-5061,0 0-1184,0 0-712,0 0-168,0 0 240,0 0 221,0 0 63,8 41 44,-8-25-120,0 7-44,10 2-40,-10 5-124,3-3-12,-3 5-136,0 2-108,0-8-88,0 5-168,0-7-68,0-1-76,0-4-72,0 1-24,0-8-108,0 1-4,0-3 0,0-2-44,0-6 0,0 1-12,0-3-132,0 0-172,0 0-128,0 0-100,0-3-92,0-7-260,0 0-548,8-4-1036,-8-7-1941,3 6-2095,-3-6-1489</inkml:trace>
  <inkml:trace contextRef="#ctx0" brushRef="#br0" timeOffset="0.99">18768 12167 756,'0'0'6341,"0"0"-3473,0 0-1000,0 0-360,0 0-72,0 0 140,0 0-23,0 0-293,0 0-244,0 0-272,0-5-184,0 5-148,0 0-84,0 0-72,0 0-28,0 0-44,0 0-40,-8 0-36,5 2-60,-5 1-48,4 5-48,-5-1 48,-3 2 24,12 1 168,-11 3-8,11-3-4,-11 3-84,11-4-24,0 4-72,0-5-96,0-3-24,0 2-48,0-4 20,11 2 28,-11-2 0,11-3-36,-3-3-28,5-2-68,-1-1 8,-1-4-96,-3-1 96,5-2 76,-2 1-28,1-5 16,-3 4 8,3-5-48,-8 3-180,3 1-164,-7 4 172,0-1 392,0 6 48,0-3 260,0 6 72,0 2-76,0 0 36,0 0 28,0 2 80,0 4 172,0 1-52,0 9-192,0-2-72,0 1-76,0 6-12,0-6-56,0 2-52,0-2-108,0-1-48,0-4-24,0-2-124,0-3-300,0 0-156,5-2-136,-5-3-148,3 0-136,-3-3-600,10-5-2305,-7-2-3475</inkml:trace>
  <inkml:trace contextRef="#ctx0" brushRef="#br0" timeOffset="0.99">18954 12070 6037,'0'0'10537,"0"0"-8369,0 0-1896,0 0-272,0 0 0,0 0 564,0 0 184,0 0 396,0 0-224,0 0-336,0 0-224,6 3-68,-6 2-76,5 0 16,-5-3-16,0 4 0,8-2 12,-3 2-56,6-3-64,-2 0-100,2 2 0,-1-1-8,1-4-96,0 0-124,10 0-80,-10 0 0,1-4-88,-4 1-108,5 1-60,-5-1-48,-5 0-164,5 0-304,-5 0-868,7 3-1813,-10-4-1863,0 4-1369</inkml:trace>
  <inkml:trace contextRef="#ctx0" brushRef="#br0" timeOffset="0.99">19085 11949 3020,'0'0'2685,"0"0"1679,0 0-2628,0 0-556,0 0-136,0 0 220,0 0-43,0 0-261,0 0-192,0 0-164,0 0-188,0-19-72,0 19-48,0 0-28,0 0-24,0 0 0,0 0-12,0 3 0,0 5 96,0 2 120,0 1 148,0 3-136,0 11-64,0-6 40,0 7-12,-8-2-64,4 1 4,4-1-16,0 5-48,-8-7-60,8-4-8,0 7-76,0-8-12,0-2-60,0-1-76,0-4-8,0 3 0,0-5-8,0-1-4,8-1-84,-8-4-84,0-1-48,0-1-64,0 5-56,0-5-48,0 0-64,0 0-108,0 0-108,0 0-148,-8-6-304,8 4-556,-3-6-1324,3 5-2929,0-7-2452</inkml:trace>
  <inkml:trace contextRef="#ctx0" brushRef="#br0" timeOffset="0.99">19290 12164 4136,'0'0'9697,"0"0"-7257,0 0-1531,0 0-301,0 0 380,0 0 412,0 0-268,0 36-232,0-27-208,0-1-224,0-3-284,0 3-136,3-4-48,-3 2-108,0-1-196,0-4-60,0-1-132,0 0-84,0 0-188,0 0-244,0 0-488,0-4-953,0-1-3395,0-5 135</inkml:trace>
  <inkml:trace contextRef="#ctx0" brushRef="#br0" timeOffset="0.99">19318 11955 10317,'0'0'7301,"0"0"-5281,0 0-1308,0 0-556,0 0-144,0 0 124,0 0-76,0 0-60,0 0 0,0 0-196,0 0-452,0 0-332,0 0-404,0 0-669,0 0-1083,0 0-2252,0 0-469,0 0 4785</inkml:trace>
  <inkml:trace contextRef="#ctx0" brushRef="#br0" timeOffset="0.99">19442 12119 1056,'0'0'9785,"0"0"-5701,0 0-2980,0 0-659,0 0 39,0 0 460,-8 34 192,5-23 4,-5 0-104,8 2-260,0-1-264,-4 1-200,-5-2-80,9-1-76,0 2-24,0 0 28,9-4-16,-5-2-72,-4 1-12,11-4-60,-3 2-4,3-2-8,2-3-48,3 0-36,1-8-24,-6 3-160,2-3-48,6-2 28,-6-3 44,-6 4 52,-7-4 56,13 2-168,-13-2-24,0 1-24,0 1 96,0-2 60,0 3 88,-13 5 44,13-1-8,-7 0-52,-6-1-8,0 2 28,7-1 116,-7 4 96,10 2 112,-5 0 100,-5 0-124,13 0-76,-8 0-108,8 0-72,-12 0-100,4 0-36,3 0-268,-3 2-284,8-2-524,-3 6-781,-5-6-915,8 2-2624,0-2-753</inkml:trace>
  <inkml:trace contextRef="#ctx0" brushRef="#br0" timeOffset="0.99">19751 12164 2716,'0'0'316,"0"0"3005,0 0-1513,0 0-952,0 0-600,0 0-164,0 0-80,0 0 288,0 0 36,0 0 0,0 0-104,-11 0-232,11 0-40,0 0-76,0 3 116,0-3 116,0 5 272,0-2 140,0-3 280,0 2 176,0 3-68,0 1-44,0-6-44,0 10-19,-4-7-37,-5 5-128,9 0-64,0-1-176,-4 3-96,0-2-112,4 0-72,0 0-52,-9-5-64,6 3 32,3-4-40,0-2-4,0 0 4,0 0 60,0 0-48,0 0 52,0 0 56,0 0-56,0-3-64,3-5-12,6 0-52,-9 0 16,0 0-36,0-5-28,4 1 4,0 1 56,-4-2 48,0 0 4,9 2 0,-5-5 52,-4 3 8,11 0 76,-11 1-16,8 6 4,-5 0-52,5 2-60,-8-2 76,5 4-88,-5 2-8,8 0-52,-3 0 56,2 0 4,-7 8 136,8-4 132,0 8 244,-3-2 348,6 5-288,-11 2-148,13-2-24,-7 1-4,-1-1-92,3-2-136,-3-4-48,3-2-36,-5 3-36,1-2-48,-4-4 0,8 0-60,-4 1-168,-4-5-40,0 3-56,0-3-40,0 0-168,0 0-268,0-5-316,0-2-696,0 3-1033,0-4-2515,-4 1-1973</inkml:trace>
  <inkml:trace contextRef="#ctx0" brushRef="#br0" timeOffset="0.99">20373 11875 836,'0'0'8261,"0"0"-3713,0 0-2616,0 0-735,0 0-365,0 0-104,0 0-24,0 0-152,0 0-232,0 0-320,0 0-272,0-20-304,0 20-124,0 0-368,8 0-409,-4 5-455,4-2-1052,3 2-2585</inkml:trace>
  <inkml:trace contextRef="#ctx0" brushRef="#br0" timeOffset="0.99">20393 12073 4360,'0'0'2525,"0"0"1975,0 0-2668,0 0-596,0 0 0,0 0 269,3 39 15,5-26-256,-8 2-312,0-2-308,0 1-256,0 1-204,0-2-88,0 0-92,0-4-4,0 1-60,0-3 12,0 1-24,0-4-4,0 0-92,0 1-172,0-2-172,-8-3-132,8 1-92,-3-1-48,3 0-68,-8-1-392,8-4-821,0-6-2071,-4 3-1969</inkml:trace>
  <inkml:trace contextRef="#ctx0" brushRef="#br0" timeOffset="0.99">20701 11989 1252,'0'0'9885,"0"0"-7921,0 0-1316,0 0-280,0 0 504,0 0 665,0 0-57,0 0-260,0 0-364,0 0-352,-13 38-200,2-22-172,0-3-88,6 1-44,2-1-12,-10-1-60,5 0 24,8-2-24,-3-2-4,3-1-20,0 4 12,0-5-196,3-1 56,-3 2 116,8-4 108,-5 0 0,7 2 12,-2-2 48,0-1 4,-5 3-4,8-2-48,2 0-4,-5-3-4,4 0-4,-7 3-48,3 1 0,3-1-40,-11-1 16,5-2-40,-2 1 112,-3 6 160,0-2-12,0-1 36,-3 3 20,-2 3-8,-1-4-36,1 0 8,-8 6-20,1-4-4,4-2-44,-5 4-4,10-2-12,-5-3-72,-3 0-12,11-2-48,0-1 0,-5-1-48,2-1-100,3 5-168,0-5-88,0 0-48,0 0-88,0 0-112,-10 0-152,10-6-468,0 4-1293,0-9-3363,0 4-529</inkml:trace>
  <inkml:trace contextRef="#ctx0" brushRef="#br0" timeOffset="0.99">21552 12020 1368,'0'0'8337,"0"0"-5737,0 0-888,0 0-536,0 0-116,0 0-27,0 0 47,0 0-12,0 0-160,0 0-240,0 0-168,0-26-148,0 25-60,0-3-64,0 4-56,0-1-104,0-1-68,-12 2-96,12 0-64,-8 0-8,-13 3 24,10 9 32,-7-3 52,-1 6 60,4-2 128,-3 6 128,7 2 0,-10-1-16,10-1-68,0 4-16,7-2 12,-1-2 64,5 1-16,-8-3-72,8 0-144,8-5-72,-8 1-36,9 0 48,2 0 48,0-3-36,2-2 36,6-5-36,-6 5-12,7-4 8,-7-4-44,0 0 0,6 0 12,-8 0-12,2 0-64,-5 0-92,-1 0-88,-2 0-24,-5 0-60,8 0-112,-5 0-72,-3 0-104,0 0-208,0 0-232,0-4-285,0 1-807,-3-2-2284,3 4-1953</inkml:trace>
  <inkml:trace contextRef="#ctx0" brushRef="#br0" timeOffset="0.99">21857 12122 8905,'0'0'4856,"0"0"-3388,0 0-940,0 0-176,0 0 193,0 0 347,0 0-284,-32-5-236,19 7-176,5 6-136,-3 2 16,6-2 156,-3 1 100,-4 4 120,12 2 160,-4 3-76,0-4-84,4 6-76,0-4-72,0 0-16,0-3-68,0 0-88,8-2-72,0-3-60,-4-1-12,9-6-48,-2 2-24,2-3-12,-2-4-12,10-3-28,-13-1 16,4-5-12,-1-1-52,2-3 40,-5 3-16,-5-7-32,5 6-124,-8-6-136,3 3-96,-3-3 32,-3 2 48,3 5 112,-8 1 60,5 1 136,-5 4 160,5 5 8,-7 3-8,-1 0-4,6 0-92,-7 3-4,9 5-12,-18 4-36,10 1-64,6-2-196,-3 2-340,-3 0-349,11-4-687,-13 4-932,13-6-1896,0-1-485</inkml:trace>
  <inkml:trace contextRef="#ctx0" brushRef="#br0" timeOffset="0.99">22032 12255 9241,'0'0'4408,"0"0"-3332,0 0-760,0 0 12,0 0 476,0 0 509,0 0-113,0 0-192,0 0-228,0 0-220,0 0-168,13 14-188,-13-17-56,8-4-4,-3 1 64,1-2-40,-1-3 16,3 1-52,0-1-36,-8-1-24,12-1-64,-12 2-4,12-2-4,-12-2-4,7 3-44,-2 0-12,3 3-24,-8-3 36,5 6 48,-5 3 0,0-1-8,0 4-52,0 0-4,8 0-20,-8 0 12,0 0 72,3 4 36,-3 4 184,8 1 56,5-2 28,-5 6-40,-1 3 124,-3-8 264,8 3-352,-3 2-128,3-5-100,-9 2-12,8-2-48,2-1-12,-8-6-8,6 2-88,1 1-52,-12-4-92,8 0-144,-3 0-220,-5 0-172,0 0-156,0-4-320,0 4-612,0-4-581,-5 4-759,-3-4-2380,8 4-89</inkml:trace>
  <inkml:trace contextRef="#ctx0" brushRef="#br0" timeOffset="0.99">22562 11998 484,'0'0'4760,"0"0"2149,0 0-4513,0 0-924,0 0-567,0 0-73,0 0 84,0 0 4,0 0-88,0 0-200,0 0-240,-16-15-224,16 15-168,-8 0-8,5 3-88,-5 0 24,4 9 60,-5-3 0,-3 1 4,1 3 4,-2 2-4,5-4 8,-3 2 96,3-2 48,8 1-68,-5-3-76,5-1-76,0-1-56,0 1-40,0-3-32,5 3 8,-5 0 12,8-3 52,3-2 44,-8 3-44,2-1 20,8 3 28,-7-3 12,-1 3 60,3-8-52,-4 10 16,5-7 48,-9 5 124,4-3 8,-4 3 136,0-3-48,0 2-48,-4 1-16,-5 0 40,9 0 0,-12 0-52,7-2-20,-6 4-4,3-2-48,0-1-60,-11 1-12,6-2 0,1 1-60,-1-3-36,10 1-28,-7-1-68,4-4-40,-2 4-48,3-4-60,-1 0-64,6 0-160,-5 0-124,5-4-196,0 0-372,0-5-1173,5 2-3175,1-1 51</inkml:trace>
  <inkml:trace contextRef="#ctx0" brushRef="#br0" timeOffset="0.99">22691 12188 2644,'0'0'8033,"0"0"-5133,0 0-1948,0 0-892,0 0 196,0 0 460,0 0 565,0 0 59,39 13-476,-31-13-532,-3 5-236,6-3-44,-2-2 80,4 0 176,-2-7-88,-8 6-124,2-1-88,3-5 4,-3 4-12,-5-3-84,0 1-160,0-2 108,0-1 64,-5 0 24,-3 2-16,8-2-20,-8-2-64,-3 2-84,-2 3 24,0 0 84,6 0 120,-6 5 4,0 0 184,13 0-124,-6 5-60,-2 0-60,3 8 60,-2-3 280,3 3 160,-4-2 12,8 5-12,0 2-76,0-3-36,0-1-48,8 1-108,-4-2-108,3-2-64,6-1-160,-7-4-68,4 2-64,1-3-100,1 3 88,-8-6-172,9-2-236,7 0-248,-17-2-352,2-4-461,8 1-687,-13-2-2052,6 1-713,-1-4 2173</inkml:trace>
  <inkml:trace contextRef="#ctx0" brushRef="#br0" timeOffset="0.99">22955 12246 4332,'0'0'5717,"0"0"-3577,0 0-1452,0 0-444,0 0 392,3 36 832,-3-28-19,0-3-281,0 0-168,0-2-204,0-1-256,0-2-200,0 0-84,0 0 12,0 0 100,0 0 212,0 0 148,0 0-124,0-5-204,0 0-148,0-5-128,0 2-40,0-3 0,0 0 12,0-4-24,0-1 12,0 1 36,0-3-24,0 4 16,10-2 32,-7 0 0,-3 1 36,0 2 0,11 3-36,-11 1-48,9 2-84,-9-1-12,4 3-12,4-1-48,-3 4 48,-5-1-36,7 3 40,-2-2-52,3 2 12,-2 2-24,-6 1 12,13-1-24,0 6 0,-7-3-24,-1 5-168,3-4-268,5 0-156,-13-1-64,12 0-72,-12-3-292,0 4-696,0-6-1049,0 0-2007,0 0-1565</inkml:trace>
  <inkml:trace contextRef="#ctx0" brushRef="#br0" timeOffset="0.99">23320 12078 3344,'0'0'704,"0"0"5089,0 0-3337,0 0-696,0 0-368,0 0-99,0 0-49,0 0-100,0 0-224,0 0-320,5-5-224,-5 5-156,0 0-36,0 5-76,7 0-36,-7 3 40,4 5 116,5 2 64,-3 3 156,4 1 108,-7 2-84,10 0-12,-7-5-124,7 4-120,0-8-68,-10 1-76,6 0-68,-1-3-4,-8-2-48,6-3 0,1 3 0,-7-6-124,0-2-68,0 0-60,0 0-40,6 0-36,-6 0-56,0-2-200,5-6-412,-5-2-556,0-3-768,0-1-1989,0 1-2639</inkml:trace>
  <inkml:trace contextRef="#ctx0" brushRef="#br0" timeOffset="0.99">23572 11962 4788,'0'0'2165,"0"0"403,0 0-1160,0 0-572,0 0 124,0 0 288,0 0-32,-11 39 5,11-26 11,-10 11-156,7-5-192,-5 7-16,5-2 32,-5 6-120,-5-5-200,10 1-72,-5-1-72,0-4-96,-1-5-112,6 0-96,-7-3-60,10-2-72,-3-4 0,3 1-12,0-7-108,0 4-180,0-5-184,-8 0-84,8 0-88,0 0-132,0 0-148,0-6-400,0 1-1200,0-5-2481,0 2-2796</inkml:trace>
  <inkml:trace contextRef="#ctx0" brushRef="#br0" timeOffset="0.99">23648 12188 272,'0'0'3316,"0"0"4001,0 0-5237,0 0-820,0 0-540,0 0-16,41-3 589,-36 3-137,6 0-380,2 3-248,-2-3-124,1 0-60,-1 0-16,2 0-24,0 0-48,-2 0-108,2-3-64,-2 0-36,-11-2-40,8 0-8,-8 0-4,0 0-140,0-3 8,0 3-20,0-1-40,-8 0 0,0-4 40,-5 2-4,2 1-36,-5 2-12,-4 1 72,12-1 40,-3 5 96,-2 0 36,5 5 284,-3-1-40,11 6-48,-13 3 72,13 5 52,-13-2-16,13 5-24,0 0-40,0-3-20,0 4-24,0-2-40,0-4-8,13-1-4,-13-1-36,13-3-84,-7-2-60,-1-1-72,8 0-96,-5-3-148,3-5-204,-7 3-220,0-3-308,9-3-572,-1-2-1377,-1-3-3975,-3 0-1781</inkml:trace>
  <inkml:trace contextRef="#ctx0" brushRef="#br0" timeOffset="0.99">24054 12217 940,'0'0'4196,"0"0"1665,0 0-4065,-43-16-956,25 13-544,3 0-20,2-1 320,0 1 388,2 3 193,0 0-133,-1 7-240,0-2-180,3 4-60,1-1-88,0 2-12,5 0-52,-7 6-32,10-3-4,0 0-52,0 0-20,0 0-72,10 0-40,1 0-48,-3-5-72,4 0-68,1-3-4,-2-5-4,8 0 0,-1 0-8,-3-10-36,11 3-60,-15-6 0,10-4-24,-2 2-88,-7-6-56,1 2-76,-2-4-64,-3-4 40,5 2-60,-10-7-40,5-4-124,-8 2-36,3 1-140,-3 0-1273,5 1-455,-5 1-232,0 7 1004,0 1 632,0 5 1100,8 10 1516,-8 0 508,0 8-56,0 0-376,0 0-435,0 8-121,-8 5 100,3 8-104,2 7-152,-18 1-4,18 7-88,-8 1-168,-2 0-140,-7 3-272,15-4-76,-6-2-120,8-3-12,-7-7-4,10-2 0,0-2-4,0-4-76,0-6-96,0-1-52,10-5-68,-10-3-148,11-1-148,-11-5-364,3-4-556,2-4-692,-5-2-1617,7 4-1859,-7-13-1937</inkml:trace>
  <inkml:trace contextRef="#ctx0" brushRef="#br0" timeOffset="0.99">24363 12331 3112,'0'0'132,"0"0"2032,0 0-695,0 0-337,0 0-4,0 0 396,11-36 84,-11 33 112,5 1-152,-5 2-199,0 0-265,0 0-128,0 0-240,7 0-188,-3 2-132,-4 3-64,13 1-36,-13 2 12,9-1-96,-6 6-48,5-5-16,-5 5 16,-3-1 32,10 5-60,-10-3-144,0-1-12,0-2 0,-10 2 0,7-3 12,-5 1 88,5-4-40,-6-1-52,9 2-8,-13-3-56,13-5-104,-11 2-140,11-2-112,0 0-136,0 0-120,-5-3-272,5-5-720,0-5-1513,5 3-2835,-5-5-1065</inkml:trace>
  <inkml:trace contextRef="#ctx0" brushRef="#br0" timeOffset="0.99">25200 12145 168,'0'0'1932,"0"0"6529,0 0-5829,0 0-1056,0 0-584,0 0-259,0 0 3,0 0-44,0 0-72,0 0-140,0-33-248,-3 25-156,-7 2-28,10-1-40,-11-4 40,11 3 0,-11-2 16,3 4 32,-5-2-8,2 3-4,-1 0-24,-9 5-8,10 0-40,-5 0-8,-9 5 0,14 1 80,-7 4 88,4 3 72,2 6 0,-9-3 48,17 4 48,-3 6-12,-6-2-12,13 0-36,0 5-24,0-1-76,0-4-84,13-1-92,-6 3 0,6-7-4,3-5-48,0 3-36,-5-9 0,2 3-12,7-3 8,-4-8-8,0 0 12,-5 0-48,2 0-64,-2-8-84,1 3-60,-4-3-112,5-3-156,-5 4-224,3 1-192,-11-5-212,11 6-169,-1 0-175,-7 2-140,-3 1-504,8 2-576,-8-2-497,5 2-643</inkml:trace>
  <inkml:trace contextRef="#ctx0" brushRef="#br0" timeOffset="0.99">25493 12237 6917,'0'0'6828,"0"0"-4820,0 0-1452,0 0-403,0 0 219,0 0 476,0 0 372,0 0-288,0 0-308,-44-7-284,36 14-96,-3 2 48,6 6 88,-3 1-68,5 2-20,-5-2-48,8 0-52,0-1-84,0-2-108,8-4 0,-5 1-8,10 0-4,-5-7 0,3-1 4,6-2 0,-5 0 8,3-5 8,-4-3-8,-1-2-4,1-1-92,1-2 12,-7 2-24,3-6-148,-8 3 148,0-4 24,0 2-4,0-4-8,0 8 0,0-5 12,0 6 76,-13 0 8,6 4 60,2 4-20,-6 0-40,1 3-60,-1 0-28,0 6-32,3 1-24,-13-1 20,9 6 4,9-1-76,-5-1-292,-5 2-148,13 0-284,-3-3-576,3-4-937,3 2-2035,-3-4-1581</inkml:trace>
  <inkml:trace contextRef="#ctx0" brushRef="#br0" timeOffset="0.99">25705 12322 6461,'0'0'6200,"0"0"-4228,0 0-1328,0 0-520,0 38 40,0-32 532,-3 2 265,3 0 79,0-6-152,0 1-276,0-1-296,0-2-168,0 0-76,0 0 40,0 0 144,0 0 24,3-2 60,6-1-132,-5-7-64,1 0-68,6 2-64,-3-6 60,-5 3-24,7-6 12,1-2 12,-8 3 28,10-4-16,-5 3-12,1-1 24,-1 2-88,-5-1 0,5 8 40,-5-1-36,-3 2 40,10 6 32,-10 2 24,0-1-48,0 1-12,0 0-36,0 1 48,0 1-52,3 9 164,-3 2 56,8 0 268,-8 8 36,5-3-292,-5 1-96,7-1-96,5 0-44,-7-7 0,-1 5 36,7-7-40,2 2-132,0-3-108,-7-6-160,7-2-128,-2 0-128,-2-2-228,3-6-296,0-3-704,-4 2-1901,-5-7-1999,-3 7-1641</inkml:trace>
  <inkml:trace contextRef="#ctx0" brushRef="#br0" timeOffset="0.99">26229 12164 9941,'0'0'5132,"0"0"-3956,0 0-1176,0 0 4,0 0 421,0 0 595,0 0 212,0 0-152,0 0-200,0 0-248,0 0-232,-41-32-216,23 37-184,7-2 0,-10 0-48,10 3-4,-1 1 44,4 1 8,-5 3 244,2-1-36,3 0-88,8-4-120,0 7-72,0-3-40,0 0-32,0 2 0,8 0 44,3-4 52,-6-2 0,3 1 0,0-1-48,4-1 8,-12-3 16,11 1 24,-1 2 40,-7-2-4,5-1-60,-3 4 12,1-3-28,-6 1-8,5 2 0,3 1 8,-8 1-156,0 3 12,0-1 88,0-1 144,-8-2 40,3 4 96,-6-1 8,0-2 4,1-2 20,-1 2 4,-1-3 0,4 0-76,-5-2-72,2-1-24,0-2-256,1 0-184,-1 0-144,8-2-136,-6-6-264,9 2-592,0-4-1141,0-1-3131,9-5-1569</inkml:trace>
  <inkml:trace contextRef="#ctx0" brushRef="#br0" timeOffset="0.99">26338 12143 11341,'0'0'6625,"0"0"-4561,0 0-1380,0 0-512,0 0 132,0 0 144,0 0 208,0 0 48,0 0-184,0 0-148,13 10-104,-8-9-136,7 7-124,-1-3-4,2 3 4,6-3 40,-7 0-40,9-2-8,-10-3-56,10 0-64,3 0-184,-16-6-116,16 4-112,-12-3-160,1 0-132,-2-1-324,-3 4-556,-5-6-416,2 7-597,-5-3-2567,0 3-1461</inkml:trace>
  <inkml:trace contextRef="#ctx0" brushRef="#br0" timeOffset="0.99">26455 11976 5805,'0'0'8504,"0"0"-6668,0 0-1836,0 0-112,0 0 112,0 0 357,0 0 403,0 0 156,0 0-76,0 0-312,0 0-196,13 34 48,-13-17 96,0 5 72,0 2 144,-5 7-12,-3-3-196,-3 4-172,7-1-44,-4-2-16,-1 5-32,-3-7 44,12-1 36,-8-2 28,5-3-136,3-3-144,0 0-40,0-2 0,0-5-8,0-2 0,0-3-120,0 0-108,0-4-112,0-2-56,0 0-100,3 0-84,5-8-256,-8-2-512,0-3-772,5 2-1841,-5-2-2191,0-8-2357</inkml:trace>
  <inkml:trace contextRef="#ctx0" brushRef="#br0" timeOffset="0.99">26793 12253 3108,'0'0'184,"0"0"4781,0 0-2661,0 0-796,0 0-472,0 0-160,0 0 88,0 0-48,0 0-7,0 0 83,0 0-300,5-7-212,-5 7-60,-5 0-4,5 0 24,-8 4-12,-5 1-28,10-1-56,-9 4-140,-9 1-96,13-3-100,-3 7-8,-1-3 0,3 3 100,-3-4 20,9 1-12,-5 0-108,8-1 0,0-1-132,0 1 12,0-6-40,0 5-20,11-3-4,-2-2 16,-6 0 8,18-3-60,-10-6-84,7 1-16,-4-5-8,-2 2 84,9-2 96,-5 1 12,-5-3 36,2-1-44,-2 2 20,-6 0 36,7 1-32,-4-3 20,-8 3-44,5 1 144,-5 4 124,0-2 84,0 6 112,0 1-48,0 0 120,-5 1-16,5 8 16,-8 2 60,3 0 12,-2 7-88,2-2-60,-3 0-52,8-1-44,-3-1-64,3-4-156,0-2-60,3 0-208,-3-3-32,13-3-28,-6-2-136,-2 0-228,8-5-420,-2-3-576,0-2-941,-6-1-2651,8 3-1473</inkml:trace>
  <inkml:trace contextRef="#ctx0" brushRef="#br0" timeOffset="0.99">27045 12352 6861,'0'0'5248,"0"0"-4260,0 0-812,0 0-72,0 0 504,0 0 420,0 0 128,5 32-127,-5-29-177,0 2-160,0-2-200,-5-1-136,5 1-112,0-3-84,0 0-24,0 0 8,0 0 28,0 0 0,0 0 8,0 0-32,0 0-40,0-5-8,0-1-40,0-1-16,5-2-44,-2-1-48,5-3 44,-3 0-8,6-2-72,1-2 72,-4 4 12,-3-2 84,7 5 60,-5 1 28,6 1 72,-10 3-16,0 2 4,7 3-16,-7 0-32,5 3-16,-3 2 64,2 3 32,6 1 64,-9 1 32,8 3-104,-4 2-76,0-2-36,0 0-72,-3-2-68,1-1-4,-1 2-48,3-3 36,-8-6-48,3 5-84,-3-5-108,0-3-100,0 2-156,0-2-108,0 0-4,0 0 40,0 0-44,0-2-216,0-3-636,0-3-709,0 0-1691,0 2-1488,10-2-553</inkml:trace>
  <inkml:trace contextRef="#ctx0" brushRef="#br0" timeOffset="0.99">27318 12198 16506,'0'0'4372,"0"0"-3596,0 0-776,0 0-520,0 0 520,0 0 156,0 0 332,0 0 204,0 0 164,0 0-300,44 23-276,-28-20-124,0 7-12,-5-7-24,15 5 0,-11-7-48,9-1-56,-4 4-16,5-4-16,-13 0-56,-4 0-120,5-4-288,-2 3-212,-11-4-216,8-1-132,-5-1-524,-3 1-900,-3-2-1893,-5-4-1775,8 11-453</inkml:trace>
  <inkml:trace contextRef="#ctx0" brushRef="#br0" timeOffset="0.99">27490 11998 6537,'0'0'6404,"0"0"-4296,0 0-1316,0 0-604,0 0 32,0 0 353,0 0 535,0 0 160,0 0-388,0 0-328,4 3-260,-4-3-172,0 0-120,8 1-48,-8 4 48,0 0 112,5 10 140,-5 4 88,0 2 160,-5 7 32,5 2-108,-8-1-144,-3 5-112,11-5-72,-13 0 12,13-3-12,-13-1-84,13-4 40,0-2-52,-3-4-84,3-1 24,-8-4-72,8 1-48,0-3-64,0-6-168,0 1-144,0-3-184,0 0-136,0 0-212,0 0-376,8-5-1109,-5-3-3087,-3-5-2597</inkml:trace>
  <inkml:trace contextRef="#ctx0" brushRef="#br0" timeOffset="0.99">27698 12376 3112,'0'0'144,"0"0"4633,0 0-2289,0 0-780,0 0-632,0 0-188,0 0 48,0 0 8,0 0-115,0 0-109,0 5-188,0-5-100,0 0-112,0 0-72,0 0-28,0 0-12,0 0-48,0 0-28,0 0-56,0 0-28,0 0-44,0 0-4,0 0 0,0 0 4,0 0 0,0 0 4,0 0-8,0 0-4,0 0 0,0 0 0,0 0-4,0 0 4,0 0-4,0 0-40,0 1 40,0-1 8,0 0 4,0 0 4,0 0 0,0 0 40,0 0-40,0 0-8,0 0 4,0 0 0,0 0 4,0 2 0,0-2 4,0 0 0,0 0-4,0 0-8,0 0 0,0 0 0,0 0 8,0 0 80,0 3-16,0-3 64,0 2-4,0 4 28,0-4-64,-3 1 4,3 2-28,-8-2 12,8-3-36,0 3-40,0 1 4,0-1 112,0-2-28,0-1-96,0 2-4,8-2-92,-5 0 0,-3 3-4,0-3 28,13 0-12,-13 0 76,11-3-4,-11 3-4,0 0-32,0-2 44,0 2 4,0 0 0,0 0 0,0 0 60,0 0-8,0 0 8,0 0 12,0 0-24,0 0-36,-11 0 40,11 2-44,-3-2 4,-7 0 48,10 3-12,0-3 24,-3 4-60,3-4-4,0 0-8,0 0 0,0 1-72,0-1-48,0 0-88,3 0-72,-3-1-48,13-6-64,-5 5-136,3-6 36,-6 5 148,8 0 136,-6-2 108,-3 5 88,0-3-40,-4 3 52,0 0 128,0 0 72,0 0 180,-4 0 52,0 3 8,-3 2-24,2-2-52,-8-3-80,5 3-40,8 4-76,-11-4-60,11-3-108,0 3 0,-3 1-84,3-4-160,0 1-340,0-1-248,0 0-248,3 0-420,-3-1-953,8-3-3219,-5-1-1985</inkml:trace>
  <inkml:trace contextRef="#ctx0" brushRef="#br0" timeOffset="0.99">27755 12432 756,'0'0'7933,"0"0"-5609,0 0-1000,0 0-812,0 0-424,0 0-24,0 0 88,0 0 168,0 0 124,0 0 0,0 0-64,0-11-52,0 11-48,0 0 8,0 0 24,0 0 121,0 0 115,0 0 36,0 0-100,0 0-64,0 0-64,0 0-12,0 0-48,0 0-40,0 0-60,0 0-84,0 0-40,0 0-24,0 0-48,0 0-48,0 0 36,0 0-48,0 0 0,0 0 8,0 0 4,0 0 0,0 0 0,0 0 40,0 0 0,0 0 0,0 0 0,0 0 8,0 0 4,0 0 0,0 0-4,0 0-4,0 0-48,0 0 40,0 0 0,0 0-36,0 0 40,0 0-64,0 0-40,0 0-12,0 3 0,0 5 88,0 2 36,0 1 64,0 7 228,0 3 40,0 2-112,0-1-12,0-1-24,-7 4-100,2-4-76,-3-3 116,8 1 120,-5-5-76,5-1-44,-8-1 20,8-3 52,-3-1-28,-5-4 28,8-1-52,-3 2-44,-7-2-28,10-3-72,0 0 0,-3 0-108,-5 0-64,8-3-108,0-5-216,0 0-360,0 0-516,0-4-672,11-6-1033,-11 10-2355,13-8-797</inkml:trace>
  <inkml:trace contextRef="#ctx0" brushRef="#br0" timeOffset="0.99">28510 12140 6109,'0'0'7144,"0"0"-4952,0 0-1011,0 0-557,0 0-128,0 0 72,-44-18 172,31 15 32,0 1-172,7 2-196,-11-1-188,5 1-92,0 0-64,1 0-48,-2 1 36,8-1-40,-3 2-4,5 4-4,-5-4-48,8 1-96,0 4-88,0 4-24,0-5 36,0 10 36,0-1 0,8 1 52,-5 5-4,10-1-24,-5-3 0,3 6-12,-6-5 52,-2 1 8,6 1 52,-6-3-4,-3 0 52,9-3-48,-9-1 48,4-2 4,-4-1 8,0-2 208,0-1 48,0-1 52,-4-1 0,-5 1-52,9-2-24,-3-1-12,-6 3-16,6-2 4,-2 0-24,-6 0-40,-2-3-8,2 6-64,3-6-24,-5 1 0,1 1-44,4-3 8,0 0 40,5 2-44,-7-2-4,10 0-4,0 0-12,0 0-292,0 0-184,0 0-220,0-2-260,0-3-596,13-4-1017,-5 1-3095,0-5-1993</inkml:trace>
  <inkml:trace contextRef="#ctx0" brushRef="#br0" timeOffset="0.99">28710 12303 10077,'0'0'6305,"0"0"-4381,0 0-1136,0 0-528,0 0-88,0 0 144,0 0 88,0 0 244,0 0-40,0 0-232,-11 44-96,4-28-124,1 2-36,6-2-32,0-2 56,0 4-48,0-3-48,6-2-48,7 0 0,-5-4 8,4-2 36,9-4-44,-10 0-4,15-3 4,-20-3-12,14 0-36,-3-5-48,-8 0-12,2-5-24,2 0-148,-13 1 48,8-2 40,-8-4 8,0 2 64,0-4-52,-8 6 28,-5-5-16,2 6-12,-2 0 52,-7 3 56,7 0 64,7 4 108,-15 4 52,9 1-4,0-3-56,-1 4-100,9 0-52,-4 0-72,0 0-84,8 0-216,0 0-300,-6 4-308,6-4-452,0 0-589,0 0-635,0 0-1964,6 0-757</inkml:trace>
  <inkml:trace contextRef="#ctx0" brushRef="#br0" timeOffset="0.99">30962 9361 2340,'0'0'144,"0"0"5425,0 0-2905,0 0-724,0 0-640,0 0-264,0 0-40,0 0 9,0 0-113,0 0-112,0 0-204,0-2-48,6 2-4,-6 0-24,7 0-96,-2 0-196,3 0-76,-2 0 24,15 0 16,-5 0 108,17 0-88,-14 0-20,14 2-52,-6-1-68,2-1-52,-6 5-48,9-1-24,-11-1-64,-10-2-56,2 1 0,-1 4-28,1-4-12,-5 1-24,-8-3-96,3 0-76,0 2-108,-3-2-148,0 0-104,0 0-52,-3 0 8,0 0-465,3 0-791,-13 0-1004,13 0-2269,-8 0 965</inkml:trace>
  <inkml:trace contextRef="#ctx0" brushRef="#br0" timeOffset="0.99">31027 9600 1868,'0'0'6081,"0"0"-3029,0 0-960,0 0-556,0 0-140,0 0-31,0 0-117,0 0-176,0 0-216,0 0-116,0 0-144,4 7-100,-4-6-84,0-1-72,9 2-48,-6 3-28,-3-2-36,9 0-20,3-3-16,-9 2-12,5 1-36,0-1-8,13-2-40,-6 0-36,6 0-12,-2 0-44,17 0 0,-10 0 112,1 0 88,4 0-84,-5 0-108,1 3 24,-11-3-36,9 1-96,-6-1-12,-16 2-60,2-2-72,3 0-52,-3 5-152,-5-5-88,0 0-60,0 2 36,-5-2 8,-3 0 64,0 0-212,0 0-512,-7 0-852,2 0-893,0 0-1907,2 0-1357</inkml:trace>
  <inkml:trace contextRef="#ctx0" brushRef="#br0" timeOffset="0.99">31793 9359 1012,'0'0'7901,"0"0"-5165,0 0-1224,0 0-724,0 0-192,0 0 96,0 0 124,0 0-95,0 0-161,0 0-252,-32-29-172,20 29-60,-7 0-16,6 0 64,2 2 52,3 4 80,-13 2 104,4-1 228,-2 2 60,6 4-12,7 2 20,-15 3 0,9-1-72,-1 5-28,10-1-72,-5 3-48,8 2-40,0 1-44,11 1-88,2-4-36,-1 0-60,9-3-48,-2 0-108,13-6 84,-4-6-96,1 3 0,2-11-8,1 3 8,0-4 8,4-4-4,-17-4 8,14 2 44,-8-2-56,-5-4-12,4-1-156,-13-1-84,10-4-192,-13 4 116,4-7 4,1-2 60,-13 0-40,8 1-24,-5-4-68,-3 2 32,-3 3 0,-5-5 48,-5 3 24,8 0 12,-10 1 12,4 1-48,-10 5 136,-3-2 128,4 3-8,-5 4-12,2 4 12,-6 1-64,5 0 52,4 4 64,-4-1 0,8 3-68,0 0-96,-4 3-316,9 2-412,-2-2 12,2 0-445,3 4-575,8-4-668,-9 3-1860,6-4-381</inkml:trace>
  <inkml:trace contextRef="#ctx0" brushRef="#br0" timeOffset="0.99">20116 12786 408,'0'0'1124,"0"0"660,0 0 3669,0 0-3089,0 0-656,16-32-412,-16 27-132,0 0 69,0-1-173,0 4-256,-4-3-152,-5 1-160,1 2-188,-3 2-60,-10-3-84,6 3 12,-6 0-64,2 0-32,-2 3-16,-2-1 36,6 6-32,2-7 56,-6 7 76,5-1 48,-4 4 192,8-3 24,5 8-12,-6 2 48,0 2 108,7 5-36,-7 1-72,13 8-124,0-1-60,0 2-84,0-6-128,0 4 20,8-9-36,3 0-76,2 0-8,0-6 0,2-3-60,2-6 0,-5 3 56,9-9-4,-2 3 4,1-4 4,-4-2 0,3 0 0,-3-5-12,0 0-100,-3 0 16,-1 1-48,-4 0 24,-5-4 36,5 8-12,-3-1 0,3-3 0,-8 4-12,0 0-108,0 0-136,0 0-32,0 0-40,0 0-60,0 0-168,-8 0-320,8 0-88,-5 5-544,-3-5-864,5 7-2065,-5-6-2132</inkml:trace>
  <inkml:trace contextRef="#ctx0" brushRef="#br0" timeOffset="0.99">19659 13011 2244,'0'0'236,"0"0"5469,0 0-3493,0 0-948,0 0-392,0 0 8,0 0 136,0 0-32,0 0-148,0 0-227,5-8-145,-5 8-104,0 0-52,0-2 36,0 2 176,-5-1 8,-3-2-208,8-1-16,-5 4-144,-2 0-152,-1 0 0,-3 0 0,-10 0 52,10 4-12,-2 0 28,-4 4-4,1 1 36,-3 4 28,-5-1 36,11 5 144,-7-1 24,7 0 304,2-2-124,0 1-60,3-4-96,-5 2-88,13 0-56,0-3-112,0 0-100,9-2-8,-5-3-60,7 1 56,0-1 0,10-5 4,-9 0 0,9-5 0,-2-3-12,-1-5 0,1 2-100,-4-9 4,3 7-48,-7-6 0,0 3-16,2-2 4,-2 0 12,-6-1-52,7 1-20,-12-3-16,13 0 76,-13-3-136,0 3 0,8-3-24,-5-2-12,-3 0 84,0 5-24,0-3-16,0 2 136,0 1 52,0 7 108,0-1 104,0 2-4,0 4-88,0 1 48,0 1 40,0 1 192,0 6-24,0-2-72,0 2-100,0 0-84,0 0-12,0 2-44,-11 1-116,11 7 136,-5 3 24,-3 6 320,8 5 224,0 2-32,0 10 80,0-1-84,0-1-48,0 2-84,0-2-112,8-4-24,-3-2-8,-5-5-40,11-1 0,-11-4-36,8-2-84,-5-3-72,7-2-4,-7-3-80,-3-3-24,8 2-12,-8-2-36,0-4-52,0-1-32,0 0-48,0 0-64,0 0-80,0 0-100,0 0-40,0 0-56,0 0-236,0-1-640,0-4-1192,-8-3-2897,8 0-2560</inkml:trace>
  <inkml:trace contextRef="#ctx0" brushRef="#br0" timeOffset="0.99">20317 13076 2568,'0'0'352,"0"0"732,0 0 1573,0 0-385,0 0-576,0 0-256,0 0-136,0 0-100,0 0-92,0 0-47,0 0-33,-33-15-216,33 15-152,-11 0-52,6 0-36,2 2-52,-18 1-48,18 2-28,-10 0-96,1 6-96,4-1-76,-5-1 16,7 1 8,6 3-36,-8-3-72,3 0-88,5-1-8,0 1-44,13 0-76,-13 1-60,6-6-28,7 3 16,0-7 24,-1-1 44,-1 0-32,10-1-52,-13-7-20,3 3-4,2-3-24,-1-2 24,-4-3 88,-5 7 32,5-6 28,-3 4 12,-5-3 64,8 1-188,-8 5 96,0-3 100,0 2 112,-8 1 84,8 2-4,0 0-44,-5 3 0,5-2-40,-8 2-56,8 0-52,-3 2-36,3 4 36,-8 4 208,8-2-52,0 3-72,0-1-84,0 3-40,0 0-20,0 0-48,0-2-28,0-1-32,8-2-100,-8 1-76,3-2 16,5-4 24,-3 0-52,-5 2-136,8-5-356,-5 0-468,2 0-1405,-5-5-527,8-1-4297</inkml:trace>
  <inkml:trace contextRef="#ctx0" brushRef="#br0" timeOffset="0.99">19675 13870 3040,'0'0'7625,"0"0"-5121,0 0-1196,0 0-664,0 0-64,0 0 125,0 0 167,0 0-104,0 0-160,0 0-156,-36 11-132,28-11 0,0 1-28,-5 6 16,2-4 32,6 4 76,-6-4-4,-2 3-36,5 1-36,1 1-12,-6 3-40,7-3 4,6 5-12,-7 0-64,7 2-96,0-1-48,7-1-60,-1 0-12,7-2-48,-6-1-72,6 1-12,0-9-4,6 5-44,-3-7 24,0-7 0,9-3 56,-14-6-164,10 3 264,-10-8-112,1 2-176,-4-1 284,5-4-68,-13 3-4,8 0-188,-8-3 56,0 1-132,-8 1 256,8-3-200,-13 0 140,9 2-40,0 3 28,-8 1 44,4 3 64,5 1 48,-7 4 96,7 5 112,3 1 84,0 5-56,0-2-232,0 2-4,0 0 60,0 0-60,0 5 100,0 3-64,3 3 304,-3 10-84,13 0 96,-5 7 48,-5 3-148,6-1-80,-1-1-40,-8 1-36,13-1-12,-13-7-12,8-1-20,-5-1-52,-3-3 0,0-4-12,8-1 0,-8-6 0,3-1-72,-3-2-168,0-1-148,8-2-132,-8 0-136,0-2-160,5-6-396,-5-3-1048,8-2-2421,-8 2-3912</inkml:trace>
  <inkml:trace contextRef="#ctx0" brushRef="#br0" timeOffset="0.99">19453 13511 300,'0'0'964,"0"0"1868,0 0 437,0 0-1285,0 0-680,0 0-212,0 0-116,0 0 96,0 0-236,0 0-16,0 8-168,0-8-135,0 0-53,0 0 20,0 1 36,5-1-40,8 7-88,-6-6-8,14-1 32,-10 0 36,15 0 60,-4 0 0,3 0 36,-1 0-100,8-1 144,-7 1-216,7 0-156,-9-3-136,9 3-84,-8 0 24,12 0-96,-7 0 108,6-4-36,1 4 8,1-1 64,-5 1 84,4-4-96,4 3 376,-9-6-184,1 7 208,1-1-316,-4-2 180,-2 1-180,-2 2-136,-4-7-8,-2 7-12,0 0-48,-2 0-12,-6-3-36,2-3-156,-2 6-52,-6-2-224,3 2 236,-5-1-140,-3 1-88,0 0-232,0 0-196,0 0-88,-3 0-600,-5 0-969,0 1-2191,0-1-2585</inkml:trace>
  <inkml:trace contextRef="#ctx0" brushRef="#br0" timeOffset="0.99">19824 13923 3312,'0'0'4301,"0"0"479,0 0-2592,0 0-740,0 0-171,0 0 75,0 0-128,0 0-208,0 0-276,0 0-216,0 0-160,11 0-64,-6 0 100,6 0 12,10-2-12,-6-3-28,2 5-12,6-1-8,6-1 44,-5-1 16,-4 1-64,-4-1-108,3 0-216,-11 3-24,-8-2-84,13 2 0,-13-1-60,0 1-120,8 0-124,-8 0-116,0 0-136,-8 0-120,8 0-256,-13-4-708,10 1-2024,-2 3-2677,-6-3-3972</inkml:trace>
  <inkml:trace contextRef="#ctx0" brushRef="#br0" timeOffset="0.99">20003 13648 4924,'0'0'7493,"0"0"-5557,0 0-848,0 0-79,0 0 207,0 0 8,0 0-268,0 0-196,0 0-200,0 0 0,-27 34 32,18-21-60,9 6-36,0 1-12,-4-1 84,-3 4 0,7-1-112,0 3-84,0-3-68,0 3-52,0 0 0,0-4-48,0 4 48,0-4 1,0 0-13,0-7-72,0 1-68,0-2-88,0 0-4,7-7 0,-3 5-4,-4-9-4,0 5-48,0-6-28,9 1-8,-5 1-48,-4 0 12,12-3 11,-12 0 13,8 0 0,-5 3-36,5-3-108,5 0-96,-10 0-72,5 0-4,0 0-32,1 0-64,-5 0-132,4 0-24,-4 0-496,-4 0-860,0-3-852,0 3-997,0 0-379,0 0-809</inkml:trace>
  <inkml:trace contextRef="#ctx0" brushRef="#br0" timeOffset="0.99">20709 13299 340,'0'0'532,"0"0"8245,0 0-6277,0 0-788,0 0-436,0 0-64,0 0-19,0 0-17,0 0-156,0-13-152,0 13-176,0 0-144,0 0-100,0 0-96,0 0-108,0 0-88,4 0-60,4 0-96,5 0-8,-2 0 0,8 0 8,-6 0-8,12 0-284,-4 0 244,-7 0 48,4 0-108,-7 0-48,1 0-88,1 0-204,-5 0-76,-5 0 36,2 0 4,-5 0-68,0 0-60,0 0-104,0 0-248,0 0-120,0 0-301,0 0-711,-5 0-784,2 0-3201</inkml:trace>
  <inkml:trace contextRef="#ctx0" brushRef="#br0" timeOffset="0.99">20688 13443 4728,'0'0'5245,"0"0"-2533,0 0-1552,0 0-700,0 0 56,0 0 428,46 18 201,-35-12-177,5-6-152,-3 2-188,-2-1-140,1-1-48,1 0-12,0 0-52,-7 0-44,7 0-80,0 0-80,-7 0-104,7 0-68,-9 0-72,4 0-64,-3 0-192,3 0-156,-8-1-140,8 1-160,-8-2-176,0-3-388,0 4-873,0 1-2163,0 0-2361</inkml:trace>
  <inkml:trace contextRef="#ctx0" brushRef="#br0" timeOffset="0.99">21355 13094 92,'0'0'7101,"0"0"-1869,0 0-3192,0 0-956,0 0-444,0 0-47,-44 0 115,33 3 132,6-2-64,-8 7-200,1 2-268,-2 0-124,1 4-36,0 3 156,2 2 120,7 4 220,-8 1-36,3 3-112,9 4-108,0-5-60,9 6-64,-6-6-96,10-3 4,3-1-40,-5-4-124,10-3-8,3-2-12,-7-8 0,7 1 12,-1-6 0,-2-5 60,14-1-52,-11-4-4,1-5-4,-3-2-72,4 0-24,-11 0-24,2 1-76,-5-4-44,-1-4-28,-1 4 4,-7 1-52,-3-4 40,0 2-52,0 2 12,-3 0-12,-7 1 48,-6 2 132,1-4 52,-6 7 0,5-3 16,-3 6 80,6 1 64,-2 4 44,2 0-48,2 5-60,-2 0 0,0 0-144,10 0-40,-5 5-132,-3-3-504,7 1-288,-1-2-576,-3-1-649,4 2-807,4-2-2120,-9 0 315</inkml:trace>
</inkml:ink>
</file>

<file path=ppt/ink/ink311.xml><?xml version="1.0" encoding="utf-8"?>
<inkml:ink xmlns:inkml="http://www.w3.org/2003/InkML">
  <inkml:definitions>
    <inkml:context xml:id="ctx0">
      <inkml:inkSource xml:id="inkSrc0">
        <inkml:traceFormat>
          <inkml:channel name="X" type="integer" min="-2.14748E9" max="2.14748E9" units="dev"/>
          <inkml:channel name="Y" type="integer" min="-2.14748E9" max="2.14748E9" units="dev"/>
        </inkml:traceFormat>
        <inkml:channelProperties>
          <inkml:channelProperty channel="X" name="resolution" value="1000" units="1/dev"/>
          <inkml:channelProperty channel="Y" name="resolution" value="1000" units="1/dev"/>
        </inkml:channelProperties>
      </inkml:inkSource>
      <inkml:timestamp xml:id="ts0" timeString="2025-04-28T03:18:18.532"/>
    </inkml:context>
    <inkml:brush xml:id="br0">
      <inkml:brushProperty name="width" value="0.05" units="cm"/>
      <inkml:brushProperty name="height" value="0.05" units="cm"/>
    </inkml:brush>
    <inkml:context xml:id="ctx1">
      <inkml:inkSource xml:id="inkSrc2">
        <inkml:traceFormat>
          <inkml:channel name="X" type="integer" min="-2.14748E9" max="2.14748E9" units="dev"/>
          <inkml:channel name="Y" type="integer" min="-2.14748E9" max="2.14748E9" units="dev"/>
          <inkml:channel name="F" type="integer" max="32767" units="dev"/>
        </inkml:traceFormat>
        <inkml:channelProperties>
          <inkml:channelProperty channel="X" name="resolution" value="1000" units="1/dev"/>
          <inkml:channelProperty channel="Y" name="resolution" value="1000" units="1/dev"/>
          <inkml:channelProperty channel="F" name="resolution" value="0" units="1/dev"/>
        </inkml:channelProperties>
      </inkml:inkSource>
      <inkml:timestamp xml:id="ts1" timeString="2025-04-28T03:18:18.532"/>
    </inkml:context>
    <inkml:brush xml:id="br1">
      <inkml:brushProperty name="width" value="0.05" units="cm"/>
      <inkml:brushProperty name="height" value="0.05" units="cm"/>
      <inkml:brushProperty name="color" value="#3165BB"/>
    </inkml:brush>
    <inkml:brush xml:id="br2">
      <inkml:brushProperty name="width" value="0.05" units="cm"/>
      <inkml:brushProperty name="height" value="0.05" units="cm"/>
      <inkml:brushProperty name="color" value="#177D36"/>
    </inkml:brush>
    <inkml:brush xml:id="br3">
      <inkml:brushProperty name="width" value="0.05" units="cm"/>
      <inkml:brushProperty name="height" value="0.05" units="cm"/>
      <inkml:brushProperty name="color" value="#ED1C24"/>
    </inkml:brush>
  </inkml:definitions>
  <inkml:trace contextRef="#ctx0" brushRef="#br0">14647 2827,'-11428'1604</inkml:trace>
  <inkml:trace contextRef="#ctx0" brushRef="#br0">14647 7789,'24'-4887</inkml:trace>
  <inkml:trace contextRef="#ctx1" brushRef="#br1">9027 3692 564,'0'0'628,"0"0"-56,0 0 28,0 0-260,0 0-340,0 0 0,0 0 208,0 0 224,0 0 960,0 0-255,0 0-369,0 0-132,10-12 12,-10 12 68,0-2-44,0 2-76,0 0-108,0 0-124,0 0-96,0 0-48,0 0-28,0 0-36,5 0-16,-5 0 16,0 0 36,0 0 12,0 0-24,0 0-12,0 0-28,0-2-12,0 2-40,3-2 0,-3 2-8,0 0-4,0-2 24,0 2-24,0 0 28,0 0 60,0 0-12,0 0 16,0 0 8,0 0-12,0 0-12,0 0 24,0 0-8,0 0-20,0 0-8,0 0-40,0 0 16,0 0-16,0 0 12,0 0-12,0 0 0,0 0 0,6 0 0,-6 0 28,3-2 40,3 2-7,-3 0 3,-3 0-4,9-1-36,-3 1-24,-4 0 12,1 0 40,3 0-28,-2 0-64,4 0 40,1 0 0,-4 0 12,5 0-40,-2 0-8,4 1 24,0 1-4,2 0 28,4 2-12,-4-2-16,4-1 4,6 4 12,-10-4-4,10-1 4,-6 1-16,2-1 16,-8 0 0,12 0-4,-10 0-20,4 0-4,-4 0 16,4 0-16,-3 2-60,3-2 36,-4 2-44,4 0 0,-3 0 0,-1-2-4,4 2 4,2 0-4,-2 0-8,0 0 4,2-2 4,1 1-4,-3-1 0,2 2-4,3-1 8,1 2 0,-6-3 0,5 2 0,-2-2 4,-1 0-4,-3 1 0,1 1 4,-6 0 60,6 2 80,-4-4-132,-2 3-12,0 1 0,6 0 8,-4 2 4,1-4 96,2 4-100,-2 0-4,3-2-4,-4 1 0,10-2 0,-6 4 0,-4-4 8,4 2-4,5-3 0,-2 4 8,0-4-4,-4-1 44,4 3-48,-3-2 8,-1-1-8,3 1 4,-2 4-4,-3-4-4,3 0 0,-4 1 0,4-1-8,-1 1 4,4 2-4,-3-4 4,-1 3-4,4 1 8,-3-3-8,5 4 8,-3-4 8,-2-1 0,3 4 0,-1-3 0,-2 0 0,-1 4-4,4-4-4,-3 4 0,5-5 4,-8 0 4,8 5 0,-6-4-4,4 0 4,0 3-4,0-3-4,2 4 0,-2-4 0,5 4 0,-5-5 0,5 5 0,-6-3 0,7 1-4,-6 2 0,2-4-4,1 2 0,2 0 0,-3 2 0,-2-3 0,0 1-4,2 4 8,0-5 0,1 2 4,-3-1 4,-1 2-4,3-3 4,1 3 4,0-3 4,-1 1 0,1 0 0,2-2-4,-3 1 0,1-3-4,0 0 0,-1 2-4,-3-1 0,1-1 0,-3 5-4,2-3 0,-2-1 0,-4 4 4,4-3 0,-3 0 8,0 0 0,-4 2 4,7 0-4,-7 0 0,7-3 4,0 2-4,2 1 4,-2-2 0,0 0-4,2 0 0,-2 0-8,6 1 0,-10-3 4,4 2 0,6-1 0,-7 2-4,4-1 0,-3-1 0,-7 1-4,7-2 4,-7 5-4,3-4-4,-1-1 4,-2 3 0,7-1 0,-9 2 0,-1-4-44,7 3 44,-3 2 4,0-4-4,-3 3-4,6-1 4,-7 1 4,6 0 0,-4-2 4,4 0-4,-2 3 0,3-4 0,0 3 4,-1 0-4,-2-2 0,5-1 0,-4 3 8,4-2 0,1 0-4,-7 2 0,7-2 0,-4-1 0,4 1-4,-4 2 0,4-3 4,0 3 0,-3-2-4,0 0 0,-7 0-4,7 0-4,-3-1-4,-1 1 0,-2 0 4,6-2-4,-7 2 8,-5-1 0,7-1 4,-2 5 0,-5-5 0,6 1-4,0-1 0,0 2 4,5-2-4,-5 2 4,-3 1 0,12-1 4,-9-2-4,5 2 4,4-2 0,-13 1 0,13-1-4,-9 3 0,-1-3 0,8 0-4,-11 2 0,4-2 0,6 0-8,-6 0 4,0 2-4,0-1 0,-4 1 0,4 0 0,0-2 4,-3 1 0,2-1 0,1 2 4,0 0 4,6 1 0,-6-2 4,5-1 4,-2 2 0,0-2 8,5 0-8,-2 0 0,-3 2 4,6-2-8,-7 0 0,4 0-4,-6 0 0,3 1 0,-1 2 0,-2-3-8,0 1-4,0-1-40,-1 2 48,1-1-4,3 4 0,-3-4 0,6 3 0,-7-1 0,4-1 8,0 0 0,5 2 0,-2-2 0,-3 0 0,6 1 0,-7 0 4,7-2 0,0 0 108,-1 4-40,-5-2-72,5-1-12,4 2 0,-4-2 0,1 0 12,3 3 4,-7-3 40,-1 1-44,4 1-72,-5-2 60,2 3 0,-2-3 8,-3 0 4,5-1 0,-4 4 4,1-3 0,0-1 0,-4 0 4,4-1 0,-2 0 0,3 3 0,2-3 0,-4 0 0,1 0-4,4 0-4,-9 0 0,8 0-4,-1-3 4,-5 2 0,1 0 0,3 1-4,-3-2 0,9 2-4,-10-3 4,6 3 0,1-2 0,-6 2 0,9 0 0,-4 0 0,1 0-4,0 0 0,-3 0 4,5 0-4,4 0 8,-3 0 64,-4 0-24,1 5-40,8-3-60,-5 0 52,3 2 4,-1-2 4,-2 2 48,2 0-36,4-2-8,-7 0-4,-2 3-60,8-4 56,-5 4 4,-3-2 8,2-1 40,-2 1-36,-3-1-12,-1 0-40,-1 0 32,-2 2 8,1-2 0,-3-2 4,3 1-4,-6 1-4,2-2 4,4 3 4,-3-3-4,3 2 0,-3-2 0,2 0-12,2 0-36,-2 0 40,1 0-8,-3 0-44,3 0 52,-1 0 0,1 0 0,-3 2 0,3-2-4,-6 2 0,5-2 4,-5 2-4,7-2 0,-5 2 4,4-2-4,-6 2 0,6-2 4,-3 0-8,2 2 4,-2-2 0,4 1-48,-2 1 48,7 0 0,-6-2 4,5 1 0,-5 1 0,0 1-68,0-1 28,6-2 36,-4 1-44,1-1 56,-3 2 72,5 0-72,-4 0 0,1 1-72,-5-1 64,-1-1 8,5 2 4,-5-3 4,-2 2 0,6-2-4,-9 0 0,6 0 0,-3 1 0,3-1 0,-3 0 0,2 2 4,-2-2-8,0 0 0,-3 0 0,10 0 0,-10 3-4,5-3-4,-2 0-4,-3 0-36,0 1 36,0-1-40,0 0 44,0 0 0,0 0-52,0 0-28,0 0-20,0 0 32,0 0 64,0 0-60,0 0 60,0 0 0,6 0-40,-3 0 48,-3 1 0,0-1 0,5 0-8,5 0 4,-7 0 4,2 2 4,1-2 0,-6 2-4,0-2-4,6 0 0,-2 0 0,-4 0 0,0 0 0,0 0 0,0 0 0,0 0 4,0 0 0,5 0 0,-5 0-8,0 0 4,0 0-64,3 0-4,-3 0 4,0 0 60,0 0-40,0 0 40,6 0-48,-3 0 12,-3 0 40,0 0-4,5 0 4,-5 0 0,0 0 4,0 0 0,0 0 4,0 0 0,0 0 12,3 0 52,-3 0-52,0 0 36,0 0 4,0 2-4,0-2-40,0 0 68,0 0-64,0 0 36,0 0-44,0 2 0,0-2 0,0 0-4,0 0 0,0 0-4,0 0 0,0 0 0,0 0 4,0 0 0,0 0 8,0 0 4,0 0 36,0 0 4,0 0-40,0 0 36,0 0-40,0 0 4,0 0-8,0 0-4,0 0-44,0 0-128,0 0-176,0 0-196,0 0-288,-3-6-397,-2 3-1063,5-4-2896,-9-1-2125,26 32 6509</inkml:trace>
  <inkml:trace contextRef="#ctx0" brushRef="#br0">3069 7819,'75'-3414</inkml:trace>
  <inkml:trace contextRef="#ctx1" brushRef="#br1">3242 4798 432,'-64'-76'976,"64"75"-152,0 1-552,0-2-156,0-1-116,0 3 224,0-2 324,5 2 1016,-5 0-251,0 0-321,0 0-136,0 0-12,0 0 72,0 0 144,0 0 72,0 0-96,0 0-172,0-1-104,0 1-92,0 0-100,0 0-27,0 0-53,0 0-16,0 0-64,0 0-60,0 0-104,0 0-32,0 0-52,0 0 24,0 0-48,0 0 24,0 0-16,0 0-32,0 0 24,0 0-40,0 0-12,0 0-20,0 0-16,0 0 0,0 0 0,0 0-32,0 0 68,0 0-36,0 0 0,0 0-36,0 0 40,0 0-48,0 0 0,0 0 0,0 0-4,3 0 0,-3 0-8,0 0 4,0 0 0,3 0 4,3 0 12,-3 0 0,3 0 0,-3 1 36,6 1-40,-9-2 40,5 3-40,-2-1 56,4-2-60,-4 1 4,2 1 40,-2 0-48,8 1-8,-1 1 8,7 3-4,1 0-4,3 1-56,11 1 64,-3 0 52,6 0-44,-2-1 64,-4 0-24,6-2 12,1 0 4,-7 0 8,1-4-68,-5 4-4,-4-4-4,6 3-4,-4-2 4,-8-2 0,2 3 4,1-2-8,0 0 8,-6 2-48,2-1 48,4-1-4,-7 2-48,1-1 44,6 1-4,0 0-48,2-1 56,-2 2-8,5-3 12,1 4 0,3-4 0,8 3 0,-6-3 4,6 0 8,-3-1 60,-5 4-60,2-3 40,3-2-44,-8 0 0,2 1-4,-2 1-4,-1 1-12,1-1 0,-4 0-52,1 4 56,-4-4-40,1 3 0,-1-2 36,-4 3-48,1-2-28,-5 1 28,6 1 60,3-1 0,-1 2 12,3-1 60,4 0-20,3-1 8,2-2-48,0 3 0,1-4 36,5 2 0,0-2-36,-3 1 40,3 1-52,4-2-8,-1 1 0,-6 3-40,7-1 40,-7-1-4,3 2 0,-6-2 8,6 2-8,-5 0 8,5 0 4,-6-1 0,-2-2 0,2 3 0,-2-4 0,2 3 4,-2-3 0,-7 1-4,7 2-4,2-3-4,-6 3 0,6-2 4,1 3 0,-1-2-4,4 1 4,-1-3 0,3 4-4,3-3 0,1 2 4,5-3-44,-6 4 44,0-1-4,6 0-4,-6 2-52,6-2 56,-3 2 0,4 0 0,1 2 8,1 1 4,1-2 180,8 6-84,-4-3-100,-2-2-60,6 1 48,3 2 4,-9-3 8,6 0 4,0 0 8,-4-2 36,4-1-44,-6 0 4,6 0 0,-3-2 44,-4 2-48,-2-2 4,3 1-8,-3-2 0,0 3-8,1-4 0,-8 4 4,11-3 0,-11 3 4,5 0 4,-4-2-4,0 2 0,-9 2-4,6-1-4,-6-2-44,-2 4 44,-1-1-40,-2 1 36,-1-2 8,-2 3 4,2-4-4,0 0 4,3 0 8,-2 1 40,2 0-44,-2 0 0,2 1 60,3-3-60,1 2 0,0 1 0,-1-2 8,3-2-8,-6 4 4,9-1 0,-6-1-4,1-1-4,3 2-4,-7 1-8,6 0 4,0-1 4,-3 2 0,3-2-4,1 1 0,-4 1-4,4 0 12,1-2 0,-2 3 4,1-5-4,2 4 8,-3-2 0,3 0 0,-5 1 0,2-2-4,1-2 0,-7 4 0,6-2-4,-3-3-4,0 1-48,-8 0 4,8-1 40,-5 1 0,-12-3 4,9 1-4,-13 2 0,7-2-40,-7 2 0,-5 0 8,3-1 40,0 1 8,0-1 0,-4 3-8,5-4-8,-2 1-4,1 3 4,-4-4 0,-2 4 0,7-4 8,-2 4 0,5-2 0,-5 2 8,6-4 4,-1 3 36,4-4 24,-5 3-20,5 0-52,1-2-60,-7 0 20,7-1 40,6 3 72,-10-4-68,4 2-4,6-1-12,-10 5 8,10-4 4,-6 3-48,5-1 40,0 2 8,4-1 0,-6 0-12,5 1 4,-2 0 4,1-1-8,5 1 8,-4-1-4,1 0 0,-1 1 0,-2-2 8,2 1-4,7-3 4,-4 1-8,-2 1-4,2-2-88,0 0 100,1 2 0,-4-3 0,4 1 4,2-1-4,-9 4 4,10-3 0,-10 1 4,9 1 0,-2-1-4,2 1 0,-5 0 4,2 2 0,3-4 0,0 4 0,1-2 4,-1 2-4,3-3-4,4 3 4,-1-5 4,-3 6 0,3-4 0,0 2 0,3-1-8,1 2 0,1-5-4,-1 5 8,2-5 0,3 1-8,-1 2 0,-1-2-8,-2 0 4,-1 1 4,2-1 0,-3 0 0,0-1 4,0 4-4,-2-3-4,-4-1 0,3 1 0,-3 1 0,-5-1-4,5 2-4,-6 0 4,1 0 8,2 0-8,-8-2 8,2 0-8,3 4 4,-6-4-4,-2 4 4,8-5-4,-11 2 8,12 0 0,-7 0 4,0-3 0,-5 2-4,6 2-4,-4-2 4,0-1-108,-2-1 108,2 2-4,-2 0 4,-2 0 0,1-2 4,-5 0 8,-1 2-12,-2-2-4,0 0-56,0 2 48,-4-2-64,1 1 68,12 4 8,-9-5 44,6 2-36,-7 0-8,-2 1-88,0-3 28,-3 1-24,6 1 68,0 0 4,-1 2 12,7-2 4,-1-1 96,4 3 36,0-1-32,2-3-104,4 4 0,-3-1 8,5-2 152,1 1-148,2-1 36,-2-1 24,-5 4-64,5-4-4,0 2 4,-7 0-4,4-1-4,-1 4 0,-5-4-8,0 1-4,2 2-60,-2-3 60,-4 3 4,1 0-52,3-2 56,-4 1 4,-1 1-4,6-2-48,-1-1 52,-3 4 12,3-4 48,-13-1-60,13 2-52,-9-2 40,6 2 12,-6-1 12,-4 1-12,4 0 0,-3-2-60,-3 0 56,-3 0-4,6 0 0,-3 0 0,-3 2 0,0-2-40,5 1 0,-2 2-4,3-1 52,-6 0-8,4-2-52,1 0-76,-5 1 88,6 3 44,-6-3 0,9 1 0,0 3 4,0-2 8,5-1 68,1 2-28,-7-1-24,10 3-24,-3-3-8,3 4 8,3-3 12,-4 2 0,3 1 0,1-4-4,-4 3-8,4-4 4,3 4-4,-7-4 0,4 3-4,0-2 4,-4-1-60,1 4-28,2-5 88,-5 5 0,3-4-8,-4 4 4,4-3-44,-4-2 40,1 3 8,-6 0 0,9-2-4,-13 2 4,7-1 12,0 1-4,-3-2-8,-1-1-4,2 1 4,-2 0 48,6 0 52,-7 0-52,7 0-48,-11-2-48,6 1 48,0 1-4,5 0 4,-4 0 44,4-2 116,-6 2-124,2-1-36,4 2-60,-2-1 8,0-1 52,3 1 8,-4 1 0,4-1-8,0 0-72,-7 0 24,10 4 48,-4-4 8,2 1-8,2-1-8,-4-1 8,4 1 0,-4 0 0,4 0-8,-1 0 8,4-2-4,-6 0-4,2 0 8,-2 2-4,2-2 4,-7 0-8,4 2 8,-6-2 0,-1 2-12,2-1 4,-1-1 4,1 0 0,0 2 4,-3-2-8,2 0 0,-1 2 4,-7-1-4,8 2 8,1-3 0,-9 2-4,9-1 0,0-1 4,0 0 0,6 0 16,-10 2 44,4-2-56,-1 2-4,2 0-48,-4-2-16,5 1 16,1-1 48,-3 2 0,5-2 136,-5 0-132,0 0-4,-6 0-76,5 2 64,2-2-36,-2 0 48,4 0 8,-6 0 80,6 2-48,-7-2-40,1 2-64,1-2 60,-4 0 0,2 0 4,-2 0-4,6 0 8,-3 0-4,-6 0 0,3 0-4,-3 0-4,0 0 0,6 2 4,-6-2-4,0 0 4,3 0 0,-3 2 0,0-2 4,5 0 0,-5 0 0,0 0 0,0 0 4,0 0 0,9 0 0,-9 0 0,4 0-4,-2 0 4,7 0 4,-9 0 4,8 0-4,-2 0-4,-2 0-4,2 0 0,-4 0-4,7 0 0,-3 0 4,0 0 0,3 0 4,-1 0-4,1 0-4,0 1 0,6-1 4,-3 3 52,-1-3 128,-2 0-124,0 0-56,-3 0-48,-3 0 36,2 0 0,-2 0 0,-3 0 8,0 1 4,3-1 0,-3 0 0,0 0 0,0 0 4,0 0-4,0 0 0,0 0 0,0 0 0,10 0 0,-10 0-4,8 0 0,-8 0 0,9 0 0,-3 0 0,3 1 0,-6-1-4,2 0 4,-2 0-4,0 0 4,-3 0 4,0 0 4,7 0 0,-7 0 4,2 0-4,-2 0 0,0 0 0,0 0-4,0 0 0,0 0 0,6 0 0,-3 0-4,-3 0 4,9 0-4,-4 0-8,5 0 12,-7 0-4,5 0-44,-2 0-24,-3 0-4,0 0 64,-3 0 4,0 0 0,6 0 0,-3 0 0,-3 0 8,0 0-4,0 0 0,0 0 0,0 0 0,0 0 0,0 0 0,0 0-4,0 0-4,0 0-36,0 0 32,0 0 4,6 0 0,-4 0 0,4 0-36,-3 0 48,4 0 8,-5 0-8,4 0-8,-3 0-40,-3 0 44,6 0 4,-6 0 0,0 2 0,0-2 0,0 0 0,0 2 4,0-2 0,0 0 0,0 0 0,0 0 0,0 0-4,0 0 0,0 0 0,0 0-4,2 0 4,-2 0 0,3 0 0,-3 0-4,0 0 0,7 0 0,-4 0 0,5 3 4,-8-3 0,9 0 0,-3 0 0,-6 0 0,3 0 0,3 0 0,-6 1-4,0-1 0,0 0-4,0 0 4,0 0 0,0 0-8,0 0-40,0 0 44,0 0 0,0 0 0,0 0-4,0 0-36,0 0 36,0 0 0,0 0 4,0 0-4,0 0 4,0 2 0,0-2 4,0 0 4,0 0 0,0 0 8,0 0 0,0 0 4,0 0-4,0 0-4,0 0 4,0 0-4,0 0-4,3 0 0,-3 0 0,0 0 0,5 0 0,-5 0-4,0 0-4,3 2 4,0-2 0,-3 2 0,0 0 4,7-2-4,-4 0 0,-3 0-4,0 1 8,0-1 0,0 0 0,0 0 4,0 0 0,0 0 4,0 0-4,0 0 4,0 0 0,0 0 0,0 0-4,0 0 4,0 0 4,0 0 0,0 0-4,0 0 4,0 0 36,0 0-32,0 0-8,0 0 0,0 0 0,0 0 0,0 0-4,0 0-4,0 0 4,0 0 0,0 0-4,0 0-4,0 0 0,0 0-4,0 0 8,5 2 0,-2-2 4,-3 0-4,0 0 4,0 0-4,0 0 4,0 0 0,0 0 4,0 0-4,0 0 4,0 0 0,0 0 4,0 0-4,0 0 4,0 0-8,0 0 4,0 0 0,0 0-4,0 0 0,0 0-4,6 0-4,-6 0 4,0 0-4,0 0 4,0 0 0,0 0 8,0 0 4,0 0 64,0 0-16,0 0-48,0 0-8,0 0 0,0 0-4,0 0 4,0 0-4,0 0 0,0 0 0,0 0-4,0 0 0,0 0 0,0 0 4,0 0 0,0 0 0,0 0 0,0 0-4,0 0 4,0 0-4,0 1-4,0-1-40,0 0 48,3 0-4,-3 0 0,0 0 0,0 0 0,0 0 4,0 0 0,0 3 0,0-3 8,0 0 4,0 0 0,0 0 0,0 0 36,0 0-40,0 0 4,0 0-4,0 0 4,0 0 0,0 0-4,0 0 4,0 0-4,0 0 0,0 0-8,0 0-60,0 0-36,0 0 8,0 0-56,0 0-104,0 0-56,0 0-44,0-3-56,0 0-28,0-4-276,5-3-152,-1 0-425,-4 1-619,0-3-892,6 4-1716,-6 0 83,-15 78 2961</inkml:trace>
  <inkml:trace contextRef="#ctx1" brushRef="#br1">15075 5611 552,'0'0'2048,"0"0"-1800,0 0-40,0 0 964,0 0 745,0 0-461,0 0-224,0 0-300,0 0-324,0 0-196,0 0-100,0-2-56,0 2-52,0 0 144,0 2 12,0-2-52,0 1-28,0 1 12,0 1-48,0-2 24,0 1-40,3-2-36,-3 2 36,0-2 36,5 3 4,-5-3-4,3 2 0,0-2 0,-3 2-40,6 0 52,-3-2 29,6 4-29,-3-4 12,-3 2-16,5-2-12,2 1-12,-2 1 36,1-2 40,0 0-28,-6 2-40,6-2-44,-1 0-4,-1 0-72,1 0 8,1 0-20,-4 0-16,2 0 64,-4 0-48,5-2-112,1 0-4,-3 2-8,3-1 48,0 1 52,-4-2-40,5 2-56,-2-2 0,-2 0 44,3 2 0,0-2 12,0 2 16,-4 0-4,4-2 0,0 2 40,0 0-28,6 0 0,-7-2-32,-2 2 32,3-2 24,6 1 4,-7 1-4,5-2-24,-2 0 40,-2 1-16,0-2 0,5 0-36,-5 3-8,3-2-4,-1-2 24,-2 4-24,0-1-52,0 1 4,-1-2 36,8 2-36,-11 0 76,4 0-28,0 0-48,0 0 0,-4 0-4,4 0 4,0 0-8,-3 0-4,3 0-12,0 0-48,0 0 48,-4 0 8,4 0 4,0 0 48,-3 0 12,3 0-12,0 0 24,0 0-12,-1 0-12,1 0-36,6 0 0,-10 0-8,4 0 4,0 0 4,-3 0 52,3 0-60,0 0 0,0 0-4,-4 0-4,4 0-4,-3 0 4,-3 0-4,3 0 4,3 0 0,-7 0 8,4 0-4,4 0 12,-8 0 0,1 2 60,6-2-60,0 0 0,-3 1 0,-3-1-8,5 0-4,-2 2 4,3 0-4,-3-2 8,3 0 0,-1 2 4,-1-2 0,1 0 36,-5 0 0,6 1 12,0-1 12,0 0-12,-1 0-8,-5 2-44,6 1 4,0-3-4,0 0-8,-4 1-8,5-1-4,-5 2 0,4-2-4,0 0-32,-3 2 40,3-2 4,-1 1 4,2-1 4,-5 2 4,4-2-4,-4 0 4,5 2 0,-7-2 4,5 0-12,1 0 0,0 0 0,0 2 4,-6-2-4,5 0-4,2 0-8,-2 2 0,1-2 0,3 0 0,-3 2 0,-1-2 4,2 0 0,4 2-4,-6-2-36,2 0 44,1 0 0,-2 0 4,0 0 4,0 0 8,-1 0 36,2 0-36,-5 0 0,4 0 0,-1 0-4,-1 0-4,2 0-4,-1 0 0,4 0-8,0-2 0,-4 0-52,2 2 52,4 0-40,-6-2 36,8 2-48,-8 0 48,7-2 0,-6 2 0,3 0-36,-1 0 40,-2 0-4,0 0 8,0 0-8,0 0 0,-1 0-84,2 0 88,-2 0 0,1 0-4,0 0 0,2 0-4,-2 0 4,3 0-36,-3 0 44,6 0 4,-7-2 0,4 2 0,0-3 4,2 3-4,-1-2 0,1 2-4,-3-2 0,2 1-4,1-2 4,-2 1 0,2 1 0,1 1-4,-6 0 0,6-2-4,-4 2 0,4-2 8,-3 0 0,-1 2 0,5 0 0,-8 0 0,7 0 4,-6 0 0,5 0 4,-5 0-4,3 0-12,0 0-36,-3 0 40,-1 0 0,7 2 0,-6 0 4,-1-2 0,5 0 0,-5 2 4,1-2-4,0 0 0,0 1 0,-1-1 0,1 5 4,-3-5 0,3 1 0,5 1 0,-4-2 0,-2 2 0,1-2 0,3 3 0,-1-3 0,-2 2 0,0-2 4,6 2-4,-3-2 8,-1 2 0,-2-2 0,6 0 4,-1 0-4,-4 0 4,7 2 36,-8-2 0,5 0 12,-2 0-56,0 2 4,-4-2-8,8 2-12,-8-2 4,1 0 0,-3 1-40,3-1 44,-1 2-8,-2-2-36,4 2 0,-8 0 36,7-1 4,-3-1-40,-1 0-112,5 2-8,-2-2 48,-2 0 60,-3 0 48,6 0-256,-3 0-12,-3 0 48,5 0 88,-5 0 68,4 0 16,-4 0-96,-3-2-176,0 2-168,0 0-184,0-1-128,-10-3-528,4 1-805,-8 3-2387,5-4-2485</inkml:trace>
  <inkml:trace contextRef="#ctx0" brushRef="#br1">3069 6461,'9096'1303</inkml:trace>
  <inkml:trace contextRef="#ctx0" brushRef="#br0">2994 7739,'11502'80</inkml:trace>
  <inkml:trace contextRef="#ctx1" brushRef="#br1">3072 9135 2640,'0'0'272,"0"0"2753,0 0-765,0 0-860,0 0-468,0 0-160,0 0-80,0 0 0,0 0 12,0 0-92,-6-2-172,6 2-84,0 0-64,0 0 8,0 0 52,0 0 76,0 0 65,0 0-9,0 0-36,0 0-76,0 0-52,0 0-60,0 0-40,0-2-60,0 2-48,0 0-52,0 0 4,0 0-64,0 0-52,0 0-8,6 0 0,-6 0 60,5 0 108,-5 0 140,10 0 44,-2 0 112,-2 0-12,-3 0-88,6 0-84,0 0-72,-1-1-16,2 1-24,-7 0-32,5-3 8,1 1-72,0 2 48,-3 0-52,2 0 0,4 0 52,-3 0 76,3 0-76,-4 0-48,2 0-8,-2 0 0,3 0-8,5 2 8,-8-2 40,4 3-32,-3-3 36,2 0-44,-1 0 44,-2 1 28,-2-1-16,2 0 0,2 0 12,-2 2-60,-2-2 60,4 2 4,-2-2-64,-2 2 48,2-1-12,-5 1-40,7-2 40,-2 2-40,1-2 40,0 1-36,-6 2 36,6-1-36,-1-2 0,-1 0 48,-4 0-48,5 0 40,-5 0-4,5 0-40,-1 0 4,-4 0-4,3 0-4,-4 0 92,4 0 0,4 2-92,-8-2 0,7 0 4,-3 0 0,-1 0 4,5 1-4,-2-1 0,1 2 0,0 0-4,0-2 8,2 0-4,-1 1-4,-2-1 0,1 0-4,-1 0-8,2 0 4,1 0 0,-2 0 4,0 0 4,-3 0 4,2 0 0,2 0-8,-2 0-8,-5 0 4,9 0 0,-3 0 4,-1 0 4,7 0 68,-3 0 16,-1 0-16,5 0-12,-5 0 36,4 0-24,-1-1-12,4 1 36,-4 0 0,-1-2-20,-2 0-28,7 2 0,-4 0-36,-1-1 60,4 1 0,-5 0 0,2-2 0,4 2 12,-4-5-24,4 4 12,-3 1-28,-3-2-44,8 0 0,-5-1 0,-4 1 8,10 0 4,-6 1-8,2-4-4,-4 4 0,4 1 0,-5-2 8,2 0-4,-2 2 0,0-2-4,-4 1-8,10 1-4,-9 0 8,0 0-4,0 0 4,2 0 0,5 0-4,-8 0 4,1 0 0,3 0 4,-1 0 8,-2 0 40,0 0-36,0-2 40,-1 2-44,7 0-4,-9-2 8,3 2-4,0 0-8,0-2 0,-1 2-12,1-2-40,3 2 40,-3 0 0,-1-2-36,2 2 44,-2 0-44,1 0 48,3 0 0,2 0 0,-2 0 0,-3 0-4,5 0 0,1 0 0,0 0 0,-3-2 4,5 2 0,-5 0 0,5-1 0,-2 1 4,3-4 4,-3 4-8,3-2 0,-4 2-4,1-1-44,2-1 0,-2 2 36,2-3 4,-2 2 4,3 1 4,-3-2-12,-4 2-96,1 0 60,5 0 36,-2 0 4,-3 0 0,0 0 4,5 0 0,-2 0 4,-3 0 0,0 0 4,5 0 4,-7 0-8,4 0-4,-3 0 4,1 0 4,3 0 0,-3 0 4,-4 0 4,8 0 36,-11 0-44,10 0 0,-6 0-4,0 0 4,-1 0 0,1 0 0,-3 0 4,3 0 0,5 0 0,-5 0 40,0 0-36,-1 0 0,-1 0 36,2 0-36,5 0-8,-5 0 0,0 0-8,-1 0 4,5 0 0,-5 0-4,4 0 0,-3 0 0,0 0 0,-1 0 4,4 0 0,3 0-4,-6-2-4,2 2-40,4 0 44,-9 0 4,8 0-8,-5-2-4,3 2 0,-3 0 0,3 0-48,-3 0 60,5 0 0,-5 2 0,0-2 0,2 2 4,2-2 0,-5 2 0,1-2-4,0 1 0,5 2 4,-1-3 4,-2 2 4,-3-1 36,8-1-44,-5 0 8,1 2 36,5-2-48,-8 1 0,6-1-8,0 3 8,-1-3-4,-2 0 4,3 0-4,-1 0 0,1 0 0,-3 0 4,3 0-4,-1 1-4,1-1-4,-3 0-36,3 0 40,-4 0 0,1 2 0,5-2-4,-1 0 0,-5 0 4,0 2 8,7-2 4,-9 0 4,6 2 0,-1 0 0,-4-2 0,7 2 4,-8-2 0,5 2 48,-2-2-52,0 0 0,-3 1-8,6 1-12,-7-2 0,6 2-36,-4-2 44,-2 0 4,8 2 0,-8-2 4,4 0-4,0 0 0,-4 1 0,1-1 0,6 0 4,-6 2 0,3 1 0,-1-3-4,-2 0 0,6 1-4,-7-1 0,4 0 0,0 2 0,-3-2 4,6 0 0,-1 2 0,-5 0-4,9-1 4,-10 1-4,7 0 4,-1-1 0,-4-1 4,7 5 8,-2-3 0,-1-2 0,1 1-4,-3 1-8,3 0-4,-1-2-4,4 1 4,-4-1 0,-1 2 4,4-2 8,-5 0 4,5 2-12,1 1 0,-7-2-8,7 1-4,-3 0 4,3-2 0,-3 1-4,-1 3 4,-3-2 4,7-1 0,0-1 0,-6 5-4,6-4 4,-7-1 4,7 2 8,-4-2 52,4 2-52,-3 1-4,-6-2-4,8-1-12,-2 1 0,-1-1 4,2 2 0,-5-2 0,4 2-4,-1-2 0,-5 4 8,9-4 0,-3 2 0,-1-1-8,1-1 4,-3 5 0,2-5 0,1 1 4,3 0-4,-4-1 0,-2 0 4,6 2 4,0-2 0,-7 3 8,7-2 40,-7-1-40,7 0 40,-1 2-40,-1-2 4,-2 2-4,4-2-8,-4 0-12,1 0-36,2 2 40,-2-2 0,3 0-4,-3 2 4,3 0 0,-4-2 0,4 0-4,-4 0 8,4 0 4,0 0-8,2 0-40,-5-2 44,2 0-4,4 2 8,-3-2 4,-1 2-4,-2 0 4,2-2 4,1 2 40,3-2-48,-4 2 0,-2 0-60,2-1 48,-2 1-36,2-3 40,-1 3 0,2 0 4,-4 0-4,1 0 4,2 0-4,-5 0 4,0 0 4,6 0 8,-10 0 0,6 0 0,2-2-4,-8 2 0,7 0 0,-6 0 4,2 0 0,1 0 40,-3 0-44,6 0-4,-6 0 0,-1 0 4,7 0-4,-6 0 8,-1 0 0,7 0 4,-6 0 36,6 0-44,-6 0-4,-1 0-8,7 0 0,-3 0 4,0 0-4,-3-1 8,8 1 4,-8-1 0,5 1-4,-8-3 0,12 1 0,-10 2 0,8-1-4,-5-1 4,1 2-4,3-2-4,-7 0 0,4 2 4,3-2-4,0 2 8,-7 0 0,7 0 0,-3 0 0,0-2 0,2 2 8,-2 0 0,-3-1 4,8 1 36,-5-1-36,3-2 0,-3 3 36,2-2-36,1 2 24,0 0-36,-3-2-12,2 1-48,1 1 52,-1-3-4,-2 1 0,3 2 0,-1 0 4,-4-1-4,7 1 4,-8-2 0,5 1 8,2-2 0,-8 3 8,6-1 0,-1 1 0,-2 0-4,7-2 4,-10 2 40,8-2 24,1 2-12,-5-1-48,-1-2 36,7 3-40,-3-2 4,0 2 36,-1-2-36,-2 1 36,2 1-48,2-2-12,-2 0-84,-2 2 84,-3 0 4,2-1 0,4 1 0,-3 0 4,-4 0 0,7 0 0,-6 0 0,3 0 4,-1 0 0,-5 0 4,6 0-4,-3 0 4,2 0 4,-1 0 4,-2 0 36,1 0-40,6 0 4,-6 0 36,-4 0-40,5 0 0,4 0 4,-6 0 0,2 0-8,-2 0 0,-2 0-4,4 0 4,-2 0 0,1 0 0,-1 0 0,2 0 0,-2 0 8,3 0-8,-1 0 8,-2 0-8,-2 0 4,6 0 0,-3 0-8,0-2 0,0 2-12,2 0-48,-5-2 48,3 2 4,0-3-4,0 3 4,2 0 0,-2 0 4,0 0 0,-1 0 4,2 0-4,-2 0 0,4 0-4,-3 0-4,3 0 0,-4 0 8,2 0 4,1 0 0,-2 0 4,0 0 8,5 0-8,-5 0-4,3 0 0,-1 0-4,-1 0-8,-2 3 8,7-3-4,-6 2 8,2-2 0,2 2 8,-5-2-4,7 0 44,-3 0-40,-1 1 0,4-1 4,-3 0 4,3 2-4,-1-2 32,-5 0-44,9 2-12,-4-2 4,-2 0-4,-1 0 0,7 0 0,-3 0-4,-3 1 4,-1-1 4,7 0 4,-3 0 4,-3 0-4,-1 2 0,7-2-4,-4 0 0,-1 0-4,-2 0 4,7 0 8,-4 2 0,-2-2 8,0 0 4,5 3 0,-7-2-4,4-1 4,4 0 0,-7 2 0,1-2 64,3 0-72,-3 2 4,-1-2-8,7 0-12,-4 0-36,-1 0 44,-2 1 0,3-1 4,-1 0-4,1 0-4,-5 0-4,6 0 8,-7 3 4,2-3 0,4 1 4,-5-1-4,-3 0 0,8 0 0,-4 0-4,-2 2 0,4-2 4,-3 0 4,2 1 4,-2-1 4,0 0-4,6 0 40,-7 0-36,4 2 0,0-2 36,-4 0-36,7 0-4,-6 0 4,6 0-8,-6 0-4,6 0 4,-7 0-4,4 0 0,0 0-8,-3 0-64,6 0 68,-7 0-8,1 0 0,-1 0 0,2 0 4,-5 0 0,4 0 0,-9 3 0,9-3-4,-3 0 4,-3 0-4,-3 0 4,6 0-40,-4 1 40,-2-1-4,0 0 0,6 0-48,-6 0 0,0 0 12,0 0 48,0 0 0,0 0 4,0 0-4,0 0-8,0 0-64,0 0-36,0 0-120,0 0-148,0 0-168,0 0-192,0 0-188,0 0-320,-6 0-532,6-1-969,0-4-2879,-2 5-2081,10 6 5269</inkml:trace>
  <inkml:trace contextRef="#ctx1" brushRef="#br0">3345 12954 196,'0'0'8873,"0"0"-6165,0 0-1532,0 0-536,0 0 44,0 0 76,0 0 56,0 0-59,0 0-121,0 0-164,0 0-176,6 0-136,-6 0-72,3 0-76,2 0 36,1 0 112,-6 1 88,10-1 48,-2 1 12,1 2 20,-4-1-80,5-1-56,-2 1-56,-2-2-12,3 2-52,0-2 88,5 3 32,-1-2 88,-5-1 0,3 0-12,5 2-60,-5-2-76,4 0-44,-6 0-40,3 0-44,-1 0 0,-2 1-4,0-1 0,0 0-8,2 0 0,-1 1-44,-2 2 52,-2-3-4,2 2 4,2-2 0,-2 2 0,-2-2 0,3 0 0,0 1 8,-3-1 92,2 0 20,2 3-12,-2-3-48,-2 0-52,9 0 4,-6 0 0,-1 0-4,4 0 4,-3 0-4,2-3 0,5 3-8,-8 0 0,3-1-4,-1 1-4,1 0 0,-2 0-4,-3 0-4,3 0 4,-6 0 4,5 0-4,-1 0 4,-4 0 8,5 1 8,-5-1 56,6 3-60,0-3 0,-3 2 4,2-2 0,-5 0 40,12 0-48,-9 1 0,3-1 4,0 0 44,5 0 120,-5 0-84,3 0-8,-3 2-28,3-2-40,-4 0 52,-2 1-60,3-1 0,0 3 12,-6-2-12,5 1 0,-5-2 4,6 0 8,0 2-12,-3-2 0,3 0 0,-7 0-4,8 2 4,1-2 84,-2 0-72,0 0 36,0 0-36,-1 0-4,7 0 64,-9 0-64,3 0-8,6-2-8,-4 2 4,-2 0 0,3-2 4,2 0-4,-2 2 0,-3-1 0,6-2-4,-1 2 0,-5 1 8,6 0 0,-4-2-4,5 2 4,-2 0 8,-5-1 4,5 1-12,-1 0 60,-2-2-48,3-1 0,-1 3 52,-5 0-56,7 0-8,-3 0-8,-4 0 4,5-1 0,-5 1-8,1 0 0,0 0 4,0 0-4,-1 0 0,2 0 4,-2 0-4,1 0 12,-1 0 0,2 0 0,-5-2-4,4 2-4,0 0 8,-3 0 0,3 0 0,-1 0 0,2 0 0,-5-2 4,4 2-4,-1 0 0,2-4-4,4 4 0,-5 0-56,-3-1 52,8-1-4,-1 1 4,-5-2-4,6 1 12,-1 2-4,-2-2 0,-2 2 4,6-1 0,-4 1 4,1 0-4,-3 0 4,6 0 8,-4 0-4,5 0-8,-11 0 0,12 0-4,-7 0 0,4 0 0,-2 0-8,0 0 12,-4 0 4,7 0 0,-3 0 4,0 0 0,5 0 4,-7 0 0,-2 0-4,1 0-4,-1 0 0,2 0 0,-8 0-4,7 0-4,-9 0-4,0 0-52,0 0-192,0 0-320,0 0-44,0 0-128,-9 1-72,1-1-276,4 2-672,-4-2-1429,-1 0-3563,1 0-661</inkml:trace>
  <inkml:trace contextRef="#ctx1" brushRef="#br0">15154 2336 784,'0'0'4440,"0"0"33,0 0-3313,0 0-748,0 0-140,0 0 140,0 0 24,0 0-168,0 0-40,0 0 40,0-21 40,0 19-16,0 1-76,0-1-52,0-2-60,0 3 36,-9-1-92,9-4 68,-3 4 8,0 0-8,-5-3 60,-2 4 24,2-1-60,-7 0 12,6-1-76,-5 3-64,-1 0-4,-2 0 80,2 0-76,0 3 76,-3 1 52,10-2-80,-7 6 16,1 0-64,1 0 128,5 5 76,-1-1 97,0 4 199,3 2 20,0 2 24,1 2-52,2 4-48,3 2-12,0 1-92,0-1 4,3 0-76,2-1-48,1-3-76,3-1 28,0-5-24,5-3 8,-1-3-156,1-3 136,1 0-16,-1 1-12,-2-5-32,5 1-40,-4-4 0,1-1 24,-3 1-24,-1-2-44,1 0-4,-2-2-12,0 1 12,0-4 48,-1 2-44,2-4 0,1-1-4,-2 1-108,6-2-60,-7 0-16,5-1-12,1 2 4,-9-2-124,5 0-136,-2 2-48,1 1-36,-3-1-252,-3 5-308,3 1-401,-6 2-775,-6 0-720,3 2-2412,-3 0-241</inkml:trace>
  <inkml:trace contextRef="#ctx1" brushRef="#br2">1366 4371 1772,'0'0'9597,"0"0"-7217,0 0-1252,0 0-384,0 0 77,0 0 23,0 0-36,0 0-444,0 0-364,0 0-260,-36-5-24,27 10 64,1-2 96,-5 5 124,-1 1 12,3 4 100,-2-2 208,5 5 136,-1 1 36,-6-1 12,12 2 132,-5 2-108,5 1-128,3-1-120,0 0 0,0 1-60,3-3-52,3-1-168,-1-1 0,4-4 0,0-3 12,0 0 64,5-3-16,-5-3-20,3-1-40,0-2-84,-3-3-28,5-1-80,-5-3-100,3-2-220,0-1-184,-6-1-220,2-2-528,-5 3-905,3-3-2347,-3 3-2881</inkml:trace>
  <inkml:trace contextRef="#ctx1" brushRef="#br2">1550 4428 1656,'0'0'7893,"0"0"-5405,0 0-1032,0 0-276,-18 28 168,13-15-167,-4 4-181,4 4-136,-5-1-200,4 1-76,4-1-104,2-2-164,0-1-104,0-2-92,2-4-124,4-3-48,-2-6 36,4 1 12,1-3 156,-1-5-12,2-2 4,1-2-76,-2-1-64,3-7 0,-3 1-8,-4-1-12,-2 1-120,7-1-64,-10-1-132,0 2-60,0-2-260,0 4-60,0 0-44,-3-1 0,-4 4 436,4 4 316,-2-1 172,2 6-148,-3 1-24,0 1-260,-3 0 124,3 1 48,-2 5-24,5 0-60,-3-1-128,-3 3-285,9-5-1359,-9 3-892,9-3-2756,0 1-285</inkml:trace>
  <inkml:trace contextRef="#ctx1" brushRef="#br2">1671 4264 6537,'0'0'6940,"0"0"-5040,8 33-279,-4-15 307,-1 3-360,5 1-472,-2 2-308,-3-2-156,6-1-52,-3 2-60,-3-5-124,3 2-132,-4-1-56,4-5-100,-3 0-108,-3 1-40,7-4-44,-7-2 76,0-1-124,0-5-256,0 3-240,0-5-216,0 1-200,0-2-564,0-2-972,0 1-2705,-7-10-5876</inkml:trace>
  <inkml:trace contextRef="#ctx1" brushRef="#br2">1868 4431 4164,'0'0'7833,"0"0"-5737,0 0-1112,0 0-352,0 0 213,0 0 359,0 0 128,-21 27-340,12-13-344,4-2-184,-5 3-172,2 0-100,8-1-116,-3 1 68,-3-6-136,6 2-4,0-2-4,9-3-120,-9 0-136,5-6 124,-2 0 132,7-5-4,-2-2 4,1-6-172,3-1-96,2-4-108,-1-1 20,-8-3-108,4 0 8,-1-2-60,-4 5 0,5-5-104,-7-2-212,-2 4-337,0 0 33,0-2 248,0 6 888,0 2 232,-2 1 488,-7 3 176,5 2-64,-1 3-231,2 1-53,-3 3-128,-2-2-24,8 4 0,-3 1-52,-4 0-148,7 0-152,0 6-44,0-3 0,0 4 44,-3 3 104,3 3 172,0 2 84,3 6 48,-3-1 60,10 4-64,-5-1-36,-2 2 88,3-2-100,2 0-112,-4 2-96,-1-7 40,5 0-40,-2-1-48,-3-3-20,6-4-80,-9-2-44,6 2-96,-3-5-4,-3-1-164,0-3-136,6 4-36,-6-5-108,0 0-124,0 0-268,0-5-372,-6 2-1340,6-2-4913,-3-7-1588</inkml:trace>
  <inkml:trace contextRef="#ctx1" brushRef="#br2">2202 4472 3564,'0'0'196,"0"0"1160,0 0 221,0 0-189,0 0-324,0 0-96,0 0 40,0 0-44,0 0-108,0 0-168,0 0-64,-3 0 20,3 0-140,0 0-100,0 0-68,0 0 9,0 0-21,0 0-64,3 0-8,-3 0-68,0 0-36,0 0-24,0 0-12,0 0 12,0 0-24,0 0-40,0 0-8,0 0 20,0 0 16,0 0-16,0 0-20,3 0-4,-3 0 24,7 0-64,-5 0 140,-2 0 0,6 2 12,-3-2 76,5 0 68,-1 0 124,2 0-120,2 0-88,1 0-100,-3 0-24,6 0 4,-4 0 8,3-2 136,-1 2-36,-2-3-148,-1 2-12,4-1 48,-6 2-44,5-2-4,-2-2-36,-2 2 60,6 1-24,-4 0 0,1-4 0,5 3-44,-7 1-4,4 1-12,-2 0-48,0 0 12,-4 0-48,2 0 8,-2 0-8,1 0 0,-1 0 0,-4 0-4,5 1-8,-9-1 12,5 2-28,-2-2-20,-3 0 8,0 0 16,0 0 44,0 0-20,0 0-4,0 0-20,0 0 8,0 0 4,0 0-52,0 0-60,0 0-36,0-2-224,0 1-40,0 1-36,0-2-64,0-2-333,-3 2-683,-2 1-1116,5-3-2716,0 0-237,8 24 5061</inkml:trace>
  <inkml:trace contextRef="#ctx1" brushRef="#br2">2546 4333 7757,'0'0'3860,"0"0"-2604,0 0-592,0 0-40,0 0 172,0 0 196,0 0 25,0 0-245,0 0-276,0 0-264,6 0-164,-6 0-60,0 3 68,2-1 96,2 0 76,2 4-28,-3-3-36,5 2-84,-2 1-100,3 0-8,0-1 8,-1-2 0,-2 3 96,9-2-96,-6-1-8,0-1 8,0 4 0,-6-4-44,2-1-56,-2 1 4,-3 2-52,0-3 12,0 1 0,0 4 136,0-2 272,0 2 120,-3 4 24,-5 3 96,-1 1 344,0 2-264,-5 2-228,1 3-108,2-3-40,2 1-8,0-1-16,3-2-36,-2 0-44,8-6-28,0 1 12,-3-5-96,3 2-56,0-8-100,3 2-100,-3-2-120,5 0-144,-2-2-148,3-5-280,3-2-544,0-1-1381,-6 1-3675,2-8-2045</inkml:trace>
  <inkml:trace contextRef="#ctx1" brushRef="#br2">1180 4926 260,'0'0'2336,"0"0"4373,0 0-4709,0 0-680,0 0-336,0 0-32,0 0 56,0 0 13,0 0-137,0 0-128,0 0-56,0-7-108,0 7-164,0 0-12,0 0-100,0 4-108,0 0-28,0 6 224,0 5 204,0 3 192,0 6-64,0 3-180,-6 1-208,6-3-156,0-1-32,0-2-16,0-3 12,0-5-24,0-2-48,0 1-24,0-1 12,0-5-24,0 0-48,0-3-72,0-1-96,0 1-48,0-2-36,0-2 8,0 0-32,0 0-36,0 0-28,0 0-84,0 0-72,0 0-180,0 0-308,0-4-496,0-1-328,6-3-2225,-6 1-3191</inkml:trace>
  <inkml:trace contextRef="#ctx1" brushRef="#br2">1295 5055 2764,'0'0'5893,"0"0"-2717,0 0-1452,0 0-428,0 27-76,-3-19-131,-3 5 87,6-2-176,0 4-192,0-5-248,0 0-220,6 0-60,-3-2-48,2 0-136,-1-3 28,5-1-80,-1-3-44,1-1-4,0 0 4,3-3 0,-3-3 0,0-3 0,-1 0-72,1-2-52,0-2-68,-9 2 80,9 1-68,-7 0 92,-2 1-116,0 1-40,-2 2-136,-7-2 244,9 3 136,-3 0-8,-6 0 4,0 2-56,4 3 56,-4-2-144,0 2 52,-3 0-100,3 2-36,6-1 32,-6 6 44,4-6 20,-4 4-24,5-1-76,-1 2-120,2-4-328,-3 4-300,6-4-665,0 0-691,0 0-1604,0 0-961</inkml:trace>
  <inkml:trace contextRef="#ctx1" brushRef="#br2">1497 5047 4744,'0'0'7017,"0"0"-4325,0 0-1208,0 0-491,0 0-73,0 0 104,0 0-56,6 27-4,-6-15-196,4 0-244,2-2-224,-4 3-68,1-1-124,6-2-36,0-2-68,0-1 132,-1-1-16,7-5-48,-9-1-24,3 0-44,6-1 0,-7-5-4,1-1 12,0-1-8,-6-1 0,8 0 4,-11 0-8,6 0-8,-3 2-4,-3-3-96,0 3-12,0-1-100,-3 1 112,-3 2 108,6-1 8,-8 3 4,5-1 44,3 3-56,0-1-8,-3 2-4,3 0-120,0 0-76,0 0-44,0 2 32,0 3 208,0 3 12,3 0 144,-3 2-76,3 0-68,5 1-8,1 1 4,0-4-4,0 2-68,0-2 64,0-6 8,8 3-4,-5-5 8,-3 0 8,5-5 4,-4 3 40,1-6-48,-3 0 4,2 1 40,-7-2-44,2 2-4,-5-3-56,3 2 44,-3-2-124,0 1-120,-3-2-60,-2-2 100,2 3 80,-4-4-120,7 2 60,-8 1-120,8-3-76,-9 4-108,9 2 8,0 3-16,0 2 64,0 3-16,0 0 40,0 0-128,0 0-425,0 0-671,0 3-1108,0 4 1864,0 1-236,0 0-1060,0-2-2101</inkml:trace>
  <inkml:trace contextRef="#ctx1" brushRef="#br2">1275 5431 1736,'0'0'1028,"0"0"4169,0 0-2697,0 32-368,0-19-260,0 3-200,0 2-119,0 0-369,0 3-276,0-3-64,-4-1-40,4-1-136,0-4-256,-6 1-196,6-1-84,0-5-32,0 0-28,0-3 12,6 0-72,-6-3 0,0 1-4,0-2 0,0 0 52,0 0 0,0 0 48,4-2-8,-4-1 32,5-1 12,1-4 0,-6 0-44,9-4-16,-4 1-36,-1-1-48,5 1-8,-4-2-88,-2 2 44,3 2-44,-3 0-12,3 1 0,-3 1 100,-3 4-76,0-1-12,3 2-4,3 2 16,-6 0-48,3 0-24,-3 0 156,9 3 48,-3 3 316,-3 1-100,5 3-132,1-1-24,0 1-32,2 4-68,-5-6-8,4 2 0,-8-3-12,4 1 0,3-5-60,-7 2-16,-2-3 88,7 0 0,-7-2-4,0 2-8,3-2-108,-3 0-96,0 0-112,0 0-120,0 0-144,0-2-152,0-2-180,0-1-1544,-3-4-2273,3 3-3152</inkml:trace>
  <inkml:trace contextRef="#ctx1" brushRef="#br2">1518 5534 11309,'0'0'3896,"0"0"-3304,0 0-380,0 0 517,0 0 787,0 0-236,27-6-424,-19 5-124,-2-1-440,3-2-136,-3 0-152,3 3-4,-4-5 48,-2 4-48,4-1 0,-4-1-8,-3 2-76,0-1 72,0 1-48,0 0-124,0 0-36,0 1 220,-3-2 12,-4 1-12,-1 0-80,5 2-92,-6 0 100,0 0 72,0 0 0,1 7 88,-1-2-28,0 0 60,0 4-32,9-1 92,-3 1 124,1 0 72,2 2-60,0 0-48,0 0-76,5-2 40,-5 2-64,6-4-24,-3 1-144,6-1 12,-9-2-12,9-1 4,-4 0-4,-2-3-44,3 1-172,-3 0-136,3-2-156,0 0-124,-6-2-124,6 0-172,-3-1-348,-3 0-1165,8-3-3911,-8 2-385</inkml:trace>
  <inkml:trace contextRef="#ctx1" brushRef="#br2">1721 5337 2508,'0'0'9137,"0"0"-6545,0 0-1292,0 0-556,0 0-207,0 0-293,-3 23-244,3-19-148,0 2-164,0-4-657,0 5-595,0-4-1264,0 3-4273</inkml:trace>
  <inkml:trace contextRef="#ctx1" brushRef="#br2">1700 5508 6261,'0'0'10469,"0"0"-8633,0 0-1380,0 26 72,3-15 280,-3-3 336,0 5-380,0-5-316,9-3-204,-9 3-244,0-3-232,6-1-180,-3 0-156,-3-2-260,6-2-320,-4-4-400,-2-3-497,6-2-2667,-6 1-3741</inkml:trace>
  <inkml:trace contextRef="#ctx1" brushRef="#br2">1868 5451 6929,'0'0'7272,"0"0"-6060,0 0-1212,0 0-136,0 0 136,0 0 776,0 0 217,0 0-209,-12 31-388,12-21-292,0 0-100,0 3-4,3-3 0,-3 0-12,3 0-48,6-2-28,-4 0 76,-2 0 8,7-5-96,-2 1-48,1-4 84,-4 0 64,2 0 184,1-6-36,1 2-12,-3-4 0,-3-1 12,3 0-36,-6 0 72,0-1-36,0 4 96,0-7 52,0 9 156,-6-4 72,6 0-48,0 3-148,-3 2-132,-3-1-112,6 0 136,0 4-76,0 0 40,0 0-52,0 0-48,0 0-20,0 0-56,0 0 4,0 2-12,0 2 60,0 0 96,0 2-24,0 4-124,0-1-8,0 5-48,0-2-12,0 2-12,6 1 0,-6 1-12,0 3 36,0-1 36,0-2-52,0 3 64,0-3 36,0-1 124,0-1 56,0 1-44,0 0-88,0-3 24,0-1 60,0 2 64,-6-3 20,6 0-68,0-2-16,0 1-24,-3-2-24,-3-1-24,6-1-36,-2-1-60,-7 0-56,9-3-112,-4 1-60,4-2-100,-5 0-120,2-3-204,-3-5-340,3-3-620,3-3-2361,-5 2-3015,5-12-2085</inkml:trace>
  <inkml:trace contextRef="#ctx1" brushRef="#br2">2015 5234 3876,'0'0'4453,"0"0"-1673,0 0-1356,0 0-544,0 0 72,0 0 360,11 29 9,-11-20-45,6 4 4,0 3-96,-6 3-112,6 5-200,-3 2-48,-3 1-64,8 1-84,-8-2-160,7-1-204,-7-2-104,3-5-64,-3-1-140,5-6 44,-5 0-36,3-1 36,-3-6-48,6 0-12,-6-2-84,0-2-12,0 0 12,0 0-4,0 0-20,3-6 24,-3 2-12,5-9-12,-1 3-36,-1-5-36,-3 2 12,9-3-4,-4 1-20,-2 5 48,7-1-12,-10 4 108,5 1 0,-2 4-4,3 2-8,-3 0 72,2 2 340,-2 4-76,-3 1 52,10 2-40,-8 0-96,7 0 36,-9 2-60,6-2-108,-3 0 0,3 0-48,-6-2-44,3 1 32,-3-6-48,6 2-48,-6-2-144,0-2-108,0 0-88,0 0-48,0 0-48,0-4-132,0 0-440,0-4-860,3 1-940,-3 0-1757,0 2-2248</inkml:trace>
  <inkml:trace contextRef="#ctx1" brushRef="#br2">2202 5347 12133,'0'0'3936,"0"0"-2971,0 0-445,0 0 64,0 0 352,0 0 180,0 0-176,0 0-188,29 15-108,-13-13-220,-5 2-172,1-2 4,2 0-4,-1-2-12,1 0-20,1-2-100,-1-2-108,-1 0-12,-5 2-200,6-4-224,-7 1-312,2 2-248,-4-5-256,-2 3-816,-3 0-2605,0 0-1787,0 2-1105</inkml:trace>
  <inkml:trace contextRef="#ctx1" brushRef="#br2">2279 5114 9925,'0'0'3084,"0"0"-2164,0 0-568,0 0 444,0 26 553,0-9 83,0 0-152,5 1-224,-5 6-128,3-3-200,-3 5-172,0 2-68,0 0-44,0-1-32,0-3-12,7-3-136,-7-1 0,0-1-44,3-5 56,2-1-72,-5-4-84,3-1-72,-3-1-48,0 1 0,6-5-72,-6 3-84,0-3-24,0 1-24,0-1-4,0 4-20,0-3-48,0 2-28,-6-3 16,6 3 44,-3 0 28,3-3-88,-5-1-180,5 0-316,0 0-552,-3-2-1096,3-4-1745,0 2-3095</inkml:trace>
  <inkml:trace contextRef="#ctx1" brushRef="#br2">1406 6089 3192,'0'0'6461,"0"0"-3757,0 0-1172,0 0-532,0 0-4,0 0 157,0 0-1,0 0-92,0 0-252,0 0-184,0 0-184,-8 0-224,5 7-116,0 2 56,-3 1 16,-3 1 8,6 4 4,-2 2 8,-4-1 16,9-4-40,0 3-100,0-5-68,0-2-120,0 2-36,9-5-4,-4-1-20,4 0 20,0-4-68,-3-4-40,11-1 48,-8-4 0,6-4 16,-3 0-4,-4-4 60,4 3 68,-6-3 80,-3 1 48,3 1-44,-6 3 4,0-4 28,0 8-24,-6-2 88,3 3 240,-3 4 72,-3-3-192,-2 4-72,1 1-64,2 1-36,-1 0 24,0 1-60,0 2-12,1 2-84,5-2-24,0 1-52,-3-1-20,3-1-160,3 0-368,0 0-272,0-2-524,3 0-669,3 0-6407,-6 0 7932,6-4-4905</inkml:trace>
  <inkml:trace contextRef="#ctx1" brushRef="#br2">1580 6093 1408,'0'0'12185,"0"0"-9004,0 0-2025,0 0-440,0 0 204,0 0 388,0 0-216,0 0-412,0 0-304,29-4-184,-14-2-24,-3 4-20,-1-2-40,4 0-104,-3 1 0,6-1 80,-7 1-84,4 1-132,-6-4-388,2 5-548,-4-3-524,-2 2-2148,1 2-1593,-6-2-4204</inkml:trace>
  <inkml:trace contextRef="#ctx1" brushRef="#br2">1703 5920 12,'0'0'10321,"0"0"-6377,0 0-2692,0 0-359,0 0 303,-29 6 224,20-4-108,6-2-340,-3 5-340,-3-2-232,0 3-132,9-1-76,-8 2-20,5 3 20,0 1-24,3 1-32,0 1 20,0 2 36,0 2 40,0-1 32,3 0-72,-3 1-72,9 1-72,-7-3-36,-2-3-4,9 2 0,-9-4-8,0 0-12,0-3-48,7 0 12,-7-2-24,0-1-48,0-1-192,0 4-172,-7-6-120,7 1-136,-3 0-96,-3-2-272,-2-2-844,5-1-2037,0-4-2903,-3-3-593</inkml:trace>
  <inkml:trace contextRef="#ctx1" brushRef="#br2">1977 5801 784,'0'0'7989,"0"0"-3545,0 0-2832,0 0-628,0 0-267,0 0 19,0 0 84,0 0-156,0 0-48,0 0 32,5 33 144,-5-15 72,0 6-100,9 2-156,-9 0-52,6 5-156,-4-3 8,-2-2-8,7-2-136,-4-6-180,-3 0-24,6-2-60,-6 0-12,0-6-48,2 0-12,-2-3 60,0-1-48,0-3-132,0-1-100,0-2-152,0 0-172,-2 0-136,2-2-120,-6-1-516,-4-3-4457,10-1 2965,-8-4-6269</inkml:trace>
  <inkml:trace contextRef="#ctx1" brushRef="#br2">1903 6015 10989,'0'0'3840,"0"0"-2720,0 0-315,0 0 515,0 0 120,0 0-244,0 0-392,0 0-344,0 0-192,0 0-88,32 3 40,-23-3-40,0 2-96,5-2-84,1 0-88,-6 0-56,6 0-88,-4 0-252,4-3-36,-9-1-40,8 1-356,-4-3-744,-2-3-2273,-5 3-2651,3-3-1201</inkml:trace>
  <inkml:trace contextRef="#ctx1" brushRef="#br2">2103 5841 10001,'0'0'4928,"0"0"-4036,0 0-840,0 0 416,0 0 801,8 33 431,2-18-196,-10 4-164,5 1-360,-2 5-340,3-1-60,-3 1-160,2 1-164,-2-4-88,-3-2-96,0-1-68,10-7 0,-8-1 8,-2-1 36,6-6-48,-3 2-72,-3-6 60,0 2-72,0-2 36,6 0 36,-3-2 4,-3-4 8,6 2-12,-6-9-108,3 3 24,3 0-76,-6-4-68,3 2-84,-3-3-4,5 4 4,-5-2 80,3 6 124,-3 2 72,0 0 40,0 3-4,3 1 0,4 1-60,-5 0 72,-2 1 132,0 6 156,6-4-92,-3 2-16,5 3-36,-8 0-32,10-4-52,-4 4-48,2-1-8,2-1 4,-5-3 40,4-1 48,6 2 84,-4-4-48,3 0-60,-1-4 48,-2 1-8,-1-3 8,4 3-72,-6-5-48,-1 0 0,2 2-60,-1-4-12,-2 3-124,-3-3-44,-3 2-48,6-2-148,-6 2-84,0-4 156,-6-1 52,3 5 20,-3-2-36,-2 2 48,8 4 208,-9 0 0,2 2 72,2 2 144,2 2 76,-3 4 120,3 1 60,-2 2-12,5 2-52,0 0-92,0 4-28,0-1-48,0-2-32,0 3-4,0-2-24,5 0-108,-2-4-12,3 2-144,-3-4-40,9-1-20,-6-2 84,2-3 24,-5 2-160,6-3-132,0 0-192,-3-4-332,2 2-672,-5-4-784,-3 1-1917,3-1-4156</inkml:trace>
  <inkml:trace contextRef="#ctx1" brushRef="#br0">2966 5788 1216,'0'0'916,"0"0"2080,0 0-627,0 0-797,0 0-512,0 0-184,0 0-40,0 0-40,0 0-108,0 0-104,0-5-64,0 5-76,0 0-4,0 0-48,0 0-28,0 0-11,0 0-13,0 0-68,0 0-36,0 0-76,0 0-20,0 0-4,0 0-12,0 0-24,0 0-16,6 2 40,-3 1 0,-3 1 60,6 3 52,-4 2 156,7 2-60,-2 4 108,1 0 0,1-1-120,-4 0-128,5 1-8,-2 1-136,-2-6 28,3 0-28,-6 0-40,3-1 76,3-2-24,-7 0-84,1-4 24,-3 0-84,0-1 24,7-2 56,-4 2 0,-3-2-56,0 0 60,0 0 16,0 0-4,0 0-4,0 0-8,0 0-4,0 0 4,5 0 96,-2 0-92,-3 0-4,0 0-84,6 0 32,-3 0 4,-3 0 0,6 0 36,-3 2 0,-3 0-48,6 0 12,-6-2 48,0 2 0,3-2-8,-3 0-4,0 0 0,0 0 12,0 0 76,0 0 8,0 0 40,0 0-40,0 0-72,0 0 28,0 0-40,0 0-72,0 0 24,0 0 40,0 0 0,0 0 4,0 0-8,0 0 8,0 0 4,0 0 4,0 0 8,0 0 48,0 0-12,0 0-36,0 0 36,0 0-40,0 0 0,0 0 0,0 0 4,0 0-4,0 0 0,0 0-8,0 0-4,0 0-8,0 0-84,0 0 24,0 0 20,0 0-32,0 0-12,0 0-4,0 0-8,0 0 0,0 0-16,0 0 48,0 1 76,0-1 60,0 0-48,0 0 36,0 0-36,0 0 76,0 0 8,0 0 0,0 0 4,0 0-16,0 0-24,0 0-60,0 0 0,0 0-108,0 2-4,0 0-68,0 0 180,5-1 0,-5 1 96,0 2-12,0 0-68,3-2 24,0 1-40,-3-1 0,0-1 44,0 1-44,0 1-12,0-3 0,0 0-32,0 0 44,0 0 60,0 0 12,0 0 24,0 0-8,0 0-16,0 0-12,0 0-48,0 0-4,0 0-4,0 0-4,0 0-8,0 0-64,0 0 0,0 0 0,0 0 8,0 0 4,0 0 52,0 0 0,0 0 0,0 0 0,0 0 0,0 0 8,0 0 8,0 0 4,0 0 72,0 0-20,0 0-16,0 0 0,0 0 0,0 0-36,0 0 0,0 0-4,0 0-8,0 0-4,0 0 0,0 0-8,0 0-36,0 0 36,0 0-48,0 0 48,0 0-52,7-3 16,-4 1 48,-3 1 0,0-3 256,8-1-24,-2-3 72,-3 0-152,2-4-152,-1-1-96,2 3 36,-3-4 16,2 2 40,-2-1 0,-3 0-8,9 0-52,-6 3-20,-3-2-36,6 4 48,-3-2-4,-3 2-20,9 0 24,-9 1 12,5-1 8,-5 5 48,3-4-8,4 1-84,-7 0 48,3 1-16,2-3-20,-5 2-88,3 4-96,-3-4 36,0 2-36,3 2-40,-3-2-108,0 3-284,0 1-676,-3 0-1129,3 0-1755,-3 0-1253</inkml:trace>
  <inkml:trace contextRef="#ctx1" brushRef="#br0">8701 3491 172,'0'0'1800,"0"0"-1708,0 0 260,0 0 1864,0 0-143,0 0-397,0 0-588,0 0-160,0 0-64,0 0-144,0 0-104,0-10-80,0 10-104,0 0-100,0 0-16,0 0 16,0 0-68,0 0-36,0 0-28,0 0 4,0 0 8,0 0 0,0 0 16,0 0-24,0 0-15,0 0 11,0 0-40,0 0-20,0 0-40,0 0-28,0 0-60,0 0 52,0 0-16,0 0 4,0 0-52,0 0-88,0 1 88,-2 1 208,-4 2 0,6 1-56,-9 2 44,9 4-12,-9 3 140,3-2-4,1 3 60,-4 1-48,0 0-76,0 1-72,1-1 108,-2-1-72,-1-2-24,2-3-24,0 2-16,6-3-92,-3-2 8,-2-2 0,8 1-72,-10-4-4,10 0-8,0 0-72,0-2-4,0 0 28,0 0-12,0 0-52,0 0-56,0 0-112,0-2 8,0 0 28,0 2 96,0-2 24,0-2-48,7 1-36,-7 2 60,0-4 24,0 4 40,0-1 8,0 0-8,0 0-80,0 2-32,0-2 24,0 2 120,0 0 52,0 0 12,0 0 4,0 0 8,0 0 36,0 0-36,0 0 0,0 0 48,0 0-60,0 0 0,0 0 0,0 0-4,0 0 0,0 0 0,0 0-8,0 0 12,0 0 4,0 0 0,0 2 96,3-2 8,-3 2-104,0-2 12,0 2 80,0 0-32,0-2-4,5 0 40,-5 1-96,3 1 132,-3 1-88,6-2 124,-3 0-12,-3 1 36,0 2-48,6-2 36,-6 2-12,3 0-160,3-1 84,-6 1-96,3-2 148,2 1 0,-5 1-144,6-2 0,-6-1 52,0 1-44,10 2 100,-10-2-112,0-2-16,8 2 16,-8-2 8,6 1 0,-3-1 0,-3 3 64,5-1-12,-1-2-12,-4 1-48,6 0-8,-3 5 8,-3-4 0,5 4 68,-5-2-60,6 1-8,-6 0 96,6 1-84,-3-1-12,-3 0-60,9 1 56,-9 0-156,8-3 156,-8 3 4,10-4 0,-4 0-12,-4 1-64,4-1 68,-3-1-32,-3-1-36,6 2-68,-6-2-88,0 2-88,3 1-136,-3-3-72,0 1-152,0-1-348,-3 0-1061,3 0-1903,-6 0-2633</inkml:trace>
  <inkml:trace contextRef="#ctx1" brushRef="#br0">5412 3623 680,'0'0'8973,"0"0"-6769,0 0-1152,0 0-708,0 0-344,0 0 64,0 0 128,0 0 468,4 29 324,-4-16-76,5 3-179,-2 3-57,3 3 56,-6-4-72,3 4-104,3-4-100,-6 0-132,2-3-88,2-4-112,-4-2 40,0-1-76,6-5-76,-3 2 92,-3-5 44,0 0 76,0 0 144,0 0 100,0 0 32,0 0 48,0-5-132,0 2-232,-3-5-172,-3-1 52,2-2-56,2-2-4,-4-2-72,3-3-12,-3 0-136,3-2 88,-2-4-12,1 0 24,-2-3-64,6 0-20,-3-2 32,-2 1-56,5 1 120,-3-1 32,3 3-8,-6 1 72,6 0-108,0 4 108,0-1-36,0 3 12,0 4-16,0-1-92,0 5 132,0-2 8,6 5-8,-3 2-84,-3-2-16,0 5 4,8-2-76,-8 2 12,6 0 4,3 2 8,0 0-48,0 2 148,-3 4 0,8 1-48,-2 2 108,-3 2 48,5 3 100,2 3-60,-8 1-16,1 0 12,0 2-76,-3 1 68,-3-3-72,2-4 116,-2-1 28,-3-2 20,0 2 28,0-3-76,-3-2 40,-2 2 44,2-3 40,-6 1-72,0-1-4,0-2-36,1 1-8,-5 1-52,5-4-60,-1 2 36,3-2-36,3-1-4,-3 0-8,3-2-48,3 1-12,-5 1-36,5-2-16,0 0-56,0 0-52,0 0-44,0 0-212,0 0-232,5 0-160,-5 0-556,3 0-280,-3 0-233,0 0-227,6 0-644,-3 2-1573,-3-2 393</inkml:trace>
  <inkml:trace contextRef="#ctx1" brushRef="#br0">5703 3588 2704,'0'0'6105,"0"0"-3405,0 0-808,0 0-584,0 0-176,0 0-39,0 0-61,0 0-96,0 0-188,29-4-24,-11-1-68,-3 2-192,2-3-124,-2 1 0,8-1-76,-5-1-128,-3 3-136,-6-1-4,5 3-92,-4-2-40,-8 2-8,4 2-28,-3-2-32,-3 2-28,0 0-132,0 0-136,0 0-60,-3 0-40,-3 0-260,4 0-624,-5 2-889,-2 0-879,1 2-2612,5-2 135</inkml:trace>
  <inkml:trace contextRef="#ctx1" brushRef="#br0">6158 3555 784,'0'0'404,"0"0"1784,0 0-948,0 0-652,0 0 285,0 0 231,0 0 116,0 0-132,0 0-184,0 0-140,0 0-392,-18-22-140,16 22-80,-7 0 28,6 0 40,-5 4 100,-8 2 60,8-4 80,-2 6 100,-4 0 88,6-1 108,-7 3 64,6-2-59,1 4-117,-2 0-84,-1 1-56,8 0-112,-7 2-48,10-3-48,-5-1-80,5 1-216,0-4-8,5-4-128,5 2 136,-2-5 184,-2 1-24,12-2 0,-9-3-40,9-5-48,-7-2-72,7-4-12,-4 2-120,-2-3 8,-3-1 16,2-3 60,-1 3 48,-2-2 0,-2 1 8,4 1 84,-8-1-92,-2 0-124,6 1 112,-6 1-96,0 1-116,-6-1 224,4-1 84,-5 3-84,4-2-124,-3-1 60,-2 1 52,-2 1-48,5 0 48,-4-2-184,1 4 192,1-1-96,-2 3 88,9 3 12,-8 4 0,8-1 0,0 2 0,0 2-244,0 0-188,0 2-136,0 2 240,6 4 328,-4 0 472,4 4 120,4 7 60,-2 3-64,1 6-124,-4 1 0,5 2 24,-2 0 32,-2 0-36,-3-3-228,4-2-208,1-5 36,-5-1-12,3-5-60,-4-2-12,1-3 0,4-2-8,-4-1-148,-3-4-100,8-1-80,-8 1-308,0-3-260,6-8-344,-6 1-1224,0-1-2993,0-8-3704</inkml:trace>
  <inkml:trace contextRef="#ctx1" brushRef="#br0">6358 3486 6281,'0'0'5228,"0"0"-3628,0 0-1484,0 0 328,0 0 596,14 31 320,-14-21-219,7 4-261,-4-2 80,-3 5-40,6-3-188,-4 3-148,-2-2-232,0-2-108,6-5-160,-6 0 16,0-1 32,0-5 0,0-1 76,3 1-16,-3-2 160,0 0 168,0-3 60,0-2-160,6-5-200,-6 0-152,0-5-68,0-1-44,0-4 40,0 0-4,-6-5 0,6 0-44,-3-2-32,-3-3-12,4 2-48,-4 2 36,3-2 96,-4 3-84,7 1-96,-8 1 144,5 5-4,3 0 40,0 3-72,-3 1 72,3 1 4,0 2 8,0 4-12,0-3-108,0 2 36,3 2-36,-3-2-16,3 4 40,5-3 0,-1 1-60,-4 3-28,5 2 16,1-3 72,6 2-52,-4 2 16,2 0 60,-5 2 0,6 3-40,-1-2 52,-2 5-12,-2-1 24,0 3 44,0-2-20,-1 4 24,2-1 108,-5-2-100,1 2 104,-6 2 32,0-2-12,0-2 16,0 2 164,0 0-164,0-1 44,-6 2-24,1 1-120,2-2 12,-4-2-8,-1 1 56,5 4-100,-3-5 64,-3 2-60,0-1 84,-2 1-12,1-1-36,2-1-40,-1-2 76,1 0-20,-2-1-60,-1 1 68,2-1-16,6-3-56,-6 1-12,3 0-84,6-4-4,0 2 4,-2-2 12,2 0-24,0 0-196,0 0-204,0-2-264,2-4-348,-2 2-900,6-1-697,-3 2-307,3-5-1500,-3 6-605</inkml:trace>
  <inkml:trace contextRef="#ctx1" brushRef="#br1">12068 3601 796,'0'0'1016,"0"0"-312,0 0-704,0 0 352,0 0-352,0 0 1108,0 0 1501,0 0-353,0 0-536,0 0-432,0 0-212,3-5-68,-3 5-8,0 0-72,0-2-195,0 2-121,0 0 20,0 0-40,0 0-76,0 0-96,0 0-116,-3 0-84,3 0-96,0 0-84,-7 0-40,7 0-108,-3 4-16,-2 1 4,-4 2 8,9 2 112,-9-1 36,9 2 136,-9 4 48,9-3-36,-3-1-36,3-1-4,0 0 16,0-1-4,3-1 52,3 1 108,-3-5-48,6 3-72,0-3-4,6-1-56,-4-2-16,0 0-36,-1-2-36,4-1-44,-2-5-4,3 1-8,-10 0-76,10-3 0,-6 1-24,0 2-40,-6-2-32,6-1-28,-3 4-24,-4-4-60,1 5 0,-3-2 12,0-1 0,0 1 36,0-1 12,0 3 108,0 0-120,-5-3 96,-1 5 48,3-4-84,-3 1 60,3 2 64,-6-1 48,3 3 4,-2-2 8,5 1 8,-7 3 76,8-2-20,-13 2-52,6 0 36,6 2 4,-5-1-52,-1 4 0,0-2-52,0 2-8,1-1 48,-2 2-40,2 1 52,-1-2 56,0 1 28,6-1-32,-3 0 20,0 1 0,1-2 76,2 1-60,-4-1-28,7 0-60,-3-2 112,3 1-72,0 1-40,0-3-8,0 1 4,0 2 4,0 0 8,3 0 128,4-1 60,-4 3 36,2-3-24,1 4-88,3-3-20,-3 3-4,-3-1 0,6 3 4,-1-1-16,-1-1-36,1 2-36,1-2-12,-6 3 0,-1-4 0,5 2 36,-4 0 88,-3 0 32,0 2-32,0 1-4,0-2 0,0 0 16,-3 0 8,-4 0-32,2 0-16,-1 2 12,-2-2-36,-2 3 0,7-3 4,-2-1-16,-4-3-60,0 3 0,0-1-4,9 1-8,-6-4-36,1 2-16,5-6-8,-3 5-72,3-5-124,0 0-156,0 0-100,3 0 24,-3-5-24,8-1-200,-5 0-632,6-2-273,0-5-631,0 5-776,-4 3-2925</inkml:trace>
  <inkml:trace contextRef="#ctx1" brushRef="#br1">12358 3672 4272,'0'0'8121,"0"0"-5265,0 0-1083,0 0-545,0 0-120,0 0-20,0 0-76,0 0-164,0 0-240,0 0-236,0 0-56,20 0-76,-10 0 4,-2 4 56,1-2 12,6 0 256,-4 1-100,1 1-320,3-3-144,-7 1-4,5 2-52,-2-2 4,-2-2 0,0 2 0,0-2-108,-9 2-108,5-2-48,-2 0-88,-3 0-8,0 0-4,0 2-48,0-2 0,0 0-36,-3 0-172,3 0-388,-5 0-548,5 0-988,-9-2-2317,9 0-2312</inkml:trace>
  <inkml:trace contextRef="#ctx1" brushRef="#br1">12693 3583 1792,'0'0'6169,"0"0"-3789,0 0-716,0 0-592,0 0-256,0 0-180,0 0-156,0 0-104,0 0 52,0 0-104,0 0-104,0-4-123,0 4-97,6 0-8,-4 0-4,5-1 12,-4 1 200,5 0 88,-5 0-12,6-2-4,0 2 24,0 0 64,-4 0-16,4 0-8,-5 0-68,4 0-72,-5 0-72,6 2-24,-9 3 20,9-4 64,-9 3-60,6 2-52,-3 1 52,-3 1 8,0 0 52,0 4 12,0-2 60,0 3 24,0 2 12,0-2-36,-9 1-40,9 0-44,-9 0-52,6 1 24,-3-3-44,-5 3-88,7-4 72,-5 2-12,4-3 12,-4 2-24,0 1-12,0-5-40,4 2 56,-4-2-60,2-2-4,-1 1-4,5-1-4,-3 0-44,-3-3 44,9 2-52,-3-3 0,-3-2-48,6 2 36,0-2 0,0 1 8,0-1 4,0 0-72,0 0 92,0 0 40,0 0 60,0 0 12,6 0-12,-3 0 12,-3-1 40,6 1 128,-3-2 28,3 2-16,3 0-8,0 0-4,0-1-8,5 0 8,-5 1 36,5 0 172,4 0 152,-3 0-236,0 0-160,-4 1-72,4 0-108,-9 1-24,2 2-12,1-2-48,0 0 12,-3-1 36,3 4-144,-9-4-100,3 0 4,-3-1 60,0 2 24,6-2 0,-6 3-12,0-3-88,-6 1-92,6-1-40,0 2-24,0-2-192,-3 0-416,3 2-672,-6-2-1232,6 0-1397,-3-2-3080</inkml:trace>
  <inkml:trace contextRef="#ctx1" brushRef="#br1">13157 3773 1852,'0'0'2984,"0"0"-67,0 0-1245,0 0-756,0 0-204,0 0 108,0 0 308,0 0-8,0 0-108,-27-16-268,27 16-203,-5-2-117,5 2-88,-9 0-12,3 0 12,-3 0 20,6 0 28,-5 2 12,1 0-52,-1 3-40,-1 0 4,-3 3-16,3-1-36,1 2-24,5 4-48,-3-4 48,-3 2-16,9 2 28,0-3-36,0 0-64,0-1-48,0-2-84,0 1-12,9-5-4,-9 3-60,9-6 64,-4 2 8,4-2 104,0-2-40,-3-6-12,3-1-60,6 1-4,-7-6-56,1 2 12,0-1 36,0 0-100,-4-4 4,4 3-36,0 2-28,-3-3-36,3-2 16,-7 4 56,4-1 4,4 1-4,-10 0 4,5-2 8,-5 0 16,0 1-28,6 0-36,-3-3 88,-3 3 72,0 0 12,0 0 48,0 2-40,0-2-4,-3 5 84,3 0 96,-6 2 84,6 3 12,0 0-24,0 1-52,0 3-8,0 0-40,0 0-80,0 0-76,0 0-8,0 0-116,0 0-44,0 0-52,0 3 100,0 3 120,-3 3 4,3 2 140,-2 4 100,2 1 12,0 4-28,0 2-8,0 4 24,-6 0 20,2-1-44,4 2 20,-6-1-8,4-2-64,2-3-12,-6 0-12,6-3-20,-3-3-112,3-3 0,0 2-12,0-5-4,0 0-108,0-5-20,0 3-72,3-4-124,-3 0-156,6-3-132,-4 0-224,4-6-280,-2-2-720,2-1-2153,-1 0-2547,1-8-1285</inkml:trace>
  <inkml:trace contextRef="#ctx1" brushRef="#br1">13403 3718 496,'0'0'1488,"0"0"-536,0 0-796,0 0-92,0 0 196,0 0 1280,0 0 49,0 0-305,0 0-360,0 0-252,0 0 0,-23 9 24,14-7 40,9-2 32,0 2-36,-9-2-8,9 0-64,0 2-28,-8-2-16,8 4-20,-3-2-99,-1-2-73,-1 1-136,2 2-52,-3 1 48,6 0 36,-3 2 12,-2-1-24,5-2-84,0 5-76,0-1-76,0-2-12,0 1-8,0 1 8,0 1 12,0-4 16,5 1-16,-2 0-12,6-1-56,-4-2 0,2 0 0,1-2-4,1 0-4,0 0-8,-3-4 0,3 3-48,-1-6 12,2 2 36,-5 0 0,-5-3-88,9 1-72,-3 1-172,-4-1-84,-2 1-92,7-2 24,-7 1 12,0-1 0,3 2 208,-3 2 99,0-4 37,0 2 0,0 3-60,-3-1 64,3-1 72,-7 3 64,7-2 112,0 2 116,-2 1-92,-4-1 16,6 0 0,-3 0-75,-3 0-13,6 2 36,-5 0-88,5 0 0,-10 0 36,5 0 40,2 0 12,-3 0 12,-3 0 24,9 2 52,-9 0 24,6 2-16,-3-3-32,-2 2-16,5 2-48,-1-4 8,-1 5-96,2-4 40,-3 1 120,3 1-60,-2-2-64,5 4-36,-10-3 124,10 0 24,0 1-72,-3-2-76,-2 4 48,5-4 0,0 3 4,0-2-4,0 1 12,0 0 40,0 1 0,0-1 48,0 4-16,8-5 16,-8 4 0,7 1-52,-4-1-32,2 1 20,-2-1 52,3 2-4,2-2-32,-4 0 8,-1 1-24,3 0 16,-4 0 20,4-1 4,-3 1-16,-3 1 12,6-2-8,-3-1 32,-3 0 4,0 2-28,0 0 24,0 1-20,0-1 8,0 0 0,0 0-8,-3 1 20,-3 0-36,6 1-12,-9 0 4,9-1-16,-2 3 0,-4-4 12,3 2-48,-1-3-12,-1 1-40,5-4-4,-3 4-4,-3-2-4,6-4-44,0 0-60,-3 3-36,3-4-52,0-1-80,0 2-52,0-2-84,0 2-24,0-2-160,0 0-72,0-2-176,0 0-344,0-5-812,0 4-925,3-7-2255,-3 5-1293</inkml:trace>
  <inkml:trace contextRef="#ctx1" brushRef="#br1">15265 4191 1032,'0'0'1448,"0"0"5005,0 0-4321,0 0-744,0 0-420,0 0-40,0 0 56,0 0-60,0 0-75,0 0-169,0 0-380,-5-5-164,-1 5-136,3 0-72,-3 0-16,3 0 4,-6 2 36,3 1 40,-2 1 8,-2 2 100,-1 1-48,0 1 8,-4-3-56,-3 4 0,3-2 8,-3 0 64,1 1-4,-4 0-60,3 1-12,1-2-12,-3-2 0,2 2 0,1 0 4,1-1-4,2 0 8,-1 0-8,7-1-48,-4 0 60,6-1 4,-3 0-4,6-2-4,0 1-8,3-3-60,-5 0-64,5 2-100,0-2-312,0 0-72,0 0-113,5 0-83,-2-2 156,0 0-636,3-1-976,-3 1-2020,3-4-381</inkml:trace>
  <inkml:trace contextRef="#ctx1" brushRef="#br1">15865 4075 208,'0'0'2360,"0"0"4973,0 0-5389,0 0-1164,0 0-572,-24-11-20,19 10 144,-11-1 216,8-1 136,-4 3 0,-3 0-120,10 0-56,-13 5-59,3-4 23,-3 6 60,7 3 52,-1-2 80,-2 3 108,1 3-40,5-2-120,-1 1-140,1-2-156,8-1-120,-4 1-28,4-1-132,4-3-36,1-2-84,7 1 36,0-4-12,2 0 0,4-4-88,-4-4-96,4-3-108,-1-2-48,4-4-40,-3-1 100,-3 2 72,3-5 44,-7 3-56,1 0-4,-3 0-84,-4-1-148,4 0-168,-6 0 76,-3 1 11,0 1 241,0 1-8,0 0 124,-3 0 240,-3 3 164,3 1 12,-2 2 188,5 0 89,-3 7-29,-3 0-60,6 1-104,-9 0-100,9 4 0,-3 4 124,-3 5 236,6 0 56,0 5 76,0 4-44,0-1-96,0 4-48,9-2-100,-9 3-108,5-2-16,-1-3-80,2 1-52,-3-3-96,-3-3 36,5-5 24,-5 2-24,3-4-48,3-1-8,-6-3-124,0-1-172,3-1-132,-3-1-184,0-2-196,0 0-260,0 0-440,0-4-1073,0 2-4575,0-12-1005</inkml:trace>
  <inkml:trace contextRef="#ctx1" brushRef="#br1">16035 4118 4316,'0'0'7193,"0"0"-5581,0 0-1028,0 0 64,0 0 400,33 2 113,-28-4-253,4-1-352,0-1-344,0-1-116,-4-1-96,4 3-160,-6-5 112,6 2-212,-6 4 88,-3-6-16,6 4-160,-6-1-88,0 2 200,-6-2 236,6 4-4,-6-4 4,0 2-4,-3 3 4,1 0 144,-1 0 92,0 3 16,0 3 96,4 2 72,-5 1 36,4 1 52,-2 2 56,5 0-60,-3 3-116,6-2-56,0 2-124,-2 0-88,2-5-120,0 3-12,2-2-160,-2-2-168,9 0-224,-3-5-120,2 1-80,2-3-364,-5-2-525,9 0-51,-4-3-2176,-7-1-1925</inkml:trace>
  <inkml:trace contextRef="#ctx1" brushRef="#br1">16217 4142 1552,'0'0'9717,"0"0"-6941,0 0-1992,0 0-768,0 0 372,0 0 580,0 0 505,0 0-225,0 0-448,0 0-436,0 0-252,12 6-100,-12-6 60,0 0 16,0 0 56,0 0 76,0 0 36,0 0 0,0 0-48,0 0-16,5 0 4,-5-4-28,0 2-68,10-1-40,-10-4-12,5 1-36,-5 0 48,9 0-56,-9-2 8,9 1 60,-9-3-60,6 3-8,-3 0-4,3 1-40,-6 1 40,2 4 4,-2-4-4,0 5 0,6 0-72,-6 0 72,3 5 60,4-4 100,-5 6 140,1 3 88,3-2 24,-3 3-52,3 3-80,-4-4-16,5-1-136,-4 0-128,3-1-8,-6-1-76,2-4-24,4 2 36,-6-4-168,0-1-304,0 2-96,0-2-28,0 0-48,0-2-64,0 1-416,-6-5-1648,6 2-3373,-2-7-2764</inkml:trace>
  <inkml:trace contextRef="#ctx1" brushRef="#br1">16499 4046 4484,'0'0'6393,"0"0"-5121,0 0-772,0 0 328,0 0 620,0 0 413,0 0-261,0 0-580,0 0-372,0 0-304,-9-4-136,9 6-88,-9 1-120,7-1-8,-4 2-40,-1-2 44,2 1-8,5 3-136,-3-5 64,3 5-52,0-2 132,0 2 4,0-5 52,0 5-40,3-3 36,-3 3 24,5-3-64,2 3 0,-7-1 52,8 1 16,-8-1 20,9 0-24,-3 0-72,-3 2-4,3-4-104,-6 3 0,3-1-16,-3 1 4,0 0 44,0-3 76,0 4 104,-3-1-8,-3-1 12,3 2 4,-3 1 20,-3-2-68,1-2 20,-4 2-24,3 1 0,1-5-52,4 4-8,-2-4-4,-2-2-44,8 2-36,0-2-232,0 0-124,0-2 0,0-2-544,0-1-724,8-4-1261,-2 1-3035,3-7-225</inkml:trace>
  <inkml:trace contextRef="#ctx1" brushRef="#br1">16610 4117 15353,'0'0'4049,"0"0"-3645,0 0-400,10 25 240,-10-15 416,0 0 324,5-2-144,-5 3-212,3-6-216,-3 2-160,0 1-192,6-2-60,-6-3-96,3 3-192,-3-5-172,0-1 0,6 0-72,-6-1-40,0-7-316,3 1-1000,0-4-2609,-3 2-3139,0-6 1063</inkml:trace>
  <inkml:trace contextRef="#ctx1" brushRef="#br1">16681 3920 13181,'0'0'4205,"0"0"-3549,0 0-656,0 0-220,0 0 128,0 0 92,0 0 108,0 0-108,0 0-176,0 0-308,0 0-817,3 13-887,-3-10-3232,6 0-2105</inkml:trace>
  <inkml:trace contextRef="#ctx1" brushRef="#br1">16740 4053 7869,'0'0'9429,"0"0"-6973,0 0-1908,0 0-540,0 0 80,0 0 192,0 0 72,17 23 316,-10-18 268,-2-4-404,1 3-304,-3-1-164,12-1-64,-6 0-8,-1 0-140,4 0-56,0-2-160,-4 0-156,2-4-280,-2 2-296,7-1-896,-13-2-2661,2-2-4184</inkml:trace>
  <inkml:trace contextRef="#ctx1" brushRef="#br1">16825 3895 9005,'0'0'6176,"0"0"-4855,0 30-1045,0-12 172,0 2 728,-3 2 396,0 0 48,3 1-396,-6 2-376,3-1-268,3-3-196,-6 1-188,6-2-112,-2-3-84,2-1 4,0-5 44,0-2-36,0-1 0,0-3-12,2-3-44,-2-1-188,0 1-152,0-2-196,0 0-48,0-2-112,0-2-228,0-4-1060,0-5-2289,0 2-3171,0-7-89</inkml:trace>
  <inkml:trace contextRef="#ctx1" brushRef="#br1">16943 4058 9381,'0'0'7801,"0"0"-5701,0 0-1548,0 0-464,0 0 20,20 31 224,-14-21-88,-3-3 24,6 2-12,-4-2-112,1 1 4,1-3-28,-5 0-120,7 1-40,0-2-8,-3-2 36,-3-2 4,3 0-40,2 0-40,-5-2-68,3-4-40,0 2-36,-6-3 12,6-2 64,-3 2-140,-3-4 88,6 0 12,-4-2 52,-2 2-128,6-4 124,-2 1 52,-4 1-4,6 0-132,-4 2 132,-2 3 100,6 5 232,-6 0 236,0 3-24,0 0-212,0 0-112,0 5 4,0 3 304,0 2 192,0 5 24,-6 3 228,6-1-352,-2 2-156,-4 4-52,2 1 64,-2-4 80,4 3 28,-4-5-112,3 2-68,-3 1-76,6-4-60,-2-4-96,-2 3 12,4-4-12,-6 1-64,3-5-8,-2 1-8,5-2-52,-3-3-24,-3 1-120,6-3-120,-3 0-136,3-1-116,-6-1-160,6 0-136,0-1-240,0-5-936,-3 1-3189,-3-6-4508</inkml:trace>
  <inkml:trace contextRef="#ctx1" brushRef="#br1">15941 3425 1892,'0'0'5805,"0"0"-3149,0 0-996,0 0-1072,0 0-244,0 0-48,0-25-68,0 16-112,-3-2-116,3-3-28,0 0-212,0 0-28,-6-4-76,6 1 124,-3 1-88,-2-1 16,2 1 292,-4 1-220,-1 2 220,-1 0 4,3 3 100,-3 0 48,0 4-8,-5 2-52,5-1-84,0 4 240,-2 1-156,-1 0 252,-3 6-12,6-2-140,-3 4-28,1 0 52,-4 6 28,4 1 136,-5 3-16,5 0 156,-1 7 384,-2-5 173,1 8-109,5 0-84,-4 0 48,7 0-76,-5 0-212,10 0-268,0-2-168,0-1-40,6-4-60,3 2 40,3-5-64,0-2 48,2 1-60,4-5-24,2-2-40,-2 1-8,9-8-16,-13 3-80,4-5-132,0-1-76,-7 0-60,3-3-48,-4-1-28,-2-2-60,-5 1-48,3 0-152,-3-3-100,-3 3-376,0-2-337,0 1-535,-3 2-164,-6-1-320,4 3-168,-4 2-9,9 0 125</inkml:trace>
  <inkml:trace contextRef="#ctx1" brushRef="#br1">16068 3558 4224,'0'0'2281,"0"0"651,0 0-1328,0 0-704,0 0-20,0 0 296,0 0 124,0 0-115,0 0-213,-27 26-268,21-16-184,6-1-68,-9 2 40,9-2-76,0 4-60,0-4-76,0 1-120,0 0-88,0-3-12,9 1-52,-3-2-4,3-5-4,-1 0-4,2-1-68,-5 0-88,4-2 28,0-6 0,0 0 128,-1 0-4,-2-2-308,-3 1 56,3-2 140,-6 2 32,0-2-204,0 2-4,0 0 88,-6-1 208,3 2 68,-3 0 68,3 2-36,-2 2-16,-4-2-72,0 4-12,6-3-4,-3 5-44,1 0-76,-5 0-96,4 5-40,4-2-36,-4 3-96,3-3-8,-3 5-444,6-2-693,-9-3-923,9 2-2528,0-1-1017</inkml:trace>
  <inkml:trace contextRef="#ctx1" brushRef="#br1">16194 3649 3436,'0'0'4997,"0"0"-2617,0 0-1136,0 0-384,0 0 84,0 0 80,0 0-80,0 0-151,0 0-109,0 0-76,0 0 0,18 5-116,-13-8-88,-2-3 24,3-2-24,2 1 84,2-2-36,-10 2-88,5-1-96,-5 0-76,9 2-56,-9-2-64,6 0-12,-3 3-52,-3 2 4,0 1 48,0-2-52,0 4-8,0 0-108,0 0-84,0 4-40,6-2 232,-6 4 80,3 0 44,3 2 8,-4 2-36,4-4-36,-3 4-60,4-3-72,-2-1 0,-5 1 60,9-4-24,-1 2-88,-1-2-152,-4-3-224,3 2-220,-4-2-244,4 0-540,-3-2-1221,-3 0-3031,0-4-2533</inkml:trace>
  <inkml:trace contextRef="#ctx1" brushRef="#br1">16499 3478 1632,'0'0'6913,"0"0"-4521,0 0-840,0 0-464,0 0-112,-26 15 20,19-9-87,-1 2-113,-1-4-224,4 4-204,-5-1-132,2 0-112,8 1-12,-3-1-52,-3 0 12,6-1 88,0 1-48,0 1-64,0-1-36,9-4-12,-9 5-44,8-1-16,-2-4-160,-2 3 144,4-2 64,-2 1 12,2-1-160,-1 0 104,-7-2 56,8 3 0,-8-3-16,0-1-68,6 4-40,-6-2 88,0-1 36,0 2 148,-6-1 244,4 3-48,-4-3-60,-1 3-64,-1-3-60,2 3-76,-2-1 16,-2-1-100,2-1 0,5 3-72,-3-4-16,-1 2-84,7-2-12,-5-1-120,5-1-228,0 0-84,0 0-164,0 0-385,5-5-931,-5 1-3060,7-5-2621</inkml:trace>
  <inkml:trace contextRef="#ctx1" brushRef="#br1">16658 3309 1840,'0'0'4425,"0"0"-1709,0 0-508,0 0-324,0 30-192,-3-17-192,-3-1-79,6 4-53,0 1-180,-3 1-188,0 2-196,3 0-152,0-1-180,0 1-48,0 1-88,0-3-92,0 1-148,0-3-92,0-1-4,3-4-8,-3-2 4,3 0-44,-3 0 0,0-3 0,0 1-24,0-4 68,0-1-168,0 2-128,0-2-4,0 0-68,0-2-104,0 0-80,0 0-64,-3 0-124,0 0-284,3-2-856,-6-4-1889,3 3-2143,3-6-1261</inkml:trace>
  <inkml:trace contextRef="#ctx1" brushRef="#br1">16572 3517 3576,'0'0'1760,"0"0"2485,0 0-2453,0 0-304,0 0-64,0 0 16,0 0-111,0 0-225,0 0-276,0 0-252,0-8-148,0 8-48,6 0-40,-6 0-48,0 0-36,3 0-24,4 2 12,-2-2 8,1 4-20,2-2-40,2-2-56,-2 2-92,4-2-44,0 1-72,-3-1-40,-1 0-32,2 0 0,-2-1-64,1 1-364,-4 0-256,-5-2-112,3 2-204,1 0-332,-4 0-649,0 0-1023,0 0-2912,0-2 735</inkml:trace>
  <inkml:trace contextRef="#ctx1" brushRef="#br1">16825 3533 6869,'0'0'5864,"0"0"-4616,0 0-1248,0 0 0,0 0 268,0 0 868,0 0 485,0 0-161,0 0-488,0 0-384,-29 17-292,26-14-228,-6 3-68,3 1 0,-3-3 44,9 4 92,-2-3-28,-1 0-96,3 1-4,0-2 0,0-1-8,0 0 0,3 2-96,-1-4 8,4-1 16,-3 0 60,5 0-72,-1 0-136,2 0-88,-7-4 16,7 1 132,-3-1-76,0 1-120,0-1 196,-3 0 0,3 0 48,-4 0 112,-2 2 0,0 0 52,6 2 20,-6 0 52,0-2-12,0 2-28,0 0 164,0 0-100,0 2-148,0 0 136,0 3 216,0-2 40,4 5-96,-4-1-196,0-2-100,6 1-108,-6 1-52,2-3-36,4 2-148,-6-5-256,3 3-312,3-2-328,-6-2-621,0 0-1027,2 0-3260</inkml:trace>
  <inkml:trace contextRef="#ctx1" brushRef="#br1">16972 3601 6885,'0'0'7528,"0"0"-6316,0 0-1212,0 0 0,0 0 376,0 0 393,0 0 447,0 0-96,0 0-360,0 0-280,14 26-236,-14-26-112,3 0-36,0 0 40,-3 0 60,9-4-4,-9 0-56,6-3-136,-3 1-8,3-2-52,-3 2-76,-3-3-8,6 0 56,-3 1 88,-3 0 0,6-2 76,-3 3-68,-3-1 4,5 1 72,-5 1-24,3 3 112,3 1-88,-6 0-40,0 2-44,0 0 0,4 2 0,-2 2 148,-2 2 44,9 1 4,-3 0 56,-4 2-140,4 2-112,-6-2-76,4 2-68,2-2 36,-4 1-52,-2-4 16,6 0-4,-6 1-152,3-5-212,3 0-100,-6 0-48,0 0-100,0-2-164,0-2-220,0 0-1021,2-3-2575,2-1-2709</inkml:trace>
  <inkml:trace contextRef="#ctx1" brushRef="#br1">17165 3486 5489,'0'0'4984,"0"0"-2968,0 0-788,0 0-116,0 0 465,0 0 75,0 0-320,0 0-340,0 0-224,0 0-148,30 13-172,-21-12-144,5-1-76,2 2-20,-8-2-152,6 0-56,-1-2-48,1 1-12,-8-1-100,9-2-156,-7 2-276,2 1-344,-8-3-360,4 2-812,-6 0-2441,0 1-1643,-6 1-13</inkml:trace>
  <inkml:trace contextRef="#ctx1" brushRef="#br1">17213 3329 5336,'0'0'5569,"0"0"-3733,0 0-344,0 0 196,0 29-47,5-18-273,-5 2-228,6 2-152,-6 1-184,10 0-88,-10 3-4,8 1-144,-8 2-144,9-3-112,-9 1-132,0 1-128,5-5-52,-5 1-12,0-4-40,0 0-44,-5-3 0,5-2-12,0-1-12,0-4-96,-3 3-160,3-4-144,0-2-168,-6 0-112,6-2-64,0-4-384,0-2-1468,0-2-3469,0 1-2640</inkml:trace>
  <inkml:trace contextRef="#ctx1" brushRef="#br2">3647 10832 10709,'0'0'2628,"0"0"-1584,0 0-740,0 0 276,0 0 488,0 0 317,0 0-165,0 0-312,0 0-504,0 0-232,0 0-172,-15-6 0,7 14-60,-1-2 24,1 5 36,4-1 132,-5 1-36,1 4 4,5 0-88,-3-3 36,6 3-48,0 0-8,0-5-4,6 2-84,-3-1-76,5-2-36,-5-4 84,12 1 4,-6-4 60,2-2 60,4-2 60,-3-4-48,0 1 160,-3-4-52,-1-2-120,2 3-8,-2-2 4,-8 2 4,0-2 64,0 2-4,0-2-60,0 0-100,0 1 100,-3-1 0,-5 3 148,1 0-140,-1-1 88,-1 3 4,0 1-100,0 3-72,-2-4-76,1 5-60,2 0-36,-1 3-100,6 0-120,-2 1-240,-5 1-200,10 1-264,-5-3-713,5 4-939,0-3-2452,-6 2-857</inkml:trace>
  <inkml:trace contextRef="#ctx1" brushRef="#br2">3773 10987 11569,'0'0'2856,"0"0"-2312,0 0-368,0 0-176,0 0 632,0 0 173,0 0 351,0 0-268,0 0-332,0 0-236,18-25-124,-12 17 24,-6 2-12,3-2-40,3 2-20,-4-2-52,-2-3 16,7 3-40,-4-2-60,3 2-12,-1-2-40,1 1 40,-3 2 8,3 3-8,-3-1-48,3 3-52,2 2-20,-5 0 120,4 2 48,1 3 124,-2 5 12,0-2 132,-3 5-60,6 0-40,0 2-8,-9-3-96,5 2-112,-2-5-84,3 0-60,-6-2 44,4-3 16,-4 0-60,0-1-248,0-1-180,0-2-272,0 0-224,0 0-444,0 0-765,0-3-2379,0-2-3173</inkml:trace>
  <inkml:trace contextRef="#ctx1" brushRef="#br2">4126 10777 3464,'0'0'2281,"0"0"-237,0 0-232,0 0-544,0 0-152,0 0-28,0 0-80,0 0-72,-30-5-96,22 8-31,-1 3-37,0-2-44,-3 4-124,1 0-100,-4 1-148,6 0-112,1 0-8,-2 3-116,8-3-20,-7 0-100,9 0-104,0 0-4,0 0-4,0 0-24,11 0-96,-5 2-12,6-2 24,-6 0-28,5 0 16,5-2-28,-11 1 24,10 0 28,-6-1 60,2 1 48,-1-1-100,-4-2 4,-1 1 60,1-1 12,-3 0 60,-3 1 16,0-2 48,0 1 384,-3 1-12,-3-1-52,1 0-8,-1 1 44,-4 0-36,2-1-36,-1-2-112,0 3-64,0-2-20,-2 1-84,-1-3-4,3-1 4,3 2-4,-2-1 0,8-2-4,-4 0-192,4 0-148,-6 0-160,6-5-228,6 4-484,-2-4-305,-4-1-687,8-1-1744,-2 1-1025</inkml:trace>
  <inkml:trace contextRef="#ctx1" brushRef="#br2">4302 10956 9441,'0'0'5016,"0"0"-3152,0 0-1139,0 0-589,0 0 188,0 0 248,0 0 192,0 0-100,0 0-236,9 26-148,-9-17-108,0 2-112,0 0-60,6-4-120,-6 1 8,0-3-24,0 0-120,3-3-148,-3 0-196,0-2-68,0 0-100,6-2 20,-6-1-385,2-4-647,-2-6-1180,6 0-2080,-6 0 627</inkml:trace>
  <inkml:trace contextRef="#ctx1" brushRef="#br2">4311 10741 7505,'0'0'4600,"0"0"-2268,0 0-744,0 0-547,0 0-169,0 0-72,0 0-272,0 0-440,0 0-88,0 0-284,0 0-172,6-13-60,-6 18 56,0 1-536,0 3-613,0-2-1587,0 1-3897</inkml:trace>
  <inkml:trace contextRef="#ctx1" brushRef="#br2">4599 10914 5533,'0'0'5568,"0"0"-3952,0 0-1056,0 0-560,0 0-332,0 0 232,-18-25 100,15 23 292,1-2 64,2 0 64,0 2 12,-6 2-76,2-1-140,-2 1-156,4 0-48,-4 0 4,-3 3 108,0 5 152,0-1 128,-2 2 177,8 0 67,-6 7-200,0-4-100,4 2-128,-5-2-72,10 2 52,-3-3-88,3-2-100,0 0 84,0-1-96,3-3-116,-3-2-72,10 2 64,-5-3 64,4-2 0,3 0 44,-1-7-104,-2 1-44,0-1-60,6-5-72,-7 1 8,2 1 16,-5-3 36,4 0 147,-3 0-11,-3 1 20,3-4 4,-3 1-24,3 3-52,-6-3 152,2-1 204,-2 2-40,0-1 25,0-2 35,0-1 64,0 0-136,-2 1-40,2-1 84,0-1-48,0 7 112,-6-1 0,6 3-36,0 4 36,0 2-4,0 1 28,0 0-48,0 3-236,0 0-148,0 3-172,0 2 196,6 3 124,-4 7 284,4 3 36,-3 5-40,4 3-144,-5 2-64,1 0-72,-3 2-4,0-5-104,0-4-52,6 0-24,-6-3 0,0-6 12,0 2 48,0-3-48,0-4 24,0 0-184,0-3-28,0 0-100,-6-2-60,6 0-45,0-2-139,0 0 0,0 0-364,0-2-936,0-2-3204,0-6-1181</inkml:trace>
  <inkml:trace contextRef="#ctx1" brushRef="#br2">4728 10922 6917,'0'0'5804,"0"0"-4124,0 0-936,0 0-464,0 0 144,0 0 209,0 0 39,0 0-212,0 0-260,0 0-64,0 0 24,29-2 12,-20 0-112,0 2-60,6-4 4,-7 2 168,-1 1 12,1-5-60,1 4-124,-3-4-48,-3 3 0,-3-2 0,0 3 40,6-4-116,-6 2-76,-6-1 68,6 2 44,-9-5-48,0 5 132,1-3 0,1 3 0,-1 0-44,-1 1 48,0 2 84,0 2 88,3 4-12,-2 0-60,5 5-12,-1-1 48,-1 5 132,2 2 4,-3 0-4,6-1-20,0 1-104,0-5-144,6 2-172,-3-2-308,6-2-160,-6-2 24,5-1-192,7-6-233,-3 2-455,2-3-900,-7-4-2776,10-5-1385</inkml:trace>
  <inkml:trace contextRef="#ctx1" brushRef="#br2">4960 10954 4180,'0'0'6877,"0"0"-5913,0 0-964,0 0 0,0 0 12,0 0 844,18 25 204,-15-18-84,-3-4-108,6 5-87,-3-5-173,-3 2-172,0 2-76,0-6-88,5 1-12,-5 0-16,0-2 4,0 2 96,3-2 120,-3 0 88,0-2-16,0 0-196,0-6-108,0 3-76,0-6-56,0 2-52,0-2 36,-3-4-24,-2 3-12,5-4 12,-9-1 28,9 0 44,-7 0 12,2 1 40,5 1 32,-3 3-20,3 3-64,-6 2-36,6-1-88,0 6-8,0 0 0,0-1 0,0 3 0,0 0-8,6 0-88,-6 0-24,3 0 36,6 0 12,0 0 72,2 1 0,-1 3-12,7-2-72,-5 0-36,5 4-12,-2-5 8,2 1 40,-5 2-24,0-3-244,-4-1 36,-8 2 0,7-2-36,-4 2 44,-3-2 4,6 2-124,-6-2-220,0 0-588,0 0-521,-6 0-567,3 0-696,-4 2-1548,7-2-285</inkml:trace>
  <inkml:trace contextRef="#ctx1" brushRef="#br2">3471 10533 1840,'0'0'9565,"0"0"-7185,0 0-1228,0 0-460,0 0 28,0 0 213,0 0 11,0 0-156,0 0-164,0 0-108,0 0-88,3-21-124,0 18-60,-3-4-100,0 1-32,6 0-64,-6 0 12,0-1 24,0-2-84,0 2 48,0-1-40,-6 3-8,3-2-80,3-3-40,-3 4-4,-2-2-32,-5 1 8,2 2-156,-4-1-24,-3 2 32,1 1-8,-1 3 36,-2 3 68,-4 2 188,3 5 12,1 5 60,2 3 76,-2 2 156,-7 3 220,3 8-72,3 0-48,1 7-52,5 0 60,-5 1-12,8 4-132,0-1 56,6-2-56,-3-2-64,6-3-84,6-3-108,-3-5-112,6-3 4,0-2 0,2-5-112,7-1-20,-4-2 92,-1-3-68,6-2-4,-3-4-108,2-1 76,-1-4 80,-2 0 16,-1 0 20,-2-4-48,2-1-20,2-3-80,-8 2 40,1-1-36,-1-1-124,-1 1-148,1-1 156,-5 1 48,0 4 92,-3-2-8,0 4-208,0 1-325,0-2-23,-3 2-176,0-2-712,-2-1-824,5 3-2665</inkml:trace>
  <inkml:trace contextRef="#ctx1" brushRef="#br2">6860 10655 156,'0'0'6389,"0"0"-4313,0 0-572,0 0-472,0 0-184,0 0-4,0 0 60,0 0 8,0 0-152,0 0-196,-23 24-147,20-17-53,-3 0-68,0 4-8,1-1-4,1 0-36,-2 3 72,3 0 76,3-3-12,0 3-140,0-1-108,0-2-132,3 1 0,3-1 4,3-3-8,-3-2-76,3 3-8,6-4-28,-7-1 16,4-3 8,-3 0-20,2-2 100,-2-3 4,0 1 4,0-3-16,-1-2-32,2-1 36,-4-1-148,-4 1-24,1 0-140,-3 2 104,0-4-28,0 4 100,0-5 148,0 5-52,0 0 48,-3 2-8,1-2-76,-4 2 4,3-1 8,-4 4 64,7-3-52,-2 3 52,-4-3 0,3 4-36,-3-2-16,6 2 56,-9 0-44,9 1-8,-3 1-4,-3 0-36,4 0 0,-7 0 16,6 1-5,-3 3 25,3 0 4,-6 2 56,4-1 8,-4 2 44,5 1 53,-1-1 99,2 1 12,-3-2 88,6 6 32,-3-3 16,3 0-148,0 0 20,0 1-96,0-2-24,3 2-28,3 0-72,-3 1-44,2-1 44,-1 0-8,5 0 8,-4-2-48,-2 2-16,6-1-120,-3 4 72,-3-2 0,3-1 104,-6 4 8,3-2 68,-3 3 116,0 0 40,0-2 48,0 1-40,0 1 0,-3-3-32,3 1-4,-6-1-24,6-2-16,-3 2-56,3-3-92,-6 0-8,6-2-8,-3-2-40,3 2-4,0-3-44,-6 0-188,6-2-72,0-2-96,0 0-144,-3 2-108,3-2-56,0 0-97,0-2-75,0-2-668,0-2-2452,0-1-1533</inkml:trace>
  <inkml:trace contextRef="#ctx1" brushRef="#br2">7186 10679 928,'0'0'168,"0"0"1604,0 0 432,0 0-407,0 0-577,0 0-248,0 0 128,0 0-16,-9 25-68,7-15-108,2-2-80,-6 3 4,6 3-76,-3-1-48,-4 4 17,7 1-29,-2-1-40,-4 1-116,3-4-160,3 3-120,-6-6-140,6 0-8,0-1-52,-2-6-56,2 2 0,-7-4 4,7 2 4,0-4 52,0 0 80,0 0 64,0 0-12,0 0-48,0-4-148,0-4 0,0 0-112,0-4-44,0 2 44,0-6 52,7-1-52,-5-1-204,4-5-140,-3 3-20,3-3 116,3 1 152,0-2 108,-4 2 100,1-2 12,-3 4-8,6 0 72,-3 1-28,-3 4 40,3 0-88,-4 1-12,4 6-40,-2-2 16,2 3 36,-6 2 100,2-1-16,1 4 28,-3-1-36,0 1-76,0 0-76,9 2-84,-9 0-36,5 0-52,-1 0 12,5 0 64,-4 0-16,4 2 40,0 2-28,-3-1 4,3-1-16,-1 4 24,-1-5 80,-4 6-17,5-1-15,-8 0 108,6 2 8,-3 2 100,-3 1-11,0-1 75,0 0 36,0 1 12,-3 0 96,-3 0 28,3 0 12,-2 2-64,-5-3-48,7 0-28,-5 0-96,2 3-4,-6-5-44,3 2-52,6-2 0,-5 0-4,2-4-8,-3 4 0,0-2-64,4-3 64,-5 3-12,4-3 12,4 0 0,-4 1 4,3-3 4,-3-1 4,6 1-12,-3-1-12,-3 4-60,6-4 12,0 2 60,0-2 132,0 2 68,0 2 8,0-2-84,0 0-112,0-1 36,0 5-36,0-5 48,0 5-12,0-1 40,0 1-4,9 2 16,-9-1 20,9 0 4,-3-1 0,2 0-16,2 2 52,-5-1 68,4 1 4,0-3 96,0 0-108,-1 3-148,1-3-72,-3 1-8,0 0-112,3-1 24,-4 0-16,-2 1-156,4-2-180,-4-3-92,-3 5-72,5-5-100,-5-1-364,3 2-597,-3-2-551,0 0-1684,0-2-1093</inkml:trace>
  <inkml:trace contextRef="#ctx1" brushRef="#br2">7518 10612 1048,'0'0'208,"0"0"1672,0 0 633,0 0-393,0 0-652,0 0-384,0 0-28,0 0-40,0 0-72,0 0-68,0 0-88,0 0-172,0 0-104,0 0-67,0 0-61,0 0-48,0 0-76,0 0-60,0 0-24,0 0-28,0 0-100,3 2-44,0 0 68,6 2-68,-4-2 120,8 0 36,-5 1-12,10-1 28,-1-2 56,1 0 52,-1 0-64,4 0-112,-3 0 4,-1 0 24,-2-2-4,-6 2-20,-1-2-100,2 1-12,-4 1-44,-4 0-32,-2 0 64,0 0 4,0 0-4,0 0-184,0 0-96,0 0-16,0 0 0,-2 0-48,2 0 60,-6 0 72,6 0 40,-3 0 8,3 0 4,0 0 12,0 0-64,0 0-76,0 0-12,0 0 7,0 0 93,0 0 120,0 0 92,0 0 88,0 0-40,-7 0-40,7 0 108,-2 0-68,-4 0 32,-3 0-80,4 0-8,-11 0 0,5 0 4,-7 0-116,-3 1-240,4 1-132,-1-2 264,1 2 228,5 0 188,3-2 40,4 1 88,-5-1-128,10 3-176,0-1 0,-3-2 36,3 0 120,0 0 397,0 0-193,3 0-124,-3 0-12,7 0-136,-4-5-100,2 4 0,4-1-8,0-3 8,-3 3-64,3 0 16,-1 0 48,2-2 4,4 2 84,-6 2 84,-1-1-24,7 1 0,-5 0 0,0 0-96,0 0-40,2 1 0,-2-1 48,0 2-48,-6 0 64,5 0-32,-1 0-44,-4 0-96,-3-2-40,0 0 12,0 0 36,0 0 28,0 0-76,0 0-40,-3 0-20,-4 0 108,7 0 40,-8 0-140,-1 0-60,4 0-76,-5 0 24,-4 0 7,5-2-71,0 2-100,0-2-220,-2 0-700,-1 0 16,-2 0 120,4 2 160,2 0 816,-1-1 272,3 1 520,0-2 164,-3 2-64,9-2-144,-3 2-116,-2-1 12,5 1-28,0 0-12,0 0-36,0 0 44,0 0 4,0 0-112,0 0-132,0 0-36,0 0 48,0 0 52,0 0-24,-3 0-100,3 0-40,-7 0-92,7 0-32,-3 0-4,-2 0 28,2 0 92,-3 0-56,3 0 64,0 0 0,3 0 0,0 0-100,0 0-16,0 0-12,0 0-48,0 0 176,0 0 40,0 0-40,0-4-152,0 1 152,0 0 76,0 3 204,0-2 0,0 2 36,0 0 0,0-2-136,0 2-180,-6 0-136,6-3 32,-3 3-48,-3 0-36,6 0 12,-8 0 12,5 0-16,3 0 4,-6 0 120,6 0 56,0 0 76,-4 0-68,4 0-8,0 0-88,0 0 24,0 0 64,0 0 84,0 0-20,0 0 12,4 0-76,-4 1-4,0-1-36,0 2 40,0 0 180,0-2-68,6 2 16,-3-2 24,-3 2-52,5-1-48,-2 2 12,3-1 0,-3 0 0,6-2 12,-6 1-28,6-1 28,-1 4 24,2-4 64,-5 1 40,7-1 172,0 2-12,-3 2 53,9-4 19,-10 2 0,6-2 8,-1 0-36,-2 2-48,-2-2-104,0 0-108,-1 0-36,1 0-64,0-2-48,-6 2 0,3-2-72,-3 2-76,-3 0-220,0 0-140,0 0-76,0-2-84,0 2-101,0 0-99,6-2-168,-6 2-464,2 0-440,-2 0-688,0 0-36,7 0 31,-7 0 1185</inkml:trace>
  <inkml:trace contextRef="#ctx1" brushRef="#br2">7621 10596 784,'0'0'716,"0"0"5877,0 0-4725,0 0-1056,0 0-504,0 0-140,0 0 116,0 0 0,0 0 200,0 0 40,0-2-76,0 2-156,0 0-88,0 0-64,0 0 76,0 2 268,0 1 120,0 2 12,-6-2-112,6 4-27,0 1 83,-3 1 24,3 4-4,0 0-88,-5 3-100,5 2-24,0 0-24,-3 3-28,-4 0-60,7 0-36,0-1-88,-8-2 88,8-2-36,0 1-76,-9-4-12,9-2-92,0-1-4,-3 0-48,3-3 36,-3 1-60,3-1 0,-6-4-136,6 3-204,-3-2-4,3-3-84,0 4-64,0-4-164,-6-1-112,6 0-176,0 0-269,0 0-395,0 0-904,0-6-2892</inkml:trace>
  <inkml:trace contextRef="#ctx1" brushRef="#br2">7891 10946 4608,'0'0'6209,"0"0"-3609,0 0-760,0 0-1076,0 0-319,0 0-9,0 0 60,0 0 88,0 0-52,0 0-140,0-2-160,0 4-144,-6 0 32,6-2-116,0 5 4,0-4-8,0 1-40,0-2-172,0 5-56,0-5 56,9 1-44,-9-1-152,6 0-76,3-1 36,-6-4-24,5 3 103,-1-4 81,-4 4 24,-1-4 212,-2 4 44,0 0 16,0-2 248,0 2 188,0 2 17,0 0-185,-5 0-64,5 0 36,-7 0 24,-1 4 0,5 0 24,-3-1 12,-3 4-12,9-2-24,-9-2-64,9 3-140,0-2-68,0-4-304,0 5-104,0-5 4,0 2-80,6-2-224,-3 0-201,3 0-591,-3-4-1472,3-1-3941</inkml:trace>
  <inkml:trace contextRef="#ctx1" brushRef="#br2">6030 10665 4104,'0'0'4541,"0"0"-2357,0 0-924,0 0-876,0 0-332,0 0 140,0 0 484,0 0 644,0 39 40,0-19-259,0 4-293,0 1-116,0 3-252,0-3-256,0 1-24,5-1 24,-5-5-48,3-2 0,-3-3-28,0-1 4,6-5-4,-3-1-32,-3-5-64,0-1-4,0-2 0,0 3 40,0-3 124,0 0 80,0-3 80,0-5-76,0-2-256,0-4-184,0-5-24,-9 0 100,9-2 104,-3-2-288,-2-3 24,-5 1-16,10-4-144,-6-1-36,6-3 132,-5 3 108,2-2 100,3-1 120,-6 3 4,6-1-8,0 3-176,0 0 100,0 5 80,0 0-80,0 5 84,6 3 4,-3 5 0,-3 1 0,5 0-4,1 1-124,-6 0-12,10 6 0,-5-4 0,-2 4 0,6-2 0,-1 4-52,2 0 40,-2 4 8,3 4 28,-1 0 112,-2 4 240,8 2-144,-5 1 4,0 3 76,-1 2 8,-2 0-60,-2 0-60,4 0-52,-8 2 212,4-2-64,-6-3 112,0-1 60,0-1-12,0-2-12,0-3-16,-6 3-32,4-3 44,-5-2-108,4 2 0,-5-3-52,-1-4-44,0 3 8,-3-2-100,-3 0-8,6-3-48,-2 1-124,2-2-108,-3 2 24,7 0 0,2-2 36,-4 0-64,4 2-84,3-2-212,0 2-220,0-2-160,3 4-421,4-1-519,-4-2-200,5 5-2128,-5-4-1141</inkml:trace>
  <inkml:trace contextRef="#ctx1" brushRef="#br2">6323 10742 9925,'0'0'4500,"0"0"-3276,0 0-972,0 0-152,0 0 629,0 0 131,0 0-192,0 0 8,0 0-24,27 0-112,-16 0-164,0 0-156,5 2-136,-5 1-8,4-2-76,-1 1-84,1-2-132,-6 1-68,-1 1 16,2 0-48,-7 0-128,2 0-196,-5-2-48,3 1-96,-3 2-205,0-1-419,0-2-872,-3 0-384,-2 0-1608,5 0-261,-10-2 3893</inkml:trace>
  <inkml:trace contextRef="#ctx1" brushRef="#br2">6343 10849 11997,'0'0'2904,"0"0"-1684,0 0-1220,0 0 64,0 0 128,10 27 333,-5-24 47,-2 1 48,8-2-128,-1 0-112,-2-2 28,7 2-164,-6-2-208,2 0-36,2 0-120,-5-2-384,-2 2-136,2-2-104,-5 0-136,4 2-241,-7-2-1231,0 2-320,0 0-3161</inkml:trace>
  <inkml:trace contextRef="#ctx1" brushRef="#br2">8543 10750 1900,'0'0'80,"0"0"-80,0 0 0,0 0 1536,0 0-272,0 0-155,0 0-277,0 0-104,0 0-52,0 0 0,0 0-16,6-17 76,-6 16-64,3-1-80,-3-4-68,0 4-88,6-4-24,-6 5-4,0-5 24,2 3-116,-2 1-48,3-2-16,-3 2 4,0 1-32,0 1 28,0-1 40,0 1-15825,0-3 31390,0 3-15529,0 0 25,0-2-41,0 2-36,0 0-52,0 0 0,0 0-28,0 0-8,0 0-40,0 0-108,0 0-40,0 0-112,0 0-60,0 5 172,0-1 48,0 4 164,0 2 108,0 5 112,0 2 196,0 1-16,0 4-200,0-2-204,0-2-72,0 3 32,0-3 28,0-4-36,7 1-52,-7-4 36,0 0 28,3-1-4,-3-4-44,0 0-16,0-2-12,0 0-12,0-4-20,0 3-16,0-3 24,0 0 24,0 0 36,0 0 64,0 0 32,0-3 100,-3 3-64,3-8-264,-7-2-12,7 0-144,0-5 0,0-3 20,-3-2 88,3-4-24,0-3-108,-2-4-124,2-3 16,0 1-40,0-2 24,0 1 84,0 3 28,-6 0-16,6 5 0,-3 2 64,-3 6 132,6 3-52,-3 5-32,-3 0 36,6 3 60,-3 0 36,3 1 24,0 1-12,0 3 4,0-2-40,0 2 32,0 2-44,0 0-124,0 0-68,0 0-92,3 0 4,3 0 60,-3 0 220,3 0 12,-3 2 72,5 2-20,-5-4 32,7 2 28,-2-2 36,1 0-28,6 0 64,-7-2 0,5-4-16,-2 3-8,3-2-76,-1-1-36,4 0 4,-5 1-60,2-3-4,4 5-8,-6-4-4,0 4-76,-4-2 4,1 4-12,6-3-4,-6 1-8,-4 3-40,5 0-32,-5 0-28,-2 3-12,3-1-24,-3 1-76,3-1 0,-6 4-48,3-3-580,-3 3-20,6 0-201,-6-1-267,0 0-384,0 3-676,0-5-1684,0 3-261,-6-3 2973</inkml:trace>
  <inkml:trace contextRef="#ctx1" brushRef="#br2">8587 10706 8789,'0'0'2972,"0"0"-1388,0 0-844,0 0-44,0 0 272,0 0 137,0 0-49,0 0-116,0 0-264,0 0-260,0 0-196,0 8 48,3-7-48,-3 0 24,6 1-36,3 2-28,-1-2-32,-2-2-64,4 2-36,-2 0-40,6-2-8,-4 0-4,-2 0-116,4 0-28,-3 0-56,0 0-92,-7 0-32,8 0-52,-4 0-168,-6 0-56,0 0-108,0 2-84,0-2-148,0 2-277,0-1-223,-6 3-496,2-2-1300,-2 0-1741,-2-1 1681</inkml:trace>
  <inkml:trace contextRef="#ctx1" brushRef="#br2">8805 10810 6613,'0'0'6268,"0"0"-4096,0 0-1856,0 0-316,0 0 0,0 0 456,0 0 289,-13 33 359,13-24-16,-2 2-436,2 3-272,0-2-184,5 2-112,-5-3-84,10 3 0,-2-6 12,-2 2 112,6-5-12,-3-2-48,2 1-56,-1-4-8,4 0 0,-6-2-48,2-3-100,-2 0 24,-2-3-108,3-1 36,-9 0 88,9 0 64,-9-2 40,0 0-8,0-1-160,-3 2 88,-3-1-4,-3-1 88,3 2 44,-2 1 52,-2 0 76,2 1 24,-1 1 12,4 4 24,-5-2-96,4 4-136,1 1-60,2-2-124,3 2-112,-6 0-72,6 0-36,0 0-76,0 0-312,0 2-228,0-2-337,6 1-391,-3-1-700,2 0-2784,-2 0-457</inkml:trace>
  <inkml:trace contextRef="#ctx1" brushRef="#br2">9016 10897 1448,'0'0'9117,"0"0"-7381,0 0-1044,0 0-360,0 0 140,8 26 416,-8-19 344,3 1-263,-3 0-473,0-1-196,0-2-40,0 1 24,0 1-52,7-4-8,-7 3 84,3-4-40,-3-2 64,0 1 96,0-1 196,0 0 204,5-1-184,-2-4-184,-3-1-120,6-1-112,-3-4-48,-3-1-80,6 0-40,-3-3-48,3 3 0,-6-3 48,3-2-56,-3 1 0,0 0-4,0-1-48,0 2-24,6-1 72,-6 1 0,0 5-40,0 2-4,0 1 44,-6 1 12,6 4 32,0 2-44,0 0-76,0 0-80,0 0-60,0 0-52,6 2 0,-6 2 148,5-1 60,-5 5 60,10-2 40,-2-3-40,6 4 0,-1-1-8,-2-2-52,7 1-36,-9-3-124,6-1-36,-1-1-60,-6 0-108,2 0-148,-10 0-152,8 0-184,-8 0-316,0 0-553,-8 0-819,5-1-2576,-12-1 1995,12 2-827</inkml:trace>
  <inkml:trace contextRef="#ctx1" brushRef="#br2">9653 10698 4348,'0'0'5233,"0"0"-3325,0 0-1164,0 0-744,0 0-76,0 0 76,0 0 640,0 0 292,0 0 144,0 0-92,0 30-243,3-17-53,-3 1-80,3 0-128,-3 3-48,0 0-40,0-2 4,0-1-44,0-3 52,6-2-84,-6 0-28,3-3-84,-3-1-40,0-1-20,0-3 32,0-1 76,0 0 96,0 0 288,0 0 40,0 0-160,0-2-100,0-3-216,0-2-96,-3-2-48,-3-2-56,6-2-4,0-1 0,0-4-4,0-3 0,0-1-8,0-3-124,0-3 52,0-1-132,0 1 84,0-1 24,6 0-12,-3 2-4,-3 2 40,0-1 72,0 1-60,6 7 64,-6 2-64,3-1-36,-3 2 24,0 5 36,0 1-4,0 0 44,0-1-4,0 4-36,6 2 0,-3 0-48,-3 0-48,5 2-64,4 0-8,0 2-16,-3 0 52,2 0 32,2 6 16,4-3 0,-5 4 8,0 1 4,0 0 24,-4 1-40,4 0 40,-9 0 96,9 0 48,-9 0 24,6 0-68,-6 3 120,0-4-76,0 4 120,0-4 100,0 2-84,0 0-88,-6 2-24,6-1 24,-2-3-84,-5 2 100,7-2-64,-3 2 0,-3-2-36,6 0 0,-5 0 36,-1-1 0,3 1 12,-3-3 0,-3 2 4,0 1-16,7-3-36,-8-1 36,2 2-36,-1-3-12,1-1-8,4 1-40,-2-1-12,3-2-28,-2 2-68,5-1-52,-3 2-152,-3-1 8,6-2-16,0 2-32,0-2-76,-3 1-172,3 2-320,0-1-380,0 0-353,0 0-331,0 1-644,3 0-1736,-3-3-333,9 0 3117</inkml:trace>
  <inkml:trace contextRef="#ctx1" brushRef="#br2">9876 10742 300,'0'0'9037,"0"0"-7137,0 0-1256,0 0-428,0 0 196,0 0 404,0 0 428,0 0 4,0 0-243,0 0-345,0 0-212,4 0-104,1 0 40,1 0 92,0 0 128,2 0 32,5 0-160,1 0-148,-2 0-72,0 0-64,6 0-120,-4 0-60,-2 0-12,-1 2-136,-2 1-108,0-2-36,-3 1 36,-3-1 16,3-1-80,-4 2-32,-2 0-116,0-2-108,0 0-164,0 0-188,0 0-361,-2 0-463,-4-4-840,3 3-2632,-3-1 115,-3 1 4341</inkml:trace>
  <inkml:trace contextRef="#ctx1" brushRef="#br2">9880 10841 6565,'0'0'4912,"0"0"-3552,0 0-1208,0 0-88,0 0 612,0 0 464,0 0 116,0 0-139,0 0-237,0 0-276,25 20-184,-21-18-104,5 2-32,-1-2 20,7-1 112,-9-1 36,3 0-184,6 2-124,-7-2-68,4 0-76,-3 0 0,0 0-112,-1 0-32,-5 0-52,6 0-96,-3 3-76,-6-3-244,3 0-172,-3 1-116,0-1-144,0 0-285,0 1-531,-3-1-388,-3 2-1980,4-2-909,-5 2 3401</inkml:trace>
  <inkml:trace contextRef="#ctx1" brushRef="#br2">10411 10697 4348,'0'0'5817,"0"0"-4065,0 0-1188,0 0-500,0 0-12,-24-17 612,16 16 416,1-3 208,-1 2-143,-1 2-313,-3 0-224,3 0-140,1 0-76,-1 0-24,0 6 12,0-3 0,4 4-40,-5 1-96,5 1 0,2 1 12,-3 6 48,6-1 0,-3 1-12,3 0-112,0 0-92,0 1-36,3-3-52,3 1-12,-3-4-52,2 0 60,-1-2-56,2-2 48,-1 1-72,1-2 76,-3-3-76,3 3-48,-3-5-28,3-1-72,-3 2 40,3-2-28,-4 0-72,4-2-100,4 1-120,-8-5-100,1 3-212,6-3-300,-1 0-517,-1 2-403,1-1-284,-5 2-632,6 1-1105,-3-2 897</inkml:trace>
  <inkml:trace contextRef="#ctx1" brushRef="#br2">10614 10765 9853,'0'0'5240,"0"0"-4152,0 0-1088,0 0 0,0 0 413,0 0 247,0 0 144,0 0-12,0 0-264,-27 10-184,24 0-76,-6 0-36,6 3 60,-3 0-12,4 0-24,2-1-72,0 0-76,0-1-32,2-3-4,4 0 12,4-3-72,-5 1-12,4-5-48,-1 2 40,2-3-76,4-4-28,-2 1 4,0-5 96,-4 0-72,2-2-88,-5 1-12,-2-5 4,3 4-4,-3-5-24,-3 2 0,0-1 136,0-3 8,0 2 60,-3 2-8,-3-1 12,3-1 100,-2 6 44,-5 2 28,7 2-60,-2 1-76,-4 2-36,3 2-148,0 2-48,-3 2-12,1-1-36,5 5 24,-4-1-64,-1 0-60,8 3-332,-9-1-256,9-2-345,0 2-631,0-1-944,0-5-2520,0 2-193</inkml:trace>
  <inkml:trace contextRef="#ctx1" brushRef="#br2">10778 10826 7869,'0'0'5204,"0"0"-4056,0 0-948,0 0-124,0 26 280,0-20 184,0-1-112,0 1 52,0-5 81,0 1-61,0 2-176,0-4-116,3 1-48,-3-1 64,0 0 172,0-1 268,6-3 68,-6 1-192,9-3-200,-6-1-168,2-3-28,5 4-20,-7-6-52,-1 3 36,7-2 12,-3-4 4,-4 3-112,5-1 84,-4-2-48,3 4 28,-6 1-16,2 2 12,-2 0 36,6 7-36,-6 0-72,0 1-4,0 0-116,0 0-60,0 0-52,0 1-24,0 2 256,0 7 64,0 1 96,3 1-28,-3 4-48,7-2-8,-7 0-68,2 1 88,1 0-84,-3-4-12,6-1-4,-3 0-80,-3-3-4,5-1-56,-2 0 24,-3-4-76,7 0-204,-7 0-28,0 0-120,0-2-112,0 0-152,3-4-400,-3 1-1269,0-4-2791,0-1-2133,0-2 5061</inkml:trace>
  <inkml:trace contextRef="#ctx1" brushRef="#br2">11092 10682 6129,'0'0'8460,"0"0"-6095,0 0-1593,0 0-512,0 0 48,0 0 284,0 0 280,0 0-92,0 0-268,0 0-256,-32-3-144,23 6-100,4-2-8,-2 5 4,-1-2 40,5 0-44,-3-1-4,3 1-48,-3 0-12,6 0-4,0-1-8,0 0-24,0 3-4,0-2 40,0 1 12,6 3-24,-3-2-16,3-2-20,-3 4 48,2 0 48,5-2 4,-10 0-4,5 0-88,-5 1-68,6-1 56,-6 0 100,3 0-88,-3 3-32,0-2 8,0 1 40,0 1 36,0-1-76,0 0 64,0 0-16,0-3 64,0 0-44,0 1 56,0-2 124,-9-2 180,9 2 136,-5-4-24,5 1-112,-10-1-84,2 0-76,-1 0-20,0 0-52,3-1-72,-2-3-84,-1 2-88,2-2-72,2 2-36,5-2-120,0 3-200,0-3-372,0 2-400,5-1-605,2-3-1023,2 3-2728,-1-3-81,1-2 5001</inkml:trace>
  <inkml:trace contextRef="#ctx1" brushRef="#br2">11142 10714 15381,'0'0'2553,"0"0"-1161,0 0-1124,0 0-144,0 0 44,0 0 40,0 0 172,0 0 268,0 0 140,30 10-316,-16-8-252,-2 2-112,5-2 0,4-2-108,-3 0-52,2-2-32,-2-2-48,-3 0-64,2-2-80,-2 5-344,-6-5-540,-1 5-332,2-3-852,-4-2-1677,-4 4-2195,-2-3 555</inkml:trace>
  <inkml:trace contextRef="#ctx1" brushRef="#br2">11245 10606 9293,'0'0'6400,"0"0"-4711,0 0-1689,0 0 408,0 0-392,0 0 328,0 0 76,0 0 96,0 0 72,0 0-72,0 6-28,0 2-88,0 1-56,0 2-92,0 2-44,0 1 12,-3 2-40,-3 3 28,6 0 80,-3 1 16,-2-2-88,5 0-104,-10 0-28,10-3 0,0 0-72,0-4 0,0-3-4,0 0-8,0-2-12,0-3-144,0 1-88,0-2-96,0 0-84,0-2-96,7 0-76,-7-2-120,3-4-596,-3 1-1308,0-5-2685,0 5-2996,0-10 5249</inkml:trace>
  <inkml:trace contextRef="#ctx1" brushRef="#br2">11506 10739 4912,'0'0'5197,"0"0"-3033,0 0-1268,0 0-656,0 0 80,0 0 404,0 0 536,0 0-7,-29-7-321,26 8-340,-6 0-320,4 6-136,-5-1 0,4-2 96,1 4-48,2 1-60,-3-2-64,6-1-48,-3 1 76,3-2-40,0 3 12,3-3-52,-3-1 4,6 2 64,2-3 8,-5-3 28,0 2-16,7-2-24,-2 0-68,-2-2-4,-3-1-12,6-1-108,-3 0-64,-3-3-60,2 1 0,1 1-40,-6 0 24,7-5 52,-4 3 72,-3 2 40,0-3 44,0 3 52,0-1 60,0 4 112,0 1 84,0-1-256,0 2 0,0 2-220,0 1 220,0 3 36,0 3 236,0 0-100,0 0-100,0 0-72,0 3-132,0-4-28,0 2-124,0-1-344,5-4-252,-2 1-261,3-2-523,-3-3-1516,2 1-3573</inkml:trace>
  <inkml:trace contextRef="#ctx1" brushRef="#br2">11671 10806 8945,'0'0'7200,"0"0"-5835,0 0-1365,0 0-152,-9 28 152,9-22 260,0-2 296,0-2 24,0-2 292,0 3-4,6-3-256,-6 0-248,3 0-160,3-3-104,-4 1-100,1-4-12,4 0-100,-4-1 40,2 0-12,-2-5 24,-3 4 60,9-4 4,-9 1 80,6 1 60,-3-4-20,3 4 20,-3-1-32,5-3-52,-5 4-52,7 0 4,-5 2 60,-2 2-60,-3 3-12,6 3 0,-3 0-268,-3 1-12,0 2 280,5 5 36,-1-1 268,-4 4-144,6 2-148,-3-1 24,2 4-36,-5-6-48,3 5-72,0-5-16,-3 0-8,6-2-16,-3-1-44,-3 1-4,0-7-268,6 3-172,-3-4-72,-3 0-92,0-2-400,8-3-1249,-8-3-3147,6 1-2125</inkml:trace>
  <inkml:trace contextRef="#ctx1" brushRef="#br2">11900 10631 9713,'0'0'5580,"0"0"-3535,0 0-1513,0 0-336,0 0 288,0 0 632,0 0 240,29 6-104,-20-6-344,-1 0-376,5 0-304,4-2-128,-5-1-100,5 2-148,1-1 4,0 0 60,-6-1-36,6 1-28,-4-2-56,-9-2-160,5 5-228,-2-3-124,-2 3-220,-6-3-388,0 0-864,-6 4-1865,-2-2-1319,-2 2-573,-4-2 4241</inkml:trace>
  <inkml:trace contextRef="#ctx1" brushRef="#br2">12020 10450 13417,'0'0'3149,"0"0"-3149,0 0-100,0 0 100,-5 32 884,2-20 32,3 3 328,0 1-108,-7 0-344,7 4-172,-3 0-136,-2 5-108,5-4-148,-3-1-60,-3 3-56,6-4 20,0 0-72,-3-1-48,-2-2-4,5-1-8,0-3-12,0 2-144,-4-4 68,4 0-56,-6-3-36,6 1-4,0-5-236,0 1-104,0-3-84,0-1-96,6 0-176,-6 0-412,4-1-1049,-4-6-3003,5 1-3085</inkml:trace>
  <inkml:trace contextRef="#ctx1" brushRef="#br2">12508 10638 248,'0'0'744,"0"0"52,14-18-796,-11 14 92,-3 2 572,6 0 1552,-2-3-551,-4 4-805,5-3-212,-2-2-152,0 4 576,-3-3 80,9 2-72,-9-4-28,0 6-44,5-5-72,-5 5-52,4-3 45,-4 2 31,0 0 56,0 0-120,0 2-64,-4-1-136,-1 1-208,5 0-184,-9 0-196,3 0-96,-9 1 0,7 5-4,-10-1-8,6 2-48,-6 3 0,1-1 36,5 0-36,1 2-28,-5-4 16,8-1 60,5 1 72,-3-1-72,6-3-56,0 3-112,0-2 44,6 2 40,3-2 12,-7 2 68,14 1-44,-11-4 36,10 2-52,-3-2 52,-4 3-96,2-5 20,1 5 16,-2-2-24,-3 2-16,-3-2 100,3 4-44,-3-1 56,-3 2 48,0 0 28,0 0 116,-9 0-80,9 5 56,-9-5-32,6 0-40,-6 0 4,1-1 32,5-1-12,-7-2-20,5 1-52,-4-1 0,6-2-44,-3-1 4,-3 3 0,9-4 0,-5-1-8,5 0-4,-6 0-116,3 0-100,3 0-108,0 0-124,0-1-132,0-4-104,0 2-232,0 0-504,0-3-309,9 0-1083,-7-1-2336,1 4-261,6-7 3889</inkml:trace>
  <inkml:trace contextRef="#ctx1" brushRef="#br2">12508 10638 548,'0'0'912,"0"0"-912,0 0-532,0 0-228</inkml:trace>
  <inkml:trace contextRef="#ctx1" brushRef="#br2">12699 10691 6765,'0'0'6700,"0"0"-4488,0 0-2048,0 0-164,0 0 0,0 0 288,0 0 441,0 0 179,0 0-44,0 31-172,2-21-252,5-1-196,2 0-48,-4 0 12,4-1-12,0-6 48,0 4-28,-4-6-32,4 2-12,0-2-28,-3-2 28,3 0-52,0-3-12,-3 2-8,-3-3 32,2-2 48,-2 1-68,3 0 20,-3 0-60,-3-1 36,0 1-36,0 0-72,0-3-64,0 3-116,0-2 0,-3 0-40,-3 1-60,3 1 0,3 2 16,-5-1 20,5 4 36,-3 1-132,-3-3-76,6 4-100,0 0-156,0 0-292,0 0-464,0 0-637,0 0-907,0 0-2120,0 0 315,6 0 3065</inkml:trace>
  <inkml:trace contextRef="#ctx1" brushRef="#br2">12972 10721 8081,'0'0'4396,"0"0"-4116,0 0-280,0 0 0,0 0 584,0 0 320,0 0 496,0 0 157,0 0-421,0 0-360,6 21-148,-6-21-52,0 0 20,0 0 12,3 0 84,-3 0-12,0-3-248,0-3-92,0 3-112,0-5-8,0 0-28,5-2-24,-5-1-24,0 0-36,0 0 40,3-2-28,-3 2-72,6 1-48,-6 0-68,3 1 64,3 3-8,-6 0-60,3 2-24,0 0-40,-3 2 52,0 2-48,6-2-24,-3 2-12,-3 0-40,0 2 64,5-2 12,-1 3 12,-4 2 24,0-3-28,6 3 4,-3-2-196,-3 3-8,0-2-100,5-1-112,-2 1-144,3-4-652,-3 1-1040,9-1-1885,-12-1-2847</inkml:trace>
  <inkml:trace contextRef="#ctx1" brushRef="#br2">13136 10589 7673,'0'0'9541,"0"0"-7049,0 0-1600,0 0-772,0 0 148,0 0 72,0 0-36,0 0 24,0 0 72,0 0 160,0 0-140,12 5-176,-3-3-124,-1 4-36,2-2-24,1-4 12,-2 1 40,6 1-112,-4-2-72,5 0-96,-2-3-48,-6 3-316,7-4-148,-3 0-72,0 2-76,2 0-148,-1 0-2813,-8 2 2621,4 0-1828,-1 0-2124,-4 0 819,-1 2 1869</inkml:trace>
  <inkml:trace contextRef="#ctx1" brushRef="#br2">13342 10443 2508,'0'0'12065,"0"0"-9340,0 0-1745,0 0-856,0 0-40,0 0 360,0 0 108,0 0 48,0 0 12,0 0-160,-35-8-184,26 14-100,-3-1-20,0 0-28,4 5 0,-7-3-44,6 1 92,6-2 0,-6 4 4,6-1-16,-3 0 64,4 2 32,-4 3-36,3-4 16,3 6-52,-6-1-12,6-1 4,0 3-16,0 0-12,0-1-12,0-1-48,0 1 0,0-4-20,0 2-52,0-2-12,0 0-4,0-3-96,-3 0 88,3-4-48,0 1 12,-6-3 0,6 1-36,0-2-156,0-2-256,0 0-144,0 0-124,0 0-72,0-6-332,-3 0-1380,3-7-3245,-6 7-3440,6-8 6481</inkml:trace>
  <inkml:trace contextRef="#ctx1" brushRef="#br2">13395 10618 588,'0'0'2124,"0"0"4221,0 0-4585,0 0-1040,0 0-324,0 0 424,0 0 544,0 0 12,0 0-79,0 0-353,3 2-252,-3 0-112,-3 0-200,-6 3-36,3-2-52,-3 5 52,0-1 104,1 3 188,5-4-104,-1 4-180,-1-3-132,2 1-112,3-3 0,0 2-36,0-1-20,0 0-48,3-2-4,2-2-52,2 2 4,-1-2-24,-4-2-12,7 0 76,0 0-40,6-3-24,-7-2-16,2-2-20,-5 2 48,4-2-36,-1-1 0,-8 1 20,7 0 76,-4 2-48,-3-2-12,0 1-48,0 2 84,0-2 24,0 4 72,0 1 48,0-1 4,-3 0 20,3 2-72,0 0 24,0 0-8,0 4 68,-7-1 72,7 5 28,-2-1 8,-4 2 28,6-1-52,0 1-56,-3 0-64,3-2-120,0-2-52,0 1-68,3-3-88,-3 3-104,6-4-52,-4 2-192,8-4-88,-2 0-232,1-4-440,3-1-1360,5-2-3265,-10 1-3336</inkml:trace>
  <inkml:trace contextRef="#ctx1" brushRef="#br2">13618 10602 5777,'0'0'12173,"0"0"-9621,0 0-1808,0 0-596,0 0 80,0 0 184,0 0-36,0 0 124,0 0 32,0 0-256,0 0-84,-5 7-44,1 0-64,-2 2 24,-2 1 36,5 0 24,-3 2-48,3-4-48,-1 6-60,-1-4 0,2-1-12,3 1-4,0-3-104,0 2 24,0-3 24,0-2 0,3 4 0,-3-2-24,5-3 0,2 3-36,2-4-28,-4-1 16,4 2-60,0-3-88,0 0-128,-1-3-248,2 0-204,-5-1-408,4 1-908,-1-5-2101,-1 5-2903,2-4 643</inkml:trace>
  <inkml:trace contextRef="#ctx1" brushRef="#br2">13756 10649 1788,'0'0'7941,"0"0"-5009,0 0-2012,0 0-912,0 0 232,0 0 724,0 0 484,0 0-387,23 4-329,-23-2-288,6 0-184,-2-2 0,-4 0 20,5 0 88,-5 1 112,3-1 104,6 0-60,-4-1-136,2 1-60,2-4-120,-1 0-64,1 0-60,-3-1-76,3-3 4,-6 5 40,2-4-48,2-1-4,-7 1 0,0 2-88,0-5 28,0 2 48,-7 0-40,2 1 52,-7-1 72,3 2-60,-5 4-12,-2 2 12,2 0 84,2 7 112,-2-2 300,5 3-60,-3 5-160,3-1-116,1 2-52,-2 1 24,2 0 12,8 0 12,-3 1-48,-3-3-8,6-1 8,6-1-36,-3 2-80,5-3-4,-1-3-60,2 1-48,-1-4-40,4 2-68,0-4-36,-4-2-124,2 0-80,4 0-164,-3-4-140,2-1-288,-5-1-896,1 1-1213,0-2-2855,-3 1-1785</inkml:trace>
  <inkml:trace contextRef="#ctx1" brushRef="#br2">14105 10521 3100,'0'0'5997,"0"0"-3969,0 0-948,0 0-544,0 0 140,0 0 368,0 0 304,0 0-31,0 0-189,-29-4-228,20 6-204,6 0-84,-2 2-64,-4-1-96,2 2-76,2-3-96,-4 4-88,6-2-96,3 4-44,-5-3 0,5 0-52,0 3-60,0-1-52,0 2-32,5-2-40,-2 1-20,3 1-40,2-2 12,-1-1-24,-1 1-48,-3 0-24,5-1 12,-2-3 96,-3 3-28,-3-2 52,6 0 36,-6 0 28,3-2 56,-3 2 16,0 0 60,0 1 0,0-2 196,-3 5 64,3-2-52,0-1-40,-6 1-20,6 1 72,0 0-36,-9-1 0,9-1-64,-3 1 16,-2-3 20,2 3-8,-3-3-28,2 1-72,1-2-48,-2 0-8,2-1-64,-3-1-84,3 0-100,-2 0-52,5 0-80,0 0-140,-4-1-232,4-1-412,0-4-1133,0 3-923,4-3-1404,-4 3 591,0-2 1397,8 3 1812</inkml:trace>
  <inkml:trace contextRef="#ctx1" brushRef="#br2">14249 10709 1160,'0'0'8893,"0"0"-4717,0 0-2940,0 0-872,0 0-76,0 0 157,0 0 327,0 0 316,0 0-140,0 0-216,3 23-264,3-16-140,-6 2 0,3 2 0,3-1-60,-6 4-24,3-2 8,-3 1-20,0-2 20,6 2-8,-6-2-52,0 0-20,-6-2-52,6 0-48,-3-2-12,-3 1-52,3-1-8,-3-1-92,-3-3-64,9 3-64,-8-4-132,5-1-204,-3-1-208,3 0-160,0 0-348,3-3-1088,-6-3-3793,3-3-4332</inkml:trace>
  <inkml:trace contextRef="#ctx1" brushRef="#br2">6649 11368 252,'0'0'1956,"0"0"-1836,0 0 3189,0 0-397,0 0-1012,0 0-612,0 0-224,0 0-68,0 0-124,0 0-100,0-3-72,0 3-107,0 0-105,0 0-80,0-2-24,0 2-52,0 0-8,0-2-16,0 1-28,-3 1-20,3-2 56,-6 2-248,3 0-68,-3 0-100,3 2 4,-3 1 96,-2 1 0,-2 5 48,2-2 24,-3 3-12,1-2-44,2 4 104,5-1 100,-3-1 36,-3 0 36,9-2 40,0 2-64,0-1-76,0-2-72,0 0-104,9 1-8,0-2 64,-1-2-24,7 1-48,-3-3 0,0-2-8,2 0-4,-2-2-48,3-3 12,-10-3 40,13 2-44,-9 0-32,-1-4 0,2 3-64,-4-2-32,-1 0-52,1-1 24,-3 1 0,-3 0 52,0 3 68,0-1 88,0 0 0,0 0-116,0 3 4,0-2 4,-3-1 108,-3 4 8,3-2 164,-5 2-40,5-1-84,-4 1-36,-1 1-12,5 1 12,-3-4-12,-2 5 4,-2-1-4,-1 1-12,2 0 4,0 0 8,0 0 60,1 0-60,-2 1-76,2-1 16,2 5 56,-2-4-8,-2-1 8,5 2-92,2-2 80,-3 2 16,3-2 76,-3 1-20,6-1-56,0 0-8,0 0-40,0 0 48,0 0-4,0 2-84,0-2-60,6 4 148,-3 0 156,-3 1-8,6 2 120,-3 3 12,2-2-60,-2 7-60,4-4 32,-4 4-44,2 0-4,-2-1-32,0 0-40,3 2 0,-4-2-68,-2 1 4,7-3-8,-7 2 0,0 0 0,0-3 136,0 2 32,0 0-12,0-3 16,-7 3-76,7-4 48,0 2 4,-8 3-4,8-4-12,-3-1 0,0 2-20,-2-1-28,2-4-24,-4 3-48,4-1 36,-2 0-48,2-3-4,-3 0-56,6 1-12,-9-1 0,9-1 8,0-2-32,-3 2-60,3-4-96,-6 2-112,6-2-108,0 0-64,0 0-108,6 0-76,-3-6-128,-3 2-492,6-3-509,-3-1-471,3 0-768,-3-2-2333,-3 3 1329</inkml:trace>
  <inkml:trace contextRef="#ctx1" brushRef="#br2">7917 11572 3160,'0'0'9525,"0"0"-6961,0 0-1351,0 0-629,0 0-12,0 0 184,0 0 92,0 0-212,0 0-268,0 0-172,0 0-100,-26 22-96,20-19 0,6 3-48,0-2 36,0 1 12,0-4-132,0 6 8,9-6-60,-9 1-60,6-2 24,3 0 36,-6 0 36,12 0-36,-12-2-24,-1-2 24,4 0 32,-3 3 92,-3 0 60,0-2 72,0 2 76,0 1 24,0 0 84,0 0-8,0-2-164,-9 0 40,9 2-4,-5-2 4,5 0 36,-10 2-112,10 0 12,-5 0-56,5 0-4,-3 0-8,3 0-76,0 0 8,0 0-8,0 0 0,0 0-136,0 0-40,0 0-36,0-2-72,3 2-124,-3 0-56,0 0 4,5 0-233,-5-2-595,3 1-1228,-3-1-3696,-11 9 351</inkml:trace>
  <inkml:trace contextRef="#ctx1" brushRef="#br2">6993 11316 12,'0'0'9253,"0"0"-6237,0 0-1496,0 0-800,0 0 16,0 0 116,0 0 29,0 0-13,0 0-92,0 0-184,-27 29-112,24-16-16,-3 4 12,-3-1 144,4 2 24,-4 5-36,2-3-100,-1 5 48,5-1 0,-3-4-76,6 1-200,0-2-112,0-3-96,0-1 12,0 0-12,0-5-72,6 2-44,-3-5-64,5-2-48,-1 2-12,2-5 20,-4 2-20,4-2-24,0-2 12,0 0-28,-1-6-32,2 4-88,1-3-68,-2 0-52,0-1-76,-3 3-180,-3-3-160,2 4-288,-2-2-288,-3 2-461,0 0-335,0 2-452,0 0-2240,0-1 467,-3 1 3169</inkml:trace>
  <inkml:trace contextRef="#ctx1" brushRef="#br2">7236 11383 5380,'0'0'7801,"0"0"-6317,0 0-1484,0 0-60,0 0 60,0 0 680,0 0 236,0 0 185,0 0-381,0 0-324,0 0-136,9 11-28,-4-5 16,-1 1 144,-4 0 132,0 3 64,0 0-28,0 2-112,0 2-84,0 3-108,0-1 12,0 1 20,-4-3 16,-1 1 36,5 2-100,0-7-132,-3 3-104,3-4-4,-6-2-12,6-1-48,0 0-24,0-5-156,0 3-100,0-3-108,0-1-132,0 0-176,0 0-268,-3-2-336,1-2-1144,-4-6-3937,6 3-2652</inkml:trace>
  <inkml:trace contextRef="#ctx1" brushRef="#br2">7124 11409 428,'0'0'1812,"0"0"-1396,0 0 300,0 0 1761,0 0-281,0 0-768,0 0-448,0 0 52,0 0 84,0 0 56,-8-2-80,8 2-72,0 0-55,0 0-217,0 0-144,0 0-36,0 0 24,6 0-80,-4 0-156,-2 0-124,9 0 48,-2 0 88,1 0 44,1-1 24,3 1-72,-1 0-72,7 0 0,-3-3 32,3 3 76,-4 0 12,-5 0-64,5 0-24,-2 0-116,0 0-132,-3 0-72,6 0-4,-7 0 0,1-2-4,0 2 0,-3 0-68,-6-1 60,9 1-60,-9 0-4,0-2 16,5 2-24,-5 0-48,3 0-24,-3 0 12,0 0-36,0 0-40,0 0-20,0 0-4,0 0-8,0 0-64,0 0-60,0 0-108,0 0-52,0 2-108,0-2-176,0 1-392,0-1-472,-3 0-605,3 0-1587,-5 0-1785,13-3 509</inkml:trace>
  <inkml:trace contextRef="#ctx1" brushRef="#br2">7468 11317 1436,'0'0'468,"0"0"1920,0 0 721,0 0-621,0 0-860,0 0-284,0 0-44,0 0-200,0 0-196,0 0-215,0-5-177,0 5-188,0 0-140,0 0-72,0 0-52,0 0 40,0 2 36,6 0 60,-3 4 112,2-4 248,-1 6 56,2 2-260,2 0-56,-5 3-16,3 2-24,3-1 120,-6 6 48,0-2-108,-3 2-96,6-1-64,-3 3 36,-3-4 40,0 2-52,0-1 64,0-1-52,0-4 60,-3 1-68,-3 0-40,6-4 12,-3-1-24,0 3-36,-3-7-24,3 1-60,-3 0-4,3-1-8,-5-2-120,2 2-48,-3-5-72,6-1-76,-3 1-44,1-1-64,-1 0-120,2 0-148,-2 0-136,6-1-84,-2 1-120,2 0-484,0-1-665,2 1-535,-2-2-1632,6-2-693,-6 4 1753</inkml:trace>
  <inkml:trace contextRef="#ctx1" brushRef="#br2">8461 11339 3648,'0'0'312,"0"0"4089,0 0-2873,0 0-828,0 0-700,0 0-168,0 0 168,0 0 424,0 0 0,0 0-424,0 0-216,-9-8-312,9 10 392,0 2 136,0 0 232,0 4 364,0 0 160,0 5 216,0 1 176,0 4 16,0 3-80,0-1-127,6 2-189,-3-2-184,3 2-192,-4-2-148,8-4-8,-2 1-40,1-2-12,3-3-100,-3-3-36,-1 1-48,-2-5-8,3-2-64,0-1 24,0-2 32,-4 0 4,5-2 8,-5 0-8,-2-3-72,6 0 0,-9-1-16,6-3-48,-3 2-24,3-2 24,-6-1 28,3 0-64,-3 0-16,0-2-8,0 3-112,0-2 108,0 2-12,0-1-24,0 4-24,-3-2 48,3 0 112,0 5 12,0-1 100,0 2 88,0 2-24,0 0-64,0 0-124,0 0-24,0 0-141,0 0-143,3 4 244,-3 1 188,5 3 440,1 1-107,1 0-249,-4 4-80,5 0-4,1 0-60,-4-1 8,5-1-9,-2 0-71,-2-2 132,3 1 689,0-5-117,-1 0-264,2-3-168,-4 0 156,2 0 24,-5-2-36,3 0-64,-3-6-12,0 3-24,3-4-60,-3-1-76,-3-1-48,6-4 0,-4 2-12,-2 1 0,0-5-60,0-1 60,0 2-124,0-4 0,0-1-84,0 1 24,0 0 24,0 0 36,0 1-124,0 1 60,0 5 48,0 2 144,0 2-108,0 1-228,0 4-144,0 0 16,0 1 67,0 1 77,0 0-72,0 0-244,0 0-372,0 0-348,0 1-348,0 1-8,-2 4-124,-4-4-797,6 0-1455,0 1 3788</inkml:trace>
  <inkml:trace contextRef="#ctx1" brushRef="#br2">8916 11252 780,'0'0'64,"0"0"964,0 0 1320,0 0-875,0 0-729,0 0-316,0 0 52,0 0 236,0 0 216,0 0-64,0 6-184,0-4-156,0 0-52,0 0 0,0-1-28,0 4-12,0-5-4,0 4 40,0 2 100,0 0 8,0 1 36,0 4 80,-3 0 117,3 5 55,0 1-4,0 1-92,-6 0-148,6 4-160,0-3-100,0-1-108,0-2-36,0-1-52,0-3-32,0 2-64,0-5-12,0-2-52,0 0 0,0-1 4,0-2 0,0-2 0,0-1 40,0 1-48,0-2-4,0 0-4,0 0 0,0 0 0,0 0-4,0 0-80,0 0-80,0 0-40,0 0-24,0 0-8,0 0 32,0 0 84,0 0 52,0 0 24,0-2-12,0 1 52,6-4-36,-3 2 44,-3-3 52,0 3-52,0-5-4,6 2-48,-3 2-8,-3-4 12,0 1 40,0 4-88,6-3 20,-3 0 64,-3 4-36,0-1 40,0 3-52,0-4-4,0 4 52,5 0 12,-5-2 40,3 2 12,-3 0-48,7 2-4,-4 0 0,2 2 0,-2-3 96,3 7 52,-3-2 96,-1-2-196,5 4 0,-4 0 0,3-1 88,-4-2-76,-2 1 36,6-1-44,-3-1 32,-3 0 48,7-1-68,-7-3-60,0 2 8,2 1 36,-2-3 60,0 0-96,0 2-12,0-2 0,0 0-84,0 0-52,0 0-44,6 0-4,-6 0-24,0 0-36,0 0-60,0 0-52,3 0-32,-3 0-44,0 0-72,0 0-152,6 0-260,-6 0-517,0-2-783,2 0-2456,1-1-1065,-3 2 2801,-14 9 2936</inkml:trace>
  <inkml:trace contextRef="#ctx1" brushRef="#br2">9101 11496 3464,'0'0'6401,"0"0"-4777,0 0-1468,0 0-92,0 0 64,0 0 744,27-2 704,-19 2-452,-5-2-556,7 0-408,-5 0-160,-2-1 16,6 3 88,-9-3-104,5-2-4,-5 4-64,3-1 16,-3-2-48,0 1-60,0 1-56,0-4 40,-3 3 40,-2-2 72,5 3 64,-9-4 8,9 4 4,-8-2 76,8 2 200,-10 0 152,10 2 17,-3 0-97,0 0-224,-2 0-136,5 2 0,-3 2 84,3 0 228,-7 2 84,7-2 12,0 4-64,-3-1-48,3 2-112,0-1-60,0 1 0,0 0-16,0-2-32,0 3 8,0-3-36,0 1-48,-5-2 0,5-2 0,0 2-48,0-2 44,0-3-68,0 3-360,5-3-36,-5-1-24,3 0-4,4 0 64,1 0 32,-2-1 252,4-3-421,4 3-563,-6-3-604,5 0-884,-2 2-188,-3 0-1465</inkml:trace>
  <inkml:trace contextRef="#ctx1" brushRef="#br2">9295 11516 4592,'0'0'5393,"0"0"-3165,0 0-1244,0 0-476,0 27 332,0-19 432,0-1-55,0-2-349,0 3-164,6-4-176,-6-1-168,0-1 4,3-1-20,-3 2 36,6-1 68,-6-2 40,2 0-64,1-5-120,-3 4-124,10-6-56,-10 3-112,5-4 0,-2 2-12,-3-4 0,6 1 0,-6-2 0,0 0-72,0 0-52,0-2 52,0-1 32,0-1 36,-6 4 4,6-2-96,0 4 0,0 2 96,0 3 12,0 1-4,0 1-4,0 0-4,0 2 4,0 0 4,0 0 64,0 0-16,0 0-56,0 0-72,0 0-24,0 2 84,6 1 0,2-1 12,-5 0 0,7 2-8,1-2-100,-2-1 24,0-1-64,5 0-20,-4 0 72,1 0 8,-2 0-20,0 0-136,-6 0-180,3 0-152,-3 0-232,-3 0-340,0 0-973,-9 0-663,6 0-1328,-3 0-1473</inkml:trace>
  <inkml:trace contextRef="#ctx1" brushRef="#br2">9533 11459 1500,'0'0'2528,"0"0"3777,0 0-4373,0 0-744,0 0-668,0 0-176,0 0 892,0 0 69,0 0-445,32 8-340,-26-7-248,5 1-4,-1 2 40,-2-2 24,4-1 24,-3 1-12,0 1-100,-4-3-112,-2 2-124,4-2 4,-7 0-4,3 0 44,-3-2 8,0 2-60,0-5-136,0 2-144,-3-1-88,-4-1 0,4-1 52,-2-2 8,-4 2-64,0 0-32,-3-1-156,4 0-160,-4 1 51,3 2 409,3 1 260,3 1 605,-2 2-21,5 0-272,0 2-248,0 1 108,0 1 124,0 3 64,0 0 24,0 3-52,0-2-40,0 6-56,0-3 20,0 1 0,0 2-36,5-2-48,-5 1-76,3-2 4,-3 0-4,0-2-12,6 0 12,-3-3-96,5-1-184,-1-2-72,2 2-48,-4-5-76,13 0-124,-9-6-208,6 2-240,-1-1-220,-5-3-465,9 5-655,-10-2-2072,2-1-893,-5 2 2385</inkml:trace>
  <inkml:trace contextRef="#ctx1" brushRef="#br2">10229 11371 52,'0'0'328,"0"0"6045,0 0-4881,0 0-624,0 0-388,0 0 128,0 0 268,0 0 76,0 0-56,23-13-156,-23 13-132,7-2-152,-7 2-104,0-1 64,0 1 88,0 0 53,0-3-21,0 3-28,0-2 48,0 2-76,-7-1-184,7-1-208,-9 0-16,1-1-20,-4 3-44,0 0 4,-3-2-4,4 2 0,-7 0 140,6 2 12,-2 3-16,-4-2-8,3 5 48,1-1-12,5 4 48,-9 0 96,13 3 124,-4 1 68,0 1-68,3 2-116,6-1-68,0 1-76,6 0-44,3 0-16,0 0 12,2-1-24,1-1-36,2-3-72,4-3-40,-3 0-68,0-3 12,-4-4-24,4 2-12,-3-4-16,-1-1-68,-4 0-100,1-1-96,-5-6-64,3 6-36,-3-4-72,3-3-124,-3 3-116,0-2-288,-3-1-277,0 1-311,0-1-492,0 5-888,0-2-1305,0 3 141,6 0 3660</inkml:trace>
  <inkml:trace contextRef="#ctx1" brushRef="#br2">10446 11475 1460,'0'0'10065,"0"0"-7969,0 0-1372,0 0-344,0 0 476,0 0 737,0 0-145,0 0-304,0 0-324,0 0-272,-26 20-124,23-7-144,-3 0-112,6 0-20,0-1-4,0-1-24,0 2-32,9-4-80,-4 0-8,-2-2-76,7-3-20,-2 2 0,1-4 88,3-2 8,-3 0 0,-1-2-12,2-6-108,-2 3 8,1-2-8,0-3-24,-3 1-124,-1-1 36,-5-2 72,6 2-144,-6-3-12,0 0 72,0 0 24,-6 3 108,6-4 40,-5 5 72,-1 1 108,-3 4 48,0 0-56,6 2-52,-5 2 12,1 0-16,-1 0-44,-1 2-160,6 3 0,0-2-72,-3 2-356,3-2-524,-3 1-741,6-1-1031,0-1-2740,0 0-821</inkml:trace>
  <inkml:trace contextRef="#ctx1" brushRef="#br2">10696 11291 3088,'0'0'7697,"0"0"-4837,0 0-1280,0 0-1040,0 0-252,0 0 421,0 0 543,3 35 4,-3-19-68,-3 3-104,-1 3-224,4 2-252,0 1-136,-5 0-124,5 1-68,0-6 20,0 3-48,0-7-144,0 1-44,0-4-64,0-3-44,0 2 28,0-7-176,5 1-12,-5-3-168,0 0-220,0-2-232,0-1-220,0-5-456,4-3-1508,-1 3-3741,-3-8-3240</inkml:trace>
  <inkml:trace contextRef="#ctx1" brushRef="#br2">10884 11515 3588,'0'0'1901,"0"0"3635,0 0-3532,0 0-860,0 0-500,0 0 12,-24 22 188,16-15 157,2 1 123,-4-1-40,8 2-216,-4 0-272,-3 1-168,9-2-176,-2 0-56,-1-3-100,3 2-92,0-1-4,0-2-60,0 1-24,5-3-52,-5 2 40,6-2-12,-3-2 24,5 0 76,2-6-56,-2 3-68,1-3-4,3-2-20,-3 1-52,-1 0 48,2-2 28,-2-1-40,1 0 24,3-1 40,-3-4 36,-1 3 8,2-5 60,-2 1 0,1 0-92,-4-5-28,2 1-24,-7-2 52,6 0 96,-3-2 8,-3 3 76,0-2-84,0 5 4,0 0 64,-3 3 16,-3 3 284,6 2 120,0 4 36,-4 3-96,4 1-136,0 2-116,-3 0-176,3 0-108,0 7 108,0 3 248,-5 3 68,2 0-12,3 8-100,0 1-20,-6 2-88,6 1-88,0 1-8,-3-1-4,3 1-56,0-1 60,0-7 0,0 3 4,0-5 8,0 0 40,0-4-52,0-1-96,3-3-48,-3-3-148,0-2-108,6-1-232,-6 0-184,0-2-136,0-2-312,0-3-1021,0-5-2147,-6 5-3181</inkml:trace>
  <inkml:trace contextRef="#ctx1" brushRef="#br2">11130 11515 3068,'0'0'7025,"0"0"-4593,0 0-548,0 0-624,0 0-163,0 0 43,0 0-92,0 0-128,27 27-64,-27-15-184,0 2-176,0 0-12,0 5-48,-6 0-120,6-3-136,-3-2-56,-3 1-64,3 0-48,-2-4-12,1-2 0,4-2-72,-6 1-112,6-5-128,0-2-224,0 2-168,0-3-184,0-3-308,0 1-1024,0-6-2897,0 0-4040</inkml:trace>
  <inkml:trace contextRef="#ctx1" brushRef="#br2">11820 11415 1720,'0'0'864,"0"0"6161,0 0-4909,0 0-836,0 0-500,0 0-224,0 0 12,0 0 100,0 0 76,0 0-167,0 0-105,-8-15-112,8 15-124,-9-1 12,9-1 20,-3 2 16,-3-1 36,0-2-60,1 3-64,2 0-100,-7 0-92,5 0 4,-4 4 44,6-1 32,-2 2 28,-5-2-4,4 3 28,1-1-4,-4 2 16,6 0-52,-3 3-20,6-3-4,-3 2-12,-3 0 40,6-1-52,0 1-48,0-2-4,9 3-48,-9-3 4,9 2 48,0-4 36,-1 1 52,5 0 8,-5-3-96,6-2 0,-1-1-72,-2 0 0,7-3-16,-10 0-20,10-5-16,-3 1-68,-10-2-28,5 0-28,-2-1-44,-2 2-16,-3-4-24,-3 3 160,0-1-84,0 4 132,0-4 124,-3 3 124,-3-2-52,4 4-24,-4-3 40,-4 2-16,5 3 164,-4-1-64,3 3-12,-3-1-24,0 0-16,1 2-32,5 0-28,-3 0-60,-3 0-48,6 0-16,0 0 4,-5 2 0,2 0 60,2-1 44,-1 3 64,-4-1 28,6 3 0,-2-2-52,-5 1-8,4-1 20,1 3 28,2-1 20,-6-3-8,3 5-40,6-2 12,-3-4-44,-3 5-16,6-6-48,0 5-4,0-3-44,0 1 0,0 1-28,0 0 4,6-2 60,-3 4 12,3-3 8,-3 2 64,3 1 0,-3-2-56,2 1 32,1 3 0,4-2 24,-5 4 28,-2 0 20,6 2-12,-4-3 4,5 5-52,-7 0-48,2-2 36,1 1 48,-6 1 52,6-3-40,-3 4 28,-3-6-28,0 3 24,0-1-12,0-2 4,-3 1 20,-3-1-24,6-2 4,-3 2-16,0-3 12,-2 0-24,2-1-48,-3 1-40,2-1-4,4-3-4,-5 3-168,5-3-48,-3-3-88,-3 2-72,6-2-120,0 0-88,0 0-112,0-2-196,0-1-844,0-3-1157,0 0-2471,6 1-1361,-3-2 3869</inkml:trace>
  <inkml:trace contextRef="#ctx1" brushRef="#br2">12322 11408 444,'0'0'248,"0"0"6969,0 0-4641,0 0-712,0 0-436,0 0-172,0 0-72,0 0 1,0 0-97,0 0-28,0-2-192,0 4-224,0 4-36,0-1-96,0 7-76,0 0 0,0 4-24,0 1-76,0-3-104,0 3-124,0-4-60,-2-3-48,-4 1-48,6-5-12,0 2-52,0-3-152,0-4-184,0-1-144,0 0-184,0 0-160,0-5-248,6-2-760,-4-4-1897,-2-2-2119,0-2-117</inkml:trace>
  <inkml:trace contextRef="#ctx1" brushRef="#br2">12329 11231 4468,'0'0'8309,"0"0"-5721,0 0-1067,0 0-713,0 0-204,0 0-36,0 0-88,0 0-164,0 0-108,0 0-112,0 0-96,3 7-172,-3-3-516,6-1-296,-4 3-268,-2-5-445,0 3-755,6 0-2516,-3-2-1097</inkml:trace>
  <inkml:trace contextRef="#ctx1" brushRef="#br2">12564 11397 6689,'0'0'10001,"0"0"-7625,0 0-1724,0 0-616,-29 0-24,25 0 292,-5 0 100,4 3 0,-4-1-76,0 2-228,0 0-100,3 1-120,1-1 8,2 2 40,-4 0 0,4-2 0,3 2 8,0-2-20,0 2 36,0 1 36,0-4 0,3 4 12,-3-3 4,10 1 56,-5 2-48,1-5 36,0 4-48,3-2 0,-6 2-12,6-1-48,-1-2 12,-2 3 36,3-1-100,-3 1 4,0 0 24,-3-1 20,6 2-32,-9 1-200,0-3-32,6 0 120,-6 3 208,0-3 48,0-1 160,-6 2 124,6-1 20,-9 0-32,9-1-28,-9 2-36,3-5-12,1 4-28,-5-3-56,2 0-28,5 1-36,-3-2 4,3-1-100,-3 0-4,6 0-156,-3 0-204,-3 0-172,6 0-96,0-1-128,0-4-236,0 2-936,6-2-2429,-3-3-2115</inkml:trace>
  <inkml:trace contextRef="#ctx1" brushRef="#br2">13045 11211 560,'0'0'8221,"0"0"-5985,0 0-732,0 0-864,0 0-348,0 0 0,0 0 304,0 0 516,6 34 233,-12-15 19,6 6-120,0 1-156,0 5-100,0-2-188,0 1-232,0-2-24,0-2 0,0 0-96,0-1-196,0-2-124,0-5-128,0 0-4,0-1-56,0-7 12,0 1-12,0-2-12,0-3-108,0 0-120,0-5-172,6 1-168,-6-2-52,0-2-60,0-5-236,3-3-1024,-3-4-1837,6-3-1763,-6 5-1329</inkml:trace>
  <inkml:trace contextRef="#ctx1" brushRef="#br2">13283 11467 6049,'0'0'4992,"0"0"-2904,0 0-1272,0 0-600,0 0 264,0 0 568,0 0 357,0 0-129,0 0-232,0 0-284,-32 3-188,23 3-120,4 3-88,-2 0-72,-2 0-12,1 4-64,5-2-44,-3 0-4,3 2-60,-3-3-20,6 0-76,0-1-12,0-2-12,6-1-76,-3-1-8,-3 1 12,6-4 0,-3-1 12,3-1 60,-4 0-40,4-1 4,4-3-48,-5-2-48,1-1-4,-3-2-8,5 0-4,-8-1 16,10 0-28,-10-3-32,5 2-128,-2-2 200,-3 1 84,0 0 44,0 4-156,0 2 28,0 0 132,0 4 4,0 1 164,0 1 28,0 1 12,0 5 24,0 2-88,-3 2 184,-2 1 24,5 2-36,-3 0-84,3-1-40,0 0-48,0-4-64,0 2-80,3-3-112,-3-4-104,5 3-160,-2-4-96,3 0-124,3-2-64,-6-2-84,0-1-584,6-5-1113,-1-1-1379,-8 0-2084,10 2-341</inkml:trace>
  <inkml:trace contextRef="#ctx1" brushRef="#br2">13395 11551 5917,'0'0'8732,"0"0"-7320,0 0-1412,0 0-240,0 0 240,18 29 1025,-15-23 219,-1-3-224,-2 2-380,6-3-176,-6 2-124,3 0-68,-3-2-44,0-2-20,0 1 84,0-1 120,0 0 268,0 0-112,0 0-72,0 0-48,0-1-40,0-1-176,0-4-100,0 1-36,0-2-48,0-1-36,0 1 48,0-1 48,0 3 12,0 0 12,0-3-12,0 4-12,0-1 40,0-1 104,0 3-24,-3-3-108,3 1-48,0-1-72,0-1-12,0 0-108,0-1 12,0-1-60,0 0 24,0 0-28,0 4-32,0-4 72,3 3 24,-3-2 48,0 6-12,6-3 0,-4 2 12,-2-1 60,0 2 8,7 0 0,-7 2-8,3-1 0,3 1-12,-6 0-60,8 0 24,-5 1 0,4 1 0,-2 0 0,1 2-12,2-1 8,-5 2-8,7-3-108,-5 0-36,4 4-24,-6-4-124,-3 0-108,6-2-216,-6 2-320,0-2-428,0 0-652,0 0-537,0 0-1471,-6-4-1448</inkml:trace>
  <inkml:trace contextRef="#ctx1" brushRef="#br2">13723 11459 40,'0'0'4792,"0"0"741,0 0-3885,0 0-1008,0 0-512,0 0-76,0 0 368,0 0 496,0 0 244,-32 11-23,26-7-277,-2-1-292,-2 5-148,2-3-124,-1 3-24,4-2-64,5 2-48,-10 0-152,5-1-8,5 1-12,0-2-112,0 0-48,0 2 12,5-3-72,5-2-40,-7 1-12,5-2 36,1-2 64,0 0-116,2-4-148,5-1-77,-11 0 33,4-3 88,6 0 76,-6 2-12,-1-6-152,-5 1-260,6 1 0,-6-2 88,-3 0 212,6 1 172,-3-3 280,-3 6 100,0-2 440,0 3 140,-3 6 148,3-3 12,-6 2-144,6 2-168,0 0-164,0 0-124,0 0-100,0 0 73,0 4 235,0-2-84,-3 4-56,0-4-72,3 6 0,0-2-52,-6 0-12,6 2-60,-3-1-64,3 2-48,0 0 0,-6-1-60,6 1 52,0 0-4,-2-1-52,2-1 60,-6 2 0,6-2-4,0 1-4,-3-1-36,3 2 40,0 0 4,0-1 4,0 1 0,3 0-52,-3 0-32,6 2-16,-4-1 0,-2 4 16,6-3 72,-3 3-52,-3-2 64,6 2 0,-6-2 4,0 3 144,0 0 200,0-4 20,-6 0-232,6 2 24,-3-4-48,-5-2 48,2 1 24,3-3 60,-4 0 96,5-3 164,-4 0-128,3 2-192,-3-4-172,6 0-8,-5 0-4,5-4 0,-7 2-48,4 0-40,3-1-56,-6-1-76,6 3-60,-2-6-88,2 6-96,0-2-112,-6-1-104,6 0-200,0 0-497,0 1-639,0-3-1948,0 3-1525</inkml:trace>
  <inkml:trace contextRef="#ctx1" brushRef="#br2">13906 11449 2300,'0'0'640,"0"0"3461,0 0-2321,0 0-436,0 0-452,0 0 60,0 0 224,0 0 144,0 0-108,0 0-83,17 10-145,-17-8-120,10 2-140,-10-2-184,5-1-124,-5 1-160,9 2-112,-3-1-92,-4-3-52,8 5-8,-2-5-4,-2 2-144,3-2-160,-3 0-52,0-5-48,-3 2-4,5-3 28,-8 3-40,6-5 76,-2 0 144,-4 2 40,0 0-16,0-1 64,0 0 48,-10-1 76,7 1 52,-2 2 48,-4 0 36,3 2 12,-9 3 64,7 0 156,-2 3 128,2 5 132,-1 1-56,4 5-180,-5-2-108,2 4-4,2 1-24,3-1 8,-3 1-44,6-1 24,0-2-88,0 2-56,0-4-88,6-1-12,3-2-76,-6 0-68,5-1-76,2-5-72,-2 1-72,3-3-100,-4-1-184,4 0-184,4-1-304,-9-4-609,3 1-871,-1-4-3064,2 1-1705</inkml:trace>
  <inkml:trace contextRef="#ctx1" brushRef="#br2">14187 11551 6169,'0'0'5400,"0"0"-3612,0 0-1212,0 0-500,-8 35-76,8-25 0,0 0 252,0-4 292,0 4 188,0-4-52,0-2-155,0 1-137,0-2-28,0-1 24,0 1 12,0-3 72,0 0 24,8-7-52,-8 4-72,6-4-184,-2-2-172,-4-3-12,6 1-220,-4-4-24,-2 3 24,6-2 172,-6-3 48,3 4 0,-3-2 84,6 5 76,-6-4-28,0 5 128,0 0 92,0 0 356,3 1-124,-3 4-220,0-2-160,3 0-56,-3 2-52,0-1-24,0-2-60,6 3 36,-3-3 12,-3 4-12,6-3 40,-4 0 8,-2 5 12,0-3-36,6 2-12,-6 0-60,0 0-4,3 2-104,-3 0-48,0 0-4,6 0 16,-3 0-12,3 2 68,-3 4 40,3-4-12,-1 3 0,2 0-36,-4 1 36,5 1 12,-2-3 40,-3 3 0,3-2 4,-3-3 4,3 2 0,-3 0 0,2-2 0,-2-2-160,0 0-120,-3 0-168,0 0-136,0 0-104,-3-2-72,0-4-496,-2 3-917,-4-4-2359,6 1-2101</inkml:trace>
  <inkml:trace contextRef="#ctx1" brushRef="#br2">14402 11645 3816,'0'0'8337,"0"0"-6181,0 0-1360,0 0-520,0 0 240,0 0 313,0 0 155,0 0-132,0 0-236,0 0-260,-2 25-172,2-24-88,0 1-88,0 0-8,0 2-100,2-2-108,-2 0-16,6-2-8,-3 0-28,-3 0-20,9 0-32,-9-2-156,5-2-140,-5 0 160,0 2 135,0 1 81,0-4 8,0 5 100,-5-4 124,2 0 136,-3 4 128,-3 0 53,9-2 95,-9 2 124,9 0 56,-3 2-60,0-2-64,3 1-124,0 2-344,0-1-88,0 0-292,0-2-148,0 0-152,0 0-264,0 0-429,3-2-1291,0 0-4184</inkml:trace>
  <inkml:trace contextRef="#ctx1" brushRef="#br0">3662 12592 2644,'0'0'7177,"0"0"-4589,0 0-1248,0 0-720,0 0-24,0 0 260,0 0 201,0 0-265,0 0-296,0 0-224,0 0 100,33 10 104,-30 0 284,5 0-64,1 1-160,-6 2-124,6-1-120,-1 1-120,-8-1-88,6-5-84,-3 2 0,3-2-72,-3 1-36,-3-5-4,0 2 52,6-3-124,-6-2-216,0 2-124,0-2-132,0 0-168,0 0-48,0 0-180,0-2-625,0 1-1495,-6-6-4077</inkml:trace>
  <inkml:trace contextRef="#ctx1" brushRef="#br0">3826 12512 1780,'0'0'3921,"0"0"-1217,0 0-1240,0 0-484,0 0-40,0 0 72,0 0 72,0 0-32,0 0-96,-18 31-51,18-19-21,0 2-32,-2 3 32,2 1-136,0 0-52,0 0-88,-6 0-172,6-1-132,-3-1-88,-3 1-92,6-3-64,-2-4-60,-4 0-4,6-2-56,-4 0 48,-2-1-72,6-4-124,-2 4-340,-4-6-216,3 0-236,3-1-228,0 0-580,-3-2-2041,3-3-3467</inkml:trace>
  <inkml:trace contextRef="#ctx1" brushRef="#br0">3994 12628 560,'0'0'196,"0"0"4841,0 0-2269,0 0-1472,0 0-756,0 0-8,0 0 188,0 0 268,0 0-8,0 0-192,0 0-180,-26-14-180,23 14-64,-3 0 64,-3 1 137,0 3 179,3-1 76,1 1-20,-5 2-224,7-1-160,-2-2-112,5 5 0,-9-1-12,9 1-60,0 0-48,0 0-40,0-1-84,0 3-60,6-5-8,-3 2-100,-3 1 24,5-5-16,4 1 4,-5-3-24,1 1 8,-2 1-32,0-3-28,6 0 28,-9-5 32,9 4-44,-9-5-4,9 1-12,-9-1-48,5-1-24,-2-2-40,3 0-48,-2-2-72,1 2-16,-5-4-28,3 4 140,-3 2 308,3 3 80,-3-2 56,6 4 40,-6 1 72,0 1 120,0 0 64,0 0 0,0 0-76,0 0-208,0 3-16,0 5 248,2 1 96,-2 2-136,0 2-24,0-1-36,0 3-12,0-1 36,0-1-24,0-4-100,6 5-120,-2-7-60,-4 1-48,0-4-60,6 2-196,-4-4-108,-2-2-100,0 0-48,6-2-36,-3-4-236,3-3-736,-4 1-1237,-2-2-2619,7 1-1373,-7-6 4045</inkml:trace>
  <inkml:trace contextRef="#ctx1" brushRef="#br0">4132 12390 3968,'0'0'2021,"0"0"2155,0 0-2744,0 0-216,0 0 48,0 0 124,0 0-31,0 0-177,3 35-168,-3-21-156,0 3 0,0 3-28,0 4-52,6 1-96,-6 1-160,0 0-148,0-1-20,-6-1-76,6-2-24,0 0-104,0-4-64,-3-2-72,3-4-12,0-2-48,-6-2 0,6-1-36,0-4-136,0 2-164,0-5-112,0 1-96,0-1-96,0 0-128,0 0-192,0-3-484,-3-3-1148,3-1-2445,-6-1-2484</inkml:trace>
  <inkml:trace contextRef="#ctx1" brushRef="#br0">4243 12617 944,'0'0'8413,"0"0"-5437,0 0-1280,0 0-520,0 0-28,0 0 73,0 0-185,0 0-248,0 0-164,0 0-124,0 0-96,3 28-16,-3-18 0,0 0 28,0 4-4,0-3 24,7 0-172,-5 0-120,-2-1-56,6-2-76,-3 0 96,3-4-32,-3 1-76,3-2-84,-3-3 36,8 0 44,-2 0 0,-2-3 4,1-3-8,1-3-40,-1 1-40,-4-2-128,4 0-48,-5-4-28,3 3-12,-3 0-24,-3 0-96,0 0 120,0 0 84,0 4 76,0 1 20,0-1 116,0 6 8,-3-1 4,3 0 4,-6-2-8,6 4-4,0 0-104,0-2-100,0 2-256,-3-2-320,1 0-188,2 0-268,0 2-333,0-1-439,0 1-928,0 0-1840,0 0 579,0 0 2729</inkml:trace>
  <inkml:trace contextRef="#ctx1" brushRef="#br0">4493 12632 3212,'0'0'5529,"0"0"-3437,0 0-1372,0 0-436,0 0 60,0 0 412,0 0 288,0 0-44,0 0-320,0 0-216,-23-6-143,23 8 15,-9 2 148,6-1 124,0 1 144,-6 3 12,3-1-164,3 3-136,-2-2-60,5 0-148,-9 4 12,9-1-52,0-2-92,0 0-52,0-3-72,0 2 0,0 1-4,9-2-120,-9-2 4,5 1-12,-2-3-16,6-2 4,-3 0-16,0 0 0,3-7 28,-1 5 20,-1-6 40,-4 0-60,2 1-100,-2 0 12,-3-2-16,6 1-44,-6 0 144,0-2 12,0 3 76,0 0 12,0 1 36,-6 1 148,6 1 84,-3 4 64,3-1-88,0 1-40,0 1 40,0 3 112,-5 1 8,5 5-48,0-2 0,0 4-48,-3-1-28,3-3-80,0 2-40,0-2-84,3-1-36,-3-2-148,5 1-84,-5-4 52,3 3-164,3-5-216,-3 0-148,3 0-176,-3-5-452,6 1-949,-7-2-2871,4 0-1389</inkml:trace>
  <inkml:trace contextRef="#ctx1" brushRef="#br0">4525 12579 6705,'0'0'7484,"0"0"-4615,0 0-1493,0 0-648,0 0-128,0 0 192,0 0 220,0 0-212,0 0-228,0 0-212,33 2-164,-25 1-112,7-3-72,0 0-12,3 0 0,0 0 0,-4-3-8,1 2-52,-4 0-48,-2-1-64,3 0-336,-3 0-340,-9 2-160,5-2-56,-5 2-224,0 0-448,0-2-885,-5 2-2531,5-1-709</inkml:trace>
  <inkml:trace contextRef="#ctx1" brushRef="#br0">4661 12400 3636,'0'0'2265,"0"0"1963,0 0-2412,0 0-284,-7 26-188,4-16-112,-2-1-115,5-1-73,0 4-108,0 1-56,-3-1-60,3 3-68,0 0-132,-6 3-112,6 3-72,0-3-24,0 2-40,0-2-32,0 2-64,0-2-72,0-1-44,0-2-28,0-1-124,0-1-8,0-2-48,0-2 40,0-1-76,0-4-24,0 1-136,0-4-164,0 1-172,0-2-96,0 0-160,0-3-320,0-5-1060,0-3-2369,0 3-2979</inkml:trace>
  <inkml:trace contextRef="#ctx1" brushRef="#br0">4749 12614 432,'0'0'1552,"0"0"-1004,0 0 1876,0 0 137,0 0-289,0 0-380,0 0-276,0 0-196,0 0-172,0 0-183,0 0-85,14 10-56,-11-6-64,6 0-128,-3-3-196,-3 1-108,6 2-124,-1-4 24,2 0 0,-8 0-52,7 0-80,0 0-112,-3 0-76,-6-4-4,3 2-4,3-1-60,-6-1-12,0 0-52,0 1-216,0-2 64,0 1-4,-6-2-12,3 0-24,-3 2 48,-3-4-96,0 2 20,-3 3 16,4-1 32,-4 2 100,-3 2 64,6 0 92,1 0 40,-4 6 332,3-3 108,6 1 12,-2 1-72,2 3-88,-4-1-24,7 1-12,-3 0-16,3 4 4,0-4-52,3 5-56,-3-1-4,10-2 0,-5 3 40,4-4-52,-1 0-48,5 1 0,-2-3-64,-2-1-8,0-1-120,0-1-48,-1-1-16,4-3-44,-3 1-196,0-1-320,-3 0-60,-3-1-320,3 0-712,-4-5-773,-2 4-1547,0-4-1809</inkml:trace>
  <inkml:trace contextRef="#ctx1" brushRef="#br0">3574 12290 328,'0'0'88,"0"0"6589,0 0-4289,0 0-1056,0 0-472,0 0-24,0 0 32,0 0-16,0 0-68,0 0-104,0-2-152,0 2-103,0 0-61,0 0-28,0 0-52,0-2-24,0 2-48,0 0-16,0-2-72,0 0-112,0 0 64,-6 0 84,6 1-108,-3-5-52,-3 5-48,3-5-28,-2 4-120,-5-4 24,-1 5-16,0-1-20,-5 1 120,8-4-112,-10 5 124,7 0 76,1 0 112,-1 0-28,-4 2-20,6 1-16,3-2 16,-2 1-28,-2-1 148,5 3-8,-4-2-116,9-2-56,-8 2 0,8-2-4,0 1-4,-4-1-68,4 3 8,-6-3 4,6 0-16,0 0-20,0 0-4,0 0 12,0 0 0,-3 0-60,0 2-36,3-2-152,-5 0 12,2 1 48,-3-1 47,2 0 65,4 2 12,-5-2 4,2 1 8,-3-1-88,6 3 16,0-3 128,-3 0 84,3 0 8,0 0 48,0 0-56,0 0 0,0 0 48,0 0 28,-5 0-32,5 0-36,0 0 72,0 0 20,0 0-52,0 0 68,0 0 20,0 0-60,0 0-76,0 0 0,0 0 52,0 0-52,0 0-8,0 0-68,0 0 24,0 0-36,0 0 80,0 0 0,0 0 0,0 0 8,0 0 0,-3 0-24,3 0 16,0 0 4,0 0 0,0 0-72,0 0 24,0 0 48,0 0-4,0 0-56,0 0 64,0 0 8,0 0 0,0 0-8,0 0 0,0 0 0,0 0 104,0 0 20,0 0 28,0 0-40,0 0-24,0 0-40,0 0-40,0 1-8,0-1 0,0 2 124,0 4 80,-7-2 57,7 3-49,0 0 0,0 2 0,0 1 100,-3 4 72,3-2-52,-2 5 12,2-1 124,0 2-72,0-2 44,0 1-76,-6-1-8,6 0-52,0-2-24,0 1 96,0 1 76,6 1-116,-6-1-92,0-3-100,0 2-20,2 0-16,-2-3-12,3 2-12,-3-2-72,0-1 72,0 0-36,0 0 28,0 0-16,0 0-52,0-2 4,0 0-8,0 0 0,0-1-4,0 1 0,0-3-12,0-1-72,0 1 72,0-4-4,0 3-32,0-3 40,0-1-4,0-1 4,0 0 4,0 0 4,0 0 8,0 0 0,0 0 40,0 0-40,0 0 0,0 0 44,0 0-44,0 0 4,0 0 36,0 0-44,0 0-4,0 0-8,0 0 0,0 0-64,0 0 60,0 0-64,0 0 4,0 0 12,0 0-12,0 0 0,0 0 12,0 0 48,0 0 0,0 0 4,0 0 4,0 0 4,0 0 0,0 0 0,0 0 0,0 0-12,0 0-36,0 0 40,0 0-4,7 0-16,-4-1 28,5-1 76,1-1 104,6 1 0,-1 2 16,4 0 8,-1 0-48,4 0 268,-3 0 80,-1 5-248,-2-2-148,-1-1-108,2 2 0,-8-1-156,2 1 60,-2-2 0,-5 0 88,3-1-8,-6-1-56,0 2-12,0 1-48,0-3-84,0 0-48,0 0 20,0 0 40,0 2-124,-6-2 52,-3 0-136,7 0-160,-8 0-364,4 0-516,4 0-680,-4-2-721,-4-3-2035,10 5-1469</inkml:trace>
  <inkml:trace contextRef="#ctx1" brushRef="#br0">3316 12494 2692,'0'0'1904,"0"0"3733,0 0-3477,0 0-872,0 0-412,0 0 160,0 0-55,0 0-185,0 0-28,0 0-288,3 0-24,2 2-136,-2 2-24,6-2 132,6 0 60,-7 1 12,8-1-100,-8-1 0,6-1-96,-1 0-172,-2 0-132,-2 0-92,-3 0-76,-3 0 8,6 0-8,-9 0-40,0 0-156,5 0-172,-5 0-148,0 0-76,0 0-176,0 0-368,0 0-669,0 0-1031,0 0-3204,0 0 531</inkml:trace>
  <inkml:trace contextRef="#ctx1" brushRef="#br0">6150 12580 272,'0'0'9989,"0"0"-7101,0 0-1136,0 0-668,0 0-167,0 0-37,0 0-100,0 0-140,0 0-212,0 0-264,0-7-164,0 5-96,-3 0 20,-4 1 68,5-1-52,-7-1 48,6 1-88,-5 2-20,-8 0 20,8 0 28,-2 0 56,-1 0-56,0 0 72,-4 7 120,6-4 40,-9 5 0,7-1 48,-2 1 36,5 0-136,-6 4 236,4-2-16,4 3 40,-2-2 8,2 2-48,6-3-124,-3 2-68,3 1-88,3-1-48,3-1-40,2 0-44,-2 0-28,4-3-92,7-5-100,-8 1 24,5-4 84,2-4 36,-2 1-32,-3-6-40,7-2-36,-7-2-4,5-2 100,-5 0 88,-2-1-76,6-1-60,-10-1-12,5-2-200,-2 2-76,-8-2-184,6-2-120,-3 2-17,-3-5 149,0 5-4,0-1 304,0 1-40,0 2 420,0 0 64,0 3 292,-3 1 240,3 5 224,0 0 189,0 6-61,0-1-156,0 2-272,0 2-216,0 0-132,0 0-60,0 0-112,0 0-40,0 0-96,0 0-72,0 0-88,0 2 124,0 5 172,0 2 160,0 3 220,0 1 52,0 8 20,0 1 24,0 2 24,3 1-84,-3 3-112,0-3-60,0 1-40,0-2-32,0-4-76,7 0-96,-7-2-4,0-5-8,0 2-48,0-6-24,0 0-124,2-4-84,-2-1-72,0 0-16,0-2-20,0-2-88,0 0-88,0 0-164,0 0-212,0-2-441,0-2-1007,0 0-2852,0-1-793,0-4 3473</inkml:trace>
  <inkml:trace contextRef="#ctx1" brushRef="#br0">6463 12453 3012,'0'0'1852,"0"0"2561,0 0-2913,0 0-804,0 0-272,0 0 140,0 0 252,0 0 12,0 0-80,0 0-208,0 0-36,0-22-124,0 19-155,-3 1-101,-2 1-60,-4-1 24,6 0 96,-6 0 40,0 2 40,-2 0 20,2 0 24,0 2-24,-5 2 12,4-3 0,2 6-60,2-4-16,-2 4 24,-2 2 100,5 0 48,-4 4 8,6 0-68,-3 4-80,3-3-56,-3 4-40,6-1 16,0 1-28,0 0 16,0-1-40,0-1-36,0 1 4,9-4-88,0 0-88,0-5-20,-4 2 108,8-5 60,-5-2-56,10 2 4,-7-4 100,4-1 76,3 0-112,-7-1-72,1-2 8,-3 1-8,-1 1-44,2 1-28,-5 0 12,-2-2-40,0 2-116,-3 0-112,0 0-60,0 0 96,0 0-340,0 0-372,0 2 20,0-2 56,-3 1-429,-5 4-787,5-2-2376,-4-1-1717</inkml:trace>
  <inkml:trace contextRef="#ctx1" brushRef="#br0">6655 12628 1200,'0'0'692,"0"0"4001,0 0-2385,0 0-472,0 0-728,0 0-236,0 0 20,-33-4 84,33 4 32,-8 0 1,-2 4-189,2-2-160,5 1-144,-5 1-84,5 1-112,-4 1 8,4 1-44,-2 1-52,5-1-48,0 1-52,0-1-132,0-1-48,5 2-48,-2-3-28,7-1-24,-2 2 28,-5-4 116,5-2 4,2 0 12,-2 0 0,-2-4-12,3 0-48,-6 0-28,6-3-80,-3 0-28,-3 2-52,-1-2-8,-2 0 12,0 1-104,6-2 64,-6 4 4,0-1 80,0 2 176,0-2 12,0 4 96,-6 1 64,6 0-24,0 0-136,0 0 0,0 1 0,0 5 12,0 1 148,0 3 272,0 0 48,0 3-88,0 0-136,0-4-60,0 2-96,10-4-100,-10 1-96,8-2-76,-8-4-72,6 0-124,-3 1-208,3-3-300,-4 0-196,5-3-485,-7 1-703,3-2-2128,-3 0-229</inkml:trace>
  <inkml:trace contextRef="#ctx1" brushRef="#br1">3242 4798 432</inkml:trace>
  <inkml:trace contextRef="#ctx1" brushRef="#br0">2620 3790 1132,'0'0'12,"0"0"1148,0 0 1044,0 0-679,0 0-785,0 0-220,0 0 92,0 0 284,0 0 228,8 25 604,-5-12-40,3 2-128,-3 4-71,3 3-209,-3 2-204,3-2-252,-3 2-152,2-2-100,-5-4-316,3 0 12,-3-2 0,3-6-60,4 1-52,-5-4-108,-2 0 16,0-5 56,0 0-60,0-2 0,0 0 112,0 0 128,0 0 208,0-2 0,0 1-84,0-7-244,0-1-180,0-2-156,0-3-48,-2-4 32,-5-2-116,7-3 32,-3-2-164,3-1 44,0-1 24,0-3 0,0 3 108,0-1-96,3 3 84,-3-1-108,7 4 156,-5 2-60,-2 3 208,0 5 60,0 1 100,0 6-100,6-3-32,-3 5 32,-3 1 0,0 0-56,0 2-104,0 0-48,6 0-52,-3 2 104,3 0 156,3 3 4,-1 3 92,-2 0 52,9 2-136,-4 2 320,-1 3-200,4 1 16,1 2 12,-6 5 48,5 1-204,-2-2 104,2 1 24,-8 1-52,9-2-80,-6 0 0,0-3 36,-6-1 124,3-3-148,-3-1 48,2-2 36,-5 0 64,0-1-28,0-3 76,0 2-100,-5-1 36,2-2-20,-6-1 68,3-1 4,-3 3-40,1-5-24,-2 3 4,-1-3-28,-1 1-36,-3-2-64,7 0-8,-7-2-68,6 4 8,-5-2 12,4-2-64,2 1 16,-1 0-36,0 4-24,6-4-16,0-1-8,3 2-16,0-2-48,0 2-84,0-2-96,0 2 44,0 0 28,3 0-64,-3-2-332,3 0-724,6 0-817,-3 0-187,-3 0-1784,3-4-1101,-4-2 2201</inkml:trace>
  <inkml:trace contextRef="#ctx1" brushRef="#br0">14899 7952 3056,'0'0'116,"0"0"3053,0 0-1157,0 0-976,0 0-568,0 0-56,0 0 144,0-24 88,0 18-4,0 2-48,0 2 20,0-3 60,0 5-124,0-1-132,3-1-128,-3 2-84,0 0-40,0 0-40,5 0 40,-5 0 36,3 2 68,0 4 133,-3-2 255,9 8 124,-9 0-100,9 3-40,-9-1-80,0 3-120,6 0-12,-3 1-172,-3-3-60,0 1-88,0-6-12,5 2 16,-5-3-28,0-4-36,0 0 12,0-5 36,3 0 4,-3 0 56,0 0 88,0 0 168,0 0 44,-3 0-92,3-6-136,-5-2-80,5-1-88,-9-2 36,6-4-92,-3 0-4,3 0-48,-3-2 0,3-5 0,0 4-84,-2-5 32,5 2-32,0-3-24,0 2 0,0 0-52,0-1-32,0 3 68,0-1 4,0 3 96,5 1 12,-5 3-28,0 0-20,0 2 36,3-1 12,0 2 48,-3-2 4,0 3-52,0 0 0,6 0 48,-3 0 4,-3-1-56,6 2-8,-3 0-48,3 0-4,-3 0 112,2 1-84,5 1 0,-7 2-28,11-1 28,-9 3 48,5-1 0,-2 2 36,7 2-52,3 0 16,-13 2 44,13 4 4,-4 1 4,-1 1 44,-2 2-40,7 1-8,-9 2 0,-1-1 4,7 3 60,-9-2-16,3 2-36,-3 0 60,-3-3-12,6 2 4,-9-1 8,0 0 36,0-2-48,0 3 88,0-4 8,-9 0-32,6 3 8,-6-5 0,-3 3 16,4-2-52,-7 1 0,6-2-12,-9 0-36,12-1-36,-9-4 36,7 4-44,-1-6 4,1 3-8,-2-3 8,5 1-4,5-2 4,-6 0-8,3 0-12,3 0-76,0 0 28,0-2 0,0 2-24,0 0-48,0-1-88,3 1-60,3-2 52,-6 2 56,2 0 76,1 0 36,7 0 48,-2 0 8,1 0 4,-1 0 8,7 0 64,0 0-24,3 2-36,-3-1 144,-1 1-32,4 0 20,-1 4-20,7 0-52,-12-2-60,-1 6 36,4-2 24,-6 2-60,0 1-4,-4 1 52,1-4-56,-2 3 68,-4-2-8,0 2 44,0-1-48,-10-1 72,5-2 52,-1-1-4,-6 0-24,3 1-8,-5-4-64,-1 2-12,1-1 12,-4 0-36,6-2-36,-3 0 36,1-2-36,-1 1 36,6-1-40,0 0-8,0 0-12,-2 0-60,8 0 72,-7 0 0,5 0 12,5 0-12,0 0-8,0 0-88,0 0-48,0 0-28,0 0-80,0 0-76,0 0-72,0 0-48,0 0-72,0 0-40,0 0-100,0 4-232,0-3-428,0 1-677,0 2-759,0-2-1828,0 0-909,0-2 2313,0-15 3180</inkml:trace>
  <inkml:trace contextRef="#ctx1" brushRef="#br1">14948 4216 3848,'0'0'2357,"0"0"567,0 0-988,0 0-624,0 0-344,-11 28-88,5-16-8,-3 1-80,0-1-199,3 2-57,-2 2-140,-7-4-48,6 3-52,1-2-24,-2-2 12,4-2-36,1 0-64,2 0 12,-3-3-36,2-1-48,-1 0-40,5-1-60,0 0-12,0-2-108,0-2-40,0 2 0,0-2 48,0 1 44,0 2 56,5-3 96,-5 1 4,0-1-12,4 0-16,-4 0 40,0 0-28,0 0-24,6 0-56,-6 1 0,0-1 0,3 2-4,2 3 12,-2-4 4,0 3 104,7 0 76,-2-3-36,1 2 24,-1 2 8,2-5-68,1 1-120,-2 1-4,0-2-72,-3 0-4,-3 0-56,5 0-284,-8 0-48,7 0-80,-4 0-120,-3 0-216,0 0-317,0 0-303,0 0-344,0 0-480,0 0-1656,-3 0-517</inkml:trace>
  <inkml:trace contextRef="#ctx1" brushRef="#br1">15131 4995 4576,'0'0'6317,"0"0"-3437,0 0-1208,0 0-792,0 0-291,0 0 7,0 0 0,0 0-140,0 0-236,0 0-220,0 0-76,-10-18-60,10 18-124,0-3-36,0 3-64,0 0-124,0 0-236,0 0-289,0 0-319,0 0-548,0 0-852,0 3-1869,0-3 381</inkml:trace>
  <inkml:trace contextRef="#ctx1" brushRef="#br1">15809 4460 4076,'0'0'7777,"0"0"-5161,0 0-1016,0 0-599,0 0-265,0 0-72,0 0-96,0 0-152,0 0-48,0 0-88,-29-14-108,20 14-60,-6 2-104,6-1-8,-9 7 0,13-3-12,-13 2 4,9 0 4,-5 3 4,5-2-64,6-1-32,-3 2-28,0-2-8,6 1 120,0 0-148,0 2-12,6-3 88,-6 2 32,9 2 4,6-3 36,-7 0-48,4 2 48,3-2-52,-10 0 4,11-1 12,-8 1-28,-5 0 68,5-6 4,-1 6 4,-4-2 0,3-2 4,-6 1 216,0-2 100,0 5 12,-9-5-88,2 3-36,5 2-64,-7-5-32,3 2-40,-3 1-68,0-2 8,4 1-4,-4-3 4,0 1-12,0 0-4,1-1-44,-2-2-24,5 1-40,-4-1-92,3 0-80,6 0-96,-5 0-220,5-3-360,0-2-508,0 2-1521,5-2-4011,1-5 347</inkml:trace>
  <inkml:trace contextRef="#ctx1" brushRef="#br1">15924 4596 3112,'0'0'456,"0"0"2645,0 0-413,0 0-728,0 0-524,0 0-276,0 0-8,0 0-56,0 0-131,0 0-121,0 0-92,0 0-64,0 2-112,0 0-100,0 1-72,5 3-40,-5-1 12,0 2-24,3 2-24,-3 0 0,6 1-88,-3 1-56,-3-3-88,6 0-84,-3-2 0,0 0-12,-3-1 48,9-2 0,-9-1-40,8 0-4,-8-2 8,9 0 48,-3-2 0,-3-1 4,6-3-52,-4-1-4,5-1-8,-5-1 0,4 0-4,0 0-4,-3-1-52,-3 0-28,5-3-140,-2 3 8,4 0-68,-8 1 20,1 0 64,-3 1-52,0 1 164,0 1 92,0 1 72,-3 0 24,1 1-36,2 0-8,-6 0-48,2 3-4,4-3-112,-6 3 16,6 1-36,-2-2-52,2 2-72,0 0-268,0 0-160,0 0-344,0 0-800,0 0-1369,0 2-2959,0-1-277</inkml:trace>
  <inkml:trace contextRef="#ctx1" brushRef="#br1">16173 4637 7293,'0'0'7840,"0"0"-7348,0 0-492,0 0-440,12 23 440,-12-18 816,6 1 101,-3-3-49,-3 1-28,0-2-164,0 1-220,5 0-188,-5-3-48,0 2 24,0-2 84,3 0 124,-3 0 264,0-5-24,0 0-316,0 0-112,7 0-44,-4-3 8,-3 1 4,5-3 20,-5 2 48,0-4 16,3 1-88,-3 1-108,6-1-76,-6-2-44,3 1-132,-3-1-72,5 3-4,-5 0 4,4 4 72,-4 2 24,6-2-48,-6 1-76,0 3 16,0 0 12,3-1 44,-1 0 52,-2 2-24,0-1-12,6 2-4,-3-2-32,-3 2-64,9-3-8,-9 3-76,9 0-100,-3 0-180,2 0-272,2 0-260,-5 0-480,4 0-721,-1 0-911,-1 3-2568</inkml:trace>
  <inkml:trace contextRef="#ctx1" brushRef="#br1">16522 4442 3196,'0'0'8525,"0"0"-6365,0 0-1108,0 0-524,0 0 60,0 0 317,0 0 15,0 0-104,0 0-56,0 0-232,0 0-260,-14-14-212,14 14-56,-3 0-48,-3 2 40,6-1 8,-9 3 72,6 1 36,-3 3 40,4-2 32,-4 2 28,-1 4-24,2-4 32,2 4-80,-3 2-4,-2-2 4,8 1-52,-10 4 36,10-4-20,-8 2-4,8 1-36,-3-4-48,-3 1 36,6-2-40,0 2-4,0-3-4,0 0-4,0 0-44,0-3 40,6 1-52,-3 0-36,-3-2-16,0-2-8,0 1-12,5-3-100,-5-1-132,3 1-160,-3-2-260,0 0-332,0 0-580,0 0-885,0-2-2987,-8-4-1833</inkml:trace>
  <inkml:trace contextRef="#ctx1" brushRef="#br1">16361 4612 3512,'0'0'12914,"0"0"-10214,0 0-2700,0 0-464,0 0-204,32-1 668,-23-1 416,-1 2 384,-1-3-336,2 1-388,-1 2-76,7 0-76,-6 0-20,-1 0-88,5 0-432,-2 0-544,-5 0-477,3 0-1223,-6 2-3708</inkml:trace>
  <inkml:trace contextRef="#ctx1" brushRef="#br1">16643 4594 900,'0'0'13945,"0"0"-9940,0 0-2889,0 0-836,0 0-192,0 0 56,0 0 88,0 0-60,0 0-52,0 0-64,0 0-52,-33 9-4,30-1 124,-2-1 56,2 2-20,-3-1-52,3-1-96,1 0-8,2 0-4,0-1-72,0 1-48,2-3 8,1 1-32,-3-3 8,9 1 40,-9 0 36,8-3 48,2 0 4,-5-4 0,-2 0-4,6 0 0,-3 1 0,-3-3 0,0 3-88,-3-3-84,0 3 64,0-3 36,0 2 32,0-2-20,0 4 24,-3-3 4,3 4 44,-3-1 48,3 2-48,0 0 0,-6 0 0,6 5 132,0 0 76,-3 3-24,3 0 0,0 1-52,-6 0-132,6-2-60,0 3-232,0-3-256,6 0-348,-6-1-312,3-3-601,3-1-1235,-3-1-2784,6-2-1505</inkml:trace>
  <inkml:trace contextRef="#ctx1" brushRef="#br1">16890 4592 9129,'0'0'8229,"0"0"-6157,0 0-1460,0 0-612,0 0-12,0 0 12,0 0 344,-32-8 204,26 8 60,-4 0-160,8 1-240,-4 0-148,-3 5 12,3 2-12,6-4-60,-9 4-8,9-1-4,-6 1 8,6 0 4,0-1-4,0-2 0,0 3-4,6-1-76,-3 0 80,3 0-8,0-3 4,3 4 4,-3-7 4,-4 3 0,8-1 4,-2-3 4,-2 0-8,3 0-44,-3 0-88,3 0-64,-1-1-48,-2-3-12,-2 1-36,4-3-12,-2 2-36,2-3-4,-1-1-20,2 1 20,-1 0 136,-2-3 184,3 3 24,-6 0 244,6 0 100,-4 0 8,1-2 16,1 3-16,-5-2 40,4 5 8,-3-4-48,-3 3-12,6-2-12,-3 1 24,-3 1-16,0 0 28,0-1-100,0 2-128,0-3-96,0-2-40,0 3-48,0 2-12,-3-3-4,-3 4 52,6 0-60,-9 2-24,9 0-24,-9 4 0,6 4 96,-5 2 24,-1 3 168,6 3 0,-3 2 16,-3 0-4,6-1-48,-2 1-36,5-2-40,-3-1-56,3-3-4,0 3-4,0-4 0,0-3 8,3 0 0,-3-1 0,0-3-56,8 2-28,-8-5 0,9-1 0,-3 0-12,-3 0-16,6-1-32,2-5-84,-2 0-148,0 1-96,0-4-400,-3 2-432,-3 1-756,3 1-1109,-6-1-2679,0 3-1701</inkml:trace>
  <inkml:trace contextRef="#ctx1" brushRef="#br1">17218 4517 6281,'0'0'12201,"0"0"-9945,0 0-2256,0 0-572,0 0-64,0 0 636,0 0 352,0 0 432,0 0-64,-32-5-320,24 8-196,-5 1-196,2 2-8,-4-3-12,6 2-48,1 2 60,5-2 104,-3-2 80,2 1-16,4 2-56,-2-5-112,2 3-4,0 1-48,6-3 40,-6 4 8,9-3 4,-9 2 0,8-4-8,1 2-4,-3 1-60,3 0-12,-6 0-12,5-2-40,-5 0-32,4 5 36,-4-4 8,-3 2 68,5 1 56,-2-1 96,-3 2 76,0-1 44,0 2 76,-3-2 72,-2 2-48,5 0-28,-10-1 88,10 1 120,-5 0-160,-1-2-120,3-2-80,-3 3-136,3-6-4,-3 6-84,3-6-164,-3 1-60,3 1-88,-2-1-72,5 0-204,-9-2-196,9 0-348,-6 0-604,6-2-1317,-9 0-2671,3-3-1773</inkml:trace>
  <inkml:trace contextRef="#ctx1" brushRef="#br0">14678 5244 560,'0'0'628,"0"0"64,0 0 1824,0 0-563,0 0-549,0 0-316,0 0-492,0 0-64,0 0 164,0 0 92,0-17-148,0 15-128,0 1-64,0-4-52,0 4-40,-3-1 0,3 0-28,0-1-48,0 1-40,0 2-76,0-2-52,0 2-36,0-2 12,0 0-76,0 2 52,0 0 12,0 0 24,0 0 0,-5 0-12,5 0-12,0 2 60,0 0 193,-3 0-41,3 5-76,-7 2 188,4 2 96,-2 7 120,-4 3 88,1 2-32,-2 0-144,-1 3-92,-2-1 4,5-4-16,-6 1 40,4-4-64,4-1-88,1-3-128,-4-1-100,6-1-76,-3-2 0,3-2-8,-3-5-48,6 2 40,0-3 0,0-2-40,0 0-48,0 0-40,0 0-92,0 0-100,0 0-60,0-1 0,0-3 32,0 0 16,0-2 12,0 3-432,0-4 688,0-3-52,0 5-60,6 0-36,-3-3-52,-3 1-160,0 1-124,6 1-36,-3-2-32,-3-1-133,6 2-87,2-4 136,-5 3 60,0-2-64,7 0 32,-10-2 128,8 0 244,1-3 152,-4 4 144,-1-5 12,2 5 116,-3-4 92,2 4 84,1 0 80,-6 5-88,6 0-28,-6 0 36,4 4-8,-4-1 20,0 0 52,0 0-40,0 2-48,0 0-68,0 0-72,0 0-76,0 0-52,0-1-16,0 1-60,0 0 28,0-2 48,0 2 0,0-2 12,5-2 64,-5 2-24,3 2 20,-3-2 44,0-1-4,0 3 28,0-2-40,0 2-12,6 0 12,-6 0-24,3 0 48,-3 2 76,0 0 80,0-1-67,5 1-13,-5 2 12,3 0 112,-3-1-64,7 1-24,-7-1-88,0 2 4,3-2-4,-3-1-40,5 1-8,-5-1 12,0-2 0,0 2-4,0-2-44,0 0 8,0 0 52,0 0 24,0 0 24,0 0 36,3 0 0,-3 0-24,0-2-52,0 2-20,0-2-108,0-1-4,0 1-12,0 0-36,0-2 36,0 4-64,0-2 28,0 2-36,0 0-28,0 0-24,0 0 52,6 2 24,-6 1 60,0 0 76,3 4 156,-1 1 12,-2 0-48,10 4 136,-4-2-16,-4 4 24,4-4 36,-3 3-72,4-1-60,1-4-76,-5 2 4,3-1-28,-1 0 0,2-2-136,-4 1-8,5 0 100,-2-2-4,-3 0-96,3-1-4,-3 1-56,3-3 60,-3 1 0,-3-1-8,0-1-80,0-2-20,0 0-12,0 0-12,0 0-184,0 0-256,0 0-204,-3 0-252,3-3-448,-6-3-1017,3 0-2079,3-2-2057</inkml:trace>
  <inkml:trace contextRef="#ctx1" brushRef="#br1">15113 5124 2520,'0'0'576,"0"0"4041,0 0-2777,0 0-908,0 0-376,0 0 48,0 0 140,0 0 240,0 0 20,0 0-172,-6-7-192,6 7-208,0 0-119,0 2-25,-3 1 160,-3 5 132,6 1 224,-9 4 32,9 3-4,-6 5-140,1 1-120,2 1-144,-7 1-52,5-2 8,5-1-44,-9-2-24,9-1-40,-3-2-108,-2 2-68,5-8-88,0-1-4,0-1-8,0-2-48,0-3-16,0-2-104,0 1-108,0-2-100,0 0-36,0 0-108,0-3-148,0 1-256,5-5-412,-2-2-1148,-3-1-1725,0-4-1235,0 4 259</inkml:trace>
  <inkml:trace contextRef="#ctx1" brushRef="#br1">15316 5139 808,'0'0'1828,"0"0"4729,0 0-4093,0 0-736,0 0-460,0 0-44,0 0 17,0 0 11,0 0-96,0 0-336,2-5-212,-2 5-96,-2 0-136,2 0-168,-6 0-104,3 1-104,-4 3-124,5-3 40,-7 6 0,3-4 36,3 3-24,-2-3 60,-5 3-40,10-3 48,-3 3 4,1-3 0,2 1 8,0 0 4,0 0-12,0-1-72,0-2 12,0 5 12,2-4-12,1 2 48,-3 0 4,10-2-40,-5 5-4,-2-6 40,6 5-36,-3-2-48,3 1-16,-6 3-8,5-5 0,-5 4 8,6 1 40,0-3-136,-9 0 36,6 3 0,-3-1 136,-3 1 36,0-3 148,0 2 72,0 1 48,-3-1 12,-3 2 24,6-1 12,-9-1-36,6-2-36,-3 0-76,1 3-36,-1-4-44,3 2-40,-6-4-40,3 3-8,3-2-4,-3-1-56,3 2-4,-2-2-68,1-2-12,-2 0-4,3 0-20,1 0-76,2 0-24,-9 0-24,9 0-72,-6-4-136,3 0-160,3 1-264,0-4-476,0 5-857,0-6-607,0 2-2116,0 4-633</inkml:trace>
  <inkml:trace contextRef="#ctx1" brushRef="#br1">15497 5221 3080,'0'0'9393,"0"0"-6725,0 0-1119,0 0-553,0 0 40,0 0-40,0 0-252,0 0-268,0 0-148,0 0-60,0 0 24,-23 33 48,23-20 24,-6-2 36,6 0-16,0 1-92,0-2-100,0 0-96,0-2-88,6 1-8,-3-1-8,6-5 0,-3 2-4,-1-3 0,4-2 4,0 0 4,0-2 0,-1-3-8,2 0-60,-2-4 16,1 0 52,0 2-4,-6-5-124,6 3-12,-9-2-16,0 2-20,5-2-88,-5 0 124,-5 0-12,5 2 68,-3 0 44,-3 0 40,-3 2-4,6 1 0,-3 2 8,1-2 8,-1 4-8,3 1-44,-6 1-40,3 0-12,3 0-100,-3 0-192,6 0-112,0 0-168,-2 0-276,-5 0-508,7 1-833,0-1-1751,0 0-1644,0 2-313</inkml:trace>
  <inkml:trace contextRef="#ctx1" brushRef="#br1">15953 5193 10489,'0'0'4372,"0"0"-3012,0 0-883,0 0-401,0 0 320,0 0 116,0 0-8,0 0 236,0 0 232,0 0-276,-3 32-212,3-23-92,0 1-16,0 0-12,3-1 48,-3 0-36,0-3-148,9 1-120,-9-3-108,8 2-12,-8-5-96,9-1 36,-3 0-24,3 0-24,-1-1-64,2-7-56,1 3-136,1-2-76,-6-1-104,5 1-92,-5-1-220,4 0-324,-5-2-532,-5 3-849,9-2-1783,-9 2-1041</inkml:trace>
  <inkml:trace contextRef="#ctx1" brushRef="#br1">16079 5124 8113,'0'0'4724,"0"0"-3428,0 0-888,0 0-232,0 0 720,0 0 485,0 0 55,-6 32-84,6-22-288,0 7-200,0-1-260,0 3-156,-3-1-96,1 4 24,2-2 68,-6 0 64,2 2-84,-2-2-160,4 0-132,-4 0-48,3-3-80,-3-3-4,6-2-48,-2-4-12,-5 2-60,7-5-96,0-1-124,0-3-176,-3 4-236,3-5-312,0-2-516,0-4-1556,3 2-3637,-3-7-3636</inkml:trace>
  <inkml:trace contextRef="#ctx1" brushRef="#br1">15753 5285 6193,'0'0'6472,"0"0"-4880,0 0-1200,0 0-240,0 0 568,0 0 437,9 28 123,-9-18-124,2 4-272,-2 3-260,7-3-224,-7 0-108,0 3-60,0-5 0,0 0-4,0-4 28,0 0 24,0-3 72,0-1 20,0-4-80,0 2-28,0-2 16,0 0 8,0 0 124,0-2 140,0 0-156,-7-5-212,7-1-116,0-5-68,0 1-84,0-3 8,-2-4 4,2 1-12,0 1-12,0-5 12,0 2-36,0-3 0,2 3 48,5-2 60,-7 3 12,3 0 0,3 0 48,-4 2-36,1 0-4,3 2 4,-3 3-12,6-1-8,-9 3-88,6 2 36,-3 2 0,3 2-12,-4-1-12,-2 3 0,0 2-4,6 0-8,-6 0-48,0 0-24,4 2 36,2 5-64,-6-1 64,0 3 72,2 2 48,1-1 0,-3 3-36,0 0 36,0 0-72,0-1-12,0 2 84,0-3-72,0-1 20,0 2-8,0-5 68,0 0 4,0 1 0,0-3 12,-5 1 96,5-2 16,-10-1 8,4 2 12,4-3-24,-4 2-20,-3-2-40,6-2-60,-3 2-4,-3-1-44,9 1-64,-3-2-68,1 2-132,2-2-112,0 0-208,0 0-312,0 0-436,0 0-760,2-4-1029,1 3-2939,3-3-969</inkml:trace>
  <inkml:trace contextRef="#ctx1" brushRef="#br1">16314 5148 516,'0'0'2556,"0"0"-2280,0 0-108,0 0 1044,0 0-323,0 0-329,0 0-264,0 0-164,0 0-68,0 0-52,-12 0 108,10 0-84,2 0-36,0 0-104,0 0-24,0 0-16,0 0-140,-7 0-172,7 0-237,-3 0-219,3 0-168,0 0-148,-6 0-208,36 0 1064</inkml:trace>
  <inkml:trace contextRef="#ctx1" brushRef="#br1">16282 5201 80,'0'0'2100,"0"0"-1776,0 0 132,0 0 1904,0 0-95,0 0-309,0 0-548,0 0-304,0 0-180,0 0-136,0 0-116,0-8-64,0 7-116,0 1-40,0-3-124,0-1-75,0 2-41,0 0 12,2-2-24,-2 1-16,0 2-108,0-4-4,0 2-68,6-2-4,-6 2-12,0 2 0,3-5-76,-3 4 40,0-2-12,7 0 52,-7 3 8,0 0 0,0-2 8,0 2 64,-7-1 76,4 2-36,-3-2-108,6-1-4,-8 3 0,5 0-8,-6 0-4,0 3 12,1 1 88,-5 1 72,5 3 28,-1-1 8,-6-1 76,7 7 132,-1-3 224,3-1-52,-3 2-100,0 2-40,4-2-92,2-1-40,-4 0-112,7 1-84,0 0-44,0-2-56,0-2-4,7 3-4,-4-4 4,5 2 92,7-2 12,-9-1 12,11-2-20,-7 2-52,4-4-48,4-1-4,-13 2-4,10-2-40,-6 0-40,0 0-44,-7 0 0,4 0-40,-3 0-80,-3 0-52,0 0-88,0 0-68,0 0 128,0 2-8,0 0-104,-3-2-120,-3 2-16,6 1-324,-2 1-461,-4-2-599,3 1-708,3 2-1980,-6-5-61</inkml:trace>
  <inkml:trace contextRef="#ctx1" brushRef="#br1">16532 5293 1940,'0'0'940,"0"0"-852,0 0 84,0 0 76,0 0 1496,0 0-143,0 0-249,0 0-212,0 0-52,0 0-44,-10 24-16,10-21-84,0-2-104,0 1-92,0 1-96,-5 0-36,5-3-11,0 2-109,0 2-96,0-2-80,0-2-96,0 1-4,-3 1-48,3-2-24,0 2 0,0-2 0,0 0 24,0 0 36,0 0 64,0 0 80,0 0 88,0 0-36,0 0-112,0 0-12,0 0-36,0 0-52,0 0-8,0 0-4,0 0-24,0 0-20,0 0-4,0-2-12,0 0-68,0-1-48,0-3-4,0 0 0,0 2-16,0-6 4,-6 2 12,6 0 44,0-2 4,0-1 24,0 2 0,0 0 24,0-1 12,0 0-24,-3-3-8,3 3-64,0 0 60,0 0 0,0-4-60,0 5 72,0 1-24,0 4-52,0-2 4,0 3-4,0-2 4,0 3-4,0 1 0,0-3-8,3 1-96,3 1-60,2-4-40,2 3 28,-5-3 12,12 5 48,-7-5-16,4 2 28,1 1 12,-6 1 76,-1 2-40,7-2-12,-6 2 12,0 0 48,-3 0 0,3 2 144,-9 1 48,8 1 4,-2 4-88,-2-3-24,1 2 0,-2 1 0,3 2 4,-3 2-40,-3-3 12,5 1-48,-2 1 48,1 1-56,-4-1-4,6-2-8,-3 0-52,-3-2 48,0 3 4,0-4-52,5 2 12,-5-3 40,3 1 0,-3-3-4,0 1-4,0-2-44,0-2-36,0 2-168,0-2-52,6 0-48,-6 0-24,0 0-36,0 0-76,0 0-156,0-2-252,0 2-360,0-6-1481,0 3-2435,0-3-2201</inkml:trace>
  <inkml:trace contextRef="#ctx1" brushRef="#br1">16963 5209 1148,'0'0'1524,"0"0"4429,0 0-3933,0 0-684,0 0-324,0 0-96,0 0-116,0 0-108,0 0-188,0 0-204,0 0-119,0-17-69,0 16 12,0-4 128,0 4 8,0-1 88,-3 0 12,-3-2-16,6 2-72,-8 1-24,5-3-52,-3 2-72,-6 0 0,3 1 48,1 1 12,-2 0 60,7 0 24,-5 0 64,2 0 56,0 1-48,0-1-96,3 2-84,-3 3-28,4-3 76,-4 4 48,2-2-52,4 3 28,0 2-28,0-1-20,0 1-64,0 0-72,4 0-48,4 0 0,-2-2-60,3 1-12,-3-1 24,3-4-4,-1-1-8,2 2 0,-2-4-48,1 0 0,3-4 20,-6 1 16,2-3 12,1 3 12,-6-5-24,6 1-48,-3-1-16,-3 3-44,2-2-40,1 0 36,-6 0 40,0-1 60,7 4-16,-7-3-56,0 4 76,0-3 80,0 4 124,0 0 32,0 0 52,0 2-24,0 0-52,0 0-24,0 0-32,0 0-76,-7 0 0,7 4 0,0 1 240,0 2 100,0 3-48,-3 1-88,3 2-20,0-3-64,0 3-48,0-1-72,3-2 0,-3 1 0,0-1-4,7-5-44,-5 0 44,-2 1-8,6-2-72,-3-2 12,-3 0-64,0 0-92,6-2-16,-3 1-44,-3-1-152,0 0-144,0 0-184,0-1-296,6-3-640,-6 2-1029,0-2-2787,0-2-1389</inkml:trace>
  <inkml:trace contextRef="#ctx1" brushRef="#br1">17178 5018 1644,'0'0'1524,"0"0"4065,0 0-3689,0 0-740,0 0-264,0 0 72,0 0 200,0 0 12,0 0-251,0 0-205,0 0-84,8 22 28,-8-9 116,0 2 120,0 1-52,0 2-160,0 2-64,0-2-84,0 2-168,0 1-96,0-1-40,0-3-60,0-1-48,0 0-12,0-3-72,0 2-44,0-6-4,0 0-4,0-2-8,0-1-48,0-2-12,0-2-132,0 2-120,0-4-136,0 0-36,0 0-108,0 0-136,0 0-208,0 0-424,0-4-700,6 0-1821,-6 0-1727,3-2-489</inkml:trace>
  <inkml:trace contextRef="#ctx1" brushRef="#br1">17395 5135 2672,'0'0'8713,"0"0"-5761,0 0-1600,0 0-1004,0 0 45,0 0 479,0 0 588,0 0-108,0 0-352,0 0-380,2-11-292,-4 11-148,2 0-132,-9 0 36,3 0 4,-3 2-4,6 2 12,-5-2-24,2 1-24,-3 2-36,3-3 72,6 4 40,-9-2 44,3 1-36,6-2-12,-2 3-32,2 1-88,0-5-4,0 4-44,0-2 44,0 3-4,0-4-4,0 3-40,2 0 44,-2-2-40,6 3 36,-3-4-36,3 3 36,0 1 12,0-4 8,-3 4-8,5-2-8,-2 0 0,4 1 0,-8-3 0,7 3 0,-3-3 4,-1 3-8,-5-1 0,7-1 12,-4 2 8,-3-3 76,0 2 24,0-1-32,0 4-68,0-2 0,0-2 4,-10 2 0,7 2 36,1-3-36,-7 0 0,1 2 0,-2-1 48,4-2 0,-2 2 0,-1-4 12,3 5-24,0-6 12,-3 3-48,7-2-12,-5 0-104,4-2-88,-3 0-76,6 0-20,0-2-76,-2-2-228,2 1-308,0-4-480,0 3-536,2-2-737,-2-2-1799,0 6-1665</inkml:trace>
  <inkml:trace contextRef="#ctx1" brushRef="#br1">8487 5127 496,'0'0'1540,"0"0"-656,0 0 1412,0 0-563,0 0-865,0 0-476,0 0-96,0 0 92,-20-5 68,14 5-44,6 0-64,-9 2-12,9-2 12,-6 0 40,6 2 24,-6 2-40,3-2-40,-2-2-24,2 2 12,3 2-12,-6-2 8,3 0-24,-3 3 28,6-2-92,-9 3 24,9-2 76,-3 2-36,-3 2 60,6-1-128,-2-2-24,2 1-124,0 3 92,0-1-19,0-1 127,0 2-28,2-2-24,-2 1 24,9-1-24,-3-2-24,-3 3 8,6-3-32,0 0-92,5 0-8,-8-2 60,9-3-40,-7 0-84,2 0 64,1 0-76,-3 0-80,2-3-52,-2-3-68,1 4 52,-6-5-88,6 1 16,-3 1-4,-3 0-12,3-5 0,-1 3 24,-5-1 24,0 0-37,7 2-31,-7-1 68,0 0-88,0-3-24,0 3 124,0-1 124,-7-1-60,7 2 112,0 1 60,-3 1 156,1 0 100,-4 1-156,3-2-32,-3 3 60,3-1-128,-6 2 20,3-1-80,-2 0-52,5 2-48,-7-1-64,2 2 40,-1 0-16,1 0 4,-2 0 8,2 0 52,-1 3-100,3 0 0,-3-1-28,1-1 4,-1 3 20,3-2 16,-3 1 0,0-1 12,7 4 24,-5-4 64,4 3 16,-5-4 32,8 3-60,-3 0 40,-3-2 36,6 2 48,-3-1 32,3-1 148,0 2 88,-6-1 52,6-1-12,0 4-16,0-3-40,0 3 16,0 2-16,0-6 81,0 6 27,6 2 16,-3-3-112,3 2 20,2 0 4,-2 0-92,1-2-20,1 3-40,1-3-88,-6 2-32,6-2-64,0 1-24,-4-3-52,-2 2-36,3 1 68,-6-1 44,0 2 196,0-1 16,0 1-16,0-1-24,-6 2-4,3 0 92,-2 4 44,2-5 12,-3 2-36,-3-2-108,9 0-100,-9-2-64,9 1-8,-9-1 0,9-1 4,-9-3-4,9 3 0,-3-3-4,0-1-4,3 2-52,-5-2-12,5-2-124,-3 0-72,3 2-48,-6-1-52,6-1-36,0 0-24,0 0-64,0 0-100,0 0-264,0-1-249,6-1-911,-3-4-2596,5-1-2205</inkml:trace>
  <inkml:trace contextRef="#ctx1" brushRef="#br1">8707 5229 5076,'0'0'6669,"0"0"-2869,0 0-2047,0 0-549,0 0-224,0 0 36,0 0-40,0 0-212,0 0-280,0 0-168,0 0-64,-6 0-92,6 1-64,0-1-92,0 2 8,6 0 72,-2 0-24,2 2 36,2 0-24,1-3-60,-3 1 0,3 1 124,5-1-52,-11-2-84,6 2-96,0 0-4,-3 0 4,-4-2-60,1 2-124,-3-2 112,7 0 72,-4 0-316,-3 0-168,0 2-52,0-2-36,0 0-140,-3 1-344,-4 1-444,4 2-1193,1-3-2707,-7 5-1717</inkml:trace>
  <inkml:trace contextRef="#ctx1" brushRef="#br1">9072 5285 2020,'0'0'2896,"0"0"1277,0 0-2585,0 0-608,0 0-248,0 0-28,0 0-68,0 0 112,0 0-156,0 0-176,-9 0-176,6 0-40,-3 2 40,3 0 77,-3 4 19,-5 0 64,1 4 8,-1-2 0,-4 2-12,6-1 36,-2 2 48,2 0-76,0 1-88,1-4-20,-2 2-88,7-1-76,3-2-36,-5 2-96,5-3-4,5-1-44,-2 0-24,4-1 24,1 0-28,4-4 4,0 0-12,2-4 72,4-1-100,-4-4 28,4-4-76,0 0-24,-1-2-60,-4 1 36,4-3-12,-9 3 8,7-1-80,-9-2-192,4 5 28,-2-1 32,-8 2 200,6-2-60,-3 3-28,-3-4 260,0 2-277,0 1 1,-3-4 192,-3 4-40,6-4 164,0 5-152,-3-6-64,-2 6 52,5 1 176,0 0 76,-4 3 152,4 1 24,-6 3 188,6 0-36,0 0-103,0 2-65,0-2-72,0 2-164,0 0 0,0 0-188,0 0-76,0 2-89,0 0 177,0 0 176,0 5 200,0 1 193,0 0-33,0 4-48,0 2 148,0 3-4,0-1-48,0 4 12,-3-2 96,0 3 20,3-1-8,0 0-4,0-2-52,0 3-60,0-5-180,0-2-88,0-1-56,0-1-76,3 2 48,0-5-60,-3 0 0,0-2-60,0-3-88,6 2-56,-2-3-88,-4 1-72,0-3-76,0-1-132,0 2-52,5-2-160,-5 0-352,3 0-481,-3 0-491,0-2-652,0 2-2576,0-5-521</inkml:trace>
  <inkml:trace contextRef="#ctx1" brushRef="#br1">9398 5282 2372,'0'0'408,"0"0"-4,0 0 1368,0 0 741,0 0-505,0 0-664,0 0-468,0 0-288,0 0-24,0 0 136,-9-2 24,0 5-128,9-1-40,-9 0-80,6 4-72,0-3-39,-5 4-5,1-1 52,4 0 56,-2 2 16,2 0-104,-3-1-96,3 1 12,-2 0-76,5-2 0,0-2-48,0 4-40,0-6-56,0 4-68,0 0-8,0-2 0,0-1-4,8 1-8,-8-2-64,6 4 68,2-5-4,-5-1 0,7 0-36,1 0 0,-2 0-12,0-1-4,0-4-44,-1 2-28,2-4-84,-2 1-40,-5 1-44,6-2-104,0-1 0,-9 2-24,6 0-116,-3 0 24,-3-2 95,0 1 1,0 4 0,0-5 428,-3 5 36,-3-3-20,6 4 120,-3-4 16,-3 4 60,6-3 76,-3 4-68,-3-5-132,6 2-27,-3 2-61,0-3-49,-2 3-119,2-2 68,-4 1 0,4 1-64,-2-2 64,-4 3 0,0 1-24,0-2 48,3 2 60,-2 0 4,-2 2-36,2-1 48,-1 1 48,0 0 92,0 0 48,1-1-64,5 1 4,-3-2-128,3 4-4,-3-2 0,3-2 4,3 2 48,0 1 80,-6 1-64,6-2 0,0 4 61,0 0 75,0-2 48,0 2 28,6 2-4,-6-4 28,3 6-80,-3-3-96,6 0-12,-3 0-48,3 1-60,-3 2 0,3-3 44,-1-2 24,-5 2 16,10 1-24,-10-1 8,8 0 64,-8-2 12,6 2-12,-3-1 60,2 2 48,-5-1 0,3-2 16,-3 3 20,7-1 36,-7 1-48,0 0-36,0 2-36,0-1 12,0 2-28,0 0 28,0 0 12,0-2-88,0 1 36,-7 4-100,7-5-68,0 1 0,-3-2 44,3 2-44,-5-3-8,5 2-4,-3-2-36,-3 1 44,6-5-4,0 4-112,-8-3 60,8 0 52,-4 0-4,-2 1-48,3-4 12,1 4 36,-4-3-64,3-1-32,3-1-48,-6 2-112,3-2-136,3 0 4,0 0 8,-6 0-120,6-2-164,0 1-308,0-4-1993,0 2 1365,0-2-2604,6 1-1169</inkml:trace>
  <inkml:trace contextRef="#ctx1" brushRef="#br2">1183 6781 972,'0'0'1844,"0"0"-1836,0 0 208,0 0 580,0 0 1377,0 0-325,0 0-628,0 0-368,0 0-128,0 0 88,0 0 60,0-9 24,0 9-56,0 1-96,0-1-176,0 7-4,7 2 193,-5 2 127,-2 5 80,6 2-152,-3 6-104,-3 3-108,6-1-28,-4 5 48,5-2 0,-4-1-196,-3-5-136,6 0-84,-4-10-20,1 1 32,-3-7-8,0-3 44,0 0 24,6-2 40,-6-2-28,0 1-24,0-1-24,0 0-20,0 0-28,0-1-36,0-1 24,0-4-36,0-3-100,-6-2-44,6-4-84,-3 1 76,1-3 8,-4-1-12,3 0-60,-6 1-48,3-3 12,3 0 48,-3 0-24,4 1 76,-5-3 0,4 3-52,-3-1-40,6-2-44,-8 3-24,5-3 96,3 2 0,0 2-96,0-4-36,0 2 60,3 0 20,5 1-20,-8 5 84,9-1 48,-9 3-84,9 0-36,-9 3 0,6 2 60,-3 3-36,3 3-16,-4-4-32,-2 5-48,7 0 108,2 0 88,-4 6 8,4 1-8,0 1-40,5 4 48,-1 3 0,-2 2 0,-2 2-12,0-1-48,5 0 48,-11-2-120,6 1 48,0-1 72,-9-1 12,9-3 44,-6 2 4,-3-2 12,0-3-52,0 2 112,0-2 64,0 1 56,-3-4-36,-6 2 16,9-1-52,-9 1 0,6-2-72,-11-2 0,5 2-88,0 0-8,0-2-108,-2 1-36,1-2-24,2-3-12,5 2-16,-3 1-80,6-2-112,0-1-144,-3 0-144,3 0-408,0 0-516,3 0-860,-3 0-1789,0-4-1435,9 2-965</inkml:trace>
  <inkml:trace contextRef="#ctx1" brushRef="#br2">1406 6860 8989,'0'0'6792,"0"0"-5191,0 0-1117,0 0 12,0 0 412,0 0 428,0 0-280,0 0-340,0 0-424,27-2-160,-12 1 52,-1-2 128,4 1 476,-1 1-104,4-1-296,-3 0-184,-4-2-96,-2 4-108,0-1-64,-6 1 4,-3 0-12,5-2-108,-8 2-172,7 0-176,-7 0-16,0 0-60,0 0-88,-7 0-156,7-4-320,-3 2-1192,-2-1-2293,5-2-3123</inkml:trace>
  <inkml:trace contextRef="#ctx1" brushRef="#br2">1745 6772 3000,'0'0'6405,"0"0"-4509,0 0-1048,0 0 60,0 0 492,0 0 160,0 0-171,0 0-461,0 0-260,0 0-176,-24 8-88,15-5 36,9 3 84,-9-3 48,6 5-28,-3 0 16,-2 0-88,5 1-88,-1 2-92,4 0-100,-5 0-80,5-2-100,0 2-12,0-2-12,0 0-4,5-2-116,-1 1-24,-4-4-60,9-1-76,-7-1 40,7-2 104,0 0 88,0-4 52,-1-2 0,-2-2-4,4-3 0,-5-1-48,4 0 0,-4 2-36,-2-5-28,4-1 16,-4 0 24,2-1-64,-5-3-32,3 2 20,-3-3 4,0-1 20,0 0 64,0 0 72,0-1-12,0 4-96,-3 1 108,3 1 12,-5 0 48,5 6 160,0 3 8,-3 2 200,3 2-28,0 2-12,0 2-112,0 0-132,0 0-144,0 0-40,0 5-44,0 0 16,0 8 68,0 1 228,0 8 136,0 2-36,3 1-16,-3 3-36,5-3-68,-2 1-104,-3-2-104,6-5 0,-3 1 8,3-3 4,-6-2-12,3-1-52,0-6-44,-3-1-40,0-1-56,0-1-84,6-3-136,-6 0-252,0-2-292,0 0-356,0 0-708,0-4-1053,0-1-4459,0-4-725</inkml:trace>
  <inkml:trace contextRef="#ctx1" brushRef="#br2">1915 6785 1356,'0'0'14061,"0"0"-11572,0 0-1909,11 31-404,-11-21 744,0 0 872,6-3-420,-3 1-380,-3-2-304,0-3-288,6 2-124,-3-3-144,-3-2-36,0 0 48,6 0-36,-6 0 72,3-6 16,-3 2-64,6-6-48,-6-3-36,2 1 36,-2-3-76,0-3-4,0 0-4,0-5-12,6-3-72,-6 1-24,0-2 0,0-5 0,0 2-88,3-2 116,-3-1 76,0 6 0,7 1-20,-7 4 24,5 4 84,-5 6-36,0 0-44,9 3 4,-9 4 40,0-1 0,0 5 28,6-1 8,-6 2-24,0-3-60,0 3-4,0 0-104,0 0-28,2 0-20,-2 0 24,0 3 24,7 0 36,-4-1 12,3 3-12,2 1-48,-5 0 24,3 0 84,0 4-36,3 0-12,-1 4 60,-1-2-12,-4 3 4,5 0 8,-2 1 8,-3-1-8,6 2 0,-6-3 0,-3 3-48,6-4 48,-6-1-8,3-1-8,-3 0 8,-3-1 4,-3-3 4,6-2 0,-7 3 12,2-3 88,-4-2-52,1 3-40,-2-2 0,2-3 0,-1 5-8,-3-6-4,3 3-8,1 0-72,5-1-100,-4-1-104,5 3-72,-4-1-88,6-1-120,-3 0-148,-3 4-340,6-4-520,0 1-1016,0 0-1905,0-3-2235</inkml:trace>
  <inkml:trace contextRef="#ctx1" brushRef="#br2">1310 7235 3816,'0'0'7989,"0"0"-4765,0 0-1363,0 0-857,0 0-336,0 0-16,-30 18 72,21-5-128,-5-1-120,5 3-196,0 0-108,-3 0 68,4 1-80,-2-1-52,8-5-48,-4 0-44,6-4 20,0 2-36,0 0-112,0-5-68,6 4-124,-4 0 12,5-3 84,2 2 88,2 0-100,1-2-24,-3 1 108,5-2 88,-5-1 44,6 4-8,-6-1 0,0-1-88,-1 3 100,1 0 0,-3 3 272,-3-2-28,0 0-40,3 1 52,-6 0-24,0 0-72,0 1-16,-9-3-32,9 0-4,-3 1 24,-3-4 4,3 4-40,-6-2 0,4-3 0,-4 3 16,9-4-52,-9 2-12,0-2-48,9 0 0,-6-2-108,-3 0-64,3 0-132,3 0-96,-5 0-60,2-2-40,6-3-124,-3 4-184,-3-3-536,6-1-1017,0-3-2191,6 0-284</inkml:trace>
  <inkml:trace contextRef="#ctx1" brushRef="#br2">1448 7390 1056,'0'0'1292,"0"0"4785,0 0-4293,0 0-560,0 0 304,0 0 288,0 0-139,0 0-225,23 24-304,-23-19-20,9 5-104,-3-3-368,-3 2-268,3 0-96,-4 1-88,8-5 40,-4 0-112,-1 3-84,-5-6 12,9-1 48,-4 2-108,-1-3-96,2 0 96,-3-3 0,2 0 48,-2-3-40,3-1-4,-3 0-4,3-3-48,-6 1 40,0-1-76,0 0 36,0 1 40,0-2-148,0 2-16,-6-3 40,3 5 12,3 0 112,-6 1-92,6 1 4,-3 3 24,3-1-36,-5 3-4,5-3-32,0 3-40,0 0-8,0 0-88,0 0-172,0 0-204,0 0-240,0 0-336,0-1-437,0 1-499,0-2-1856,0 0-1765</inkml:trace>
  <inkml:trace contextRef="#ctx1" brushRef="#br2">1665 7414 10921,'0'0'2512,"0"0"-1724,0 0-424,0 0 544,0 0 689,0 0 11,0 0-420,0 0-368,0 0-124,0 0-104,9 9-20,-9-11-124,5-2-64,-5 1-20,4-3 24,-4 3 20,0-4 16,3 1-148,3 2-84,-6-4-84,2 2-12,-2 0-24,0 0-72,0-4 0,0 2-72,0-1-12,0 0-48,0 0-12,0 0 24,0 2-24,0-1 72,-2 1-24,2 4 48,0-2 36,0 4 0,0 1-4,0 0 4,0 0 0,0 0-60,0-2 0,0 2 0,0 0-36,0 0-132,0 0-148,0 0-60,0 0-36,2 2 12,-2-1-36,6-1-232,-3 2-592,6 1-972,-3-3-1765,3 0-2027,-1-3-469</inkml:trace>
  <inkml:trace contextRef="#ctx1" brushRef="#br2">1806 7240 10921,'0'0'6985,"0"0"-5017,0 0-1368,0 0-404,0 0 168,0 0 268,0 0 160,0 0-224,0 0-280,0 0-288,0 0-216,14 0-16,-11 0 112,7 0 72,-2 0 36,1 0-48,0 0-12,3 0 64,-4 0-40,2-3-28,-2 1-152,6-1-76,-7-2-36,1 2 36,1-2 36,0 3-12,0-4-24,-3 4-16,-4-1-20,4-2 80,-3 4 40,4-3 60,-2 1 24,-5 3 136,6-2 72,-3 0 88,-3 2 24,0-2 120,0 2 152,0 0 80,0 0-108,0 0 8,0 0 12,0 2-60,-3 0 12,-3 0-48,6-1 12,0 6-76,-5-1-8,-2 4-28,7-1-48,-3-2-24,3 2-56,-6 1 8,6-4-24,0 0-108,0 0-56,0-1-40,6-2 0,-6-1-16,3 2 4,4-2 24,-5-2 36,1 0 4,3-2 44,-3-2 4,5 1 44,-1-4-40,-4 3-4,3-2 8,-4-1-4,-2 4-8,6-3-64,-6 0-8,0 1 60,0-1 0,0 5 4,0-6 0,-6 5 8,6 0 4,0 0 44,0 2 24,0 0-64,0 0 0,0 0-4,0 4-4,-2-2 204,2 6-44,0 0-16,0 1-60,0-1-84,0 0-8,0 0-148,0-5-28,0 4-56,2-2-156,4-2-160,-3-3-100,3 2-92,0-2-224,3-4-776,-1-2-1981,-1 3-2595,1-6-1981</inkml:trace>
  <inkml:trace contextRef="#ctx1" brushRef="#br2">1897 7081 9733,'0'0'6829,"0"0"-5329,0 0-1004,0 0 8,0 0 464,0 0 324,0 0-272,0 0-256,0 0-292,0 0-340,0 0-132,-18-23-204,18 26-40,-8 0 40,5 5 72,-6-1 132,6 3 48,-3 0 180,3 3-20,3 0-76,-6 4 0,6-3 12,0-2-60,0 3-12,6 1-64,-6-4 8,3 3 68,-3-3-76,6 2 4,-3-4 60,-3-1 24,3 3-84,6-4 84,-9-1-48,0-1-44,5 1-4,-2-3-4,-3 2-44,0-4 36,0 1-60,0-1-84,0-2-208,0 1-240,0-1-124,0 0-168,0 0-236,0 0-536,0 0-905,-3 0-1379,-2 0-2468</inkml:trace>
  <inkml:trace contextRef="#ctx1" brushRef="#br2">2164 7112 16934,'0'0'4844,"0"0"-4140,0 0-644,0 0-12,0 0 328,0 0 108,0 0 336,0 0 24,0 0-328,0 0-236,-14 26-160,10-16-60,4 0 0,-3-1 48,-2 0 12,5-2 0,0 1-24,0 0-24,0-4-60,0 2 0,5 2-12,-5-6-8,3 5-64,7-4 24,-2 1-12,1-2 48,0-2-60,0 0 60,2 0-48,1-2 48,3-4-48,-3 3 12,-4-2-96,8-3 12,-11 0 32,4 1 52,-1 0-72,2-1-24,-5-5 12,4 5 60,-6-4-36,2 2-108,2-3 132,-7 4 0,0-2 8,0 2 4,0 0 72,0 1 0,0 1 0,-7 4 12,2-2 36,2 5 28,-3-1-16,3 1 12,-5 1 48,1 1-24,4 4-12,-2 1 48,2 1 84,-3 1-60,3 2 4,1-2 20,2 4-72,0 0 36,0-3-36,0 3-96,5-2-4,1 2 0,-3-3-8,5-3-4,2 0 4,-2-1 0,6-4 0,-7 3-48,10-5-120,-7 0-24,-2 0-64,6-5-128,-7 3-84,2-2-64,-1-2-192,-2-2-172,-3 3-280,-3 0-980,6-3-1865,-6 3-1431,-6 3-2181</inkml:trace>
  <inkml:trace contextRef="#ctx1" brushRef="#br0">2375 7954 1060,'0'0'312,"0"0"3604,0 0-1483,0 0-889,0 0-600,0 0-68,0 0-76,0 0-84,0 0-192,0 0-216,0 0-108,0-10-60,0 10 28,0 0 96,0 0-8,0 0-28,0 0-16,0 2 40,-5 2 116,5 0 144,0 3 93,0 4 55,-3 5 356,3 6 20,-6 4-96,3 3-160,3 3-84,-5-2-200,1 1-120,-2-5-172,6-4-68,0-5-28,0-5-84,0-3-24,0-3-8,0-3-64,0-3-12,0 0 36,6-3 44,-2-5 4,1-2-28,-2-7 28,3-5-324,-3-3 20,2-3 60,2-5-8,-7 0-128,0 0-32,6-3-368,-6 0-128,3-3-272,-3-1 188,0 1-153,8 2 869,1 1 264,-3 3-36,6 4-52,-4 7 100,4 1 957,3 9-1,-6 1-188,2 6-408,-2 3-224,3-1 60,-3 3 76,-1 5 96,2 2 24,-2 2 144,7 3 112,-9 5 8,3 5-16,-1 2-116,1 1-28,0 5-64,-3 1-8,2-1-64,-2 3-128,1-1-76,-4-1 84,5 0-84,-2-3-24,-3-3 0,3 1-72,3-5-60,-6-1 108,-3-2-56,5-1-4,-2-2-48,-3-4-48,0-3-52,3-1-56,-3-4-36,7 0 48,-7-2-48,0-1-48,0-4-196,0-1-216,0-4-568,0-4-1080,-7-5-2489,4-2-1739,3 4-2269</inkml:trace>
  <inkml:trace contextRef="#ctx1" brushRef="#br0">2405 8018 312,'0'0'7449,"0"0"-5041,0 0-1052,0 0-496,0 0 32,0 0 76,0 0-120,0 0-220,0 0-276,0 0-72,-14 10 21,14-10 47,0 0 72,0 0 64,0 0 24,0 0-16,0-2-88,0 2-8,5-1 8,-2-1 20,-3 0 188,9-1-4,6-2 32,-7 0 28,7 0-28,2-3-96,1 1 0,3-2-88,-4 2-48,1 2-140,3-1-28,-7 0-180,-2 3-60,3-3-96,-7 4 36,-2 0-48,4 1-4,-2-2-8,-8 3 12,6-2-12,-6 2-48,3 0-48,-3 0-36,0 0-64,0 0-104,-3 0-148,-3 0-208,6 2-460,-3-2-1012,-2 0-2361,-5 0-3639</inkml:trace>
  <inkml:trace contextRef="#ctx1" brushRef="#br3">3277 13908 3484,'0'0'3977,"0"0"-1705,0 0-956,0 0-724,0 0-484,0 0-100,0 0 256,0 0 696,0 0 388,10 33-236,-8-17-31,-2 6-133,6 2 16,-3 2-128,-3 1-28,6 2-160,-6-3-196,2 0-52,-2-7-72,3 0-108,-3-4 32,0-3-80,0-1-112,0-3-60,0-1 0,0-6-144,0 4-16,0-4-56,0-1-308,0 0-36,0 0-184,0-6-356,0-1-1064,0-2-3401,0 2-3696</inkml:trace>
  <inkml:trace contextRef="#ctx1" brushRef="#br3">3474 13698 300,'0'0'1552,"0"0"-744,0 0-76,0 0 1977,0 0-617,0 0-640,0 0-188,11 27 8,-1-14 264,-4-1-20,2 7-119,2 3-189,1 0-36,0 3-68,-1 5-20,-2-1-320,1 0-304,-3 2-180,-3 2 0,3 0 68,-6-2-104,3 0-112,-3-5-24,0 0 12,-3-5-56,-3-1-64,3-3 4,-3-1 0,-3-5 44,6 2-40,-2-3-4,-5-3-4,5 1-12,-4-5-88,1 0-116,-2 1-136,4-4-152,-2 0-68,5 0-72,-4-2-168,5-2-376,2 1-768,0-3-1181,0 3-2671,0-3-569</inkml:trace>
  <inkml:trace contextRef="#ctx1" brushRef="#br3">4273 13981 380,'0'0'860,"0"0"6297,-9 33-4389,0-15-604,7 6-516,-8 0-211,2-1-241,-1 1-196,0-1-152,0-5-100,6-2-188,-2-4-84,2 2-208,-3-7-124,6-3-32,0 0-52,0-2 36,0-2 88,0 0-16,0 0 28,0-2 56,0-4-76,0-2-176,6-4-160,-3-3-8,2-3 8,-2-5 16,6-2 24,0-1-16,2 0-20,-2-4-136,0-1 24,6-2 24,-3 0 64,-1-1-4,5-1-72,-5 1 48,3 6-96,-2 2 108,0 4 196,-3 6 12,-3 4 60,-3 5-72,2 4-40,-2 3-144,3 0 36,-2 3 100,1 4 48,-2 5 292,0 4 384,6 6-68,0 5-196,-3 0-120,-3 5-36,2 1-84,-2-3-4,3 1-96,-3-3 36,3-3-20,-6-2 32,3-3-24,0-2 40,-3-3-40,0-1-88,0-2-8,0-4-84,0 0 32,0-4-80,0 1 48,0-2-12,0 2-16,0-4-176,0-1-152,0 2-56,0-2-52,-6 0 24,6 0-100,-6 0-300,3-3-512,-3-2-1089,6 0-2335,-3 2-2029</inkml:trace>
  <inkml:trace contextRef="#ctx1" brushRef="#br3">4293 14027 4196,'0'0'3901,"0"0"-977,0 0-936,0 0-612,0 0-316,0 0-103,0 0-145,0 0-92,0 0-80,0 0-24,0 0-40,24 20 96,-15-18-52,-1-1-48,2-1-72,4 0-76,-5 0-24,0 0-112,-1-1-132,2 1-156,-5-2-68,1 1-52,0-2-12,-3 1 24,-3 2-40,0 0-128,0 0-124,5 0-64,-5 0-56,0 0-128,0-1-156,0-1-512,0-3-901,-5 4-1883,5 0-1668,0-1-541</inkml:trace>
  <inkml:trace contextRef="#ctx1" brushRef="#br3">4632 14005 4788,'0'0'5957,"0"0"-2021,0 0-2159,0 0-533,0 0-292,0 0-32,0 0-188,0 0-304,0 0-136,0 0-72,0 0 36,22 10 0,-15-8-28,1 2-56,4-2-28,-3-2-60,3 2 4,-4-2-16,2 0-64,-2 0 40,6-2-48,-7 0-68,1 1-92,-2 1 4,-3-3-52,3 1-192,-3 2-84,-3 0 8,0-1-36,6 1-52,-6-1-88,0 1-88,0 0-312,0 0-517,0 0-887,0-2-2568,0 2-1373</inkml:trace>
  <inkml:trace contextRef="#ctx1" brushRef="#br3">4784 13871 3860,'0'0'6097,"0"0"-3409,0 0-1200,0 0-688,0 0-196,0 0 100,0 0 121,0 0-93,0 0-112,0 0-164,0 0-124,9 14-64,-4-8-8,-2 0-40,9 2-76,-3 0-8,-3 0 0,3-1 20,-6 2-100,5 0-52,-2 1-4,4-4 108,-8 4-12,1-3-96,-3 3-120,6-4 120,-6 2 0,0 2 208,-6-2-16,6 2 64,-3 0 24,-6-1-12,6 5-60,-5-4-64,-1 1-24,3 1-72,-3-4-48,0 2-4,-3-1-56,9-2-12,-5-1-60,2-1 8,3-4-56,-3 4-64,6-5-120,0 2-172,0-2-160,0 0-176,0 0-308,6 0-529,-6-7-931,9 4-3424,-9 0-1201</inkml:trace>
  <inkml:trace contextRef="#ctx1" brushRef="#br3">5157 13961 3908,'0'0'2957,"0"0"-453,0 0-940,9 31-76,-9-16-8,0-1-76,0 1-155,0-1-181,5 3-128,-2-2-140,-3-3-52,0 1-92,0-2-216,0-2-160,0-1-24,0-3 8,0-2 40,6-1-12,-6 1 12,0-3-16,0 2 40,0-2 56,0 0 88,0 0 36,0-2-76,0-3-72,0 1-192,0-4-92,-6-3-76,6-2 0,0-2-48,0-1 44,0-2-84,0 0 40,0-2-36,0-3 12,-3 0-24,3 3 92,0-4-56,0 4 0,0-2 0,0 5 0,0-2 52,0 5 8,0 2 44,0 1 28,0-1-24,0 6-36,0-2-12,0 1 48,0 1-48,0 1-48,3 1 0,-3-1 40,0 1-64,6 1-24,-2-2-48,1 4-36,4-1-16,-1-1 28,-1 3 36,7 0 24,-2 0 24,-3 0-12,5 3-52,-1-1 4,-2 1 0,-2 3 60,0-1 36,0 1 40,-1 1-64,2-1-16,-8 1 16,4-1 32,-3 0 40,-3 4 132,0-3-56,0 1-28,0 0-40,0 0 88,0 0 24,-9 1 36,7 2-108,-8-2-44,7 0 44,-2-2 4,-4 1-40,6-1 60,-3 1-12,-3-2 24,0 0-76,9 1 52,-8 0-52,4-3 88,1 4-88,-2-5 52,2 2-48,3 0 24,-6-2-36,6-1-96,0 3 44,0-3 52,0 2 84,0 0-84,6-3-4,-3 4-4,-3-1-4,8 0 4,-4-2 4,4 1 4,-2 2 8,3-3-8,-6 4-8,6-2 0,5 0-4,-8-1 12,3 3 0,8-3-4,-7 3-44,-2-3-36,1 5-24,3-2 12,-3-2-16,-4 4 64,-2-2 48,3 1 0,-2 1-8,1-3 8,-5 4 108,0-3 120,0 1 12,0 0 12,-5-1-8,1 0-40,-2 2-12,-2-3-24,5 1-24,-6 1-24,-3 0-32,4 1-28,-8-2-48,-1-1 0,5 1 60,1-3-64,-4 1 4,6-2 36,0-1-36,1 1-4,8-2 0,-7 0-8,7 0 0,-5 0 0,5 0 0,0 0-48,0 0-132,0 0-124,0 0-92,0 0-40,0 0 28,0 0-52,0 0-60,0 0-108,0 0-112,0 0-192,5 0-352,-5 0-636,0 0-769,0-2-1795,0 1-1633,-5 4 1521</inkml:trace>
  <inkml:trace contextRef="#ctx1" brushRef="#br3">5795 13961 488,'0'0'848,"0"0"808,0 0 2657,0 0-2221,0 0-456,0 0-580,0 0-312,0 0-96,0 0-124,0 0-68,-7-4-64,7 4-64,0 0-92,0 0-32,0 0-4,0 0-12,0 0 0,0 0 5,0 0 7,0 0-40,0 0 16,0 0 0,0 0-4,0 0-8,0 0 84,9 0-28,-9 0-96,9 0 184,0 4-84,0-4 244,5 1 36,1-1-4,8 0-96,-5 0-52,6-1-32,-7-1-116,1 0 76,3 1-36,-7 1-112,-2-2-132,2 2-72,-8 0 0,4 0 24,-2 0-28,-2 0 4,-3 0 24,2 0 40,-5 0 4,0 0 4,0 0-12,0 0-36,0 0-48,0 0-112,0 0-120,0 0-112,0 0-160,0-2-160,0 2-300,0 0-516,0 0-877,-5-2-1631,5 2-1193</inkml:trace>
  <inkml:trace contextRef="#ctx1" brushRef="#br3">5838 14127 1408,'0'0'2284,"0"0"3237,0 0-3325,0 0-696,0 0-456,0 0 44,0 0 84,0 0-71,0 0-101,0 0-236,0 0-248,-5 6-112,5-6-36,0 0-88,5 0-84,-2 0-112,-3 0 36,12 0 28,-3 0 132,-1 0-12,8 0 8,-5-2 64,7 2-12,-1-4-60,-5 4-112,8-2-72,-5 2-76,-3-1-4,3 1-4,-4 0-12,2 0-96,-5 0-24,-2 0-16,-3 0 28,2 0-12,-5 0 20,3 0-8,-3 0-48,0 0-148,0 0-196,0 0-120,0 0-176,-3 0-268,3 0-484,-5 0-397,5 0-1235,-3 0-3348</inkml:trace>
  <inkml:trace contextRef="#ctx1" brushRef="#br3">6382 13910 5336,'0'0'4653,"0"0"-2593,0 0-740,0 0-636,-24-4-188,16 4 48,1 0 84,4 0-60,-2 0-131,-4 2-225,9 1-124,-9-1-84,6 4 60,-3-1 36,0 1 48,-2 3 148,1 0 40,4 4 256,-2-2 0,2-1-68,-3 5 16,6 1-124,0-4-28,0 4-8,0-1-28,0 0-48,9-1 20,-4 0-44,5-2-24,4-1-124,-5-2-36,9 0-24,0-6 12,1 2-12,-1-5 16,6-5-16,0 2-12,-2-4-60,2-2 0,-6-2-72,6 0 24,-10 0-12,4-2-64,-4 2-44,-1-2-36,-2 0-52,-3 1 0,-1-2 40,-4 2 72,3-1 20,-6 4-68,0-2 44,-6-2 64,3 4 72,-12-2-84,9 2-16,-12 0 16,4 1-28,-10 2-8,1 0 20,2 2 40,1 0 24,-4 2 48,6 1 8,4 1-4,-1 0-4,6 1-108,1 1-76,-2 2-24,2 0 36,5 0 24,0-1-44,-2 4-16,5-1-260,0 1-408,0 3-64,0-3-453,5 2-831,-5-2-1780,3 0-1153</inkml:trace>
  <inkml:trace contextRef="#ctx1" brushRef="#br3">7372 13793 4180,'0'0'7405,"0"0"-5321,0 0-1208,-30 5-572,12-2-64,3 7 84,-2-1 80,-4 0 76,4 4-15,5-3-105,-5 4-76,5-1-84,3-3-52,3 4 0,3-4 40,-3 1-4,6 1-172,0-2 40,9 0-52,-3 0 0,3 0 60,3-4 24,-1 2 16,-2-1 12,6-1-108,-4-2-4,4 0 0,-9 0-8,8 1-56,-4-2-20,-2 3-4,-5-3-60,3 5-60,-3-2 48,3 2 72,-6 2 88,0-2 296,-6 4 24,6-2 0,-9 3 136,6-3 84,-2 0-28,-5 0-48,2-4-48,-1 4-88,3-3-72,-3-1-76,0-1-84,-5-1-44,5-1-52,0 1-4,6-2-120,-5-2-32,4 2-88,-4-2-96,2 0-88,6 0-96,-3 0-136,3-2-200,0 0-412,3-4-1377,3-1-1843,-4 2-2345</inkml:trace>
  <inkml:trace contextRef="#ctx1" brushRef="#br3">7509 14038 992,'0'0'4216,"0"0"-2071,0 0-653,0 0-208,0 0 532,0 0 124,0 0-148,0 0-323,12 28-281,-9-22-216,-3 0-308,0 1-80,6-1-276,-3 0-212,-3-1-96,0-2-4,0-1-56,0 0-28,0-2-80,0 2-284,0-2-172,0 0-176,0-2-164,0-2-340,0-1-1361,0-4-2995,0 2-601,0-6 4905</inkml:trace>
  <inkml:trace contextRef="#ctx1" brushRef="#br3">7548 13832 6369,'0'0'6112,"0"0"-4480,0 0-1632,0 0-788,0 0-300,0 0 640,0 0 216,0 0-48,0 0-444,0 0-1448,0 0-965,11 8-967,-11 2 3332</inkml:trace>
  <inkml:trace contextRef="#ctx1" brushRef="#br3">7677 14074 2600,'0'0'1760,"0"0"805,0 0-1913,0 0-536,0 0 52,0 0 584,-6 28 388,6-27 152,0 3-380,0-2-424,6 0-144,-6 2 12,0-2 92,0-1 136,0 1 136,0 0-24,0 0-120,2-2 17,-2 0 51,0 1 88,0-1-28,0 0 56,0 0 24,0 0 8,0 0-28,0-3-84,6-1-220,-6-3-96,3 1-40,-3-2-8,7-4-40,-5 3-24,1-1-56,-3-4-52,9 3-108,-9-1-36,8-2-60,-8 6 56,10 0-56,-10 4 52,6-2-68,-4 4-8,4-3-48,-3 5 0,-3 0 0,9 0 24,-6 5-36,3-2 20,-3 4 16,5-1 24,-1 4 72,-4-2 0,2 3 0,-2-2-60,-3 0 12,6-1-12,-3 0 12,-3-2 48,5-2-64,-1 2 28,-4-3-120,3-1-148,-3 0-84,0-2-108,0 2-112,0-2-136,6 0-160,-6-2-636,0-2-3049,0 1 2309,3-3-4949</inkml:trace>
  <inkml:trace contextRef="#ctx1" brushRef="#br3">8012 13956 912,'0'0'10117,"0"0"-7745,0 0-1660,0 0-280,0 0 324,0 0 429,0 0-17,0 0-216,0 0-252,0 0-232,0 0-88,-15-15-64,15 13-72,-9 2-140,6 4-96,-6-1-8,6 3 132,-5 3 88,2 0 84,-4 2 96,10 3 72,-8-1-144,8 0-84,-3-1-76,-3 2-36,6-3-72,0-2-52,0 0 0,6-1 40,-3-1-36,-3-1 0,8-3 0,-8-1-12,10 1 0,-4-1-48,2 0-36,2-2-48,1-2-136,0 0-116,-1-1-152,4-2-240,1-1-480,-6 0-948,5 1-2441,-5 1-3128</inkml:trace>
  <inkml:trace contextRef="#ctx1" brushRef="#br3">8132 14025 628,'0'0'11633,"0"0"-9113,0 0-2520,0 0-240,0 0 240,30 0 276,-22 0 896,1 0 57,0 0 7,0-2-228,2 0-480,-2 1-296,0-4-96,2 5-28,-5-2-24,4-3-84,-8 2-8,4-1 8,-3 0 4,-3-3-4,0 2-152,0-3-20,-3 1 36,-3-1-20,-2 0 156,-2 0 120,2 1 28,-4-1 12,0 7-52,-2-1 4,4 2 56,-1 0 52,-4 3 120,12 5 64,-5 1-40,5 0 48,-3 4-88,3-1-56,3 3-28,0-1-32,0 0-88,0 1-80,9-1-40,-1-1-72,-2 0 12,3-2-24,6 0-28,-6-4-8,2 1-84,4-3-112,-3-2-132,-1-1-148,-1-2-168,4 0-520,-2 0-676,-3-2-809,-1 1-2203,-5-5-929</inkml:trace>
  <inkml:trace contextRef="#ctx1" brushRef="#br3">8781 13870 364,'0'0'68,"0"0"2228,0 0 372,0 0-495,0 0-925,0 0-380,0 0-196,0 0 604,0 0 92,0 0 84,0 31-192,-6-19-203,6 3-153,-2 1 24,2 1-28,-7-1-204,7 2-172,0-6-172,0 2-60,0-3-60,0-2-60,0-3-52,0-1-36,0 1 4,0-4-4,0-2 24,0 2 48,0-2 16,0 0 20,0 0 64,0 0 80,0 0 76,0-2-12,0 0-124,0-6-84,-3-1-72,3-1-56,0-6-20,0 0-40,-6-2-8,6-2 0,0-2 4,0-4 0,0 1-76,-2-1-24,2-2 4,0 3 36,-6-1-96,6 1-96,0 1-16,0 6 112,0 0 72,0 3 36,0 4 40,0 0-52,6 4 0,-6-2 48,2 3-64,-2 1 16,0 1-12,6-2-48,-3 2-48,6 2-76,-3-1 4,3 2 32,-4 1 88,5 0 20,4 0 4,-2 5-12,-3-2-40,2 3 16,-1 2 48,-2 1-16,6-1 28,-10 2-48,5-1 112,-4 2 8,1 2 4,-6-2 0,6 2 140,-3-1 100,-3 0-72,0 2 32,0-3-56,-3 0-28,-3 2-24,6-5 36,-3 2-44,0-1 32,-2 0-72,2 0 12,-7-1-12,5-2 12,5 1 28,-9-2-16,6 1-60,-2-5 0,-5 5 36,10-4 12,-6-1-48,1 2-12,2-1 0,-3-2-120,3 1-40,-3-1-44,6 0-64,-3 0-80,3 0-116,0 0-108,0 0-244,0 0-532,0 0-696,0 0-921,3 0-1939,-3-1-1137,6-4 3209</inkml:trace>
  <inkml:trace contextRef="#ctx1" brushRef="#br3">9054 13880 2256,'0'0'8,"0"0"1700,0 0-39,0 0-237,0 0-316,0 0-132,0 0 80,0 0-8,0 0-44,0 0 36,0 0-16,-17 0-36,17 0 25,5 0-61,-5 0-216,3 0-240,-3 0-292,6 0-116,3 0 88,0 0 100,2 0 24,2-1 8,1 1 4,-3 0-52,-1 0-64,1 0-8,-1 0-196,-2 0-168,1 0-164,-4 0-44,-2 0-68,-3 0-120,7 0-76,-7 0-112,0 0-244,0 0-413,0 1-463,0-1-216,0 0-2492,-7 5-301,4-5 3705</inkml:trace>
  <inkml:trace contextRef="#ctx1" brushRef="#br3">9054 13976 4288,'0'0'6289,"0"0"-3737,0 0-1444,0 0-728,0 0 276,0 0 300,0 0 9,0 0-113,0 0-124,0 0-184,0 0-140,26 14-76,-13-12-44,-5 1 20,1-3 132,6 0 16,-1 0-172,-4 0-208,7-3-72,-9 1-156,7 2-88,-9-1-196,2 1-472,2 0-376,-10 0-644,6 1-1029,-6-1-2367,0 2-897,-6 1 4137</inkml:trace>
  <inkml:trace contextRef="#ctx1" brushRef="#br3">11345 13862 5336,'0'0'7385,"0"0"-5237,0 0-1168,0 0-664,0 0-216,0 0-96,0 0 265,0 0 419,0 0 328,29 31-192,-23-18-100,-3 2-16,-3 0-220,6-3-268,-6 4-76,-6-3 16,3-1 60,-3-4-4,4 2 4,-4-3-52,2 0 28,-2-3-40,4 2-108,-4-4-48,3 3-216,-3-3-148,6-1-88,-3-1-152,3 0-288,-3-1-372,3-6-1040,0 1-4037,0 0-3648</inkml:trace>
  <inkml:trace contextRef="#ctx1" brushRef="#br3">9533 13798 7657,'0'0'2360,"0"0"-520,0 0-560,0 0-136,0 0 84,0 0-111,0 0-245,0 0-168,0 0 36,0 0-272,-15-15-260,12 15-48,-5 0-24,-8 4-16,11 4-44,-9-2-28,1 4 36,-1-1 88,5 5 36,-3-2 192,1 1 208,4-1-156,-1 2-212,8-2-104,-9 1-76,9 0 24,0-5-24,0 5-12,9-1-40,-9-4 4,5 4 0,5-6 36,-7 4-48,5-3-4,-5-1-44,6 0-24,0-2-48,-3 1-16,-3-2-56,2-1 8,-2 0 4,7 0-40,-5-2-72,4 0-84,-4 0-88,1 0-120,4-4-204,-2 2-268,1-1-512,-7-2-561,8 1-759,-2-2-2324,-5 2 295,7-2 4397</inkml:trace>
  <inkml:trace contextRef="#ctx1" brushRef="#br3">9733 13926 3768,'0'0'9533,"0"0"-7117,0 0-2164,0 0-152,0 0-28,0 0 573,0 0 275,0 0-168,0 0-384,0 0-368,0 0 0,-24 18 128,24-10 20,-5 1-12,5 2-84,0-2-44,0-1 32,0-2-40,5 2-52,-2-3-32,0 1-28,3-5 100,-4 1 4,8 1-4,-2-3-48,-2-5 48,3 3-176,0-4-20,-6-2 12,6-1 96,-7 1-36,-2 0 12,9-4-60,-9 2 172,0-3 12,0 2 60,0 1 52,-9-3-48,9 3 84,-5 1 96,-1 2-32,3-1-28,-6 5-88,3 1-96,3 0-120,-3 2-80,-2 0-68,8 2-4,-10 0-40,10 1-84,-8 3-252,8-3-233,-3 5-339,0-3-676,3-1-1348,0 2-2169</inkml:trace>
  <inkml:trace contextRef="#ctx1" brushRef="#br3">9888 13970 10329,'0'0'2788,"0"0"-2036,0 0-524,0 0 36,0 0 532,0 0 376,0 0 89,0 0-113,0 0-348,0 0-348,0 0-120,12 11-64,-12-13 24,5-1 36,-1-1 220,-4-2 180,0 1-172,6 0-156,-3-5-112,-3 3-60,5-2 40,-2 0-64,-3-1-72,6 4-76,-6-4-56,3 3-84,-3-1 0,6 5 36,-6-3 36,3 5-72,-3-1 24,3 0 0,-3 2-24,0-2 0,0 2-16,9 0 4,-9 2 12,8 2 36,-1 1 36,-4-1-60,2 5 24,4 0 40,-6-1-100,3 0-4,-6 2-32,3-3 12,3 0 48,-6 0-28,0-3-8,0 2-108,0-4-76,0 1-84,0-1-124,0-1-96,0 1-160,0-2-252,0 0-376,0 0-369,0 0-359,-6 0-680,6-2-2128,0-1-621</inkml:trace>
  <inkml:trace contextRef="#ctx1" brushRef="#br3">10167 13798 8777,'0'0'6032,"0"0"-4207,0 0-1349,0 0-240,0 0 272,0 0 308,0 0 56,-26-3-236,22 6-272,-4 0-216,-1 4-76,1-4 28,4 4 32,-5-1-8,4-1 20,2 2-120,3 1-24,-6-2-120,6 1-16,0 0 4,0 0-4,6 1-32,-3 1 20,2-4 28,-2 3 68,3-1 40,3-2-48,-3 3-12,0-3 60,-3 0-52,6 1 52,-3 0-36,-3-1-36,2-1 20,-5 0-32,3 1 8,-3-2-8,0 2 96,0-2 176,0 2 116,-3-1-24,-2 2-72,5-3 24,-9 2-12,0-3 0,9 0-64,-9 2-72,3-2-72,1 0 0,1-1-60,-2-1-160,6 0-108,-3 0-24,3 0-52,0 0-136,0 0-208,0-1-292,0-3-1021,3-2-2203,7-1-1500,-5-1 195</inkml:trace>
  <inkml:trace contextRef="#ctx1" brushRef="#br3">10334 13708 5641,'0'0'7808,"0"0"-5848,0 0-1356,0 0-336,0 0 57,0 0 223,0 0 220,0 0-88,0 0-212,0 0-184,6 0-112,-6 0-76,3 4 4,-3 0-4,0 4 52,7 0 132,-7 4 320,0 4 80,-7 0-196,7 3-60,-3 1-132,-3-1-12,4 1-52,-4 1-108,3-3-108,3 0 64,0-3 8,-6 0 0,6-2-36,0-3-36,6 0-12,-6-3-96,3 1-48,-3-2-112,6-4-72,-4 0-132,-2 0-156,6-2-140,-3 0-268,-3-2-460,7-2-1297,-5-2-3679,1-2-977</inkml:trace>
  <inkml:trace contextRef="#ctx1" brushRef="#br3">10270 13832 14693,'0'0'4381,"0"0"-3229,0 0-904,0 0-240,0 0 204,0 0 128,0 0-12,0 0-12,0 0-36,0 0-36,0 0-76,29 4-108,-14-2-60,-3 2-60,2-4 56,-2 2-8,0-2-156,3 0-88,-7 0-316,4 0-316,-3 0-408,-6 0-808,6-2-2277,-4 2-2912</inkml:trace>
  <inkml:trace contextRef="#ctx1" brushRef="#br3">10564 13877 3220,'0'0'10613,"0"0"-7600,0 0-1857,0 0-1020,0 0-124,0 0 160,0 0 248,0 0 36,0 0-124,0 0-172,0 0-112,-24 11-48,15-2 0,4-1 8,-10-2 176,6 2 36,6 1 24,-2-1 0,5-1-132,0-2-112,0 1-96,0-3 24,0 2 8,0-3 52,0 0-36,5 1 44,-2-3 4,3 0 60,-3 0-48,6-3 0,-3-1-8,-1-1 4,4 2 52,-3-5-56,-3 1 4,3 2 64,-3-1-12,5-1-48,-8 1-8,6 2 84,-3-1-4,-3 4 48,0 1 16,0 0-40,0 0-32,0 0-76,0 3 0,0 2 152,7 3 92,-7-1-76,0 2-168,2 0-52,1 1-116,-3-4-296,9 2-436,-4-2-264,-2-1-328,7-5-621,-2 0-2571,1 0-3349</inkml:trace>
  <inkml:trace contextRef="#ctx1" brushRef="#br3">10731 13939 6521,'0'0'9965,"0"0"-8129,0 0-1836,0 0-24,0 0 24,0 0 172,0 0 408,0 0-4,0 0 48,0 0 108,0 0-136,0 23-220,3-23-156,-3-1-112,6-3-36,-3 1-72,2-3 0,2 1-56,-7-2-52,8-1-36,-8-1-88,9 1 120,-9 0 104,9-2 8,-3 2 76,-3 0 32,3 1-36,-3-1 40,2 5-16,-2-2-96,4 5-56,-7 0-80,0 0 36,3 6 100,-1 0 220,-2-1 116,0 4-80,9 2-136,-9 1-120,0-2-40,8 0-68,-8-2-36,10 0 20,-4-1-128,5-3-176,1-2-32,-3-2-236,6 0-352,2-6-384,-2-1-865,-1-2-767,-1-2-3148,-5 3-25</inkml:trace>
  <inkml:trace contextRef="#ctx1" brushRef="#br3">11060 13646 14705,'0'0'4669,"0"0"-3849,0 0-612,-9 27 204,9-11 176,-5 0 188,5 1 12,-7 1-88,4-2-144,-2 3-112,5-1-92,0-2-76,0 1-108,0-1-112,0-4-56,0 4-4,0-6-80,0 1 0,0-3 12,5-1-36,-5 0-72,0-2-316,3-2-168,-3-1-48,0-2-184,7 1-320,-7-1-580,0-1-580,0-3-2113,0-2-2944</inkml:trace>
  <inkml:trace contextRef="#ctx1" brushRef="#br3">10958 13797 10785,'0'0'8145,"0"0"-6017,0 0-2004,0 0-124,25 4-196,-12-2 196,1 4 172,-2-4 32,2 3-136,-1-1-68,-2-2-8,-3 2-44,2-3-32,4-1-108,-5 0-308,-3 0-320,0 0-308,-3 0-572,-3 0-1017,0-1-2815,-3-1-969</inkml:trace>
  <inkml:trace contextRef="#ctx1" brushRef="#br3">11838 13871 1572,'0'0'9705,"0"0"-7301,0 0-1160,0 0-944,0 0-60,0 0 160,0 0 285,0 0 271,-26-25-40,17 23-204,-6 0-144,7 2-140,-7 0-52,-2 0-20,1 4 8,2 2 0,-4 1 36,10 0-24,-2 2 36,-1 2-24,8 0-108,-3 2-124,3 0-156,3 1-36,0-3-48,3 0 12,6-1-4,-3-2 64,6-4-60,-1 2 24,4-6 40,-3 0-76,9-6-24,-4-3-28,-2-6 28,-1 2-36,4-3 12,-1-4-40,-2 0 52,-6 0-12,-4-4-76,5 0-36,-2-1 76,-2-1-148,-3 1 8,4-3 52,-7 2 76,0 1-4,0 3 48,0 1 136,0 5 84,-7 2 84,7 3 16,0 3 36,0 4 72,0 3-96,0-1-196,0 2-128,0 5-28,-3 3 156,3 2 376,-6 7 136,6 5-4,-2 3-96,-4 1-96,6 3-64,0-1-20,-3-1-148,3-3-72,0-2-12,0-4 0,0-1-72,3-4 24,-3 0-36,0-4-28,6-2-164,-4-2-220,-2-1-148,6-2-172,-3-2-280,4 0-676,1-4-1997,-5-1-3543,3-6 187</inkml:trace>
  <inkml:trace contextRef="#ctx1" brushRef="#br3">12015 13893 744,'0'0'12425,"0"0"-9881,0 0-1687,-10 33-621,10-22 300,-3-4 712,3 1 68,0-3-428,0-1-340,0-1-196,0 2-132,0-4-84,0-1-76,0 0 24,3 0 96,-3-1 64,7-4-28,-4-2 52,2-2-136,1-5-72,0-1-56,-3-3-4,6-4-60,0 0-48,-4-1-48,-2-3-40,7 0-32,-5-4 68,4 3 152,-6 1 0,-1 0 8,8 3 40,-10 1-40,8 0-80,-8 4 32,6 1 40,-3 1 4,3-1 4,-3 5 8,3-2-4,3 4 4,-7 0 40,1 2 64,4 0-16,-4 3 24,-3 1-60,5 2-60,-2 2-108,-3 0-124,0 0-56,0 4-28,6 2 172,-3 1 140,3 3 8,-3 0 40,-3 0-36,6 6-4,-3-1 0,3-3-4,-6 4 0,0-1 8,0 0 60,0-1 112,0 3-32,-6-1-76,3-1-12,-3 0 36,3-3 28,-6 3 44,3-3-24,-2 1-48,-2-1 28,5-4-52,-4 2 0,0-3 0,0-1 0,3-1-12,-2-1-12,-2-1 28,8 1 20,-1-2-36,-6-2-52,4 2 40,2-2-48,-4 0 0,4 0-12,3 0-144,-5 0-88,5 0-116,0-2-76,0 0-172,0-2-280,0 2-408,0 1-660,0-5-1193,5 5-2343,-5-1-689,3-2 3821</inkml:trace>
  <inkml:trace contextRef="#ctx1" brushRef="#br3">12264 13923 9685,'0'0'7093,"0"0"-5409,0 0-1684,0 0 136,0 0-136,0 0 580,0 0 128,0 0 136,26 18-148,-16-16-296,4-1-196,4 1-68,-4 0-76,4-2 12,-4 0-68,10 0-4,-6 0-84,-4-2-12,1 0-76,-3 2-240,-4-1-220,2 1-248,-2 0-408,-5 0-744,-3-2-1149,0 2-3487,0 0-189</inkml:trace>
  <inkml:trace contextRef="#ctx1" brushRef="#br3">12276 13815 3252,'0'0'9185,"0"0"-6517,0 0-1508,0 0-523,0 0 419,0 0 496,0 0-248,0 0-244,0 0-272,0 0-196,24 1-168,-10-1-172,1 0-68,2 0-176,1 0-8,2 0 0,-2 0-8,3-1-88,-4 1-28,-5-2 52,2 2-108,-4 0-148,-7 0-264,2 0-84,-5 0-56,3 0-96,-3 0-236,-3 0-588,3 0-1189,-5 0 693,-5 0-2384,7 0-1329,-5 0 3473</inkml:trace>
  <inkml:trace contextRef="#ctx1" brushRef="#br3">12749 13704 9309,'0'0'6720,"0"0"-4971,0 0-1093,0 0-556,0 0 84,-27 0 332,22 4 452,-4 4 164,0 1-268,0 2-248,-6 3-156,3 3-72,1 1-36,-4 5-28,6-4-48,-3 0 4,6-1-76,1-2-12,5 1-12,0-1-24,0-3-84,3 0 12,5 0-24,2-4 16,1 0-16,4-3-48,-1-1 48,10-5-56,-3 0-4,-1 0-4,6-4-92,4-3-28,-7-1 40,1 0 24,2-3-84,1-2-48,-7-4-168,4 1-124,-6-2-48,-4-1 40,4-1 44,-10 0 84,1 1-12,-3 3 148,-6 0 68,-6-1 40,-3 7 116,-8-3 4,-1 1 0,-5 3 12,-1 0-8,-5 6 128,2 1 100,7 2-16,-6 2-8,8 1-208,-2 5-76,2-1-168,9-1 28,0-1-176,0 2-484,6-1-468,3 0-668,3-3-837,3-1-1511,-3-1-3117</inkml:trace>
  <inkml:trace contextRef="#ctx1" brushRef="#br1">3234 15029 652,'0'0'3104,"0"0"1045,0 0-2205,0 0-592,0 0-248,0 0-68,0 0-132,0 0-44,0 0 68,0 0-71,-13-6-185,13 6-92,0 0-24,-5 0-64,5-2-40,0 2-36,0 0-12,0 0 0,5-1-64,-5-2-96,3 1-220,4-2-24,-4-5-292,5-1 48,10-1 96,-1 0 136,1 1-48,-4-2 12,4 3-12,6 0-28,-10 6 4,-4-1 36,4 2-64,-6 2-56,-5 0 104,7 6 64,-5-3 68,-2 6 52,0 0 148,-3 3 12,0 0 28,0 3-4,0 1 36,-3 1-64,-5 1 4,5-2-12,-7 3-40,5-3-56,-4 1-16,1-4 0,4 1 28,-2 1-88,0-4-36,-2 0-12,2-3 0,-3 2-48,6-2 12,-3-2 48,6 2-48,-3-3-8,-2 1-4,5 0 0,-3-3-4,-4 2-68,7-1 0,0 4 64,-3-5-40,1 2 0,2 0-36,0-4-16,0 1 76,0 0-24,0-2 36,0 2-120,0-1 48,5-1 84,-5 0 44,10 0 40,-2-3 12,1 1 0,0-1-88,0-2 44,2 4-52,-1-3-8,4 2-56,-6 1-32,5 1 24,-5 0-12,4 0-48,-3 3 60,0 1-16,-4-3 76,5 4 4,-2-2 4,-5-1-56,0 3 0,5-3 0,-8-1 52,7 4 4,-4-3 0,-3-2-44,0 1 40,6-1 4,-6 0 4,2 0 0,-2 0-60,0 0-184,0 0-168,6 0 120,-6 0-196,0-1-144,3-1-176,-3-3-472,0 2-733,0 0-1007,-3-1-2728,3 1-485</inkml:trace>
  <inkml:trace contextRef="#ctx1" brushRef="#br1">3586 14760 1620,'0'0'248,"0"0"3641,0 0-1481,0 0-504,0 0-308,0 0-148,0 0-164,0 0-248,0 0-128,0 0-87,0 0-161,6 25-32,-1-17 76,-5 0-32,10 2-72,-5-1-112,-2 6-100,6 2-84,-1 1-12,7 4-12,-3-1 12,0 5-52,-3-1-84,-1 3 40,2 1 8,-2-1 100,1-1 104,-6-1-176,3-1-124,-3-1 24,-3 1-72,0-5-12,-3 1-40,-3-3 40,3-1 24,-6-2 52,6-1-28,-5-2-24,-2-1-60,5-3-8,-4 0-4,0-1-132,6-3-64,-3-1 4,3 1-72,0-4-124,-2 0-84,5 0-132,-3-1-256,3-4-296,0-2-876,0 1-2213,0-5-1767,0 5-825</inkml:trace>
  <inkml:trace contextRef="#ctx1" brushRef="#br1">4358 14980 288,'0'0'428,"0"0"2392,0 0 201,0 0-749,0 0-744,0 0-384,0 0-256,0 0-84,0 0-92,0 0-128,0 0-140,0-6-144,0 6-136,5 0-112,-5 0 12,0 3 124,4 1 100,-4 2 241,0 3 319,6 2 20,-6 5-80,3-1-76,-3 3-64,0-1-160,0-1-232,0-3-52,0 2-32,5-5-28,-5 0-8,0-5-28,0 1 0,0-3-8,0-1-4,0-2 36,0 0 100,0 0 120,0 0 240,0 0-148,0 0-44,0-2-52,0-1-104,0-4-124,0-1-12,-5-2-36,5-4-60,-3-3 52,-3 1-64,6-4-96,0-3-48,-4 1-24,-1-4 8,5 1 52,0 1-24,0-2-36,0 4-60,0 1 56,0 2 52,-3 3 36,3 1 80,-6 1-4,6 4-4,0 0 8,0 0-56,0 1 52,0 2 8,0-1 84,0 3 0,0 1-84,0-2-12,0 4-72,0 0 36,9-3-108,-9 2-52,9-3-20,5 4 60,-1 0 68,4-1 88,1 1-28,-1 2 40,4 0 0,-3 0-92,-1 2 44,-5 1 40,8 1-88,-11 0 20,6 1-8,-7 1 12,2-3 72,-5 5 0,-5-2 60,9 1 0,-9 2 16,0 0 116,0 2 12,-3 0 4,-3 3-16,1 1-32,-5-2-64,-4 4-88,5-3 112,0 1-12,0-3-60,-2 3-44,-1-4 0,3 2-4,1-3-4,1-2 0,-1-3-8,5 1 0,-3-3-48,6 0-12,0-2 12,0 1 0,0-2-60,9 2 120,-4-2 72,5 3 12,-2-2-12,1 1-72,3-2-56,-1 0-40,-2 1 24,6-1 8,-6 1 4,3 4-48,-4-2 36,1 2 12,-6-2-12,6 2 64,-9 1 8,6 0 0,-3-1 176,-3 3-104,6-3-64,-6 2 124,0 1 16,0-2-88,0 0 12,0 1 12,-6 0-36,6 1-36,0-1 44,-3-2-56,3 3-4,-6-1 4,6-1-8,-3 2-40,-3-4 48,6 4 0,-9-2 0,9-3 4,-5 4 56,-5-1 12,4-1 4,-2-1 8,-1 0-24,0 2 0,0-1-12,-2 0 0,-1 1 0,-2-2-36,-4 1 60,6-2-72,-6 2-4,10-2 4,-1-1 4,0-1 44,0 1 8,3-2-56,6 0-96,-5 0-36,5-3-12,0 1-316,5-1-120,1-4-136,0 1-96,-3-2-308,12 3-644,-7-2-1113,4 1-2431,-3 0-2657,3 2 5413</inkml:trace>
  <inkml:trace contextRef="#ctx1" brushRef="#br1">4757 14960 404,'0'0'1424,"0"0"-956,0 0 576,0 0 960,0 0-75,0 0-397,0 0-176,0 0 76,0 0 68,0 0-104,0 0-96,-8 3-195,8-3-137,0 0-16,0 0-8,0 0 20,0 0-40,0 0-160,0 0-204,6 0-284,-4 0-180,7 0-48,0 0 28,0 0 128,5 0-12,1-1-56,3 1-80,-3-2-52,3 2 112,-4 0-20,1-3-96,-7 3-144,4 0-52,-3 0 16,-6 0 0,6 0-4,-9 0 16,8 0-12,-8 0-88,0 0-8,0 0-16,0 0-120,0 0-76,0 0-60,0 0-196,-8 0-260,8 0-516,-3 0-1417,-3 0 169,6 0-2716,0-1-9,-3 1 5037</inkml:trace>
  <inkml:trace contextRef="#ctx1" brushRef="#br1">4942 14820 1396,'0'0'2568,"0"0"3633,0 0-3781,0 0-804,0 0-492,0 0-63,0 0-29,0 0-152,0 0-200,0 0-152,0 0-124,0-1-76,0 2-72,0 1 112,0 2 92,7 2 16,-4-1-124,2 4-88,-2-1-116,6 2-88,-4 1-48,2 0 36,2 0-36,-4 2 84,-2 0-48,7 0 40,-10-1 20,5 0-96,-2-2 0,-3 1 36,0-2 120,0 0-60,0 3 40,-3-3 44,-2 0 36,5 0 148,-10-1-76,2 0-104,-1-2-64,6 1-60,-6 2-68,0-1-4,1-3-12,-2 3-36,2-3-24,-1 0-12,6-1-76,0 0-128,-3 0-124,3-3-68,3 2-76,0-1-64,-6-2-84,6 0-220,0 0-448,0 2-504,0-2-593,6 0-651,-6 0-1772,3 0-457,3-2 4577</inkml:trace>
  <inkml:trace contextRef="#ctx1" brushRef="#br1">5342 14824 3300,'0'0'3285,"0"0"1155,0 0-2680,0 0-664,0 0-336,0 0 48,0 0 149,0 0-33,0 0-48,0 0-108,0-4-204,0 4-136,0 0-100,0 0-72,0 0 40,0-1 80,0-1-144,-3 0-124,-3-2-100,-6 2-8,9 1-48,-11-1 40,5 2 8,-9 2 48,6 1 24,-5 3-12,-1 1-60,1 3 0,2 2 128,1 1 164,1 3 204,-1 2 388,11 0-196,-6 5-244,9-1-152,0 3-124,0-1-48,9 0-116,3-4 56,-4-2-60,10-1-60,-1-2 48,4-7-84,-6 0-36,5-4 40,1-4 92,-3 0 12,-1-4 0,4-2-12,-3-1 4,-1-1-4,-5 2-72,-3 0-4,-1 0-44,2 3 24,-5 1-84,-5-2-24,0 4-16,0 0-164,0 0-124,0 0 0,-5 0-40,1 2-56,-2 2-140,3 2-480,-2-1-640,-4 3-601,6-1-1887,0-1-1705</inkml:trace>
  <inkml:trace contextRef="#ctx1" brushRef="#br1">6567 14773 1128,'0'0'4164,"0"0"-1171,0 0-649,0 0-804,0 0-324,0 0-188,0 0-208,0 0-104,0 0 29,0 0-49,0 0-136,-3-7-128,-3 7-136,6 1-40,-9 1-32,6 4-16,-3 2 60,-5 2 88,1 5 156,2 1 160,-10 2-152,6 4-128,-6 2-92,7-2-44,-3 2-64,-1-4 40,0 0-76,6-4-36,0 1-44,1-4-16,-2-2-48,10-2-12,-8-3-24,5-1-232,3-2-108,0-1-108,0 0-132,0-2-104,0 0-120,0 0-224,0 0-208,0 0-256,0 0-197,0-4-975,3 1-2340,3 0-461,-4-7 4769</inkml:trace>
  <inkml:trace contextRef="#ctx1" brushRef="#br1">6585 14764 64,'0'0'5384,"0"0"-3663,0 0-477,0 0-452,0 0-56,0 0-48,0 0 4,0 0-36,0 0-180,0 0-172,-3 3-84,3-3-28,0 0 60,0 0 44,0 0-56,0 0 64,0 0 12,0 2 28,0-2-56,3 4 340,-3-2 65,5 4 31,-2-2 8,0 6 20,5 1 0,2 2-20,-2 0-84,1 1-224,6 2-120,-6 1-96,2-1-16,-2 0-56,0-2-16,-6 0 0,5-3-8,-1 1-64,-4-4-48,3 2 0,-4-3-4,1-4 0,-3 5-4,0-4 8,0-1 44,0 1 16,0 2 0,0-5-48,0 3 0,0-1 0,0 2-12,0-2-48,0-1 0,0 0-48,0 1-28,0-1 4,0-1 12,-3-1-24,1 2-28,2 1 16,-6 0 56,3-1 28,-4 0 12,5-1 0,-7 3 44,3-4 0,-2 2 4,-2 2 8,-4-2-8,-1-1-8,6-1-64,-9 4 60,4-2 4,-4-1 8,4 1 72,-4 2-60,7-2 36,-2 0-48,-1 0 12,5 0 72,0-1-12,3-1-20,1 0-44,2 0-8,-4 0-4,7 0-84,-3 0-128,3 0-100,0 0-88,0 0-36,0 0-120,0 0 20,0 0-28,3 0-148,-3 0-376,7-1-481,-7 1-59,3 0-108,2 0-656,-2 0-784,0 1-925,-3-1 3073,-24 0-120</inkml:trace>
  <inkml:trace contextRef="#ctx1" brushRef="#br1">6340 15082 336,'0'0'832,"0"0"-688,0 0-144,0 0 156,0 0 392,0 0 340,0 0-328,0 0-336,0 0-84,0 0 56,0 0 68,-14 2 48,14-2 0,0 0 12,-3 2 81,3 0 131,-6-2 176,6 1 120,0-1 52,0 0-4,0 2-64,0-2-108,-3 0-76,3 0-56,0 1-76,0-1-52,0 0-80,0 0-36,0 0-68,0 0-60,0 0-16,0 0 16,0 0 12,0 0 8,0 0-20,0 0-52,0 0-40,0 0 24,0 0-8,0 0-52,0 0-28,0 0-44,0 0-4,0 0-8,0 0-56,0 0 64,-6 2-12,6 1-76,0-3 0,0 2-24,0-2 0,0 1 12,0-1 12,0 0-16,0 0-96,0 0 0,0 0 48,0 0 12,0 0 24,0 0 28,0 0 88,6 0 116,-3 2 48,-3-2 88,9 0 24,-3 3-24,-3-2 0,2-1-12,5 0-64,-7 0-24,5 0-24,-5 1-79,5-1-45,2 0-4,-4 0-61,-4 0-27,4 0-4,-3 0-20,3 0-28,-3 0-36,3 0-24,-3 0-192,3 0-112,-6 0-104,5 0-128,-5 0-68,0 0-72,6 0-268,-2 0-732,-4 0-708,0 2-521,0-2 1489</inkml:trace>
  <inkml:trace contextRef="#ctx1" brushRef="#br1">6937 14909 1188,'0'0'1616,"0"0"1657,0 0-897,0 0-1028,0 0-536,0 0-156,0 0 128,0 0 64,0 0-72,0 0-192,11-4-140,-11 4-104,0 5 24,6-2 88,-3 7 293,-3-2 39,0 6-52,0-2-28,6 5-116,-3-1-96,-3 1-16,0-1-24,0-1-76,0-2-84,0 0-160,6-4-20,-6-2-4,0-1-36,0-1 12,0-4 16,0 4-4,0-5 12,0 2 40,0-2 56,0 0 52,0 0 312,0 0-100,0 0-104,0-7-88,0 4-156,0-6-72,0-2-48,0-2-120,0-2-36,0-3-12,-6-2-72,6-3-28,0-1 28,0-4 32,6-1 52,-6 0 60,3-4-12,2 4 48,-5-3 16,3 4 44,4 2 4,-7 3 4,3 3 76,-3 4 60,5 3-36,-5 3-12,0 2-88,0-1-4,0 4 60,0 1 8,0 0 12,3 0-44,-3 4-40,3-1-108,-3 1-52,6 0-32,-3 0-12,6 0-16,-3 1 112,2 3 48,1 0-12,0 4 8,-3-2-20,3 2 0,0 1-12,0 0 36,-4 0-28,-2 2 84,6-2 4,-3 4 64,-6 0-56,6-2-8,-6 1 48,0 2-36,0-2 60,0 3-12,0-3 12,0 4 0,0-3-64,-3-1 80,0-1-80,-3 2 64,6-3-24,-3 0 24,-3-1 12,3-2 40,-2 0-40,-4-3 0,9 2 24,-9-4 0,9 2 16,-9-4-40,9 0-16,-6 0-68,1 0-108,1 0-40,-2-4-32,3 4-48,-2-2-148,5 2-72,-3-2 60,-3 2 8,6 0-132,-3 0-268,-3 0-556,6 0-424,0 2-113,0-2-295,0 2-828,0-1-1444,0 2 1219,6-3 1785</inkml:trace>
  <inkml:trace contextRef="#ctx1" brushRef="#br1">7559 14725 392,'0'0'4672,"0"0"-1915,0 0-681,0 0-736,0 0-300,0 0-32,0 0-16,0 0-80,0 0-96,0 0-111,0 0-109,0 0-96,0 0-32,-3 0-36,3 0-124,-5 0-76,5 0-84,-10 6-64,7-3-8,-5 5 20,-4 2-20,-3 4-16,-2 1 12,-1-1 28,3 2 32,-8 1 40,5-3-12,4-1 36,-1 0-16,4-2-8,-4-4 12,6 0-16,6 1-32,-6-4-52,6 1 0,-3-4-80,3 1-4,-2 3-12,5-4 8,0 1-56,0 0-24,0-2 0,0 0-16,0 2 16,0 0 24,0 1 60,0 1 12,0 0 60,0 2 24,0-2-20,0 2 8,5 0-36,-2-2 0,3 4 24,-3-2 4,9 1 8,-3-2 0,-1 0-12,2-1-64,4 0 0,-5 0 40,3-2-44,-1 2-4,-2-1 0,6-2 52,-7 3 200,2 0 344,-5 0-392,4-2-204,0 0-96,-3 1 12,-3 1-64,2-3-20,-5-1 36,0 2 8,3 1-92,-3-3-64,0 0-36,0 0-36,0 0-88,0 0-84,0 2-184,0-2-400,0 0-504,0 0-689,-3-2-1595,3-3-2365</inkml:trace>
  <inkml:trace contextRef="#ctx1" brushRef="#br1">7839 14802 288,'0'0'5565,"0"0"-661,0 0-2952,0 0-868,0 0-412,0 0-56,-27-1 80,24 2-3,-1 0-81,-4 4-80,-1 1-36,4 0 20,-5 2 40,2 2 128,-1 4 16,6 1-68,-6-3-136,6 6-128,-3-2-20,4-1-20,2 1-36,0-3-28,0 0-56,2-2-76,7-2-84,0 0-40,3-1 0,-4-2 0,7-3 0,2-2 4,-1-1 36,2-1 12,4-4-60,-1-3 0,-3 0-48,2-5 44,1 3-44,-3-2-36,-4-2-96,1 2-28,-1-3-104,-4-1-76,1-1 0,-5 3-88,-3-1 76,3 0 60,-6 1 108,0 3 24,-9 0 136,3 4 0,-5-1 72,-4 2 108,1 2 16,-4-1-52,0 4-72,-2 1 0,2 0-8,-6 0 0,13 0 0,-2 0-4,-1 1-88,11 4-56,-2-3-76,-5-1-184,7 0-396,-2-1-248,5 3-372,0-3-609,0 0-999,8 0-2312,-8 0 31</inkml:trace>
  <inkml:trace contextRef="#ctx1" brushRef="#br1">8837 14714 92,'0'0'1540,"0"0"-1412,0 0 172,0 0 2268,0 0-247,0 0-413,0 0-540,0 0-244,0 0-136,0 0-56,3-2-68,-3 2-256,0 0-28,0 0-12,0 0-75,0 0 7,0 0-40,0 0-16,-3 0 28,-3 2-140,3 0-108,-3 2-176,-3 0-48,1-1-56,-2 2-44,-1 0 96,2 0-4,-3 1 8,6-4 8,-2 6 4,-1-2 0,-3-1-4,9 1 4,-5 0-12,2-2 0,2 0 8,-2 2 44,6 0 8,0 1 24,0-4-84,0 5-48,0-1 40,0 1 8,10-2 44,-4 0-32,5 3 76,1-2-40,-3 3 16,5-3-64,4 0-4,-4 2-12,1-1-80,-3-1 8,3 2 76,-4-1-36,-1-1 44,1 3-68,-5-4 56,-3 4-44,2-6 56,-5 6 4,4-3 196,-4 2 52,0 0 56,-4-1 116,-1-2 80,5 1-112,-9-2-80,6 1-68,-5-2-32,1 1-64,-4-2-68,2 3-76,0-4-4,0 3-60,1-3-20,-5 0-36,2-2-16,3 2-20,1 0-52,-2-2-36,9 0 12,-8 0-60,8 0-64,0 0-36,0 0-12,0 0-52,0-4-196,6 2-492,-4-3-529,4 1-967,4-2-1440,-2 1-141,-5 2 1221,8-4 2180</inkml:trace>
  <inkml:trace contextRef="#ctx1" brushRef="#br1">9054 14927 3908,'0'0'3965,"0"0"-2149,0 0-384,0 0-560,0 0-24,0 0 156,0 0 12,0 0-184,-27 4-176,27 3-131,-3-1-29,1-2 12,2 5-112,0 3-24,-6-3-4,6 2 24,6-1 0,-6 2-12,5-3-100,2 0-108,-4-3-88,5-1-40,1 1-44,0-4-8,6-2 8,-10 0 0,10-2 88,-3-4-88,-4-1-64,7-1-80,-3-1-16,-3-2-12,0 1-72,-6-4-12,2 3-24,-2-2-28,4 1 36,-7 1 64,0-2 84,-7 2 112,4 2 12,-2 0 76,-4 2-76,6 1 0,-12 1 12,9 1 60,-9 2 76,7 2 48,-1 0 40,1 0-16,-2 0-84,5 2-136,-4 0-120,3 3-16,3-3-48,-3 2 36,3-1-24,-3-1-84,6 2-188,0-1-348,0-1-293,0 0-427,0 2-344,0-2-1176,0-2-2169,6 1 465</inkml:trace>
  <inkml:trace contextRef="#ctx1" brushRef="#br1">10029 14791 12,'0'0'1084,"0"0"-732,0 0-352,0 0 1604,0 0 24,0 0-179,0 0-333,0 0-116,0 0-184,0 0-88,0-2-8,0 2 80,0-4 8,6 4-12,-6 0-56,0-1-80,0 0 8,0 1 12,3-2-24,-3 2-55,0-5-141,0 5-88,0 0-88,0-1-72,0 1-16,0-2-24,0 2 52,0-4-52,-3 4-172,-3-2-112,4 1-84,-8-1-40,-1-2 52,-4 4 72,3 0 100,-3 0 12,4 0 88,-1 0 8,-3 0 52,4 3 88,-4 0-16,6 0-20,3-1 20,-3 3 60,0 0 124,4-1 148,-4 4-4,9 1-76,-3 0-60,-3 0-120,6 3-72,0-2-52,9 2-164,-9-2-4,9 1-60,-1-3-36,7-3-12,-9 2 8,12-5 4,-9-2 84,8 0-36,-5-2 0,5-5-48,-7 2-4,4-6 16,4 1-24,-13 2 44,4-4 52,0-1-56,-3 1 64,3-3-64,-7-2-116,5 1 88,-4-3 12,3 0 0,-4 0-124,1-2-60,-3 1-12,0 2 72,0 1 12,0 1 60,0 1 136,0 2 4,0 4 144,0 3 72,0 0 36,0 6-136,0-2-28,0 2-92,0 0-148,0 0-72,0 4 148,0 4 72,0-1 340,0 8 76,0-3-64,0 5-72,0-1-36,0 2-88,0 3-32,6-1 56,-6-2 28,0 1-64,0 1-24,-6-3 4,6-3-64,0 0-52,0-1-8,-3-1-4,3-4-44,-2 2 36,2-3-52,0-4 4,0 3-24,0-4-36,-6 0-232,6-2-132,0 2-176,0-2-108,0 0-88,0 0-64,6-2-308,-6 0-977,2-6-1923,1 5-2793</inkml:trace>
  <inkml:trace contextRef="#ctx1" brushRef="#br1">10369 14595 2948,'0'0'1484,"0"0"2633,0 0-2629,0 0-544,0 0-224,0 0 200,0 0 164,0 0-80,0 0-136,0 0-35,0 0-73,-5-18-140,5 17-348,-3-4-208,-3 5-60,1-2 44,-5 2 16,2 0 20,-1 2 52,0 4 76,0 2 80,-2 1 152,1 2 280,2 2-4,-1 3-40,3 3-84,-3 1-88,0 0-180,9 1-52,-2-1-104,-4 1-4,6-3-76,0-2-88,6-2-4,-4 0 12,-2-2-4,9-1 0,-9-1 0,9-3 0,-9-2-8,6 1 0,-3-2 12,6-1 0,-4 1-4,5-4-8,-5 0-72,4 0 0,0-2-12,8-1-124,-1-1-56,-2 1 20,4-4-44,-1 4 80,1 0 52,-7 3 20,4 0-92,-6-2-184,0 2-176,-6 0-216,0 2-436,-3-2-680,0 3-153,-6 0 73,0-1-376,-3 3-2028,1-4-737</inkml:trace>
  <inkml:trace contextRef="#ctx1" brushRef="#br2">3341 16040 444,'0'0'260,"0"0"5441,0 0-3065,0 0-724,0 0-756,0 0-336,0 0-92,0 0 108,0 0-16,0 0-104,-5-1-123,5 1-129,0 0-104,5-2-28,-5 2 52,0 0-24,0 0-52,0 0-88,0 0-12,0 0-60,0 0-24,0 0 36,0-2 32,0 0 92,4 2-176,-4-2-108,0-1-184,6 0-48,2 0 36,-2 2 12,4-4 76,-2 5 20,6 0 80,-1 3 8,-2 1 12,-2 2-12,0 2-68,5-1 60,-4 3-76,-7 0 80,5 0 4,-8-2-48,9 3-4,-7-2 52,-2 0 160,0-1-12,0 1 36,0 0-64,0-1-8,0-3-40,0 1 64,0-1-124,0-2 96,-2 3 4,-7-2 8,9-1 4,-3 2-116,-2-1-8,2 2-4,-7-1-8,5 2 4,-4-1-40,0 2-28,6-1 16,-6-2 12,1 2-100,5-1 64,-4-2-40,4 0-24,3-2 28,-5-1 20,5-1 40,0 0-12,0 0-128,5 0-56,-2 0 208,7 0 48,-2 0 220,4 0-24,-3 0-60,5 0 60,-1 0-60,-5 0-52,10 0-72,-7 0 48,5 1-60,-8-1-108,3 5-64,2-2 0,-5 3 72,-2-1-44,3 2 56,-6 1-8,3-1 96,-6 3 68,3 0 252,-3 0-76,0 3 12,0-3-96,0 2 12,0-2-24,0 3-148,-3-4-48,-3 2 48,6 0 76,-3-2-4,-3 0 0,3-1 16,-3-2 116,-2-2 40,-2 2 48,5-2 0,-10 2 72,6-4 0,-2 3-84,-5-2-64,5-1-20,-7 2-40,10-2-24,-10 0-8,6-1-64,1 1-12,-4-2-48,6 2-12,1-2-160,4 0-44,-2 0 0,6 0-88,0 0-144,0 0-220,0 0-268,0-2-472,0-1-1216,10-3-2069,-10 0-3072</inkml:trace>
  <inkml:trace contextRef="#ctx1" brushRef="#br2">3688 15954 1248,'0'0'5745,"0"0"-3073,0 0-800,0 0-616,0 0-352,0 0-232,0 0-124,0 0-160,0 0-160,0 0-64,0 8-64,7-3 136,-4 6-84,5 1 289,4 3 207,-3 3 60,5 3-140,-2 3-152,0 0-20,6-1-176,-10 3-24,1-1-88,-3 3-20,-4-4 32,5 0 52,-4-1 120,-3-1 112,0-2-76,0 0-120,-3-2-112,-6-1 88,3 1-28,-3-2 52,1-2 8,-2 2-8,-1-3-4,-1-1-32,-3 2-64,7-4-72,-10 2-36,7-4-220,1 0-32,2-3-112,-1-1-36,9-4-172,0 4-268,0-4-360,0 0-528,0-4-1245,9 0-3231,-9 1-2021</inkml:trace>
  <inkml:trace contextRef="#ctx1" brushRef="#br2">4608 16093 2984,'0'0'8001,"0"0"-5465,0 0-1244,0 0-524,0 0 65,0 0 79,0 0-120,0 0-312,0 0-296,0 0-172,8-25 40,-2 15 8,-6 3 52,0 0 24,0 0-4,0-1 104,0 1-228,-6-2 52,4 1-12,-4 1 40,3-1 8,-6 0-92,0 3-4,0-2-84,-3 2-76,4 0-36,-7 1 36,6 4 24,-2 0-12,-1 2 40,3 5 32,0 2 76,1 2 248,-2 4 44,2 6-8,-1-1 20,0 5 88,6 1 144,-3 1 268,6 2-292,0 0-248,0-2-68,6-1-40,3-1-108,-3-4-44,3-1 0,6-5-4,-4-2 0,4 0-8,-1-6-148,-5 0 24,6-1 8,-4-5 52,5 2-72,-2-3-52,-5 0-32,0-3-52,5 2 0,-4-1-60,-5-2 8,1 2 28,-3 0 0,5 0 32,-8-1-60,7 3-12,-4-2 0,2 1-212,-5-3-520,3 1-421,-3 2-351,6-3-556,-6 1-2160,0 1-105,3-1 3025</inkml:trace>
  <inkml:trace contextRef="#ctx1" brushRef="#br2">4831 16137 4408,'0'0'9737,"0"0"-6568,0 0-1589,0 0-780,0 0-140,0 0 96,0 0 68,0 0-60,0 0-304,0 0-376,0 0-84,23-2-116,-11 2 116,0 0 204,6 0-92,-1 0-104,1 0-4,-7 0-4,7 0 4,-4 0 64,-7 0-68,7 0-84,-5 0-184,-5 0 148,4 0-24,-2 0-196,-3 0-84,2 0 36,-2 0 36,-3 0 20,0 0 4,0 0-392,0 0-776,0 0-604,0 0-1741,-3 0-963,3 0-1477,-8 0 4777</inkml:trace>
  <inkml:trace contextRef="#ctx1" brushRef="#br2">5030 16000 5156,'0'0'8073,"0"0"-5745,0 0-1271,0 0-621,0 0 24,0 0 160,0 0 44,0 0-208,0 0-64,0 0-96,7 25-40,1-13-84,-2-1-28,-3 1-20,5 3-4,-1 0-44,2-3 56,-7 3 16,4-4 228,-3 4 256,4-5-596,-2 1-36,-5-1-72,0-1-16,0 0 88,0-1 52,-3-1 56,1 0-24,-8 0-12,4 1 24,-2-1 16,-2 0-40,2 1-12,-3-4-52,-2 4-4,5-2-4,-1-3-96,4 3-76,5-3-264,-4 2-292,4-4-284,0 2-288,0-3-640,4 3-1237,-4-3-2891,5 0-1185</inkml:trace>
  <inkml:trace contextRef="#ctx1" brushRef="#br2">5321 16040 2552,'0'0'1864,"0"0"3413,0 0-3009,3 26-456,6-10-168,-9 2-99,6 5-93,-3-1-236,3 3-140,-4-1-200,-2 0-280,7-3-196,-4-2-84,3-3-112,-6-1-60,2-6 12,-2 0 28,0-3-64,0-3 0,0 0 0,6-3 28,-6 1 32,0-1 72,0 0 220,0-4-28,0-3-168,0-4-236,-6-1-40,6-5-72,-2-4-12,2 0-12,-6-2-48,6-2-48,-3-1-48,3 1 32,-7-1 28,7 0 60,0 1 120,0 7 4,0 0 68,7 3 0,-7 2-72,3 4 0,3 1-8,-4 2-88,4-2-12,3 1 0,-3 0-24,3 1 24,-1 1 8,7 1 28,-6 0 12,0 2-60,-3 2-12,3 0-4,-1 0 4,1 2 96,-3 6 36,3-3 0,-1 3-4,-2 0-56,4 4 56,-5-2 0,-2 5 4,6-1 0,-9 4 0,6-2-60,-3-2 52,3 7-4,-6-5-36,3 2 48,-3 1 12,5-3 84,-5 2 36,0-1 124,0-1-52,0 1-72,0-4 28,-5 4-28,2-3 12,-3-2 48,3-1-12,-3-1-20,3-2-4,-3 0-48,-2-3-12,-2 1-36,7 0-52,-5-5 52,-1 1-52,0 0-8,0-2-4,1 0-8,-1 0-48,3 2-24,-3-2-72,3 0-64,-2 0 16,4 0-48,-2 0-100,6 0-68,0 0-64,-3 1-96,3-1-112,0 0-256,0 0-360,0 0-616,3 0-545,-3 0-519,0-3-1988,6 3-361,-2-4 3877</inkml:trace>
  <inkml:trace contextRef="#ctx1" brushRef="#br2">5777 16092 888,'0'0'9001,"0"0"-6157,0 0-1216,0 0-704,0 0-184,0 0-47,0 0-157,0 0-212,0 0-116,29-2-32,-20 2 256,9 0 96,-10 0-36,13 0-148,-7 0-136,-2 0-124,-3 0-84,2 0-172,-1 0-36,-2 0-36,-2 0-24,3 0-52,-6 0-236,-3 0-124,6 0-128,-6 0-237,0 0-431,0 2-664,-6-2-672,6 1-1465,-3-1 245,-3 2 3028</inkml:trace>
  <inkml:trace contextRef="#ctx1" brushRef="#br2">5788 16239 168,'0'0'9041,"0"0"-4869,0 0-2712,0 0-944,0 0-292,0 0 292,32 8 277,-22-8 39,1 0-216,7 0-172,-7 0-184,5-2-88,1 2-88,-5-2-84,-1 1-40,-2-2-84,0 3-108,0-2 0,-1 2-300,-5 0-100,-3 0-152,7 0-197,-4 0-279,-3 0-456,0 0-612,0 0-1788,0-1 43,0 1 2653</inkml:trace>
  <inkml:trace contextRef="#ctx1" brushRef="#br2">6232 16033 3068,'0'0'6073,"0"0"-1557,0 0-2720,0 0-976,0 0-431,0 0-229,0 0 64,0 0 76,0 0 184,0 0 196,-18 21 8,15-9 72,-2 2-88,2 3-76,-4 3-84,4 0-28,1 1-96,2-2 0,0 0-40,2-3-44,1-1-76,7-3-56,-5 0-88,4-5-76,-1 0 40,5-1-36,-2-5 48,7-1 12,-4 0 12,-1-3-36,4-6 48,1 0-84,-7-5 28,7-1-40,-7 2-120,7-2-24,-9-2-144,0 1-40,0-2-228,-3 0-12,-6-1 12,0 3 104,0 0 136,0 0 72,-6 4 232,-3 1-12,0 1 24,0 7 244,-9-3 12,7 5-48,-7 1-124,7 0-80,-4 1-4,0 4-44,0-3-44,7 4-68,-1-2-4,6 3-20,-2-1-124,1-1-244,-2 1-556,6-1-412,0 1-725,0 1-923,0-2-2768,0-1-89</inkml:trace>
  <inkml:trace contextRef="#ctx1" brushRef="#br2">7357 15842 196,'0'0'10921,"0"0"-7905,0 0-1260,0 0-727,0 0-209,0 0-164,0 0-16,-30 10-148,22-4-164,-10 4-180,3 1-148,-3 3-36,4-2 36,-4 1 12,3 0 108,1-2 52,5-1-12,0 2-40,0-4-20,9 2-100,0-2-72,0 5-112,0-3-24,9 0-88,0 2 4,6-1-28,-3 0 64,-1-2-28,3 0-24,-1 0-48,1 0 8,-2-2 64,-3 1 72,2 1 88,-1-1 72,-5-1-20,4 2 72,-6-2 432,3-2-72,-3 3-284,-3-1-68,0-1 252,0-1 148,-3 2 48,-3-1-40,3-2-60,-3 3-28,3-1-56,-5-1 8,-7 0-24,6 1-48,3-1-52,-9 1-36,4 0-56,1-3-52,2-1-12,-1 4 0,1-5-88,4 0-116,-2-1-112,4 3-88,2-3-132,0 0-212,0 0-164,0 0-268,0-4-1169,2-2-2159,4 0-749</inkml:trace>
  <inkml:trace contextRef="#ctx1" brushRef="#br2">7512 16106 3664,'0'0'9713,"0"0"-6961,0 0-1387,0 0-869,0 0 208,-3 26 304,3-19-44,0-1-296,0-3-252,0 2-188,0 0-228,0-2-108,0 0-292,3 1-160,-3-2-148,0-2-188,0 0-248,0 0-432,0-2-429,0-2-2279,0-1-2905,6-6 4081</inkml:trace>
  <inkml:trace contextRef="#ctx1" brushRef="#br2">7533 15903 3892,'0'0'8661,"0"0"-5741,0 0-1787,0 0-1133,0 0-353,0 0-155,0 0 232,0 0 48,0 0-224,0 0-472,0 0-1108,8 10-3056,-8-5-617</inkml:trace>
  <inkml:trace contextRef="#ctx1" brushRef="#br2">7607 16168 5549,'0'0'6020,"0"0"-4356,0 0-1664,0 0 64,0 0-64,0 0 748,0 0 228,0 0 320,0 0-75,0 0-229,0 0-256,0-2-356,5-1-12,-2-2 48,-3-3 72,6 3 84,-3-5-76,2 1-132,-1 0-24,-1 0-36,3 0-28,-4-2-104,-2 2-160,9 2-12,-9 1-12,6 0-40,-3 3 40,-3 1-84,0 2 12,6 0-12,-6 0 36,3 0 60,3 3 8,-4 1 112,4 4 48,4 1 16,-5 0 56,-5 2-60,9 0-96,-1-2-84,-8 0-112,7 0 40,-4-1-12,3-3 12,-4 1-12,4-1-72,-6-2-196,3-1-48,-3 0-84,7 0-76,-7-2-120,0 0-112,0 0-236,0 0-332,0-2-361,-7-2-1431,7-2-3480,0 1 347</inkml:trace>
  <inkml:trace contextRef="#ctx1" brushRef="#br2">7868 16040 5396,'0'0'6009,"0"0"-3833,0 0-1072,0 0-640,0 0 4,0 0 465,0 0 235,0 0-180,0 0-200,0 0-288,0 0-280,6-1-216,-6 1-4,0 0-96,0 2 96,-6 3 96,6-2 100,-3 5 24,-1 1-12,-4 0 20,2 0 28,3 0 48,3 3 24,-5-2-96,5 0-28,0-2-80,0 0-28,0-1-84,0 1 0,0-3-12,5 0-48,-2-1 0,3 2-52,2-3-56,-1-3-72,2 3-40,-1-3-24,7 0-108,-3-3-124,3 1-212,-10 1-492,4-5-904,-1 2-2057,-8-1-3304</inkml:trace>
  <inkml:trace contextRef="#ctx1" brushRef="#br2">7997 16119 7737,'0'0'7512,"0"0"-5467,0 0-2045,0 0-348,0 0 248,26-2 100,-17 0 908,3 0-140,-3 0-128,-1 1-212,2-1-108,-5 0-4,4-2-36,-6 2-96,2 1-76,2-3-96,-7 2-12,6 1-12,-6-3-48,0 0 60,0 0-48,-6-1-160,2 0-24,-4 1-72,-1-4 20,1 7 64,-2-1 112,2 1 108,-1 1 244,3 1 148,0 2-24,3 3 32,-3 2-180,3-4-112,-2 8 28,5-3 32,-3 2 4,3 0-16,0 0-32,0 0-40,0-1-36,3 2-40,2-5 4,-2 2-12,3-4-4,-3 1-104,3 0-12,0-2-28,3-3-44,-1-1-76,2 0-136,4 0-232,-6 0-280,8-5-168,-8 3-889,7-4-2979,-6 1-2561</inkml:trace>
  <inkml:trace contextRef="#ctx1" brushRef="#br2">8869 16080 12421,'0'0'4401,"0"0"-3085,0 0-872,0 0-24,0 0 436,0 0 112,0 0-408,0 0-232,0 0-88,24-4-128,-16 3-100,7 1 108,-6 0 12,8 0-8,-2 0-40,-1 1-12,-4-1-72,-2 0-84,1 0-124,-2 3-180,1-2-400,-8-1-236,3 2-168,-3-2-340,0 2-649,0-2-895,0 0-2720,-3 0 167</inkml:trace>
  <inkml:trace contextRef="#ctx1" brushRef="#br2">8887 16159 12481,'0'0'4037,"0"0"-3461,0 0-528,0 0-44,0 0 444,29 20 540,-20-17 312,0-2-504,6 0-284,2-1-208,-5 0-100,-1 0-80,5-1-124,-5 0-8,0-2-164,-4 3-448,-4-2-280,2 2-340,-2-1-404,-3 1-629,0 0-887,-3-2-2820,-2 2 727</inkml:trace>
  <inkml:trace contextRef="#ctx1" brushRef="#br2">8590 16029 1228,'0'0'560,"0"0"6365,0 0-4741,0 0-936,0 0-520,0 0-128,0 0 88,0 0 448,0 0-51,0 0-89,0 29-168,0-13-100,0 2-88,0 0-88,0 4-52,0-3-12,-3 1-64,-3-1-84,6 0-60,0-7-28,0 0 4,0-3-24,0-4 20,0-1 40,0-2 104,0-1 148,0-1 12,0 0-88,0-1-8,0-5-76,6-4-168,-3 0-144,3-7-64,-3 1-8,-3-4-8,6-1-52,-6 0-204,0-3 24,0 0-40,0-2 16,0 1 0,0-3 36,0 3 68,0-3 64,0 5 48,0-1 44,0 2 4,3 1-4,-3 3 4,5 2 84,-2 2-84,0 1-12,-3-2-36,10 6 36,-5-2-36,-2 2 48,6 0 0,0 1 0,0 1-12,2-1-36,-2 5-24,0 1-24,-3-2-24,-4 4-36,8 0-28,-4 0-8,-4 4 12,4 1 20,-3 3 156,3 1 4,-3 1 100,0 2-4,-3 1 0,6 3-48,-3-1-48,-3 1 0,0 2-12,0-2-36,0 0 44,6-2 0,-4 3 4,-2-3 48,0-2 24,0 1 24,0-3 0,0 1 40,0-2-40,-8 2 0,8-1 12,-9-2 0,9 0 36,-6-3-12,-3 2-20,1 1-28,2-2-12,-4-3-24,2 1-36,-1 0 0,6-1-8,-3 1 8,0-2-12,-2-1-4,2 3 0,2-2-8,-1-2-84,2 2-36,-3-2-40,6 2-56,-3-2-48,3 0-64,-5 0-68,5 0-76,0 0-160,0 0-252,0 0-520,0-2-848,5-2-1933,-2 0-1695,-3 1-1453</inkml:trace>
  <inkml:trace contextRef="#ctx1" brushRef="#br2">9427 16013 900,'0'0'508,"0"0"-444,0 0 2388,0 0-287,0 0-321,0 0-544,0 0-228,-11 26 48,11-16-56,-3 1-68,-4 4-44,7-2 8,-3 1-156,-2-1-151,5 0-105,-3 0-64,-3-1-100,6-2-64,0-3-48,0 2-52,0-4-12,-3-1-36,3 0-36,0-2-12,0 0-28,0-2-24,0 0 4,0 0-16,0 0-56,0 0 4,0 0 4,0 0 64,0 0 32,0 0 4,0 0 20,0 0 4,0 0 8,0 0 88,0 0 84,-6-4-120,6-2-40,0-1-80,0-4-76,-3-1-44,3-3-4,-6-1 36,6-3 12,0-1 0,0 0-4,0-2 4,0 0-4,0 0 4,0 2 8,-3 0 0,0-1-8,3 5-12,0-2-84,-5 1-64,5 5 4,0-4 48,-3 4-40,3 1 28,0 0 8,0 4 28,0-3 12,0 4-16,3 0 28,-3 0-24,5 1-16,-2 2 16,0-3-28,6 0 4,-3 3 32,3-2 72,-1 0-4,5 2 0,-2 0 8,4 1 0,-3 0 0,2 0-8,-5 2-140,3 2-32,-4 2-4,2-1 36,-2 2 148,-5 3 132,5 1 16,-1 0 48,-7 2 36,3 0-12,-3 2-24,0 1-24,0-1-60,0 1-4,0 1-24,0 1 40,-3-4-64,-4 2 0,5-2 16,2-1-64,-6-1 0,3 0 0,-3-3 60,6-2-12,-8 1 48,8-1-8,-10-1 20,8-3 16,-1 4-40,-6-3 24,4-2-48,1 1-20,-2-1-52,3 0 0,-2 0-4,2 0-8,-3 0-88,6 0 16,0 0-24,-3 0-28,3 0-32,0 0-64,0 0-48,0 0-112,0 0-204,0 0-152,0 0-140,0 0-200,3 0-453,-3 0-815,0 0-2316,0 0-841,6 0 3529</inkml:trace>
  <inkml:trace contextRef="#ctx1" brushRef="#br2">9653 16068 3132,'0'0'1600,"0"0"3661,0 0-3161,0 0-772,0 0-400,0 0-104,0 0-48,0 0-143,0 0-209,0 0-128,3 2-144,0-2-96,-3 0-52,9 0 4,0 0 228,0 0 112,-1 0 32,2 0 40,1 0 84,3 0 196,-2 0-200,-6 0-464,3 2-36,-6-2-184,3 2-24,-3-2 12,-3 0-12,0 0 0,0 0-108,0 1-128,0-1-112,0 0-36,0 0-104,-3 1 212,-3-1-373,3 3-787,-3-2-860,3-1-1964,-3 2-49,4-2 2601</inkml:trace>
  <inkml:trace contextRef="#ctx1" brushRef="#br2">9982 16064 3588,'0'0'5673,"0"0"-3737,0 0 280,0 0-960,0 0-512,0 0 12,0 0 33,0 0-93,0 0-76,0 0-140,-29 11-148,20-6-136,0 1-84,0 1 36,6 2 84,-5 2-36,2-1 48,-3-1-12,9 0-24,-3 0-88,3 0-8,-6-2-72,6-3-40,6 3-12,-3-2-100,-3-3 4,9 0 0,-3-2 56,-3 0 52,5-2 12,1-3 0,3 0 4,-3-5-16,-1-1-52,2 1 4,-2-5-60,1 2 8,-3-2-32,3-1-4,-4 2 52,-5-1-112,9-1-100,-9-1 112,0 0 24,7 2 104,-7-1 56,0 4 4,0-3 4,0 4 88,0-2 116,-7 3 32,7 2 36,0 2-60,0 1-48,0 4-36,0-4-88,0 5-40,0 0-8,0 0-72,0 0-40,0 0-32,0 0-40,0 0-76,0 6 128,0-1 132,7 5 208,-5 0 148,-2 5 32,6 0-32,-6 1-124,0 4 44,3-2 80,-3 1 116,0-1-96,0-1-172,0-2-140,0-3-64,0 1-108,0-4-24,0-2 24,0-1-52,6 0-276,-6-5-244,0 1-248,0-2-396,2 0-680,-2-5-1121,7 1-4491</inkml:trace>
  <inkml:trace contextRef="#ctx1" brushRef="#br2">10179 16075 11549,'0'0'5633,"0"0"-3961,0 0-1192,-6 27-396,0-19 504,6 1 400,0-2-16,0-1-208,0-3-256,0 3-288,0-2-136,0-3-24,0 1 12,6 0 48,-6-2 24,0 0 28,3 0 32,0-5 48,-3-1 52,9-1-100,-9-6-48,8 2-108,-8-4-48,10-3-60,-5 0-96,-2-2-24,3-2 8,3 0-68,-3-1-12,-6 0 8,8 3 28,-2-2 144,-3 5 72,-3 1 4,9 4 152,-9 0-24,0 4-32,6 0-96,-6 0 44,3 3 0,-3 0 36,0 0-24,6 4-60,-6-1-8,0-1 0,0 3 0,0 0 4,0 0-44,3 0-24,-3 0-36,0 0-52,5 0-8,-1 0 24,2 0 12,-3 5 20,-1-2-8,7 5 24,-9-1 36,9 1 52,-3 0-4,-3 4-80,3-4 92,-4 6 4,4-2-4,-3 1 4,4-1 0,-7 1 80,2-1-24,-2-1 0,0 0-48,0-1 96,0 2 52,-2-4 20,-5 2-12,-2-1 16,7-2 20,-7 0-24,3-1 0,-3-2-48,0 2-36,4-4-44,-5 1-4,2-1-48,2 0-60,-3-2-76,7 0 4,-5 0-24,7 0-36,-3 0-76,-3 0-80,6 0-112,0 0-96,0 0-100,0 0-388,0 0-780,6 0-1233,-3-2-2923,-3 2-1837</inkml:trace>
  <inkml:trace contextRef="#ctx1" brushRef="#br2">10596 16031 3788,'0'0'924,"0"0"3369,0 0-2545,0 0-616,0 0-352,0 0 64,0 0 272,0 0 204,0 0-103,0 0-213,0 0-116,-9-2-92,18 2-148,-9-1-332,8-2-32,-1 3-20,4-3-20,-2 2-36,3-1-28,5-1-32,-7 3-76,-2-1-72,6 1 0,-7-2-168,-1 2-40,-3 0-24,5 0-12,-8 0-228,6 0-212,-6 0-196,0 0-280,0 2-540,0-1-825,0-1-1335,-6 5-1169,6-4 233</inkml:trace>
  <inkml:trace contextRef="#ctx1" brushRef="#br2">10593 16117 6885,'0'0'6832,"0"0"-4320,0 0-1735,0 0-629,0 0 324,0 0 284,0 0 264,29 15-140,-14-14-344,-3-1-204,-1 0-128,4 0-68,2 0-64,-10 0-72,7-1 0,-1 1-108,-8-2-428,-2 0-392,3 2-236,-6 0-260,3-2-693,-3 1-1975,0-1-3113,-3-2 4033</inkml:trace>
  <inkml:trace contextRef="#ctx1" brushRef="#br2">11198 15990 1644,'0'0'9101,"0"0"-6385,0 0-1080,0 0-596,0 0-359,0 0 103,0 0-80,0 0-36,-26-20-152,17 19-100,-3-3-52,3 4-8,-3 0-16,-2 0 24,5 0 64,-3 2-4,1 3 24,-5 1-72,8 1-52,-1 1-116,4 2-112,-2 2 24,4-2 0,-2 5-36,5-4-8,0 6-64,0-5-4,5 1 36,5 0-44,-7-2-4,5-2-44,-5 0 44,5-1-4,2-3-68,4 0 16,-5-2-48,-3-1-24,3-2-12,-1 0-88,2 0-116,-2-5-136,1 3-112,-1-1-168,-4 0-212,5-3-608,-1 0-833,1 1-1519,-3 2-2040,3-3-225</inkml:trace>
  <inkml:trace contextRef="#ctx1" brushRef="#br2">11391 16066 5533,'0'0'7184,"0"0"-5568,0 0-844,0 0-120,-25 0 593,15 0 315,8 2-172,-7 2-316,3-1-340,0 2-296,-3 3-132,4-1-136,2 3-36,-3-2-8,3 4-16,3-4-64,0 2-44,0-2-72,3 0-24,6-1-16,-4-3-8,4 0 24,-3-2 84,9-2-48,-7 0-16,2-6 4,-2 2 0,1-3 0,-3-2 24,3 2 40,-1-4-100,-8 2-236,6-4 104,-6 2 140,3-4-32,-3 3-112,0-2-24,0-3 60,-3 5 28,3-1 56,-6 2 120,3 4 0,-2-1 0,2 5-80,-3 1-112,0 2-76,0 0-32,3 4-200,-3 2-336,-2 2-404,4 2-301,-2-1-419,6 2-2016,-8 0-965,8-4 629</inkml:trace>
  <inkml:trace contextRef="#ctx1" brushRef="#br2" timeOffset="0.99">11516 16110 8565,'0'0'5000,"0"0"-3792,0 0-868,0 0-164,0 0 400,0 0 357,0 0 443,0 0-328,0 0-424,0 0-172,0 0-96,17 18-100,-8-23-24,0-1 48,5-1 96,-8-1 240,3-1-56,-1 0-176,-2 1-128,-3 0-100,4-2 12,-5 3-32,4-3-76,-3 2-52,3 0-8,-6 4-44,2-1 40,-2 2 0,0 3-56,0 0-40,0 0-32,0 0-48,3 0-64,-3 3-8,0 4 196,0 3 56,0-2 72,-3 6-72,3-1-36,0-1-48,0 0-12,0-4-40,0 2-92,3-5-416,-3 1-48,7-1-136,-4-3-224,5-2-280,1 0-489,0-3-603,0-3-1968,-1 0-765,-5 1 941</inkml:trace>
  <inkml:trace contextRef="#ctx1" brushRef="#br2" timeOffset="0.99">11838 15945 5320,'0'0'11322,"0"0"-8182,0 0-2040,0 0-820,0 0-48,-29 4 264,20-2 316,0-1 36,-2 3-196,1 2-268,5-3-152,-4 2-112,1 2-112,8-2-8,-10 2-84,10 1-16,0-2-32,-3 0-12,3 1-48,0 2-48,3-1-16,-3 0-8,10 0 20,-10 0 64,8-1 96,-2 1 0,-3-1-28,2 0 16,5 0 12,-7 0 36,2-1-12,1 1-12,-6-1-28,0 0 28,6-3 64,-6 4 8,0-3 36,-6 2 88,6-1-4,-3-2 60,0 3 40,-5-1 8,2-1-8,-3-2-28,6 2-72,-3-2-64,-2 1-56,-2-3-120,7 0-108,0 0-76,-2 0-108,5 0-84,0 0-112,0-2-180,0-4-852,5-1-2105,-2 1-2615,0-2-1569</inkml:trace>
  <inkml:trace contextRef="#ctx1" brushRef="#br2" timeOffset="0.99">11914 15987 13093,'0'0'5305,"0"0"-3709,0 0-1132,0 0-392,0 0 284,0 0 336,0 0 196,0 0-272,0 0-276,0 0-200,0 0-140,10 3-12,-5 2-36,-2-3 48,3 1-4,2 0 4,2-3-4,1 2-56,2-2-52,-5 0-128,6 0-76,-1 0-72,4-2-96,-5-1-136,2 1-136,4 1-244,-6-3-712,0 1-641,-4 0-643,7 1-1340,-12 2 95,6-1 361</inkml:trace>
  <inkml:trace contextRef="#ctx1" brushRef="#br2" timeOffset="0.99">11997 15867 1292,'0'0'9873,"0"0"-7669,0 0-1176,0 0-332,0 0 96,0 0 285,0 0-81,0 0-256,0 0-236,0 0-112,0 0 160,0 12-4,0-3-60,-9 2-76,9 3 64,-3-1 128,-2 0-60,5 4-228,-4-1-112,-2 2-12,6-1 40,0 1 32,0-2 72,0 1-92,0 0-100,6-2 24,-2-3-60,-4-1-108,5-1-80,-2-1 20,-3-2 0,0-1 48,0-3-48,6-1-180,-6-1-184,0-1-156,0 0-48,0 0-144,0-1-188,0-4-504,0-1-1156,-6-3-2329,6 2-4020</inkml:trace>
  <inkml:trace contextRef="#ctx1" brushRef="#br2" timeOffset="0.99">12244 16033 5064,'0'0'9097,"0"0"-6016,0 0-1845,0 0-876,0 0-164,0 0 296,0 0 340,-32-5 152,22 5-216,7 1-188,-5 1-192,-1 4-124,0-2-68,0 3-40,1 0-96,5 2 12,-4-1-12,2-1-48,5 0 44,0 0-56,0-1-84,0-3-24,0 3 0,0-1 0,5-3 60,2 2 44,1-4-8,1 0-88,0 0-56,0-2-24,0-4 24,-4 3-4,10-3 28,-12 1 0,6 0-40,-1-3-44,-1-1-28,-4 2 12,2-3 28,1 3 44,-6 2 160,0-1 64,0 3-4,0 1 76,0 2 8,0 0 184,0 2-12,0 2 132,-3 4-96,0 0-88,-2 3-8,2 1-64,-4 0-80,4-2-112,-2 3-84,5-3-84,0-2-244,0 2-228,0-5-196,5 0-188,-2 0-356,7-5-1092,1-2-2901,-5-1-3900</inkml:trace>
  <inkml:trace contextRef="#ctx1" brushRef="#br2" timeOffset="0.99">12420 16084 8605,'0'0'3228,"0"0"-2308,0 0-764,0 0-28,-15 26 508,15-21 328,-3 1 384,3-1 129,-6 1-169,6-1-300,0 1-360,0-3-220,0 2-76,0 0-72,0-2-12,0-1 8,0 0-8,0-1-60,0-1-52,0 0-36,0 2 4,0-2-52,0 0-28,0-2-44,0-1-96,6-2-136,-3-3 52,3-1 32,-4-2-8,5 0 72,-4-4 12,3 3 68,-1-3-84,1-2 88,-3 0 48,6 1-40,-3 4 92,2-1 44,-5 2 0,4 2 88,-4 3-88,2 4 40,-5 0-88,0 2-96,3 0-60,-3 4-220,3 2 208,-3 4 72,0 3 232,0 3 32,0 0-36,0 0-116,0 3-52,0-3-12,0-2 0,0 1 12,0-4 24,6 0 0,-3-3-24,3 0-12,-3-2-48,-3-2-12,9-1-312,-9-1-64,5-2-120,-2 0-180,3-4-384,-2 1-504,-4-7-996,5 2-2517,-5 0-2948</inkml:trace>
  <inkml:trace contextRef="#ctx1" brushRef="#br2" timeOffset="0.99">12587 16016 8325,'0'0'8773,"0"0"-5901,0 0-1628,0 0-844,0 0-240,0 0 216,0 0 324,29 15 208,-19-11-256,-2 1-180,1-1-136,9 0-132,-13-1-72,10 1-36,-6-1-36,2-3-60,5 2 0,-11-2-12,4 0-60,0 0-12,0-2-216,-4 1-184,4-1-188,-9-2-152,4 1-96,-4-4-244,0 3-780,-4 0-1005,-2 0-1795,3 0-1593</inkml:trace>
  <inkml:trace contextRef="#ctx1" brushRef="#br2" timeOffset="0.99">12722 15880 8701,'0'0'4208,"0"0"-3164,0 0-536,0 0 124,0 0 436,0 0 193,0 0-333,0 0-312,0 0-256,0 0-44,0 0 88,6 29 208,-12-15 156,6 1-100,-5 3-64,-1 0-48,3 5-24,-6-4-36,3 2-124,-3-1-128,9-2-112,-9 0-72,9-3 12,0 2-12,0-5 24,-3-1-12,3 0-24,0-2-36,3-1 0,-3-5-12,0 2-108,0-1-180,0-2-148,0-2-104,0 0-64,0 0-160,0-2-216,6-2-704,-3-1-964,-3 0-1841,0-3-1751,0 3-409</inkml:trace>
  <inkml:trace contextRef="#ctx1" brushRef="#br2" timeOffset="0.99">12978 16221 1860,'0'0'8677,"0"0"-6009,0 0-1268,0 0-672,0 0 16,0 0 357,0 0 91,0 0-172,0 0-188,0 0-248,0 0-168,3 0-124,-3 0-60,0 0-76,0 0-84,0 0-60,0 0-4,0 0 0,0 0 0,0 0-8,0 0-4,0 0-80,0 0-108,0 0 8,0 0 0,0 0 40,0 0 48,0 0 32,0 0 52,0 0 4,0 0 4,0 0-4,0 0-64,0 0 24,0 0-24,0 0-76,0 0-72,0-2-48,0 2 0,0-1 132,0-1 124,-3 2 12,3 0 108,0-2 16,-6 2 0,6 0 32,0 0-8,-4 0 0,4 2 32,-5-2-44,5 2-72,0-2-64,0 1-84,0-1-40,0 0 4,0 2-16,0-2-60,0 0-36,0 0 24,5 0-12,-1 0 48,-4 0 28,6 0 44,-3 0 0,2-2 100,-2 2 52,-3-1 44,0 1 188,0-2 48,0 2-100,0 0-12,0-2 24,-3 2-40,-2 0-32,2 0-12,-3 0 20,2 0 28,-1 0 0,2 2 44,-3 0-20,6-1-220,0-1-12,0 2-168,0-2-76,0 0-48,0 1-60,0-1-172,0 3-52,0-3-36,0 0-76,6 0-260,-3-3-597,-3 0-1239,0 2-3764,0-7-393</inkml:trace>
  <inkml:trace contextRef="#ctx1" brushRef="#br3" timeOffset="0.99">3445 17055 9069,'0'0'2848,"0"0"-1172,0 0-524,0 0-168,0 0-79,0 0-109,0 0-136,0 0-192,0 0-160,0 0-172,-6 7 60,6-1 112,0 5 156,-9 4 172,9-1-112,-9 4-88,9 1 24,-6-1 52,1 1-40,2-5-136,-4 0-56,7-1-52,0-3-20,0-3-16,0 0-84,0-3-12,0 0-12,0-3-72,0 1 60,7 0-12,-7 0 12,3-1-60,2-1 64,1 0 8,-6 0-24,9 0-48,-3-3-4,-3 1 40,6-1-44,-1-1-4,-1 0-72,1 0-24,-2 1-16,2-1-32,2 3-60,-2-4-84,1 5-40,6-1 16,-6 1 8,3 0 76,-1 0-16,-2 0 16,0 0 8,6 1-72,-10-1-96,1 5-208,-2-2-124,1 1-296,-5-1-276,0 3-300,0-1-733,-5 1-1651,-5 0-1053,7-5-27</inkml:trace>
  <inkml:trace contextRef="#ctx1" brushRef="#br3" timeOffset="0.99">3583 17021 4000,'0'0'4117,"0"0"-1841,0 0-872,0 0-328,0 0-4,0 30 204,3-19 33,-3 1-237,0 0-96,0 2-116,6 5-4,-6 1-112,5 2 36,-5 2-52,0 1-112,10 1-96,-10 0-72,0-2-64,0-3-92,0 2-112,0-4-36,0-3-48,0-2-84,0-3 0,0 0-12,0-4-60,0-1-48,0-3-24,0 1-256,0-4-216,0 2-156,0-2-136,0 0-196,0-2-740,-4-3-1997,-2 1-3999,6-9 1795</inkml:trace>
  <inkml:trace contextRef="#ctx1" brushRef="#br3" timeOffset="0.99">3773 17024 1772,'0'0'6565,"0"0"-3941,0 0-928,0 0-624,0 0-136,0 0 176,0 0 93,0 0-189,0 0-200,0 0-240,0 0-160,0-7-124,0 7-96,0 0-156,6 0-40,-2 4-8,4-1 8,-2 2 144,3 5 308,3 0 120,-1 3 228,-2 4-268,6 1-204,-7 2-36,5 2 8,-5 4 28,-5 0 8,6 1-36,-9-2-116,9 3-76,-9-5 0,0 3-12,-3-4 0,-3-1 12,3-1-12,-3-4-36,0-3-48,-2-1 48,1 0-48,-1-6 0,5 2-12,-6-1-120,-6-3-120,10 0-72,-4 0-76,0-4-56,0 1-124,3-1-96,4 0-148,-4-1-196,6-1-644,0 0-904,0-2-2337,0 0-2972</inkml:trace>
  <inkml:trace contextRef="#ctx1" brushRef="#br3" timeOffset="0.99">4869 17165 4608,'0'0'5697,"0"0"-2605,0 0-1228,0 0-719,0 0-309,0 0-68,0 0 48,0 0-32,0 0-136,0 0-184,0 0-184,-15 0-72,15 0-52,0 0-32,0 0-4,0-2 28,0 2 20,3 0 40,-3 0-208,9 0 0,0-2-160,-1 2 160,5 0 88,1 0 188,1 0-104,2 0-52,-2 0-48,2 0 12,-4 0 0,-2 0-72,-1 0-12,-5 0-52,4-2-20,-6 2-12,2 0 0,-2 0 0,-3 0-4,4 0-8,2 0 0,-6 0 0,0 0-16,0 0-32,2 0-40,-2 0-32,0 0-40,0 0-60,0 0-124,0 0-108,0 2 8,0-2-64,0 2-148,0 0-164,0-2-277,-2 2-347,2-1-316,-6 1-448,2-2-884,4 0-1129,0 2 2113,12-15 1704</inkml:trace>
  <inkml:trace contextRef="#ctx1" brushRef="#br3" timeOffset="0.99">5045 17039 2888,'0'0'4725,"0"0"-653,0 0-2456,0 0-628,0 0-328,0 0 44,0 0 105,0 0-113,0 0-172,0 0-180,0 0-156,-12 4-104,12-3-84,0 3 0,0-1 4,0 3 96,10 1 12,-8 1-104,7 1-8,-3 0-52,-4 0 4,8 0 44,-4-2-8,2 1-112,-5 0 120,4-4-4,-2 2-128,-5-2 88,6 1 48,-3-3 144,-3 2-144,0-2-200,0-1 12,0 1 188,0 2 196,0-1 100,0 1 28,0 3 56,-9-1-72,4 1-40,-2 1-72,-2 1 24,1 0 0,-2 0 0,2 0-24,-1 0-76,1-1-108,4-1-12,1 1-56,-2-3-88,2-2-76,3 1-24,0-3-88,0 2-280,0-1-288,0 0-288,3-2-645,-3 0-951,5-2-2824,-2 0-989</inkml:trace>
  <inkml:trace contextRef="#ctx1" brushRef="#br3" timeOffset="0.99">5304 17145 1396,'0'0'8877,"0"0"-6281,-9 37-904,9-23-220,-9 4-55,6 1-9,-3-5-208,4 2-260,-4-4-236,6-1-204,-4-3-208,1-6-88,3 3-72,0-4-8,0-1 44,0 0 72,0 0 4,0-4 8,3-3-252,1-6-144,4-3-156,-2-3 20,-3-2 148,6-5 60,-3 2 64,3-3-152,-1-1-92,-5-5-4,9 4 0,-3-3 76,6-2 8,-6 5-80,-1 4 104,4 3 148,-9 7 80,6 4 20,-1 4-100,-8 5-64,6 2-124,-6 2 188,4 3 84,1 6 208,4 2 156,-6 7-36,3 3-24,0 3-120,-6 3-88,6 1 28,-3-1-28,-3-1 12,5-3-96,-2 1 52,-3-6 32,0-1 0,0-5-12,6-2-24,-3 0-80,-3-4-64,0 0 0,0-3-12,0-1-64,0 0-20,0-4-240,0 2-100,0-2-72,0 0-168,0 0-232,0-4-152,-3 0-3789,-3 1 3085,6-3-5088,0 0-381</inkml:trace>
  <inkml:trace contextRef="#ctx1" brushRef="#br3" timeOffset="0.99">5333 17139 4028,'0'0'2801,"0"0"1987,0 0-2828,0 0-656,0 0-336,0 0 77,0 0 59,0 0-128,0 0-304,0 0-268,0 0-280,9 0-112,-3 0 96,3 0 344,0 2 120,2 0 96,7 0-156,-7 0-112,4 0-112,-3-1-32,0-1-76,-3 2-72,-1-2-108,1 0-84,-9 0-60,6 1-40,-3-1 16,-3 0-72,0 0-184,0 0-124,0 0-8,0 0-8,0 0-92,-3 0-216,-3 0-480,6 0-1125,-9 0-2423,9 3-1845</inkml:trace>
  <inkml:trace contextRef="#ctx1" brushRef="#br3" timeOffset="0.99">4505 17170 8089,'0'0'4876,"0"30"-3236,-3-13-444,3 2-31,0-2-317,0-1-268,0-5-272,0 0-124,0-4-36,0 1-12,0-2-128,0-4-8,0 0-56,0 1 52,0-3 4,0 0 136,0 0-12,0-3 72,0 1-60,0-2-136,0-4-220,0 0-4,0-5 88,-6 0-48,6-2-48,-3-2-28,3-1-24,-5 0-60,5 0 8,0-3 24,-3 3-84,3-2 108,-7 2-69,7 1 269,0 1 80,0 3 8,0 0 76,0 2 68,0 1-144,7 2-68,-4-2 68,-3 1 0,0 0-12,5 0-128,-2 0-60,3 0 188,-6 1 12,3 1 0,3 2-24,-6 1-140,3 1 76,-3-1-52,3 2 16,5 0-40,-8 1 112,6 1-8,-3-3 56,-3 3-4,9 0 8,-9 0 40,6 0 36,-3 0 64,3 4 200,-4-2-64,8 0-76,-4 3 28,-1-2 61,4 4-65,-3-1 24,3 2-72,0 2 160,-1 2-28,2 1-36,-5 1-24,4 2 60,-1 3-124,2-1 24,-2 1 16,1-1-28,-3-2 12,0 1-36,-6 0 72,0-3 24,0 1-12,0-1 24,0-2-36,0 2 36,-6-2-88,0 1 52,3-1-24,-6 1 8,4-3-20,-5 3 56,2-2 52,5 0-48,-6 0-40,0-2-72,0 3-72,1-4 12,5-2 28,-3 2-64,-3-2 12,6-1-64,-3-2-4,1 0 44,-1-3-36,2 2-12,-4-2-8,2-2-208,-3 1-100,7-4-96,-5-1-56,-2-1-32,1 1 4,5 0-12,-6 2 32,6 0-12,-3 1 12,3 3-112,-2 0-312,5 0-400,0 0-545,0 3-579,0-2-2084,0 0-1161,0 1 2961</inkml:trace>
  <inkml:trace contextRef="#ctx1" brushRef="#br3" timeOffset="0.99">6455 16939 432,'0'0'7433,"0"0"-4701,0 0-1008,0 0-728,0 0-244,0 0-108,0 0 124,0 0 64,0 0-71,0 0-65,-9 33 36,1-15-8,-2 3-76,-1 1-108,2 0-164,-3 2-56,-2-3-80,2 0 64,0-3 48,4 1-96,-7-7-124,6 3-120,0-4-12,0 0-4,3-1-116,1-5 0,2 0-100,3-3-228,-7-1-248,7-1-180,0 0-228,0 0-580,0-1-881,0-5-2747,7 1-1293,-7-3 3953</inkml:trace>
  <inkml:trace contextRef="#ctx1" brushRef="#br3" timeOffset="0.99">6463 16946 2948,'0'0'4969,"0"0"-2289,0 0-1228,0 0-848,0 0-196,0 0 152,0 0 252,0 0 12,0 0-160,0 0-19,15 31 39,-9-19 268,0 3-28,3 2-224,0 1-172,-1 0-68,2-1 40,-7-1 12,5 2-136,-5-3-108,6-1-124,-3-1-12,-3 0-72,-3-4-60,6 1 4,-3-4 4,-3 0 4,0-2 52,0 0-16,0-2 36,0 1-40,0-1-44,0-1-8,-3-1 4,-3 2-4,3-2-100,-3 2 8,-3-2-56,3 0 12,-2 0-4,-2 0 52,-4 0 0,5 3 24,-3-2-28,1 3 88,-4-1-36,3 1 0,-3 2 36,10-3 12,-4-1 44,0 1 16,0-1-60,3 0-4,6-2-44,0 0-12,0 0-220,0 0-108,0 0-112,0 0-72,0-2-200,0-1-396,0-3-536,6 0-997,-3-1-1903,3 1-481,-3 1 1969</inkml:trace>
  <inkml:trace contextRef="#ctx1" brushRef="#br3" timeOffset="0.99">6740 17077 4180,'0'0'4813,"0"0"-1985,0 0-964,0 33-356,0-18-75,0-1-77,0 0-136,0 1-132,0 1-172,-6-4-200,6-1-220,0 0-192,0-4-60,0-2-64,0 1-12,0-2 16,0-4 8,0 2-12,0-2 100,0 0 272,0 0-20,0-2-100,6-3-140,-6-3-220,0-2-72,3-3-44,-3-3-40,0-2-40,0 0-8,0-2-48,0-2 36,0 0 48,0-2 36,0-1 60,0 1 0,0-2-8,0 2-4,0-2-36,0 6-36,5 1-96,-5-1 44,3 3-20,-3 2 96,7 3 52,-4 1-64,2-3-60,-2 6-60,0-2 8,6 3 64,-3 2 24,-3 1-48,6 1-28,-4 3-44,-2 0-24,3 0-4,3 3 24,-3 3 40,3 3 108,-4 2 24,-1 2 48,5-1 96,-4 3-96,-2 2-4,3-1 4,-6 1 40,0-3 20,3 2 0,-3-1 28,0-1 44,-3-1 48,3-1 52,-6 0 32,3-1 28,-2-4-4,2 3 4,-3-2-28,-3 0-72,0 0-36,3-3-32,1 0-52,-5-1-24,2 0-48,5-1 0,-3-1-12,-3 0-48,9 0 0,-9-2-36,9 4-76,-3-4-80,0 2-108,3-1-112,0-1-120,-5 2-124,5-2-352,0 2-728,0 0-864,0-2-1553,5 0-1683,-5 0-697</inkml:trace>
  <inkml:trace contextRef="#ctx1" brushRef="#br3" timeOffset="0.99">7057 16988 2548,'0'0'8353,"0"0"-5533,0 0-1164,0 0-635,0 0-85,0 0 152,0 0-4,0 0-204,0 0-224,0 0-180,0 2-16,3 3-48,-3 0-72,0 2-48,9 1-64,-9 1-32,9 0-4,0-1 24,-1 0-8,1 2-28,0-5-60,2 3 0,-2-3-36,0-1-24,0-1 12,-1 3 40,-1-4-108,2 0-4,-7 0-12,1-1-40,-3-1 4,0 0 36,0 0-36,0 0 44,0 0 0,0 0-104,0 2 104,0-2 4,0 0 0,0 1 0,0 1-8,-3 1 0,1-1-40,2 1 0,-6 1-24,6 1 0,-3-1 24,-4 4 40,5-4-4,-4 6 4,3-3 8,-3 2 0,-3 0 60,0 3 108,1-3-48,-4 0 12,9 0-36,-6-1-32,4-3-52,2 0-12,-3-2-4,6 0-44,-4-1-16,4-1-56,0-1-204,0 0-100,0 0-120,0 0-96,0 0-124,0-1-136,0-5-416,4 2-844,-4-1-1893,0-3-2191,0 5-797</inkml:trace>
  <inkml:trace contextRef="#ctx1" brushRef="#br3" timeOffset="0.99">7380 17037 4700,'0'0'6837,"0"0"-3725,0 0-1420,0 0-971,0 0-409,0 0 108,0 0 212,0 0 96,0 0-204,0 0-180,0 0-64,-23 22 16,14-9 92,6-3 112,-6 5 20,6-2-8,-6 5-52,4-3 36,2 1-28,-4-1 4,7-1-124,0 0-80,0-2-76,0-3-48,7-2-84,-4 3-60,5-5-8,1-3-4,0 2-108,3-4-36,3 0-48,-4-6 132,7 1-52,-1-5-68,-5 0-12,3-1 12,-3-2-100,-1 1-68,-2-2-88,0 0-12,0-1 60,-4 2 72,-2-1-24,-3 0-12,6 4 84,-6-1 48,-6 0 96,6 2 52,-3 1 84,-5 1 8,2 2 88,-3-1 88,0 4-112,-2-1-8,1 0 92,8 3 40,-7 0-40,3 0-156,4 0-64,-5 0-56,4 3-4,-3 0-8,4-1-52,-1 4-72,-3-2-356,3 1-332,-3 1-388,6-1-761,-3 0-775,3-1-2148,0 2-761</inkml:trace>
  <inkml:trace contextRef="#ctx1" brushRef="#br3" timeOffset="0.99">8293 16878 652,'0'0'340,"0"0"3656,0 0-1287,0 0-661,0 0-772,0 0-364,0 0-64,0 0-32,0 0-44,0 0-64,0-8-100,0 8-148,0 0-115,0 0-85,0 0-84,0 0-28,0 0-8,0 0-28,0-2 0,0 2-52,0 0-52,0 0-8,0 0 0,0 0 0,0 0 0,0 0 4,0 0 0,0 0 96,0 0-24,0 0-64,0 0 36,0 0-48,0 0 4,0 0-4,0 0 8,0 0-8,0 0 0,0 0-12,0 0 4,0 0-4,0 0 8,0 0 4,0 0 4,0 0-4,0 0-4,0 0-4,0 0-4,0 0 0,0 0-17682,0 0 35388,0 0-17698,0 0 4,0 0-76,-3 0-12,-2-1 76,5 1 4,0 0 8,0 0-4,0 0 4,0 0-4,0 0-4,0-2 8,-3 2 0,3 0 8,0 0 4,0 0 0,0 0 64,0 0-64,0 0 0,0 0 0,0 0 52,0 0-52,0 0-4,-6 0 32,6 0-40,0 0-72,-6 0 56,6 2-44,-9-1 52,3 1 8,4 0 48,-4 2 4,2-2 20,-2 0 28,-2 1 48,5-1 12,-3 1-24,0 2-48,0-2-28,3-1 16,-5 1 8,2 1-8,3-4 48,-4 4-52,7 0 4,0-3-64,-8-1 0,8 4-12,0-3-52,-3 1-20,3 0-16,-6 2-8,6-2-16,0 0-12,0 2 28,0-1-4,0-2 24,0 7 76,0-2-4,0-1 0,9 2-8,-3 2 12,-4-1 0,14 0 8,-8 5-4,4-5 0,0 4 0,-4-4 0,2 4 0,-2-4 4,1 0-8,0 1 0,-6-2 76,6 2 36,-9-3 84,5 1 64,-2-2 268,-3 1-28,0 0-96,0-3-12,0 3-16,-8-1-32,8 0-44,-9 1-32,3 0-60,-3 1-40,1 0-20,-2-1-28,-4-1-36,5 1-36,-6 0-44,7-2 0,-8 1 4,8-2 0,-1-1 0,0 0-8,9 0-12,-6-2-36,6 0-84,-5 0-112,5 0-20,0 0-52,0-2-112,0-2-240,0-2-300,0-3-308,5 0-472,1 2-789,-6-3-727,9 2-1724,-9 2 467</inkml:trace>
  <inkml:trace contextRef="#ctx1" brushRef="#br3" timeOffset="0.99">8479 16965 5124,'0'0'6009,"0"0"-3485,0 0-1004,0 0-816,0 0-212,0 0 145,0 0 355,-27 9-32,25-5-196,-2 4-152,-5 1-76,4 0 24,2 4 72,-3 1 32,3 1-36,-3 0-108,6-1-156,0 1-124,6 0-48,-3-5-44,6 1-64,5-2-76,-8-1-4,3-2-4,5-3-8,-2-2 8,3-1 8,0-3 4,-1-2 72,4-1-76,-7-1-8,2-2-44,-5 0-64,1 0-28,-3-2-44,-3-1-84,-3-2-88,6 3-92,-6-3 44,0 0 72,-6 2 112,-3-1 68,6-1 52,-6 4 96,-6 1 12,4 2 72,-1 1-20,-3 2 8,7 3-72,-5 0-56,2 1-104,5 0-56,-2 0-52,4 0-168,4 0-248,0 0-428,0 0-736,0 1-1133,4-1-2175,2 0-1781,2 0 4253</inkml:trace>
  <inkml:trace contextRef="#ctx1" brushRef="#br3" timeOffset="0.99">9459 16816 1892,'0'0'2476,"0"0"3585,0 0-4505,0 0-824,3-24-248,3 18 204,-6 1 288,0 1-8,0 1-175,0 1-281,0-2-212,0 2-104,0 1-48,-6-1-96,6-1-40,-3 3 100,-2 0-16,5 0-20,-9 0-28,0 3 52,6 2 108,-6 1 100,1 3 208,-2 1 232,2 4-124,-1 0-124,-3 2-28,0 3 88,4 1 44,-2 0-84,2-2-60,2 3-36,-2-3-28,4-1-92,-2-2-100,6-3-48,0-2 0,0 2-48,0-3-48,0 0-52,10-3-8,-5 0-8,4 0-52,-1-2-12,5 1 0,-2-1-12,-2 0 12,9-1 24,-10-1 36,7 0 8,-3 0-8,0-1 0,-3 1-84,-4-2-48,4 0-40,-5 2-104,-4-2-12,0 0-16,0 0 28,0 0-76,0 0-120,0 0-72,0 0-148,-4-2-480,4 0-704,-6 1-2205,3-3-3359,-2-1 635</inkml:trace>
  <inkml:trace contextRef="#ctx1" brushRef="#br3" timeOffset="0.99">9659 17029 1120,'0'0'460,"0"0"-56,0 0 1928,0 0 533,0 0-465,0 0-748,0 0-472,0 0-120,0 0 8,0 0-48,0 0-63,-14-1-145,7 1-180,4 0-104,-2 0-60,-4 0-60,0 1-4,0 1 12,4 0-64,-1 2-20,-4 0-52,8-1 36,-4 2 24,3 1 0,-3-2-64,6 5-56,-8-2-76,8 0-32,0 1-100,0-2-12,0 0 0,5 0-12,-2 0-52,-3-3 16,6-1 0,3 0 40,-7 0 4,5-2 4,2 0 12,-7-2 48,1 0-60,6-2-12,-3-1-72,-3 0-36,6-1-52,-9-1-44,5-1-76,-2 1-84,4-2 36,-7 2 24,3 1 144,-3 0 172,0 5 60,0-1 184,0 2-12,0 0-12,0 0-76,0 0-48,0 3 40,0 2 144,0 0 72,0 2-88,-3 1-104,3-1-64,0 0-36,0-1-60,3-1-120,2-2-112,-2 2-60,0-2-72,6-3-132,0 0-184,-3 0-312,2 0-260,-5-3-1501,3-2-4227,-2-3-1901</inkml:trace>
  <inkml:trace contextRef="#ctx1" brushRef="#br3" timeOffset="0.99">9101 17013 1136,'0'0'312,"0"0"7373,0 0-5493,0 0-1036,0 0-412,0 0 44,0 0 300,0 0 72,0 0-199,0 0-193,0 0-200,-3-24-76,3 23-88,-5-1-60,5 1-100,-4 1-108,-2 0-64,1 0-72,-4 1 0,0 2-12,0 3 12,0 2 0,-6-2 136,10 4 84,-4 0 72,1 2 72,1-4 268,-2 4-112,9-1-132,-2-1-132,-4 0-100,6-2-156,6 2-48,-4-3-60,7-1 12,0-1-52,0-2 4,2-3 48,7-3 0,-9-2 20,9-3-8,-7-2 0,7-3 0,-4 0 36,-1-2 8,-2-1 40,4-1 0,-3 1-4,-7-4-180,5-1-48,-2 0-48,-5-1 76,0-2-52,3 2-36,-4-1-16,-2 1 128,0 1 44,0 3 136,0 0 12,0 3 72,-2 5 88,-4 2 84,6 2-60,0 4-60,-3 0-136,0 2 0,3 0-100,-5 2-44,5 4-4,-3 2 148,-4 2 72,7 5 296,-3 3-4,-2 2-12,5 3-12,0 0 60,0 3-24,0 0-36,0-1-64,0-2 28,5 0-40,-5-4-32,3-2-64,4-4-72,-7-1-24,3-2-8,2-5-64,-2 1-60,0-2-48,-3-3-84,0 1-112,0-2-44,6 0-52,-6 0-60,0-3-196,2-3-436,-2-3-1052,0-2-2689,0 4-3892</inkml:trace>
  <inkml:trace contextRef="#ctx1" brushRef="#br3" timeOffset="0.99">10164 16713 1460,'0'0'184,"0"0"4973,0 0-3041,0 0-980,0 0-500,0 0-136,0 0 104,0 0 40,0 0-84,0 0-88,0 0 88,-9 7 112,4-1 136,5 1 125,-9 2-13,9 1-104,-9-2-12,0 2-80,9-1-152,-6-2-132,1 0-88,1 1-72,-2-2-72,6-2-24,-3 1-64,3-4-12,0 1-32,0 0 8,-5-2 12,5 0 24,0 0 64,0 0 20,0 0 88,0 0 120,0 0-100,0-4-120,0-2-116,5 2-76,-2-10-76,3 4-44,-2-7-108,7-3-4,-2 0 4,0-4 0,5 1 44,-5-3-32,6 1-88,-6-1 48,9 1-108,-10 0 120,1 5 76,3 2 88,-4 5 80,-2 2 12,-3 6 72,-3 1-16,7 4-64,-7 0 4,2 6 64,-2 5 4,0 3 348,0 10 144,0 1-80,0 5-236,0 1-48,0 0-20,0-2 8,0-4-144,0 0-44,0-7 44,0 0 84,6-5 4,-6-1-92,0 0-44,3-3-60,-3-2-24,6-1-40,-6-5-92,0 3-64,0-4-68,0 0-52,0 0-108,0 0-112,0-4-76,-6 1-464,6-5-1120,-3 0-2273,3-4-2295</inkml:trace>
  <inkml:trace contextRef="#ctx1" brushRef="#br3" timeOffset="0.99">10179 16717 1032,'0'0'3048,"0"0"1101,0 0-2233,0 0-588,0 0-240,0 0 12,0 0 64,0 0-44,0 0-87,0 0-301,0 0-152,0-2 12,6 2 96,-3-2 8,-3 2-120,0 0-152,8-1-120,-8 1-36,10 0-76,-2-3-32,1 3 32,0 0-44,2 0-64,-2 0-76,-2 0-8,1 0-96,-5 0-52,3 0-32,-3 0-40,-3 0-120,5 0-220,-5 0-244,0 0-272,-5 0-232,2 0-453,-3 0-915,3-2-2932,-3 2-1569</inkml:trace>
  <inkml:trace contextRef="#ctx1" brushRef="#br0" timeOffset="0.99">8053 17895 1100,'0'0'692,"0"0"1160,0 0 793,0 0-501,0 0-900,0 0-368,0 0-104,0 0 284,0 0 28,0 0-4,-9 14-108,6-9-103,0 2-85,-3-1-52,3 1-140,-3-2-84,3 0-56,3-2-72,-5-1-84,5 1-116,0-2-32,0-1-36,0 0 44,0 0 40,0 0 12,0 0 32,0 0 52,0 0 0,0 0 24,0 0-12,0 0-40,0-4-92,0 1-52,0-4-48,5-1-72,-5-2-76,9-2-56,-6-1-16,6-3-8,3-2 48,-4-2-40,2 0-68,4-1-40,-6-1-60,5 2-72,-2 1 24,-2 0 132,0 3-12,0 0 48,-1 6 88,-5 2 92,4 3 16,-5 3 0,-2 0-8,0 2-212,6 4 100,-6 1 120,3 6 4,-3 2 740,0 6-24,0 2-208,0 2-272,0-2-92,6 3-28,-6-3-36,2-3 64,-2-2 32,0-4-72,7 2-24,-7-3-8,3-3-76,-3-2 0,6-1-8,-6 2-44,2-7 4,-2 2 0,0 1-36,0-3-48,0 0-112,0 0-72,0 0-24,0 0-72,0 0-64,0 0-144,0 0-152,-2 0-188,2-3-464,0 3-589,-6-2-671,6 2-1744,-3 0-161</inkml:trace>
  <inkml:trace contextRef="#ctx1" brushRef="#br0" timeOffset="0.99">8109 17842 2752,'0'0'104,"0"0"4533,0 0-2341,0 0-660,0 0-380,0 0-220,0 0-136,0 0-168,0 0-116,0 0-99,0 0-69,-3 3 0,6 0 0,-3-2-4,0 0-12,8 1-16,-8 0 4,9 0-80,-3 0-104,3-2-92,-6 0-100,5 0-44,2 0-72,-8 0-12,7 0-88,-3 0-136,-4-2-220,5 0-332,-7 2-156,3 0-225,-3 0-447,0 0-736,0 0-2452,0 0-429</inkml:trace>
  <inkml:trace contextRef="#ctx1" brushRef="#br0" timeOffset="0.99">6228 17858 72,'0'0'2088,"0"0"-1684,0 0 1604,0 0 585,0 0-713,0 0-704,0 0-296,0 0-112,0 0-24,0 0-28,0 0-68,0-4 12,0 4-56,0 0-48,0 0-12,0 0 29,0 0-13,0 0-88,-5-2-128,2 0-132,-3 1-116,6 0-84,-8-2-8,5 1-4,-4-1 0,-4 3-96,8-3-16,-5 3-12,-2 0-48,2 0 12,-8 5 60,11-2 100,-4 4 24,1 1 160,-2-1 76,4 4-24,-2-1 24,5 5 20,-4 1 4,-1-1 72,8 0 84,0 4-36,0-2-112,6 1 24,-4-4-72,8 2-52,4-2-32,-2-4-28,3-1 4,0-1-136,2-2 0,1-4-64,0-2-56,-7 0-52,7-2-56,-4-2-64,-2-2-112,0-1-72,-3 1-48,-4 3-100,-2-3-56,4 5 0,-7-1 0,0 2-69,0 0-223,0 0-36,-7 2-88,4 0-312,-2 3-380,2 0-544,-3 1-465,-2 1-423</inkml:trace>
  <inkml:trace contextRef="#ctx1" brushRef="#br0" timeOffset="0.99">6998 18171 3068,'0'0'704,"0"0"3641,0 0-2933,0 0-832,0 0-192,0 0 232,0 0 228,0 0 24,0 0-132,0 0-296,0 0-180,0 0-112,0 0-24,0 0 48,0 0 92,0 0-16,0 0 0,0 0 60,-5 1 0,5 3 9,-3-2-25,-4 4 16,-1 0-12,5 0-28,-6 3 28,0 1-4,-2 1-76,-5 0 4,8-1-40,-3 4-12,-5-4-88,11 1 40,-10 1 0,6-4-28,1 2-8,5-3-80,-3-2 4,-3 1-4,9-3-8,-9 1 0,9-1-4,0-3 4,0 2 4,-3-2-4,3 3 4,0-3 0,0 0 44,0 0-40,0 0 0,0 0 44,0 0-40,0 0 0,0 0 36,0 0-44,0 0 80,0 0 4,0 0-76,0 0 48,0 0 0,0 0 4,0 0-4,0 0-48,0 0 48,0 0-48,0 0 52,0 0-16,0 0-44,3 2 0,-3-2-4,0 3-4,6-1 4,-3 3 184,6 1-4,0-1 40,-4 2-12,7 1-12,-3-1-4,2 1-20,-2-2-40,0 0-48,0 0-36,-3 0-48,-4-2-48,5 0 36,-4-2 4,3 2-40,-6-2 40,0 0 0,2-2 0,-2 1 4,0-1 4,0 0-8,0 0-124,0 0-220,0 0-136,3 0-112,-3 0-84,0 0-112,0 0-316,0 0-589,0 0-851,0 0-2344,0 0-1057</inkml:trace>
  <inkml:trace contextRef="#ctx1" brushRef="#br0" timeOffset="0.99">7348 18094 488,'0'0'1396,"0"0"-708,0 0 3661,0 0-2077,0 0-568,0 0-392,0 0-176,0 0-44,0 0-4,0 0-95,-15 6-121,15-6-140,0 0-104,0 0-112,0 0-112,0 0-48,0 0-76,0 0-36,0 0-120,0 0-124,3 0-8,-3 0-88,0 0-64,6-2 0,-6 2 52,6 0 32,-6-2 28,9 2 48,-1 0 108,7 0 72,-3 0 92,6 0 32,0 2-12,-7-2 96,7 2 60,-7-1-96,7 0-156,-9 2-148,-1-1-48,1-2-84,-3 1-4,0-1 4,0 2 24,-3-2-36,-3 0-12,5 0-4,-2 0-104,-3 0-176,0 0-56,0 0-64,0 0-88,0 0-172,0 0-252,-3 0-617,-2 0-823,5 3-1956,-3-2-1465</inkml:trace>
  <inkml:trace contextRef="#ctx1" brushRef="#br3" timeOffset="0.99">9171 17501 520,'0'0'2276,"0"0"-2268,0 0 2941,0 0 3,0 0-728,0 0-760,0 0-392,0 0-44,0 0 32,0 0-79,-22 2-57,18 0-108,-2 1-112,-5-1-140,1 4-112,2-2-48,-1 3-4,1-1 16,-2 1-16,5 2-24,-4 1 0,0-2-24,0 2-60,3 0-100,3 0-60,-2 0-80,5-2-52,0 3-84,0-4-12,0 0-96,8-1-40,-8 0 16,9-3 108,0-2 20,0-1 80,2-1 0,4-2-100,-3-5-36,-4 0-28,7-2 28,-3-3 20,0 0 16,-3-2 0,-1 1-40,2-3-44,-2 1-52,-5-1 84,5 1 52,-8-2 20,7 4 76,-4-4-36,-3 2-60,0 1-88,0 1 12,0 0 0,0 2 104,0 1 80,0 3 96,-3 2 88,3 4 72,0 0 0,-7 2-96,7 0-160,0 0-40,0 0 32,0 4 8,0 2 276,0 4 148,0 1-8,0 4-76,0 1-28,0 3 28,0-1-48,0 2-124,0 0-96,0-2-24,0 0-36,0-2 32,0 0-44,0-3-12,0-4 0,0 0 0,0-2-48,0-3 12,7-1-12,-7 1-60,0-4-160,0 0-108,0 0-132,3 0-196,-3-1-152,0-5-456,0 0-1241,0-3-1835,0 1-2008</inkml:trace>
  <inkml:trace contextRef="#ctx1" brushRef="#br3" timeOffset="0.99">9013 17255 1752,'0'0'912,"0"0"-912,0 0 2204,0 0-471,0 0-549,0 0-188,0 0 156,0 0 36,0 0-276,0 0-272,0 0-152,11-4-144,-8 4 12,-3 0 148,0 0 132,0 0 28,0 2-56,0-2-135,7 2-109,-4-2 8,-3 1 36,5 1 100,-2 2 56,6-3-8,0 1-56,6 1 76,0-2-4,2 1-172,1-2-120,3 2 24,4-2 84,4 0 168,-2 0-36,2 0-160,4 0-128,0 0-220,-1 0-12,-3 0-72,1-2 0,-1 0 60,-2 2-48,2-1-4,-4-2 52,2 3-60,-6-2 12,-3 2 56,-7 0-56,7 0-48,-12 0-72,-3 0-112,2 0-168,-5 0-120,0 2-100,0-2 20,0 0 4,0 0-92,-5 0-336,2 3-556,-3-3-1197,-3 0-3051,6 0-909</inkml:trace>
  <inkml:trace contextRef="#ctx1" brushRef="#br3" timeOffset="0.99">9310 17492 5228,'0'0'8529,"0"0"-6053,0 0-1215,0 0-541,0 0 116,0 0 328,0 0-224,0 0-296,0 0-256,0 0-184,11 3 88,-7 0 0,4 0-40,1-1-20,-1 0-28,7 1-48,-3-3 16,0 0-28,-3 0-24,6 0-24,-7 0-84,4-3 28,0 1-40,-3 0-60,-4 1-12,-2-1-120,3-1-328,-2 3-144,-4-1-52,0 1 12,0 0 20,0 0-192,0 0-268,0 0-176,0 0-221,0 0-187,0 4-108,0-2-660,-4 1-1624,-2-1-1405</inkml:trace>
  <inkml:trace contextRef="#ctx1" brushRef="#br3" timeOffset="0.99">9389 17372 5473,'0'0'7124,"0"0"-5660,0 0-1056,0 0-208,0 0 432,0 0 577,0 0 35,0 0-168,0 0-216,0 26-212,-3-18-160,3 3-16,-6-2 64,6 6 84,0-4 32,0 4 24,0-3-108,0 3-120,-3-1-88,-3-2-84,6 1-24,0-2-20,-3-1 20,0-1 0,-2 0-24,5-1-60,-3-3-96,3 1-68,0-2-4,0-1-4,0-3-80,0 2-96,0 0-72,0 0 36,3-1 36,2 1 8,1 2 168,3-2-8,-3 0-60,3 0-24,-1-1-36,2 1 48,-7 0-96,8-1-72,-5 2-124,-3-3-116,3 2-272,-3-2-348,-3 0-724,0 0-908,0 0-1365,0 0-1299,0-2-1369</inkml:trace>
  <inkml:trace contextRef="#ctx1" brushRef="#br3" timeOffset="0.99">9926 16728 1144,'0'0'588,"0"0"1380,0 0 405,0 0-1333,0 0-404,0 0-28,0 0 108,0 0-44,0 0-144,0 0-164,0 0-120,0-6-76,0 6 0,0 0-28,0 0 40,0 0 40,0 2 60,0 0 28,0 0 0,-3 2-28,3-1 40,0 4 100,0 1 188,0 2 252,0 5 96,0 3 9,0 5-9,0 1-20,0 3-88,0 4-116,0 2-72,0-2-136,0 2-88,0-3-72,0-1-64,0-2-32,0-3-124,0-3-12,0-2 16,0 1-4,0-3-48,0-3 36,0-1-8,-5 0-16,5 1-24,0-3-12,-9 2 36,9 0-24,-9 2-12,6-1-64,-3 0 76,3 0-76,0 2 48,-2-3-56,5 1-8,-4 1 4,4-2 4,0 0-4,0-1-92,4-2-72,-4 1-84,5-3-64,-2-2-32,0 2-28,-3-4-72,6-2-48,-3 0-148,-3 0-280,0 0-424,5-2-368,-5-2-33,0-2-463,0-1-2440,0-4-781</inkml:trace>
  <inkml:trace contextRef="#ctx1" brushRef="#br3" timeOffset="0.99">10044 17473 484,'0'0'5857,"0"0"-4129,0 0-808,0 0-400,0 0 36,0 0 76,0 0-120,0 0-72,0 0-44,0 0-48,-6 18 24,3-15 60,3 1 76,0 1 204,-6 2 224,6 3 97,0-2-85,-9 2-108,9 1-136,0 0-104,-9-2-132,9 1-116,0-4-68,0 0-56,-2 0-44,2-3-48,-3-1-16,3 0-12,0-2 16,0 1 8,0-1 76,0 0 60,0 0 180,0-3-48,3-2-268,-1-3-132,-2-1-92,9-4-4,-2-2 32,-5-1 56,4 0-64,3-3 0,-7 1-24,5 2 0,-4-2-28,3 3 116,-4 2-52,1 2 60,-3 2 72,6 4-72,-3 0-12,-3 4 0,0-1-36,0 0 0,0 2-24,6 0-64,-3 0-8,3 0-40,-3 2 40,2 1 36,4 4 108,-5-2 44,4 2 40,-5 4-24,6 0-48,-4-1 52,-1 2-56,2 1-8,-3-3-8,-3 2-8,5-1 12,-5-1 4,3 1 52,-3-2-40,0 3 60,0-3-12,0 0-12,0-2 24,0 3 28,0-3-40,0-2 12,0 3 0,0-3 36,0-2 16,0 2 20,0-2-36,-3-1-20,-2 0-28,5 1 0,-9-1 0,5-2 12,-4 1 0,-1-1-12,1 0-60,-2-1-12,2-1-60,-1 0 0,0 1 12,0-1 0,6 2-12,-5 0-4,5 0-32,-4 0 12,5 0-24,2 0-76,-6 0-108,6 0-72,0 0-108,0 0-100,0 0-104,0 2-96,0-2-176,0 0-304,0 0-537,0 0-407,6-2-580,-6 0-1804,2 0-841</inkml:trace>
  <inkml:trace contextRef="#ctx1" brushRef="#br3" timeOffset="0.99">10772 16936 236,'0'0'8509,"0"0"-6017,0 0-928,0 0-660,0 0-244,0 0 36,0 0-16,0 0-136,0 0-155,0 0-177,-9-1-112,9 1-40,0 0 40,0 0 36,-2 0 40,-4 0 48,6 1-4,-4 1 28,1 4 12,-2-1 0,-4 2 84,1 7 96,-2-4-12,-1 5-120,-2-3-100,-1 4 24,6-2-24,-10-2-28,9 3-44,-6-4-52,6 0-80,1-1 68,-2-1-24,5-4-36,-4 0 40,9-1-48,-5 0-4,5-1-4,0-3-4,-7 2-4,7-2 0,0 0 4,0 0-4,0 0-84,0 0-24,0 0 48,0 0 72,0 0 8,0 0 52,0 0-12,0 0-36,0 0 36,0 0-40,0 0 40,0 0-40,0 0 0,0 0-4,0 0 0,0 0 0,0 0 0,0 3-4,0-3-4,0 0-56,7 1 56,-7 2 4,2 1 72,1 0 16,6 2-76,-4-2 144,-2 4-20,12-2-16,-6 1-12,3 1-32,0-2-68,-4 2-4,7-2 332,-3 1-116,0-4-100,-3 3-120,-1-2-44,-2-3-16,-2 3 12,1-2-100,-5-2-80,0 1-64,3-1 0,-3 0 12,0 0-60,0 0-96,0 0-16,-3 0-148,3 0-288,-5 0-448,5-1-693,-4-1-1151,-2 0-2556,3 2-333</inkml:trace>
  <inkml:trace contextRef="#ctx1" brushRef="#br3" timeOffset="0.99">11084 16949 820,'0'0'9021,"0"0"-6717,0 0-1128,0 0-604,0 0-116,0 0 164,0 0 160,0 0-35,0 0-333,0 0-236,0 0-168,-18-13 4,12 16 136,-3 5 136,4 1 140,-5 0 104,2 3 152,2 1-80,-3 3-64,6 1 28,-3 1 44,-2 0 24,8 0-112,0-1-168,0 1-64,0-2-68,8 1-124,1-3-84,0-3 60,5 3-64,1-6 88,2-2-84,-1-2 36,4-2 0,-3-2 24,1-4 4,2-2-4,1-3-64,-6 2 40,2-4-48,-1 0-8,-8 0-4,7-1-60,-6-2-40,2 3-8,-1-3-48,-8-3-160,7 2 64,-3 1 20,-3-1-8,-3 1-28,0 1 52,0 0 44,-3 2 88,-3 0 48,-3 2 48,0 0 108,-2 2-12,-7 0-20,6 4-76,-9-2-84,4 5-72,-6-2-16,8 2 28,-8 0-4,5 0-32,9 0 20,-6 0 76,7 0-28,-1 0-80,2 0-64,5 0-28,-4 0-68,6 0-252,0 0-344,0 0-392,0 0-497,0 0-399,0 0-540,8 0-144,-8 2-1029,0 0 881,7 3 3052</inkml:trace>
  <inkml:trace contextRef="#ctx1" brushRef="#br0" timeOffset="0.99">3879 17992 1096,'0'0'848,"0"0"-496,0 0 2736,0 0-215,0 0-801,0 0-552,0 0-228,0 0-56,0 0-116,0 0-75,0-2-73,0 2-92,0 0-128,0 0-92,0 0-36,0 0-52,0 0-132,-5 0-172,5 0-136,-10 0-60,7 0-72,-5 2 0,-7-1-84,1 4-36,-4 3-4,3 1 64,-3 0 12,4 0 0,-4 3 40,4-3 8,5 2 4,-3-2 4,9-1-8,-2 0-36,2 0-136,3 1-12,0 0 76,0 0 12,3 0 32,2 2-56,-2-2-4,6 3 4,0-2 8,2 1 4,-5 2 8,6-2 40,-3 0 0,2 4 0,-1-5 8,-2 5-8,7 0 12,-6-3-48,-6 3 92,5-3 4,-5 2-60,-3-2 60,6-1 208,-6 1 24,0-4 100,0 0-4,-6 1 60,6-3-20,-5 2-28,-1-2-60,3 0-64,-6 0 40,3-2-28,-3 4 40,1-4-4,-4 1-44,0-1-76,3-1-48,-6-1-12,7 3 0,-1-5-20,-3 1-4,9-1-60,-2 0 0,-5 0-112,7-1-56,-2-4-12,5 2-88,-3-2-104,3 1-100,-6-4-232,6 0-88,0 2-172,0-4-288,0 3-1697,6-1 597,-3 3-3240,-3 2-1049</inkml:trace>
  <inkml:trace contextRef="#ctx1" brushRef="#br0" timeOffset="0.99">4076 18077 6857,'0'0'7968,"0"0"-5331,0 0-1501,0 0-876,0 0-248,0 0 36,0 0 36,0 0-84,0 0-196,0 0-40,-6 7-84,6 1-500,-3 1-681,-3 0-1243,6-1-3812,0 1-73</inkml:trace>
  <inkml:trace contextRef="#ctx1" brushRef="#br0" timeOffset="0.99">4047 18286 12129,'0'0'4132,"0"0"-3099,0 0-585,0 0 84,0 0 356,0 0 164,0 0-296,0 0-100,0 0-108,0 0-88,3 29-120,3-20-136,-6 0-132,0-3-60,2 2-12,-2-5-4,3 0-44,-3-1-108,0 0-160,0 0-132,0-2-132,0 0-176,0-4-60,0-3-312,0-2-964,0-3-1905,0-1-1411,6-4-549</inkml:trace>
  <inkml:trace contextRef="#ctx1" brushRef="#br0" timeOffset="0.99">4162 18361 6281,'0'0'5424,"0"0"-3608,0 0-1612,0 0-204,0 0 0,0 0 608,0 0 276,0 0 276,0 0 9,0 0-229,0 0-224,0 5-164,0-5-76,5-1-60,-5-1-76,3 0-48,0-4 24,6 1 24,-4-5 120,-1 3-84,5-2-36,-4-1-88,4 0-92,-6 0-88,6 0-72,-6-1 0,3 6 0,-4-1-4,-2 3-8,6-1-36,-3 4 0,-3-2-24,0 2-28,0 0-8,0 2 28,9 4 80,-9-1 252,6 5 28,-3 0-52,3 1-44,3 0-176,-6 2-8,-3-2-12,9-3-88,-7 2 16,-2-3 12,9-1-144,-9-1-124,0-1-72,9-3-156,-9 1-148,0-2 12,6 0-140,-6-3-544,3-3-1425,-3 1-3703,6-8-1413</inkml:trace>
  <inkml:trace contextRef="#ctx1" brushRef="#br0" timeOffset="0.99">4446 18298 4304,'0'0'9085,"0"0"-7121,0 0-1596,0 0-360,0 0 72,0 0 501,0 0 403,24-16-32,-19 11-432,-2 1-324,-3 0-124,10-2 16,-10 4 8,0-3 140,0 4-40,0-1 48,0 0 60,0 2 64,-3 0-16,-4 0-144,7 2-208,-8 1 4,-1 4-4,3 1 208,-3 3 68,3 2 52,-2 0 72,5 0-12,-3-1-48,2 3-88,-1-4-116,5 2-4,0-4-24,0-2 36,0 1-8,0-3-72,0 0-64,9-1-84,-3 2-76,-3-4-32,5-1-60,1-1-76,3 0-72,-3-1-168,-1-3-296,7 0-540,-6-1-1160,0-1-2957,-6-1-3644</inkml:trace>
  <inkml:trace contextRef="#ctx1" brushRef="#br0" timeOffset="0.99">4599 18379 848,'0'0'11989,"0"0"-7584,0 0-4097,0 0-308,0 0-136,0 0 136,26-7 756,-17 5-28,0-2-40,-1 3-136,2-3-164,-2 2-8,1-2-88,-6 1-72,6 1-136,-6-1-36,6-2-36,-9 2 0,0-1 0,5-1-12,-5-1-124,0 3-48,-5-3-8,2-1 128,-3 1 52,0 2 4,-3 1 0,0 2 60,1 1 116,-2 0 236,2 3 200,-1 2-216,0 3-132,6 1-40,-5 2 16,2-1-4,-3 5 0,9-2-32,-9 2-40,9 1-84,0-1-84,0-3 0,0 3-48,0-4-24,9 0 0,-3-1-24,3-6 12,2 2 8,1-2 68,5-4-100,-2 0-24,3-2-72,-3-6-76,3 6-264,-10-6-232,6 0-316,-7 1-772,1-1-588,1 2-1837,-9 0-1839</inkml:trace>
  <inkml:trace contextRef="#ctx1" brushRef="#br0" timeOffset="0.99">5982 17998 1396,'0'0'572,"0"0"996,0 0-240,0 0-571,0 0-405,0 0 244,0 0-36,0 0 12,0 0-40,0 0-64,0 0-92,0 5-16,0-3 44,0 1-20,0 0 32,0 1-4,0 2 52,0-1 72,-3 2 16,3 3 24,0 1 8,-5 0 64,5 1-28,0 3-28,0 0 0,0-1-55,5 3-25,-5 1-104,3-3-108,-3 4-16,0-1 0,6-4-12,-6 2-16,3-1-24,-3-2 16,0 0-16,0-3-12,0-1-72,0 3-40,0-1-44,0-2-56,0-2 4,5 4 60,-5-2-64,0 0 40,0 0-40,0 1 0,0-2 40,0 3 28,0-1-28,0-1 24,0 2-12,0-1 52,0 3-52,0-5 36,0 3-32,0 0 20,0-3-12,0 5 0,0-5 4,0 2-4,0-3 12,0-2 12,0 3 4,0-1-16,0-1-24,0-1-12,4 0-36,-4 1 36,0-1-36,0 0-8,0-1 0,0 2-4,0-2 4,0-1 0,6-1-4,-6 2 0,0-2 0,0-1-4,0-1-8,0 2-64,0-2-216,0 0-12,0 0-36,0 0-84,0-2-104,0-1-204,3-4-464,-3-2-813,5-3-1983,-5-2-2504</inkml:trace>
  <inkml:trace contextRef="#ctx1" brushRef="#br0" timeOffset="0.99">6138 18567 52,'0'0'2296,"0"0"4413,0 0-4577,0 0-912,-3 26-300,3-18 96,0-4 56,0 2-212,0-2-223,0 1-165,0-3-160,0 0-64,0 0 36,0 0 60,0-2 148,0 0 148,0 0 80,0-2 24,0-2-160,3-3-256,-3 2-100,2-4 4,-2-3 20,0 3 16,7-2 20,-4 1-8,-3-2 8,0 1-32,0 1-16,6-2-12,-4 1-44,-2 3-52,0-2 0,6 1-24,-6 0-12,3 0-48,-3 0-48,0 0-4,7 1-44,-7-1 36,2 0-72,4 1 36,-6 1-12,3 0 12,3 2 0,-4-1-12,1 0-12,4 3 12,-4-1 8,5 1-20,-8 1 12,6 0-12,2 0-12,-8 0-24,4 2 12,2 0-12,-3 0-12,2 2-16,-2 2-44,0-1-84,-3 1-4,0 1 124,0 1 24,6 1 20,-6-2 28,0 3-12,0-1 24,0-1-36,0-1-52,0 0 76,0 1 60,0-4 0,0 2-96,0-2 36,0 0 72,0-1 132,-6 1-84,6-1 60,-3 4 100,0-4-28,-2 1-72,2 4-8,-7-5-4,5 3-24,2 0-24,-3-1-40,6 2 52,-8-3-12,8 3-48,0-2 0,0-1 0,0 2 12,0-2-12,0 0-8,0 3-40,0-2 0,0 0 44,8 0-8,-8-1-36,9 1 40,-4-1 0,5 0-40,-2 1 44,-2 0-4,4-1-4,-2 1-72,-2-1 36,-3 1-16,2 1 4,-2 0 12,4 0 0,-4 1 36,-3-2-40,0 3 52,0-2 12,0 1 72,0 1-12,-3-1 76,3-1 8,-7 1 0,4-1 16,-2 0-16,-4 0-24,6-1 0,-2-2-24,-5 4-20,4-4-76,1 1 0,-4-2 36,0 2-48,0-2-4,1 0-56,-2 0-16,7 3 64,-5-3 4,5 0-40,-3 1-24,4-1-24,2 0-60,0 0-76,0 0-92,0 0-172,0 0-100,0 0-216,2 0-408,4 0-724,-3-4-1833,3 0-2723,-1-2-1189</inkml:trace>
  <inkml:trace contextRef="#ctx1" brushRef="#br0" timeOffset="0.99">5536 18194 1348,'0'0'52,"0"0"2988,0 0 861,0 0-2141,0 0-636,0 0-404,0 0-220,0 0-68,0 0-84,0 0-148,0 0-44,-9-4 8,9 4 28,-3 0-40,-3 0-12,3 0-16,-2 0 40,2 0 52,-4 1-52,1 0-12,1 3 0,2-4 0,-3 4-4,3 0 44,-3 0-4,3-1-28,-3 3-32,3-1 0,-2 0 25,5 1 7,-9 2 4,9-2-52,-4 3-12,2 1 24,-4-3 36,6 0 28,0 2-28,0-1 52,0-1-28,0 1 16,0-4-16,6 4-48,0-2 36,0-1 0,-3 0-36,5 0 36,1-2-88,6-1-72,-7-2 0,-2 2-12,4-2 0,4 0-8,-5-2-4,0 2 0,-1-3 0,-5-2-48,9 2 48,-6-1 4,-3 1-4,5-2-40,-8-1 4,6 1-64,-2 1 4,2 0 20,-4-2 80,-2 1-104,0 0 52,0-1-188,6-1 100,-6 1-36,0-1-40,0 0 12,-6-1-48,6 1 52,-2 0-92,-4-1 0,6 1 75,-4 2 57,-2-1 28,4 0 92,-4 1 48,6 1 36,-9 0 64,9 3-24,-9 0 40,6-2 49,0 1-53,-2 2-12,2 0-36,-3 0-64,3 0-12,-3 0-40,3 2-60,-3 1 0,-2-2 35,5 0 17,-4 3-20,1-4 68,1 4-52,2 0 52,-3-3 0,3 2-4,-3-2 16,3 2 8,-3 0 40,3-1 4,-2-1 24,5 3 40,-9-4-15,9 4-1,0-1 36,0 1 12,0 0-24,-4 2-60,4-2-16,0 2 64,0 2 64,0-1 72,0 2 88,4 0-40,-4 0-24,0 0-28,9 1 16,-9-2-16,5 2-48,-2-2-72,-3 2-40,6-1 4,-3 0 8,-3-2 16,6 3-4,-3-2-20,3 0-76,-6 1-4,3-1-8,-3-2-8,5 2-68,-5 0 76,0-1-48,0-2 40,0 4 8,0-1 148,0-1-12,-5 2-16,2-1-36,-3 0-8,3 2-4,-3-1-60,3 0 36,-3-2-40,-2 3 0,8-5-8,-3 3-8,-3-3-40,6 0 40,-4-2-4,2 2 0,2-3 4,0-2-4,0 1-220,-6-1 36,6 0 24,0 0 28,0 0-4,0 0 0,0 0-24,0 0-48,0 0-76,0 0-72,0 0-116,0 0-132,0 0-144,0 0-185,0 0-355,0-1-364,6-1-1452,-6-3-2509,-6 13 1589</inkml:trace>
  <inkml:trace contextRef="#ctx1" brushRef="#br0" timeOffset="0.99">5368 18102 2468,'0'0'432,"0"0"1824,0 0 697,0 0-753,0 0-604,0 0-328,0 0-164,0 0-144,0 0-144,0 0-123,0 3-169,6-3-224,-3 0-176,6 0 36,0 2 248,2-2 256,-1 0 148,7 1-164,-5-1-64,5 2-96,1-2-124,-4 0-160,2 0-80,-2 0-124,-2 3-8,-3-3-76,-1 1-4,4-1-20,-3 0 12,-1 0-16,-8 0 4,6 0-48,-2 2-64,2-2-36,-6 0-48,0 0-4,0 0 16,2 0-24,-2 0-40,0 0-112,0 0-160,0 0-264,0 0-525,0 0-727,0 0-1036,0 0-2441</inkml:trace>
  <inkml:trace contextRef="#ctx1" brushRef="#br0" timeOffset="0.99">7357 18209 1904,'0'0'64,"0"0"1164,0 0 1377,0 0-421,0 0-692,0 0-472,0 0-196,0 0-28,0 0-92,0 0-40,-9 0-64,9 2-44,0 2-52,-3-2-88,0 3-64,-3-1-48,6 0 49,-3 4 59,3-2 20,-6 1-48,3 3-60,3-3 8,-5 2-12,5 0-24,0 0-36,0 0-16,0 1 0,0-3-36,0 2-36,5 0-24,-5-1-40,3-2 4,6 2-40,-3-3-24,0 1-36,3-3 72,-1 1-20,7-2-4,-6-2 0,3 0-52,-1 0 0,-2-6 0,6 4 0,-4-3-8,-1-2-4,1 1-92,-2-1-16,6-1-20,-7 1-16,1-2-8,-6 1-16,6 2 12,-6-2 0,6 3 40,-9 0-28,0-1 36,5 0-20,-2 2 20,-3-3-108,0 4 48,0-2 72,0-1 28,-3-2-16,-2 4-72,5-2-76,-3-2 4,-3 1-16,0 3 24,0-2 36,3 2 16,-3 0 36,-2-2-4,-1 4 40,5-2 0,-1 3 16,-4 1 8,4-1-12,-5 1 23,2 0 17,-1 0 36,3 0 4,-3 1 8,0-1 4,4 1 8,-1 1 36,3-2 29,-3 2-25,3-2-44,-3 2 4,3 0 48,3 0 28,-5 0 24,5-1 28,0 3-80,-3-2 40,3 2 48,-7-1 4,7 1-40,0 3 12,-3-1 0,-2 2 36,5-4-12,0 4-48,-3-1-4,-3 0-32,6 0-4,0-3 28,-3 4 36,0-4 24,3 1-52,0-1-44,-6 1-4,6-1 24,0 0 28,0-2 0,0 3 8,0-2 64,0 3-12,0-3-48,0 3 8,0 0 4,0-1-52,6 0-12,-6 1-8,3 1 20,0 0 76,-3 3-28,9-2-8,-9 4-16,8-1-24,-8-1-24,10 2 4,-10-1-44,5-1 40,-2 4 24,3-4 24,-3 2-8,-3-4-76,6 3 36,-6-1 48,3-3-8,-3 0-16,0 2 0,0-3 72,0 1-8,0-3-16,0 3 4,-3-1 20,3 0 0,-6-2-8,3 1-28,3 0 0,-6 0-24,3 1 4,-2-1-76,2 1 36,-4-3-48,4 3 0,-2 0-4,5-2-8,-9-2 4,9 4-56,-3-2 52,0-2-96,3 2-96,0-4-52,-6 0-24,6 3-24,0-3 16,0 0-28,0 0-64,0 0-48,0 0-108,0 0-92,0-3-160,0-3-612,0 0-913,0 0-1583,0-2-384,0 0 175</inkml:trace>
  <inkml:trace contextRef="#ctx1" brushRef="#br0" timeOffset="0.99">8067 18528 640,'0'0'444,"0"0"2464,0 0 61,0 0-933,0 0-808,0 0-504,0 0-104,0 0-84,0 0-152,0 0 64,0 0-12,0 1-68,0 1 216,0 3 172,0 1 176,-6 3-103,6 0-45,0 2-40,0 1 4,0 0-24,-3-2-16,3 3-24,-5-3-184,5-2-172,0-1-88,0-2-44,0 1-4,0-4 28,0-2 20,5 0 28,-5 0 104,3 0-20,-3 0-88,6-2-108,-2-4-48,1-4-36,-2 2-72,6-7-72,-4 2 0,2-2-72,-1-1-60,-3-2-112,5-1-32,-8 1 152,9 0-8,-9 0 60,6 1 12,-6 1 56,3 1 16,-3 2 48,6 2 12,-6 1 4,3 2 92,-3 1-44,0-1-44,5 5 0,-5-1 0,3 1-4,-3-1-4,3 2 0,-3-2-8,0 4-56,7-2-32,-5 2-36,-2 0-12,9 0-16,-9 0-8,8 4 8,-1 0 28,-4 1 36,3 2 84,-4 1 0,7 1 12,-3 0 8,-3 2 4,0-2 36,-3 2-36,9 0 0,-9 0 48,6 0 0,-4 1 28,-2-4 20,0 4 48,0-4 52,6 2 32,-6-2-44,0 2-16,0-3-48,-6 1 4,6-1-16,0 0-36,-2 0-12,-4 1-24,6-3 0,-3 2-36,-3-1 0,3 0-12,0-3 0,-3 0-8,-3 2 8,7-4 4,-7 1 4,2-2 4,-1 0-8,-1 0 0,-3 0-4,1 0-12,2-2-48,-6 2 12,7-1-36,-1 1-12,2 0 0,-1 1 84,2 1-40,3 0 4,3-2-48,-5 0-132,5 4-208,0-4-112,0 1-68,0 1-228,0 0-428,5-2-604,-2 2-517,3-2-1987,-6 0-2381</inkml:trace>
  <inkml:trace contextRef="#ctx1" brushRef="#br0" timeOffset="0.99">7847 17960 764,'0'0'928,"0"0"-512,0 0 640,0 0 28,0 0-512,0 0-284,0 0 193,0 0 339,0 0 12,0 0-128,0 0-188,9-11-192,-9 11 28,0 3 36,0-2 52,0 3 24,5-1 28,-5 1-32,0 4 416,0 0 272,0 4 72,0 1-248,4-1-179,-1 2-157,-3 3-52,0 0 72,0 0-28,9 1-52,-9 1 24,0 2 24,8 0-16,-8 3-256,0 0-72,6 0-48,-6 2-16,3-3-44,-3 3-40,0-1-12,0-1 28,0-2-28,0 0 24,-3 0-12,3-1 16,-6-2-4,6-2-24,0-2-24,0 1 12,0-3-20,0-3-36,0-2-52,0-1-12,0-2-48,0 1-28,0-4-164,0 0-148,0-2-72,0 0-72,0 0-100,0-2-184,0-3-428,0-5-1116,6 1-3693,-3-5-2712</inkml:trace>
  <inkml:trace contextRef="#ctx1" brushRef="#br0" timeOffset="0.99">9101 18011 3940,'0'0'1589,"0"0"1479,0 0-884,0 0-896,0 0-240,0 0-16,9-25-60,-9 21-104,0 4-127,0 0-153,0 0-180,0 0-196,5 0-92,-5 0 4,0 4 0,0 0 24,0 3 64,0 4 204,0 5 392,0 5 0,0 2-188,-5 1-168,5 3-136,-3-1-88,-3 0 4,6-5-100,0 2 0,0-5-44,-3 0 44,3-3-24,-5-2-100,5 0-8,0-4-44,0 0-4,0-4 36,0 1-60,0-3-28,0 3 4,0-4-168,-4-1-136,-2 1-124,6 0 0,0-2-12,0 2 0,-3-2-136,1 0-192,2 0-272,0 0-433,-6 0-515,6-2-1004,0-3-2669</inkml:trace>
  <inkml:trace contextRef="#ctx1" brushRef="#br0" timeOffset="0.99">9295 18280 628,'0'0'7097,"0"0"-4957,0 0-1108,0 0-184,0 0 268,0 0 260,0 0-100,0 0-207,30 2-249,-25-4-212,-2-1-176,6-1-184,-4 0-112,-2 1-124,4-2 36,-4-1 0,2 1-44,-5-1-4,3 3 12,-3-3 76,0 1 48,0 2-40,-3-2-24,3 3-72,-5-3 0,2 1 0,-4 2 4,-1-2-4,-1 4 0,6 0 0,-6 3-8,-2 0 8,2 3 56,0 1 152,3 2 88,-3 2 104,7 1 308,-4 1-112,6 0-220,-3 2-144,3-2-76,3-2 16,-3 1-52,8-3-64,-2 1-56,3-3-120,0 0-40,0-3-44,-4-1-64,5-1-96,-2-2-208,1 0-280,-1-3-288,2-1-628,1-1-1197,-5-3-2535,-3 3-1061</inkml:trace>
  <inkml:trace contextRef="#ctx1" brushRef="#br0" timeOffset="0.99">9016 18208 3588,'0'0'2409,"0"0"2191,0 0-2416,0 0-884,0 0-352,0 0-4,0 0-3,0 0-121,0 0-140,0 0-188,0 0-124,6-4-72,-6 4-100,0 0-100,2 1 76,1 2-36,4-2 24,-4 1 68,5-1-8,7 4-48,-6-4-36,2 3-64,2-2-24,-5 0 0,6-1-40,-1-1-8,-2 0-8,-1 0-160,-2 0-40,1 0-60,-4-1-124,5-1-60,-7 0-76,-3 2-60,5 0-80,-5-2-140,0 0-193,0 1-559,3-1-592,-3-1-1700,0 2-717,0 1 1361</inkml:trace>
  <inkml:trace contextRef="#ctx1" brushRef="#br0" timeOffset="0.99">9454 18347 3148,'0'0'1616,"0"0"2737,0 0-2657,0 0-452,0 0 12,0 0 40,0 0-88,0 0-191,5 23-133,-5-21-120,0-1-48,0-1-68,0 0-96,0 0-64,0 0 48,0 0 96,3 0 32,-3-1-168,0-1-108,6-2-100,-6-1-32,0-1-76,4-1-60,-4-1-48,5 0-72,-2-2 4,3 2 0,-6-2 40,0 0-44,3-4-120,-1 2-60,-2 0 24,10 0 8,-10 1 96,6 0 52,-4 4 88,-2 0-76,0 3 60,0 0-60,6 0-4,-6 4 0,0 0-4,0 0-4,0 0-120,0 0-76,0 0-68,0 0-64,0 0-36,0 0-8,0 4 200,3-2-20,-3 1 32,6 1-56,-6-2-284,2 2-108,5-2-76,-4-1-112,3 1-264,-4-2-420,1 0-485,3 0-763,-2 0-2128,4-2-57</inkml:trace>
  <inkml:trace contextRef="#ctx1" brushRef="#br0" timeOffset="0.99">9635 18337 4012,'0'0'6261,"0"0"-4125,0 0-696,0 0-224,0 0-84,0 0-67,0 0-161,0 0-152,0 0-172,-8 24-192,8-24-92,0 0-4,0 0 48,0 0 76,0 0 72,3-2-160,-3 0-100,0-2-32,5 1-16,-5 0-12,3-2 16,-3 2-52,0-1-12,7 2 12,-7-1-20,0 1 20,0 1-48,0-2 0,0 1-24,3 1-52,-3-1-8,0-1 0,0 2-4,0-2-4,5-1-52,-5 0 56,3-2-8,0 2-36,-3-2 48,6-2-8,-3 1 4,3 0-8,-3 0 12,3-1 4,-3 2 0,2 2 4,-2-2 0,-3 1-8,6 4-84,-2-1 0,-4 1 24,5 1-40,-5 0-8,0 0 12,3 0-36,0 0-12,-3 1 8,0 1 48,0 4 88,6 0 132,-6 0 28,0 2-4,0 0-84,0 2-12,0-3 0,0 1-48,0-1 0,0-1-8,0-1-4,0-3 8,2 2 56,-2-4 32,0 2 24,0-2 36,0 0 28,0 0-4,6 0-36,-2-2-72,2-2-72,-4 0-4,4-2-68,-3 2-36,3-2-24,-3-2-40,3 1-44,3-3 12,-6 2 20,-1-2-20,7 3 96,-2 2 40,-5-1 68,-2 5 0,6-3-4,-6 4-108,3 0-8,-3 2 120,6 1 84,-6 5 184,2 0 44,-2 0 16,0 3-88,7 0-68,-7 0-40,3 0 0,3 0 132,-1-1-68,-5-2-124,9 1-72,-3-2-8,-3 0-4,3-2-48,2-2-16,-5-1-128,3 0-84,-2-2-112,1 0-60,-5 0-96,3-4-132,-3-1-272,0 2-408,-3-5-836,-2 1-2057,1-1-2455,-2 3 95</inkml:trace>
  <inkml:trace contextRef="#ctx1" brushRef="#br0" timeOffset="0.99">10085 18080 1108,'0'0'4673,"0"0"-2413,0 0-860,0 0-636,0 0-28,0 0 268,0 0 56,0 0-220,32 0-216,-26 0-156,8 0-140,-1 2 12,-5-2 72,7 0 21,-9 2-61,8-2-96,-1 4-28,-8-4-24,4 2-76,-6 0-76,3-2-72,0 2-8,-6-2-52,0 0-16,0 4 16,0-2 60,6-1 40,-6 3 108,0 1 152,0 3 56,0-1 40,-6 2 108,6 2-52,0 0-96,-3 4-4,0-1-60,-6 1 0,3 2 0,3-1-24,-2 2-12,-5-3-60,7-1-40,-2 1 24,-4-2 4,6-5 20,-6 4-8,6-5 8,-3 0-24,3 1-8,3-3-16,-5 1-60,5-1-84,-3-1 0,-3-1-8,6-1-4,0 2-4,-4-2 0,-1 0 0,5 0-4,0-2-4,0 2 0,0-2 0,0 0 0,0 0 8,0 0 4,0 0 4,0 0-4,0 0 0,0 0 52,0 0 32,5 0-80,-1-2-4,-4-2 0,9 2 4,-4-2-4,-2 4-48,6-3 44,0 1-4,-6 2-4,6-2-36,-1 2 40,2 0 8,-2 0 0,1 0 0,3 2 12,-4 0 60,1-1-60,0 1 48,-3 2-60,3-2-4,-1 2-128,-4-2 36,2-1 12,-1 1 36,-5-2 36,6 2 0,-3-2 0,-3 0-48,6 0-28,-3 0-140,-3 0-88,0 0-56,0 0-40,0 0-40,6 0-44,-6 0-92,0 0-168,0-2-360,0 2-396,0 0-697,0 0-1603,-6 0-1844,6 0 183</inkml:trace>
  <inkml:trace contextRef="#ctx1" brushRef="#br0" timeOffset="0.99">10755 18074 1692,'0'0'4761,"0"0"-2409,0 0-480,0 0-648,0 0-264,0 0-104,0 0-20,0 0-4,0 0-116,0 0-99,-15 0-117,15 0-68,0 0 4,0 0-16,0 0-28,0 0-72,0 0-100,0 2-36,0-1 36,3 2-48,2 1-60,2 4-4,1 0 160,1 2 0,0 1 0,6 2 100,-4 0 116,1-1-144,5 1-148,-7 0-132,4-4-60,-4 1-52,-5-2 4,4-2 0,-1 0 0,-8-1 36,10-1-36,-10-2 40,5 0 4,-5-1 0,3-1 4,-3 3 0,0-3 4,0 0 44,0 0 0,0 0-36,0 0 0,0 0 136,0 0-144,0 0-4,0 0-112,0 0-56,0 0-4,0 0 16,0 0 24,0 0 20,0 0 40,0 0 0,0 2 60,0-2 12,-3 2 0,3 0 60,-5 4-48,2 0 84,-4 1 28,-1 0-40,-1 4-76,-3-1 40,3-2-44,-2 4-4,-4-4-12,4 0-84,-2-1 96,5 1-4,-1-3-4,3-2-64,3 1 20,-3-2-20,6 0-24,-3 0-40,3-2-228,0 0-88,0 0-108,0 0-164,3 0-184,-3-2-468,9-2-1017,-3-1-2435,-3 1-1893,6-4 3681</inkml:trace>
  <inkml:trace contextRef="#ctx1" brushRef="#br0" timeOffset="0.99">11051 18185 2904,'0'0'9053,"0"0"-6389,0 0-1344,0 0-627,0 0 7,0 0 376,0 0 44,0 0-192,0 0-256,0 0-308,0 0-292,9 0-64,-1 0 76,2 0 88,-2 0-16,7 0 4,-9 2-64,11-2-88,-7 0-8,4 0 0,-5 0-72,3 0-12,-1 0-64,-2 0-56,-3 0-164,-3-2-228,6 2-88,-9 0-148,5 0-128,-5 0-292,3 0-617,-3 0-1019,0 0-2768,0 0-597</inkml:trace>
  <inkml:trace contextRef="#ctx1" brushRef="#br0" timeOffset="0.99">11189 18008 40,'0'0'704,"0"0"5985,0 0-4809,0 0-820,0 0-416,0 0 12,0 0 100,0 0 76,0 0-68,0 0-120,0 0-100,0 16-52,0-7 100,-3 1 69,-3 1 35,6 1 108,0 4 60,-3 0-44,-2 2-52,5 0-100,-9 2-180,9 0-100,-4-2-76,2 1-44,-4-1-112,3-2-100,3 0-56,-6-4-72,6 1 0,-3-2-36,3-2 48,0-1-88,0-3 40,-5 0-60,5-1-160,0-2-96,0-2-124,0 0-84,0 0-176,0-2-236,-4-2-688,4-4-2365,0 2-3908</inkml:trace>
  <inkml:trace contextRef="#ctx1" brushRef="#br0" timeOffset="0.99">11301 18256 4712,'0'0'4549,"0"0"-1777,0 0-960,0 0-696,26 3-148,-14-3 101,-3 0-65,-1 0-140,2-4-472,-2 2-316,1-1-76,-1-2-124,-4 3-12,5 0 24,-9-4 16,0 1-88,5 2 24,-5-2 24,0 1 48,-5-2 80,5 2 8,-3-2-8,-3 0 8,0 1 52,-3-1 60,1 0-36,-2 3-28,2 1-40,-1 2 40,0 0 40,6 2 72,-6 1 84,1 3 28,2 1 20,3 3 28,-3-1 132,6 2 144,-3 0-96,-3 1-196,6 2-96,0-4-16,0 1-60,0 1-56,6-6-76,-3 4-68,3-3-52,3-1-72,-6-3-100,11 3-160,-8-3-204,3-1 68,-1 0-108,2-2-484,4-2-749,-5-1-2023,-3 1-2720</inkml:trace>
  <inkml:trace contextRef="#ctx1" brushRef="#br0" timeOffset="0.99">11495 18295 4804,'0'0'4941,"0"0"-2789,0 0-1088,0 0-252,0 0 268,0 0 164,0 0-127,0 0-301,0 0-236,5 26-160,-5-25-76,0-1-64,0 0 16,0 2 20,0-2 64,0 0 108,0 0 44,0 0-68,0-2-88,3-1-112,-3-1-104,3-1-52,-3-1-100,0-1-8,10-2-4,-10 0-68,0-2-40,8-2 4,-8 2 24,6-3-24,-3 4 108,2-1 4,-1 0 8,2 4 72,-6-2-24,3 1 0,2 3 0,-2-3 28,3 5-16,-6-1 24,0 1 0,0 1 12,3 0 4,-3 0-16,0 2-12,3 0-12,-3-2-72,0 2-8,0 0-148,0 0-64,0 0-56,6 0-52,-3 2-12,-3 0 52,8 2 80,-2-2-48,4 1 24,-8 0-32,7 2-44,-1-2 16,-5 1-24,7-4-52,-5 3-96,-2-3-276,-3 2-436,6-2-437,-6 0-371,0 0-548,0 0-1988,-6 0 611,6-2 1045</inkml:trace>
  <inkml:trace contextRef="#ctx1" brushRef="#br0" timeOffset="0.99">11653 18308 3424,'0'0'5829,"0"0"-3969,0 0-628,0 0-144,0 0 92,0 0-36,0 0-199,0 0-273,0 0-176,0 0-52,0 0 0,0 16 96,6-16 12,-6-2-112,3 1-172,3-5-72,3 3-96,-4-3 32,-5-2-48,10 4 64,-2-4-4,-2 2-8,-3-1 32,6 0 52,-3 0 24,-3 1 84,5 0 44,-5 2-32,4-1-84,-4 0-40,-3 2-48,5 0-48,-2 2-8,-3-3-28,0 4-24,6-2-56,-3 0-4,-3 1 0,0-1-4,0 2 0,0 0-8,5 0-48,-5 0-36,0 0-64,0 0-44,0 2-24,4-1 116,-4 3 56,0 0 56,6-1 4,-6 1 0,0 1 0,0 0 44,3-3 24,-3 0 4,5 2 8,-5-2 24,3 0 0,0-1 0,-3-1-12,6 0-32,-3 0-64,-3 0-4,9 0-120,-9 0 4,6 0 12,-4 0 0,-2-1 12,6 1 8,-6-2 40,3 2 36,4-2-36,-5 2 40,-2-1 4,6-2 4,3 1 4,-9 1 44,5-2-44,-5 0 0,10 0-4,-10-2-48,8 1 0,-2-2-48,-3 3 12,4-2 36,1 1 44,-5 1 4,3 2 4,-6-1-4,2 2-8,1 0-88,-3 0-16,0 0 112,7 6 0,-4-2 256,-3 2-40,5 3 16,-2 1-64,-3-2-84,6 2 0,-3-3-24,2 2 52,-1-1-40,5-3 0,-4 3 0,1-5-60,4 0 44,-2 0-56,1-2-84,-1-1-232,-1 0-56,-4 0-124,2 0-112,-2-4-180,0 3-208,-3-4-436,0-1-1020,-6 0-2489,6 3-2408</inkml:trace>
  <inkml:trace contextRef="#ctx1" brushRef="#br0" timeOffset="0.99">12255 18059 1436,'0'0'8305,"0"0"-5409,0 0-1168,0 0-704,0 0-232,0 0-51,0 0-9,0 0-40,0 0-36,0 0-20,3 15 24,-6-7 72,0 4 12,-2-1-92,-5 2-92,7 0-124,-2-1-40,2-1-68,-3 1-52,6 0 0,-8-3-44,8 0-28,0 3-60,0-5-36,0 0-24,0 0-12,0-1-12,5-3 24,-2 2 24,-3-3 28,9 0-16,-9-2 12,8 3-24,-1-2-48,1-1-48,-2 0-12,3 0 0,0 0-84,5 0-36,-4-1-132,-2-2-28,-2 3-20,2 0-60,-1 0-40,-4 0-20,3-2-28,-4 2-12,-2 0 0,0 0-108,0 0-244,0 0-260,0-1-412,0 0-612,0-4-713,-2 2-1775,2-2-681</inkml:trace>
  <inkml:trace contextRef="#ctx1" brushRef="#br0" timeOffset="0.99">12396 18082 784,'0'0'7749,"0"0"-5205,0 0-940,0 0-468,0 0-96,0 0 16,0 0-27,0 0-85,0 0-164,0 0-80,0 0-176,0 14-56,0-8-20,-2 6 88,-4-1 24,6 0-40,0 6-72,-10-1-84,10 0 36,-2 1 0,-1-1-28,-3 1-132,3-1-32,-3 1-100,3-5-60,3 2-48,-6-2-8,3-2-64,3-2 12,-6 1 48,6-2-76,0 0-236,0-4-208,0-1-72,0-1-156,0-1-188,0 0-268,0 0-736,0-3-2049,6 0-3219,-3-5 7</inkml:trace>
  <inkml:trace contextRef="#ctx1" brushRef="#br0" timeOffset="0.99">3844 19141 3816,'0'0'6745,"0"0"-4293,0 0-936,0 0-484,0 0-135,0 0 35,0 0-4,0 0-100,0 0-108,0 0-180,0 0-176,3-21-144,-3 17-208,0-2-12,-3 3-52,-3-2 4,6 1-52,0 0 100,-9 2-60,9-1-24,-11 3-88,1-2-24,2 2 16,-3 2-44,-5 1 4,-4 3 76,2 3 140,1 0-84,-3 2 88,2 2 88,0 2 180,-2-3 124,7 3 84,-1-1 48,6 2 60,-2-6-4,10 1-276,-3-1-148,6 0-52,-3 0-104,10-3-52,4 0 44,-3 0 4,10-3-56,-3-4 0,6-2 48,-4-5-84,0-2-36,-2-2-64,2-2 64,-2 0-40,-3-2-20,-3 2 80,-1 1-20,-2-2 28,0 4 100,-3 1 8,-3 2 20,-3 1 72,0 0 12,0 1 4,0 3 56,0 1-20,0-1 20,0 0-12,0 2-32,0-2-16,0 2-12,0 0-96,0 0-44,-3 0-76,3 2-28,-6 3 148,6 2 40,-9 5 152,9 2 136,-9 3-64,9 1-44,-3-2-144,3-1-76,0 0-12,3-4 0,-3-2-108,9-1-52,-9-3-204,9-2-84,0-1-96,-4-2-136,5-3-332,-2-3-660,-2-3-2137,3 0-1927,-3 1-2273</inkml:trace>
  <inkml:trace contextRef="#ctx1" brushRef="#br0" timeOffset="0.99">3994 19226 3860,'0'0'4253,"0"0"-1177,0 0-1164,0 0-364,0 0-52,0 29 5,-3-23-181,3-1-300,0-3-216,0 1-168,0-1-104,0-2-72,0 0-60,0 0 24,0 0 12,0 0 36,3 0-4,-3-3-116,0-1-124,3-1-96,5-3 12,-8 1-60,6-2-36,-2-2-36,-4 2 12,6-3-24,-4 0-4,-2 1-104,6 0-12,-3 0 48,-3 0-12,6 2 0,-4 0-36,-2 3 116,7 3 4,-7-1 0,0 4-4,0-2-44,0 2-48,3 0-12,-3 0-28,0 2 4,6 2 132,-1 1 132,-5 4 172,9 2-16,0 0-96,0 4 24,-1-2-36,-1 0-20,2-2-28,-4-1-12,4-2-36,0-1-76,-3 1-8,-3-5 0,2 1-60,-2-3-36,3 1-180,-6-2-112,0 0-8,0 0-16,0 0-44,0 0-76,0 0-60,0-2-100,0 1-360,-6-3-780,6-1-564,-3 1-1577,3 2-2199,-5-2-841</inkml:trace>
  <inkml:trace contextRef="#ctx1" brushRef="#br0" timeOffset="0.99">4320 19217 7825,'0'0'7236,"0"0"-5635,0 0-1217,0 0 76,0 0 344,0 0 416,0 0-208,0 0-280,-21-7-268,15 7-188,-5 2-128,8 1-16,-3 0-24,-3 5 52,0-1 8,7 3 112,-5-2 144,-2 4-16,9-2-164,-2 1-148,-4-1-24,6-3-72,0 0-52,6-1-32,-4-1-52,-2-3-8,9-1 48,0-1 0,-3-1-36,6-5-88,-3-3-140,2-1-4,5-5 72,-5 0 12,-3-3-8,8-2-104,-5 0-8,1-2 20,-6-3-144,2 5-272,1-3-324,0 1-12,-3 2 383,-6 1 393,6 3 356,-3 2 16,-3 2 464,0 3 281,0 4 83,0 0-68,-3 1-136,-3 2-64,6 2-64,0-2 12,-3 2-84,0 0-76,-2 4-48,1 2 36,4 4 84,-6 1-4,3 6-20,-2 3-24,2 2-28,3 2-44,0-1-76,0 1-96,0 0-72,0-4-32,0-1-40,3-5-72,-3 1-12,5-5-36,-2-2-60,3-1-148,-2-3-68,-4-1-112,0 0-108,5-3 8,-5 0-32,0-5 8,0 2-848,0-4-1260,0-4-2665,0 2-3104</inkml:trace>
  <inkml:trace contextRef="#ctx1" brushRef="#br0" timeOffset="0.99">5213 19157 4316,'0'0'8149,"0"0"-5205,0 0-1323,0 0-877,0 0-336,0 0 64,0 0 140,-24-12 124,15 12-100,-5 0-172,2 2-100,-6 4-72,7 1-88,-4 0-20,1 4-16,-2-2 100,5 4 48,-4-1 44,12 2-20,-3-2-100,6 1-68,-2 2-52,2-4-120,2 0-64,7 0-120,-3-2-20,3-3 12,2-2 104,5-4 40,-2 0-60,1-6-84,2-4-64,-2 0 4,-1-5 44,-1-1 76,4-1 60,-5-2 0,-3-1-40,5-1 40,-5-2-36,0 2-28,-6-1-192,2 2 24,-5 0 208,0 1 28,0 3 68,0 2 60,-5 0 48,2 5 40,3 1 108,-6 6 48,3 0-88,3 2-56,-6 0-116,6 3-40,-3 5 0,-3 1 224,3 6 76,-2 1 72,5 6-64,-3 0 4,3-1-76,0 3-44,0-1-40,0-2-96,3-5-60,-3 2-56,5-5 48,-2-3 0,3-1-76,-3-2-84,3-1 20,-6-2-8,3-1-36,-3 1-100,6-4-84,-6 2-72,0-2-48,0 0-12,0 0-40,0 0-76,0 0-148,0-2-260,0-2-904,0 1-2073,0-5-2527,0 3 1987</inkml:trace>
  <inkml:trace contextRef="#ctx1" brushRef="#br0" timeOffset="0.99">5582 19045 5641,'0'0'4876,"0"0"-3488,0 0-940,0-28-280,0 19 152,0 2 204,0 0 96,0-1 52,-2 1-228,-4 0-144,6 1-48,-9 1 76,7 4 12,-8-2 49,2 3 123,-4 3 168,-3-1 76,7 4 40,-8 4-60,2 0-4,-4 3-16,10 1-12,-7 4-132,0 1 44,7 1 24,-2 2-112,2-1-44,8 0-124,-3 0-32,3-2-76,0-2-72,3 0-12,-3-2-72,8-3-96,2 1-52,-2-4 4,1 0-36,3-4 36,5 1-24,-2-2 12,-3-3-12,9-1-36,-7 0 100,4 0-40,-7 0 48,1-1-72,5 1-28,-11-2-44,4 2-36,-8 0-84,4 0-96,-3 0-28,-3 0-8,0 0-16,0 0-168,0 2-280,0-2-256,-3 1-304,3 1-536,-8 1-1181,2-3-3123,2 3-1965</inkml:trace>
  <inkml:trace contextRef="#ctx1" brushRef="#br0" timeOffset="0.99">5759 19228 1968,'0'0'0,"0"0"1880,0 0 961,0 0-569,0 0-788,0 0-324,0 0-44,0 0-96,0 0-108,0 0-116,0 0-44,0 0-59,0 0-61,0 0-12,0 0-76,0 0-152,0 0-144,0 2-116,-9-1 28,6 5 24,-2 0-60,-5-1-28,4 4 52,-2 0 36,-1 1 72,3-2 36,3 2 120,-3-2-132,6 2-120,0-3-76,0 1-4,0-1-80,6-2-144,-3-1-88,6 0 24,0-3 52,2-1-40,-1 0-24,-2-5-12,1-1 16,6-1-80,-7-1 76,5 0 0,-5-2 24,-5 2 0,6-2 72,-4 1 0,-1 3 64,2-1 60,-6 2 120,0-1 28,0 3-40,0 1 128,0 0 44,0 0-12,0 2-24,0 0-84,0 0-88,-6 0-72,6 0-4,-4 4 4,4-1 68,-5 3 136,5 0 16,-3 1 60,3 2-36,0-2-76,0 3-32,0-4-16,0 2 28,0 0-28,3-4-60,-3 2-60,5-2-108,-1 0 12,-4-3-76,6 1-60,-3-2-56,2 0-128,-2 0-96,-3 0-244,9-2-228,-9 1-440,3-1-1261,-3-2-3487,0 1-2145</inkml:trace>
  <inkml:trace contextRef="#ctx1" brushRef="#br0" timeOffset="0.99">7932 19131 1344,'0'0'3892,"0"0"-1199,0 0-993,0 0-656,0 0-156,0-27 64,0 19-48,0 2-228,-2 1-120,-1-2-140,3 1-64,-10 1-48,5 0-92,2 0-72,-6 0-132,3 2 4,-3 1-8,1-2-4,-1 4-100,2 0-24,-7 0-28,6 2 28,-5 2 20,-1 1 104,7 0 56,-7 4 172,6-1 32,-2 1-16,2 0 45,5 2 59,-3 0-24,1 0-100,5 1-16,-7 0-20,4 1 36,3-1 8,0 4-32,0-4-4,0 2 24,0-1-8,0 2 8,0 0 36,0 0 52,0-2 32,3 2-32,-3 2-104,0-2-92,7 2-40,-7-3-64,0 2 40,0-1-48,2-1-48,-2-1 0,0 0-12,0-2-76,0 0 16,0-2-16,0-1-36,0-3 64,-2 0-40,2-1-132,0-2-148,0-2-164,-7 2-112,7-2-248,-3-2-253,3 0-727,-6-4-1284,4 2-3569</inkml:trace>
  <inkml:trace contextRef="#ctx1" brushRef="#br0" timeOffset="0.99">7679 19324 4648,'0'0'6357,"0"0"-4165,0 0-1036,0 0-448,0 0 60,0 0-35,0 0 39,0 0-16,0 0-116,0 0-76,30-10-96,-22 10-140,2 0-108,4 0-120,1 1-100,-6 3-4,9-1-80,-4-1-40,1 2-48,-1 0-48,-1 0-60,1-3-116,-6 1-376,-1 0-184,2 0-64,-1-2-177,-2 0-195,-3 0-192,3 0-464,-3-4-736,-3 2-145,6-1 21</inkml:trace>
  <inkml:trace contextRef="#ctx1" brushRef="#br0" timeOffset="0.99">8005 19379 1264,'0'0'8701,"0"0"-6309,0 0-836,0 0-228,0 0-3,0 0-157,-11 28-252,5-21-132,6 3-196,0-2-172,0 2-148,0-2-172,0 2-96,0-1 0,9-1 64,-4-3 20,5-2-84,-7 1-8,11-4 4,-5 0-4,-3-4-68,8 1 68,-1-4 4,-8-1-228,4 1-76,-6-3-56,5 2 56,-4-2-60,-4 2 172,0-2 60,0 2 132,0 0 4,-4-1 88,1 3 48,-5-2 48,2 6 12,-2-4 12,-2 2-36,2 2-100,-1 0-72,6 0-48,-6 2-28,6 0-68,-3 0-104,3 2-56,-2 0-28,5-2-64,-3 2-308,3-2-292,0 2-753,0-2-895,0 2-2224,0-2-73,3 0 2409</inkml:trace>
  <inkml:trace contextRef="#ctx1" brushRef="#br0" timeOffset="0.99">8173 19434 8377,'0'0'4152,"0"0"-3348,0 0-256,0 0 312,0 0 616,0 0-67,0 0-173,0 0-256,0 0-136,0 0-404,0 0-248,18 21 40,-12-19 48,-6-2 72,0 0 120,0 0 48,2 0-96,-2 0-124,6-5-80,-6 2-76,3-1-12,-3-1-24,6-3-48,-6 1-12,3-2-36,0-1-4,-3 0-4,0-1-4,0-1 0,6 2-84,-3 1-60,-3 2 0,0-1 60,0 1 36,0 3 48,6 0 4,-6 2 4,0 1 4,2-1 36,-2 2-12,0 0-36,0-1-120,0 1-76,6 0 28,-2 0 12,4 0 0,-2 1-16,3 1 16,-3-1-24,3 1-4,-1-2 4,-2 3-4,3-3-32,-6 0 20,3 0-216,-3 0-268,-3 0-360,0 0-508,0 0-809,-3 0-731,-3 0-2180,3 0-417</inkml:trace>
  <inkml:trace contextRef="#ctx1" brushRef="#br0" timeOffset="0.99">8717 19118 2540,'0'0'248,"0"0"2084,0 0-599,0 0-525,0 0-444,0 0-24,0 0 72,0 0-104,0 0-152,0 0-132,17-8-80,-14 13 92,-3 0 152,3 2 260,-3 2 228,0 6-80,0 3-35,0 0-9,0 7-104,0-2-100,-6 3-100,6-1-112,-6 1-120,6-2-64,-3-3-84,3 1-184,-6-3-36,6-5-48,0 1-84,0-4 12,0-2 20,0-1-32,0-3 0,0-2 12,0-1-100,0 0-324,0-2-80,0 0-84,0 0-100,0-5-200,0 0-817,0-7-2039,0 1-2488,0 1 59</inkml:trace>
  <inkml:trace contextRef="#ctx1" brushRef="#br0" timeOffset="0.99">8655 19324 3484,'0'0'508,"0"0"2577,0 0-725,0 0-824,0 0-428,0 0-148,0 0 8,0 0 4,0 0 12,0 0-243,0 0-253,-9-3-180,14 4-160,-1-1-48,5 2 72,2-2 152,4 3 44,-4-3 28,5 0-88,1 0-164,-2-5-144,-1 4-68,4-2-80,-7-1-84,2 0-112,-5 0-336,1 2-224,-3-1-241,3-2-239,-6 1-524,2-2-756,-2-1-1332,0-1 919,-3 3 165</inkml:trace>
  <inkml:trace contextRef="#ctx1" brushRef="#br0" timeOffset="0.99">8952 19056 3300,'0'0'1564,"0"0"1025,0 0-965,0 0-692,0 0-184,0 0 36,0 0 36,-10 27-52,10-21-80,0-1-28,0 1-40,0-1-28,0 0-52,0 1-51,0 1 11,0 1 56,0 1 112,0 2 108,0 2 8,0 2-64,-3 5-76,3-1-36,-5 4-72,2 0-100,-3-1-148,3 2-56,-3-2-88,6-1-144,0-3-24,0-2-60,0-2 36,0 1 48,0-4-4,0-2-4,0-1-44,6-5 48,-6 0-80,3-1 0,-3-2 84,0 0 0,6-2 96,-3-1 16,2-2-112,-2-3-52,4-1-164,-4 0 84,2-1-12,-2 0-4,3 3 40,-3-1 24,-1 2 24,-2 2-16,0 0 16,7 0 0,-4 2 12,-3 0 40,0 2 4,0-2 4,0 2 0,0-2 8,6 2 4,-6 0-8,2 0-4,-2 0-8,0 0 8,6 0 0,-6 2 72,3 0 24,4 4 40,-5-2 80,4 0 28,3 4-112,-4 0-36,2-1-24,-4 1 12,5-2-24,-2 2-60,3-2-4,-6-1-48,3-2 4,-3 1-24,3 0-12,-1-4-96,-5 2-76,6-2-32,-2 0-76,-4 0-88,0-4-132,5 0-244,-2-3-324,-3 0-688,6-3-949,-3 1-2571,-3 0-1337</inkml:trace>
  <inkml:trace contextRef="#ctx1" brushRef="#br0" timeOffset="0.99">9195 19373 7173,'0'0'7680,"0"0"-5555,0 0-1357,0 0-236,0 25 244,0-22 304,0 3-44,6-3-248,-6-1-448,2 0-276,-2 0-64,0-2-204,7 0-380,-4-2-232,-3-2-184,6 0-252,-4-3-336,-2-1-725,0-4-839,0 2-2320,0 0 331</inkml:trace>
  <inkml:trace contextRef="#ctx1" brushRef="#br0" timeOffset="0.99">9227 19187 1540,'0'0'10541,"0"0"-6132,0 0-2793,0 0-816,0 0-532,0 0-268,0 0-172,0 0-12,0 0 60,0 0 12,0-1-108,0 1-200,0 0-512,0 1-501,0-1-731,0 5-2608,0-4-1609,0-7 4121</inkml:trace>
  <inkml:trace contextRef="#ctx1" brushRef="#br0" timeOffset="0.99">9380 19299 1852,'0'0'12721,"0"0"-8792,0 0-2973,0 0-748,0 0-120,0 0 108,0 0 12,0 0 36,0 0 12,-30 7-48,22-3-100,-1 1-108,6-1-84,-2 4-28,-5-3 4,10 2 12,-3 1 8,1-1 4,2 2 12,0-1 64,0-1 8,2 2 12,1 0 120,7 1 40,-2-2-100,-2 2-64,2-3 0,2 0 4,-2-1 0,-2-1 88,3-2-16,-3 3-76,-3-4-8,3 1-84,-3-1-16,-3 0 88,0 0 8,0 2 0,0-2 4,0 1 40,-3 1 60,-3-1-40,3 1-56,-3 0 0,-3 0-4,3-1-60,1-1 12,-5-1 36,7 4-52,-2-4 4,2 1-36,3 0-88,-6 1-304,6-3-212,0 1-224,0-1-316,-3 0-593,3 0-703,0 0-2220,3 0-1493</inkml:trace>
  <inkml:trace contextRef="#ctx1" brushRef="#br0" timeOffset="0.99">9905 19330 1080,'0'0'168,"0"0"1216,0 0 2569,0 0-1449,0 0-400,0 0-460,0 0-308,0 0-176,0 0-164,0 0-95,0 0-73,-20 18-48,20-16-68,0 1-76,3-2-64,0 2-72,-3-1-76,9 0-108,0 0-72,0-2-52,-4 0-56,4 0-28,3-2-96,-3-2-12,2 0-68,-4-2-52,1 0-100,-5 1-72,3-3-24,-3 2 0,-3-1-48,6 2-12,-6-3 108,0 3 84,-6 0 36,3-1 12,-3 1 40,-2 1 24,-2-2-4,2 5 32,-1-1 44,-3 0 12,3 2 76,1 2 56,-5 1 52,5 5 60,-1-1 124,1 3 36,-2 2-64,7 1-48,-2 2-28,2-1 28,3 3-84,0-3-4,0 3-80,0-5-52,8 3-24,-5-4-16,7 0-44,-2-1-84,4-4-100,-3 0-104,0 0-112,-1-4-88,1-1-84,3 2-132,-3-3-204,-1 0-360,2-3-685,-5 2-1043,-2-3-2844,3-2-789</inkml:trace>
  <inkml:trace contextRef="#ctx1" brushRef="#br0" timeOffset="0.99">10147 19406 10381,'0'0'4120,"0"0"-3260,0 0-724,0 0 168,0 0 413,0 0 439,0 0 20,0 0-184,0 0-332,0 0-268,-10 0-196,10 0-100,0 0-48,0 0 48,0 0 88,4 0-72,-4-5-112,6 3-12,-3-5-168,5 2 32,1-4 4,0 2-16,0-3 64,-1 2 8,2-2 16,-7 3-12,2 1-40,-2 0-8,3 3 44,-3 0 80,-3 3-64,0 0-64,0 0-20,0 0-28,6 1-48,-6 4 232,0 3 292,3 1 88,0 3-4,-3 0-68,6 1-76,-4 1-136,4 0-84,-3 0 60,6-3 40,0 0 68,0-3-180,6 2 0,-10-5-96,1 1-64,-3-2-168,6-2-208,-3-2-124,-3 1-124,3-1-32,-4-1-124,4-3-389,-6 0-615,3-2-816,-3 0-2412,7-2-45</inkml:trace>
  <inkml:trace contextRef="#ctx1" brushRef="#br0" timeOffset="0.99">10364 19244 928,'0'0'4913,"0"0"-2833,0 0-408,0 0-368,0 0-4,0 0 168,-21 37-52,12-22-67,1 1-153,-1 2-120,-3 2-168,1-1-112,-4-1-176,3 1-180,4-5-136,-8-2-76,8 1 4,2-3-100,0-2-120,-3 0-12,6-2-8,-2-1-100,5-2 0,-3 1-52,-4 0-116,7-2-200,0 0-84,0 0-88,0-2-88,0 1-112,0 1-128,0-2-261,7 1-491,-4-1-1012,2-1-3152,-2-1 19</inkml:trace>
  <inkml:trace contextRef="#ctx1" brushRef="#br0" timeOffset="0.99">10446 19438 104,'0'0'7681,"0"0"-2745,0 0-2928,0 0-560,-26 27-335,17-15-97,6-4-56,0 2-236,-6-3-188,9-1-204,-6-1-140,6-2-68,0-2-40,0 0 40,0-1 44,6 0 52,-3-1-64,9-3-156,-3-1-40,-1-4-116,7-3-28,-3 2 28,0-4-4,-3 0 16,6 1-40,-4-3-48,3 0 84,-4-1 40,4 3 108,-5-2 116,6 6 20,-7 0 24,-5 3-76,6 4-36,-6 0-40,3 1-8,-3 2 8,-3 0 52,0 5 40,5-2 92,-2 4 112,-3 4 96,0 2-24,0 1-12,0 3 120,0 0-180,-8 1-208,8 0-48,-3-1-36,-3-2-12,6-1-68,0-2-28,0 2 0,0-5 84,0 0-76,0-3-32,0-1-180,0-3-200,6 0-104,-3-2-28,-3 0-148,0-6-704,8-2-1525,-8 0-2811,0 0-1873</inkml:trace>
  <inkml:trace contextRef="#ctx1" brushRef="#br0" timeOffset="0.99">10502 19434 2796,'0'0'9189,"0"0"-6449,0 0-1620,0 0-868,0 0 53,0 0 531,0 0 440,0 0-160,0 0-188,0 0-280,38 11-296,-29-11-280,6 0-72,3-1-228,-4-1-260,-6 0-256,7-2-312,-6 0-400,0 3-1325,-3-3-4111,-6 2-1093</inkml:trace>
  <inkml:trace contextRef="#ctx1" brushRef="#br0" timeOffset="0.99">10772 19469 2436,'0'0'416,"0"0"588,0 0 1069,0 0-125,0 0-236,0 0-252,0 0-72,0 0-36,-11 28-76,5-22-156,-1 7-79,2-5-113,2 0-88,-3-2-128,6 2-224,-3-4-184,3 0-72,0-1 24,0-1-24,0-2-24,0 1 8,0-1 52,0 0 84,0-1 36,3-4-172,6 1-68,-4-4-140,2 0-8,1-4-96,1 1-40,0-3-68,0-1-40,0 0-8,-1 0 44,2 1 148,-8 1 60,7 2 120,-1 3 28,-8 0-40,7 2-36,-7 3-68,3 1 0,-3 2 4,0-2 52,0 2-12,0 0-4,0 0-44,6 2-12,-6 2 12,0 3 72,2 1 72,-2 0-12,0 3-120,6 0-12,-6 2-4,0-2 0,3-2 4,-3 0 4,7-2 4,-5 1 40,1-4 40,3 1 8,-3-4 24,5 2 12,-8-3-12,10 0-44,-5-3-72,4 2-4,-1-2-8,-1-3-40,-1 2 32,-3-3-68,5 0-12,2-1-24,-5-1-36,4-2 20,-1 0 16,-1 0 12,2 2-40,-1 0 16,1 1 84,-3 3 48,-3 3 72,3 1-72,-3 1 0,2 5 24,-5 0 172,10 3-40,-10 3 52,0 0 8,0 2 0,3 1-32,-1-1-16,-2-1 0,6 2-108,-3-3-60,-3-2-120,8-2-12,-8-2 0,7 0-208,-4-3-288,-3 0-172,6-2-212,-6 0-444,0-2-1388,0-2-2937,0 0-2436</inkml:trace>
  <inkml:trace contextRef="#ctx1" brushRef="#br0" timeOffset="0.99">11218 19524 3664,'0'0'5481,"0"0"-3041,0 0-1480,0 0-460,0 0 364,0 0 492,-11 30 77,11-20-117,-3 1-144,-3 1-132,6-2-172,-3 1-236,3-1-124,-6-2-96,6 0-72,0-1-40,0-4 28,0 1-100,0-2-56,0-2 8,0 2 12,0-2 12,0 0 64,0-2 116,0-2 36,0 1-288,6-6-132,3-1-76,-6-2 4,8-1-12,-1-3-48,-2 0-48,1-5 48,0 3-60,0-4 44,2 1 52,-2-1 12,0 1 24,0 1 4,6-1 56,-7 3 4,1 0-4,-3 3-8,3 2-100,-3 0-36,-4 4 0,-2 0 72,6 2 60,-2 2 8,-4 0 4,0 2 60,0 1 12,6 2-28,-6 0-44,0 0-108,2 0-124,-2 2-80,6 1-16,-3 4 100,3-1 128,0 6 88,-6-2-48,6 3 12,-3 3-48,-3-4-24,0 4 32,0-1 40,0-1 48,0 1 12,0 0 124,0-3-44,0-1-92,-9 1-12,9-4 12,0 0 144,-6 0 16,0-4-16,3 2 24,-5 1 0,-2-6 4,4 2-4,-2-1-24,-4 0-48,3-2-96,-2 0-12,2 0-36,0 0-36,0 0-48,1-2-36,1 0-184,1 0-24,6 1-72,-5 0-96,5-4-516,0 3-724,0-4-1089,0 5-2399,0-2-2337</inkml:trace>
  <inkml:trace contextRef="#ctx1" brushRef="#br0" timeOffset="0.99">11612 19175 4528,'0'0'4569,"0"0"-1989,0 0-748,0 0-488,0 0-52,0 0 125,3 35-13,-6-23-116,-3 7-128,4-1-168,-8 2-156,-4 2-160,5 1-144,3 0-120,-8-3-136,5 0-156,5 0-60,-4-3-60,2-1-52,-2-4-20,8 1-72,-10-3 12,10-3-64,-3 0 28,0-1 12,3-2-120,0-3-220,0-1-204,-5 0-212,5 0-180,0 0-364,-3-3-728,3-3-2053,0 0-2879</inkml:trace>
  <inkml:trace contextRef="#ctx1" brushRef="#br0" timeOffset="0.99">11612 19424 4304,'0'0'6661,"0"0"-4365,0 0-1012,24-2-300,-16 0 221,7 2 51,-6 0-60,5 0-352,-4 0-292,4 0-260,-5 0-148,3 0-144,-4-2 0,5 0-72,-5 2-24,-2-4-28,-3 2 52,2-1-40,-1 2 28,2-6-36,-6 4-28,0-2-48,0-3 100,-6 3 48,2-2 48,-1-3 52,2 3 8,-3 0-12,-2-1 36,-2 3 52,4-1 0,-2 2 20,-1 2 16,0 1-64,-5 1-32,4 1-16,5 5 88,-4 0 56,0 1 16,0 2 60,0 2 36,1 1 288,-2 0-144,2 2-256,-1-1-152,7 2-48,-5-2 8,4-3 36,-3 3-36,6-3 48,0 0-52,0 0-4,0-1-4,6-2 0,-3 2-4,6-1 4,6 0 120,-3-1-120,-1-2-204,4 1-4,3-4-32,-3 3-88,2-2-72,1-1-24,0 1 12,-7-2-136,3-1-268,-4 0-388,-2-1-776,-2-2-1097,-6-1-2203,0 3-809</inkml:trace>
  <inkml:trace contextRef="#ctx1" brushRef="#br0" timeOffset="0.99">11988 19495 452,'0'0'664,"0"0"28,0 0-484,0 0-76,0 0 2020,0 0 749,0 0-577,0 0-764,0 0-312,0 0-100,0 0-92,0 0-72,0 0-91,0 0 91,-3 0-32,-2 2-112,-5 1-116,7-1-140,-5 4-168,-1-1-172,5 0-112,-4 1 4,2-1-64,6 0-68,-3-1 4,-2 0 4,5 0 36,0 0-48,5-1 0,-2 1-104,-3-2-68,9-2 16,-4 0-4,5 0-36,-2-2 4,-2-1 32,0 1 24,-2-4-20,1 2 20,-2-2-48,-3 4-24,0-4 24,0 2 104,0 0 80,0 0 60,-3-1 64,-2 2-4,5-2 28,-4 5 36,-2-1-48,6 1-4,-3 0 4,0 0-72,-2 1-64,5-1-72,-3 6-16,3-4 80,0 3 0,0-3-40,0 2-24,0 0-320,3-1-260,-3 2-356,5-4-721,-2 0-2191,0 1-3573</inkml:trace>
  <inkml:trace contextRef="#ctx1" brushRef="#br0" timeOffset="0.99">3735 20255 536,'0'0'468,"0"0"28,0 0 2620,0 0-279,0 0-813,0 0-692,0 0-228,0 0-116,0 0 4,0 0-56,6-3-128,-3 2-76,3-2-107,3 3-129,-6-2-36,8 1 120,7 1 132,-9-2 12,9 0-28,2 2-112,-5-3-120,3 3-188,-4 0-176,4-1-100,-4 1-36,-1 0 28,-2 0-4,-2-2-60,6 2-24,-12-1-24,5 1-52,-2-2 28,-6 2 44,4 0 4,-4 0-88,5-2-72,-5 2-84,0 0-76,0 0-84,0 0-92,0 0-132,0 0-244,0 0-525,0 0-807,0 0-1780,0 0-1489</inkml:trace>
  <inkml:trace contextRef="#ctx1" brushRef="#br0" timeOffset="0.99">3853 20406 964,'0'0'264,"0"0"5221,0 0-2941,0 0-1008,0 0-480,0 0 20,0 0 44,0 0-84,0 0-168,0 0-123,0-7-173,0 7-40,0 0-36,0 0-52,0 0-136,0 0-148,0 0-76,-6 0 4,6 0 8,0 0-20,-9 0-68,9 2-8,-9 1 0,9 0 0,-5 2 84,-1-1 16,3 2 8,-4-1 4,5 2 8,-4-1 28,3 2 12,-3-1-4,4 1 16,-4-2-48,6 2-16,0-2 28,0-1-28,0 0-48,0 1-48,0-2 36,8 1 12,-2-2 64,-3 2 32,5-2-20,8 0-40,-11-1-12,4-2-8,0 0 20,-3 0-48,2 0 0,2-2 0,-7 0-36,5 1 36,-5-2-48,6-2-8,-3 2-52,-3-2-96,-3 1-40,9-2 40,-9 1-100,5-2-72,-2-1-24,-3 1-40,6-2 76,-6 0-52,4-1-112,-4 2 236,0-4 48,5 3 72,-5-1 0,0 4 12,0-1 24,0-1 88,0 1 72,-5-1-72,5 3-48,-4 0 48,-2 0 64,3 2-64,-2-1-8,2 1-40,-3 1-12,-3-2-8,6 4 68,-3 0 76,0 0 60,-2 0-52,1 0 40,-1 3-12,5-2 36,-3 1 8,-3 1-20,6-1-132,-3 2-4,1 2-8,-1-3-76,3 1 32,-4-1 40,5 1-120,-4 2 132,6-3-52,-3 1 44,-3-1-88,6 1 92,0 0-60,0 0 52,0-1 0,-2 0-48,2 0-28,0 0 16,0-1 20,0 2-32,0-1 72,2 1 12,-2 0 92,0 2 68,6-2 28,-3 2-68,3 2 16,-4-1 48,5 1-60,-4 0 36,3 2-64,-1-1 4,-5 2 8,6-1-96,-3 1 136,-3-1-40,0 0 28,0 0-48,0 0 80,0 0-80,0-2-84,0 2 80,0 0 12,0-1 16,0 0 20,0-1-32,0 0-4,0 2-96,0-2 0,0 2 0,0-1 48,0 0 24,0 1 16,0 0-52,0-1-36,0 0-12,0 1 4,0-2 4,0 2-8,0-2-40,0 0-8,0-1 0,0-2 48,0 3-72,0-2 44,-3-1 40,-3 2 12,6 0 0,-3-3-12,1 2 8,-4 0-4,3-4-4,3 3-124,-7-2 52,5 1-124,2-2-204,-6 0-80,6-2-56,0 0-192,-3 0-308,3 0-593,0 0-567,-6-2-1848,6 0-1797,0-3 2685</inkml:trace>
  <inkml:trace contextRef="#ctx1" brushRef="#br0" timeOffset="0.99">4112 20446 3648,'0'0'2645,"0"0"1227,0 0-2776,0 0-672,0 0-308,0 0 28,0 0 176,29-4 396,-18 4 456,4 0-224,0 0-372,0 0-124,-4 0-119,7 0-185,-7 0-96,7 0-52,-3 2-8,-6-2-120,3 0-45,-1 0 17,-4 2 20,-5-2-52,7 0-40,-9 0-276,6 0 164,-6 0 112,0 0 116,0 0-4,0 0-124,0 0-216,0 0-260,0 0-360,0 0-636,-6-2-1204,6 2-1461,-3-2 1525</inkml:trace>
  <inkml:trace contextRef="#ctx1" brushRef="#br0" timeOffset="0.99">4182 20568 5168,'0'0'6473,"0"0"-4237,0 0-1324,0 0-520,0 0 136,0 0 317,0 0-73,23 6-80,-11-5-172,0-1-104,-4 0-216,10 0 20,-3 0-84,-6 0-64,5 0-72,-5 0-80,0 0-168,-3 0 4,3 0-16,-7 0-60,4 0-284,-2 0-80,-4 0-101,6 0-147,-6 0-332,0 0-612,0 0-1204,0 0-1441,0 0 109</inkml:trace>
  <inkml:trace contextRef="#ctx1" brushRef="#br0" timeOffset="0.99">4775 20463 3100,'0'0'664,"0"0"3377,0 0-2253,0 0-676,0 0-660,0 0-92,0 0 192,0 0 164,0 0 36,0 0-168,-26-11-128,19 11-52,2 0-88,2 0-12,-6 5-44,4-2 32,-5 2-63,2 1-29,-1 1-52,-3 5-60,3-3 60,1 3 52,-2-1 76,7 3 8,-2-4 48,2 3 16,-3-4-188,6 2-152,0 0 116,9-1-12,-4 0-16,-2-1-96,12-1-40,-6-1-120,6-2 24,-6-3 48,9 1 76,-4-3-136,1-5-48,-1 0-40,-2-3 0,3-3-12,-4 1 0,-1-3-12,-2 1-64,-5 0 71,6 1-63,-9 0 76,0 1 240,0 0 0,0 3 176,0-1 116,0 3 149,-3 0-157,-3 1-108,3 0-16,-3 2 52,6 1-12,-8-1-28,4 2-24,4 0-148,0 2-124,0 1-48,0 3 172,0 1 80,0 4 252,0 1 88,0 1-64,10 0-48,-8 2-172,7-2-96,-3-1-40,-3 0-148,6-4-132,-1 3-116,-2-7 12,4 2 4,-5-3-228,1-3-56,-3 0-205,5 0-379,-8-3-980,7-3-2688,-7 2-1549</inkml:trace>
  <inkml:trace contextRef="#ctx1" brushRef="#br0" timeOffset="0.99">4990 20493 1880,'0'0'7637,"0"0"-4997,0 0-1044,0 0-684,0 0-268,0 0-52,0 0 37,0 0-41,0 0-156,0 0-196,0 0-236,0 0-20,5 4 20,-2 2 324,-3 7 180,10-3 124,-5 1-100,-2 2-148,3-2-284,2 2-84,-5-2 36,1-3 40,4 2-88,1-3-48,-3-2 32,-4 1-48,8-4 56,-4 1-40,-4-3 48,7-3 8,-2-1-4,-2-2-4,1-2-8,-3-2 4,5 0 4,-8-3 0,0 0 44,7 0-44,-7-1-12,0 1-112,-7-3 116,7 3 8,0-2 148,-2 3-12,-4 0-28,6 1-48,-3 2-60,-3 4 52,6-1-40,0 4-12,0 0 0,0 2 0,0 0-100,0 0-108,0 0-120,0 0-112,0 0-64,0 2 96,0 2 176,6 1 20,-3 0 76,-3 3-196,8-2-552,-8-1-649,7 1-1095,-4-3-2736,3 0-581</inkml:trace>
  <inkml:trace contextRef="#ctx1" brushRef="#br0" timeOffset="0.99">5245 20488 4028,'0'0'2869,"0"0"-585,0 0-1328,0 0-400,0 0 152,24 2 380,-16-2 88,-2 0-340,-3 0-344,-3 0-240,9-2-200,-9-1-48,6 2 8,-3-2 88,-3 0 16,6 0 72,-6 1-72,3-2-116,-3 1-48,0 0-40,0-2-100,0-1 188,0 3 0,-3 0 224,3-3-84,-6 4 8,3-2 144,-3 2-39,6 2-141,-9 0-112,0 0-60,1 5 0,1 0 44,-1 2 16,-1 1 148,3 0 124,6 2 80,-9 0 168,9 2 48,0-1-260,0 1-112,0 0 0,9-2 0,-3 2-196,3-4-96,-1 2-236,-1-3-212,7 1 212,-2-3 72,-3-2-360,5-1-333,-11-2-319,9 0-532,-3-2-2116,-1-3-1529</inkml:trace>
  <inkml:trace contextRef="#ctx1" brushRef="#br0" timeOffset="0.99">5424 20538 3304,'0'0'6629,"0"0"-4977,0 0-856,0 0-80,0 0 364,0 0 196,0 0-131,0 0-285,0 0-280,0 0-172,27 0-64,-24-2-12,-3-6-12,0 2 48,5 0 60,-2-2 24,-3 1-64,0-1-180,0 0-12,0 1-88,0 2-12,0-1-92,0 2-4,0-2-8,0 0 8,0 1 8,0-1 0,0 0-8,0 2 0,0 0 4,0-2 4,-3 2-4,3 1 8,0-1 60,0 1 24,0-2-24,0 3-12,0 1 52,0-1-100,0 2 36,0-1-48,3 1-84,-3-2-64,9 0-8,-9 0-16,9 0 16,-3 2 20,2-1 4,-2 1-4,4 0 40,-2 0 24,1 0 60,-3 0-196,-3 0-72,3 0-100,-6 1-72,0-1-100,0 2-100,0 0-204,0 0-264,0 0-341,0-1-303,-6 1-480,6 1-1684,-3-3-165,3 3 1185</inkml:trace>
  <inkml:trace contextRef="#ctx1" brushRef="#br0" timeOffset="0.99">5709 20413 1136,'0'0'8077,"0"0"-6205,0 0-1124,0 0-120,0 0 432,0 0 408,0 0-31,0 0-317,0 0-364,0 0-336,0 0-272,-32 0-148,20 5 8,3 3-4,0-2 120,0 4 96,1-1 36,-1 0 40,6-2-40,0 3-60,3-3-136,-6 0-48,6 1-12,0-4-96,6 2-112,0 1 12,0-4-48,-3 0 24,5-1 8,1-2-44,0 0 36,0-2-28,3-3 0,-3-1-24,-1 1 48,-2-2-36,3-2 12,-6 2 24,3-1 12,-3-1-12,-3 1 35,0-1 153,0 2 36,0-3 112,0 4-23,0 0 23,0-1 88,-3 3 24,3 1 48,0-2-84,-6 5 48,6-2-76,0 2-148,0 0-12,0 2 0,-3 3 180,3 1 252,0 2 136,-6 3-4,6 2-48,0 0-52,-3-1-112,3 2-168,0-4-140,3 0-44,-3 0-112,6-3-132,-3-1-192,3 0-68,-3-2-192,2-3-264,1 0-332,1-1-669,-4 0-479,2-2-328,-2-2-2841</inkml:trace>
  <inkml:trace contextRef="#ctx1" brushRef="#br0" timeOffset="0.99">5926 20424 4272,'0'0'4885,"0"0"-2213,0 0-1100,0 0-708,0 0-16,0 0 288,0 0 157,0 0-117,0 0-388,0 0-396,-8-8-236,-2 10-156,5 0-84,-4 4-52,1-1 88,-2 2 4,4 1 44,-2 1 8,-1-1 0,9 0-8,-9 2-4,6-3-4,3 0-92,0 1-108,0-3 0,0 0 24,0-1 36,0-1-48,12-1 48,-12 0 0,9-2-24,-1 0-64,1-2-24,-2-3-124,1 1 24,1-3-16,-4 2 39,2-5 5,-4 3-168,5-2-28,-8 0 44,6-2 92,-6 2 36,0 0 356,0 2 12,0-1 408,0 0 100,0 3 84,0 2-24,0-2-11,0 2-69,0 1-228,-6 1 16,6-1-52,0 2-112,0 0-76,0 0-48,0 0-36,0 2 36,-3 1 160,3 0 24,0 3-60,0 0-36,0-1-88,0 3-64,0-3-32,3 2 44,-3 1 52,0-3 64,6 2-64,-3 0-88,-3-3 28,6 4-40,-6-2 92,0 1 8,3 0 68,-3-1 204,0 4-112,6-1-12,-6 1-60,0-1-16,0 0 40,3 2 60,-3 0-48,0 2 12,0-1-28,0 3 64,0 0 0,0-1-24,0 3-52,0-3 28,-3 1-52,3 0 124,0-2-12,-6 0-16,6-5-56,-3 2 80,3-2 76,-6-2 72,3 0 88,3-3 8,-6 1-84,6-1-100,-3 0-60,-2-1-20,5-2-28,-3 0-92,-4 0-52,4 0-144,1-2-76,-7-3-140,3 2-148,4-4-100,-5 1-244,4-1-172,-3-1-476,6 3-837,0-2-1987,0 4-2709</inkml:trace>
  <inkml:trace contextRef="#ctx1" brushRef="#br0" timeOffset="0.99">6070 20477 4216,'0'0'2709,"0"0"299,0 0-1588,0 0-804,24-8-204,-16 6 328,1 1 392,6 0 56,-6-1-219,-4-3-393,5 4-380,-2-1-144,1-2 36,0 2 8,-3 1-96,-3-1-172,3 0 36,-6 0-16,0 0-244,0 0 119,-6-2-67,3 1-96,-3-1 12,-3-1 264,0 1-24,1-1 88,-2 1 100,-1 1 12,2 1 128,-3-1 72,6 3 332,-2 0 108,-2 0-47,2 3-169,2 0-128,1 3-108,2 1 24,3 3 36,-7 0 144,7 5 100,0-1 64,0 2-68,0 2-120,7-1-140,1 0-44,-2-2-196,2-3-84,2 1-160,4-3-72,-4-2-52,1 0 64,0-2-236,-1-3-372,-2-2-340,1-1-609,0 0-1179,0 0-3244</inkml:trace>
  <inkml:trace contextRef="#ctx1" brushRef="#br0" timeOffset="0.99">6758 20455 2248,'0'0'364,"0"0"3425,0 0-2345,0 0-500,0 0-180,0 0-12,-33-18 84,30 13 28,-3 4-224,-5-3-80,1 3-140,2-1-76,-1 0-28,1 2 4,-4 2-56,0 1-124,-3 4-52,6 3 112,1 1 192,-4 0 108,3 4 165,1-1 19,5 2-124,3 1-68,0-1-136,0-1-144,8-2-212,-2 0-184,9-1-236,-4-2-148,7-4-88,-3-1-4,0-5 27,2 0 57,-2-5 136,-1-1 188,4-6 164,-4 2 88,-1-5 88,-2 2 48,7-3 40,-9-1 116,-1-1-4,-2 0-288,-2-3-12,1 0-304,-2-1-136,-3-3 264,0 2-68,0 0 16,-3-2 176,-2 2 64,-5 2 216,7 0-52,-5 3 216,2 1 24,-3 2-204,0 4 28,9 2-52,-6 3-12,6 3-28,0 1 20,0 2-156,0 0-156,0 2-168,0 4 324,0 3 188,3 4 305,0 3 67,6 7-276,-9-1-24,9 7 0,-3 1 12,-3 1 24,-3 1-48,5-3 0,-2-2-16,-3-1-48,6-4-96,-6-4-88,4-1-12,1-5-72,-2-1-40,0-4 40,-3 1 32,6-5-44,-3 1-176,-3-4-528,0 0-232,0 0-273,5-5-1023,-5 1-4664</inkml:trace>
  <inkml:trace contextRef="#ctx1" brushRef="#br0" timeOffset="0.99">6925 20471 288,'0'0'9653,"0"0"-6949,0 0-1124,0 0-648,0 0-228,0 0-71,0 0-109,0 0-28,0 0-60,0 0-116,23 6-208,-14-6-112,0 0-60,5-4-36,-4 0-4,1 0 12,1-3-8,-3 0 32,-3 2-36,-3-3-12,2 1-36,-2 0 88,3 1-4,-6 0 40,0 0 24,-6-1 76,3 3 72,-2 0-48,-4 0 24,0 0 48,0 2-48,-2 1-12,-2 1-100,-1 0-12,5 6-8,-3-1 8,1 2 172,2 2 260,0 4 216,3-1 248,-3 4-312,9 1-184,0-1-132,0 2-108,0 0-40,9-1-120,-3-3-80,5 0-164,-1-2-204,1-1-112,-2-4-88,6 1 72,-7-5-124,5 1-404,-2-2-645,-5-1-923,-3-1-2760,6-3-849</inkml:trace>
  <inkml:trace contextRef="#ctx1" brushRef="#br0" timeOffset="0.99">7124 20564 5260,'0'0'5117,"0"0"-3725,0 0-1096,0 0-288,0 0 220,0 0 424,0 0 356,0 0 132,0 0-272,0 0-275,0 0-209,18 15-84,-18-20-64,6 1-12,-6-4-76,3 0 60,3-2-44,-4 2 44,-2-4-12,7-1-8,-4 1 56,-3-3 28,6 2-28,-4-1-108,1 1-132,-3 0-4,0 0-100,6 2-60,-3 3-20,-3 2 180,0 2 112,0 1 0,6 3 8,-3-3-44,-3 3-72,0 0 0,6 3 8,-3 0 96,5 3-32,-2 3 92,4 1-32,-5 3 36,1 0-28,-3 2-144,6-3-4,-9 2-80,6-4 0,-3 2 32,2-4-8,-2-2 52,-3 1-4,0-3 4,6 0-4,-6-2-124,0-2-36,0 2-228,0-2-180,0 0-84,-6 0 92,6 1-60,-3-1-153,-2 0-339,5 0-396,-3 0-616,3-1-1132,0-1-1305</inkml:trace>
  <inkml:trace contextRef="#ctx1" brushRef="#br0" timeOffset="0.99">7430 20361 3544,'0'0'8593,"0"0"-5629,0 0-1143,0 0-717,0 0-288,0 0-140,0 0-164,0 0-244,0 0-160,0 0-108,-12-5-72,6 5-52,-5 4-36,8-1 40,-6 1 56,3 0 52,3 1-48,-2 0 12,-5 1-40,10 0-56,0-1 68,-3 3-8,3-2-4,0 0 76,3 0-36,-3 1-52,7-1-144,-4-1 60,2 2-40,-2-1 28,3-3 24,3 4-64,-6-5-24,3 4-112,-3-1-16,-1 0 88,4 2 300,-3-2 0,-3 1 0,7 1-185,-7-2 185,2 2 61,-2 1 127,0 0 36,-2-3 0,2 2-72,-7 0-56,7-1-96,-3 1 4,-3-1-4,4-1 4,-1 1 108,-3-1 76,3-2 36,-3 1-4,3 0 4,-3-2-52,6 0 24,-3-2-84,3 0 24,-5 2-64,5-2-72,0 0-36,0-2-172,-3 0-248,-4 0-224,7-4-356,0 1-485,0-2-1303,0-1-3580</inkml:trace>
  <inkml:trace contextRef="#ctx1" brushRef="#br0" timeOffset="0.99">7577 20463 6245,'0'0'3232,"0"0"-2468,0 0-612,0 0 828,0 0 1108,0 0 52,0 0-375,0 0-453,17 25-392,-17-18-320,3 1-232,-3 5-116,0-5-68,0 0-60,0-2-12,0 2-112,0-4-84,0 0-4,0-1-152,0-1-360,0-2-280,7 0-228,-7 0-144,3-2-205,-3-3-1323,0 1-4096</inkml:trace>
  <inkml:trace contextRef="#ctx1" brushRef="#br0" timeOffset="0.99">7607 20238 6885,'0'0'7852,"0"0"-5227,0 0-1661,0 0-964,0 0-208,0 0-152,0 0 64,0 0-16,0 0-160,0 0-97,0 0-623,0 13-920,0-9-2944,0 0-1601</inkml:trace>
  <inkml:trace contextRef="#ctx1" brushRef="#br0" timeOffset="0.99">7727 20430 5989,'0'0'6624,"0"0"-4372,0 0-1584,0 0-444,0 0 256,0 0 309,0 0 427,0 0 0,0 0-272,26 4-348,-17-4-268,-6 0-108,5 0-36,2 3-16,4-3-48,-6 0-116,-1 0-4,2 0-84,-1 1-144,-1-1-200,-4 0-448,2 0-200,-5 0-196,0 0-609,3-1-1295,-3-2-4124</inkml:trace>
  <inkml:trace contextRef="#ctx1" brushRef="#br0" timeOffset="0.99">7762 20294 1160,'0'0'4461,"0"0"259,0 0-2992,0 0-540,0 0-84,3 33 196,-3-20-31,5 2-153,-5 3-80,0 2-140,-5 1-164,5 2-100,0-3 12,0 1-36,-3-2-208,-3 0-172,6-6-96,0 0-56,0-1-76,0-4-88,0 0-20,0-3-48,0 0-160,0 0-96,0-3-156,0-2-188,0 0-132,0 0-240,0-7-528,6 1-2493,-6-1-3772</inkml:trace>
  <inkml:trace contextRef="#ctx1" brushRef="#br0" timeOffset="0.99">7917 20418 1604,'0'0'7141,"0"0"-2697,0 0-2868,0 0-860,0 0-276,0 0 141,0 0 367,0 0 28,21 26-104,-18-21-256,5 1-372,-1 2-244,-4-5-68,5 2-16,1-1-12,-2-1-64,-2 0-72,1-1-76,-3-2-60,5 0-100,-8 0-28,7-5-24,-7 2 48,3-3-28,2 2-157,-5-4 53,0 0 100,3 1 84,-3-3-12,6 4 0,-3-4-16,-3 1 40,6 0 396,0 0 12,-6 1 396,0 1 280,6 0 224,-3 3 60,-3 1 0,0 1-27,0 2-189,0-2-360,0 2-384,0 0-76,0 2-32,0 3 108,0 3 332,0 1 148,0 4 36,0 1-52,0 5-24,-3-1-36,-3 1-88,6-1 36,0 0 48,0 0-60,-3-1-96,3-3-76,-3-1-108,3-2-12,0 2-36,-6-5 0,6 2-8,-3-1-4,3 0-4,-6 0-4,3-1-52,-2 0-24,2 0 24,-4 2-12,7-3 12,-8 0-16,8 0-32,-3-2-120,-3 2-88,6-4-112,-3 2-144,1-3-124,2 2-260,0-4-412,-7 0-809,7 0-2039,0 0-1701</inkml:trace>
  <inkml:trace contextRef="#ctx1" brushRef="#br1" timeOffset="0.99">6734 6509 4304,'0'0'3021,"0"0"1083,0 0-2756,0 0-620,0 0-156,0 0 124,0 0 236,0 0-51,0 0-209,0 0-276,-9-2-208,9 2-128,-3-2-60,-3 2 0,6-3 48,-3 3-44,1 0-4,2 0 72,-6 0-60,3 0 112,-4 0 0,7 0-64,-2 0 4,-4 3-4,3-1-52,-3 0-4,3-1 0,-2 5-4,-5-2 0,8 1 8,-7 3 44,6-1-4,-6-2 52,3 3 36,3-1 72,-3 2-96,6-2 32,-2 1-8,-4-1-24,6 1-4,0-3-8,0 2 8,0 1-44,0-5 8,0 2-24,0 3 0,6-5 4,-4 4 8,4-5 0,3 4-48,0-2 52,0 0-56,-4-2 4,5-1 36,-2-1-48,7 1 4,-6-1-4,0 0-4,-4 0 0,4-1 4,0 0-12,0-3-60,-1 0-28,-1 0-24,-4 0 4,5 2 32,-5-5 4,-3 2 0,9-1-28,-9 1 4,0 0-16,6-3-12,-6 1-36,3 1 48,-3 1 28,0-2-88,0-1-40,-3 1 52,-3-1-88,6 2 136,-3 0 112,-3 0 12,3 1 80,0 0-72,-2-1 0,2 4 88,-4-3-8,4 3 124,-2-1-212,2-2-76,-3 4-36,6-1-208,-9 0 196,9-1 36,-9 3 80,9 0-4,-3 0-136,1-2 24,-4 2 48,3 0-72,3 0 24,-7 0 36,5 0 24,-4 0-84,3 0 60,-3 2-24,6-2 24,-8 0 39,4 5 49,-2-3-4,4-1-48,-1 4 52,-3-2 48,3-1 101,-3 3-37,3-3 0,3 4-60,-6-4 20,3 3 40,3-2-36,-6-1-64,6 4 40,0-2-52,-2-1 48,-4 0-36,6 3 52,-3-4-52,3 3 48,-7-3 28,7 2 12,0 2 48,0-5-96,-2 5 32,2-5-32,-6 1-40,6 2 88,0-2 48,0 2 36,0-1-36,0-1 48,0 1-72,0 2 0,0-4-76,6 5 40,-4-5-4,-2 5 16,0-2-88,10 2 48,-10-4 16,6 4 32,-4-2-8,4 2-92,-3-3 40,3 4-44,-3-2 8,3 0 0,-6 0-4,3 3-8,3-5 64,-6 4-4,5-1 48,-5 0-8,0 0-28,0 1 16,0-1 44,0 0 40,0 1-24,0 0-4,0-1-20,0 0-4,0 0 4,-5 2-28,5-4 0,-6 3 0,3-1-8,-3-1-4,6 0-24,-3 1 0,-3-1-8,3 1 8,-3-3-48,4 1 0,-4 0 0,6 0 0,-10-2-4,10 0 0,-2 1-4,-4-1 0,6 0-4,-3-2-12,3 1-108,-3-1 20,3 2-20,0-2-52,0 0-8,0 0-40,0 0-36,-5 0-60,5-2-16,0 1-108,0 1-40,0-2 124,-3 2 148,3 0 72,0-2-136,0 2-36,0 0-76,0 0-76,0 0-333,0 0-491,3-3-708,2 3-1108,-5-1-2405</inkml:trace>
  <inkml:trace contextRef="#ctx1" brushRef="#br0" timeOffset="0.99">4549 7414 2852,'0'0'508,"0"0"2257,0 0-621,0 0-916,0 0-528,0 0-184,0 0 24,0 0 40,0 0-68,0 0-168,0 0-176,0 0-168,0 0 0,0 3 0,0 3 416,0 4 184,3 0 412,-3 5-56,6 1-87,-6 2-37,2 5-176,4-3-112,-6 2 36,4-2-80,-4-2-48,0-1-24,0-1-76,6-1-144,-6-5-24,0 0-28,0-3 16,0-4-88,0 2 36,0-4-44,0-1 44,2 0 96,-2-1 208,0-4 36,0 0-84,0-4-352,0-4-24,0 0-108,0-3-112,-2-2 100,2-1-72,-6 0-64,6 1-32,-4 0-16,-2 2 72,4-1-48,2-1 124,-6 3 96,3-1-160,-3 4 0,6-3 100,0 2-4,-2-2-20,2 5-28,-7-6-24,7 2 12,0 1 64,0-1 72,0-1 8,0 4 40,0 0 64,0 2-64,0 0-36,7 0-52,-5 2 76,-2-1 0,0 3-60,6 1 60,-3-2-64,-3 5-32,6-1-28,-4-3 0,4 5 24,-2 0-32,2 0 80,-1 0-44,1 0 100,-3 5 8,6 0 60,0 1-60,-1 3 8,-2 0 28,4 0 12,-5 2-44,4 0 72,-1-2 20,2 2 52,-5-4-24,4 5 72,-6-4 0,3 4-36,0-3 72,-6 1 12,0-2-84,0 2 96,0-2-76,0 2-8,0-2-4,0 0-32,0 1-4,-6 1-56,0-2 56,3 0-36,-3 1 0,-2-2-92,-2 0 52,7 1 52,-5-4 0,-1 1 12,0-2-20,0-1-28,1 2-4,-1-2-68,0 0-8,0-2-76,6 2-64,-5 0 76,4-2-120,-2 1 108,6-1-28,0 0 16,0 0-88,0 0-240,0-1-220,0-3-336,6 2-520,-2-4-581,4 1-511,-5 0-616,6-3-2385</inkml:trace>
  <inkml:trace contextRef="#ctx1" brushRef="#br0" timeOffset="0.99">8773 7584 196,'0'0'2124,"0"0"4273,0 0-4249,0 0-1004,0 0-532,0 0-8,0 0 120,0 0 72,0 0-100,0 0-144,0 0-135,-10-4-117,10 4-88,0 0-76,0 0-24,0 0 12,0 0 0,0 0 0,0 0 16,0 0-4,0 0-12,0 0-28,0 0 16,0 0-24,0 0-4,0 0 16,3 0-52,-3 0 28,7 0 8,-5 2 28,4 2-24,-3 0 180,5 1 4,2 0 96,-2 3 96,1-2 12,0 2-36,0 1-188,-1-1-56,-2 1-36,4 0 44,-2 0-56,1-2-64,-4 3 48,5-3-48,-7 0 76,5 0-28,1 1 24,-6-3-144,6 0 88,-3 3-40,-3-2 12,5-1-36,-1 3-24,-4-1 36,5 2-44,-2-1 8,-1 0 0,2 2 72,-4-1-84,5-2 8,-2 2-4,-3-3 28,4 1-32,-7-2-12,2-3-36,4 4 0,-6-6 44,0 0 4,3 0 0,-3 0 0,0 0 84,0 0 12,0 0 16,0 0-4,0-2 12,0 1-12,0-2-60,0 1-48,0-1-60,0 1 12,0-1-48,0 3 0,0 0-24,0-2 20,-3 2-32,3 0-12,0-2 36,0 2-16,0 0 28,0-2 0,0 0 0,0 0 12,0 2-4,-6 0 4,6-2 24,0 2 52,0-4-40,0 4 36,0-1 4,0 1 0,-2-2 4,2 2-44,0-1 36,0 1-36,0 0-4,0-2 44,0 2 0,0 0-40,0 0 36,0 0 4,0 0-4,0 0 0,0 0 0,0 0 0,0 0 0,0 0 0,0 0 8,0 0 0,0 0 4,0 0-4,0 0 4,0 0 0,0 0 0,0 2 0,-7-2 0,7 0 0,0 0 0,0 0 4,0 0 4,0 0 0,0 0-8,0 0-4,0 0 0,0 0 4,0 0 0,0 0-12,0 1-48,0-1-16,-3 2-8,3-2 0,-6 1 24,6 3 12,-8 0 48,8 2 8,-10-1 52,8 2 60,-1 1 64,-11 5 60,11-3 44,-7 4-20,2-2-28,-1 5-8,0-1-64,0-1-24,1-1-44,-1 1-52,0 0 0,0-5-44,9 2 8,-8-4-8,8-2-4,-3-1-84,-4-1 0,7-4-16,0 0-20,0 0-48,0 0-28,0 0-56,0-4-100,0-1-96,0-1-88,7 1-36,-7 0-136,3-5-140,-3 3-148,0 0-344,5 1-461,-2 1-319,-3-1-412,0 3-680,0-3-725,0 5 1081</inkml:trace>
  <inkml:trace contextRef="#ctx1" brushRef="#br3" timeOffset="0.99">10631 9168 588,'0'0'1172,"0"0"-296,0 0-876,0 0 0,0 0 0,0 0 272,0 0 900,0 0 172,0 0-263,0 0-273,0 0-172,0-2-28,0 2-36,0 0-44,0 0-88,0 0-116,0 0-104,0 0-140,0 0-80,0 0-88,0 0-28,0 0-4,0 0-8,0 0 24,0 0 4,0 0-4,0 0 104,0 0 0,0 0 128,0 0 80,0 0 88,0 0-52,0 0-12,0 0 40,0-2 72,0 2-8,0 0-4,0 0-76,0 0-88,0 0-56,0 0-104,0 0-8,0 0-52,0 0-24,0-1-16,0 1-8,0-3-4,6 3 16,-6-2 8,0 2-8,0 0 24,3-2 60,-3 2 4,3-1 0,-3 1 8,0-2 4,0 0 0,0 2-12,0-1 0,6 1-8,-6 0-40,3 0-4,-3-2-12,0 2 0,0 0 0,0-2-28,0 2 16,5-3 64,-5 3 12,3 0 0,-3-1 0,0 1 64,0 0 12,7 0 12,-4-2 56,-3 0 8,0 2-12,5-3-24,-5 1-12,3 2 36,-3-2 12,6 1-140,-3-4 4,-3 4-16,5 1-4,-5-2-88,4 2 28,-1-2-36,-3 2-4,0-2 4,9 1 20,-9 1 68,0 0 0,8-2 0,-8 2 12,6-2 8,-2 2 4,-4-2-8,5 0 72,-2 2-24,3-2-44,-3 2-4,-3 0-4,5 0 0,2-2 12,-7 2 0,8-1 0,-8-2 0,9 2 64,-9 1-64,9-2 56,-9 2-68,6 0-100,-3-1 92,3 1-68,-3 0 12,2-2 12,-5 2 48,10-3 0,-10 2 4,5 1 12,-5-2 76,9 0 16,-9 0-28,8 0-64,-8 1 64,7-1-24,-4 1 12,3-2-56,-4 1-8,-2 0 8,6 2 4,-6 0 52,3 0 36,-3-1-24,0 1-68,7 0 44,-7 0 64,0 0-40,2 0 24,1 0-48,-3 0 24,0 0-68,6 0 44,-3 0-48,-3 0 60,8 0-12,-1-2 24,-4-2-28,2 3 4,4-5-44,-1 4-8,-1-6 0,2 6-76,-1-4 0,2 2 0,-5-2-24,-2 5 96,6-5-76,-4 4 80,-2 1 0,1-1 0,-4-1-8,6 2-56,-3 1 60,-3 0-56,0 0 44,0 0 16,0 0 16,0-2 44,5 2-8,-5 0 12,3-1-12,-3-1-4,6 0 4,-3-2-52,3 0 64,-3 0-56,6-1-8,-4 0-64,5-1 16,-5 3-16,1-3 12,-3 3-64,5-2 52,-1 4 16,-4-1 36,-3-1-92,6 3-12,-4-2-36,-2 2 12,0 0 64,6 0 64,-6 0-4,0 0 16,3 0 128,3 2 168,-3-2 36,0 0 8,3 0-184,-3-2-96,5 2-8,-2-2 12,-2-2 0,4 0-16,-2 1-44,3-1 4,-3 1 0,3-3 40,-9 4-48,8-3 0,-2 3-4,-3 1 4,3-1 0,-6-3-36,3 5-80,-3 0-8,0 0 72,0 0 52,6 0 164,-6 0-24,0 0-28,3 0-48,2 2 40,-5 1-16,6-3 12,-6 0 128,10 0 200,-2 0-16,-2 0-184,-3 0-88,6-3-24,-3 1-55,2 1-61,-2-1-57,3-2 57,0 1 4,0 1-4,-3-2-116,-3 2-48,6 2 116,-4-2 48,4 1 0,-6 1-136,0 0 24,3 0 36,-3 0 76,-3 0 8,8 0 0,-8 0 0,10 0 56,-4-3 124,-4 2 104,4 1-131,3-1-161,-7-1 8,2 0 60,5 0 32,-4 0 20,-2 0-120,3 0-72,-6-2 60,3 4-36,3-1 40,-6 1-56,3 0-20,-3 0-17,6 0-67,-3 0 168,-3 0 192,5 1 33,-2 2-89,0-2-12,4 3 40,-4-2 60,5 0-100,-2 0-124,3 0 4,-6-2 4,11 0 40,-8 0 152,4-2-12,4-2-188,-6 0-140,5-3 4,1 4 88,-8-3 36,9-2-100,-7 4 0,4-3 100,-3 3-40,-1 1 4,2 0 40,-7-1-36,5 4 44,-8-2 60,6 0 4,-3 2-52,-3 0-4,0 0-8,6 0 60,-6 0 104,0 0-40,0 0-52,3 0-60,-3 2 40,0-2-40,6 0-8,-6 0-4,3 0 8,3 0 40,-4 0 4,1 0-52,4-2 4,-4 0 0,2 0-4,-2 0-56,-3 2-68,9 0 52,-9-2 72,6 2 0,-3 0 12,3 0-12,2-3-4,-2 1-72,1 2 64,1-1 0,-5 1-36,6 0 48,0-2 0,0 2 4,2-2 4,-5-1 4,3 2 0,0 1 0,-7 0 0,7-2-4,0 2-8,0-2 0,-3 2-48,-1-1-28,2-1-8,-4 2-4,5 0 0,-2-2 76,-3 2-40,4 0 52,1-2 8,-5 2-8,3 0 0,-1-1-12,5-2 12,-5 1 4,-2 0-4,6 1 12,0-3-4,-3 3 4,2-1 32,-2-2-40,4 0-4,-2 2 12,-2 1 0,-3-3 4,5 2-4,-1 1 36,-4 1-40,2-5-4,1 5 0,0-1-4,-3 1-8,3 0-4,-3-2 0,6 2 12,-9-2 4,8 2 108,-1-3 48,1 1-148,1 2 40,-4-3-4,5-2-44,-2 3 4,1 1 56,6-4-16,-6 3-40,-4 0 0,5-2 4,-2 2-12,-2 0-4,-3 0-8,6 2-36,-3-2-4,-3 2 4,3 0 0,-1 0 36,1 0-28,-2 0 40,4 0 52,1 2 20,-4-2-8,5 0-4,-2 0-48,-2 0 40,9 0-44,-3-3 52,-4 1-52,2 1 4,1-4 40,-3 4-52,2-3 4,4 0-4,-5 3-4,0-3 0,0 2 0,-4-2-4,-5 4 0,10-1 0,-4-1 4,-4 2 4,4 0 4,-3 0 0,3-3 0,3 3 8,-6 0 60,5-1 4,1 1-16,0 0 28,0 0-40,-1-1-40,2-1 56,-2 2-52,-2-4 60,3 4 4,0-2-16,-3 2-12,-3-2 4,2 0-40,4 2 36,-5 0 0,1-2 4,-2 2-4,0 0-36,-3 0-4,9 0-8,-9 0 0,9 0 0,-9 0 4,9 0 0,-4 0 0,-2 0 8,3 2 0,3-2 0,0 0 4,-6 0-8,-1 0-4,8 0-4,-2 0-4,-2 0 0,3-2 0,0 0 0,0 2 0,-4-2-8,1 2 8,-3 0-4,6 0 0,-3 0-40,3-2 44,-7 2 0,8 0 4,-4 0-4,-1 0 4,4 0 0,-3 2 4,3-2 0,-1 0-4,1 0 0,0 0 0,3 0 0,0 0-4,-3-2 4,5-3 0,-2 4 4,-1-1 0,7-2 4,-9 2 40,6-1-48,-6-1-8,5 2-40,-5-1 44,0-2 4,-1 5 4,2-3 68,-4 2 52,-1-1 0,-5 2-28,9 0-44,-9 0-40,9-2 36,-9 2-36,6 0 36,-3 0-36,5 0-4,-2 0-8,3 0-8,-3-2-4,3 0 0,6-2-48,-7 2-24,4-3-64,0 2-24,-3-3 24,6 2 48,-7-1 40,4 3 12,-3-1 36,-3-2 4,-1 4-40,4-1 44,0 0 0,-9 1 4,6 1 0,-3-2 0,3 2 4,-4 0-4,4 0 8,-2 0 92,2 2 48,-1-1-88,-5 1-48,9-2 76,0 0-28,-3 0-12,3 0-36,-1 0 40,2-2-52,-5-1-4,4 1-8,-1-2-76,2 0 16,4 2-4,-5-2 16,-3 2 56,3 0-8,-9-3 4,8 4 4,-1 1 4,-4-2 4,-3 2 44,5-2-40,-5 2 80,0 0-16,3 0-64,3 0 212,-6 0 4,3 0-128,2 2-48,2-2-44,1 0 4,1 0 44,0 0-44,-3 0 40,3 0-40,2-2 4,-1-2 0,-2 3 0,1-1-4,0-2 4,0 2-4,-7 1 0,4-1 0,4-3 4,-10 5-4,5 0-4,-5 0 0,6 0 0,-3 0 12,-3 0 44,5 0 0,-2 0 24,-3 0-8,7 0-16,1 0-12,-5 0-40,6 0 0,-3 0-4,0 0 12,3 0-4,-1 0 0,2 0 0,-5 0 0,-2 0-8,3 0 4,-3-2-8,2 2-4,2-2-44,-7 2 44,6 0-4,-3 0-56,-3 0 16,8 0 40,-8 2 8,10 0 84,-5-2-32,-2 0-48,3 5 4,-3-3 4,2-1 36,-2 1 0,4 1-36,-2-2 36,-5-1-40,9 2 4,-3-2 40,-4 0-52,8 0-84,-2 0 24,-2 0 0,4-2 12,-5 1 36,4-2-40,-1 1 44,-1 2-4,-4 0 0,5 0 4,-2 0-4,3 0 4,-6 0 0,0 0 8,6 0 0,-4 0 72,-2 0-8,3 2-16,-2 1 0,1-3 12,-2 1-52,-3-1 40,6 2-40,-3-2 4,2 0 0,-5 0 0,7 0 0,-7 0 0,9 0-4,-9 0-4,8 0 4,-2 0-4,-3 0-4,3 0-4,3 0-4,-6 0 0,5-2-4,-4 2 0,4 0 4,1 0 0,-3 0 0,-3 0 0,3 2 0,-3-2 8,3 1 12,-3 1 72,-3 0-36,5 0-36,5 0-4,-10-1-4,5 4 0,-5-3 4,9-1 4,-9-1 36,8 1-36,-1 2 40,2-3-52,-7 1-100,13-1-56,-12 0 68,6 0 40,-1 0 40,1 0-52,-5 0 12,4-1 44,1 1 4,-1 0-4,2 0-4,-7 0 4,5 0 0,1 0 4,-9 0 0,9 0 4,-3 1-4,-3-1-4,5 0-4,-5 2 4,7-2-8,-5 0 8,-2 0-4,6 2-40,-9-2 36,9 2 0,-3 0 4,-3-2 0,2 2 8,4 0 0,-3-2 4,0 0 4,-3 2-4,5-2 0,2 1-4,-2 1 0,-2-2-4,3 0-8,-3 0 4,3 0-4,-1 0 0,1 2 4,-3-2-4,3 0 0,-6 0 4,3 1 0,-1-1 4,-5 0 4,7 0 0,-4 0 0,-3 2 0,5-2 0,-2 3 8,-3-3 0,6 0 52,-3 0-52,3 0 4,-3 0-12,3 0-12,-3 0-112,2 0 64,1 0 60,-6 0-12,10 0-48,-10 0 60,8 0-4,-8-3 0,9 3 4,-9 0 4,6 0 8,-3 0-4,-3 0 4,6 0 96,-3 0-56,2 0 8,-2-2 12,0 2-60,6 0-8,-3 0 8,-3-1 76,6-1-84,-4 0-4,5 1 0,-7-1 8,2 0-4,4 0 0,-9 2-4,3-2 0,0 0-4,-3 2 4,6 0 0,-3 0 8,-3-2 124,0 2-20,6 0-100,-4 0-8,-2 0 4,0 0 4,6 2-4,-3-2 76,-3 2 4,7-2-40,-5 2-48,4-2 0,-3 0 8,3 0 52,-4 0-12,1 0-48,-3 0 4,7 0-4,-4 0 8,-3 0 4,0 0-4,5 0 44,-2 0-44,-3 0-8,0 0-12,0 0-52,6 0 52,-3 0 12,-3 0 8,6 0-8,3 0-4,-6 2-8,8-2 12,-1 2 0,-2-2 4,1 0 4,-4 0 4,5 0-4,-2 0 0,-2 0-4,4 0 8,-5 0-4,-2 0 0,6 0 0,-9 0-4,0 0 4,0 0 4,5 0 120,-5 0-92,0 0-40,0 0-12,0 0-36,0 0 36,0 0-72,0 0 72,0 0-88,0 0 28,0 0 68,0 0 0,0 0 0,3 0 4,-3 0-8,0 0-52,7 0-28,-7 0 28,3 0-12,2 0-12,-2 0-52,3 0-24,-1 0 40,2 0-28,-4 0-12,5 0 16,-2 0 68,4 0 68,-2 0-4,1-2-60,-6 2 64,-1-2 8,5 2 0,-4 0 4,-3 0-4,0-2 4,0 0 8,0 2 36,5 0-36,-5 0 0,0-2-4,0 2 0,3 0 4,-3 0 0,0 0 4,0 0-8,0-2 0,6 2-8,-6-1 48,3 1-40,3-3 40,-6 2 12,0 1-52,3 0-4,-3-1-4,0 1-56,6-2-188,-6 2-112,0-2-148,0-1-224,0 3-240,0-1-501,0 1-719,-6 0-752,6 0-2117,-3 0 5</inkml:trace>
  <inkml:trace contextRef="#ctx1" brushRef="#br3" timeOffset="0.99">11263 8990 1384,'0'0'1016,"0"0"-404,0 0 1929,0 0-693,0 0-524,0 0-496,0 0-256,0 0-108,0 0-52,0 0-12,0 0 24,5-5 12,-5 5-4,0 0-32,0 0-8,0 0 16,0 0 48,0 0-48,0 0-68,0 2 36,0 0 0,-5 4 92,5 2 85,-3 3 3,-6 2-96,3 0-176,-3 3-220,-2 2-64,1-1-136,-1-1-12,2-1 24,3-4-12,-3-2-64,9-1-160,-3-3-140,-2-2-305,5-1-291,0-2-440,5 3-1624,-2-3 140,-3-3-1861</inkml:trace>
  <inkml:trace contextRef="#ctx1" brushRef="#br3" timeOffset="0.99">13613 8836 15441,'0'0'4133,"0"0"-3217,0 0-916,-18 30-232,9-19 112,6-2 120,-1 0 196,-1-1 48,2 0-136,3-1-108,0-1-416,0 0-524,3 0-900,2-5-2113,2-1-2079,2-5-1473</inkml:trace>
  <inkml:trace contextRef="#ctx1" brushRef="#br3" timeOffset="0.99">13768 8798 8765,'0'0'6472,"0"0"-4511,0 0-1865,-29 34-96,20-22-408,-6 3 408,6-5 52,4 6 100,-11-8-152,14 2-56,-4-2-316,3 0-1001,3-5-1255,0 1-3724</inkml:trace>
  <inkml:trace contextRef="#ctx1" brushRef="#br3" timeOffset="0.99">14011 8833 8009,'0'0'7316,"0"0"-4687,-17 26-1765,14-16-864,-9 7 48,4 0-48,2-1 72,-4-1-72,8-3-72,-4-2-112,6 1-348,0-6-584,0 0-1349,6-3-3271,3-4-1417</inkml:trace>
  <inkml:trace contextRef="#ctx1" brushRef="#br3" timeOffset="0.99">14205 8895 8325,'0'0'8569,"0"0"-5841,-12 27-1992,6-15-736,4 0-588,-4 1 208,6-2 160,0-4 8,0-3-240,0 0-392,0-2-853,8-2-1035,2-4-2036,7-7-2389</inkml:trace>
  <inkml:trace contextRef="#ctx1" brushRef="#br3" timeOffset="0.99">11594 8954 5044,'0'0'3933,"0"0"-2189,0 0-844,0 0-424,0 0 76,0 0 392,0 0 448,0 0-144,0 0-187,0 0-293,-14 8-184,5-1-108,3 0-80,-3 2-116,1 1-12,-2 6-96,-4-4-60,6 5-52,-2-3-56,-1 1-4,-1-2-60,6-3-28,3-1-68,-3-1-396,6-2-272,0-3-76,0 1-256,9-4-897,-3 0-703,-3-2-3152</inkml:trace>
  <inkml:trace contextRef="#ctx1" brushRef="#br3" timeOffset="0.99">11820 8937 3436,'0'0'6701,"0"0"-4065,0 0-1388,0 0-984,0 0-36,0 0 328,0 0 552,0 0 117,0 0-185,-29 27-252,18-15-224,1 1-184,-4-1-112,6 5-60,-2-5-24,-1 4-64,2-4-48,0 1-72,6-2-72,-3-4-24,6 2-356,0-3-196,0-3-188,0-3-348,0 0-541,9 0-319,0-3-2252,-3-3-2033</inkml:trace>
  <inkml:trace contextRef="#ctx1" brushRef="#br3" timeOffset="0.99">11959 8919 992,'0'0'6645,"0"0"-4625,0 0-856,0 0-468,0 0 60,0 0 48,0 0 204,0 0 80,0 0-84,-27 25-99,24-13-113,-5 2-64,-2 1-172,2-1-164,-1 1-160,0 0-140,6 0-92,-3-5-84,6 0-160,0-2-432,0-1-236,0-4-256,6-2-681,4-1-719,-8-1-3244,7-7-749</inkml:trace>
  <inkml:trace contextRef="#ctx1" brushRef="#br3" timeOffset="0.99">12197 8887 5132,'0'0'6685,"0"0"-4873,0 0-1200,0 0-524,0 0 12,0 0 368,0 0 340,0 0 149,0 0-173,-24 26-228,15-13-196,1 2-164,-5 0-108,2 1-88,-4 1 0,6-3-52,1-3 4,-2 2-40,8-4-72,-1-1-544,3-4-304,0 2-225,5-4-655,2-2-960,-4-2-2100,11-5-721</inkml:trace>
  <inkml:trace contextRef="#ctx1" brushRef="#br3" timeOffset="0.99">12384 8860 8029,'0'0'4844,"0"0"-3380,0 0-1084,0 0-372,0 0 92,-35 30 332,26-21 80,1 2 20,-2 0-155,-1 2-205,0-3-172,-4 5-52,6-2-24,0 0-72,0-4-421,3 0-551,-2-3-260,8-1-232,-7-5-720,7 0-1628,7 0 67</inkml:trace>
  <inkml:trace contextRef="#ctx1" brushRef="#br3" timeOffset="0.99">12596 8866 2460,'0'0'7917,"0"0"-4989,0 0-1140,0 0-984,-26 11-275,20-7 83,-3 2 196,0 2-92,-2 1-176,1 3-232,2-2-184,-1 1-124,0 2-80,0-1-252,3-2-144,1 1-180,5-1-188,-3-6-233,3 2-563,3-4-1024,2 0-2456,1-4-445</inkml:trace>
  <inkml:trace contextRef="#ctx1" brushRef="#br3" timeOffset="0.99">12740 8814 2584,'0'0'10013,"0"0"-7109,0 0-1619,0 0-1013,-29 28-260,19-19 264,2 2 256,-1 0 220,0-1-60,0-2-352,6 2-328,1-1-12,-7 0-340,0 0-524,0 0-484,3-2-585,6 1-1043,-2-6-2652,2 0-537</inkml:trace>
  <inkml:trace contextRef="#ctx1" brushRef="#br3" timeOffset="0.99">12981 8824 10165,'0'0'5292,"0"0"-3611,0 0-1521,-30 12-160,18-4-184,4 3 160,-7 0 24,6 2 320,-2 1 40,-1-1-184,3 0-176,0 2-252,3-5-220,-3 2-188,9-1-173,-3-4-339,3-2-468,0-1-760,3-2-1532,-3-2-69</inkml:trace>
  <inkml:trace contextRef="#ctx1" brushRef="#br3" timeOffset="0.99">13146 8834 12717,'0'0'4029,"0"0"-3057,0 0-936,-21 26-36,12-17-36,0 5 36,0-4 320,4 3 4,-5 0-128,2-4-196,-1 4-64,3-4-84,0 0-392,-3-1-544,9-3-549,-3-1-871,3-3-1800,0-1-525</inkml:trace>
  <inkml:trace contextRef="#ctx1" brushRef="#br3" timeOffset="0.99">13368 8822 9941,'0'0'6621,"0"0"-4317,0 0-1848,0 0-456,-21 30-372,16-16 324,-4-3 48,1 2 232,5-2-120,-4-1-112,-1 0-4,5-1-376,-3 0-408,6-2-516,0-1-1041,0-2-2395,9-4-1449</inkml:trace>
  <inkml:trace contextRef="#ctx1" brushRef="#br3" timeOffset="0.99">14569 8800 8281,'0'0'7440,"0"0"-5067,0 0-1341,0 24-760,-3-14-160,0 6 132,-2-1 96,2-3-20,-3 2-160,3-1-160,3 1-8,-6-4-80,6 3-204,-3-2-540,3-4-536,3-2-969,-3 1-3111,9-6 2700,0 0-1797,-4-1 1637</inkml:trace>
  <inkml:trace contextRef="#ctx1" brushRef="#br3" timeOffset="0.99">14725 8883 12973,'0'0'3036,"0"0"-1375,-9 23-1301,6-11-360,-3 0-168,6 1 20,-8-4 24,8-2-124,0-4-588,0 2-701,0-2-1263,6-3-1948,-4 0-1609</inkml:trace>
  <inkml:trace contextRef="#ctx1" brushRef="#br3" timeOffset="0.99">11803 9526 1460,'0'0'7957,"0"0"-5365,-3 37-844,3-18-240,0-4-87,0 2-329,3-3-324,3 1-364,-3-4-120,5-2-124,1 1-124,0-5-36,0-4-72,2 1-52,-1-2-36,-2 0 100,1-3-4,6-2-20,-6-3 8,-4-1-8,5 1 36,-2-1-28,-2-2-24,-3 3 28,2-4 60,-1-1 4,2 4 0,-3-1 4,2-3 0,-5 1 8,3 4-4,0-2 8,-3 3 0,0-1-4,0 2 0,0 2-4,0-2 48,0 4 100,0 0-12,0 2-24,0 0-16,0 0 4,0 0-16,0 0-36,0 0-48,0 2-12,0 4 12,0 0 0,0 0 196,0 7 72,0-1-24,0-2-36,6 4-48,-2-2-60,1 1-40,-2-2-12,6-2-36,-1 0 60,-1-2 52,4-1 20,-2-2 16,0-3 36,0-1 60,-1 0-28,2-1-68,-2-1-120,1-4-40,-4 3-136,5-4-20,-4-1-28,-4 3 4,4-2-28,-3-1 76,3 1-4,-3-2 40,3 0-52,-3-2-108,3-1 0,-6 1 108,2 1 24,-2-3-144,3 0-88,-3 1 296,0 2 60,0 1 256,0 2 88,-3-1-36,1 4-64,2-1 72,0 2-60,-9-2-108,3 4-64,3-3-84,3 2-48,-6 0-88,3 2-44,-3-1-64,6 1-160,0 0-208,0 0-212,0 0-440,-2 0-557,2 0-699,0 0-1812,0 1-909</inkml:trace>
  <inkml:trace contextRef="#ctx1" brushRef="#br3" timeOffset="0.99">12300 9485 3952,'0'0'936,"0"0"3401,0 0-2577,0 0-540,0 0-260,0 0-8,0 0 96,0 0 112,0 0-135,0 0-145,0 0-216,-15 21-220,6-12-116,6 2-44,-3 4 32,3-3 40,-3 3-76,6 0 0,-6-3-48,6 3-76,0-3-24,0 2-64,0-5-68,0 0-60,0-4-4,3-1-8,0 2 0,-3-4-12,0 0-16,6-2 28,-3 0-48,-3-2-52,6 0 36,-3-4-8,-3-3-136,9 2-136,-9-4-12,5 0-88,-2-2 36,4 1-64,-4-3 36,2-1 184,-2 4 152,0-1 96,-3 4 76,6 0 212,-4 1 224,-2 5 120,0 1 12,0 2 8,0-1-36,0 1-112,0 0-136,0 0-36,0 0-48,0 0-72,0 1-40,0 3-12,0-3-36,-2 7 28,-4-1 32,6 1-12,0 1-8,-3 0-16,0 0-60,3 0 36,-5 0-48,5 0 0,0 0-4,-3 1-44,3-3-12,0 0-124,0 1-168,0-5-88,3 3-216,2-4-68,1-2-236,2 0-852,2-2-2101,-2-2-2483</inkml:trace>
  <inkml:trace contextRef="#ctx1" brushRef="#br3" timeOffset="0.99">12388 9638 3572,'0'0'6389,"0"0"-5141,0 0-924,0 0 176,0 0 768,0 25 592,6-21-275,-4 2-625,-2-3-404,6 0-112,-6 2 184,3-2 240,3-1-184,-4 0-224,5-2-132,-4 0-36,3 0-12,-4-2-48,1 0-40,3-4-132,-3 1-12,3-4 36,-3 1-32,-3-3 56,0 1-48,6 0-52,-6 2 4,0-4 48,0 4 12,0 0 36,-6 1 28,6-1 44,0 5 232,0-2 44,0 1-188,0 0-100,0 0-96,0 0-64,0 1-8,0-1 0,0 1-8,0-1-4,0 0 0,0 0-84,0-1 0,0 2-28,0-2-20,0 4 36,0-1 24,0 0 0,6 1-36,-6-1-36,3 2-16,-3-2 4,5 2 36,-2 0-4,-3-2 16,7 2 0,-4 0-12,5 0-16,-5 0 4,6 0 24,-3 0 112,-3 0 4,6 0 0,-9 0-44,5 2 0,-2-2 40,3 0-68,-2 0-80,-4 0-136,0 0-108,0 0-136,0 0-232,0 0-604,0 0-696,0 0-781,-4 0-2007,-2 0-1473</inkml:trace>
  <inkml:trace contextRef="#ctx1" brushRef="#br3" timeOffset="0.99">12628 9602 3556,'0'0'1264,"0"0"2669,0 0-1829,0 25-176,0-16-276,0 0-76,-2 0-163,2-2-349,0 1-312,-6-3-248,6 0-136,0-3-88,0 3-72,0-4-4,0-1 4,0 0 84,0 0 48,0 0 48,6-3-48,-4-2-192,-2-1-100,6-4-48,-6 1 8,3-2 52,3-2 12,-4 1 0,5-3 28,-4 2-52,3 0-36,-4-1 48,1 2 48,6 2 0,-9 0 0,9 5-36,-9-3 40,6 5-28,-6 1-12,3-1 0,-3 3 12,0 0-72,6 0 32,-6 0-44,0 0-12,2 3 12,5 1 8,-7-1 64,3 3 16,-3 3-28,6-1-48,-6 0-4,2 2-8,1-3 0,-3 1-4,0-1 0,0-4 0,0 3-8,0-3 8,6-3-4,-3 5-104,-3-3-56,0-2 24,0 1 24,9-1 12,-9 0 32,6 0 4,-3-1 0,2-4 12,-2 2-24,7-3-60,-5 3-4,1-5 64,3 0 36,-4 0-84,5-2-28,-7 2 148,5-2 8,-2 1 4,3 2 0,-6-2 60,0 3 4,3 2-16,-4-1 60,-2 5 72,0-1-32,0 1-76,0 1-24,6 3 72,-3 1 96,-3 5 40,0 1 8,9 1-20,-9 2-52,6 0-24,-6 0-24,3 1-48,6-3 64,-3 2-16,-3-5-36,3 0 36,-1-4-144,4 1-48,0-2-60,-3-2-48,-3-2-124,5-2-176,-2-2-112,-2-4-168,-4 3-332,6-4-588,-6-2-1248,0 1-2381,0-2-3872</inkml:trace>
  <inkml:trace contextRef="#ctx1" brushRef="#br3" timeOffset="0.99">13333 9334 4864,'0'0'5801,"0"0"-3057,0 0-1652,0 0-600,0 0 76,0 28 589,0-16 283,-3 4-136,3 5-164,0 1-228,-5 2-220,5 1-112,0 1-120,0-1-108,0 3-112,0-4-32,-3-2-64,3-2-36,0-2-96,0-5 0,0-2-4,0-4-4,0-4-4,0 2-96,0-3-144,0-2-184,0-2-168,0-4-256,3-3-452,-3-4-1140,0 4-2973,5-10-3592</inkml:trace>
  <inkml:trace contextRef="#ctx1" brushRef="#br3" timeOffset="0.99">13518 9543 2860,'0'0'4545,"0"0"-2613,0 0-768,0 0-156,0 0 168,0 0 276,0 0-12,0 0-243,0 0-305,0 0-224,-3 6-160,-3-5-16,3 0-40,-2 7 0,-5-2-12,2 0 24,-1 6-28,4-3-120,-2 2-108,-2 4-52,7-5 40,-4 5-4,3-2-36,-4-2-20,7 0-136,0-2-44,0-2-68,7-3-56,-4 0-52,3-2 40,-4-2-40,7-2 4,0-2-52,0-3 0,-1 2 160,2-5-40,-2-1-60,1 0 28,0 0 68,-3 1 112,3-2 0,-1 3 8,-1 1-8,-4 1-12,-3 2 12,5 1 4,-5 2 228,0 2 108,0 0 76,0 0-28,0 0-84,0 2 48,0 4-16,0 2-20,0-2-60,0 6-52,0-4-36,0 3-60,-5 1-60,5-2-48,0-2-40,0 1-272,0-3-268,0-3-196,0-1-196,5-2-504,-2 0-1212,3-3-3161,2-10-3472</inkml:trace>
  <inkml:trace contextRef="#ctx1" brushRef="#br3" timeOffset="0.99">13694 9648 7749,'0'0'6232,"0"0"-4904,0 0-936,-3 28-256,3-23 533,0 3 859,0-3-184,0-1-244,0-3-236,0 2-244,0-1-160,3-2-36,4 0-12,-7-2-48,5-2-148,-5-1-120,9-1-88,-1-3 68,-1 0-64,-4-1 36,5-1-48,-2 1-4,-3-3-132,3 0-8,-6 3 36,6-4 48,-6 5 12,6-1 36,-3 2 12,-3 3 60,0 0 132,5 3 28,-2-3-64,-3 5-48,0 0 0,0 0-48,0 0-48,0 0 0,0 0 0,6 5-12,-2-3 4,1 4 56,-2 0 48,3 5 28,-3-2-40,2 3-24,2 0 12,-7 1-12,9-3-68,-9-1 0,5 3 4,-2-4 0,-3-2-8,6 2-44,-3-5-100,-3 0-52,0-1-104,0 1-84,6-1-112,-6-2-72,0 0-40,0 0-92,0-5-264,0 2-540,0-2-920,0-1-1933,0 2-2451</inkml:trace>
  <inkml:trace contextRef="#ctx1" brushRef="#br3" timeOffset="0.99">14021 9610 14073,'0'0'5213,"0"0"-3733,0 0-1004,0 0-328,0 0 252,0 0 292,0 0 312,0 0-160,0 0-96,0 0-304,0 0-240,-33 15-192,24-6-12,-5 0-12,4 2 0,-1 0 0,0 3-36,1-2 40,5 1-64,2-3-72,-3 0 0,6-4-12,0 4-48,0-6 32,6-1 16,-3-1 36,12-2-36,-10 0-24,4-3-16,-1-5-32,8 0 24,-5-2 56,1-3 4,-3 0-36,5-2 36,-5-1 32,3 0 28,0-3-36,-3 1-88,-1-4 64,1 3 48,-9 0 48,6-3-28,-3 4-116,-3-2-28,0 2-72,0-3-12,0 3 120,-3-1 172,-3 3 12,6 1 124,-3 2 120,-3 3 72,6 1 24,0 3 60,0 0 36,0 4 48,0 2-84,0 0-124,0 0-132,0 0-144,0 2-36,0 4-44,0 5 80,0 3 120,-3 4 64,-2 5 44,5 3-48,0-1-96,-3 5-24,-3-4-52,6 5 164,-4-4-16,1-1-60,3-3-88,-5-1 40,5-6-36,0 0-8,0-2-4,0-3-96,5-4-72,-5-4-136,7-1-128,-7-2-220,9-2-268,-4-1-428,-2-4-1392,3-4-2413,-3 4-3888</inkml:trace>
  <inkml:trace contextRef="#ctx1" brushRef="#br1" timeOffset="0.99">4423 9357 7277,'0'0'6612,"0"0"-4680,0 0-1015,0 0-357,0 0 48,0 0 184,0 0-104,0 0-40,0 0-148,0 0-108,0 0-172,0-18-136,0 16-44,0 1-40,0-3-84,-9 3-40,9-3 76,-9 2-12,9 0-48,-11 0-16,1 0-20,2 2 8,-1 0 40,-9 0 32,7 2 16,-1 4 36,-3-2 8,3 2 0,-5 4 0,5 0 0,-3 3-4,3 3 8,-2-2 196,2 7 292,3-1 24,1 1-64,5 1 184,-3 0 44,6 3-228,0-5-124,9 5-80,-4-6-100,7 0-108,0-3-36,-4-1-60,10-4-24,-3-2 12,-3-3-24,8-4-4,-5-2-32,-4 0 0,10-4 0,-7-4 24,-1 1 100,5-4-44,-7 2-92,-2-4-84,6 4-16,-7-1-84,-5-4-156,3 5-124,-3-1-120,-3 2-92,0 0 48,0 5 20,0-1-40,0 2-192,-3 2-681,-3 0-583,-2 0-596,5 0-364,-3 5-865</inkml:trace>
  <inkml:trace contextRef="#ctx1" brushRef="#br1" timeOffset="0.99">4614 9464 184,'0'0'10637,"0"0"-7541,0 0-2232,0 0-864,0 0 452,0 0 773,0 0 403,0 0-424,0 0-492,0 0-456,-9-5-132,3 10-40,-3 4 52,6 2 120,-3 3 132,1 3 136,5-1 128,-6 2-164,6-2-152,0-2-128,6 2-196,-1-3-12,1-1 0,-3-4-88,6 0 16,6-3 60,-7-1 0,2-4 8,1 0 0,0-6 4,-1 1 0,-2-4 0,1 0-8,0-3-40,0 2-60,-6-2-24,2-2-40,-5-3-104,3 3-4,-3-3 0,-3-1-144,-2 1 12,-4-1-100,9 4 60,-12 2 184,9 0 144,-6 5 88,1 1 36,-2 4 172,2 2 36,-1 0-12,0 4-64,6 0-36,-5 1-96,2 1-40,-3 2-56,9 0-100,-9 2-488,6-3-632,-3 2-424,6-2-861,0-1-2287,0-2-1305</inkml:trace>
  <inkml:trace contextRef="#ctx1" brushRef="#br1" timeOffset="0.99">4822 9321 3996,'0'0'2253,"0"0"1999,0 0-2616,0 0-548,0 0-312,0 0-68,0 0 124,0 0 37,0 0-121,0 0-128,0 0-76,0-2-124,0 2-52,0 0 28,6 2 8,-3 0 48,-3 2 12,0 1 8,6 2 4,-6 5 92,3 0 112,-3 5-184,6 3-88,-6 2 76,0 3 24,2 0-64,-2 0-60,0-4-92,0 2-100,6-5-84,-6-1-60,3-3-48,-3-1-4,7-4-44,-7-1-96,0-6-12,2 3-100,1-4-80,-3-1-84,0 0-148,0-1-168,6-5-208,-3-3-1144,-3 0-2128,0-2-1845,0-5-3164</inkml:trace>
  <inkml:trace contextRef="#ctx1" brushRef="#br1" timeOffset="0.99">5118 9520 444,'0'0'6281,"0"0"-1477,0 0-3700,0 0-800,0 0-136,0 0 316,0 0 492,0 0 196,-29-20-227,26 18-249,-3 1-260,-2-1-140,-2 0-76,8 2 4,-7 2 108,3 1 136,-6 1 156,9 4 72,-5-1-40,2 2-168,3 0-148,-2 5-136,5-2-32,0 3 20,0-3-32,0 2-28,5-4-60,-2-1-72,6-2-144,-1 1-64,2-5 4,1-3 8,-3 0 28,2-1 20,-2-7-20,8 0 8,-11-2 52,4-2 12,-1-2 36,-1-3 12,2 4 32,-7-2-140,4-3-136,-6 0-24,3-3-148,-3 1-64,0-3-96,0 0-116,0 1-140,-3-2-68,3 1-121,0 3-183,-6 0 260,6 3 568,0 4 424,0 4 792,-2 5 376,2 0 80,0 3-219,0 1-357,0 1-352,0 5-96,0 5 160,0 2 376,0 7 380,0 4-176,0 3-80,0 0-156,0 4-232,2-5-148,-2 2-104,0-5-100,6-3-60,-3-3-72,-3-1-12,6-4-4,-6-1-128,3-2-88,0-4-92,-3-1-100,0-1-84,0-3-144,0 0-40,0 0-444,0 0-1060,0-7-1677,-3 4-2639,0-8-1257</inkml:trace>
  <inkml:trace contextRef="#ctx1" brushRef="#br1" timeOffset="0.99">5656 9356 5805,'0'0'6524,"0"0"-4396,0 0-880,0 0-467,0 0-33,-26 6 96,23-3 80,-6 2-80,-3-1-172,4 4-256,-2-2-284,2 1-132,-1 2-48,1-2 0,-2-2-24,10 4 0,-3-1 8,3 0-144,0 0-120,3 2-28,-3-2 4,12 5-92,-3-3-84,-1 0-16,8 0 36,-5 0 36,1 1 72,-3-3 127,5 2 5,-4-3 116,-2 0 152,1-1 64,-3 2 341,3-2 83,-9-1 32,5 1-96,-5 0-40,0-3 20,0 4-20,-5-3 92,2 2-32,-3-1-28,0-2-76,-3 3-60,1-2-96,-2 1-64,-4-1 16,5 0-52,-3-1 0,1-1-28,1 1-56,-4 1 0,5-4-12,7 2-36,-8 2 0,7-4-24,-2 2-40,5-2-240,0 0-220,0 0-188,0-4-308,5-2-792,-2-1-649,9-2-3415,-6 2-445</inkml:trace>
  <inkml:trace contextRef="#ctx1" brushRef="#br1" timeOffset="0.99">5815 9543 5044,'0'0'5289,"0"0"-3241,0 0-1052,0 0-360,0 0 288,0 0 488,0 0-119,0 0-377,0 0-352,0 0-256,18-10-124,-10 8-24,-8-1 0,12 1-40,-6 0 52,-3-2-72,5 1-88,-2-1-8,-3-1 8,6-1-12,-3 1 0,-3 0-8,3 1-92,-6-2-84,0-1-12,0 4-132,0-3 220,0-1 108,-6 3 76,3-2-16,-3 0-12,4 4-48,-8-2 4,4 0 0,-5 4 68,-4 0-64,9 0 172,-8 0 176,5 6-76,0-3-60,-2 4-12,1 3 12,2-3-28,5 4 52,-6 2 84,3-1 36,6 3-72,0-1-64,0-1-68,0 2-64,0 0-48,9-3 0,-3 2-44,2-4-4,-2 0-12,3-2-48,0 0-24,0-1 24,0-3-28,0 0 16,-1-2-36,10-2 24,-7 0-60,-2-2-88,6-2-120,-4 0-172,2-1-108,-5 1-64,-2-2-124,3 3-288,-6-2-532,3 1-593,-6 0-1611,0 2-2093</inkml:trace>
  <inkml:trace contextRef="#ctx1" brushRef="#br1" timeOffset="0.99">6174 9500 1032,'0'0'10457,"0"0"-5905,0 0-3135,0 0-885,0 0-188,0 0 324,0 0 532,0 0-200,0 0-260,0 0-304,0 0-300,-16-10-92,14 8-44,-7-1-48,0 2 0,-3-1 36,-3 2 4,6 0 8,-9-2 0,4 2 0,-1 0-12,4 0 0,-3 0 12,4 0 0,4 2 52,-2-2 80,2 2-124,2 2-8,-1 0 0,5-1 132,-3 2 88,3 5-28,0-2-48,0 5-48,3 0-44,2 0-44,-1-1 40,5 1-48,2-3 0,-1 1-60,-2-2-76,6-3-8,-4-2-60,4 1 44,-6-5 76,10 0 36,-9-6 44,9 1 4,-7-3 0,-1 0 0,4-2 0,-4-1-4,-2 1-44,-5 0-72,3-3-52,-4 2-44,-2-1-64,0-1 0,0 0-60,-2 4 84,-4-2 72,6 6 184,-3-1 0,-3 2 184,6 1 144,0 3 36,-2 0-24,2 0-72,0 0-48,-7 0-64,7 1-60,-3 3-12,3 1 64,-6 3 32,6 3-48,0-1 28,-2 5-52,2-2 36,-6 5-36,6-1-12,6-2 16,-4 1-16,-2-1-12,6-2 12,4-3-12,-8 1 12,7-1 24,-1-7 36,2 2 76,-2-3-136,-5 0-96,6-2-240,-4-2-220,-1-1-168,2-1-168,-6-3-308,0 1-468,0-1-900,0 0-1889,0 1-2747</inkml:trace>
  <inkml:trace contextRef="#ctx1" brushRef="#br0" timeOffset="0.99">13171 14760 2740,'0'0'3061,"0"0"83,0 0-1192,0 0-756,0 0-340,0 0-40,0 0-4,-6-2-128,6 2-56,0 0-123,0 0-181,0 0-76,0 0-8,0 0 32,-2 0-76,2 0 40,0 0-48,-6 0-52,6 0-76,-3 0-56,3 0 60,-6 0-4,6 2 28,-9 1 20,9 0-44,-3 0-16,-3 3 12,4 0 112,-1-3 76,-3 2-100,3 1 0,-3 0-16,3-1 4,-3 0-12,3-1 8,-2 1-32,5-1-52,0 0-36,-3 0 72,-4-1-32,7-1-40,0 3 36,0-1-40,0 0 112,0 0-24,0 1-96,0-2-12,0 5-40,7-3 40,-4 0-48,2 1 52,-2 0 0,6-1 8,-3 1-4,3-3 4,-4 1 0,1-1 4,-3-1 0,6 1 56,-9-2-8,9 1-4,-3-2-36,-4 0 72,4 0-36,4-3 0,-8-2 28,1 2-28,3-2-48,-3-3 0,6-1-12,-9 0-48,6 0-76,-3-1-36,3 0-108,-6 0 60,2-1-24,-2 2-24,0 0-124,0 0 32,0 2 80,0 0 80,0 2 4,-2-3 84,2 2 0,-6 1-12,3 1 24,-3-1 52,6 0 40,-3 3-4,-3-4 12,6 4 4,-9 0 144,9-2-12,-3 4-48,1-2-16,2 2 4,-10-1 12,10 1-16,-6 0-24,-2 0 16,5 1-56,-3 1 0,-3 2 0,6 0 0,-3 2-8,1-4-4,-4 5-56,0-1 8,3-2 52,3 2 8,-2-3-8,-5 2-36,10-2-52,-3-2 28,-2 3 60,5-4 0,0 2 0,0-2 12,0 2 0,0-2-12,0 2-56,0-2-20,0 4 76,0-1 104,5 3 44,-2-3 88,4 5 20,-4-1-20,2 1 32,4-2 16,-6 2-28,6 1-12,-3-2-96,-1 1 12,-5 3-40,9-2 4,-9 0-28,9 1-24,-9 2 16,6-4-16,-6 5 24,0-3 4,3 0-28,-3 0-24,0 1 24,0 0 52,0-2 8,0 1 16,-3 0-28,3-2-36,-6 0-24,6 2-52,0-3 56,-2 1-56,-5-1 40,7-1-40,0-1 40,-3 0-36,-3-2 0,6 2-12,-2-2 0,-1 2-84,3-3-28,0 0-44,-6 0-124,3-2 0,-3 2-108,6 0-28,-3-2-72,3 2-24,0-2-104,-6 0-336,6 0-328,0 0-517,0 0-455,0-2-2052,0-2-1253,6 2 2825</inkml:trace>
  <inkml:trace contextRef="#ctx1" brushRef="#br0" timeOffset="0.99">13060 14665 2800,'0'0'104,"0"0"2517,0 0-241,0 0-800,0 0-428,0 0 16,0 0-28,0 0-56,0 0-160,0 0-232,-9-2-164,9 2-111,0 0-5,0-2 24,0 2 44,0 0-8,0 0-52,0 0-92,0-1-68,0 1-88,3-2-84,-3 2-88,6-2-48,-6 0 40,6 1 4,3-2 4,-1 1 112,2 1 108,4-3 84,-2 1 40,-1 1 324,7 0-168,-9-2-224,5 2-104,-4 0-52,-5 1-48,4-2-72,0 2-8,0 1 0,-3-1-76,-4 1 24,4-2-36,-6 2-16,3 0 4,-3 0-12,0 0-28,0 0 16,0 0-4,7 0 16,-7 0-12,0 0-112,0 0-136,0 0-84,0 0-48,0 0-28,0 0-28,0 0-64,-7 0-100,7 0-157,0 0-243,0 0-188,-3 0-352,3 0-464,0 0-756,-6 0-301,6 2-55,16-4 2680</inkml:trace>
  <inkml:trace contextRef="#ctx1" brushRef="#br0" timeOffset="0.99">8126 12354 432,'0'0'1808,"0"0"-1804,0 0 1672,0 0 437,0 0-253,0 0-604,0 0-520,0 0-36,0 0-68,0 0 112,-12-28-16,7 25-112,5 1-212,0 0-160,-9-2-28,9 4-16,-7-2 120,2 2 8,2 0 48,-6 0-48,4 0-64,-5 0-88,2 2-84,-1 4-80,3-3 0,0 2 52,-3 3-3,1-4-61,5 3 4,-4 2-4,-1 0-73,-1 0 13,6 0 60,1 3 44,-5-1 29,4 0-73,3 2 0,-6-3 76,6 2-28,0 4 28,6-1 12,-6-1-84,3 3 8,6-2-12,-6 2 0,6 2-52,-1-1 44,2 0 4,-2 0 4,1 1 0,0-1 4,-6 0 0,6 3 60,-4-3 172,-2 0-12,3 0 76,-2 2-28,-4 1 24,5-1 188,-5-2-56,3 4-96,-3-4-124,6 2-24,-6 2 0,0-2-36,3 3-76,-3-3 28,0 3-28,0 0-60,0-2 0,0 1 0,0-2 40,0 2-48,-3-2 0,3 0-4,0 1-8,-6-3-104,6 0 28,-3-1-28,3-1 16,-5-4-28,5 3-12,0-5-48,-4 3 28,-2-7 44,6 1 64,-3 1 40,-2-3-4,2-2-52,-3-2 16,0 1-12,0 0 48,3-2 12,-6-2 88,4 0-16,-5-1-72,2-3 0,-1-3-132,4 2-68,-5-1-32,2 2-76,-1-2-64,-6 2 124,6 1 88,4 3 84,-10-1-60,6-2 80,6 4 56,-3 1 48,6-4-48,0 1-260,0 1-304,0-6-469,0 5-523,6-3-692,-6-1-2464,3 0-245</inkml:trace>
  <inkml:trace contextRef="#ctx1" brushRef="#br0" timeOffset="0.99">8123 12681 264,'0'0'1332,"0"0"-1268,0 0 28,0 0-92,0 0 276,0 0 324,0 0 348,0 0-280,0 0-228,0 0-256,-23-11-52,23 11 24,-4 0 144,1 0 169,-2 0 115,5-2 0,-3 2-24,-3-2 52,6 2 48,-3 0 52,3-1 48,-5 1-24,5 0 88,0 0 8,-4 0-28,-2-2-56,6 2-88,0 0-32,-3 0-64,-2 0-47,2 0-29,-3 0-44,0 3-24,-3 1 64,0 1-40,-6 3-28,7-1-48,-1 4-112,-3 0-24,3 0-72,1 0 84,-2 4 120,8-5 112,-4 4-136,3-2-108,-3 1-88,6-2-72,0 0-12,0-2 0,0 0 52,9 0-4,-9-2-24,8 1-12,-8-1-60,10-4 0,-4 3 36,2-4-40,-5 1 8,6-3 44,0 0-12,2-5-36,-1 2 0,-2-5-4,10 0-8,-6-2-44,6-3-52,-4 1-76,1-1-92,2 2-4,-8-2-36,6 2-84,-7 2-88,-2 0 0,3 1 124,-9 0 84,6 4 8,-3 0-20,-3-1 120,-3 0 100,-3 3 60,6-4 4,-9 2 44,3 0 24,-2 0-60,-1-1 64,0-1-28,0 3-40,-5-2 56,7 1-52,-1-2-4,-1 4-8,4 0-48,1 2-84,-2-1-40,6 1-28,-3 0-20,3 0-224,0 1-672,0 1-637,0-2-519,3 6-720,3-4-972,-2 0-465</inkml:trace>
  <inkml:trace contextRef="#ctx1" brushRef="#br0" timeOffset="0.99">8581 12600 768,'0'0'1672,"0"0"1601,0 0-973,0 0-744,0 0-460,0 0-104,0 0-68,0 0-120,0 0-104,0 0-144,0 0-176,0 2-180,0 2 28,0 2 112,0 2 253,0 2 203,0 5-64,0-3-136,0 4-44,0 2-120,0 3-56,0-4 4,0 1-88,0-6-72,0 4-36,0-6-24,6-1-4,-3-3-32,-3 0-16,0-3-24,0-1 24,0-1 40,0 1-4,0-2 28,0 0 20,0 0 64,0 0 120,0 0 84,0-3-64,0-1-164,0-2-184,0-2-48,-3-4-84,-3-1 8,6 0-32,-3-4-84,-2-4-36,5 3-16,0-6 28,0 2 8,0-1 52,0-1-16,0-2 76,0 1 88,0-1-4,0 2 8,0 1 4,0 0-4,5-2 4,-5 4-72,3 0-36,-3-1-4,6 1 108,-3 5 4,-3 2 4,0 1 72,6 2-24,-6 0-52,3 1-60,-3 4 8,6 0 40,-3-1-36,-3 4 36,5-4-72,-2 6 0,0-1-28,-3-2 4,7 3 0,-4 1-4,-3-2-20,5 2-28,-2 0-32,-3 0-52,9 2-24,-9 3 8,5 0 124,-1 3 136,5 5 196,-4-3 36,-2 5-52,0-2-56,3 4 8,-3-3-32,-3-14-21014,9 17 41948,-9-5-20898,8 4-52,-8-2-36,6-2-40,-2-1 68,-4 3-76,0-6 12,0 3 36,0-4 48,0 3-12,-4-3 28,4 1-16,-6-2-12,-2 0-36,5 2 0,-3-3-40,-3 1 44,-2-1-44,2 2 0,0-1-8,6-1-4,-6 0-48,4 1 40,-5 0-72,10 0 24,-6-6 0,6 5-24,-5-2-28,5-1-32,0-2-112,0 2-120,0-2 20,0 0-8,0 2-28,0-2-100,-3 0-208,3 0-168,0 0 64,0 0-1,-6-2-531,6 0-776,0-1-2116,-3-4-861</inkml:trace>
  <inkml:trace contextRef="#ctx1" brushRef="#br0" timeOffset="0.99">8432 12701 956,'0'0'1188,"0"0"-1124,0 0 1816,0 0 1101,0 0-389,0 0-888,0 0-472,0 0-172,0 0-160,0 0-144,0-5-140,-3 2-11,3 1-81,-6 1-124,3-1-16,-3 0-88,3 1 0,-3-1-48,-3 2-40,0 0-36,6 0-12,-5 0-36,-1 3-4,0 1 4,0 2 36,6-1 48,-5 2 12,2 2 0,-1-2 24,2 5 0,2-4 12,-3 4-76,6-5-44,-3 0-28,3-1-12,0 1 4,0-5-4,0 2 12,0-2 16,0 0 20,0-2 24,0 0-8,0 0-4,0 0-60,3 0-88,-3 0-4,9-2-4,-4 0-12,2-2-72,2 0-24,8-1-60,-8-3-64,5 1 12,-8-2-8,12-2-40,-9 0 36,6-3-60,-7-3-12,5 3 0,-5-5 8,-5 3 76,5-2-72,-2 0-100,-6-1 220,4-3 36,-4 2-184,0-4-176,0 2-108,0 0 92,0 1 76,-4 0 107,4 6 153,-6 5 176,6 0 140,0 2 141,0 8 55,0-2-184,0 0-104,0 2 4,0 0-52,0 0-24,0 0-176,0 2-100,-2 0 224,-4 3 76,6 0 176,0 3 124,0-1 36,-3 2 108,-3 2 40,6 2 36,0 1 92,0 4-12,-2 2-60,2 3 8,0 0-72,-4 2-64,4 4-72,0-4 0,0 1-40,0-1-44,0-3-16,0 2-56,0-6-40,4 0-60,-4-1-76,2-2-4,-2-3-4,0 0-144,6-4-112,-3-2-128,-3-2-152,0 0-92,0-4-88,0 0-152,6 0-3233,-6-4 2529,0-4 1572,0 0-5252,0 0-2097</inkml:trace>
  <inkml:trace contextRef="#ctx1" brushRef="#br0" timeOffset="0.99">8332 12973 3588,'0'0'128,"0"0"3853,0 0-1945,0 0-604,0 0-468,0 0-56,0 0 32,0 0-152,0 0-236,0 0-136,0 0-76,-15 0-60,15 0 21,0 0 59,0 0 76,0 0-40,0 0-100,0 0-88,3 0-44,2 0 8,2 4 124,2-4 20,-1 2-8,10-2 120,-1 2 256,4-2-76,3 0-108,-1 0-100,0 0-24,4 0-60,-4 0-160,4-2-60,-1 2-48,-5-2-48,-1-1-8,-2 2-40,-4 1-24,-1 0-196,-2 0-144,-5 0-84,-3 0-52,-3 0-48,0 0-920,0 0 1508,0 0-668,0 0-188,-3 0-196,-3 1-321,6 2-879,-6-1-2052,1 0-1113</inkml:trace>
  <inkml:trace contextRef="#ctx1" brushRef="#br0" timeOffset="0.99">8469 13151 2348,'0'0'520,"0"0"2245,0 0-477,0 0-448,0 0-460,0 0-288,0 0-80,0 0-84,0 0-120,0 0-100,-23 2-80,23-2-103,-9 3-149,4-1-92,2 0-72,-6 0-52,3 2-48,-3-1-12,9 3 8,-9-3 68,0 5-4,9-3 36,-6 0-24,1 3-12,5-1-60,-3 1-28,3-1 4,0-2-28,0 3-48,0-1 52,3-1 92,2-1-88,1 0-68,3-3-76,0 2 28,0-2 36,-3-2-48,3 0-16,-1-2 64,5-2 4,-5 0 4,1-3 4,-1 1-4,2 1-4,-2-2-4,1-1-48,-3 0 12,0 0-52,-3 1-36,5-3-24,-8 4-24,6 0-36,-3 0 20,-3-1-108,0 4 248,0-1 60,0 0 76,0-1 84,0 3-24,-3-4 12,-3 4 0,6-1-36,-8-1-100,5 3-12,-7-1-4,2-2-44,-1 2 48,7 0 4,-8 0 4,4 2 64,-2 0-64,-1 0-4,3 0-4,-3 0-8,1 2 0,-1 0-52,3 0 60,-3 2 72,0-2 188,7 0-148,-5 3-100,4-4 48,0 4 64,-2-2-4,2-1-44,3 3-28,0-1 12,0 2-52,0-3 44,0 4 44,0-7-19910,0 8 39764,3-1-19778,-3 1-16,8 0 16,-5 2-24,6-2-28,0 2-36,-3-1 28,3 2-28,-6 0-72,6-1-4,-4 2 4,-2 1 76,3-1 44,-6 2-12,4-2-8,-2 1-4,-2 0 16,0 2 8,0-1 12,0-2 4,0 1-4,-6 0 12,6 0 16,-6-1 20,3 0 4,-2-1-4,2-1-36,-3-2-44,3 0-52,-3-4-52,3 2-8,-3 0 0,6-4-208,0 0-116,0-2-172,0 0-196,0-2-184,0-2-260,0 0-560,0-3-1041,9 0-2539,-9 1-1901</inkml:trace>
  <inkml:trace contextRef="#ctx1" brushRef="#br1" timeOffset="0.99">10852 14512 444,'0'0'548,"0"0"208,0 0 1068,0 0-884,0 0-600,0 0-236,0 0 168,0 0 173,0 0 271,0 0 156,0 0-28,-6-12-184,6 12-180,0 0-80,0 0-128,0 0-64,0 0-156,0 2 244,0-2 156,0 2 36,0 0-12,0 2-4,0-1-60,0 2-56,-3 3 52,3 1 76,0 2 100,0 2 108,0-1 124,-7 5-11,7 1-85,0-1-88,0 5-104,0-2 16,-2 4-116,2-1-36,-6-1-100,6 1-72,0-4-48,-3 4 8,-3-3-20,6-2 60,0 0-28,0-1 28,0-1 36,0 1-16,0-3-44,0 1-28,0-3-84,6 2-76,-3-2 4,-3 1-12,0-2-8,0 0-4,0-2-84,6 4 12,-6-4 0,0 2 20,0-2 4,0 2-24,0 0 84,0 0 0,-6 0 0,6 0 4,0 1 4,-3-2-8,-3-1-12,6 3-36,0-2 0,0 0-24,0-2 60,0 0-36,0-1 36,0-2-40,0 3 44,0-3 0,0-1-4,0 3 0,0-3-36,0 1 44,0-1 0,6 0-4,-6 1-4,3-1 4,-3 2 8,0-3 4,0 2 44,0-1-48,0 2 0,0-3 0,0 4 0,0-1 4,0-2 0,0 3-4,0-4-8,0 3-4,-3 0-84,3-3 48,0 3 36,0-3 0,0 3 0,0-3-76,0 1-32,0 0 112,0 0 4,0 0 4,0 1-4,0-2 4,0-1 0,0 4 4,0-3 44,0 1-40,0-1 0,0 2-4,-6 0 0,6-2 4,0 1-8,0 2 4,0-3-4,0 3 4,0-3 4,-2 3 0,-1-1 4,3-1-4,0 2 4,0-3 100,0 2-52,0-1-56,0 2 4,0-2-4,-7 0 8,7-3 36,0 0-48,0 1 0,0 1 0,0-2-4,0-1-56,0 0-136,0 0-156,0 0-172,0 0-148,0 0-172,0-4-524,0 0-1133,0-4-3619,7-2-2537</inkml:trace>
  <inkml:trace contextRef="#ctx1" brushRef="#br1" timeOffset="0.99">10980 15378 3144,'0'0'7877,"0"0"-5877,0 0-840,0 0-224,0 0 92,0 0 77,-5 28-113,5-18-204,-3 0-308,3 3-164,-6-1-72,3 2-24,3-4-96,0 1-64,0-4 24,-5 2-8,5-3 32,0-2-8,0 0 32,0-2 16,0-2 68,0 0 100,0 0 280,5-6 60,-5 2-272,3-4-200,3-5-76,-6 1-24,3-2 24,2 0 36,-5-2-56,0 16-24094,0-18 48060,0 0-24050,3-2 80,-3 2 12,0-1 0,4 3 36,-4 0 0,0 3-84,0 1-44,0 3-4,0 2 0,6 2-48,-3 0 40,-3 0-4,0 0-48,5 1 48,-2 0-72,3-1-24,-3 1 0,3 1 12,3-1 36,-1 0 52,2 1-4,-7 3-76,-1-2-8,7 2-12,-3-2 12,-4 2-12,-2 0 0,7 0 8,-4 2-56,3 0 12,-4 1-28,4 1 76,-6 2 24,3-3-24,3 4-136,-6 1-8,3-1 32,0 2 64,-3-2-4,0 3 88,0-2 48,0 0-36,0 0-12,0-4 48,0 4-64,0-2 76,0-3 124,-3 3 32,0-4 28,-3-1-16,3 4-32,-3-4-4,4-1 0,-4 2-32,3-1-28,-4-1-24,5 0-48,-4 3 0,6-2-48,-9 1-12,9-2-16,0 2-8,0-2-144,0 4 228,-2-2 116,2 0-116,0-1-8,0 3 4,0-1-44,2-1 40,-2 4-64,0-4 8,6 3 4,-3-2 16,5 4 40,-8-4 0,10 0-56,-4 1-24,-4 2-16,4-1-68,3 0-88,-6 1 24,0 1 52,3-1 32,-3 0 40,-3 0 20,5 0 40,-2 0 44,-3 0 4,0-2 92,0 0 128,0 0 36,-3 0 48,-2-1-24,5 0-12,-9 2-12,9-4-16,-3 1-68,0 3-64,-6-4-36,3 0-12,4 1-48,-4 0-8,-4 0 0,10 0-4,-8 0-60,5-2-108,-3 0-4,4 1-44,-1-1-88,3 0-24,-7 0 0,4 0-36,-2 0-124,5-1-272,-3 1-444,3-2-436,0-2-625,0 0-991,-6 3-1732,6-2 531,0 0 3777</inkml:trace>
  <inkml:trace contextRef="#ctx1" brushRef="#br0" timeOffset="0.99">5996 12920 1644,'0'0'364,"0"0"-364,0 0 2620,0 0-639,0 0-941,0 0-520,0 0-80,0 0 156,0 0 244,0 0 64,18-1-80,-18 1-196,3 1-144,0-1-12,-3 2-12,6-2 112,-2 0-16,4 1-76,-2-1-68,2 3 68,2-3-67,-2 0-61,-2 0-56,12 0-72,-10 0-64,8 0-24,-5-3 76,0 2-4,5-1-72,-8 1-84,4-1-40,3-2 0,-3 4-12,-1-2 0,-2 1-12,0 1 4,0-2 4,-1-1-8,-5 3 4,7 0 4,-5 0 4,-2 0 124,3 0 24,-3 3-136,5-1 260,-1-2-112,-4 1 24,5 1 12,1-2-60,-6 0 84,6 0-124,5 0 16,-4 0-16,-2 0 28,4 0-4,0-2-20,-4 2-28,1-1-64,0-1-8,0 2-4,-3-3-44,-4 3-4,1 0-8,-3 0 48,6 0-36,-2 3 48,-4-1 4,0-1 8,0 1 36,5-2-44,-2 2-4,-3 2 8,6-3 60,-3-1-68,2 2-4,-2-2-60,7 0-20,-5 0 12,1 0 68,0 0-4,-3 0 0,6 0 0,-3 0-56,-3 0 52,2 0-48,-2 0 52,4 0-80,-4 0 84,2 0-44,-2 0 48,0 0-4,-3 0 8,9 0-4,-9 0 0,9 0 4,-3 0 4,-3 1 44,5-1-4,-1 0 48,1 0 28,-2 0-16,2 0 16,-1 0-28,2 0-36,-7 0-52,4 0-8,3 0-4,-9 0-8,3 0-36,3 0 40,-6 0-40,0 0 40,3 0-4,-3 0 0,0 0-64,6 0-32,-6 0-28,0 0-56,3 3-92,-3-3-144,2 0-124,-2 0-176,0 0-176,0 0-85,0 0-131,0 0-260,0 0-360,0 0-1084,0-3-2517</inkml:trace>
  <inkml:trace contextRef="#ctx1" brushRef="#br0" timeOffset="0.99">6158 13133 640,'0'0'5473,"0"0"-2965,0 0-684,0 0-752,0 0-340,0 0 32,0 0 180,-23 3 20,17-3-148,-3 6-135,7-5-133,-8 5-60,2-2-44,-1 3-36,0 1 0,3-3 8,-5 2 4,8 1-52,-7-2-16,5 2-72,5-1-84,-9 1 0,9 1 24,-3-2-28,3 0-68,0 0-52,0 1-64,3-1 0,-3 1 0,9-2 40,-4-2 0,-2 1-48,7-2-52,-5-1-32,1-2 36,2 0 0,2 0 36,-4-2 0,-4-4-40,7 2 4,-2-6-48,-5 2-52,4-2-32,-3-1-76,3-1-88,-1-2 88,-5 2-24,0-5-16,0 1-24,7-1-60,-4-1 60,-3 0 160,0 1 84,0 0-44,8 2 20,-8 1 24,0 2 76,6-1 12,-6 1 200,3 4 72,-3 0-124,7 0 100,-7 7 20,0-2 88,0 1-60,0 2-52,0 0-72,0 0-36,0 0-16,0 0-120,0 2 64,0 1-16,0 4 12,-7 3 64,7 0 132,0 5 36,-3 3-64,3-2-8,0 2 48,0 1-12,0-3 8,0 2-8,0-1-16,0-2-8,0-2-112,0-2-24,0 0-36,0-2-64,0-2-8,0 0-4,0-1 0,0-2-68,0 1-36,0-3-60,0 0-4,0 2-32,0-1 0,0-1-40,0 0-60,0 1-84,0-1-120,0 0-100,0 2-40,3-2-224,-3 0-344,7-2-577,-7 0-799,2 0-1932,4-2-1445</inkml:trace>
  <inkml:trace contextRef="#ctx1" brushRef="#br0" timeOffset="0.99">6372 13040 1488,'0'0'520,"0"0"-520,0 0 1696,0 0 12,0 0-327,0 0-265,0 0-16,0 0 0,0 0-104,0 0-72,0-10-40,0 10-44,0 0-16,0-2-28,0 2-56,0 0-159,0 0-81,0 0-104,0 0-124,0 0-124,0 0-72,0 0-76,0 0-8,0 0-44,0 0-32,0 0-4,0-1-12,0 1-12,0 0 52,0 0 56,0 0 0,0 0 4,0 0 8,0 0 40,0 0 16,0 0 72,0 0 72,0 0-48,0 0-24,-2 3-48,2-1-40,-6 6 40,3 0 160,3 3 108,0 4 132,0 0 112,0 1-88,-3 2-120,3 1-52,0-1 24,0 0 0,0-2 24,0-1-12,0 0-28,-5-2-32,5-3-40,0 2-92,-3-3-16,3 1-36,0-6-12,-7 2-60,7 0-12,0-3-48,0-3 0,0 1-12,0 2-96,0-1 24,7-2-24,-4 1-12,2 1 24,-2-2 48,-3 2 36,9 1-64,-7-2 16,8-1 0,-10 2-12,8-1-36,-8-1-144,0 0-112,6 2-120,-6 0-76,0-2-84,3 0-208,-3 2-308,0-2-580,0 0-777,0 0-1563,0 0-1444</inkml:trace>
  <inkml:trace contextRef="#ctx1" brushRef="#br0" timeOffset="0.99">6343 13168 1560,'0'0'808,"0"0"-156,0 0 2425,0 0-661,0 0-692,0 0-604,0 0-284,0 0-56,0 0-44,0 0-188,0 0-268,-26 0-156,26 0-60,-3-2-52,-3 2 52,6 0 64,0 0 48,0 0 48,0 0 68,0 0 44,0 0 60,0 0-23,0 0-37,0 0-36,0 0-28,-3 0-12,3 0-36,-3 0-76,3 0-48,0 0-52,0 0-40,-5 0-4,5 0 4,0 0-8,-3 0 0,3 0-12,0 0-36,0 2 44,0-2 0,0 0 0,0 0 4,0 0 0,0 0 0,0 0-12,0 0-108,0 0-16,3 0 12,2 0 88,1 0 36,3-2 84,0 2-72,0-4 52,-1 4-16,7-2 160,-12 0 76,8 0-24,-1 0 500,-4 1-244,-4 1-424,-2 0-92,6 0-8,-6 0 8,0 0 4,0 0 8,0 0 172,0 0 12,0 0-64,0 0-68,0 0-64,0 0-48,0 0 0,0 0 44,0 3 0,3-3-4,-3 2 0,0 0 4,6 0-56,-6-2-76,0 0-20,3 0-28,-3 1-24,6-1 36,-6 0 36,3 0 16,-3 0-52,6 0-12,-6 0 12,2 0 0,1-1-52,-3 1-156,0 0-104,0-2-100,0 0-212,0 2-313,0-2-371,0 0-348,0 1-868,0-1-1293,0 0 849</inkml:trace>
  <inkml:trace contextRef="#ctx1" brushRef="#br0" timeOffset="0.99">6963 12747 2528,'0'0'5333,"0"0"-2397,0 0-856,0 0-640,0 0-192,0 0 73,0 0-57,0 0-228,0 0-216,0 0-220,0 0-212,-6-5-204,6 5-148,6 0-36,-3-1-72,3 0 20,2 1 52,5-2 108,-2 0-24,4 0-12,-3 2-60,2-2-12,-2 2-44,0-2-52,-3 2 0,-3-1-16,-3 1-32,5 0-248,-2 0-48,-6 0-60,3 0-64,-3 0-116,0 0-212,0 0-309,0 1-167,0-1-244,-3 2-516,3-2-1772,-6 2-949,3-2 2501</inkml:trace>
  <inkml:trace contextRef="#ctx1" brushRef="#br0" timeOffset="0.99">6966 12842 1316,'0'0'2452,"0"0"3553,0 0-4057,0 0-988,0 0-424,0 0 88,0 0 252,0 0 32,0 0-127,0 0-193,0 0-180,6 2-72,-6-2-40,3 2-48,2-2 84,-2 3 112,4-3 12,1 2-128,-2-1-120,3-1-36,0 0-24,5 2-28,-5-2-8,0 0 8,3 0-48,-4 0 24,2 0-96,-7 0-60,5 0-136,-2 0-392,-6 0-60,3 0 8,-3 0-12,0 3-240,0-3-365,-3 2-467,3-2-832,-6 1-2504,3-1-1221</inkml:trace>
  <inkml:trace contextRef="#ctx1" brushRef="#br0" timeOffset="0.99">7477 12716 3344,'0'0'1708,"0"0"3653,0 0-3281,0 0-892,0 0-464,0 0-4,0 0 196,0 0 53,0 0-101,0 0-188,-3 0-164,3 0-136,0 0 0,0 0-36,0 0-40,3 0-24,-3 0-48,5 0-84,-1 0-88,5 1 36,5-1 100,1 0 8,2 0 4,1 0-48,3 0-76,-4 0-24,-2 0-48,2 0 156,-2 0-8,3-1-160,-9 1-40,5 0-120,-4 0 76,-5 0 12,-5 0-184,6 0-132,-3 0 0,-3 0 8,0 0-44,0 0 8,0 0-24,0 0-64,0 0-224,-3 0-336,-3 1-405,6-1-807,-5 2-2348,-2 1-1233,4-1 2877</inkml:trace>
  <inkml:trace contextRef="#ctx1" brushRef="#br1" timeOffset="0.99">11092 14349 312,'0'0'248,"0"0"340,0 0-248,0 0-184,0 0-156,-24-17 2032,16 16-532,5-1-339,-5 2-69,-2 0 88,2 2-272,-4-1-96,6 4 464,-3 3 68,1 1-160,-5 2-44,5 2-56,-4 1 25,7 4-157,-8 1-288,8-1-196,-4 2-28,6-1-232,-1-1 400,4 4-604,0-4 496,7 1-292,-7-1-112,9-4-96,-1 1 12,2-3-12,-2-4 72,6-2 52,-1-2-28,-2-3-48,4-1-48,-3 0-128,3-3-32,-4-3-56,0-2-40,-1-1-108,4 2-76,-5 1-124,-3-4-72,0 3-80,-3 1 40,-3 3 28,5-2 0,-5 5-45,0 0-403,0 0-288,0 0-304,-5 5-672,5-4-848,0 3 287,-3 2 873</inkml:trace>
  <inkml:trace contextRef="#ctx1" brushRef="#br1" timeOffset="0.99">12170 14809 1540,'0'0'9089,"0"0"-6513,0 0-1344,0 0-812,0 0-232,0 0-36,0 0 188,0 0 112,-29-8 41,20 9-57,-6 5-124,6 0 8,9-6-17870,-18 8 35584,4 5-17254,-1 0 76,4 3-36,-4 3-160,6-1-152,-2 2-68,1-2-64,10 5-64,-3-5-80,3 1-100,3-2-48,7-2-24,-2 0-12,4-3-36,-3-3-4,8 0 4,1-1-8,0-4 48,2-3 32,4-1 12,-9 0-48,8-5-40,0-3 0,-5 3-8,6-6 0,-10 2-48,4-2-36,-9-1-64,6-1-320,-7-3-44,-2-2 76,0 1 36,-4 1 48,-2-2 36,0 1 108,0 1 48,-2 2 160,-4-1 28,-5 2 68,-2 2-36,-1 1 8,-4 0-68,4 3-96,-1 1 12,-2 1-64,7 1-12,-4 4 28,5-1-16,0 1-36,3-2 24,-2 2-84,5 0-124,-4 0-360,7 0-508,0 0-549,-3 0-483,3 2-700,-2-2-1669,2 0 321,0 0 3976</inkml:trace>
  <inkml:trace contextRef="#ctx1" brushRef="#br1" timeOffset="0.99">11594 14846 3132,'0'0'4737,"0"0"-2353,0 0-968,0 0-684,0 0-132,0 0 152,0 0 188,0 0-108,0 0-220,0 0-291,-14-14-109,14 14-52,0 0 16,0 0 60,0 0 24,0 0 24,0 0-24,0 0-60,6 0-112,-6 0-88,2 2-120,-2 1 104,9 2 16,-2 5 136,4-2 160,0 4-12,7-1-100,-3-1-12,3 2 12,-3-4 24,2 2-60,-2 1-36,-1-4 156,1 0 12,-3 1-192,3-2-88,-7-4-84,-2 3 24,3-2 52,0-1 8,-3-2-4,-4 3 4,-2-2 4,6-1 8,-6 0-4,0 0 4,0 0 136,0 0 20,0 0-92,0 0-72,0 0-4,0 0-52,0 0-32,0 2-48,0-2-28,0 1 76,-6 0 20,6 4 52,0-2-72,-8 3-4,8-3-44,-9 5 68,6 0 16,-6-2 48,1 2 48,-1-1 88,0 0 0,-8 1-40,7-1-20,-4 1-28,-1-1-48,6-1 4,-9-1 80,13-1-24,-4-1-8,0-2-52,0 4 0,3-3-64,3-2-168,-2 1-48,5-1-64,0 0-184,0 0 0,8 0-100,-8 0-168,9 0-357,0-1-775,6-4-988,-10 2-2180,5 0 59</inkml:trace>
  <inkml:trace contextRef="#ctx1" brushRef="#br1" timeOffset="0.99">10064 15319 1488,'0'0'7609,"0"0"-5465,0 0-732,0 0-712,0 0-124,0 0 80,0 0 28,0 0 80,0 0 53,0 0-157,0 0-140,-29-20-172,23 19-128,-6 1-48,4-2 40,-4 2 56,3 0 76,-5 0 144,4 0-48,2 0-132,-1 0-116,6 2-68,-6 2-76,6-1 48,-3 3 28,3-1 8,-2 2-132,5 2-8,0 0-100,0-1-4,0 1 4,5-3-40,-2 1-20,3-3 32,3 1 4,-3-3 72,3-1 44,6-1-32,-4-5-36,4 0-88,-6-4-48,5 0 24,-5-5 76,0 4 20,-1-1 16,-1-3 20,2 1-8,-7-2-76,1 0-12,-3-1 156,6-1-20,-6 2 24,0 1 124,3-1-4,-3 3 52,0 0-48,0 6-40,0 1 16,0 2 72,0 3 0,0-3-100,0 3-72,0 0-136,0 0 4,0 3 132,0-1 0,0 1 196,0 4 72,0 1-36,0 1-76,0 0-56,0 1-4,0 3 52,0-3 68,0 3-20,0 2 0,0-1-28,0 1 16,0-1-52,0 1 0,0-1-36,0-1-20,0-1-72,0-1-4,0-1-48,0 0-148,0-3 112,0 1 84,0-5-280,0 2-108,0-3-208,0 0-220,0-2-228,0 0-460,0 0-201,0-4-847,6-1-3484,-3 0-33</inkml:trace>
  <inkml:trace contextRef="#ctx1" brushRef="#br1" timeOffset="0.99">9891 15076 3284,'0'0'820,"0"0"2449,0 0-1105,0 0-1296,0 0-520,0 0 0,0 0 204,0 0-12,0 0 316,0 0 36,-3 3-272,3-3-240,0 0-104,0 0 40,0 0 84,0 0 109,0 0 51,0 0-28,0 0-96,3 0-128,-3 0-36,0 0-188,9 0-72,0-3-12,0 1 108,5 2 140,1-1 180,2-3 260,1 2-176,6 1-136,-10 1-84,10-2-60,-4 2-100,1 0-32,2 0-40,1 0 0,2 0 12,4 0-72,-4 0 0,3 0-4,-2 0 4,2 2 0,4-2 4,-10 0 8,4 0 36,-4 1 52,-8-1-92,3 0-8,-10 0-8,1 0-64,-3 0 8,-3 0-32,0 0-172,-3 0-108,0 0-88,0 0-108,0 0-28,0 0-88,-6 0-248,0 0-332,-3 0-809,1 0-2059,-2 0-2257</inkml:trace>
  <inkml:trace contextRef="#ctx1" brushRef="#br1" timeOffset="0.99">10196 15265 5765,'0'0'7432,"0"0"-5012,0 0-1551,0 0-869,0 0 4,0 0 144,0 0 540,0 0 228,0 0-44,27-5-660,-21 5 180,0 0-208,2 0-28,1 0 16,0 0-12,0-3-40,0 1-116,0 2-4,0-1-12,-7-1-84,7 0-332,0-1-248,0 1-320,-3 0-380,-4 0-545,4 0-1123,-3-2-3044,4 3 291</inkml:trace>
  <inkml:trace contextRef="#ctx1" brushRef="#br1" timeOffset="0.99">10284 15150 8281,'0'0'5076,"0"0"-3880,0 0-1196,0 0-192,0 0 192,0 0 784,0 0 224,0 0 33,0 0-297,-8 26-288,8-18-136,0 0-76,0 1 64,0 0 160,0 2 276,0-2-48,0 0-100,0 4-112,0-2-72,0-2-72,0 5-40,-6-6-56,3 3-28,3-2 28,-6-1-112,6-1-24,-2-2-36,-5 1-64,7-1 0,0-1-8,0 0-12,-3-2-60,3 0-60,0-2-124,0 1-44,3-1-40,-3 4 136,7-2 84,-5-1-4,7-1-32,0 2-76,-4-2-92,5 0-92,-5 0-92,4 0-104,0 0-192,0 0-400,-1 0-684,-2-2-901,-3 1-2519,4-1-817,-7-2 3713</inkml:trace>
  <inkml:trace contextRef="#ctx1" brushRef="#br1" timeOffset="0.99">10611 14842 88,'0'0'1172,"0"0"-1052,0 0-120,0 0 0,0 0 208,0 0 52,0 0 1228,0 0-316,0 0-312,0 0-195,-10 10 11,10-10 76,0 0 40,0 0 80,0 0-60,0 0-112,0 0-56,0 0-16,0 0 40,0 0-428,-5 0 628,5 0-308,0 0-192,0 0-104,0-2-48,-9 2-80,9 0-48,-3 0 0,-6 0 40,6 0-28,-3 0 52,4 0-4,-7 0 16,3 0-8,3 0-156,-3 2 112,-3 0-51,7-1 27,-1 3-24,-3-3 96,2 6 140,-1-4 136,2 4 108,3-1-160,-6 3-88,6-2-100,0 3-72,0-1-64,0 0-12,6-2-40,-3 0-8,2 0-84,5-3 24,-5 0-76,4-3 12,0 2-24,-3-3 36,3-3 4,-1 2-40,2-5 12,-8 2 12,1-1 16,6 0 104,-9-1 8,0-1-8,5 2-56,-2-3-136,-3 1 120,0 1-16,0 1 92,0-1 124,0 3 52,0-1 72,0 4 24,0 0 12,0-2-16,0 2-32,0 0-76,0 0-40,0 0-44,0 0-64,0 0-12,7 2-156,-7 2 100,0-1 56,3 3 72,-3 1-72,5 0-12,-2 0-124,3 3 40,-3-3 20,3 2-8,0-3-4,-6-1-20,6 1-276,-3-2-148,-3-2-100,8-1-169,-8 0-143,0-1-360,0 0-700,0 0-2200,0-1-1405,0-2 4357</inkml:trace>
  <inkml:trace contextRef="#ctx1" brushRef="#br0" timeOffset="0.99">12954 16768 496,'0'0'520,"0"0"5685,0 0-4001,0 0-900,0 0-416,0 0-16,0 0 188,0 0 56,0 0-156,0 0-203,0 0-209,0-8-124,0 8-164,0 0-36,0 0 48,0 0-12,-3 0-52,3 0-84,0 0-52,0-2 4,-2 2-28,2-1 0,0 1-48,0-1 0,-6 1 0,6 0 4,-4-2 4,4 2-8,-6-2-60,4 2 0,2 0 48,-6 0 0,3 0 8,-3 0 4,6 0 12,-2 0-4,-5 0-8,4 0-4,-3 0-4,6 0 0,-5 2-56,5-2 52,-6 2-48,3-2 8,-3 1-8,6-1-28,-3 1 76,-3-1 0,3 2-36,3 1 40,-6-1 8,4-1 0,-5 1 8,4 2-4,-3-1 8,6-1 88,-8 4-92,8-3 0,-3 2 0,0-3 64,-3 4 28,6-2 24,-3 2 24,3-4 24,0 4-12,-6 0-28,6-1 16,0 1-48,-3-3-16,3 5 0,0-3 4,0 3 20,0-3-8,-5 2 8,5 1-20,0-1 20,0 1-8,0-1-28,0 0 0,5 0-12,-5 0-48,3-1 76,3 2-28,3-4-56,-3 4 4,0-2 0,2-3-4,2 1 4,-2 0 52,1-3-12,0 4 40,0-5 32,-4 1-24,4-1-44,0 0-48,0 0 4,-1 0-8,2 0-8,1 0-56,-5 0 56,2-1 0,-4-1-64,5-1 24,-1 2-12,-2-1 52,3-2 0,-3 0-4,0 2-52,-3-4 52,6-1-60,-9 3 0,9-4 12,-9 0-28,5 2-8,-2-4 0,3 3-4,-6-2 40,3 2 56,-3-1-4,0 1-64,0 0 72,0 1-8,0 0-4,0 0-52,0 0 56,0 0 4,-3 3-4,3-3-4,-6 1-48,6 1 48,-3 1 0,-2-1 4,5 0 4,-9-2 4,9 5 0,-9-5 84,6 4-24,-3-1-48,0-1-12,0 2 0,-3-1-68,1-1-4,5 2 68,-7 1 4,5-1 0,-4-1 0,4 1 4,-1 1 44,-4 0-44,8 1-4,-4-4 0,3 4-44,-3-2 40,6 0 0,-9 2-72,9-2 4,-3 0 0,-3 2-16,6-2 16,0 2 64,-2 0 0,-1 0-56,3 0 56,0 0-52,-6 0 0,3 0-28,3 0 4,-6 0 24,3 0-28,3 0 28,-6 4 48,3-2-52,3 0 56,-6 0 8,6 0 4,-9 0 4,9-1-4,-3 0 8,-3 1-4,6 1-4,0-1 4,-2-2 0,-4 1-4,6 1-4,0-2 0,0 4-12,-3-2 0,0-1 12,3 1 0,-6-2 64,6 4-60,0-2 0,-3-1 8,3-1 36,0 2-44,0-2 4,-6 5 4,6-5 0,0 1 52,0-1-60,0 1 8,0-1 36,-3 0-40,3 0-8,0 2-48,0 0 40,0 0 4,0 0 4,0 0 0,0 2 12,0-1 84,-5-2-8,5 5-4,0-2-32,0 0 20,0-1 24,0 3 16,0-3-16,0 5-8,0-5-80,0 3 40,0 0 0,0-3 4,5 2-4,-5-1-36,0 2 48,0-3 24,0 3-20,0-2-52,0-1 84,3 3-48,-3-3-40,0-1 4,0 4 64,0-3-16,0 1-48,0-1 36,6-1 0,-6 2-36,0 0 64,0 0-68,0-1 0,3 1-4,-3 1 44,0 0-36,6-3 36,-6 4 24,3-2-60,0 2-4,-3-4 0,0 4 4,6-2 0,-4 3 0,-2-1-4,0-1 8,6 1 32,-3-1-36,-3 1 0,0 0 0,7-1 0,-5-2 0,-2 3 48,0 0-48,6-1 36,-6 1-36,0-1 124,3 2 92,-3-1-56,0-1-76,0 2-48,6-1 12,-6 0-48,0 0 64,0 0-28,0 0-44,3-1 0,-3 2 8,0-1 48,0-1-56,0 1 4,0 1 4,0-1 36,0-1 24,-3 2 24,3-1 16,0 2-4,-6-2-24,6 2 12,-3 0 0,-3 0-48,4 2 16,-5-2-16,4 0 12,-3 1 0,4-1 0,-4-1 0,0 0 12,0 0-60,-3-2 36,6 2-48,-2-4 0,2 0-4,-3 1-68,-3-4 12,9 3-24,-9-2-12,9-1-40,-6 0-8,6 0-36,-5-4-40,1 4-56,4 0 20,0 0 40,0-2 44,0 2-32,0 0-28,0 0-24,0 0-36,0 0-124,4-2-168,-4 2-768,5-3-1085,1 1-587,3-1-2376,-9-2-1673</inkml:trace>
  <inkml:trace contextRef="#ctx1" brushRef="#br0" timeOffset="0.99">12763 16662 104,'0'0'2544,"0"0"-2400,0 0 1160,0 0 1637,0 0-785,0 0-876,0 0-300,0 0-172,0 0-120,0 0-164,-6-1-40,6 1-180,0 0-140,0 0-60,0 0 8,0 0 52,0 0 88,0 0 52,0-3 112,0 3-144,0 0-4,6 0 97,-6-2-5,4 2 0,1-1 12,-2-1 0,0 0 24,6-1 8,0 3-8,0 0 192,5-2 276,1 0-12,2 0-24,-2 0-140,3 2-132,2-2-108,-2 2-40,-1-2-128,-2 2-136,3 0-144,-4 0-36,-2 0-132,0-1 104,-3 1-20,0 0 24,-3 0 12,-3 0-72,2-3 116,-2 3-100,-3 0 104,0-2 4,6 2 0,-6 0-4,0 0-12,0 0-168,0 0 108,0 0-88,3 0-92,-3 0 96,0 0-76,0 0-92,0 0 80,0 0-96,0 0-60,0 0-24,0 0-112,0 0-120,0 0-216,0 0-384,0 0-244,0 0-337,0 2-707,0 1-2036,0-3-709,0-5 2837</inkml:trace>
  <inkml:trace contextRef="#ctx1" brushRef="#br0" timeOffset="0.99">5342 19858 3016,'0'0'444,"0"0"1408,0 0 709,0 0-653,0 0-492,0 0-156,0 0-212,0 0-124,0 0-352,0 0-196,0-7-76,0 6 28,0-1-84,-3-1-7,-3 3 51,6 0-64,-2 0-52,-8 0 16,10 0-64,-8 3 24,5 0 76,-6 3 48,3-1 0,-3 3 96,0-2 124,1 4 72,1-1-88,-1 0-108,2 2-16,3-4-60,-3 2-84,3-1-12,3 0-40,0-5-60,0 2 4,0 0-16,3-2-12,3-1-24,-3 0 24,3-2 24,2 0 16,-1-2-40,1-2 0,1-2-68,6-2-4,-6-2-44,2 0-124,1-2-64,-3 0 12,-1-1-20,2-2-88,-2 2 12,-2 1 72,3-1 24,-3 1 112,-6 2 32,9-2 68,-9 3-136,0 0 92,0 2 48,5 0 4,-5 0 52,0 1-4,0 2 0,0 0 12,0 2-52,0-3 4,0 2-12,0 1 0,-5-2 0,5 2-8,0 1-100,0-1 108,0 0-4,0 2 4,0-2-8,0 2-4,0 0 8,0 0 0,0 0-4,0 0-40,0 0-16,0 0-44,0 0-40,0 0-48,0 0 196,0 2 0,0 2 208,0 1 112,0 2 44,-3 2 0,-3 1-60,6 2-24,-3 1-48,0 0 0,-3 2-4,6-1-32,-3 1-28,3-2-48,-6 1 40,6-1-4,0-1 24,0 1 16,-2-3 8,2-2-60,0-1-84,0 0-52,0-1 40,0-3-40,2-1 8,-2 0 20,0-1-36,6-1-124,-6 2 52,3-2-24,3 0-24,-3 0-36,0-2-76,-3 1-92,6-1-112,-3 0-40,-3-1-156,5 1-24,-5 0-224,0 2-324,0 0-616,0 0-789,0-2-2119,-5 2-1005</inkml:trace>
  <inkml:trace contextRef="#ctx1" brushRef="#br0" timeOffset="0.99">5192 19526 588,'0'0'6341,"0"0"-3641,0 0-1244,0 0-568,0 0-92,0 0-8,0 0 0,0 0-204,0 0-168,0 0-52,0 0 36,14 2 193,-7-1 303,2 2 56,-1 0-104,10-2-16,-1 4-4,4-4-84,-3 3-76,9-2-76,-8 0-48,5 0-184,0-1-80,-1 0-124,-3 2-48,1-1-12,-3-1 48,2 1-8,7 3-40,-4-4-12,-2 2 0,0 1 0,2-2 12,0 1 0,1 0-48,-3-1-48,-1 0 8,-2-2-4,3 0-4,-4 0-72,6 0-12,-8 0 24,0 0 12,-7-2 36,2 2-48,-2-2 12,-5 2 0,-3 0-24,3 0-24,-3 0 12,0 0-16,0 0-104,0 0-192,0 0-100,0 0-12,0 0-48,0 0-124,-3 0-304,3 0-532,-3 0-608,-2 2-921,2-2-3427,-3 0-1249</inkml:trace>
  <inkml:trace contextRef="#ctx1" brushRef="#br0" timeOffset="0.99">5606 19696 2920,'0'0'248,"0"0"4025,0 0-2197,0 0-696,0 0-108,0 0 20,0 0-48,0 27 0,-6-19-211,6 2-93,-2 1-64,2 1-100,-6 2-56,6 1 0,-4-1-88,4 1 48,-6 2-96,6-3-152,-2 1-44,-4-3-72,6 1-28,0 0-12,-3 0-68,3-3-76,-6 2-60,6-3-24,0 1-36,0-5-4,0 2 0,0-1-8,0-3-8,0 1 8,6-3-72,-3 1-60,5 0-4,-8 1 16,10-3-24,-2 0-12,1 0-48,-3-3-76,0 1-80,3 0-76,-1 1-24,-2-1-12,-3 0-64,4 1-96,-5-1-64,4 2-196,-6 0-292,0 0-492,0 0-669,0 0-1963,0 0-969</inkml:trace>
  <inkml:trace contextRef="#ctx1" brushRef="#br0" timeOffset="0.99">5553 19835 3860,'0'0'2789,"0"0"235,0 0-1232,0 0-588,0 0-108,0 0 196,0 0 57,0 0-177,0 0-244,0 0-216,0 0-52,-3-2-12,3 2 0,3 0-40,-3 2-160,12-2-132,-3 2-16,-1-2 16,10 0 36,-3 0 32,0 0-8,2-4-88,-2 0-84,-4 2-128,2-1-76,-5-1-100,-2 3-8,3-1-36,-9 0-36,3 2-84,-3 0-292,0 0-316,0 0-64,-3 0-180,-3 0-416,3 2-1096,-3 0-2429,3-1-2320</inkml:trace>
  <inkml:trace contextRef="#ctx1" brushRef="#br0" timeOffset="0.99">6343 19286 692,'0'0'508,"0"0"3556,0 0-1995,0 0-669,0 0-272,0 0-4,0 0-20,0 0-28,0 0-172,0 0-148,-8-16-112,8 16-92,0-2-59,0 2-45,0 0-60,0-2-4,0 2 36,0 0 24,0 0 24,0 0-64,0 0-120,0 0-64,0 0-60,0 0-64,0 0-8,0 0 20,0 0-24,5 0-44,-5 0-40,3 0-72,4 0 20,1 2 52,-5 1 196,8 3-88,7 1 40,-9 1-28,9 1 28,-7 0 20,7 2 40,-4 0-64,-1-2-44,-2 3-88,4-4 48,-3 2-12,-4-3-36,2 0-12,-2 0-40,-5-1-8,6-3 44,-3 3 4,-3-3 0,3-1 0,-3 2 0,-3-2 8,0 0 88,5-2-12,-5 2-20,0-2-16,0 0-36,0 0 36,0 2-48,0-2-8,0 0-40,3 0-40,-3 0-8,0 0 0,0 1-12,0-1-4,0 0 16,0 0-12,0 2 8,0-2 16,0 0 24,0 0 0,0 0 52,0 0 8,0 0 4,0 0 56,0 0 0,0 0 24,0 0 4,0 0-4,0 0 0,0 0-12,0 0-60,0 0 36,0 0-36,0 0 52,0 0-16,0 0 12,0 0-52,0 0 4,0 0 0,0 0-4,0 0 0,0 0-8,0 0 0,0 0-12,0 0-36,0 0 0,0 0 0,0 0 48,0 0 0,0 4 8,0-3 44,-3 7 80,-2-1 52,-4 6-4,0 0-20,0 3-4,-2 3 24,-7-3 64,6 2 168,-3-1-16,1-1-128,-1-3-124,6 0-36,1-2-60,-2-2 0,5-2-40,-1-1-8,6-2-56,-3-1 8,3-1-24,0-2-48,0 0-112,0 0-104,0 0-4,0 0-44,3 0-4,3 0 24,-4-2-72,1-1-76,7 1-196,-10-3-452,5 4-544,-2-1-421,-3 0-579,0 0-1944,0 1-641,-32 21 2421</inkml:trace>
  <inkml:trace contextRef="#ctx1" brushRef="#br0" timeOffset="0.99">6855 19319 796,'0'0'1564,"0"0"-1564,0 0 0,0 0 888,0 0 508,0 0-327,0 0-69,0 0 12,0 0 4,0 0-84,-27-5-132,27 5-52,-3 1 20,-5 5 92,4 0 8,-2 1 32,-2 4 44,-1-1 165,0 6-77,0 0 4,-2 3-200,-2-1-52,5-2-92,2 2-120,-3-1-84,9-3-148,0 0-40,0 0-92,9-2-100,0 0-60,6-3-40,-1-2 4,4-2-4,5 0 4,1-5-12,-1-5-48,-2 0-84,6-4-52,-8-3-8,2 2 48,-3-3-64,-1 0 28,-2 2-40,-3-1 48,-3 0-44,-6-1-4,3 3 12,-3-1-12,-3-2 148,0 2 4,0-2 64,-3 2 4,-3-1 0,-3 0 4,0 3 56,3 0 12,-2 2-8,-7 1 8,6 2-60,-3 1-12,1 3-96,-5 0-40,5 0-36,3 0 4,-8 1-76,11 4-52,-10-2-44,12 1-288,-3-1-236,3 1-416,3 0-605,0-1-843,0-1-1992,0 1-205,3-2 2457</inkml:trace>
</inkml:ink>
</file>

<file path=ppt/ink/ink312.xml><?xml version="1.0" encoding="utf-8"?>
<inkml:ink xmlns:inkml="http://www.w3.org/2003/InkML">
  <inkml:definitions>
    <inkml:context xml:id="ctx0">
      <inkml:inkSource xml:id="inkSrc0">
        <inkml:traceFormat>
          <inkml:channel name="X" type="integer" min="-2.14748E9" max="2.14748E9" units="dev"/>
          <inkml:channel name="Y" type="integer" min="-2.14748E9" max="2.14748E9" units="dev"/>
          <inkml:channel name="F" type="integer" max="32767" units="dev"/>
        </inkml:traceFormat>
        <inkml:channelProperties>
          <inkml:channelProperty channel="X" name="resolution" value="1000" units="1/dev"/>
          <inkml:channelProperty channel="Y" name="resolution" value="1000" units="1/dev"/>
          <inkml:channelProperty channel="F" name="resolution" value="0" units="1/dev"/>
        </inkml:channelProperties>
      </inkml:inkSource>
      <inkml:timestamp xml:id="ts0" timeString="2025-04-28T03:19:07.110"/>
    </inkml:context>
    <inkml:brush xml:id="br0">
      <inkml:brushProperty name="width" value="0.05" units="cm"/>
      <inkml:brushProperty name="height" value="0.05" units="cm"/>
    </inkml:brush>
    <inkml:brush xml:id="br1">
      <inkml:brushProperty name="width" value="0.05" units="cm"/>
      <inkml:brushProperty name="height" value="0.05" units="cm"/>
      <inkml:brushProperty name="color" value="#3165BB"/>
    </inkml:brush>
    <inkml:brush xml:id="br2">
      <inkml:brushProperty name="width" value="0.05" units="cm"/>
      <inkml:brushProperty name="height" value="0.05" units="cm"/>
      <inkml:brushProperty name="color" value="#ED1C24"/>
    </inkml:brush>
    <inkml:brush xml:id="br3">
      <inkml:brushProperty name="width" value="0.05" units="cm"/>
      <inkml:brushProperty name="height" value="0.05" units="cm"/>
      <inkml:brushProperty name="color" value="#177D36"/>
    </inkml:brush>
  </inkml:definitions>
  <inkml:trace contextRef="#ctx0" brushRef="#br0">21200 3235 2600,'0'0'4649,"0"0"-2753,0 0-1028,0 0-532,0 0-144,0 0 116,0 0 156,0 0 40,0 0 44,7-4 28,-7 4 48,0 0-112,0-2-160,3 2-300,4 0-52,-7-2 0,3 2 124,0-1 116,5 1-52,-5-2-88,7-2 52,-4 3 0,5-1-28,-8 0 28,7-2 84,0 2 72,-7-1 5,8 1-77,-2-2-136,1 2-92,-4 2 40,5-1-36,-1 1 100,0 0-64,-3 0-48,3 0 48,0 0-48,-1 0 100,9 0 48,-9-2-72,5-2 0,-1 4 60,-3-2 0,7 1-24,-4-1-40,1-2 28,-4 1 12,6 1-28,-2 0 4,-1-2 0,4 2-4,-4 1 28,-2-2-64,5 0-48,-6 1-4,-3 2 0,3 0-8,0 0-60,-4 0-88,5 0 48,-8 0-12,4 0 60,3 0 52,-4 0 4,-6 0 4,11 0 8,-1 0-4,-10 0 64,9 0-52,-1 0-8,2 0 0,-7 0-4,3 0 0,1 0 4,3 0 4,-3 0 40,-4 0 4,7 0-44,-4 0-8,-1 0-8,4 0-4,-2 0-88,-1 0 24,5 0 28,-4 0 0,-4 0-28,7 0-36,-1 0-12,-1 0 52,2 2-28,-1-2 92,-2 0-4,3 3 8,0-3 4,-3 3 12,3-3 88,0 0-88,0 0 72,-4 0-20,2 0-52,2 0 52,-7 0-16,7 0-40,0 0 4,-3 1 0,2-1-12,-2 0-4,4 2 0,-2 0 4,1 0-4,1 0-44,5-2 44,-9 2-8,3 1-4,0-2 8,0 4 4,7-5 0,-7 1 4,3 1 60,1 4-60,-5-6-4,9 1-4,-5-1-4,0 2 12,-3-2 60,7 2-48,-3 0 88,2-2-52,1 0-12,-7 0-36,6 0-48,-2 0-24,-1 2 72,-3-2-4,7 0-8,-7 0-48,4 3-12,-1-3 60,-4 2-48,2-2 16,-1 1 44,6 2 4,-5-3 44,2 2 0,1-2-32,-5 0 44,1 0 12,0 0-20,7 0-44,-10 0-8,3 0 8,0 0 52,0 0-56,7 0-4,-7 0 0,-4 0 0,4 0 4,1 2 12,-2-2-8,9 0-8,-9 0-52,4 1 52,1-1 0,-4 0-4,0 4 4,7-4 8,-4 0 44,1 0 8,2 0-52,-3 0 56,4 0-16,-1 0-40,2 0-4,-5 0 68,7 0 16,-7-4 12,8 4-28,-5 0-60,1 0 36,4-1-44,-5 1-4,4 0 8,-4 0-8,2 0-4,-5 0 0,7 0-4,-7 0 0,8 0 0,-5 0 4,4 0 4,-4 0 4,2 0 0,-5 0-4,7 0 0,-7 0 0,8 0-4,-5 0 4,1 0 0,2-2 60,-1 2-52,2 0-8,-7 0 0,0-2 0,8 2 4,-5 0 0,1-3 4,3 3 4,-3 0-4,3-1 0,-7 1-8,0 0-60,4 0 8,4 0 40,-8 0 0,0 0 8,7 0-44,-3 0 0,0 0 40,-8 0 8,12 0 0,-5 0-4,1 0 4,-1 0 0,-2 0 4,3 0 44,0 0-36,-1 0 48,-2 0-56,2 0 8,2 0 4,-2 0 44,-2 0-12,2 0 0,1 0-40,-7 0-8,10 0 12,-3 0 32,0 0-44,-7 0-48,9 0 48,-2 0 4,4 0 8,-8 0-8,0 0-4,4 0 0,3 0 4,-3 0 4,0-2-4,-4 2 8,7-3 0,-7 3-8,8 0 4,-2 0-4,-5-2 4,6 2 4,0 0 36,-4-2-40,1 2-4,3-2 4,0 2 4,-3-2-4,0 2 40,3-1-48,0 1 0,0 0-8,-7-2 0,8-2 8,1 2-4,-4 1-4,2 1-56,-1-2 60,-1-2 0,1 4 4,-2-3 0,3 1-4,-3 2-8,4-2-36,-2 0 44,-5 0-4,5 2 0,2-2 0,-5 2 8,1-1 0,3 1 8,-3 0 4,-1-3 0,1 0-4,-4 3 0,8-2 4,-5 2 36,1-1-48,0 1-8,-3-2-4,5-1 8,-5 1-8,2 0 4,5 2-40,-5-2 48,1 2 0,-4 0 8,4-2-4,-1 0-4,2 0-4,-5 2 0,4-3 0,-1 3-8,1-1 4,-4 1 4,5 0-4,1 0 4,-5-2 4,-1-1 0,4 3 4,3 0 0,-6 0 4,-1-2 4,3 2 48,4 0-56,-7-1 48,1 1-44,6 0 4,-3-2 48,-1 2-52,1-4-4,-4 3-4,8 1 0,-8 0-4,7-2 0,-4 2 4,5 0 0,-7 0-4,-1 0-4,7 0 0,-3 0 0,0 0 0,-1 0 8,-3 0 0,7 0 8,-7 0 0,8 0 0,-4 0 0,-1 0 40,5 0 4,-5 0-40,4 0-12,-3-2 0,3 2-8,-4 0 8,5 0-4,-5 0-12,4 0 8,-2 0-52,-2 0 56,4 0-4,-3 0-4,3 0 4,-4 0-36,5 0 44,-5 0 0,4 0 4,-7 0-4,1 0-4,6 0 4,-3 0 8,-1 0 40,2 0-44,-6 0 4,6 0-8,-2 0-12,1 0-36,-4 0 40,4 0-4,-10 0-4,13 0 16,-10 0-4,6 0 0,-2 0 4,-1 0-8,-3 0 4,7 0-4,-4 0 8,4 0-12,-4 0 8,1 0 0,-4 0-44,6 2 48,-2-2 0,-1 0 4,-2 0 56,5 2-56,5-2 8,-15 0-8,15 1 8,-12 3 4,8-4-8,-3 0 40,-2 2-36,-2-2-4,7 1 0,4-1 0,-11 2 4,6 1 48,-5-1-60,5-1 0,-2 2-76,-1-1 76,7 0-48,-10 0 48,6-2 4,1 2-4,-7 0 4,11 3 0,-5-5 4,-2 2 4,-1-1-8,7 1 8,-4-2-8,-2 3 44,-1 0-44,4-3 0,-3 1 4,2-1 8,1 2-8,-7-2-8,7 2 12,-4 0-12,4-2 0,-1 2-4,-6-2-8,7 0 4,4 0-8,-15 2-32,14 1 44,-9-3 0,5 1-56,-2 2 52,-1-1 4,3-2 4,-5 1 0,8-1 12,-8 2-8,2-2 8,0 0-4,-2 4 4,5-2-4,-2-2-8,-1 0 0,-4 0-4,9 1 0,-5-1-4,1 2-52,2-2 60,-2 4 8,2-4 40,-3 0-48,1 2 12,5-2-4,-8 3 40,9-3-44,-6 2 0,2-2 60,-2 1-60,2 2-4,1-1 8,-7-2-4,7 0 0,-4 2-4,3-2-48,-2 1 40,-1-1-4,5 0 4,-6 4-40,3-4 0,1 2 44,-3-2-4,4 1-4,-4-1 4,1 2 8,2-2 4,-2 2 44,2-2-40,-2 0 4,-1 0 36,3 2-44,-2 0 0,3-2 0,-3 0 0,-1 0 0,-4 0-4,9 3 0,-2-3-8,-6 0 4,7 0-4,-3 2 4,2-2 0,-10 1-8,15-1 0,-11 3 0,7-3-36,-1 2 40,-5-2-44,8 0 48,-8 0 4,5 2 12,1-2-4,0 0 4,-4 2 36,4-2-36,-4 0-4,1 0-4,2 0-4,-2 3 0,2-3 0,1 0-4,-7 0-4,6 2 4,5-2 4,-15 0 4,15 0 8,-12 0 0,9 0 36,1 0-36,-12 0 52,13 0-56,-3 0 40,-4 0-40,0 0 0,4 0-8,-4 0 0,5 0 0,-2 0 4,-5 0 60,8 0-64,-8 0 0,5 0-4,1 0 4,-7 0 4,6 0 0,5 0 4,-8 0 0,1 0-4,2 0 4,4 0 4,-7 0-8,1 0-4,6 0 8,-3 0 0,-1 0-4,5 0 8,-12 0 60,12-2-60,-8 2 40,7 0 8,-4-3-12,5 3 0,-8 0-32,1-2 44,5 2 0,-1-2-12,-2 2 52,4 0 156,-4-2 132,5-1-132,-8 2-168,1 1-88,2-2 0,5 2 0,-5-3 4,1 3 0,-4 0 4,7-2-4,-7 0 8,8 2-8,-5-2 0,1 2-4,4-2 4,-11 2-4,9 0 8,-2-1 0,-1 1 36,2 0-40,2 0-4,-4 0 8,2 0 0,-5-2-8,7 2-4,-7-4 0,7 4 0,-3-1-8,3 1 8,-4 0 0,5 0 4,-5-2 8,5 2-4,-5 0 8,1 0 0,-4 0 0,7 0 0,-7 0-4,8 0 4,-5-2 0,1 2-4,-1 0-8,-2 0 0,6 0 0,-6 0 4,5 0 0,-1 0 4,2 0 8,-13 0-4,12 0-12,-2 0-52,3 0 48,-3 0 0,3-3-8,-3 3 4,3-1 4,-4 1 0,5 0 0,-5-2 0,1 2 0,3-3-44,-3 3 48,3 0 0,-3 0 4,0 0-4,-4 0 4,3-2-4,1 2 0,4 0-8,-12 0 4,11-2 0,-6 0-8,5 2 0,-8 0 12,8-2 4,-5 2 0,6 0-4,-3-1 0,3 1-8,-6 0 4,-1-2-4,4-2 4,2 4 4,-5-2 4,-1 2 0,4-1 0,3 1 0,-9 0-4,5 0-4,-7-2-4,9 2 0,2-3-4,-13 3-36,9 0 48,-2 0 0,-4 0 0,6 0-8,1 0 8,-7 0 0,7 0 0,2 0-12,-5 0 8,-1 0 4,5 0 4,1 3 0,-8-3 4,5 0-8,1 2-4,-4-2 0,3 0 0,-2 0 0,-1 0 4,5 0 0,-5 1 0,1-1-4,5 0 4,-2 0 4,-4 0 4,1 0 0,6 0-8,-3 0 8,2 0-8,-5 0 0,-1 0 0,8 0 4,-5 0 8,1 0 48,-7 0-60,10 0-12,-3 0 0,0 0 8,-1 0 4,-3 0 0,4 2 4,-1-2-4,2 0-8,-5 0-64,4 0 68,-4 0 4,1 4 0,-4-4 0,6 0 4,-5 2 8,-2-2-4,1 0-8,-2 0 8,1 0-4,1 0 4,-10 0-4,6 0 0,-1 0-4,1 0 0,-6 0 0,10 0-8,-10 0-52,0 0-4,0 0 16,0 0 36,3 0-36,-3 0 48,0 0 0,0 0 12,0 0 60,0 0-12,7 0-8,-7 0 20,0 0 12,0 0 0,0 0-32,0 0 8,0 0-48,0 0-4,0 0-4,0 0 0,0 0-4,0 0-8,0 0-52,0 0-4,0 0 16,0 0-36,0 0-24,0 0-16,0 0-44,0 0-4,0 0-36,0 0-36,0 0-48,0 0-100,0 0-188,0 0-516,-7 0-881,4 1-2519,3 1-3397,10-5 4417</inkml:trace>
  <inkml:trace contextRef="#ctx0" brushRef="#br0">21223 2264 652,'0'0'952,"0"0"444,0 0 480,0 0-703,0 0-417,0 0 8,0 0 68,0 0-80,0 0-64,0 0-188,0-7-148,0 7-108,0-2-12,0 2 24,0 0 64,0 0 40,0 0 24,0 0 40,0 0-4,0 0-64,0 0-48,0 0-56,0 0-12,0-2-12,0 2-24,0 0-4,0 0 0,0 0-48,0 0-64,0 0-36,0 0-52,0 0 0,0 0-76,0 0 24,8 2-24,-5 2 76,-3 3 0,0 2 252,6 4 344,-2 3 501,-4 2-393,0 1-160,0 0-40,6-3 24,-6 2 36,0-1-184,0 1-28,0-6-84,0 3-48,0-4-64,0 2 16,0-1-160,0-1 72,0-1-36,0 2 0,0-3-40,0 2 40,0-1 0,0 1-48,0 1-16,0-2-68,0-1 24,0 0-84,3-2-16,-3 0-72,0-3-108,0-2-416,0 0-172,0-2-208,0 0-252,0-6-649,0-3-2731,0 2-3261</inkml:trace>
  <inkml:trace contextRef="#ctx0" brushRef="#br0">21161 2185 1896,'0'0'2476,"0"0"245,0 0-773,0 0-1004,0 0-168,0 0-56,0 0 24,0 0 112,0 0 0,0 0-324,0 0-216,19-7-192,-9 5-20,7 0 372,-4-2 40,7-1-23,1 1-57,-2 2-24,-1 1-92,1-1-96,-2-4-100,-4 6-124,1 0-160,-4 0-28,0 0 52,-4 0-100,5 0 28,-8 0-56,4-1-148,2 1-293,-9 0-103,0-2-52,4 2-184,-4 0-404,0-2-536,0 0-832,0 0-325,0 2 689,0-3 1540</inkml:trace>
  <inkml:trace contextRef="#ctx0" brushRef="#br0">21234 2405 992,'0'0'2764,"0"0"2213,0 0-3125,0 0-616,0 0-160,0 0-20,0 0-56,0 0-44,0 0-115,0 0-217,0 0-204,10 6-36,-4-3 0,-3-2-28,8 4 64,-1-5-52,3 2-52,-2-1-96,8-1-84,-8 0-52,8 0-72,-5-1-12,2-1-108,-6 2-100,1 0-124,-8 0-120,7 0-188,-4 0-188,-6 0-100,0 0-229,0 3-343,0 0-580,0 0-1804,-6 0-669,3-1 1829</inkml:trace>
  <inkml:trace contextRef="#ctx0" brushRef="#br0">21508 2458 3160,'0'0'2124,"0"0"2181,0 0-2705,0 0-740,0 0-140,0 0 120,0 0 176,0 0 16,0 0-199,0 0-321,27-9-264,-24 5-172,4 0-68,-4 1-8,0-1-52,-3 0 48,8 3 0,-5-5-208,-3 3 28,0 3 120,0-2 60,0-1-8,0 2-40,0-2-32,0 1-56,-11 2-33,11-2 45,-6 2 120,-1 0 8,4 0 0,-8 0 112,5 2 41,-4 0 7,10 2 52,-10 1-24,7 1 12,-5 0 48,5 3 24,0-1 52,3 1 20,-7 0 112,4 4-12,3-3-76,0 1-112,0-1-24,10 0-24,-10 1-100,6-3-100,2-1-8,-5 0-60,7-4-88,0 3 16,-4-3-164,5-1-8,-8-2-100,7 0-224,-7 0 72,8 0 160,-11-2-364,10 2-445,-10-5-463,6 1-708,-3 2-752,-3-5-1881,0 4 2541</inkml:trace>
  <inkml:trace contextRef="#ctx0" brushRef="#br0">21736 2411 12,'0'0'80,"0"0"5637,0 0-3221,0 0-644,0 0-536,0 0-468,0 0-336,0 0-80,0 0 76,-27-11 76,17 14 48,7 3-12,-5 3-96,2-4-55,-4 4-45,3 2 72,-3-2 88,6 2 44,-2 4-52,6-5-132,-3 1-164,3 0-168,0-3-16,0 0-96,3-4-52,-3 0-20,10-1-4,-3-1 4,3-2-100,3-2-60,-2-3-148,2-1-160,-4-4-4,2-1 12,5-2-4,-9-1 0,3 3 55,-3 0-59,-4 0 64,4 3 96,-4 0 380,-3 2 124,0 3 180,0 3 124,0-2 124,0 2 93,0 0 51,0 0-288,-3 2-160,-4 0 72,7 2-20,-3 2-20,-4 3 52,7 1 112,0 2 8,-3 3 60,3-1-12,0 1-148,0-3-208,3-1-144,-3-1-144,0-2-148,10 1-48,-10-3-88,7-3 0,-4-1-24,3-2-468,-1 0-184,4-2-1037,-2-5-2019,-4 2-2225</inkml:trace>
  <inkml:trace contextRef="#ctx0" brushRef="#br0">21889 2411 1696,'0'0'7169,"0"0"-4741,0 0-760,0 0-536,0 0 56,0 0 145,0 0-101,0 0-172,0 0-176,0 0-236,0 0-172,20 7-160,-20-7-60,10 0-52,-3 2-68,3-2-40,0 0-96,-4 0 0,5 0-144,-1 0-40,-4 0-60,4 0-96,-6 0-304,6 0-200,-4 0-128,1 0-264,-7-2-333,11-2-1243,-11 1-2880,6 1-253</inkml:trace>
  <inkml:trace contextRef="#ctx0" brushRef="#br0">21946 2246 7401,'0'0'2348,"0"0"-864,0 0-636,0 0-272,0 0-28,0 0 76,0 0 136,0 0-64,0 0-92,0 0-23,6 11 15,-6-4-48,8 3 84,-8 0-80,3 3 28,-3 3 44,0 1 48,0 2 8,7 2-108,-4 2-124,-3 2-36,6-2 0,-6-1 24,4 2-136,2-4-152,-6-1-148,4-5-12,3 0-100,-7-5-44,3-3-36,-3 1 0,6-5-172,-6 0-256,0-2-120,0-2-60,0-2-460,4-7-1332,-4-4-2957,0 6-3344,0-14 6293</inkml:trace>
  <inkml:trace contextRef="#ctx0" brushRef="#br0">22110 2411 520,'0'0'8597,"0"0"-6733,0 0-1224,0 0-152,0 0 548,0 0 564,0 0 89,0 0-481,0 0-612,33 21-252,-33-10 112,10-2 144,-2 5-72,-5-2-260,6-2-172,-9 3-88,10-4-8,-2-1-8,-5-5-28,7 2 36,-4-3 136,1-2 8,0-2-20,-4-5-124,7-1 0,-3-2-112,-4-1-32,3-1 32,-6-3-20,5 3-4,-5-1-36,0-2-156,0 3-52,0 1-12,0 2 60,-5 0 256,5 3 76,0 1 0,0 4 0,-6 1-12,6 0-332,0 0-128,-3 1 52,3 2-4,-7 3-253,7-2-835,0 3-792,0-4-2200,-3 3-1165,3-3 3921</inkml:trace>
  <inkml:trace contextRef="#ctx0" brushRef="#br0">22381 2510 1148,'0'0'8641,"0"0"-6913,0 0-932,0 0-312,0 0 244,0 0 400,0 0 20,0 0 57,0 0 23,0 0-144,0 0-252,20 1-308,-17-7-148,1-2-60,2-2 28,-3 1 140,-3 1 72,8-1-156,-5 0-148,-3 4-128,0-4-112,0 1-12,0 0-40,0 0-84,0-1 40,0 4 12,0-6 0,0 2-48,0-1-52,0 4 64,0-3 12,-3 1 12,3 2 12,-8 1 20,8 2-20,0 0-12,0-1-12,0 2-64,0 2-68,0 0-148,0 0-208,0 0-200,8 0-280,-5 2-408,-3 2-217,10 0-203,-4 3-872,-3-6-2740,4 4 619</inkml:trace>
  <inkml:trace contextRef="#ctx0" brushRef="#br0">22565 2391 6917,'0'0'5876,"0"0"-5708,0 0-168,0 0-92,0 0 92,0 0 576,37 14 288,-31-14 348,4 0-43,1 0-237,-5-2-276,4 0-200,-7 1-112,14-6-72,-13 3-52,-1-3-12,3 1-48,-2 1-40,-4 2-20,0-3-92,0-1 28,0 3-36,0-5-160,-4 3 16,-2 0-152,-1-2-24,-10 1 40,7 4 120,1-2 64,-2 3 96,1 2 12,4 2-12,-4 3 76,2 1-16,-1 3 12,9 3 116,-4 0 156,-2 5 32,6-1 28,0 3 36,0 0 24,6 0-28,-2-1-276,2-1-160,5-5-36,-1 1-64,-4-3-168,4-2-72,7-1-184,-7-7-100,1 2-148,-2-2-176,-2-3-516,3-4-1069,0-1-2831,-3-1-1805,-4-5 5669</inkml:trace>
  <inkml:trace contextRef="#ctx0" brushRef="#br0">22923 2275 8233,'0'0'8729,"0"0"-6565,0 0-1856,0 0-300,0 0-8,29-26 332,-24 22 232,-5 2 384,0-2-256,-11 2-496,11-1-196,-10 3-292,4-2-48,-12 2 36,5 2 60,-4 1 48,7 3-8,4-3 56,-4 4 64,3-1-100,3 3 176,4-3-32,-6 3 40,6-4 12,0 4 0,0-2 120,6 1 4,-2 0 24,-4-2-40,7 2-72,3-1-40,-7 1 92,0-2-92,7 1 0,-2 1 64,-5-4 36,7 2-68,-1 3-40,-2-4-76,4 2-116,-11-1 20,6 1 160,-6-1-60,7 3 8,-4-4 64,-3 2 112,0 1 44,0 1 4,0-4 96,-3 4 12,-4-3 60,1 3-72,-1 0 32,-4-4-104,2 1 44,-1-2-32,-1 3-100,1-4-96,4 2-24,-11-3-112,7 0-32,0 0-84,7 0-88,-5-2-244,5 0-196,-3 0-268,6-4-788,0 0-2773,0-1-3416</inkml:trace>
  <inkml:trace contextRef="#ctx0" brushRef="#br0">23585 2313 820,'0'0'4825,"0"0"339,0 0-3188,0 0-984,0 0-356,0 0 172,0 0 353,0 0-101,0 0-492,0 0-72,-27 9-92,17-4-84,-10 4-36,14 0-28,-11 2 60,7 3 76,-1-2 120,1 6-60,7-7-124,-3 7-124,6-4-128,6 2-76,-3 1-164,7-5-56,1-1 28,-1-3-64,7-4-36,-1-4-36,4 0 8,0-6-8,0-7 32,1-1 52,-2-3 120,2-1 124,-8-2 4,1 4 0,-8 0-4,4-1-8,-10 3 4,3-4-168,-3 6 160,-3 0-36,-7-1 40,4 3 8,-5 3 0,-2 2 12,-1 0 60,-2 5 40,6 0 24,-4 5 60,-2-2-36,9 4-40,-10 1-120,7-2-36,7 2-268,-4-1-140,7 1-96,0-4-784,0 3-813,10-6-711,0-1-3176,-3 0-169</inkml:trace>
  <inkml:trace contextRef="#ctx0" brushRef="#br0">23876 2274 2844,'0'0'8001,"0"0"-6153,0 0-1692,0 0 100,0 0-244,0 0 880,27 0 448,-14 1 65,1 2-261,5 2-256,1-5-212,4 1-160,-4 1-100,7-2-112,-10 0-280,2 0-24,2 0-268,-5-2-88,-9 2-340,3-1-472,-10 1-396,0-5-945,0 2-2583,0 2-1741,-17-1 4597</inkml:trace>
  <inkml:trace contextRef="#ctx0" brushRef="#br0">24057 2069 4668,'0'0'4581,"0"0"-2529,0 0-808,-34-20-644,31 13 0,-4 4 72,-3-2 112,0 4-4,7-1-87,0 2-145,-5 0-128,5 3-160,-4 3-84,4 5 80,-3 6 264,2 2 240,-3 1 0,-3 5-164,10 2-132,-3 1 44,-3 1-228,6-5-76,0 2-128,0-4-64,0 0-12,0-6-4,6 0-4,-3-3-44,-3 0 40,10-5-76,-10 0 40,7-1 40,-3-4-124,-4 3-76,6-5-60,-6 1-60,3-2-108,-3 2-160,0-2-152,0 0-272,0-2-628,0 0-1173,-3 1-1899,3-5-1337,-6 5 3789</inkml:trace>
  <inkml:trace contextRef="#ctx0" brushRef="#br0">24441 2034 4376,'0'0'5005,"0"0"-3209,0 0-948,0 0-696,0 0 196,6 29 608,5-10 540,-11 6-7,0 3-85,0 2-136,0 4-140,7 1-272,-7-1-248,0-1-244,0-4-124,0-3-192,0-2-48,0-4-72,0-5-72,0-1 24,0-5 56,0 0-80,0-5 24,0 1-100,0-3-256,0-2-216,0 0-128,0-2-152,-7-5-964,7-4-2785,-11 2-3620,8-11 5393</inkml:trace>
  <inkml:trace contextRef="#ctx0" brushRef="#br0">24321 2275 1604,'0'0'9429,"0"0"-6905,0 0-1636,0 0-368,0 0 260,30 3 389,-14-3 95,2-4-144,8 2-260,-3-6-164,1 1-236,3 3-264,-4-4-196,0 2 0,-2 1-232,5 1-168,-19 0-200,13 2-540,-9-3-288,-2 3-801,-2 1-2035,-4-1-3025,-3-4 4997</inkml:trace>
  <inkml:trace contextRef="#ctx0" brushRef="#br0">24705 1999 4000,'0'0'4069,"0"0"-2177,0 0-604,0 0-412,0 0 208,14 34 316,-11-18-180,-3 3-103,0 4 87,0 2 28,0 4-276,0 0-20,0 0-220,0 0-228,0 0-224,0-2-104,0-2-76,7-2-84,-7-4 0,3-4-12,-3-1 0,0-4 12,7-1 48,-4-3 12,-3-1-60,0-1 0,0-2 0,0-2-4,7 0 4,-7-2 96,4-2 12,-4-3-108,6 0-116,4-7-88,-10-1 8,6 4 52,2-4 12,-5 3-76,-3 1 124,6 2 84,-2 3 4,-4 3-4,0 0-84,6 3-28,-6-3-44,3 3 8,-3 3 112,7 0 36,-3 0 268,3 3-48,-4 3-52,3-1-84,4-2 28,-7 3-16,2-1-84,4-1 60,1-2-12,0 0-52,7-4 0,-7 2-8,4-1-8,-1-2-76,-7 0-132,5 0-64,-1 0-36,-1 0-108,-9 0 8,7-2 28,0 2-16,-3-3-60,2 2-100,-3-1-40,4-2-48,-4 2-244,5-5-285,-5 3-215,3-2-56,-2 2 392,2-1 480,-6 3 580,3 1 244,0 1 452,-3-3 56,0 3-36,8-4 56,-5 2 48,-3 2-104,10-2 1,-4-2 67,4-1-80,-6 4-172,13-6-80,-11 3 28,5-2-124,-1-1-176,-4 2-116,-3-3-4,7 5-48,-2-5 48,-8 1 40,0-1-4,0 2-24,0-3 88,-8 1-152,-2-1 76,1 1-36,-1 2-48,-1 0-88,5 4-72,-11 2 88,13 2 72,-2 6 8,-4 1 40,0 3 88,10 1 96,-11 3 84,11 3 120,0-5-60,-3 5-132,3-2-88,3 0-60,-3-3-96,8 1 0,-5-5 0,4 1-4,-4-2 0,7-4 4,-4-1-8,5 1-76,-1-5 0,-7 0-48,0 0-148,8 0-84,-5-5-172,-2-1-192,5 3-276,-9-6-448,7-2-1473,-7 2-2899,0 2-1857</inkml:trace>
  <inkml:trace contextRef="#ctx0" brushRef="#br0">25765 1989 6565,'0'0'5016,"0"0"-3188,0 0-924,0 0-628,0 0 16,0 0 48,0 0 140,0 0 124,0 0 45,0 0-101,0 0-140,-3-17-172,3 17-160,0 0-76,0 4-28,0 2 28,-6 5 508,6 6 316,-4 6-104,4 4-220,0 5-36,0 3-148,0-3-84,0 2-172,0-3-60,0-3-8,0-5 8,4-1 20,-4-4-16,6 0 0,-6-9 0,0 0 8,0-4-12,3 1-52,-3-4-20,0-1-64,0-1-96,0 0-72,-3 0-120,3-1 68,-6-1 28,2 0-296,-6-7-264,3 3-324,4-3-469,3 3-431,0-2-916,0-1-2233,0 3 273</inkml:trace>
  <inkml:trace contextRef="#ctx0" brushRef="#br0">25923 2239 2560,'0'0'6861,"0"0"-5221,0 0-908,0 0-204,0 0 276,0 0 240,0 0-96,0 0-4,0 0-191,0 0-181,-17 7-136,13 0-4,-2 1-36,-1 3-52,1 0-12,-5 1-40,8 0-24,-4 1-120,4 0-24,-3-4-40,6 0-4,0 2-80,0-5-52,0-3-92,0 2 44,6-1 92,-3-4 0,7 2-64,1-2-112,-1-4 72,-1-4-168,5 0-28,-4-3 48,0-1 4,1-3 132,-5 3-12,1 1-60,-1-2 8,-3 3 176,-3 0 12,0 6 36,0-3 176,0 3 120,-3 3 100,-3-2-308,6 3-4,0 0 28,-4 4 24,1 0 64,3 3 128,-6 3 28,1 0-136,5 1-84,-6 1-40,6 1-132,0-3-12,0 1-156,0-3 8,6-1-108,-1-1-220,1 0 44,1-4-108,-7-2-300,9 0-400,2-2-773,-1-4-1203,-4-3-3321,-3 1 1649</inkml:trace>
  <inkml:trace contextRef="#ctx0" brushRef="#br0">26070 2313 10377,'0'0'3220,"0"0"-2256,0 0-812,0 0-88,0 0 680,0 0 725,20 28-45,-13-27-404,-7-1-396,6 0-220,-3 0-148,-3 0-96,8-1-52,-5-4 64,-3 3-28,0-2-8,0-2 20,0 2-20,7-4-40,-7 0-96,0-1-72,0-2 68,0 2-96,0 2 40,0 3 60,0-1 124,0 3-124,0 2-136,0 0-108,0 0-24,0 2 12,3 3 256,3 3 136,-3 1 84,5-2-28,-5 2-192,4 1-92,-1-4 20,1 3-12,-4-4-76,8 1-168,-11-5-516,9 1-236,-2-2-280,-4 0-749,4-3-2043,-3 0-2829,2-5 3825</inkml:trace>
  <inkml:trace contextRef="#ctx0" brushRef="#br0">26324 2253 3024,'0'0'8033,"0"0"-6033,0 0-1248,0 0-512,0 0-12,0 0 468,0 0 272,-37 21 113,34-12-149,0-4-216,-5 5-188,5-1-208,-3 4-212,6-3-60,0-1-48,0-1-56,0-2 56,6 1 8,5-5 68,-8-2 56,0 0-20,7 0-112,0-7-48,7-3 40,-7-1 8,1-1-96,-2-3-112,-2 1-88,-1-4 136,-2 2-60,3 0 48,-4-3-12,-3 0 0,0 1 184,0-4 0,0 4 8,-10-2 140,10 0 72,-4 2-60,-2 3 172,6 4 256,0 8 96,0 1-172,0 2-512,0 2-268,0 6 268,-3 4 292,-1 7 352,4 9-156,0-5-100,-6 6-196,6 1-192,0 0-120,0-3-12,6-5-52,-6 0-56,0-8-28,7-2 36,-7-1-12,6-5-108,-2-3-160,-4 1-172,7-4-260,-4-4-492,-3-1-1185,0-5-2687,0 2-1733,0-7 5617</inkml:trace>
  <inkml:trace contextRef="#ctx0" brushRef="#br0">26297 2409 1000,'0'0'496,"0"0"-496,30 2-144,-12 1 140,-2-3 4,-6 0 0,7 0 4,-4 0 0,7 0 128,-7 0-68,4 0-64,3 0 0,-3 0 8,-1 0 84,-2 0 428,3-3 240,0 3-320,-8-2-152,9 2-276,-9 0-12,1-4-364,-7 4-588,5-2-248,-8 0 796</inkml:trace>
  <inkml:trace contextRef="#ctx0" brushRef="#br0">26571 2288 5032,'0'0'5873,"0"0"-3769,0 0-680,0 0-628,0 0-40,0 0 73,0 0 203,0 0 116,0 0-168,0 0-236,0 0-244,0-5-244,8 3-248,-5-1-8,3 0-60,-2 3 56,2-1 4,5 1 8,-1-2-8,-4 2-12,4 0-88,1 0 28,-2 0-12,1 0 84,7 0 4,-13 0-4,-1 0-100,-3 0-92,6 2-16,-3-2-24,-3 0 0,0 0-36,0 0-212,0 0-144,0 0-144,-9 0-272,9 0-117,-7 0-1091,-4 0-2128,2 1-1421,-1-1 3605</inkml:trace>
  <inkml:trace contextRef="#ctx0" brushRef="#br0">26916 2092 9105,'0'0'2788,"0"0"-1064,0 0-672,0 0-308,0 0 48,-30 9 173,20-3-33,0 3-56,-3-2-164,3 2-200,-1 4-196,-5-2-156,13-2-40,-8 2 28,8 0 36,-4 1-112,4-2-72,3 0-84,0 1-88,3-1-12,4 2 64,4 0-16,-5-2 28,10-1-28,-2 1-24,2 1-44,-2-3 92,-1 0-12,4-1 28,-7 2-16,0 0 64,0-1-64,1 1 40,-8-1-112,0-2-48,-3 0 168,0 3 64,0 0 212,-6 0 84,6-3 24,-11 2-16,4-1-56,-2 1-28,-1-3-76,-1 1-32,1-3-64,1 1-36,1-2 84,-2-2-84,4 0-12,-4 0-112,10 0-144,-11-2-64,11-2-32,0 1-240,0-1-304,0-3-632,8-1-1029,-5-2-2131,4 4-2265,6-8 5089</inkml:trace>
  <inkml:trace contextRef="#ctx0" brushRef="#br0">27087 2272 13953,'0'0'2713,"0"0"-2713,0 0-1249,0 0-99,0 0 1348,0 0 440,33 11 860,-26-11-319,2 0-521,-4 0-300,-2 0-84,7 0 36,-1-5 36,-9 1-60,11 2-76,-4-4 0,-4 1 48,-3-1 16,0 3 48,0-4-76,0 2-48,-10-1-12,6 0-208,-6 1 208,0-2 12,-4 0 100,-5 6 0,2-2-28,4 3 16,0 0-40,-4 0 128,7 4 80,7 3 64,-5 0 184,8-2-64,-3 6-144,3 2-92,0-1-196,3 2 200,5 1-72,1-1-136,4 3 0,1-2-88,-4-3 40,11-1 48,-5-2 0,-2 0-72,-1 0 68,7-5-92,-10 3-88,6-6-268,-5 1-176,-5-2-184,4-2-252,0 1-385,-3-6-887,-3 0-2072,2 1-2029,-6-6 4885</inkml:trace>
  <inkml:trace contextRef="#ctx0" brushRef="#br0">27445 2234 3316,'0'0'2437,"0"0"1503,0 0-2108,0 0-920,0 0-236,0 0 0,0 0 160,-30 0 136,23 3 9,0-1-13,-10 4-148,8-2-120,-2 2 12,1 3 44,7-1-84,-3 1-148,-2-2-224,2 3-104,2-1-124,-2 2-72,6-3-12,0 0-36,0 0 0,6-1 0,4-3-48,-10 3 44,8-5-8,1-2-24,1 0-36,1 0-16,-5-6 4,4 1 44,0-1-20,-3-3 100,3 0-112,0 2 44,-10-1-116,9 0-52,-9-3 108,0 2 92,8-1 44,-8 4 48,0-3 64,0 5 68,0 2 16,-8 1-112,8 1-84,0 0-60,0 1 60,0 5 92,-3 3 236,-3 1 0,6 0-76,-4 6-92,4-7-148,0 4-4,0 0-8,4-3-96,-4-3-148,6 1-72,-3-2-48,8-5-4,-1 2-132,-4-3-320,2-3-420,2 0-905,-1-3-2059,1-3-2325,-2 3 1613</inkml:trace>
  <inkml:trace contextRef="#ctx0" brushRef="#br0">29595 2018 8729,'0'0'3176,"0"0"-1056,0 0-880,0 0-388,0 0-195,0 0-137,0 0 76,0 0 292,10 29 232,-10-13-132,0 4-176,0 4-96,0 1-132,-3 4-64,-4-2-136,7 2-32,0 0-76,0-1-108,0-5-96,0 2 4,7-6-64,-4 0-12,-3-3-12,7-1-36,-4-5 32,4 0-92,-4-1 12,4-6 12,-7 3-48,0-6-280,0 0-32,0 0-40,0 0-112,0 0-32,-7-6-188,4 1-688,-4-4-1064,4 0-2369,-4-2-1772,-3 0 1445</inkml:trace>
  <inkml:trace contextRef="#ctx0" brushRef="#br0">29786 2253 4680,'0'0'6869,"0"0"-4897,0 0-1476,0 0-396,0 0-24,0 0 508,0 0 308,0 0 129,0 0 71,0 0-200,-27 13-268,17-5-204,0 1-80,-1-1-32,5 2-28,-4 1-12,4-1-112,6 1-148,-11-2 44,11 0-44,0 0 52,0-4-60,0 1-40,11-1-20,-8-1 52,7-4 4,-1 0-56,2 0-60,-1-6-16,3 2-68,1-4 8,-4-1 196,-1 1 24,2-1-24,-4 3 0,2-2-48,-9 1 44,4 4 4,3 1 132,-7-1 52,0 3 36,0 0-76,0 0-144,0 0-68,0 3-8,0 0 76,0 6 340,0 2 12,-7-2-244,7 2-108,0 1-4,7-3-4,-7 1 4,3-3-152,1-1-76,5-3-156,-2-2-188,4-1-316,-2-7-400,1 2-641,0-4-2107,0-3-2088,-3 4 875</inkml:trace>
  <inkml:trace contextRef="#ctx0" brushRef="#br0">29943 2211 7401,'0'0'7748,"0"0"-5479,0 0-1537,0 0-372,0 0 80,0 0 164,0 0 264,0 0 144,0 0-44,0 0-192,0 0-280,34 13-244,-25-13-128,2 4-52,-1-4-24,6 2-4,-2-2-44,-1 0-96,4 0-52,-4-2-68,4-2-160,-10-1-116,9 3-188,-2-1-72,-8-2-124,4 1-44,-7 2-296,4 0-568,-7 2-537,0 0-1623,-10 0-564,4 0 159,2 2 3369</inkml:trace>
  <inkml:trace contextRef="#ctx0" brushRef="#br0">30034 2010 7129,'0'0'5084,"0"0"-3864,0 0-1212,0 0 184,0 0 812,0 30 492,0-17 57,0-1-149,0 1-288,0 1-236,3 6-236,0-2-172,-3 5-108,0 0-36,7 0 20,-4 2-44,-3-4-64,0 0-20,0-3-100,0 2-12,6-6-60,-2 1 0,-4-3-12,0-2-36,0-1-132,0-3 48,0 0-12,7-2-4,-7-2-32,0 0-144,0-2-208,0 0-60,0 0-76,0 0-48,0-4-208,0 0-804,0-4-1349,-7 0-2679,7-1-1909,0-8 6169</inkml:trace>
  <inkml:trace contextRef="#ctx0" brushRef="#br0">30314 2268 12045,'0'0'2992,"0"0"-1708,0 0-659,0 0 235,7 29 592,-4-16-80,-3-1-120,0-1-488,0-2-400,0 4-124,0-3-108,0-1-132,7-1-88,-3-1-44,-4-3-24,0-3-112,0 5-180,0-6-72,6 0-52,-6-6-136,3 3-332,-3-6-860,7-3-1873,-7 2-1675,3-3-1209,-3-4 5173</inkml:trace>
  <inkml:trace contextRef="#ctx0" brushRef="#br0">30351 2106 12637,'0'0'4017,"0"0"-3233,0 0-784,0 0-336,0 0 196,0 0 140,0 0 276,0 0-216,0 0-60,0 0-372,-10 32-457,4-23-455,6-6-736,0 5-2448,0-5-2173</inkml:trace>
  <inkml:trace contextRef="#ctx0" brushRef="#br0">30562 2249 5320,'0'0'7681,"0"0"-5133,0 0-1255,0 0-793,0 0 68,0 0 372,0 0 248,0 0-176,0 0-316,-11 26-224,5-15-168,3 0-76,3-1-56,-7 5-100,4-4-72,3 1 4,0-2-4,0 0 4,3 1 4,4-5 4,-4 3 84,7-6 36,0 3 28,3-6-100,-3 0-60,1 0-60,5-7 48,-2 3-48,-1-5-96,-3 0 72,1 2 8,-5-4 68,-3 3-192,-3-3-76,7 1 8,-7-2 124,-7 1 8,4-2-80,-8 3 20,-5 0-48,6 1 28,-7 3 96,1 2 120,5 4 220,-8 0 36,12 3-256,-10 0-24,7 1-220,-1 3-48,2-1 12,-1 0-136,7 0-380,0 3-448,-5-1-520,5-2-1321,3 0-3315,0-1-529</inkml:trace>
  <inkml:trace contextRef="#ctx0" brushRef="#br0">30825 2341 3236,'0'0'1432,"0"0"3529,0 0-3001,0 0-924,0 0-600,0 0-116,0 0 100,0 0 12,0 0-40,0 0-164,0 0-228,-9-8-60,9 8 60,0 3 64,0 2 176,-7-1 60,7 2 92,-3 3 8,3-5-7,0 2-57,0 0 12,0-2 24,0-2-72,0 2 44,0-1-36,0-1-24,0-2 0,0 0 96,0 0 96,10 0 0,-10 0-96,9-5-136,-9 1-88,8-2-44,2 0 20,-1-2-132,-2-3 60,4 1 36,-8 2-20,7-3-76,0-4 48,-6 3-44,5 0-4,1-2 96,-3 2 52,-3 1-40,2 4 84,-2 2 64,-4 3 264,0 2-88,6 0-432,-6 0-268,0 2 76,0 4 192,3 3 276,4 3 100,-7 1-120,3-1-64,1 6-24,-4-7-72,7 1 12,-4 2-100,-3-4-4,6-1 68,-2-4-64,-4 1-8,9 1-12,-9-3-84,0-2-132,8 3-244,-8-5-72,0 0-24,0 0-136,0 0-192,0 0-352,0-7-768,-8 1-2373,5 1-3980,-7-4 3817</inkml:trace>
  <inkml:trace contextRef="#ctx0" brushRef="#br0">28260 2291 8697,'0'0'2324,"0"0"-844,0 0-652,0 0-244,0 0-100,0 0-28,0 0-92,0 0 16,0 0 20,0 0-84,0 0-163,-3-25-93,3 23-60,-6-5 0,2 3 0,-2 0 8,3 0 56,-5-2-16,5 1 92,-4-1 8,7 2-12,-9-1-60,-2 2 12,11-4-16,-7 3 4,-2 2-12,2 0-60,-3 0-4,0 2-12,0 2-52,0 2-12,3 5 4,-9 1-116,2 0 188,-3 8 236,8-1 52,-5 5-56,1 2 80,3 2 316,-7 3 36,14 1-260,-4-1-148,-4-6-84,11 1-112,0-3 76,0-2-52,11-5-36,-1 1-36,0-5-12,7 1-112,-1-3-108,4-6 24,-3 0 12,6-2 0,-2-4 28,-2-4 32,2-1-24,-5-1 36,1-3-72,-4 0 52,8-1 32,-8 4-148,-3-5-84,0 5 0,0-1-16,-10 6-76,6-2-160,-6 5-225,0-2-351,-6 4-136,6 0-316,-10 0-724,0 2 104,7 2-141,-8-1-63,8 3 648</inkml:trace>
  <inkml:trace contextRef="#ctx0" brushRef="#br0">28545 2355 5593,'0'0'5204,"0"0"-3364,-6 34-756,6-18-120,0 8 444,0-4 105,0 1-449,0-4-316,0-3-232,0-4-200,0 0-168,0-3-60,9-1-88,-9-3-60,7-3-148,-4 0-96,4-3-64,-3-5-356,2-2-428,4-5-545,-7-1-1255,1-3-2432,-4 4-441,0-7 4585</inkml:trace>
  <inkml:trace contextRef="#ctx0" brushRef="#br0">28515 2168 3572,'0'0'7741,"0"0"-5425,0 0-1412,0 0-904,0 0-16,0 0 16,0 0 16,0 0 172,0 0-36,0 0-152,6 29-292,1-18-288,-7-2-656,7 4-808,-3-3-2600,2-4-681</inkml:trace>
  <inkml:trace contextRef="#ctx0" brushRef="#br0">28739 2497 6949,'0'0'6724,"0"0"-5192,0 0-1244,0 0-224,0 0 424,0 0 505,0 0 283,0 0-56,0 0-208,31-15-340,-25 9-224,-3-3-84,4 0-72,-7-2-36,0-2 48,3 2 20,0-1-44,-3 1-112,0-5-36,0 2-12,0-1-32,7 2 44,-7 1-48,4 0 0,-4-1 0,0 3 0,0 1 60,0 4-48,0-2 16,0 2-4,0 2 0,0 1-12,6-1 0,-6 1-36,0 0-52,0 2-8,0 0-84,0 0-12,0 0-48,0 0-112,0 0-68,4 0-60,-4 0-16,6 2-120,-3 0-12,7 1 36,1-1-40,2 1-156,-3 2-200,0-4-236,0 2-308,0 0-557,0-1-875,-3-2-3016,-4 0 515</inkml:trace>
  <inkml:trace contextRef="#ctx0" brushRef="#br0">29096 2264 1396,'0'0'2476,"0"0"2701,0 0-3677,0 0-712,0 0-160,0 0 204,0 0 264,0 0 232,0 0-19,0 0-373,-9-18-404,5 21-148,-2 1-16,3 2 12,-4 4 40,-4 4-92,5-2 76,6 5-48,-10-3-16,4 5-48,1-2 60,-1 1-84,3-4-72,3 3-28,0-5-60,0-1 4,0 2-40,0-8-12,3 2 12,3 1-68,-6-5-4,5 1-44,1 0-64,4-4-16,-10 0-80,6 0-76,1-2-84,4-2-184,-8-2-196,7-2-124,-1-1-228,9-2-456,-12 2-777,4-2-1931,-3 2-2409,3 0 4165</inkml:trace>
  <inkml:trace contextRef="#ctx0" brushRef="#br0">29230 2281 1292,'0'0'8981,"0"0"-5977,0 0-1860,0 0-992,0 0 216,0 0 400,0 0 549,0 0-5,11 32-44,-11-21-388,0 1-428,0 3-256,6-4-52,-6 3 76,10-1-28,-3-2-56,-3-4-52,6 0-72,-4-1-4,4-3 4,1 0 72,-2-3 28,-2 0-64,-1-4-48,5 0-12,-8-5-72,7 1-28,-4-2 28,-2-1-72,3 1-40,3 0-72,-10-5-72,0 3-40,0-3-32,3 1 68,-3-2 100,0 6 84,0 0 20,0 1 140,0 3 0,0 5 0,0-2-172,0 3-60,0 0-164,0 0-148,-3 0-360,3 0-729,0 4-407,0-2-808,-7 2-2469,4 1 797</inkml:trace>
  <inkml:trace contextRef="#ctx0" brushRef="#br0">31254 2356 4760,'0'0'6313,"0"0"-4441,0 0-1184,0 0-204,0 0 276,0 0 208,0 0-87,0 0 27,0 0-164,0 33-252,0-31-236,7 0-120,-7 2-36,3-1-16,4 0-8,3-3-4,-7 0-72,0 0-140,8 0 8,-1-2-40,-1 1 36,-2-6-24,-3 5 24,3-3 12,-4 1 76,-3 2-4,6 2 52,-6-4-8,-6 4 4,3-2 4,-4 2-8,3 0 8,-3 0 112,-2 0 72,5 0 100,-2 2 36,3 2-52,-5-4-8,8 2-104,0 0-148,0-2-8,0 2-116,0-2-92,0 3-88,0-3 16,8 0 32,-5 0-8,-3 0-68,10 0-96,-10-3-200,9-1-88,-9 2-213,7-2-391,-7 2-560,0-2-972,0 4-2525,0-5 2657,-37 29 1152</inkml:trace>
  <inkml:trace contextRef="#ctx0" brushRef="#br1">32183 2237 692,'0'0'8,"0"0"5485,0 0-3337,0 0-716,0 0-640,0 0-68,0 0 116,0 0 124,0 0-56,0 0-92,18-21 56,-18 19 17,0-3-113,0 1-116,0 0-64,3 0-100,-3 0-64,0-1 16,0 4-44,0-4-144,-3 1-24,3 2-244,-10-4-92,-1 4-28,5-1-64,-7 3 12,-4 0 52,0 0 56,0 0-4,-2 5 68,1 1 48,-2 0-36,4 0 100,3 1 32,-1 1 52,4-2-24,-7 2 36,14 1-16,-4 2 40,-3-2-12,10 2-4,0 0 16,0 2-4,0-1 16,10-1-100,0-3-32,7 0-112,-4-2 0,1 1-64,6-6 16,0-1 0,-7 0 36,7-1-60,-3-8 60,3 0 12,-13-1-8,10-2-64,-4-3 12,-7 1-12,5-4 20,-1 0 52,-4-1-4,-6-2 4,10-2-180,-10 3-52,0-7-60,0 1 28,0 2-140,0-2-8,0 0 120,0 3 32,0 2-8,-3 2 132,-4 4 136,7 5 112,0 5 72,-3 3 12,3-2-76,0 4-120,-3 6-208,3 1 208,0 7 208,-7 8 356,4 3 164,3 6-156,0 5-124,-8-3-144,8-3-172,0-1 12,8-3-140,-5-5 4,4-2 0,-7-3 60,6-2-68,-6-3-8,7 0-64,-4-4-24,-3 1-36,7-5-160,-3 2-84,-4-3-60,0-2-24,0 2-40,0-2-12,0 0-124,0 0-324,0-2-360,0-3-485,-4 0-1035,4-3-2356,0 5-593</inkml:trace>
  <inkml:trace contextRef="#ctx0" brushRef="#br1">32551 1926 4892,'0'0'5261,"0"0"-3265,0 0-668,0 0-540,-29-23-268,18 19-68,8 0 204,-3 2 149,-4-3-109,10 3-260,-11 1-300,1 1-52,7 0-8,0 0 48,-7 0 84,0 3 40,0 4 48,0 1 36,-1 4 144,-2 3 172,4 1 24,-2 8-76,1 1-40,0 2-36,0 4-108,3-1-48,4 3 32,0-4-44,3 0-256,0-6-96,6-1-72,1 2 32,-4-8 32,14-1 4,-7-3-92,10-1 24,-7-4 24,1-6 0,6-1-40,0-1-104,-7-6 24,8-2-28,-5 2-32,-2-5 12,-1 2-64,-2 0-48,-5 0-60,-3 3 0,4 1-100,-7-1-48,0 5-60,0 1-44,0 1-428,0 0-412,-7 0-405,4 3-507,-3 2-660,1-1-1637,-1 0 625</inkml:trace>
  <inkml:trace contextRef="#ctx0" brushRef="#br1">32766 2178 3056,'0'0'8889,"0"0"-7013,0 0-1496,0 0-252,0 0 328,-30-8 524,23 10 513,-10 2-121,7-1-376,1 5-284,-2 0-200,-2 0-76,3 3 4,-1-1-40,2 0-24,5 2-88,-2-1-80,6-2-40,0 0-60,0-1-36,0 0-60,6-4 64,-2 2-68,2-3 4,5-2 48,-1-1 0,-4-1-12,4-2-36,1-5-8,-2 1-4,1-1-4,1 2-44,-5-5-60,1 3-28,-1-2-80,-3-1-76,-3 2 148,7 0 84,-7-2 48,0 3-32,0 1 40,0 6-4,0-4 8,0 2 0,0 3-108,0 3-52,-7 2 0,7 3 160,0 5 192,-9-2 52,9 7-88,0-2-144,0-3 44,-3 2-56,3-3-60,0-1-72,3-3-160,3-2 0,-3-2-48,4 0-180,-3-3-176,6-1-320,-4 0-884,-2-3-2597,2-1-3520</inkml:trace>
  <inkml:trace contextRef="#ctx0" brushRef="#br1">19732 4365 764,'0'0'980,"0"0"-980,0 0 0,0 0 324,0 0 1724,0 0-339,0 0-265,0 0-356,0 0-620,0 0 36,0 0 40,-4-9 64,-2 7-68,6 2-48,0-2-44,0 0-128,0 0 12,0 2 28,0-3 48,0 3 112,0-2 128,0-2-44,0 4-12,0-2 4,0 2-35,0 0-77,0 0-36,0 0-80,0 0-56,0 0-80,0 0-24,0 0-48,0 0-48,0 0-52,0 0-48,0 0 40,0 0-44,0 0 0,0 0 64,0 2 100,0 4-24,0-1 12,0 3 108,0 4 172,0 3 216,0 4-168,0 0-148,0 2-52,0 1-56,0 2-16,0-4-8,-4 1 8,4-3-8,0-3-28,-6 1-48,6-5-36,0-1-24,0-1-20,0-1-44,0-3-4,0 1-4,0-6 0,0 1-8,0 1-44,0-2-32,0 0-72,0 0 0,0 0-76,0 0-32,0 0-64,0 0-36,0-3-120,0 1-112,0-4-184,0 1-244,0-1-444,0 2-429,0-2-563,0 0-1392,0 1-985,0 1 489,0 51 3716</inkml:trace>
  <inkml:trace contextRef="#ctx0" brushRef="#br1">19876 4159 3664,'0'0'2725,"0"0"491,0 0-1152,0 0-1052,0 0-396,0 0-20,0 0 100,0 0 76,0 0-84,0 0-155,3 0-121,-3 1-128,0 5-36,7 1 40,-4 3 68,3 5 212,5 1 144,-4 3-76,2 6-60,2-2-100,-4 4-16,2 2-24,1-1 16,1 1-104,-5 0-140,-6-2-52,10-2-60,-10 0 40,0-5 8,6 2-12,-6-4 12,0 2-36,0-6-56,-6 1-48,6-3 0,-10 3 0,10-6-4,-6 0 0,-2-2-52,-2 0-8,7-1-216,-6-3-124,2 1-144,-4-4-72,11 0-76,-9 0-64,5 0-212,1-2-616,3 0-829,-6-3-1939,6 0-2213</inkml:trace>
  <inkml:trace contextRef="#ctx0" brushRef="#br1">20906 4269 308,'0'0'808,"0"0"-508,0 0-300,0 0 352,0 0 1344,0 0-248,0 0-183,0 0-161,0 0-156,0 0-156,-3 0-108,3 0 40,0 0 24,0 0-40,3 0-68,-3 0-64,0 0-56,0 0-48,0 0-16,0 0-40,0 0-100,6-2 12,-2 0 8,-4-3-28,0 3-147,6-4-161,-3 0-45,-3 0-19,8-5 60,-5 2 4,-3 1 0,7 0 12,-7 0 40,0 0 61,0-1-13,0 1 24,0-1-36,-7 6 72,4-6 16,-5 3 36,5 1-88,-3-1 0,-4 3-52,0-4-20,3 5 20,-3-4 4,-6 3-72,5 1-4,1 2-4,1 0-4,1 0 8,-8 2 48,6 1 152,-1 3-92,2 3 44,-1-2 44,4 4-12,-5 1 64,1 7 56,0 0 200,3 2 84,-3 3-40,7 3-184,-4 3-60,-2-1-24,9 0-36,0-2-28,0-4 16,0 1 8,0-4 64,0-4-40,6 0-104,-3-2-52,7-2-96,-3-3-4,3-4 52,0 2-12,0-1 12,4-3-20,-1-3-40,4 0 0,2-5-48,-1 1-72,1-5-120,-2 3 44,3-2 4,-13 2 60,9-3 8,-3 6-8,-5-2-24,-5 4-28,4 1-44,-4 0 8,-3 0 0,0 0 28,0 0 68,0 1 76,0 4-24,0-2-196,-3 4-184,3-3-280,-7 2-288,4-2-264,-5 2-305,5-2-331,-3 1-584,6-3-1964,-4-2-537,-2 0 3609</inkml:trace>
  <inkml:trace contextRef="#ctx0" brushRef="#br1">21161 4410 6777,'0'0'6940,"0"0"-5324,0 0-1412,0 0-204,0 0 440,0 0 337,0 0 391,-34 18-92,30-13-364,4 1-372,-7 1-216,7-1-124,0 3-4,7-4-4,-3 2 0,3 1 0,2-4 8,1 1 0,-2-4-68,1-1 20,1 0 0,7-4-36,-7-2-152,0 0 80,-4-3 144,5 1 8,-1-3-120,-4 3-160,-3-3 284,-3 4 8,0-2-8,0 1-12,-3-2-84,-3 4-76,-4-3 108,-1 3 64,5-1 64,-11 0 8,7 4 76,0 3 60,-3-2-36,2 2-24,2 0-148,-1 0-64,7 2-96,-4 0-76,3 3-108,4-3-88,0-1-196,0 3-468,0-1-517,0-1-687,4 0-1716,3-2-917,-4 0 2401</inkml:trace>
  <inkml:trace contextRef="#ctx0" brushRef="#br1">21357 4121 756,'0'0'12,"0"0"4100,0 0-2275,0 0-329,0 0-564,0 0 28,0 0 148,0 0 128,0 0 0,0 0-132,24 31 28,-18-14 61,-6 2-93,3 4 20,-3-1-116,0 5-112,0 2-92,0-2-96,0 0-112,0-4-244,0 0-120,0-4-240,0-1-48,0-3-40,0-2 28,8-3-36,-8-1-24,3-3-24,-3-1-16,0 1-152,0-5-76,7-1-96,-7 0-172,0 0-36,0-4-444,0-2-1344,3-2-2613,-3-3-3120</inkml:trace>
  <inkml:trace contextRef="#ctx0" brushRef="#br1">21562 4370 7433,'0'0'6696,"0"0"-5192,0 0-1504,0 0 4,0 0 160,0 0 481,0 0 251,0 0 180,0 0-336,0 0-348,0 0-124,-17 19-108,10-11 0,4 3-4,-4 2-8,3-1-64,-2-1-72,6 0-8,-4 0 40,4-1-44,0-2-4,0-1-60,4-5 52,2 0 12,-2-2 8,6 0 44,0-4-52,1-2-120,2-4-172,-4-3-52,2-2 124,-1 1 108,6-5-32,-9 2-128,3-1 160,-3-3 104,-4 2-124,3-4-16,-2 3-136,-4-6-12,0 4 108,0 1 116,0-2-252,0 7 64,-4-1 260,4 5 60,-6 1 328,6 5 116,0-1 52,-3 5-100,3 0-76,0 2-112,0 0-108,0 0-152,0 0-8,0 4 0,-7 3 72,7 3 164,0 7 20,0 2 0,0 1 84,0 5 108,0 2-72,0 0 0,0 2-72,0-2-84,0-4-88,0 0-60,0-4-68,0-1 8,7-3-12,-4-2-84,-3-3-60,0-1 44,0-3-8,0-1-60,6-4-356,-6 4-44,0-5-104,0 0-156,0 0-156,4-5-520,-4-1-1449,0-2-3859,0-1-849</inkml:trace>
  <inkml:trace contextRef="#ctx0" brushRef="#br1">22150 4277 1512,'0'0'172,"0"0"2200,0 0 233,0 0-409,0 0-828,0 0-272,0 0-56,0 0-44,0 0-92,0 0-56,0 0-56,3-19-99,-3 19-157,-3 0-140,-4 0-160,1 0-88,-1 0 28,-3 7 32,0 0 4,0 2-4,0 6 88,6-1 12,-6 3 72,7 1 120,-3-4-24,2 4-76,4-3-252,0-3-64,0 1-76,10-4 0,-10 2-8,7-4-24,3-1-48,0-4-48,0-2 76,0 0 36,7-6 8,-4-3-108,1-2-100,-5 2 24,1-4 52,1-2 8,-1 1 4,-4 2 32,1-3-32,-7 1 20,7-2-32,-7 2 8,0-1 124,0 5-4,0 0 52,0 3-48,-7 3 64,7 2 8,0 0-64,0 0-8,0 2 0,-4 2-136,1 2-8,3 3 144,0 3 84,-10 2 332,10 5 0,-6 0-112,6-1-60,0 1-132,0-5 4,0-1-116,6-3-60,-2 1-16,2-6-56,1-1-184,3 2-100,0-4-268,0-6-364,7 1-536,-7-2-1177,-4-1-1487,5-1-1177,-1 4 1269</inkml:trace>
  <inkml:trace contextRef="#ctx0" brushRef="#br1">22414 4150 6369,'0'0'6036,"0"0"-4316,0 0-1200,0 0-520,0 0 76,0 0 164,0 0 64,0 0-104,0 0-200,0 0-364,0 0-156,3 2-532,-3 5-484,0-6-1168,0 5-2353,0-1 1797</inkml:trace>
  <inkml:trace contextRef="#ctx0" brushRef="#br1">22428 4336 9189,'0'0'6676,"0"0"-4599,0 0-1881,0 0-24,0 29-172,6-19 616,-2-2 160,-4-3-32,6 1-484,-3-3-260,-3 4-184,7-5-96,-7 0-296,0 0-172,0-2-64,0 0 80,0-2-64,0-2-853,0-5-1563,0 2-3837,0-2 2789</inkml:trace>
  <inkml:trace contextRef="#ctx0" brushRef="#br1">22602 4388 4224,'0'0'2673,"0"0"-1037,0 0-1340,0 0-128,0 0 944,0 0 524,0 0-416,0 0-380,27 16-104,-27-16-56,0 0-52,6 0 5,-3 0-61,-3 0 224,0 2-92,0-2-176,0 0-12,0 0 96,0 0 96,0 0-76,0-2-72,0 2-40,0-7-204,0 4-88,0-3-72,0-3-32,0 0-52,0-2-12,0 0-56,0-1 8,0-3-12,0 1-96,0-1 24,0 2 8,7 3 20,-7-1 44,0 5 72,3 2-20,-3 4-52,0-2-12,0-1-40,0 3-8,0 0-24,0 0-12,0 0 12,8 0 0,-8 0 36,9 3 44,-9-1 4,7-2 4,-1 1 0,-2-1 4,6 3 0,-3-3-8,-4 0-8,7 0-52,-4-3-52,5 2-116,-8-1-88,0-3-48,7 5-72,-3-1-4,-3 1-72,-4-2-112,6 2-244,-2-3-404,-4 3-593,0 0-767,0-2-2416,0 2-849,0-2 4425</inkml:trace>
  <inkml:trace contextRef="#ctx0" brushRef="#br1">23200 4377 1084,'0'0'180,"0"0"2284,0 0-1496,0 0-436,0 0-151,0 0 175,0 0 200,0 0 76,0 0-40,0 0-80,-3 18-92,3-18-24,0 0-56,0 0 16,0 0 72,0 0 188,0 0 104,0 0 4,0 0-108,0-1-172,0-4-243,0 1-225,0-4-176,0-3 0,0 1-4,3-1-48,-3-4-36,0 1-36,0-2-60,0 1 107,7-1-35,-4-4 112,-3 6 12,0 1 125,7 2 39,-3 0-40,-4 4-12,0 2-120,0-2 8,0 5 76,0-2 24,6 2-12,-6 0 0,4 2-100,-4-2-52,0 2-136,0 0-36,6 0 24,-3 2 12,4 2 111,4 2 29,-5 2 48,0-1 8,-2 1-8,5 5-144,2-3 144,-4 1 12,2-1 64,2 0 24,-8-1 53,1-1 35,5-2-132,-2 0-52,-4 3 4,-3-7 44,11 1-52,-11 3 0,0-6 8,0 1-4,0-1 56,0 0 68,0 0 108,0 0 84,0 0-20,0 0-40,0-1-28,0-5-232,6 3-148,-6-3-12,4-1-48,2-3 20,-3 2-8,4-3 56,4 1 4,-8-3-64,0 2 152,7 1 48,0-2 24,-3 1 76,3 1 24,-1 0-48,2-3-28,-4 2 76,-1 1-24,-3 1 24,7 4-24,-2 0 0,-8 4-100,3-2-124,3 3-88,-6 0-32,4 4 244,2 3 324,-3 1 84,5 5 36,-5 2 60,0-1 208,7 2-100,-10-1-232,10 1-172,-10 2-124,10-7-72,-10 2-12,7 0 0,-4-3-124,-3-1 64,7-3-60,-4 1-4,4-6-8,-7 1-224,0-2-96,0 0 48,0 0 72,0-3-148,0-4-488,4-1-837,-4-5-1147,3 1-2808,-3-1 167</inkml:trace>
  <inkml:trace contextRef="#ctx0" brushRef="#br1">23769 4162 4440,'0'0'5625,"0"0"-3941,0 0-1052,0 0-544,0 0 360,0 0 328,0 0 176,0 0-20,0 0-47,0 0-125,-21 38-164,18-24-116,-3 1-24,6 2-76,0-3-8,0 3-116,0-7-84,0 3-100,6-5-64,-3 0-4,5-3-4,-5-1 0,7-4-60,7 0-52,-10-4-20,2-3-52,1-6 0,1 4 12,-2-4 12,1 1 0,-3-3-48,-7 3-92,0-3-8,0 1 36,0 3 136,0-1 24,-10 1-24,3 3 88,4-1 48,-3 2-4,2 4-4,-3 1-92,-3-1 0,10 3-36,-9 0 36,9 0 0,0 3-52,-4-1-60,1 0-53,3 2-63,0 0-12,0-4-516,0 4-440,0-2-432,0 1-1036,3-3-1573,1 0 1141</inkml:trace>
  <inkml:trace contextRef="#ctx0" brushRef="#br1">23987 4179 5673,'0'0'5624,"0"0"-3460,0 0-1224,0 0-864,0 0 164,0 0 556,0 0 445,16 32 79,-16-23-236,10 4-336,-10 2-200,0-3-96,7 3-124,-4-3-108,4-1-76,-7-1-60,3-2-20,4-1-52,-4-3 60,4-1-12,-7 1-52,4-2 100,-1-2 4,-3 0-16,6-6-96,-2 3-60,2-3-100,-3-3-8,5-2-40,-5 2 4,3-4 8,-6 1-48,4-3-84,-4 1 12,0-2 44,6 5 148,-6-2 124,0 4 48,0 3 60,0 2 16,0 2-88,0 2-36,0 0-96,0 0-4,0 0 4,0 0-16,0 0 8,0 2 104,0 2 72,0 1-12,3-2-60,4 4 4,-7-3-4,0 2 76,7-3 68,0 3 64,-4-4 36,7-1-84,7 1 0,-7-2 44,3 0-80,1 0-112,2 0 48,-5 0 0,2-2-60,4 1-56,-11-1-44,4-1 100,0 0 0,-3 0-52,-3 1 40,2-2 0,-3 2-76,4-2 4,-7-3-28,3 1-56,-3 0-112,0-2-40,0-1-72,-3-1 0,-4 2 96,4-3-60,-3 1 36,-5 4 84,8-1-96,-7 3 144,3 2 64,1 2 64,6 0 48,-11 6 12,5 2 224,2 2 8,4 6 140,-6 2 60,3 1 148,3 2-104,0-1-108,0 1-60,0 0-28,0-2-76,0-2-80,3-5-16,3-1-20,-2-2-88,2 0-60,-3-3-48,5-3-40,-5-1-92,0 2-16,4-4-40,-4 0-156,7-4-272,-10-1-328,11-1-364,-5 1-817,-3-4-1747,4-2-2097,3 4 2041</inkml:trace>
  <inkml:trace contextRef="#ctx0" brushRef="#br1">24571 4121 11489,'0'0'3140,"0"0"-1820,0 0-1104,0 0-208,0 0 309,-40-11 207,31 11 220,-2 0 244,4 0-264,-2 0-292,-1 2-256,2-2-176,5 4-120,-3-1-52,3-1 76,-4 0 20,7-1 76,0 5 12,0-5-12,0 3 4,0 0-4,7 1-12,-4 1 0,-3 0 0,9-2-48,-1 2 52,-5-1-4,7 1-40,-4-2 40,1 0-36,-7 0 44,11 3-96,-5-3 16,-3 4-64,4-2 36,-4 2-20,-3 1-28,8 0 12,-5 0 52,-3 2 96,0-1 72,0 1-60,0 0 48,0-2 172,-3 0 128,-5-1 20,-2 1-52,10-2 52,-9-4-76,5 3-36,-3-4-48,4 1-24,-1-1-64,4-2-68,0 0-60,-9 0-4,9 0-76,-7 0-116,7 0-88,-3 0-88,3-2-32,-8 2-104,8-3-184,0 3-112,-3-2-280,-3 0-701,6 0-951,-3 0-2500,-4 1-349,7-1 4697</inkml:trace>
  <inkml:trace contextRef="#ctx0" brushRef="#br1">24960 4183 4668,'0'0'5333,"0"0"-3553,0 0-476,0 0 44,0 29-48,0-16-155,0 0-141,-7-3-140,7 0-212,0 1-176,0-3-156,0-2-124,0-2-184,0 1-12,0-1-8,0-2-92,0 0-32,7-1-124,-7-1-308,0 0-64,0 0 12,0 0-40,0-1-192,0-3-889,0-5-1155,0-1-2740,0 0 551,0-9 3829</inkml:trace>
  <inkml:trace contextRef="#ctx0" brushRef="#br1">24960 3947 128,'0'0'7113,"0"0"-5349,0 0-1764,0 0-116,0 0-624,0 0 312,0 0 208,0 0 92,0 0 8,9 30-904,-9-20-957,4-1-575,-1 0 1096</inkml:trace>
  <inkml:trace contextRef="#ctx0" brushRef="#br1">25124 4301 6201,'0'0'5124,"0"0"-3544,0 0-1352,0 0-164,0 0 88,0 0 460,0 0 224,0 0 372,30-12-91,-24 10-273,-6-4-288,4 2-200,2-3-72,-6 4-100,3-6 72,0 3-84,-3-3 24,0 4 24,8-4-24,-5-1-52,-3 2-84,0-1-60,0 5-52,7-5 40,-4 5-60,-3 0 60,0 2-108,6 0 44,-6 0-44,4 2-52,-4 0-36,7 0 48,-4 4 88,4 0 72,3 2 96,-4 3 28,-6-3 20,11 2-92,-1 2-52,-10-1-60,6 0-12,-3-1-76,4 0 28,-7-2 20,4 1-108,-4-4-12,7 0-88,-7-1-308,0-2-116,0 0-104,0 0-121,0 0-307,0 0-608,-7-5-1168,7 2-2801,-4 1 3389</inkml:trace>
  <inkml:trace contextRef="#ctx0" brushRef="#br1">25471 3917 172,'0'0'9225,"0"0"-6597,0 0-1196,0 0-912,0 0-368,0 0-136,0 0-4,0 0 328,0 0 152,11 33 340,-11-14 249,6 3-161,-6 3-268,0 5-84,0-3-4,0 2-24,0-1 56,-6-5-72,6 1-148,0-3-144,0-5-48,0 1-184,0-5-12,0 3 0,0-4 4,0-3-64,0-2-24,0-2-76,0 1 40,0-3-124,0 0-256,0-2-108,0 0-116,0 0-100,0 0-216,-5-4-737,5-1-2019,0-1-2953,-6-5 1925</inkml:trace>
  <inkml:trace contextRef="#ctx0" brushRef="#br1">25668 4131 8469,'0'0'1968,"0"0"-1180,0 0-288,0 0 256,0 0 176,0 0 36,0 0-36,0 0-152,0 0-211,0 0-173,0 0-120,-16 2 20,5 7 4,8-1 80,-3 2 28,-1 3 120,-3 2-24,3-1-100,4 1-196,-4-1-100,7-2-24,0 1-20,0-2-64,0-6 0,0 4 4,0-5-4,0 0 8,7-1 40,-4-1-36,8-2 48,-5 0-60,1-5-84,-1 1-52,-3-2 16,8-3 8,-4 1 40,-4 0-36,-3 0-40,6 0-48,-2-3-24,-4 3 60,7 0 160,-7 3 4,0 1 56,3 2 52,-3 2-112,0 0-208,0 0 0,0 0 36,0 2 172,0 4 96,0 3 224,0 1 0,-3 3 44,3-4-128,0 4-176,0-3-60,0 1-48,0-2-52,0-3 4,3 0-28,4-2-256,-7 0-356,6-2-240,-6-2-404,10 0-1053,1-6-3295,-11 2-1157</inkml:trace>
  <inkml:trace contextRef="#ctx0" brushRef="#br1">25796 4269 1800,'0'0'9565,"0"0"-7809,0 0-1392,0 0-360,0 0 4,-7 29 492,14-26 448,-7 3 388,0-6-51,3 0-185,-3 0-204,0 0-224,6 0-292,-2 0-188,3-6-80,-4 5-52,4-3 12,-4-3 28,0 1-40,-3 0-60,10-2 0,-10-3-8,0 1-100,11-3 56,-11 0 40,6 3-36,-3-2 48,4 1-4,-7 1-4,3 4-112,5-1 56,-8 3 16,0 2-36,3 2-64,-3 0-84,0 0-36,6 0 12,-6 4 256,0 3 260,7 1 48,-7 2 20,6 1-36,-2 1-24,3 3-60,-4-2-52,7-1-72,-3 1 88,-4-3-108,14 0-64,-14-3-156,1-1-52,5 0-96,2-2-316,-1-2-188,-10-2-480,9 0-676,-2-3-1833,4-3-2371,-11 3 55</inkml:trace>
  <inkml:trace contextRef="#ctx0" brushRef="#br1">26106 4188 5853,'0'0'6820,"0"0"-5088,0 0-1376,0 0-356,0 0 0,0 0 64,0 0 264,0 0 100,0 0 164,-26 3 125,16 4 51,0-3-112,3 2-188,-2 3-232,-2 1-76,8 1-100,-1 0-56,-5 0 132,9 1-124,-7-1 36,3-2-40,4-3 68,0 3-4,11-6-60,-11 1 0,9-4-12,-2 0-40,4-2-132,5-3-136,-3-4-72,4-4-52,-4-2 36,1 1-24,-4-2 60,-1-4 48,9 2 24,-12-1-141,1-4-87,-4 2-228,8-3-216,-11 1-112,6-3 60,-3 2 252,-3-2 376,0 6 136,0-1 248,0 4 444,0 5 484,-3 4 172,-3 1 48,6 3 0,0 4-304,-4 0-363,-3 2-257,7 5 0,-10-2 52,7 10 316,0 2 76,-7 4-124,2 1-140,5 5-196,3 3-36,0-1-168,0-1 80,0-5-32,3 3-4,5-5 36,2-2-20,-4-5 32,4 1 40,1-3 8,-2-3-60,1-1-84,7 0-124,-13-6-400,-1 3-16,7-5 48,-10 2-148,6-2-92,-6 0-36,0-2-365,-6-3-1031,6-3-2668,-4 1-1933</inkml:trace>
  <inkml:trace contextRef="#ctx0" brushRef="#br1">26552 3994 104,'0'0'2988,"0"0"2617,0 0-3333,0 0-652,0 0-256,-27 29-124,20-18-144,-2-2-271,-2 0-217,11 2-152,-10-3-72,10-4-136,0 4-140,0-6-40,0 3-68,0-3-12,7-2 12,-4 0-8,8 0-4,-2 0-96,-2-7-52,3 3-64,0-4-8,-3 1 32,2-2-20,-9 4-16,7-4 84,-4 3 4,-3 1 48,0-2 52,0 3-4,0-1 52,0 3 16,0-2-16,0 2-96,-10 0-44,10 2-72,0 0-36,-3 0-45,-3 0 5,6 0-28,-3 0-172,-1 2-248,4 3-572,0-4-848,0 4-2004,0-1-221,0 0 2741</inkml:trace>
  <inkml:trace contextRef="#ctx0" brushRef="#br1">26571 4258 3756,'0'0'5781,"0"0"-4321,0 0-1216,0 0-240,0 0 344,-36 27 320,29-23 264,7 3 36,-3-5-172,3 1-204,-7 3-152,7-3-200,0 1-87,7-2-5,-7 3 76,3-1 16,-3 0-56,7-3 16,3 3-100,-10-2 36,7-2-88,-1 0-44,-3 0-4,4 0-60,-4-2-28,5-2 0,-5 3 4,-3-1 20,0 0-8,0 0-16,6 0 12,-6-1 16,0 3 8,0-2-72,0 0-40,0 2-8,-6-4 31,6 2 141,0 2 8,0-1 93,-3 1 23,-5 0-12,8 0-112,0 0-56,-3 1-44,-4 1-89,7 4 25,0-4-36,-3 3-140,3-1-128,0-2-540,0 3-612,0-3-1016,3-1-1624,-3-1-137</inkml:trace>
  <inkml:trace contextRef="#ctx0" brushRef="#br1">27200 4249 4468,'0'0'4493,"0"0"-2865,0 0-728,-19 38-76,12-27 56,7-2-16,-11-6-40,11 3-104,0-6-40,0 2 5,0-2 199,0 0 4,0-2-152,0-4-268,0-3-248,0 0-216,0-6 0,11-2 8,-11-2 36,7-3-36,2 1-12,-5-2-60,2-2-12,5-1-16,-5 3-32,4-3-28,-4 3-12,-2 3 76,7 1 32,-5 4 52,-3 2 8,4 5 68,-4 4-64,4 0-12,-7 4-160,0 0-24,0 1 48,4 6 136,-1 3 284,-3 8 216,6-2-60,-2 6-120,-4-1-100,0 5-160,6-4-56,-3-3 8,-3 0-4,8-5-8,-8-3 8,3-3 88,4-2 16,-4-2-64,-3 1 48,6-3-24,4-2 28,-10 0-4,4 0 36,0-2 16,2-3 8,-3 1-84,4-4-72,-4 0-100,8-3-56,-11 1-88,6 0 36,-3-6-32,4 2 32,3-1 12,-10 1-108,3-3 72,1 1 56,-4 1 168,7-1-168,-4 3 100,-3 3 76,0-1 108,6 5 28,-2 2-28,-4 4-20,0-2-76,0 2-12,0 2-148,6 2 148,-3 6 344,5 6 132,-5 0-4,4 6-92,2 1-68,-1 3 16,-8 3-12,10-5 72,-1 2-124,-2-8-144,-4 4-116,8-11-4,-5 5 0,4-6 0,-10-4-8,11-2-68,-11 0-20,0 1 0,3-3-12,0-2-48,-3 0-40,0 0 4,0 0-52,0 0-60,-3 0-72,0-4-184,3-1-172,-11 3-296,11-4-352,-7 0-569,4 0-551,3-1-2096,-6 3-1233,6-6 3977</inkml:trace>
  <inkml:trace contextRef="#ctx0" brushRef="#br1">27735 4124 3464,'0'0'2581,"0"0"-229,0 0-656,0 0-740,0 0-20,0 0 192,0 0 104,0 0-120,0 0-79,0 0-149,0-18-192,0 18-72,0 0-140,-6 0-112,6 0-64,-10 2-48,3 2-32,-3 5-104,0 1 16,7 3-64,-4-1 60,-2 3-8,9-5-52,-5 2 12,2-1-84,3 2 4,3-8-12,2 4 4,1-2 4,-3-4-4,7 2 0,0-3-4,-3-2 0,3 0 0,0-5 8,-4 2 0,2-4 0,-5 1-4,7-2 0,-10 0 0,6-1-4,-3 5 8,-3-5 8,0 3-8,0 2 0,0 0-84,0 2 12,0 0 72,0 2 56,0-2-56,0 2-88,0 0-116,0 4-4,-3 2 60,-3 4 148,6 1 24,0 0 124,0-2-76,0 2-72,0-2-72,0-1-12,0 0-112,9-6-208,-9 2-24,8-4-188,2 0-336,-1-4-749,1-2-1527,-6 2-4153,6-6 1941</inkml:trace>
  <inkml:trace contextRef="#ctx0" brushRef="#br1">27932 3967 7629,'0'0'4208,"0"0"-2636,0 0-1124,0 0-400,0 0 220,0 0 300,0 0 292,0 0 9,0 0 39,0 0 8,0 0-92,0 39-64,0-20-112,0-1-160,0 5-72,0 3-112,0-6-4,-3 1-56,3-2-60,0 0-28,0-5-60,0-1-84,0-3 0,0 1-12,0-8-4,0 4-56,0-3-48,3-2-100,1 1-372,-4-3-140,0 0-168,7-5-264,-4 1-728,-3-5-2201,0 1-3083,0-4 1271</inkml:trace>
  <inkml:trace contextRef="#ctx0" brushRef="#br1">27983 4102 784,'0'0'7885,"0"0"-6525,0 0-936,0 0-332,0 0 528,27-19 508,-17 17-4,-10-2-360,10 2-384,-10 2-228,0-2-144,7 2-8,-7 0 12,0 0 192,0 0 272,0 0 116,0 0 25,-7 0-29,7 0-192,-10 0-100,10 0-84,-10 2-16,7 0 4,-5 2 20,2-2 0,6 2 52,-10 1 0,4 0-4,2 2 0,4 1 40,-7 3-64,7-1-28,0 1-20,-3-2-60,-4 2-76,7 0 36,0-3 4,0 0-4,0 1-84,0-1 36,0-4-48,0 3 4,0-4 4,0 2 52,0-3-12,0 2-40,7-2 0,-4 1-8,-3-1-12,7-2-144,-3 0 20,5 0 4,-2 0-76,-1 0-96,12-2-12,-9-3-4,2 1 16,2-3 48,0 4 120,-2-2 124,-2 2 12,8-4 8,-7 3 104,0 0-16,0-3-8,-3 6-4,0-4-12,-4 1 28,7 2-88,-10 0 60,6-2-64,-6 4 40,4-5-44,-4 3 72,0-2-76,0 0-56,0-2 4,0 0-56,0-1-4,-4 0-20,4-2 120,-6 0-112,6 1 76,-10 1 48,10 4 36,-10 1 60,10 2 16,-7 0 48,7 0-40,-10 5 64,10 4-60,-6 1 68,2 4 52,-2 0-36,6 2-48,-4-3-4,4 3 52,0-3-64,4 2-32,-4-5-28,6 1 0,4-6-80,-7 1-4,4 1-8,0-5 4,3 0-44,-3-2-24,-4 0-36,7 0-172,0 0-184,-3-2-144,2 0-116,-5-2-172,-1 1-192,5-3-525,-5 3-1127,-3-4-2552,6 3-773,-3-6 4445</inkml:trace>
  <inkml:trace contextRef="#ctx0" brushRef="#br1">28397 4081 4196,'0'0'8297,"0"0"-6549,0 0-1436,0 0-308,0 0 496,0 0 368,0 0 437,0 0 19,-33-18-232,26 19-368,-2 1-360,-1 5-240,-1-3-124,5 2 0,-4 3 12,4 0-8,1-4 0,-1 4 0,3-1 36,-4 0-40,7 3-48,0-3 36,0 2-40,7-1-56,-4-3 24,-3 2 20,11 0-8,-5 1-12,4-5 24,-4 3 60,5-6-4,-1 4 0,-1-3 0,-2-1 4,4 1-52,-8-2-8,3 3-24,-6-3 32,4 2-32,-4-2-40,0 0-44,0 2 168,0 0 144,-4 2 260,-2 1 0,-5 1-148,1 0-60,1 2-112,-1 1-80,-1-3-4,5 0-8,-4 2-152,4-1-32,-5-2-52,11 2-320,-3-3-160,-4 0-160,7-4-292,0 2-781,0-2-1095,0-2-3104,0 0 79</inkml:trace>
  <inkml:trace contextRef="#ctx0" brushRef="#br1">29160 4119 496,'0'0'1696,"0"0"-1684,0 0 1812,0 0 173,0 0-89,0 0-752,0 0-188,0 0 28,0 0 56,0 0 12,11-18-24,-11 12-92,0 5-92,0-1-211,0-3-125,0 3-148,0 0-36,0 0-40,0 0-24,0 0-24,0 0-40,-3 0-96,3 2-40,0 0-64,-8 0 80,8-2-4,-3 2-84,3 0-64,-7 0 28,7 2 36,-9 0 8,5 4 0,-3-2 76,-3 5-32,4 1 32,-4 1 52,-1-2 24,5 6-4,-4-2-44,10-1 204,-10 3-60,10-3-24,0 1-12,-4 2-96,4-5-4,4 2 28,3-4-100,2 3 24,1-2-64,4-3-8,-1-2-8,8-2-88,-5-2 84,4-2-88,-4-2-8,5-2 0,-5-5 32,1 1-32,-7 2 8,7-5-8,-7 3 24,0-3 32,1 0-56,-8 1-64,3 2-48,-3-3 48,1 1 100,-4-1 60,0 3-84,0-1 8,0 3-48,-7-2 4,7 1 52,-9 3 80,-2 2 0,1-3-12,4 5-60,-8 1-64,4-5 24,-3 6 40,2-1-16,-5 1 76,6 0 4,-1 0-4,2 1 0,2 3 12,-10-2 84,14 1 60,-7 2 16,4-1-72,-5 2-4,1-2-32,7 5-40,0-1 84,-7 0-24,-1-2-68,5 4 76,2-1-80,-2 0 0,-4-3 0,10 3 24,-4-6-16,-3 6 104,7-5-28,0 2-72,0 2 100,0-1 8,11 1 4,-1 5 48,-4-1-16,7 0-56,5 3 8,-2-1-48,1 3-48,-4 3 0,4-6 204,-1 4-140,-5-1-4,-1 2 36,6 0-48,-5-1-60,-11 2 4,6-2-4,-6-2 88,0 2 20,0 0 76,0-6-52,-6 3-12,6-2 4,-11-4-16,1 4 0,4 0-36,-4-3 4,-1 1-64,2-3 48,2-2-60,-2 3 0,-2-5-8,4 0-76,7-3-76,-3-1-68,3 0-176,0 0-140,0 0-176,0-3-160,3-6-736,4 1-2693,-4-4-3055,8 1 1463</inkml:trace>
  <inkml:trace contextRef="#ctx0" brushRef="#br1">29849 3889 1852,'0'0'8645,"0"0"-5745,0 0-1024,0 0-948,0 0-435,0 0-345,0 0-24,0 0 52,0 0 60,0 0-76,0 0-160,10-18-128,1 20-132,-11 4-100,6 1-65,-3 3-19,4 0-424,-4 1-704,4 3-1144,-7 1-3129,0-5 1205</inkml:trace>
  <inkml:trace contextRef="#ctx0" brushRef="#br1">29889 4106 1560,'0'0'5505,"0"0"-3457,0 0-352,0 0-412,7 38 84,-7-22 0,0 3-132,-7 2-95,4-2-301,3 2-296,-7-3-236,7-6-76,-3 3-180,3-6 72,0-3-124,0-2-116,0-1 116,0-3 4,0 0 56,0 0-60,0-6-208,0 3-296,3-10-460,-3-2-357,0 1-179,7-7-472,-7 0-288,0-2-1660,-7-2 611,7 7 413</inkml:trace>
  <inkml:trace contextRef="#ctx0" brushRef="#br1">30037 4204 10365,'0'0'2988,"0"0"-1476,0 0-1072,0 0-224,0 0 184,13 34 233,-13-32 375,10-1-56,-10 1-388,7-2-184,-4 0-72,4 0-76,-4-2-24,4 1-36,3-6-16,-10 1 64,7-2 48,-1 1-12,-2-1-36,-4-3-88,9 1 16,-9 0-100,0-3-44,8 3 4,-5-1 52,-3 2-12,0 0 8,0 0-56,6 1-12,-6 6-36,0 1-48,0-5-12,4 6-28,-4 0-96,0 2-60,6 3 112,4 3 180,-6 1 220,3 3 108,-1 2-24,1 1-76,-4 2-80,8-3-64,-5 3-76,-3-6-8,7 1 0,-3-3-4,3-3-56,-10-3-24,7 4-52,-7-5-288,0-2-160,6 0-136,-6 0-76,4 0-200,-4-6-616,0 2-1301,0-4-2687,-4-1-993,-2-5 4961</inkml:trace>
  <inkml:trace contextRef="#ctx0" brushRef="#br1">30438 4104 5641,'0'0'7180,"0"0"-5576,0 0-1604,0 0-368,0 0 368,0 0 192,0 0 552,0 0 176,0 0-203,0 0-341,0 0-376,13-17-204,-13 15 16,-10 2 52,1-2 136,1 2 132,-2 2 32,-6 0-28,6 5-60,0 1-4,0 2 92,3-1 144,-10 3 200,14 0 220,-3 3-136,6 0-128,-4-1-108,4 3-52,4-4-48,-4 1-72,6-1-52,4-3-132,0-1-120,-3-4-172,9 2 24,-2-5 48,-4-2-160,6 0-172,1-2-200,0-3-372,-7 0-669,3-2-1431,-3-1-3300,-2 2 719</inkml:trace>
  <inkml:trace contextRef="#ctx0" brushRef="#br1">30562 4238 5673,'0'0'5852,"0"0"-4508,0 0-1036,0 0-232,0 0 660,0 0 784,0 0-127,26 27-337,-26-27-232,8 0-220,-5 0-200,-3 0-84,6-5-76,-6 3-12,4-2 36,-4-1 48,6-1 84,-6 3 24,3-4-96,4 1-72,-7-2-52,0 1-8,0-1-28,0 2 0,0-3-8,0 3-40,0-2-36,0 2-12,0-3-72,0 2 0,0 2 0,0-1-72,0-3 60,0 6-72,0-4 24,0 3 52,0 0-4,0 1-88,4-1-20,-1 2-84,-3 0 12,7 0 32,-4 1 40,-3 1-12,10 0-4,-10-4-20,11 4 8,-5 0-8,-3 0-76,7 4-8,-4-4-116,2 1-156,2-1-208,-1 2-236,1 0-564,-2-2-929,1 2-1963,1-2-2713,-7 0 3825</inkml:trace>
  <inkml:trace contextRef="#ctx0" brushRef="#br1">30800 4153 6461,'0'0'6688,"0"0"-5468,0 0-1220,0 0-536,0 0 536,0 0 596,33 6 516,-23-6 145,-1 0-265,-2-6-324,4 5-164,-8-1-172,3-3-108,4 2-116,-10 0-32,4-1-16,0 0-12,-4-3-48,0 4-68,0-3 4,-8-3-32,2 4-52,-4-2-36,0-2 24,-1 5 12,-2-2 40,-1 4 44,5 0 4,-1 2 60,0 2-4,3 0 4,7 4 80,-10 3 92,10 2 52,0 0-4,-3 7 112,3-4 60,0 4 84,3-1 12,-3 2-212,10-5-212,-3 3-52,3-5-12,0 1-4,-1-5-120,-1 0 64,8-1-108,-6-5-104,1 0-188,-2-2-200,5-2-300,-4 0-336,0-5-1001,-7-1-1975,8-2-1865</inkml:trace>
  <inkml:trace contextRef="#ctx0" brushRef="#br1">31127 4054 3708,'0'0'4253,"0"0"-2193,0 0-1040,0 0-456,0 0 128,0 0 280,0 0-4,0 0-212,0 0-188,0 0-268,0 0-204,-4-11-96,4 11-80,0 0 80,0 0 136,-6 0 80,6-1 25,0 1-29,0 0 0,0 0 0,0-3-16,0 3 16,-4-2-12,4 2-64,-6 0-36,6 0-88,0 0 60,-10 0-68,10 0 4,-7 5 36,0-4-32,4 4 72,-7 1 28,1-3 12,1 4 24,5 0-36,-4-1-64,4 0-36,-3-2-12,2 3-4,-3 0 0,7-6 4,0 1 12,0 0-12,0 0 0,0 0-48,0-2 0,0 0-16,0 0 52,0 0 4,0 2 4,0-2 0,0 3 4,0-2 0,0 4 12,0-2 76,0 4 72,0-3-40,0 5 40,0-1-60,0 0-52,0 3-36,0-3 136,7 1-48,-3-4-16,-4 4-76,0-3 52,0-3-52,6 0 56,-3 2 8,-3-5 40,0 1 8,10-1 4,-10 2 20,0-2-20,8 0-64,-5 0 12,3 0-56,-2 0 44,2 0 0,-3-2-56,4 1-4,0 1-8,0-2 0,-4-1-64,7 0 64,-4 0-152,-2-1-84,3 0 84,-4-3 28,4 2 116,2-4-68,-9 1-12,4-3-28,0 1-72,-4-5 36,0 3 0,6-1 112,-6-2-24,0 3 68,0 2 8,0 3 68,-6 4 88,6-3 96,0 5 4,0 1-152,0 0-108,0 0-84,0 7 84,-4 1 304,0 0 64,-2 5-28,-4 1-36,7 3 100,-4 2 176,3-1-128,4 3-152,-6-2-44,6-2-64,0-5-48,0 0-80,0-1-56,0-1 4,0-3-12,6-1 0,-6-2-184,4-2-92,6 0-196,-3-2-112,2-2-168,-1-2-272,-2-4-832,4-3-1217,-7 1-2555,7 0-1553</inkml:trace>
  <inkml:trace contextRef="#ctx0" brushRef="#br1">31398 3996 14965,'0'0'3945,"0"0"-3477,0 0-468,0 0-76,0 0 76,0 0 344,-27 23 196,18-17 32,1 1-24,-2-2-304,1 1-240,-2 5-4,4-4-116,4 0 116,-3 0 4,-4 1 8,10-4 60,0 3-64,-3 0-8,-5-6-60,8 3-24,0 2 68,0-3-32,8 3-12,-5-3 56,-3 4-56,10-3-12,-4 3-52,-3-4 4,8 4 60,-1 0 52,0-4-4,-4 6 12,2-1 60,1-2 160,1 0-156,-4 3-56,-1 2 228,1-5-164,4-1-72,-10 2-60,0-1 60,0 0 96,0 1 60,-10-3 28,4 2 8,-5 3-8,1-6-16,-7 4-68,1-1-40,-5-2-52,2 1-8,8-1-12,-2-2-100,3 0-80,7-1-232,-4-1-160,7 0-172,-4 0-88,4 0-40,0 0-216,0-3-889,4-1-1867,-4-3-2384,7 3 679</inkml:trace>
  <inkml:trace contextRef="#ctx0" brushRef="#br1">31472 4131 2608,'0'0'7269,"0"0"-4949,0 0-1364,0 0-496,0 0 228,0 0 344,0 0 365,0 0-217,0 0-340,0 0-212,0 0-100,16 19 8,1-17-36,-4 2-124,-2-1-132,5-3-36,1 0-76,3-3-40,-3-1-92,-1 2-96,1-4 12,-4 1 36,-3-1-28,7-1-32,-7 2 24,-7-1 76,0-3-152,-3 4 4,0-6 44,0 2-92,0-1-64,-6 0-64,-4-1-20,-7 3-28,7 1 48,-9 4 144,8 3 188,-2 0 256,-1 3 248,4 5-64,1 3-24,-1 1 60,-1 3-100,8-2-48,-7 5 12,4 0-24,6-3-52,0 2-68,0 0-52,0 0-48,6-2-28,4-4-68,-4 0 0,2-3-8,2 0-4,-1-1-72,1-3-48,1-2 8,-1 3 52,-4-3-228,11-2-272,-7 0-24,-7-2 36,7-3-512,-3 1-676,3 0-1221,-10-2-1519,10 1-1317,-10 2 1517</inkml:trace>
  <inkml:trace contextRef="#ctx0" brushRef="#br1">21261 5124 1852,'0'0'4821,"0"0"-1925,0 0-1540,0 0-548,0 0 232,0 0 284,0 0-60,-17 29-119,17-18-173,0 0-292,0 1-260,0 1-248,0-1-76,0-2-96,0-1 0,9 1 96,-1-6 40,5 0-136,-3-1 0,4-3-60,-5 0 48,1-7-76,7 2 4,-7-4 32,3 0-20,-9-1 24,6 0-28,0-1-84,-10-2-136,0 2-40,0 0 28,0 0 48,0 1 96,-10-1 64,7 2 76,-8 0 24,1 5 88,-3-1-76,2 5 76,-5 0-84,7 0 72,-2 2-40,-2 5-36,10-5-200,-7 5-100,2-4-113,8 2-467,0-2-484,0 0-808,0 1-2156,0-4-993,0 0 3249</inkml:trace>
  <inkml:trace contextRef="#ctx0" brushRef="#br1">21089 4940 2612,'0'0'9645,"0"0"-6937,0 0-1420,-29-8-615,12 8-201,7 0-60,-7 6 8,1-4-16,2 1-44,-2 1-116,-2 1-60,2 1-128,5 0-56,-2-1-12,4 0-84,2 0 8,3-1-60,1 2-36,3-2-72,0 1 8,0 0 124,3 2 52,1 2 20,6-1-20,0-2-64,-1 0-64,9 3 16,-9-1 8,5 0 92,-1 0 32,-3 0 52,1 1-72,-1-1-16,-1 1 40,-2 0-16,0 0 56,0 2 0,-4-1 8,-3 3-8,0 2 16,6-3 56,-6 5 160,-6-5-60,6 0 60,-10 3 8,10-4 68,-7-3 20,-3 1 12,4-4 96,2 2-20,-5-3-104,1 0-48,-2-2-60,7 0-72,-3-2-28,-5 0-40,8 0-56,-7 0-48,7 0-12,-7-2-184,2 0-160,8 0-172,-9-2-40,9 2-112,0-1-88,0-1-377,0 0-583,0 0-660,9-2-1984,-1 0-129,-5 4 2609</inkml:trace>
  <inkml:trace contextRef="#ctx0" brushRef="#br1">21852 5120 300,'0'0'11505,"0"0"-8281,0 0-1751,0 0-1097,0 0-92,0 0-108,0 0 60,0 0 232,37-12 176,-17 8 44,-3-5-236,3 0-256,-3 2-108,9-2-40,-6-1-40,4 4-8,-4-3-136,0 1-108,-7-1-196,1 6-520,-4-3-392,0 3-621,0-1-1971,-3 2-2505</inkml:trace>
  <inkml:trace contextRef="#ctx0" brushRef="#br1">21963 4949 1788,'0'0'4549,"0"0"-1553,0 0-1240,0 0-880,0 0-68,0 0 352,10 32 204,-10-17-55,6-1-253,-6 4-200,0 4-168,4 3-64,-4-3-184,0 4-184,0-5-12,6-1-196,-6-2-48,0-3-120,0-1 0,0-5-4,4 0-24,-4-5-60,0 3-208,0-6-256,0-1-144,0 0-60,0 0-241,0-7-555,0 4-1588,-4-8-3125,-2 3 2249</inkml:trace>
  <inkml:trace contextRef="#ctx0" brushRef="#br1">22183 4871 156,'0'0'5857,"0"0"-4829,0 0-468,0 0-104,0 0 488,0 0 608,0 0 32,0 0-156,0 0-196,0 0-212,8 39-175,-5-24-77,-3 6 0,0 2-16,6-3-28,-6 7-136,0-4-40,0 2-108,4-3-172,2 0-72,-6-6-16,0 1-32,3-5-40,1-1-12,-4-2-12,7-1 12,-4-4 16,-3 0-16,7-2-12,-4-2-72,-3 0 36,7 0 12,-4-6-8,3 2-52,-1-4 0,1-1-52,-3-2-20,4 2-120,-1-2-16,-6 1 16,7 2 108,-3 1 8,-4 5 16,6 0-72,-2 0-40,-4 2-32,0 0-16,6 4 112,-3-1 108,4 4 212,-7 1 80,3 3-84,5-1-112,-5 1-40,3-1-52,-6-1-4,7-2 0,-7-2-12,10 1-60,-10-4-364,10 0-136,-3-2-148,-4 0-224,4-2-500,-4 0-1097,-3-2-2179,7 0-2741,-7-5 4893</inkml:trace>
  <inkml:trace contextRef="#ctx0" brushRef="#br1">22492 5112 5156,'0'0'7417,"0"0"-5357,0 0-1756,0 0-304,0 0-192,0 0 192,0 0 356,0 0 220,0 0-48,0 0-275,0 0-253,0-6-165,0 6-51,0 0 216,0 0 152,0 0 189,0 0 43,0 0-8,0 0 32,0 0 60,0 0 16,0 0-80,0 0-72,0 0-36,0-4-292,0 1-4,0-1-4,0 3 4,0-4-4,0 2-44,-5 2-48,-1 1-88,3-2-36,-1 2-4,-5 0 28,2 2 36,-4 2 160,8 2 64,-3 5 144,-4-2 76,-1 0-4,11 2-24,-3-1 16,-3 1-16,6-1-12,0 0-36,0-1-148,0-1-52,6-4-8,-3 1-12,8-3 0,-5-2-36,-2 0 44,5 0-4,2-2-4,-4-5-124,2 1 4,-2-1 8,4 0-36,-2-2 40,-9 5 20,7-5-68,-4 3 32,-3 3-36,7-3-60,-7 3 152,0 1 80,0-2 8,0 1 92,0 1-36,0 2-64,0 0-148,0 0-24,0 2-48,0 1 220,0 3 84,0 3 276,0-1 56,0 2 36,0-1-208,0-4-196,0 1-48,3-1-116,4-1-68,3-2-84,-7-2-200,1 0-196,6-2-536,0-7-969,6 2-2703,-13-2-3337</inkml:trace>
  <inkml:trace contextRef="#ctx0" brushRef="#br1">22656 5041 6657,'0'0'6940,"0"0"-4640,0 0-1271,0 0-569,0 0-52,0 0 124,0 0-76,0 0 24,0 0 24,26 2-40,-16-2-96,0 0-76,6 0-96,-2 0-76,-1-2-116,8 0-4,-5 0-4,4 0-156,-13-3-132,2 3-268,2 1-408,-1-1-364,-10-2-777,6 2-923,-6-1-2508,-6-1 95,3 0 4221</inkml:trace>
  <inkml:trace contextRef="#ctx0" brushRef="#br1">22729 4896 2552,'0'0'12433,"0"0"-9280,0 0-2561,0 0-592,0 0 0,0 35 196,-7-23 332,7 3 244,0-4 360,0 3-304,0 1-260,0 1-204,0 0-184,0 2-20,7-2-40,-7-1 12,0 1 24,3-2 28,-3 1-64,3-2-68,-3 2-52,0-5-72,0 1 24,0-3-36,0-2-40,0 0-260,0-4-196,0 0-148,0 1-184,0-3-196,0 0-328,0-5-448,0-1-2005,0-2-2803,0 0 411</inkml:trace>
  <inkml:trace contextRef="#ctx0" brushRef="#br1">23283 5060 5348,'0'0'6489,"0"0"-4637,0 0-1256,0 0-368,0 0 316,0 0 640,0 0 89,0 0-321,0 0-324,0 0-320,0 0-184,11 0-16,-1 0 112,7-3 0,-10 2 0,12-1 0,-8-2-36,5-1-184,5 1 0,-15 0-196,14 0-48,-13-1-124,3 4-476,-1-1-316,2-2-537,-4 2-1119,-7-1-2552,9-1-881</inkml:trace>
  <inkml:trace contextRef="#ctx0" brushRef="#br1">23337 5006 7857,'0'0'6628,"0"0"-3999,0 0-1477,0 0-584,0 37-40,0-23 108,0 4 60,0-7-100,0 5-184,0-6-192,0 1-180,0-5-40,0 2-48,0-1-12,-3-6-60,3 1-308,-6 3-132,6-5-100,0 0-208,0 0-116,-4-7-380,1 3-1589,3-4-3555,-11-1 279</inkml:trace>
  <inkml:trace contextRef="#ctx0" brushRef="#br1">23304 4850 9369,'0'0'4364,"0"0"-2732,0 0-1156,0 0-288,0 0 245,0 0 215,0 0 256,0 0-112,0 0-364,0 0-428,0 0-112,10-11-280,-10 11-88,7 3-252,-7-3-212,0 2-289,0-1-579,0 4-1100,0-4-2889,-17-2 985</inkml:trace>
  <inkml:trace contextRef="#ctx0" brushRef="#br1">23347 4833 1984,'0'0'208,"0"0"2488,0 0-687,0 0-545,0 0-412,0 0-124,0 0-64,0 0 24,-10 31-80,10-24-132,-3-2-44,3 4 4,0-1-20,0 8 0,0-5 113,0 9 15,0-2 88,3 5-32,-3-1 32,0 2-88,7-1-184,-4 2-280,-3-5-196,0 0-84,0-2-12,0-4-48,0 1-36,0-4 0,0-2-16,0 0 16,0-5 36,0 3-88,0-5-288,0-1-276,0 1-168,0 2-184,0-4-304,0-6-445,-10 3-1055,10-6-3769,0 3 1413</inkml:trace>
  <inkml:trace contextRef="#ctx0" brushRef="#br1">23538 4831 3180,'0'0'6673,"0"0"-4381,0 0-1408,0 0-668,0 0 256,0 0 476,0 0 248,0 0-39,0 0-213,0 0-204,0 0-140,10 31-84,-3-20-76,-7 5-12,0-2 36,3 6 144,-3 0-88,0 6-204,-3-6-124,3 1-56,-7 2-4,7-2-36,0-5-84,0 0-12,0 0-8,0-3-40,0-4 48,0 0-4,7-4-4,-4 1-40,-3-5 0,0 1-60,0 0 48,0-2 56,7 0 4,-7 0-12,3-2 8,4-1 4,3-4 0,-6-1-8,-1-1-88,7-2-208,-10 1 16,9 0-76,-1 1 144,-5 1 0,-3 2 148,7 2-36,-7 2 20,0-1 28,0 3-60,0 0 8,0 0 4,0 0 108,3 5 116,-3-1 176,0 2 0,6 1-96,-6-1-76,4 3 4,2-4-40,-2 2 0,3 2-80,-1-6 8,4 3 36,1-1 16,-2-1 8,8-2-60,-7-2 72,3 2-72,0-1-12,-2 2-12,-1-3-36,0 0 0,-3 0 0,0 0 36,-1 0-36,-3 0 32,4 0-56,-4 0-72,-3 0-28,7 0 16,-3-4 20,-4 2 76,6-4-160,-3 1 52,4-3-112,-7 1 24,3-3-16,4 5 40,-7-6 88,0-2 8,0 3 36,0 0 100,0 1 24,-7 1-20,4 2-4,-7 1 96,4 2-36,2 3-52,-3 0 212,-3 0 16,10 0-80,-9 6-56,5-3 32,1 6 112,3 2 60,-7 1 16,3 0-68,4 2-44,0-1-28,0 3 4,0-2-40,11-2 4,-11 0 20,7-1 24,-1 0-92,-3-4-16,7 2-28,1-3-56,-5-1-60,-3-2-12,14 3-136,-13-6-144,-1 0-108,7 0-196,-4 0-232,-2-6-228,2 3-424,-2-4-825,-4 1-2567,7-1-3213</inkml:trace>
  <inkml:trace contextRef="#ctx0" brushRef="#br1">24668 4893 8589,'0'0'2892,"0"0"-1752,0 0-1140,0 0 64,0 0-24,0 0 572,-27 19 228,11-14 20,13-2-220,-8 2-300,5 1-176,-4 1-60,0-2 85,3 1 35,0 3-24,-2-6 0,9 5-148,-4-7-52,4 5-60,0-3 56,0 3 4,0-2 172,0 3-48,0-4-88,0 4-36,4-3-60,-4 0-52,6 1 64,4-2 44,-10 2-4,7-4 8,3 1 0,-3 3 76,2-3-32,-4 0-44,4 2-8,-2 1-76,2-3-92,-9 2-48,4-2-36,-4 2 108,4 2 3,-4 0 57,0 1 92,0 0 0,0 2 52,0 2-12,-4-2-28,0 0 76,-2 2-80,3-1 65,-4 1 139,4-3-12,-3 1 0,1-1 48,-1-2 40,3 0 32,-4-2-48,4 1 76,-4-3 8,4-1-124,-1 5-156,-6-5-72,4-1 0,2 0-4,-2 0-88,3 0-156,3 0-88,-8 0-88,8 0 0,0-1-28,0-3-252,0 1-685,0 1-707,0-5-1056,8 5-2005,-5-2 1149</inkml:trace>
  <inkml:trace contextRef="#ctx0" brushRef="#br1">24367 4998 5216,'0'0'3093,"0"0"991,0 0-2364,0 0-520,0 0-103,24 27 75,-24-15 0,3 1-188,-3 3-252,0-2-268,0 1-244,0-2-112,-3-1-48,-3-3-60,6-1 0,0-1-96,-5-2-64,2-1-168,3-1-208,0-1-172,0-2-128,-6 0-128,2-2-433,4-5-1423,-6-1-3028,6 0-1253</inkml:trace>
  <inkml:trace contextRef="#ctx0" brushRef="#br1">24394 4815 6037,'0'0'5576,"0"0"-3556,0 0-992,0 0-496,0 0 84,0 0 141,0 0 3,0 0-116,0 0-236,0 0-408,0 0-200,10-13-332,-10 13-176,0 0-473,0 2-179,0-2-296,0 3-632,0 3-2100,0-6-97,7 3 2905</inkml:trace>
  <inkml:trace contextRef="#ctx0" brushRef="#br1">24890 4981 508,'0'0'364,"0"0"5829,0 0-4741,0 0-556,0 0-56,0 0 320,0 0 236,0 0-96,0 0-100,-31 9-27,22-1-153,9 0-152,-8 0-204,-2 3-160,4 1-112,3 5 48,-4-3-88,3 3-72,4 2-60,0-5-88,0 1-68,0-3-52,4-1-12,-4-3-64,7 1-20,-4-6 76,3 2 8,4-4 4,-7-1 68,2 0-20,4 0-44,1-6 32,-3 3-40,-4-6-60,8 1-40,-5-3-32,4 1-100,-10-1-12,3-1-160,0-3-12,-3 1 0,0-3-24,0 1 156,0 1 112,0-1 172,0 3 12,0 0 136,-3 3 12,0 3 0,3 3-156,-7 2-4,4 2-72,-3 0-84,6 0-68,-4 4-48,4 1 52,-7 3-4,4 1-100,3-2-296,0 2-509,0-2-587,0 1-788,0-5-1936,0 2-697</inkml:trace>
  <inkml:trace contextRef="#ctx0" brushRef="#br1">25140 5054 692,'0'0'5961,"0"0"-3029,0 0-1240,0 0-884,-7 32-180,7-14 60,0-4 200,-3 3 12,-3-5 4,6 3-175,0-2-193,0-3-176,-4-2 0,4 1-52,0-6-124,0 3-72,-6-5 60,6-1 148,0 0 208,0 0 324,0 0-240,0 0-64,0 0-28,0-5-120,0 0-196,0-2-116,0-3-16,0 0-24,0-1-48,0 0 0,0-1-8,0 0-164,0-1 40,0 1-24,0-6-4,6 4-44,-2-2 36,-4-1 20,6 0-32,-3 1-28,-3-1 88,7 0 20,-7 3 16,3-3 84,5 5 36,-8-3 36,3 3-64,-3 1 80,6 0-40,-6 2-8,4 0-40,2 3-72,-6 1 20,3-1 4,0 5-12,-3-1-48,0-4-76,11 6-24,-11 0-48,0 0 24,10 0 0,-10 0 0,6 0 24,-6 6 48,4-4-12,3 4 0,-7-3 52,3 6 120,4 2 72,-7-1 52,0 3 48,3 1-24,-3-1-16,0 2 4,0-4-124,0 1 48,0 3-52,0-4-8,0 0-4,0-3-124,-3 0 128,3-1 0,0-1-56,-7 0 56,7-2 4,-3-2 108,3 0-16,-7 2-32,7-1 8,-4-3-64,-2 0-4,6 0 68,-10 0 16,10 0-76,-11 0-12,11 0-48,-3 0-64,0 0-48,3 0-96,-6 0-76,6 0-72,-4 0-64,4 2-224,0-2-304,0 0-385,0 1-203,4 2-280,2-3-548,-3 0-1649,0-3-167,8 0 3036</inkml:trace>
  <inkml:trace contextRef="#ctx0" brushRef="#br1">25361 4969 4864,'0'0'5713,"0"0"-3353,0 0-1416,0 0-740,0 0 12,0 0 224,0 0 268,0 0 200,0 0-135,0 0-301,0 0-248,0-2-172,0 2-52,0 0-60,0 0 60,0 2 112,0-1 96,0 3 100,0 3 36,0 1-12,0 1 24,0 1-60,3-2-16,0 3-60,7-3 36,-2-2-96,-5 1-96,7-1-64,-1-3-52,-1 0 52,2-1 4,-10 0-4,9-2-84,-9 0-40,0 0 40,3-2 84,-3 0 4,4-1-4,-4 0-96,0-3-128,0 1-44,0-1 72,0 4-108,0-5 120,0 6-76,0 1 28,0 0-52,0-2 0,0 2-4,0 0-44,0 0-68,0 0 4,0 0-57,0 2-51,0-2-88,-4 1-268,1 4-348,-3-3-444,3 0-1008,3-2-657,-10 2-807,2-2 2824,42-14 1300</inkml:trace>
  <inkml:trace contextRef="#ctx0" brushRef="#br1">25477 4914 288,'0'0'6357,"0"0"-5057,0 0-976,0 0-272,0 0 412,0 0 588,0 0 312,0 0 12,0 0-256,0 0-296,0-12-252,0 12-172,0 0-160,0 3-140,0 4 252,0 1 189,0 4 107,0 5 60,-6 3-44,3 0-84,-4 1-104,7-1-132,-9 4-40,-2-1 24,7-3 148,1 1 0,-6-1-100,2 0-136,-4-3-20,8-1-88,3-2-36,-6-3-24,6-1-72,0-3-4,0 1-44,0-4-168,0 0-172,0-1-108,0-3-164,0 0-44,6 0-192,-6 0-100,3-3-828,5-5-1105,-8 0-3307,0 1-881</inkml:trace>
  <inkml:trace contextRef="#ctx0" brushRef="#br1">25641 4920 1892,'0'0'10833,"0"0"-8029,0 0-1435,0 0-573,0 0-328,0 0-24,0 0-48,0 0-52,0 0-112,0 0-96,0 0-124,-26 0 84,16 9 40,3 3 168,-2 5 220,-1-3 136,-1 4-176,5 2-132,-4-2-108,3 2-76,7-4-60,-4-1 4,4 0-16,0-3-36,0-2-60,4-2 0,3 3-84,-4-5 12,4 0-40,-1-1-32,5-4 0,-5 2-40,4-3-44,-7-3-28,7 2-96,7-6-244,-10 3-272,-1-2-320,5 0-708,-8 0-773,4 1-2015,-4 2-885</inkml:trace>
  <inkml:trace contextRef="#ctx0" brushRef="#br1">25735 5109 796,'0'0'456,"0"0"5685,0 0-4209,0 0-832,0 0-392,0 0 296,0 0 108,0 0-96,0 0-180,0 0-108,0 0-23,7 26-57,-3-26-76,-4 0 20,0 0-120,6-4-116,-2-3-100,2 1-72,-6 0-12,7-2-76,-7-1 4,6-1 84,-2 0-136,3-5-36,-4 3-12,4-1 100,-4-3 56,3 3-32,-2-3-16,6 5 88,-3 1 0,-7 1 8,6 3-104,-6 1-52,7-1-36,-4 4 0,-3 2 36,0-1-48,0 1-8,8 1-112,-5 5 120,-3 3 140,0 2 164,6 3-12,-6 3-40,0-1-80,0 0-104,0 2-68,0-2-60,3-1-12,-3-5 8,0 0 4,7-1 48,-4-2-72,-3-2-108,8-1-236,-5-4-156,3 0-48,-6 0-4,4 0-100,-1-6-508,-3 0-845,6-4-1735,-2-3-1476,-4 7-193</inkml:trace>
  <inkml:trace contextRef="#ctx0" brushRef="#br1">26030 4998 4760,'0'0'8301,"0"0"-6105,0 0-1556,0 0-492,0 0 120,0 0 345,0 0 395,-34 23-60,28-16-284,-4 2-296,-1 2-172,8-2-16,-3 2-92,6 1 8,-7-3-36,7 1-48,0-3-12,0 2-72,3-6-48,1 2 8,-4-4 72,9-1 40,-1 0 72,-5-1-48,7-4-24,-1-1-4,2 0-56,-4-3-24,2-2-88,-2 4-36,-7-4-72,11 0-52,-11 2 84,0 0 76,6 0 168,-6 6 4,0-3 116,3 4 8,-3 2-88,0 0-36,0 0 0,-3 6 72,-3-1 360,6 6 128,-11 4-96,11-3-168,-7 5-56,7-5-44,0 3-116,-6-3-80,6-1-108,0-2-124,0-1-412,6-4-56,-6-2-120,7-2-180,-1 0-244,-1-5-1165,4-3-3439,1 4-945,0-8 5305</inkml:trace>
  <inkml:trace contextRef="#ctx0" brushRef="#br1">26200 4810 4680,'0'0'8441,"0"0"-6385,0 0-1452,0 0-492,0 0 152,0 0 453,0 0 263,0 0 32,0 0-44,-10 26-196,10-12-152,0-2-48,-3 6-16,3 2-36,-6 0-132,6 3-36,0 3-76,-11-5-32,11 5-88,0-3 0,0 0 12,-3-2-112,3-2-56,0-3-60,0 1 0,3-5-24,-3-1 12,0-3-12,0 1-204,7-6-316,-7 1-136,4-4-144,-4 0-76,0-6-276,6 1-1280,-3-8-2765,-3 2-2848</inkml:trace>
  <inkml:trace contextRef="#ctx0" brushRef="#br1">26388 4960 11461,'0'0'6157,"0"0"-4357,0 0-1396,0 0-328,0 0 240,0 0 220,0 0 280,0 0-184,0 0-256,0 0-100,-7 14-92,-3-7-88,6-1-84,-5 3-8,-1-4 0,-1 2-8,8 1 4,-4-3-60,4 1-12,-3 0 0,6 0-40,0 3-44,0-3-48,0-3 68,0 6 28,0-5-12,0 3 8,6-1 28,-3 0 12,4 0 24,-4-4 48,5 5 8,1-3 4,-5 0 0,-1 0-4,3 0-8,-2 0-4,-4 1-92,7 1-16,-4-3 88,-3 3 24,0-1 96,0 2-44,-3 1 20,-4-1-12,-3-2 36,7 4 4,-1-1-4,-5 1-36,-2-4-56,1 2 4,4-1-8,2-4-8,-3 2-52,7 1-160,-3-5-84,3 0-60,-7 0-72,7 0-140,0 0-192,7-6-500,-4 1-1041,-3-3-1707,7-2-1724,-3 3 7</inkml:trace>
  <inkml:trace contextRef="#ctx0" brushRef="#br1">27163 5027 3300,'0'0'4649,"0"0"-1765,0 0-932,0 0-740,0 0-592,0 0-92,0 0-24,0 0 36,0 0-111,-22-31-117,17 24-76,-4 5-24,-1-4-76,0 4 12,-1-3-36,2 3 12,-4 0 12,2 1-12,-5 1 0,5 0-112,1 0 112,-3 1 0,3 5-40,0-1 140,0 1 156,1 3-136,4 1-108,-1 3 24,-4 1 72,10 3 60,-3 1 208,0 0-60,3 2-268,0-2-100,6 2 24,-6-6-96,10 1 0,1-3-48,-2-2-12,1-3 0,7-2-28,-4-1-8,0-4 48,4-4-36,-7-1-4,7-4-8,-7-2-16,0 0-8,1-2 24,-5-1-16,4 1-32,-7-2-40,3 5 12,-6-5 0,5 3-96,-5-1-40,0 3 160,0 2 124,0-1 24,0 5 136,-5-1-16,5 3 40,0 2-160,0 2-132,-6 3 20,3 3 112,-4 5 380,7 3 120,-3 3-60,-3 5-84,6-2-88,0-1-76,0-1-104,6-3 32,-6-1-72,10-7-36,-7-3-12,3 1-168,2 0-100,2-6-136,-1-1-264,-2 0-340,-3-1-920,6-6-849,-4-1-2795,-6 2-1385</inkml:trace>
  <inkml:trace contextRef="#ctx0" brushRef="#br1">27384 5115 3844,'0'0'6729,"0"0"-4945,0 0-696,17 34-36,-17-19 324,7-3 37,-7 1 35,0 0-368,7-4-360,-7-1-132,3-5-104,-3 4-96,0-5-84,0 0-72,0-2 56,0 0 148,0 0 304,0 0-116,0 0-164,0-2-100,0-4-120,0 0-96,0-6-56,0 0-12,0-1-68,0-2 32,0 1-32,0-4-16,0-1-32,-3 0-32,3 2 8,-7 1 52,7 0-96,0 1 36,0 3-12,0-1-36,-4 4 12,4 0 36,0 6 0,-3-3 12,3 1 56,0 1-4,0 2 4,0 1-4,0-1-64,0-1-36,3-1-76,1 2-44,-4 2 0,7-4 12,-4 2 20,7 2 40,-1 0-12,-1 0-4,5 0 16,-3 2-24,4 2 36,-5-2-136,1 2-132,-2 1-196,1-2-244,1 1-444,-10-1-600,11 1-497,-11 0-59,0-2-1596,0 2-1721,0-1 2857</inkml:trace>
  <inkml:trace contextRef="#ctx0" brushRef="#br1">27682 5045 6869,'0'0'5908,"0"0"-3760,0 0-1468,0 0-456,0 0 433,30 11 523,-23-11 180,3 0-344,-4 0-356,5 0-308,-5-2-216,-2-2-128,2 2-8,-3-5-4,5 3 4,-5-3 0,-3 2-4,7-4-68,-7 1-64,0-1-8,0 0 32,0 2-8,-7-4 20,4 3 96,-5 0 4,-1-1 12,5 2 196,-5 1-36,1 3-4,2 1 4,-11 2 24,14 0-28,-4 5-56,-3 4-16,0 2 60,10 4 28,-9-1 80,9 2 184,0 4-120,-5-2-84,5 1-136,0 0-12,5 0-88,-5-5 4,9 2 72,-2-3 12,-4-3-96,7 1-12,-3-3-84,-4-1-12,7-2-60,-3-1-28,-1-1-192,-6-1-84,11 0-72,-11 0-52,0-2 0,6 0-100,-6 0-300,0-4-1617,0-1 593,0-1-2392,0 1-1885</inkml:trace>
  <inkml:trace contextRef="#ctx0" brushRef="#br1">28284 4989 1068,'0'0'7705,"0"0"-5377,0 0-904,0 0-456,0 0 136,0 0 208,0 0-83,0 0-53,0 0-140,0 0-132,37 21-136,-31-19-100,5 2-72,5-1-40,-3-1-108,4-2-96,0 0-112,3 0-116,-3 0-124,3-2-68,-3-1-28,-7-1-36,10 0-60,-4-1-40,-9 0-44,10 0-124,-7 1-108,0 0-100,-6 0-100,2 2-220,4-1-448,-10-1-572,0 2-689,0 1-1463,3-1-1753</inkml:trace>
  <inkml:trace contextRef="#ctx0" brushRef="#br1">28602 4764 1712,'0'0'4,"0"0"2268,0 0-135,0 0-449,0 0-572,0 0-80,0 0 8,0 0-80,0 0-120,0-29 0,0 22-172,0 4-104,0-3-88,-4 1-4,-2-3 20,6 3-123,-4 0-109,1 3-52,-7-5-16,4 5-88,-5-2-108,1 4-124,-10 0-48,13 0-40,-12 0 88,2 4 36,-4 1 12,5 1 32,-1-3 44,-3 6 72,10 0 116,-3 0 88,0 2 68,2 1 104,4 2 60,-2 0 80,-1 2-36,10 1-12,-4 4-28,-3-1 120,7 3-36,0 3-124,0-6-72,7 1-84,-3-1-40,-4 0-32,0-3-52,7-3-96,-7-1-48,3-1-36,-3 1 100,0-3-112,0 2-8,0-1-40,0 0-28,0 1 72,0-3-104,0 0 12,0 2-24,0-2 0,0 0-64,0 0-8,0-5-220,-3 3-36,3-4-136,0 3-168,0-3-260,0 1-464,-7 0-609,7-4-735,0 0-2044,0 0-873,0-11 2793</inkml:trace>
  <inkml:trace contextRef="#ctx0" brushRef="#br1">28722 4725 432,'0'0'1836,"0"0"4953,0 0-4697,0 0-1036,0 0-392,0 0 0,0 0 48,0 0-40,0 0 20,0 0-24,0 10 17,3 1 23,1-2 84,-4 6 72,0 2-32,10 2-112,-10 6-40,0-3 36,10 5-36,-10 2-16,0-6-84,6 5-40,-2-1-152,-4-6-88,6-1-108,-6 0-72,5-6-48,-5 1-72,6-7-8,-6 2-76,0-1 24,3-5 0,-3 3 12,0-6-36,7 3-108,-7-1-180,0-2-40,0-1-8,0 0-28,0 0-60,0 0-84,0 0-52,0 0-132,0 0-408,0-1-936,0-7-2461,0 5-2559</inkml:trace>
  <inkml:trace contextRef="#ctx0" brushRef="#br1">29013 4976 184,'0'0'8493,"0"0"-6305,0 0-1252,0 0-164,0 0 300,0 0 296,0 0 53,0 0-113,-27 3-272,21-1-176,3 4-124,-7-3-92,-1 6 36,5 0 24,-4 2-84,7-3-76,-5 2-148,-2 3-80,10-3-100,0-2-84,0 3-36,0-4-48,0 2-48,0-5-4,10 3 4,-10-4-8,11 3-52,-1-6 0,-1 0 12,2-3-48,5-3-24,-9-3-48,4-2 0,-2 4-28,-2-6-32,2 3-16,-4-1-20,1 1 20,4 0 52,-10 1 60,0 1 88,0-1 44,0 6 48,0-4-36,0 5 48,0 2 24,0 0-84,0 0 60,-7 2-12,4 2 0,-3 4 112,6 3 20,-5 2-12,5-1-8,-6 1-4,6 1-12,0-3-24,0-1-56,6 0-64,-1-6-64,1 3-212,4-4 60,-10 3 56,6-6-212,5 0-236,-1-3-216,-4-1-64,4 0-852,1-3-1045,-1-1-1903,-4-1-2257</inkml:trace>
  <inkml:trace contextRef="#ctx0" brushRef="#br1">29241 4923 11345,'0'0'4364,"0"0"-3535,0 0-829,0 0 4,0 0 184,0 0 684,0 0 484,0 0-252,0 0-516,0 0-392,0 0-16,-11 2 28,15 2 72,3-1 36,-7 3 84,6-3-48,1 2-112,-4-2-32,8 0-16,-1-3-24,-1 2-44,9-2-28,-9 0-24,4 0-72,1-2-4,-4-1-56,7 0-12,-7-2-24,3 4-40,1-1-80,-8-2-184,4 2-144,1 2-172,-1 0-148,-10 0-300,3 0-808,0 2-2133,-3 2-2035,0-2-1053</inkml:trace>
  <inkml:trace contextRef="#ctx0" brushRef="#br1">29247 4755 756,'0'0'8293,"0"0"-5493,0 0-1088,0 0-772,0 0-156,0 0-20,0 0 29,0 0-69,0 0-68,0 0-4,0 0 96,10 20 120,-10-8 8,0 5-12,7 1 20,-3 5-76,-4 3-120,0-1-132,0 2-100,0-1-140,0-1-88,0-1-48,0-6-112,0-1-68,6-2-4,-6-3-80,0-4 0,4 1 36,-4-3-24,0-3-48,0 0-196,0-1-104,0-2-88,0 0-56,0 0-40,0-5 0,0-2-280,6-4-980,-6-3-2265,3-5-1847,4 3-2613</inkml:trace>
  <inkml:trace contextRef="#ctx0" brushRef="#br1">29381 4710 5216,'0'0'6621,"0"0"-3501,0 0-1135,0 0-893,0 0-240,0 0 32,0 0-16,0 0-28,0 0-160,0 0-184,0 38-144,0-29-76,3 4-32,-3 0 8,0 1 52,0 4 68,0 0-48,0 2-56,0 1-76,0 3-72,0-2 0,0-1-36,0-1 120,7 0-68,-7-3-136,3-3-64,-3 1-56,0-5 0,0-2 36,8 1-24,-5-6-216,-3 4-100,0-5-56,0-2-112,0 2-24,6-2 8,-6 0-168,0-4-624,4-4-1456,-4 0-2249,0-3-2544</inkml:trace>
  <inkml:trace contextRef="#ctx0" brushRef="#br1">29508 4954 4520,'0'0'8365,"0"0"-6773,0 0-1568,0 0 40,0 0 380,0 0 1017,0 0 251,34 7-552,-28-7-512,4 3-292,1-3-76,-1 0 24,-4 0 48,4-3 24,-3 2-144,-4-1-160,4-2-72,-4 2 0,4-1 0,-7-3 0,0 3-156,0 1-16,0-5 16,0 1-16,-7-1 28,4 1-4,-4-3-32,-3 6 44,0-4 64,4 5 24,-4 0 48,-1 2 0,1 2 8,4 3 208,6 1-56,-3 2 48,-4 5 48,7 2-40,0-1-20,0 3 12,0-1-40,0 0-168,0 2-24,7-7-108,-4 4-52,-3-4-108,10-1-36,-4-4-48,-3 1-76,5-3-148,2-2-208,-4-2-156,4 0-512,0-6-1365,0-3-3107,0 3-621</inkml:trace>
  <inkml:trace contextRef="#ctx0" brushRef="#br1">29762 4990 9037,'0'0'5744,"0"0"-4424,0 0-927,0 0 7,7 37 656,-3-29 556,-1-2-196,-3 1-260,6-1-444,-2-4-264,-4-1-108,0 2 24,9 1 20,-9-4-12,0 0-56,11-2-88,-11-3-72,7 2-72,-7-3-36,3-3-4,3-2-44,-6 2-12,0-2-36,0-1-24,0-3-24,-6 1 48,6-4 48,-3 7 4,3-4 92,-7 2 12,7 3-12,0-1 12,-3 2 4,3 3-28,0 3-24,0-3-48,0 5-4,0 1 52,0-2 36,0 2 36,0 0-60,3 0 0,-3-2-72,7 2-56,-4-4-52,7 4-12,0-3 36,3 3-12,-3 0-36,1 0-40,5 0-8,-6 0 12,0 0-36,3 0-48,-2 0-64,-1 0 4,-7 0-64,4 0-32,-4 0-112,-3 0-196,6 0-304,-6 0-652,-6 0-352,3 0-281,-4 0-527,4 3-2704,-4-3-717</inkml:trace>
  <inkml:trace contextRef="#ctx0" brushRef="#br1">30160 5116 2968,'0'0'772,"0"0"2533,0 0-1057,0 0-932,0 0-336,0 0-148,0 0 52,0 0-184,0 0-108,0 0 80,0 0-32,-20-7-172,20 7-131,0 0-49,-6 3-64,6-3-124,0 3-88,0-3 24,0 0-36,0 0-172,0 1-40,0-1-12,0 0-28,0 0 27,0 2 9,0-2-24,0 0 104,0 0 128,0 0-96,0 0 104,0 0 116,0 0-28,0 0-80,0 0 92,0 0 48,0 2 20,0 1-40,0-3 21,-3 0-13,3 1 4,0-1 20,-8 0-24,8 2 4,0 1-132,0-1-8,0 0-124,-3 0-16,3-2-72,0 2-48,0-2-9,0 1 5,0 2-12,0 0-100,0-3-292,0 0-184,-6 1-344,6-1-628,0 0-1480,0 0-1605</inkml:trace>
  <inkml:trace contextRef="#ctx0" brushRef="#br2">19658 6166 2948,'0'0'872,"0"0"4033,0 0-2809,0 0-668,0 0-396,0 0-88,0 0-12,0 0 12,0 0-103,0 0-205,0 1-128,0-1-52,0-1-52,0-1-132,8-1-112,-5 0-64,-3 0-32,9-1-4,-2 0 12,7 1 52,-1-4-12,-3 1 20,10-1 4,-4 1-64,2 2-60,1-1-12,-2 4-8,-4-4-76,4 4-76,-10 1-84,3 0-12,0 4 44,-3-2 28,-7 1 76,3 4 108,-3 1 68,0 1 68,0 2 108,0 1 160,-3 5-72,-4 1-76,7-2 0,-10 3 0,0 4 84,7-2 12,-7-1-96,-1 0-96,8 0-4,-7-1-72,4-2-36,3-3 12,-5 3 28,5-6-76,-4 1 84,4-2-92,-3-2-4,6 1 12,0-3-12,-4-1 4,1-2-4,3 2-12,0-5-48,0 0 56,0 0-4,0 1 8,0-1 4,0 0-4,0 0-84,0 0 72,0 0-52,7 0-20,-7-1 72,9 1 4,1 0 8,-2 0 12,1 0 36,1 0 88,1 0 176,2 0-188,-4 1-76,5-1-36,-7 0 60,6 0 0,-2 2-64,2-2-4,-4 4-4,-2-3-60,-3 1-36,3-2-52,-4 0-80,3 2-16,-6 2 52,0-4 56,3 3 4,-3-3-12,0 2-76,0 0-132,0-1-16,0 2-92,-3-1-92,3-2-244,0 0-388,-6 1-929,6-1-1999,-3 0-2757</inkml:trace>
  <inkml:trace contextRef="#ctx0" brushRef="#br2">20013 5998 3544,'0'0'104,"0"0"2981,0 0-1241,0 0-896,0 0-340,0 0 100,0 0 116,0 0-104,0 0 108,0 0-164,0 0-96,20 23 140,-13-7 212,3-2 81,-1 6 103,2 6-32,-1-1-164,-1 0-176,5 4-124,-4 0-76,0-1-8,1 1-160,-2-5-112,-2 2-144,-4-3 28,4 0-16,-7-2 24,0-1 0,0-1 0,0-2-56,-7-1-40,4 2 36,-7 0-72,4-4-12,-5 3 4,-2-5-4,3 1-96,-1-3-88,2-4-116,6 0-124,-4-1-120,4-3-100,-5 0-84,8 0-136,0-2-448,0 0-688,11 0-729,-11 0-235,10 0-2100,-4-2 595</inkml:trace>
  <inkml:trace contextRef="#ctx0" brushRef="#br2">20833 6062 912,'0'0'16,"0"0"2524,0 0-479,0 0-917,0 0-116,0 0 164,0 0-272,0 0-144,0 0-160,0 0-140,-8-5-76,8 5-144,0 0-116,0 0-64,0 0 92,0 2-52,0 3 24,0-1 216,0 7 192,0-1 36,0 0 60,0 7 212,0 2 145,4 1-57,0 5-116,-4 0-64,9 4-128,-9-1-224,10-1-56,-3-1-172,-3 0-76,6-6-100,-4 0-8,4-2-4,-3-4-8,3-1-36,-4 0 44,-2-5-72,5-2 4,-1-2 24,2 1 40,-7-5-64,3 0-136,1 0 124,0-2-16,-3-1-32,5-5-64,1-1-136,-2 1 16,1-4-56,-5 2-44,12-5-28,-12 1 48,-1-3-24,7 3 32,-4-4 28,-2 4-5,3-1 1,-3-2 0,2 3 136,-6-2 116,3 1 104,-3 1 8,0 1 8,0-2 40,0 3 40,0 1 12,0 1 76,0 2 0,0 3 152,0-1-23,0 6-45,0-1-136,0 1-124,0 0-188,0 1-100,0 1 288,0 7 40,0 0 148,0 6 188,0 2 56,0 2-56,7 2-104,-7 2-76,9-2-96,-9-1 36,8-1-124,2 0-12,-1-1-60,2-5 60,5-3 76,-6-1-72,7-3 44,-7-4 0,7-2 16,3-2 32,-14-4 28,11-4-12,-4-1-16,-2-4-88,-1 1-8,3-1-4,-2 1-56,-5-6-52,-3 4 52,-3 0-52,7-1-20,-7 1 56,0-2 68,0 2-52,-7-1 8,7 2 48,-3 1-44,-3-2 48,2 3 12,-3-2 88,4 1-28,-1 4-20,-2-1 44,3 2-20,-4 0 84,4 0-88,-5 5-72,8-3 0,-3 4-48,-3-2-52,6 4-48,0 1-24,0 0-48,0 0-140,0-3-184,0 3-40,-4 0-121,4 0-175,0 3-332,0-2-472,0 4-528,-6-2-1680,6 4-429</inkml:trace>
  <inkml:trace contextRef="#ctx0" brushRef="#br2">21495 6268 784,'0'0'6949,"0"0"-5085,0 0-584,0 0-340,0 0-8,0 0 76,0 0-32,0 0-92,0 0-140,0 0-247,-8-14-197,5 14-100,0 2-40,3 4 52,-10-3 72,4 6 112,-5 2 132,11 1 52,-10 3-116,7-3-72,-3 5-64,6-5-120,-4 5-40,4-5-124,0-1-44,0-2-88,4 0 76,-4 0-48,9-5-12,-2 0-4,4-4 16,-8 0 12,13-2-36,-10-4 20,5-3 56,-1 0-4,0 0-44,-4-3 56,-2 1 0,3 0 0,-4-1-12,4 2-60,-7-1 0,3 3 72,-3 2 0,0-1 60,0 3 48,0 3 16,-3-2-64,3 3-60,0 0-80,0 0-128,0 4 72,-7 0 64,7 3 60,-3 3 12,3 0 48,-7 1-40,7 1-8,0 1-12,0-4 0,0-2-112,0 2-20,0-3-16,0-4-196,7 5-12,-7-7-64,3 2-96,4-2-204,-1 0-228,2-2-413,-5-4-427,7 3-188,-4-3-2048,-3 1-733</inkml:trace>
  <inkml:trace contextRef="#ctx0" brushRef="#br2">21682 6399 2632,'0'0'1368,"0"0"1745,0 0-1633,0 0-652,0 0 64,0 0 472,0 27 96,0-22-516,0 1-352,3-4-100,-3 1-36,3 4-16,-3-5 101,0 0 19,0 0-188,0 0-36,8-2 24,-8 0 8,0 0-12,3 0 0,-3 0 40,0 0-32,0 0-32,0-4-52,0 0-36,6 1-60,-6-4-64,4-1-12,-4 1-32,0-4-4,0 4-68,0-4 56,0 0-52,0-1 0,0 1 76,0 0-20,0 0 20,0-2-72,0 2 36,0 2-12,0 0-36,0 3-12,0-2-36,0 1 40,0 3 8,0 0 96,0-1-84,0 4-4,0-4 0,0 5-4,0-1-4,0-1-4,0 2-56,0-3-24,6 3-40,-6-3 4,3 3-60,-3-1 20,8 1-24,-5 0 40,7 0-28,-4 0-36,1 0-60,0 0-88,-4 0 28,7 0 20,-10 1-12,10 2-48,-10-3-52,6 0-24,-1 3-104,-5-3-237,0 0-451,0 0-336,0 0-292,0 2-160,0-2-248,0 0 23,0 1-307,0-1-40</inkml:trace>
  <inkml:trace contextRef="#ctx0" brushRef="#br2">21896 6399 2856,'0'0'6393,"0"0"-4893,0 0-1168,0 0-240,0 0 128,0 0 380,0 0 92,0 0 36,0 0-128,0 0-172,0 0-124,3 14-88,-3-14-64,0 0 0,0 0 24,0 0 36,0 0 52,0 0 128,0 0-67,0 0-73,0 0-116,0-2-24,0 2 36,0 0 16,0 0-80,0 0-72,0 0 52,0 0-52,0 0-12,0 0 0,0 0-48,0 0 32,0 0-32,0 0 36,0 0 8,0 0 4,0 0 148,0-1 64,0 1 36,0-4-240,0-1-8,0 1-64,7-5 64,-4 2 52,-3-4-44,0 2-4,7-1-4,-7-2-8,3-1 8,4 1 8,-3 1 64,2 0 16,-3 2 36,4 2 12,-7 1-40,0-1 4,3 6 24,0-1 36,-3-1 36,0 3 12,0 0-72,0 0-136,0 0-112,0 0-84,0 0 12,0 6 184,8-4 0,-8 5 136,3-2 0,-3 3-64,0-2-60,7 0 48,-4 0-8,-3 3 20,0-3-12,6 0-52,-2 0-8,2-1 0,-6 1 4,4-3 48,3 4-4,-7-5-44,3 3 44,3-2-36,-6 0-8,0-1-4,0 0 0,4 0-12,-4-2-72,0 0 36,3 0 36,-3 0 12,0 0 4,0 0-4,0 0-80,0 0-16,0-2-4,0-5 0,6 5 52,-1-4-48,-5 3 84,0-6-64,6 0-60,-3 1 136,-3-1-8,10-1 0,-10 2-52,7-4 52,-3 1-4,6 0-64,-4 4 16,-3-2 52,1 3 0,-4-1 0,10 6 8,-10-4-4,0 5 0,0 0-108,7 0-36,-4 3 148,-3 0 60,0 2 152,10 1 84,-10 3 72,6 0-136,-2 2 0,3 1 76,3 3-52,-4-4-24,1 1 168,4 3-8,-2-3-140,1-2-68,1-1-52,2 2-20,0-4-52,-3-2 12,0 1 0,6-4-24,-5 3 12,-1-3 4,-4 0-56,1-2 36,-3 0-44,6 0-48,-10 0-40,6 0-56,-6 0-244,3 0-112,-3-2-132,0 0-212,0-3-272,-3 3-332,3-2-681,-6 0-1767,2 1-1628,-2 2-13</inkml:trace>
  <inkml:trace contextRef="#ctx0" brushRef="#br2">22785 6251 1436,'0'0'7833,"0"0"-5573,0 0-876,0 0-544,0 0-204,0 0 148,0 0 8,0 0-39,0 0-169,0 0-172,-19-27-152,9 25-112,-1 2 0,1-3-24,4 3 60,-11 3 36,7 2 100,0 1 76,0 0 44,0 3-148,3 5-48,-2-4-12,1 4-36,5 1 0,3-1-64,0 1 4,0-2-16,0 2-24,11-3-96,-2-1 0,-2-1-84,3-2-48,0-5 32,6 3-20,-6-6 32,7 0 28,-7-2 12,1-5-48,5 1-16,-6-3-32,1 4-64,-2-6 36,-5 2-12,-1 0 64,-3-2 32,9 1-56,-9-4-16,0 4-36,0 0 12,0-2 48,0 3-12,0-2 68,0 5 80,0 3 136,0 3 0,0-3 24,0 3-160,0 0-208,0 3-112,0-1 208,0 5 112,8 4 272,-8 0 84,3 1-136,-3 3-24,0-1-60,7 1-64,-4-3 28,-3 1-28,6-2 160,-2-4-120,3 0-64,3-1-48,-10-2-124,3-3 4,0 3-224,-3-4-108,0 0-212,7 0-176,-4-4-316,-3 1-681,0-1-1323,0 0-3008</inkml:trace>
  <inkml:trace contextRef="#ctx0" brushRef="#br2">23049 6292 5044,'0'0'7509,"0"0"-5573,0 0-1356,0 0-316,18 28 440,-18-16 985,3 0-209,0 3-560,-3-4-420,0 0-404,0-1-96,7-2-72,-7 1-40,3-6-56,-3-1-236,0 3-220,0-5-52,0 0 44,0-5-48,0 0-849,7-6-1319,-3-4-3196,-4 3-25</inkml:trace>
  <inkml:trace contextRef="#ctx0" brushRef="#br2">23113 6080 3148,'0'0'8165,"0"0"-5669,0 0-1420,0 0-860,0 0-52,0 0 0,0 0-116,0 0-48,-10 34-228,10-26-172,-3 1-360,3-2-772,-6 2-1000,6-3-3337</inkml:trace>
  <inkml:trace contextRef="#ctx0" brushRef="#br2">23274 6397 3344,'0'0'7545,"0"0"-6505,0 0-936,0 0-100,0 0 380,0 0 512,0 0 108,0 0-232,27 0-168,-24-4-128,3-1-207,5-2-157,-11-1-40,3 3 28,1-2 112,-4-1 164,6-1 180,-6 4 112,0-2-92,3-1-60,-3 4 60,0-4-40,0 1-48,0 3-76,0-2-48,0 2-36,0-2-96,0 2-124,0-3-40,0 1-68,0 0-4,0 0-8,0-3 4,0 3 0,0-2-100,0-1-36,7 1 44,-4 1 52,-3 2 36,0-3-48,8 7 52,-5-5-64,-3 4 60,6 2-36,-6-2-28,4 2 28,2 0-24,-3 0 0,8 0 24,-1 0 0,-1 2 44,1 0 4,1 4 0,-1-5 12,10 2-4,-13 2 0,2-4 0,9 1-8,-9 0-64,-5 1-68,5-3-88,-1 0-180,-8 0-4,0 0 28,0 0-4,0 0-60,0 0-224,0 0-524,-8-5-941,5 3-1063,-7 1-2964,4-4 135</inkml:trace>
  <inkml:trace contextRef="#ctx0" brushRef="#br2">23936 6418 52,'0'0'888,"0"0"4253,0 0-3557,0 0-376,0 0-404,0 0-132,0 0-56,0 0 4,0 0 32,0 0 92,0 0 60,-16 17-20,16-17-64,0-3-168,0 2-120,0-4-119,-4-1-89,4-1-88,0 2-36,0-6-12,0 1-84,0-4 44,0 2 16,0 2-64,0-4-12,0-1-76,4-2 12,-4 1-8,0-1-92,0-1 0,0 0 164,6 4-48,-2-3 60,-4 2 88,0 3 136,6 1-76,-3 2 0,-3 4-8,0-1-68,7 3 52,-4-3-12,-3 5-48,7 1-64,-3-2-96,2 2-68,-3 0 28,15 2 40,-12 1 32,4 4 64,0 1 64,7 3-8,-7-1-52,4 4 0,-5 1 44,1 2-48,-7 0 0,8-2-136,-5 1 24,-2-1 52,-4-3-28,6 1 48,-6-3 40,0-1 248,0-1-24,0-2-112,0 1 72,-6-6-60,6 3-12,-4 0-64,4-2 16,-6 1 36,3 1-52,3-4 24,0 0 40,0 0 88,0 0 32,0 0-16,0-2-216,0-3-232,3-1-248,3-2 120,-2 0 40,2-5 144,4 1 116,-3 1 8,0-3 48,3 1 4,-7 0 76,8-2-64,-5 3-4,-3 0 92,4 0-88,3 2 28,-10-2-40,7 4 0,-7 1 0,7-1 8,-4 7 4,-3-1-12,10 2-136,-10 0-48,9 2-44,-1 5 228,1 0 656,1 6 12,1-1-200,-5 5-184,4 2 0,0 2-40,-3 0-48,3-1-72,-7-1-52,4 0-68,3-2 0,-10-3 40,4-4-36,-1 1-4,-3-5 96,0 1-88,0-3 36,0-4-44,7 1 56,-7-1-52,0 0 0,0 0-8,0 0-120,0 0-188,-7-1-168,7-3-408,0-3-568,0-1-797,0-2-1943,7-1-1853</inkml:trace>
  <inkml:trace contextRef="#ctx0" brushRef="#br2">24528 6256 4772,'0'0'4113,"0"0"-2201,0 0-508,0 0-484,0 0-68,0 0 60,0 0-56,0 0-75,0 0-281,0 0-424,-6-20-76,6 25-12,0 1 12,0 4 220,-4 3 180,4 2 44,-7 1 36,7-2-96,0 1-128,7-2-8,-3-1-40,2 1-12,-3-4-16,7-4-32,-2 1-140,1-3 4,1-1 64,0-2-4,-3-2-72,3-7-36,0 6-100,-4-8 16,-1 2-28,1 0-84,-3-2-64,-3-4-36,0 3-24,0-3-136,0 3 48,0-5 60,-3 3 60,-3-1 112,1 3 124,-1 1 48,-4 2 40,7 6 4,-4-5 8,4 8 96,-1 0-108,-3 0-124,4 6-16,-3-3 136,2 4 0,4-1-120,-6 0-13,6 3-31,0-3-68,-3 0-468,3 0-600,0-1-648,0-4-1328,0 4-2049</inkml:trace>
  <inkml:trace contextRef="#ctx0" brushRef="#br2">24769 6209 4456,'0'0'6449,"0"0"-4893,0 0-1160,0 0-332,0 0 140,0 0 484,0 0 504,0 0-136,0 0-315,27 32-229,-27-19-116,6 3 12,-3-1 0,-3 1-88,0-3-100,7-1-96,-3 1-44,-4-5-80,7-2-8,-4 0 8,-3-1 40,6-1 60,-6-4 0,4 2 44,2-2 52,-6 0-12,0-2-48,8-2-40,-8-1-8,6-1-84,-3 3 56,-3-6-60,10-2-208,-10 1-36,7-5-148,-4 2 96,4-3-48,-3 2 76,2-3 8,-6 3-36,10-1-76,-10 1 12,0-1 172,3 4 188,0 1 140,-3 2 32,0 5 88,0-1 100,0 2-4,0 2-156,0 0-200,0 0-52,0 0-32,0 0-76,8 4-28,-8 1 64,3-2 64,-3 3-12,0 2-40,10-3-88,-10 2 12,6-1-84,-3-3-264,5 5 107,-5-7 65,7 1-88,-4 3-216,1-3-208,4 0-132,-2-2-116,1 2-128,-2-2 364,-5 4 588,7-2 300,-4-2 300,0 4 240,5 1 236,-1-4 148,-4 6-104,-2-3-116,6-2-44,-3 5-64,3-5-76,-4-1-104,-6-1-4,11 0-68,-1 0 5,-10 0 3,9-1 44,-9-1-24,7-4-184,-4 3-56,-3-3-120,8 1 44,-8-2-56,0 2-148,0-3 12,0 1 12,-8-1 24,5 2-12,-4 0-48,4-3-64,-3 6-88,-4-5 164,-1 5 36,11 0 48,-6 2-36,6 1-25,-7 6-55,4 1 156,-4 0 24,7 6 381,-4-1 139,4 2-44,-6 3-104,6 1-152,0 0-20,0-4-4,0 3-196,0 0 0,0-5-184,0-1 36,0-3 60,0 0-124,0-3 4,6-1-164,-6-2 72,4-2-12,3 0-193,-4 0-247,4-2-148,-4-2-344,0-1-612,4-3-2708,-3 4-545</inkml:trace>
  <inkml:trace contextRef="#ctx0" brushRef="#br2">25334 6137 5216,'0'0'4833,"0"0"-3041,0 0-856,0 0-452,0 0 192,-24-29 184,18 24 148,3 4-67,-1 1-317,-2 0-424,3 0-200,-4 6-176,3-3 116,-6 6 60,4 2 124,6 4-28,0-3 16,-4-1-24,4 5-88,0-5-4,0 2-56,0 0-4,4-2 64,-4-1 4,6-2 4,4 1-4,-6-4 48,3 4 32,2-2-20,-2-3-4,4 3 4,-5-2-4,4 1-60,-7-4 0,3 5-60,-2-4-40,3 2 100,-4-1 24,4 4-12,-7-1 88,0-2 72,-7 2 136,4 3 64,-4-1 108,-3 0-28,7 0-136,-7 0-32,4-4-100,-5 3 32,4-5-56,-2 4 12,-2-5-52,4 2-24,4-2-48,3-2-48,-6 0 0,6 0-124,0 0-180,0 0 24,0-2-148,0-2-220,0 0-236,0-3-264,0 2-493,6-2-771,-6-1-1744,0 4-1549,3-2 2901</inkml:trace>
  <inkml:trace contextRef="#ctx0" brushRef="#br2">25832 6205 4456,'0'0'4085,"0"0"-2209,0 0-360,0 0-720,0 0-232,0 0 8,-27-10 212,21 10 136,-4 1 13,0 5-121,0-1-108,3 4-124,-3 3-100,4 1-48,-5 0-56,11 1-116,0 1-88,0-1 20,7 1-116,3-5-76,0 0 0,3-1-56,1-6-28,6 3 12,-3-6-40,-1-6 4,1 3-28,-4-6-12,4 3 16,-10-5-16,3 6-36,0-4-88,-10-1 88,7 2 0,-7-3-88,0 2 152,0 0 68,-7-2 44,7 2-4,-10-1 12,10 2 0,-10-1 112,3 1-112,1 4 0,-5-2 48,8 4-44,-7 0-4,4 2-8,3 0-104,-5 0-48,-2 0-36,10 2 36,-3 0-116,0 2-44,3-2-216,0 2-521,0 1-371,0-4-356,6 1-336,1 3-2056,4-3-345</inkml:trace>
  <inkml:trace contextRef="#ctx0" brushRef="#br2">26106 6224 1228,'0'0'8137,"0"0"-5213,0 0-1508,0 0-856,0 0-104,0 0 224,0 0 216,0 0-59,0 0-217,0 0-336,0 0-124,-9 10 112,9 1 88,-4 1 20,4 3-72,0-1-88,0 3 12,4-2-72,-4-1-28,0-3-68,6-1-52,-3-2-4,-3 1-8,8-6-52,-5 3 52,-3-4 52,10-2 92,-4 0 16,5 0-28,-1-4-32,-4-3-16,4-2-24,1 3-48,-2-5 52,1 2 20,-3-2-84,3-1-88,-3 1-96,3-4-36,-4 3 12,-2 0 40,3 1-28,-4 3 0,-3 1-24,0 5-28,0 1-144,0 1-112,0 0-40,0 0-76,0 0-240,-3 1-197,-4 1-635,7 5-1076,-4-5-2616,-2 0-253</inkml:trace>
  <inkml:trace contextRef="#ctx0" brushRef="#br2">26334 6176 5685,'0'0'5836,"0"0"-3892,0 0-1120,0 0-556,0 0 24,0 0 260,0 0 669,0 0 35,0 0-428,0 0-448,0 0-208,20 2 0,-13 0-24,13 0-36,0-2-100,0 0 48,0-4 0,-6 2-60,13-1-56,-21-3-44,15 5-144,-12-1-160,-2-2-520,-4 2-256,4-1-353,-4 1-443,-3 0-524,-3 0-1640,-4 2 247,7 0 1021</inkml:trace>
  <inkml:trace contextRef="#ctx0" brushRef="#br2">26412 6008 1264,'0'0'9693,"0"0"-7029,0 0-1356,0 0-680,0 0-152,0 0-31,0 0-9,0 0 36,0 0 60,0 0 64,6 19-20,-6-9-48,0 1-112,0 3-96,0 3-16,0 1-36,0 3 48,0-2-60,0 2-24,3-1 20,0 1-56,-3-2-140,7-3-56,-4 1-12,-3-3-96,0 2 36,7-6-16,-7 0-44,4-1 24,-4-5-4,0 2-44,0-4-88,0-2-160,0 0-96,0 0-84,0 0 68,-4 0 208,-3-2-196,7-4-412,-10-3-749,10 1-1019,0-3-2552,-3 1-553</inkml:trace>
  <inkml:trace contextRef="#ctx0" brushRef="#br2">27047 5969 3512,'0'0'1292,"0"0"1753,0 0-961,0 0-820,0 0-468,0 0 36,0 0 76,0 0-72,0 0-16,0 0-92,10-26-171,-10 26-185,0 0-204,0 0-168,0 2-236,0 7 8,0 0 228,0 11 624,0 7 452,0 4 116,0 7-420,0-1-332,0 2-208,0-4-124,0-1-96,0-2-12,0-5 0,0-4-48,0 0 44,0-8 0,0 2-40,0-6-20,0-1 4,6-1 0,-6-3-12,0-4-28,0 0-132,0-2-156,0 0-52,0 0-40,0 0-84,0-2-192,0-4-584,-6 0-1097,2-4-1799,-2-1-1097</inkml:trace>
  <inkml:trace contextRef="#ctx0" brushRef="#br2">26947 6202 208,'0'0'6921,"0"0"-2541,0 0-2616,0 0-784,0 0-336,0 0-40,0 0 144,0 0 61,0 0-89,0 0-136,0 0-264,3-3-244,0 3-76,-3 0-12,10 5 12,1-5 216,-2 1 20,7-1-100,2 2-88,-2-2-48,4 0-4,1 0-44,-5-2 44,11 1-4,-8-4-216,-1 2-56,2 2-140,-10 1-460,6 0-228,-5 0-317,-5 0-783,4 0-2504,-10 0-989</inkml:trace>
  <inkml:trace contextRef="#ctx0" brushRef="#br2">27331 6234 9853,'0'0'4248,"0"0"-3248,0 0-800,0 0-24,0 0 388,0 0 381,-13 29 107,13-18-112,0-2-216,0 0-224,3 4-244,3 0-120,-2-2-84,2-1-52,2-2-124,1-4-20,1 0 96,1 0 40,5-4-44,-3-1-80,1-6-76,-4 0 72,7 0-120,-7-4 60,-1 3 24,-1-4-136,2 1-136,-10 1-76,6-3-48,-3 3 44,-3-5 11,0 4 133,-3-1 68,-3 4 248,2-3-12,-2 2 76,-2 3 64,2 1 48,3 0-60,-7 3 136,2 0 24,8 2-84,-9 0-128,9 0-80,-10 2-132,10 2-112,-10 1 160,10-2-316,-7 2-572,7 2-440,-7-4-864,4 4-924,3-3-1217</inkml:trace>
  <inkml:trace contextRef="#ctx0" brushRef="#br2">27983 6153 392,'0'0'820,"0"0"5293,0 0-3729,0 0-848,0 0-572,0 0 44,0 0-256,0 0-68,0 0-40,0 0-80,-27-4-80,17 4-111,0 0-109,3 0-104,-9 2-36,5 0 0,2 3-24,-1-3-40,-4 2-60,4-1 0,0 5-68,1-7 16,-2 8-20,8-5 8,-4 2-20,7 3 8,-3-1-24,3-2 100,3 4 76,-3 1-28,10 1-48,1 0-8,-2-1-92,8 1 40,-3-1-52,-1 2-28,4-3-44,-7 0-5,-1 1-43,-2-2 20,3-1 24,0 2 12,-10-5 64,7 4 100,-4 0-52,-3-3 64,-3-1 184,-4 4 16,7 0 252,-10-1 53,0-1-81,6-2-16,-5 4-84,-1-3-52,-1-1-12,2 1 12,-1-3-100,7-1-100,-8 3-8,8-3-52,-7 0-8,0 0 0,4 0-4,1 1-12,-1-3-124,6 0-12,0 0-36,-3 0-164,3 0-72,0 0-112,0-5-317,0 1-451,3-3-564,3 4-908,5-8-2333,-8 5 177</inkml:trace>
  <inkml:trace contextRef="#ctx0" brushRef="#br2">28100 6322 652,'0'0'7205,"0"0"-5105,0 0-736,30-10-424,-23 4 196,10 3-68,-8 1-224,2-4-228,-1 3-284,-1 0-260,-5-1-72,-1 2 0,5-5 4,-8 5 97,3-2-13,-3-1 164,0 2-40,-3-2-64,-5 2 0,8-3-148,-7 3 8,-2 1 44,-1-2 20,-1 1 92,2 1 20,-8 2 28,10 0-76,-9 2-128,2 1-8,7 3-4,-3-3 4,7 5 100,-3-1 96,6 4 76,0 1 156,0 3 40,0-2-40,0 3-172,6 1-144,-3 0-36,7 0-76,-3-1 0,-3-3 0,12 1-12,-13-1 0,7-4-48,1-2-112,-8 0-24,7-1-24,0-4-48,0-1-4,0-1-60,-4 0-100,1 0-60,4-1-104,-2-1-164,-2-4-221,4 1-371,-8-1-648,3-1-2004,4 2-993</inkml:trace>
  <inkml:trace contextRef="#ctx0" brushRef="#br2">28438 6291 432,'0'0'8233,"0"0"-6253,0 0-988,0 0-288,0 0 116,0 0 232,0 0 24,0 0-236,0 0-111,0 0-253,-17-21-216,14 19-124,-4 2-48,7 0 36,-3 0-4,-4 0 32,0 4-4,7-2 24,-10 5-48,1-2 24,1 1-28,5 5 64,-4 0 88,4-3 84,-3 5 60,6-4-148,0 2-84,0-2-112,0 0 48,0 0-120,0-3 0,6 1-108,-3-3-52,4-2-8,4-1 8,-8-1 36,3 0 28,4-1-4,-3-3-20,3-2-40,-3-4-12,-4 1 48,7-2 112,-3 1-72,-3 0-88,2-1-88,-3 1 4,4 0 120,-7 1 60,0 0-20,0 2 96,0 3 0,0-1 84,0 3 112,0 2-32,0 0-80,0 0-80,0 7 132,0-2 84,0 6 88,0 4 0,0-3 20,0 5-56,0-3 8,0 1-24,0-1 24,6 1-12,2-4-148,-5-3-120,7 0-136,-4-3-108,5-4-72,-1 2-76,-1-3-120,-2-3-224,4-1-236,-2-2-456,-2 0-929,-4 0-2035,4-5-2037</inkml:trace>
  <inkml:trace contextRef="#ctx0" brushRef="#br2">29147 6160 1752,'0'0'208,"0"0"-208,0 0 0,0 0 120,0 0-4,-30-7 0,27 7-64,-7 0-48,10 0 48,-8-2 120,5 2 348,3-2 316,-6 2-4,6-2-87,0 2-213,0 0 40,0 0 184,0 0 128,0 0-16,0 0-236,-4 0-320,4 0 36,-6 2 64,-4 2 64,6 3 180,-9 0 100,3 6 36,-7 0 20,4 1 60,-4 1 8,10-1-163,-12 4-109,8-7-36,5 5-80,-4-6-72,10 0-188,-3-1-20,3-4-40,0 2-172,3 1-40,7-3-8,-4-1-12,8-2-4,2-2-44,-2 0-64,-1-4-52,3-3-32,-2-1-40,-1-2 60,-2 1 12,-1-2 88,0 2-88,-1 0-108,-1-2-68,-5 4-25,4-2 145,-7 3 140,0-1 140,0 1 64,0 2 124,0-1 80,0 2-31,-7 3-61,7 0-4,-3 0-96,3 0-72,0 6 84,-8 0 136,8 5 136,0 4 72,0-4-48,0 7-88,0-4-100,0 1-48,8-1-88,-5-1-60,4-5-208,-1-2-164,4 0-84,1-4-88,-5-2-252,4 0-433,1-3-759,-2-4-1964,-6-1-1113,1-3 457</inkml:trace>
  <inkml:trace contextRef="#ctx0" brushRef="#br2">29327 5960 4224,'0'0'1385,"0"0"1875,0 0-1320,0 0-988,0 0-108,0 0 188,0 0 276,0 33 64,0-14-75,0 6-61,0 0-244,-6 2-136,6 4-88,0-2-136,0 0-184,0-2-60,-4-5-112,1-1-108,3-4-44,0 1-124,0-6-8,0-2-52,0-1-28,0-1 40,0-4-24,0 0-60,0-2-196,0-2-192,0 0-184,0 0-88,0 0-76,0 0-196,3-6-908,1 0-2517,-4-2-2944</inkml:trace>
  <inkml:trace contextRef="#ctx0" brushRef="#br2">29465 6169 9745,'0'0'4160,"0"0"-3056,0 0-1104,0 0 48,0 0 68,0 0 488,0 0 337,0 0 103,-17 36-240,14-19-324,0-3-260,3 4-132,0-4-4,0 1-8,0-3-28,3-2-48,0 0-48,-3-3-176,10-3 80,-10 0 56,10-2-72,0-2 48,-3 0 100,-4-6-48,8 2 48,-5-4-100,1-1-36,-7-1-72,9-2-40,-9 1-100,0-1 36,0-1 64,0 0 248,0 1-124,0-3 36,-9 3-12,9 4 100,-4-3 12,1 4 0,3 4 128,-11-2-68,11 4-60,-6 1-100,6 0-124,-3 0-117,3 4 37,-7-2-208,7-1-552,0 7-436,0-7-580,0 3-988,0-2-1509,0 1 1513</inkml:trace>
  <inkml:trace contextRef="#ctx0" brushRef="#br2">29625 6166 12645,'0'0'4441,"0"0"-2993,0 0-1116,0 0-284,0 0 296,0 0 136,0 0 92,0 0-44,0 0-348,0 0-92,24 1-80,-15-1 4,2 0-4,5 0-4,-6 0 0,4 0-4,-4 0-88,4-1-20,-5-1-184,-2-1-356,-4 2-196,7-1-180,-3-3-268,-7 1-693,7 2-1151,-7 1-1844,0-5 83</inkml:trace>
  <inkml:trace contextRef="#ctx0" brushRef="#br2">29806 5974 664,'0'0'8373,"0"0"-5485,0 0-1300,0 0-952,0 0-232,-30-19 200,23 19 188,-3 0 13,0 0-117,3 5-168,-2-2-200,-2 4-136,1 2-84,4-4 12,-5 4 60,1-1 48,4 1 40,6 2 80,-3 0 16,-4 1-48,7 3-64,0 3-28,0-4-80,0 3-76,0-3-60,7 1 0,-4 1-108,-3-2 8,6 4-20,-6-4-4,4 3-32,-4-5 56,0 3-8,0-2 32,0-1-44,0 1 48,0-2-4,0-2 16,0 2-40,-4-5 16,4 0-200,-6-1-168,6-4-116,0 1-188,0-2-340,0 0-377,0-3-839,0-4-3644,0 0-733</inkml:trace>
  <inkml:trace contextRef="#ctx0" brushRef="#br2">29973 5961 2720,'0'0'5153,"0"0"-3233,0 0-488,0 0-700,0 0-272,0 0 0,0 0 168,0 0 132,0 0 36,0 0-140,0 0-216,4-16-211,-4 16-105,0 4 64,0-1 100,6 5 268,-6-2 200,0 2-104,0 4-108,0 3-92,0-3-60,0 5 44,-6 3-32,6-2-40,0 3 0,0-2 0,0 1-108,0-1-184,0 0 12,0 2 24,0-4-24,0-3-72,6 1-12,-3-3 0,-3-3-16,0 0-68,0 0-12,7-5-160,-3 3-144,-4-5-108,0-1-88,0 2-40,0-3 64,6 0-44,-6-3-220,0 2-440,0-7-889,0 3-2143,0-5-1893</inkml:trace>
  <inkml:trace contextRef="#ctx0" brushRef="#br2">29896 6120 5100,'0'0'6533,"0"0"-4809,0 0-1188,0 0-344,0 0 188,0 0 376,0 0 481,0 0-45,0 0-204,0 0-248,0 0-252,0 0-156,0 2-100,10 0-60,-10-2 8,7 0-20,-1 2 72,5-2-52,-1 0-8,0 0-40,4 0-32,-1-2-40,-4-2 24,12 2 12,-12 0-96,9 0-12,-12-1-108,4 1 0,-4 1-16,-2 1-92,3 0-284,-4-2-184,-3 2-100,0 0-176,0 0-256,0 0-777,0-3-819,0 3-2452,0 0-349</inkml:trace>
  <inkml:trace contextRef="#ctx0" brushRef="#br2">30287 6035 1212,'0'0'10577,"0"0"-7809,0 0-1408,0 0-615,0 0-209,0 0-52,0 0 8,0 0-96,0 0-100,0 0-100,0 0-192,-27 29-4,27-25-72,0-1-112,-3-1-16,3 4 40,0-6-136,0 0-36,3 1 156,-3-1 4,8 0-52,-8 0 36,3 0 52,-3-1 124,6 1 8,-6-2 0,0-4 4,4 5-4,-4-1-84,0-4-100,0 3 128,0 0-16,-4-3 28,4 4 40,0-4 4,-6 3-4,6 1-4,-3 0-101,3-1-67,-8 1-96,8 2-188,0 0-244,0 0-456,0 0-768,0 2-1080,0 3-1117,0-3 805</inkml:trace>
  <inkml:trace contextRef="#ctx0" brushRef="#br2">30277 6305 5040,'0'0'5633,"0"0"-4049,0 0-1112,0 0-356,0 0-28,0 0 220,0 0 72,0 0 28,0 0-52,0 0-116,4 17-176,-4-17-64,0 2-76,0-2 76,0 0 48,0 0 104,0 0 24,6-2 40,-6 2-64,0-2-52,0-3 0,3 2 52,-3 1 112,0-3 40,0 3-15,0 0 23,0 2 24,0-1-28,0 1 4,0 0-40,0 0-64,0 0-60,0 0-36,0 0-56,0 0-56,0 0-96,0 0-76,0 0-88,0 0-88,0 0-36,0 0-64,0 0-177,0 0-195,0 0-252,0 1-468,0-1-808,0 0-2392,-3 0-601,6-1 4905</inkml:trace>
  <inkml:trace contextRef="#ctx0" brushRef="#br2">20769 7128 1864,'0'0'6641,"0"0"-4805,0 0-996,0 0-248,0 0 140,0 0 72,0 0 8,0 0-116,0 0-152,0 0-144,0 0-24,0 21-119,0-19 43,6-1 24,-6 5 72,0-4 4,0 4 56,0-3 12,0 4-12,0-3-4,0 5-72,0-3-72,0 0-16,0 0-36,0-2-36,0 3-52,0-6-56,-6 1-64,6 4 24,0-6-12,0 0 0,0 0 88,0 0 32,0 0-20,0 0 68,0-3 40,0-3-16,6-3-252,-2-1-24,-4-7-144,6-2-76,-3-2 112,5-1-36,-5-1 32,4-3-92,-4 1-136,3 1-16,4-1 136,-6 4 124,0 2 60,5 5 60,-9 3-8,7 4-44,-4-1 52,-3 7 0,0-1-140,0 2-80,7 0-12,-3 0 12,-4 3 84,6 6 136,-2 1 436,2 2 40,4 8-36,-3 0-124,0 4-144,-4-4-160,7 3 36,-10-2-36,9-3-8,-9-1 56,8-5-56,-5-1 56,4-5 40,-7 3-28,0-7 0,3 2-24,-3-1 12,0-3-48,0 2 100,0-2 32,0 0 24,0 0 40,0 0-16,0-2 4,0-4-80,6 3-116,-6-6-60,0 0-12,4-2 0,-1-6-52,-3 2-32,11-3-76,-11-2 28,9-2-100,-9 1 108,10-2-80,-2 5 20,-5-3 36,3 4 100,-2 5 68,2-1 52,-6 3 4,10 4 4,-10-1-4,0 5 8,0 0-12,4 2 0,-1 0-108,-3 0 108,7 2 12,-4 5 244,7 3 108,-3 0 76,3 4-76,0 3 72,-1 4-120,-1 3-4,2-2-80,-1-1-16,-2 1-36,4 0-36,-8-6-32,7 1-28,-4-3-24,2-1-56,-8-3 40,9-3-44,-9-3-60,0-1 48,7 3 0,-7-4-48,0-2-12,0 0-16,0 0-200,0 0-148,0-2-144,0-4-100,0 3-256,0-6-700,-7 0-2177,7-2-2623,0-6-2573</inkml:trace>
  <inkml:trace contextRef="#ctx0" brushRef="#br2">21371 7042 768,'0'0'2596,"0"0"3853,0 0-3989,0 0-892,0 0-364,0 0-236,0 0-51,0 0-33,0 0-144,0 0-176,-27 0-192,17 4-128,-1 3-100,2 2-32,-1 0-64,0 2 88,0 0 72,0-1 120,7 0 64,-4 0 92,7-1-204,0-1-112,0-1-168,0-3-84,0 3-36,7-4 0,2 2-76,-2-4-24,0-1 52,3 0-40,-7-4-24,7 1 12,1-8-72,-2 2-28,1 1-32,-3-2 116,0-1 28,3 1 60,-10 0 0,10-1 148,-10 2 0,0 3 60,6 3 36,-6-2 100,0 3 236,0 0-152,0 2-180,0 0-96,0 6 4,0 0 332,0 8 148,0-2 36,-6 6-136,6-1 28,0-1-236,0 2-36,6-6-52,-6-2-92,3 0-60,-3-3-76,8-3-44,-8-2-244,3 0 8,4-2 16,2-4-356,-5-3-104,-1 0-520,8-4-1361,-5-1-2043,-3-2-2769</inkml:trace>
  <inkml:trace contextRef="#ctx0" brushRef="#br2">21545 6847 5044,'0'0'6161,"0"0"-3473,0 0-1172,0 0-431,0 27 111,3-14 148,-3 3-156,0 0-80,3 4-184,-3 2-172,0 0-88,0-2-144,0 3-220,0-5-108,8 3-56,-8-4-4,3 0-36,-3-5-24,0-1-60,0-2-12,0-2-8,0-3-88,6 1 0,-6-3-100,0-2-212,0 0-124,0 2-96,0-2-72,0 0-104,0 0-240,-6-2-376,6 0-720,0-5-1897,0 4-2579</inkml:trace>
  <inkml:trace contextRef="#ctx0" brushRef="#br2">21618 6955 1036,'0'0'7945,"0"0"-5877,0 0-812,0 0-284,0 0 288,0 0 148,0 0 21,0 0-141,0 0-332,-10 28-196,10-21-200,-6 4-60,6 0-64,-3-1-60,-4 0 24,7 2-132,-4-1-28,-3 2-12,7-2-80,0-2-28,-9-3 12,9 1 12,0 1-44,-4-4-28,-2 1-68,6-3 0,0 0-4,0-1-4,0-1-8,0 0-48,0 0-76,0 0-8,0 0-48,0 0 20,0 0 16,0 0 24,0 0 0,10 0-28,-10 0 88,9 0 72,-2 0 0,4 0 44,-8 0-44,3 0-8,4 0-4,-7 3 8,1-3 0,6 0 4,-3 0 60,-4 0-52,3 0 0,-2 0 0,3 0-8,-7 0 0,3 0-84,4 0 36,-7 0-72,10 0 72,-10 0-36,3 2 32,0-2 48,5 3-8,-5-3-48,-3 1 52,10-1 8,-10 2 12,6 1-4,-3-3-4,5 0 0,-5 0-4,-3 0-144,7 0-28,2 0 52,-9-5 64,7 4 52,-7-7-100,10 5 4,-3-6-20,-4 1-40,7-1 4,-4 1 36,-1 1 104,1-2-92,-3-2-40,4 3-44,-7-1 68,0 2 40,0-2 84,0 5 8,-7-3 88,4 4-20,-3 1-28,-5-1-40,8 3 64,-7 5 52,0-4 8,3 8 52,0-5 132,1 5 12,3-2-48,-4 4-40,4 1-80,3 2-28,0-2-36,0-2-36,0 2 24,0 1-20,0-2-60,3-1 8,-3-5-8,7 3 0,2-2-4,-9-3-12,7 0-76,0 1 16,-4-2-60,7-2-76,0 0-140,-4-2-92,5-5-192,-1 4-196,-4-3-384,12-5-632,-9 2-1213,1-3-3007,1 4-517</inkml:trace>
  <inkml:trace contextRef="#ctx0" brushRef="#br2">22000 6995 768,'0'0'1604,"0"0"4309,0 0-3893,0 0-708,0 0-132,0 0 384,0-29 124,0 24-323,-7 3-213,7 0-256,0 0-284,-4 2-160,-2 0-144,2 0-104,-2 0-32,3 6-40,-4-1 28,-4-2-4,11 4-32,-6 0-16,6-2 0,-7 2-44,4-1-60,3 0-4,0 2-64,0 1-20,0-3 12,0 0 12,0 0-52,3 2 4,4-3 96,-7-1 12,6 1 0,-6 1 0,11-3 4,-4 4 4,-4-5 4,7 4 60,-4-1 100,5 1-172,-8-2-56,3 1-8,-6-2-20,4 1 84,-4 1 220,0-2 12,0 5-88,0-7-48,-4 5-24,4-2 16,-9 3-4,2-1 0,-3 0 0,6 0 12,-2-1-32,-4 1-64,7-2-16,-5 1-32,5-3-168,0 1-196,-4 0-112,7-2-96,-3 2-124,3-3-112,0 0-300,0 0-456,0-4-909,0-1-3679,0-3-1189</inkml:trace>
  <inkml:trace contextRef="#ctx0" brushRef="#br2">22584 6968 756,'0'0'1344,"0"0"-952,0 0 912,0 0 701,0 0-169,0 0-464,0 0-284,0 0-160,0 0-28,0 0-40,-9 13-44,5-10-56,4-1-100,0 2-120,-6 1-64,6-2-67,0 4-73,0 0-24,-3-2 36,3 2-40,-7 1 0,7-1-8,0-2-44,0 4-56,7-3-68,-4 0-44,-3 0-4,10 2 4,-4-5-4,5-1-20,-1 0-4,-4 0-56,4-2 0,1-4 0,-2 2-4,1-4-48,1 0-12,-5-2-28,1-1 28,3 0-76,0 1-24,-10-2-76,10 1-32,-10-1-28,6 4 8,-6-5 28,0 4-36,0-2-4,0 1 76,0 1 76,-6 2 48,6-2-13,-3 3 9,-4-3 0,4 3-32,-4-2 132,-3 6-48,7-4 52,-1 1 0,-5 3 52,1-2 48,5 2 0,-4 0-8,-2 0-88,-2 0-4,8 0-4,-4 2 0,1 1 0,-4 0-4,2-2 4,-1 1-8,-1 2-4,10-2-40,-10 0 56,0 5 64,6-5-60,1 0 0,-3 3 96,2-2 37,-3-1 11,4 2-36,3-2 4,-7 1 8,7 0 48,0 2 16,0-3-28,0 5-12,0-4-12,0 3 28,7 0 8,-4 1-12,4 1 52,-3 3-28,2-3 12,1 1-12,3 1-72,-3-2 24,-4 3-64,7-2-24,-1-2 16,-1 1-60,2 1 56,-7 1 24,0-1-72,4 0 76,-4-2 8,-3 2 52,7 2 24,-3-3 24,-4 2 24,0-2 48,0 3 24,0 1-36,0-1-40,0-1-44,0 0-64,0 2-24,0 1 16,0-2-16,0 0-12,-4-4 0,-3 4-64,7-5-4,0 0-4,-3 3-4,-4-5 0,7 0-4,0-2 4,-3 1-56,3-2-60,0-1-88,-3 0-12,3 0-8,0 3-4,0-3-84,0 0-52,0 0-20,0 0-4,0 0-24,0 0-64,0 0-52,0 0-108,0 0-144,0 0-185,0-3-199,0 2-444,0-2-700,0 1-1556,0-4-3117,0 21 6985</inkml:trace>
  <inkml:trace contextRef="#ctx0" brushRef="#br2">23154 6998 1868,'0'0'80,"0"0"1536,0 0 1097,0 0-401,0 0-772,0 0-316,0 0-68,0 0-112,0 0-64,0 0-60,0 0-88,0-3-183,-8 3-225,8-3-76,0 3-52,-9 0 24,9 3-36,-7-1-72,-2 4-28,1-2-12,-2 4-12,7 1 24,-3 3 72,-5 2 36,8-2 64,-4 2 72,4 1-64,0-5-60,3 2-136,0-2-56,0-1-112,3-1-44,0-1 32,4-3-64,-4-3 72,8 5 4,5-6-4,-5-3 0,1-3-4,1-1-4,-2 2-60,-1-9-36,6 4-64,-5-2-20,-5-1-64,11-2-40,-7 1 64,0-3-120,-7 3 96,7-1-52,-2-3 64,-2 4 20,-6-1-84,0-3 36,6 4 76,-6-1-176,0 1 200,0-1 108,-6 1 64,6 4 60,-3 0 28,0 1 108,3 0 112,-8 3 40,5 3-64,3 0-64,-7-1-96,4 4-16,3-2-36,0 2-72,0-2-64,0 2-8,0 0-40,0 0-60,0 0-24,0 2 196,0 4 76,0 0 204,0 7 40,3 1 60,4 3-36,-4 3-164,5 1 40,-8 5 48,6-3-48,-6-1 24,0 2-60,6-4-16,-6 1-20,4-4-28,-4-1-12,0-1-96,0-5 64,0-1-76,0-1-52,0-4-8,0 2-36,0-6-196,0 2-208,0-2-204,0 0-116,0 0-104,6-3-152,-3-3-977,-3-3-2211,0 0-2901</inkml:trace>
  <inkml:trace contextRef="#ctx0" brushRef="#br2">23411 7046 7737,'0'0'5608,"0"0"-4628,0 0-980,0 0-328,30-20 328,-13 15 456,-10-3 388,2 0 128,-2 1-447,-4 1-525,8 0-100,-5 3-76,-2-4 140,-4 5 36,6-3 92,-6 2-92,0 3 0,0-3 24,-6 1 64,2 2-88,-2-4 88,3 4-40,-5 0-48,-2 0 0,1 0 64,2 0 60,-4 4 88,2 1 108,-1-3 176,3 4 84,-3 3-88,0-4-148,4 4-48,6 1 8,-11 0 4,4 3 8,7-2-48,-3 1-60,3 0-16,0 3-68,0-2-40,3-1-72,4 1 48,-3-3-52,3-1 0,-1-4-8,0 2-12,-2-5-60,6-1-12,0 2 36,0-3-52,7-3-104,-10 0 68,9-4 64,-2 3-268,-4-3-296,7-1-260,-11 3-252,4-2-457,0-1-859,-3 4-2212,-4-2-1061</inkml:trace>
  <inkml:trace contextRef="#ctx0" brushRef="#br2">23692 6941 2752,'0'0'5849,"0"0"-3109,0 0-1216,0 0-988,0 0-180,0 0 304,-30 4 452,27-2 45,-8-1-213,5 5-288,2-3-248,-2 1-152,3 1 4,-4 1-16,4-1 40,-5 4 20,8 2 4,-9-1 20,9 5 0,0-2-48,-4 3-84,4-2-40,-6 1-32,6-2 8,0 2 0,6-5-32,-2 0-28,-4-1-72,6-4-8,-3 2-124,-3-5-40,11-1-12,-4 2 40,2-3-52,1-3-56,1 0-44,-5-1-32,4-3-220,1 0-128,-2-1-248,1 3-412,-3-2-737,3-1-535,-10 4-2124,4-1-89,-4 4 2053</inkml:trace>
  <inkml:trace contextRef="#ctx0" brushRef="#br2">23802 7147 5501,'0'0'5988,"0"0"-3840,0 0-1472,0 0-564,0 0-60,0 0 844,0 0 389,0 0-281,21 27-336,-21-27-184,0 0-116,6 0-136,-3-2-72,-3-1 72,7 0 24,-4-3 28,4-2-52,-7 3-16,0-4-80,0 2-88,0-4 24,0 2 4,0-1-72,0 0 0,0-2 4,-7-3 0,7 2 4,-3-2 36,3 3 48,0 1-88,0 1 40,0 2 40,0 1 44,-7 3-48,7-3-32,0 4-52,0 1-4,0 2 4,0-3 0,0 2 0,0 1 48,0 0-48,0 0-4,7 0-108,-7 0-56,0 0-40,3 0 12,4 1 100,0 2 84,-7-1 0,10-2-36,0 0-64,0 2-240,-3-2-52,3 1-72,-1-1-112,-1 0-436,2 0-633,-10 0-2175,9 4-2748</inkml:trace>
  <inkml:trace contextRef="#ctx0" brushRef="#br2">23966 7042 628,'0'0'2724,"0"0"2861,0 0-4369,0 0-852,0 0 396,27 9 624,-17-7 184,-4-2-156,-2 0-307,6-2-421,0 1-296,-3-5-168,3 4-44,-3-1-28,3-1-40,-4-1-56,-3 1-44,5 2 0,-8-1 4,3-5 32,-3 7-44,0-6 0,-3 5-48,-5-4 48,8 1-4,-9 1-4,-1 2-52,3 0 60,-3 2 124,0 2 196,3 2 368,-3 3-124,6-1-284,-2 4-96,-4 1-16,7 1 76,0 5-12,3-5-36,-8 5-16,5-2-8,3-1-40,0-2-20,11 2-112,-11-6-44,6-1-52,4 1-48,0-2-16,-3-3 16,3-3 32,0 3-104,4-3-52,-5-3-184,4 0-280,-5-2-324,1-1-468,1 0-549,0-3-1843,-3 6-1861,3-11 421</inkml:trace>
  <inkml:trace contextRef="#ctx0" brushRef="#br2">24307 6984 3464,'0'0'5161,"0"0"-2345,0 0-1288,0 0-904,-40-12-256,30 12 216,4 0 360,-5 0 353,5 2-33,-4 1-228,-1 4-224,8-1-324,-3 5-148,-4 0-96,7 1-24,-4-1-12,3 5 8,1-3-32,3 3-40,0-5-20,0 1-40,0-2-40,7 0-44,-7-2-60,10-1-24,-4-3 8,-2 1 68,5-3 0,2-2 4,-1 0 0,-1-7-4,5 3-64,-4-2-24,0 0-28,-3-2 4,3-1-40,-7-1-56,4-5-140,3 2 40,-10-1 0,4-1-40,-4-3 40,0 6-4,0-3 88,0 4 232,0 8 76,-4-3 156,4 5 16,0 1 20,0 0-24,0 0-84,0 7 96,0 0 72,-10 4-108,10 1-12,-7 5-40,4 3-20,3-5-4,-6 4-32,6 0-52,-4-2-56,4 0-4,0-5-4,0-1-68,4-2-196,2-2-72,-3-3 20,4-2-68,3-2-112,-3 0-312,3-4-756,-4-2-2917,-3 0-1099,8-8-1893</inkml:trace>
  <inkml:trace contextRef="#ctx0" brushRef="#br2">24552 6957 17502,'0'0'4532,"0"0"-3840,0 0-692,0 0-240,0 0 136,0 0 104,0 0 136,0 0-64,0 0-72,-30-16-84,19 16-112,-5 0-240,-2 2 0,9 2 180,-12 1 196,15-2 60,-1 3 8,-2 1-8,9-1-56,-4-3-124,4 6 32,0-3 52,0 3 96,0-3 4,4 2-4,2 1-8,4-3-52,-7 0-52,0 2 4,8 1 44,-1-3 52,-1 0-36,-1 0 48,-5 3 8,4-3 188,2 2 60,-5-1 36,-1 1 72,4 1 28,-3-4-76,2 4-52,-3-1 16,4-1-64,-4-2-44,-3 3-16,0-1-12,0-2-8,0 1-84,0 0-52,-3-1-12,-4 1-48,-2-2-4,-2 2 16,-2-4-36,0 2-24,-4-1-48,-4-1-160,8-2-144,0 2-100,3-2 40,3 0-128,-3-2-380,10-3-808,0 3-1253,0-2-2903,0-2-541</inkml:trace>
  <inkml:trace contextRef="#ctx0" brushRef="#br2">24641 7064 11669,'0'0'4064,"0"0"-3560,0 0-504,0 0-440,0 0 440,0 0 468,0 0 441,0 0-1,27 0-368,-27-2-316,7 2-152,4-5-64,-8 1-8,3 2-4,4-5 4,-7 4 0,1-6 4,3 3-4,-4 1-100,-3-4-160,0 0-36,0-2 60,-10 2 52,10-2 48,-7 2-52,1 0 104,-4 0 84,7 5 68,-5-1 168,8 3 72,-3 2-48,-4 0-148,7 5-52,-9 1 76,5 4 184,-2 1 64,2 0 8,0 7 12,4-3-40,-9 1-60,9 0-84,-7 4-36,7-3-52,0-3-68,0 1 8,0-3 24,7-1 100,2-4-92,-9 2-104,8-4-60,2 3 0,-1-2 60,1-3 8,1-3-8,-1 3-340,-1 1 108,-5-4-352,6 0-16,0 0 184,0 0-200,-3-2-432,-3 0-493,5-1-503,-2 3 56,-1 0 136,-6 0-2096,8 0 767</inkml:trace>
  <inkml:trace contextRef="#ctx0" brushRef="#br2">25377 6947 4452,'0'0'7229,"0"0"-4965,0 0-1036,0 0-740,0 0-136,0 0 17,0 0 43,0 0 12,-26 0-28,15 5-112,-5-2-96,7 5-4,-2 1 64,4 2 20,-9 1 16,5-2 108,2 6 112,5-5 20,-2 7-48,3-4-60,3 2-88,0-3-124,3 2-96,7-3-100,-1-4 4,9 1 36,-2-6-48,4 2-76,-4-3-20,5-2-48,-8-5-4,1 1-132,2-3-24,-2-2 0,2-2 36,-9 1 124,0 0 60,-3-2 80,2-2-112,-3 2-104,-3 0-52,-3-5 76,-3 5-36,6-5 84,-11 6 100,4-1 48,-2-1 12,-1 2 84,-1 6-8,-5-2-16,5 3 16,1 2-4,-3 2-84,-1 0-8,8 4-128,-4 1-20,1 1-16,-2-3-76,11 4-84,0-5-212,0 4-788,0-3-621,0-3-379,11 2-684,-2-2-2261</inkml:trace>
  <inkml:trace contextRef="#ctx0" brushRef="#br2">25625 6926 2752,'0'0'392,"0"0"4001,0 0-2217,0 0-612,0 0-488,0 0-232,0 0-56,0 0 36,0 0-80,0 0-228,0 0 301,0 13 151,0-4 32,3 6-80,1 3-140,-4-2-60,0 2-124,9 2-76,-9-2-60,11-3-144,-11-1-148,10-3-108,-10-3 4,6 0 20,5-2 108,-8-1-72,4-3-24,-1-1 76,-6-1-52,10 0-36,-2 0 72,-5-1-108,3-1 0,-2-5-36,2 2-8,-3-4-4,-3-2-60,7-1-36,-7 0-48,0-2-48,0-4 20,0 1-128,0 0 8,0 2 40,0 0-16,-7 2 52,7 3 20,0 4 16,-3 1 0,3 3 44,0 2-32,0-2-28,0 2-72,0 0-156,0 0-224,0 2-160,3-2-212,-3 4 104,7-1 68,-3 3-45,2-4-127,-2 5-172,2-6-228,-3 3-280,1-2-240,2 0 264,-2 1 311,6-3 489,-10 2 760,10-1 116,-4 2 144,5-3 861,-1 2 919,-7 0-224,0-2 32,7 1-192,1 5-316,-2-5-184,1 1-120,1 2-188,-1 1-207,-1-5-129,2 2-84,-1-1-16,-7 2-36,7-3-36,-4 0-4,5 0-36,-8-4-36,1 2-36,-4-3 0,6-1-16,-6 3 4,0-4-100,0 1-108,0-1-100,-6 1-12,2-2 48,1 2 48,-8-1-100,-5 1 112,6 3-36,0-3-12,-3 4 0,0 2-28,2 0 40,1 5 60,4-1 88,6 6 100,0 1 212,0 1 20,0 3 4,0 1-128,6 1-84,-3 0-44,7 1-80,-2-1-84,1-5-40,-2 1-184,3-3-64,0-1 12,0-3 16,-3-2-8,2-2-44,5-2-137,-4 0-283,4-4-564,-4-2-1312,-1 0-2312,-2-2-277</inkml:trace>
  <inkml:trace contextRef="#ctx0" brushRef="#br2">26097 7055 2704,'0'0'8201,"0"0"-6825,0 0-992,0 0-140,6 31 852,-3-26 608,-3-2-187,8 2-405,-5-3-432,-3-2-228,7 2-84,-7-2 96,3 0 24,3 0-96,-6-2 20,3 0-96,-3-4 0,8 1-12,-8-1-76,3-5-132,-3 4-92,0-4-4,0-1-12,0-3 0,-3 2-60,3-3 36,-8 2 36,8-1 96,0 2 100,-3 3-40,3 4 36,0-1-8,0 3-76,0 2 0,0 1 0,0-2 0,0 0-20,0 3 8,0 0 0,0-2 36,0 2-96,0 0-36,3-1-156,5 1-108,2 0 32,-10 0 64,6 0 48,4 0 8,1 0 40,-2 0 12,-2 0 48,3 1-72,0-1-96,-3 0 8,3 2-20,0-2-64,0 0-20,0 0-64,-4 0-112,5 0-84,-8-2-184,0 2-568,-3 0-708,0 0-813,0 0-2519,0 0-977</inkml:trace>
  <inkml:trace contextRef="#ctx0" brushRef="#br2">26866 6749 3404,'0'0'208,"0"0"2621,0 0-1061,0 0-564,0 0-300,0 0 12,0 0 292,0 0-36,0 0-120,0 0-192,0 0-196,-4-16-159,4 16-117,0 0-56,0 0-56,0 0-80,4 1 16,2 7 108,-6 1 260,0 8 364,4-3-188,0 10-148,-4-1-120,0 4-4,0-3-72,0 3-108,0 2-124,0-4-12,0-2-32,0 0-64,0 0 24,0-3-36,0-6 0,0 1-60,0-6-8,0 0-52,0-3 56,0 0-8,0-4-36,0 0-12,0 0-184,0-2-176,0 3-128,0-3-180,0 0-88,0-3-72,0 1-340,0-2-792,0-2-2237,0 2-2748</inkml:trace>
  <inkml:trace contextRef="#ctx0" brushRef="#br2">26779 6939 6673,'0'0'7576,"0"0"-5107,0 0-1313,0 0-772,0 0-40,0 0 272,0 0 388,0 0 8,0 0-296,0 0-304,0-11-240,4 9-172,5 2-136,1 0 28,4-1 24,2 1 84,-2-3 0,6 3 0,-6-3-44,5 3-16,-2-2 52,-4 1-68,5-1-44,-2-3-36,-5 1-100,5 2-48,-7-5-160,2 6-132,-4-6-80,2 4-160,-9-6-312,7 3-645,-7-5-443,3 3-524,-3-5-1380,-3 5-77</inkml:trace>
  <inkml:trace contextRef="#ctx0" brushRef="#br2">27080 6728 156,'0'0'1476,"0"0"3721,0 0-2885,0 0-760,0 0-372,0 0-24,7 31 140,-7-22-36,0 3 9,0 3-113,0 1-268,0 3-224,0 2-100,0 4 348,-7-2-240,7 3-320,0-4-124,0-1-68,0-1-16,0-1-48,0-2 0,0-2 16,7-3-28,-4-1 24,-3-5 0,0-3 0,6 5 16,-2-7 8,-4 1-36,0-2-12,0 0-24,7 0 0,-3 0-48,-4-2-12,6-2-48,-6-1-108,3-1-24,4 3-88,-4-6-44,3 6-64,-6-5 84,5 1 48,-2 2-20,-3-1 44,0 3 88,0-5 44,6 7 76,-6-4 12,4 1 0,-4 2 12,0-1 48,0 2 52,0-1 116,0 2-228,6 0 0,-3 0-96,-3 0 84,11 0 12,-11 0 12,10 3 84,-4 2-32,4 4 8,-7-4 36,5 2 16,-2 1-28,4 2-24,0-1-24,1-3-40,-5 1 40,4-1-40,0-3-4,-3 3 0,3-5 4,-4 1-4,-3-2-4,5 0 0,-5 0-144,4 0-76,-4-3-96,3-3 52,-2 4-92,2-5 4,-2 2 60,0-3-64,-4-1 4,9-1 132,-9-1-4,0-3 4,0 4-64,0-3 40,0 3 56,0-1-136,-3 3 316,-3-2-144,2 4 88,0 1-120,-6-1 36,4 6 148,3 0 160,-4 0 260,4 2 100,-5 2-176,8 5-160,0-4 48,0 6 52,-3 2-4,3-2 88,0 1-36,3 0-28,-3 2-72,8-3-40,-5 1-32,7-1 44,-4-1-56,4-2-16,4 1 16,-1-3 32,-2-1-60,-2-1-80,8-2-40,-10 0-72,3-2-144,0 0-208,-10 0-4,9 0-20,-9 0-188,8-2-208,-8 0-204,3-1-388,-3 2-829,0-1-899,-3 2-2644</inkml:trace>
  <inkml:trace contextRef="#ctx0" brushRef="#br2">27920 6824 12,'0'0'6769,"0"0"-2097,0 0-3112,0 0-732,-37-2-268,27 2 212,-4 4 360,1-1 41,2 0 27,-5 1-220,3 0-244,-1 5-188,-5 0-136,2-1-156,7 0-84,-4 0-52,4 0 0,0 3 4,10-3-40,-3 2-84,3 1-120,3 2-64,7-2-32,0-2-4,1 2 12,2-2 40,-4 0 32,9 0-24,-6-3 40,2 0 72,-4 3-24,0-5-16,-4 2-8,5 1-16,-8-2 28,4 2-16,-7-3 100,3 3 40,-3 1 92,-3-5 40,3 6 24,-7-5 24,4 1-28,-8-2-68,5 2-52,-4-1-12,0 1-60,3-5-44,-3 1-88,-6-1-28,2 2 0,-2-2-80,5 0-68,5-2-84,-4 1-48,3 1-64,4-5-24,-4 5-216,7-2-336,0 0-673,7-3-1483,-4 4-3105</inkml:trace>
  <inkml:trace contextRef="#ctx0" brushRef="#br2">28010 6990 5216,'0'0'9209,"0"0"-7857,0 0-1352,0 0-1376,37-4 1376,-24 4 76,1-2 1436,-5 1-211,8-6-545,-7 5-704,0-4-52,0 4-176,-7-5 16,1 3 160,3 1 20,-4-2-20,-3 1-84,-3 0 32,-4-1-8,3-1 60,1 3 124,-7-5 0,-6 5-40,2-2-20,-2 1 96,-1 2-36,0-2 12,7 4 124,0 0 84,0 0 184,10 4-88,-11 0-232,11 5-88,0 0 52,-3 0 24,3 5-12,0 4-52,3-1-48,5 1-76,-5 2-8,7-5 0,0 2-60,0-2 52,7-3-4,-11-1 4,11-3 8,-4 1 0,-2-6-8,5-1-88,-6-2-160,-3 0-172,10 0-308,-8-4-220,2-2-296,-1 0-565,-1 0-2375,-5-3-964,-1-2-937</inkml:trace>
  <inkml:trace contextRef="#ctx0" brushRef="#br2">28458 6936 456,'0'0'5901,"0"0"-1409,0 0-3116,0 0-544,0 0-184,-30-20 216,13 18 260,7 0 105,3 2-113,-9 0-192,5 0-160,1 4-228,-2-3 0,1 7 0,1-3 84,0 4-72,1-1-136,-2 6-112,8-1-44,-4-1-76,-3 3-36,10-3 0,-3 1-44,-4 0-32,7-2-68,7-6-124,-4 4-8,7-2 36,-3-5 0,2 4 0,2-5-24,-1-1-40,3-1-8,1-7-36,-5 2-4,9 3 64,1-6-16,-12-2-32,3 1-76,0 0-12,0-2-180,1-1 80,-5 0 64,-6 3 208,3 2-16,-3-3 76,0 1 44,-3 4-8,-3 1 12,2-1 52,4 4 84,-7 2 132,4 0 72,3 0-12,-7 6-24,4-2-24,-4 5-24,4 3-88,-4 0 28,7 3 8,-4-1 40,4 1-40,0 2-60,4-3-44,-4 1-52,10-3 12,0 1 36,0-3-36,7-3 0,-1 1-48,1-4 36,4-2-44,-2 1-4,-1-3-84,1 0-228,-8 0-112,5-5-340,-3 3-244,-2 0 44,-2 1-544,-5-4-712,-4 3-901,0 2-2579,0 0-457</inkml:trace>
  <inkml:trace contextRef="#ctx0" brushRef="#br2">28799 7062 2820,'0'0'172,"0"0"1456,0 0-443,0 0-89,0 0-280,0 0-36,0 0 308,0 0 36,0 0-16,0 0-148,0-3-184,-7 3-100,7 0-20,0 0-12,0 0 8,0 0-47,0 0-85,0 0-48,0 0-52,0 0-48,0 3-28,-3-1-36,0-1-124,3 5-48,-7-4-16,4 5 16,-3-3-12,6 0-44,0-1-80,0 0-136,0 2-8,0-3-28,0 0 12,6 0 72,-3 1 4,4-3 12,-1 0-28,1 0-12,-3-7-36,6 5 52,-4-3 84,-3 2 12,4 0 12,-7-1 40,0 2-44,0 2-8,0 0 72,0-2-68,-7 2 4,7 0 40,-3 0-44,-3 0-4,-4 0 4,10 0 44,-11 2 16,11 0-4,-3 0-60,0 0-48,3 1-64,0-3-368,0 2-248,0-2-320,3 1-409,0-1-1367,-3 0-4321</inkml:trace>
  <inkml:trace contextRef="#ctx0" brushRef="#br2">28822 7109 2856,'0'0'7449,"0"0"-4869,0 0-964,0 0-680,0 0-56,0 0 121,0 0-185,0 0 316,0 0-300,0 0-220,0 0-184,7 0-200,-7 0-116,0 0-68,0 2-44,0-2-12,3 2 12,-3 5 0,8-5 72,-5 7 24,3-3 64,-6-1-52,4 4-8,-1 0 32,-3 3 36,6-2-112,-6 3-56,0-3 0,0 3 84,-6-3-84,6-2-64,-7 3 4,-2-1-48,1-2 0,-2-1-100,1-2 52,-1 3-196,-1-7-184,8 1-160,0 0-200,-4-2-296,4-2-753,3 0-2199,0-1-3433</inkml:trace>
  <inkml:trace contextRef="#ctx0" brushRef="#br2">20833 7666 3820,'0'0'824,"0"0"4105,0 0-2917,0 0-552,0 0-584,0 0-176,0 0-44,0 0 8,0 0-31,0 0-73,0 0-152,-27-13-84,17 13-112,2 0-28,5 2 24,-3 2 40,-4 3-28,4-1-8,-5 2 68,4 0-36,-2 5 28,-2-1-28,8 1 36,-4 3-12,4-3 0,-4 2-48,7-3-24,0 0-116,0-1-80,0-2-84,7 0 8,-4 0 4,7-5 24,1 0-12,-2-4 56,9 0-4,-12-6-52,10 0-64,-2-2-48,-4-3 16,6-2 20,-8 1 16,1 1 8,-2 0-108,-4-2-36,8 0-112,-5 1-100,-6 1 148,4 1 100,-4 0-100,6 1 184,-6 0 84,0 2 52,0-2 48,0 5 60,-6-3 104,6 5 60,0-1 12,0 0-76,-4 1 48,4 0-32,0 2-16,0 0-136,0 0-72,0 0-148,0 2 4,0 6 144,0 1 376,0 8 80,0-1 56,4 3-112,-4 1-192,6 2-64,4-1-8,-10-6-16,3 0-60,1-1 36,-4 0-32,10-6-52,-10-2-12,0 3 0,6-6-112,-2 2-56,-4-3-124,0 0-144,0-2-152,0 0-204,0 0-180,0 0-352,0-2-729,6-1-3343,-6-4-809</inkml:trace>
  <inkml:trace contextRef="#ctx0" brushRef="#br2">21043 7799 280,'0'0'1928,"0"0"-1248,0 0 3925,0 0-2425,0 0-620,0 0-328,0 0-32,0 0 68,0 0-36,0 0-43,0 0-201,-3-7-224,3 7-188,3 0-108,-3 0-92,0 0-44,0 0-16,0-1-36,0 1-24,0 0-76,0 0-72,0 0-56,0 0-44,0 0 4,0 0-8,0 0-4,0 0-112,0 1-44,0-1-4,0 2 152,0 3-4,0-4-60,0-1 64,0 3-4,0-3 4,0 0-4,0 0 4,0 0 8,0 0-8,0 0-76,0 0 72,0 0 12,0 0 84,6-3 60,-2-3-108,-4 3-36,7-6-12,-3-2-96,2-1 12,-3 2 84,7-3 8,-4 4 4,2 2-4,-2 0-8,-2-2-64,5 6 72,-2-1 0,-3 2 4,3 0 48,-4 2 60,7 0 24,-4 0 40,2 0 20,-2 2 16,-3 0-40,7 4 16,-4-2-28,-2 4-24,3 1 40,-4-1-28,4 1-24,-4 1 28,4-2-64,-7 0-36,3-2 0,-3 3-48,3-2-8,-3-4 0,0 1-52,0 0-76,0-4-32,0 3-108,0-3-124,0 0-160,0 0-180,0 0-112,0 0-116,-3 0-104,3-3-476,-3-3-1529,3 4-4591</inkml:trace>
  <inkml:trace contextRef="#ctx0" brushRef="#br2">21368 7698 1456,'0'0'508,"0"0"92,0 0 196,0 0 1288,0 0-339,0 0-537,0 0-260,0 0-84,0 0 12,0 0 64,0 0 148,-14 15 68,14-11-96,-7 3-24,4-4-103,3 4-101,-7 1-168,4 1-232,3-4-124,-6 2-100,6 1 12,-5-1-48,5-1-52,0 1 16,0-4-52,0 3-84,5-1-44,-5-1-40,6-2-40,-3 1 76,4 1-12,-7-2 8,10-2 44,-10 0 0,7 0-4,-7 0-60,7-6 12,-4 5-16,3-3-44,-2-2-116,-4-3-32,6 4-76,-3-4-12,5-1 32,-5-1-44,4-2-104,-7 1 24,9 0-52,-9-6-169,0 2 77,4 2-192,-1-5 72,-3 0 40,0 0 32,7 3 344,-7 2-284,4-1 580,-4 4 80,0 6 472,0-2 484,0 3-44,0 2-20,0-1-92,0 3-123,0 0-173,0 0-260,0 3-236,0 3 48,0 4 220,0 1 252,0 6 128,0 1-124,0 3-64,0 1-60,0 2 84,0-1 44,0-1-92,0 2-188,0-6-68,0-1-112,0-2-148,0-3-8,0-4 0,0 1-8,0-4-64,0 0 0,0-3-196,0 0-44,6-2-100,-6 0-100,0 0-132,0-2-196,0-5-540,3 0-1172,-3-2-2829,0 0-884</inkml:trace>
  <inkml:trace contextRef="#ctx0" brushRef="#br2">22258 7636 484,'0'0'756,"0"0"3957,0 0-1581,0 0-872,0 0-672,0 0-276,0 0-124,0 0-83,0 0-257,0 0-44,0 2-12,0 6 140,0 1-128,0 8-60,-5-3-88,5 4-196,-6 2-156,6-3-76,-3-5-36,3 0-56,0-1-76,-7-3-56,7 0-4,0-6-48,0 4-16,0-6-164,0 3-172,0-3-96,0 0-160,0 0-172,0-4-160,0-3-612,0-3-2169,7-1-2331,-7 2-1073</inkml:trace>
  <inkml:trace contextRef="#ctx0" brushRef="#br2">22247 7489 6101,'0'0'6296,"0"0"-4172,0 0-1012,0 0-380,0 0-71,0 0-1,0 0-168,0 0-264,0 0-228,0 0-236,0 0-184,11-11-388,-5 11-333,-6 0-223,0 0-684,0 2-2260,0 0-813,0 7 2161</inkml:trace>
  <inkml:trace contextRef="#ctx0" brushRef="#br2">22528 7557 3452,'0'0'9489,"0"0"-7621,0 0-1664,0 0-204,0 0 440,0 0 541,0 0 391,-36 33-140,31-24-324,-4-1-336,5 2-240,-5-1-200,-2 1-84,4-1-40,7-1 0,-3-2 4,3 1 0,-6-1-12,6-3-12,0 6-144,6-5-16,-6 1 40,3-1-28,8 2 52,-4-5 20,2 6 76,-5-3 0,-1-2 12,8 3-4,-5-1 0,-3-3-4,4 6-4,-4-5-36,7 4 36,-3-4-64,-3 5-8,2-3-16,-6 3 16,0-4 84,0 3 136,0 1-28,0-1 52,0 1 36,-6 1 36,-5 0 0,8-1-28,-7 1-8,3 2-36,-2-4-52,-2 0-48,8 1-48,-1-6 36,-5 5-48,9-5-4,-7 1-68,7-2-196,0 0-36,0 0-96,0 0-188,0 0-208,0-3-512,0-4-525,7 0-1955,-7 3-2084,9-4-533</inkml:trace>
  <inkml:trace contextRef="#ctx0" brushRef="#br2">22735 7646 5461,'0'0'6092,"0"0"-3788,0 0-828,0 0-908,0 0 73,0 0 243,0 0 328,0 0-228,-17 28-284,17-16-264,-6 3-168,6-1-60,0 3-36,0-3-28,0 2-48,0-5 4,0 1 20,6-3-60,-2 0-60,3-1-48,-1-6-24,1 3-24,-4-5 32,8 0 60,-1-4 4,-4-1-4,4-4-80,1 1-72,-2-2-16,-5-2-36,-1-2-48,3 2-60,-3 0-28,-3-3 76,0 2 148,0 2 32,0-5-32,-3 5 44,-3-2 16,3 3-40,-1 1 40,-2 1 48,3 1 0,-8 5 0,4 1-52,4 1 60,-3 0 4,2 1-8,-2 1-40,2 3-12,-3-1-40,7 0-12,-3 0-84,-4 3-324,7-4-344,0 4-381,0-1-291,0 1-616,0-4-2004,0 2-1193</inkml:trace>
  <inkml:trace contextRef="#ctx0" brushRef="#br2">23019 7693 536,'0'0'1592,"0"0"-988,0 0-604,0 0 0,0 0 1900,0 0 41,0 0-329,0 0-612,0 0-304,0 0-88,0 0-260,-3-9 156,-4 9 148,7 0 80,0 0-92,0 0-184,0 0-176,0 0-128,0 0-152,0 0-28,0 4 28,0 5 252,0 3 252,0 3 292,0 5 85,0 1-73,0 3-28,0-2-128,-3 1-160,3-3-52,0-1-48,0-2-12,-6-4-64,6 0-108,0-5-52,0-2-20,0 0-40,0-4-36,0-2 24,0 2 64,0-2 32,0 0 4,0 0-4,0-4 28,0-2-208,0-5 0,-4-1-232,1-5 4,3 0 80,0-2 76,0-1 24,0-1-136,-7-1-20,3-6-40,4 3 36,-6 0 168,6 0 40,0 3 72,-3 2 4,3 2-4,0 4-60,0-1-4,0 4 0,0 2 0,3 2 4,-3 0-12,6 1-8,-2-3-88,3 8-28,-4-5 4,1 3-52,5 1 0,-2 2 4,-4 0-4,8 0 36,-5 5 40,4 1 20,1 1 76,-1 0 0,-10 2 48,6 4 84,1-1-32,-4-2 32,-3 2-32,7 3 132,-3-3-12,-4 1-64,0 0-8,0-1 20,0-1 4,0-2 8,-4 2 16,-3-2 12,7-1-64,-10-4-36,7 2-24,0-2-20,-4 1-56,4-3 0,-5 0-8,5-2-100,-3 0-56,2 0-52,4 0-68,-6 0-52,6 0-76,0-2-144,0 2-136,0 0-224,0-2-388,0 0-469,6-1-411,-6 1-1052,10 0-1741,-7 2 665</inkml:trace>
  <inkml:trace contextRef="#ctx0" brushRef="#br2">23221 7611 1136,'0'0'7441,"0"0"-4985,0 0-720,0 0-500,0 0-76,0 0-88,0 0-95,-14 27-149,7-19-112,7 1-112,0 2-104,0-2-96,0 0-112,0 0-20,7-1-92,-4-2-104,8 0-72,-5-4-4,-2 5-76,5-7 4,9 0 60,-12 0 0,4-5-60,-4 3-4,5-6 4,-8 2 12,7-2-52,0-3 64,-3 1-24,-4 1 12,1-1-52,-4 2 52,6-1-40,-6 3 28,0 0 64,0-1 8,0 4 84,0-4 16,-6 5 32,6-2-32,0 4 8,0-2-12,0 2-96,0 0-76,0 0-8,0 2 84,0 4 36,0 1 112,0 0 120,0 6 48,0-1 0,0 8 36,0-2 232,0 2-136,0 2-184,0 3-108,0-5-56,0 3 80,0-3-72,-4 0-48,1-3 48,3-1-36,0-3-64,0-3 4,0 1-12,0-5 0,0-3-16,0 3-56,0-5-156,0 1-172,0-2-144,0 0-172,0-3-220,0-6-392,0-2-1352,0 3-3525,3-13-2880</inkml:trace>
  <inkml:trace contextRef="#ctx0" brushRef="#br2">23538 7579 4864,'0'0'7373,"0"0"-5181,0 0-1192,0 0-500,0 0 69,0 0 315,0 0 280,0 0-120,0 0-176,0 0-296,-33 9-132,29-3-64,-2 1 12,-5 0 48,8 4-12,-4 2-96,-2 0-52,5 1-12,1 2 4,-4 4-28,3-4-24,4 3 4,0-3-28,0 1-72,0 0-48,0-5-24,4 1-4,3-4-44,-7 0-48,7-2-36,-7-3 72,9 0-60,-2-2 12,-4-2-48,8 0-24,-5-2-64,4-4-80,1-3-84,-5 0-160,4 0 84,0 3-132,0-2-112,-3-1-100,-4 5-184,4-1-444,-7 5-540,3 0-369,-3 0-131,0 0-196,0 5 256,-3-1 123,-4-1-135</inkml:trace>
  <inkml:trace contextRef="#ctx0" brushRef="#br2">23659 7780 1136,'0'0'7825,"0"0"-5941,0 0-1160,0 0-288,0 0 280,0 0 392,0 0 220,0 0-27,0 0-665,0 0-412,0 0-40,3 19 76,-3-19 76,0 0 96,0 0 132,0 0 100,3-5-348,-3 2-132,0-4 0,0 1-12,0-2 20,7 0 16,-4-3-48,-3-2-28,0-1 16,11 3-16,-11-4 40,0 3-4,6 1 4,-6 2-28,3 0 0,4 5-32,-7-3-40,3 6 48,4-4 0,-7 3 28,10 2-40,-10 0-12,4 0-24,-1 7 24,7-4 52,-4 6 56,-3 2 268,8 3 152,-4-1-272,-4 3-148,7-1-108,-3 0-36,-4-3-52,1 0-8,-4-1-8,9-3 0,-9 0-40,0-1 40,7-3 0,-4-2-40,-3 0-84,0 0-132,0-2-112,0 0-44,0 0-64,0 0-60,0-4-144,0-1-392,0-1-656,0-3-968,0 2-2069,0 0-2268</inkml:trace>
  <inkml:trace contextRef="#ctx0" brushRef="#br2">23949 7666 6521,'0'0'8248,"0"0"-6247,0 0-1393,0 0-448,0 0 348,0 0 404,0 0 268,0 0-244,0 0-300,0 0-284,0 0-160,-29 6-72,25-1-44,0 4 80,-5 2 12,2-4-32,4 4-52,-4 0-12,7-1-68,0-2-4,0 1-48,0 0-36,0-6-40,7 3 16,-4-4-36,4 1 20,-4-1-8,3-2 48,2-2 24,-2-3 12,-2-1-40,5-3 16,1 2 68,-3-1-4,3-6-64,-7 2-124,4 1-144,-4 0-60,5-2 8,-8-1 188,0 3 116,0 1 88,3-1 0,-3 3 88,0 6 20,0-3 76,0 5-40,0 0 88,0 5 48,0-1 120,0 6 52,3 2-76,-3 4-76,0 2-20,0-1-76,0-3-44,0 3-52,7-3-48,-4 2-60,-3-7-72,6 0-268,-2-4-204,-4 2-160,7-5-108,3-2-200,-7 0-376,4-3-968,-4-4-2913,4-6-3216</inkml:trace>
  <inkml:trace contextRef="#ctx0" brushRef="#br2">24157 7442 13757,'0'0'4409,"0"0"-3313,0 0-1096,0 0 36,0 0-36,0 0 712,3 27 472,4-9 140,-7 0-332,0 5-340,0 5-268,0-5-20,0 6 56,0-1-12,0-1-44,0-4-76,0-2-60,0-2-132,0-1-36,0-6-48,3 2-12,4-4 0,-7-5-48,0 1-120,0-5-120,3-1-160,1 0-56,-4 0-148,0-7-228,0-2-316,7-4-700,-7 1-1824,0-1-1873,0-8-3348</inkml:trace>
  <inkml:trace contextRef="#ctx0" brushRef="#br2">24385 7559 6081,'0'0'8284,"0"0"-5703,0 0-1449,0 0-812,0 0 60,0 0 336,0 0 360,0 0-116,0 0-364,0 0-284,0-3-140,0 4-52,-8 1-36,2 4 4,-4-4-40,7 3 0,-4-1-44,7-2 4,-4-1-4,4 1-4,0 2-4,-7-4-4,7 0-4,0 2 0,0-2-36,0 0 40,0 1-4,0-1 4,0 2 4,0 2 0,-9-1 4,9 1 4,-10 0 92,10-1-12,-7 3-12,-3-3-60,3 4-4,4-5-8,-3 2 0,2 2-12,-3-4-48,7 5-36,0-6-40,0 6 64,0-3 12,0 0 12,0 1 0,0 1 36,0-3 0,7 2-48,-7-1 48,4 0 4,2 1-4,-3-3-36,7 1 36,-3 2 0,0-4-4,3 4-32,-1-1 48,9-2 4,-9 0 60,4 3 92,1-3-36,3 1-48,-7 4 28,3-5-16,0 6-84,-2-3 0,-4 1-12,-4 1 12,-3-2 120,6 1 72,-6 3-96,0 0 28,-6 0-16,-4 0-12,7-4 168,-11 6 268,4-2-180,-7-3-124,7 5-36,-3-4-108,2-4-24,-2 3-48,7-4-4,-4 1-4,6-2-4,-3-1-144,7 3-60,0-3-24,-3 0-64,3-3-68,0 2-136,0-4-180,0-1-220,0-1-212,3 2-688,-3-4-928,0 3-1969,7 0-2232</inkml:trace>
  <inkml:trace contextRef="#ctx0" brushRef="#br2">25014 7626 1516,'0'0'824,"0"0"4553,0 0-3161,0 0-592,0 0-624,0 0-168,0 0 20,0 0-44,0 0-40,0 0-87,-27-23-93,16 19-68,11 2-148,-7-1-40,-2 1-120,2 0-40,-4 0-88,2 2-20,-1 0-64,-1 0-12,5 0-12,-1 4 24,-2 1 120,-2 3-44,8 1 8,-4 1-20,4 2 56,-4 0 88,7 6 196,0 0 40,0 1-116,0 0-36,0 1-36,10-3-36,-10 0-136,10-1-84,-3-5 0,3 0-96,0-2-28,-4-2-8,5-3-4,-1-2 52,-1-2 12,2 0 20,-4-4-44,2-5 24,-2 0 0,4 0-40,-5-2-84,-3 1-84,4-3 12,-4-2-52,-3 3 148,0 0 84,0-3-108,0 2 76,0 2 68,-3 2 28,-4 0 24,7 3 112,0 3 72,0 3-88,0-3-20,0 3-28,0 0-40,0 0 92,0 0 8,0 0-32,0 0-76,0 3 0,0 0 12,0 3 84,7 3 88,-4 2 136,-3 1-16,8 3-48,-5-3-60,3 3-52,4-2 4,-7-2-112,0-2-36,8 1-96,-11-2-100,10-3-220,-4 1-36,-2-6-12,-4 2-148,6-2-164,-2 0-252,3-2-753,-4-4-783,4 1-2856,-7-4-1925</inkml:trace>
  <inkml:trace contextRef="#ctx0" brushRef="#br2">25184 7724 5064,'0'0'6909,"0"0"-5057,0 0-1016,10 31-404,-7-23 348,3 2 833,5-3-305,-8-2-360,4 1-324,3-3-248,-10-1-156,6 1-12,-6-2 96,11-1-76,-11 0-56,0-1-88,6-2-12,-2-1-20,-4 1-52,0-4-12,0 1 0,0 0 12,0-1 4,0-1 56,-4-1 12,-2 4 24,6-4 0,0 1 28,0-1-52,-3 1-24,-5 2-40,8-2 40,0-1-36,-3 0-4,3 0 4,-3 0-8,3 0-4,0 1-4,0 0-4,0 2-64,0-3 72,0 6 48,0-4-36,0 1-12,0 2-44,3-1-28,0 1-36,-3 1-4,0-3-20,0 5-24,8-1-52,-5-2 0,-3 2 16,10-1 20,-10 3-8,6 0-16,-3 0-12,4 0 24,4 0-36,-8 0-156,3 5-312,-6 1-372,4 1-504,-1-4-601,-3 6-2019,0-7-2121</inkml:trace>
  <inkml:trace contextRef="#ctx0" brushRef="#br2">25385 7646 10409,'0'0'3128,"0"0"-2328,0 0-792,0 0-4,0 0 656,33 9 801,-26-7-205,2-2-440,-2 0-412,4 0-280,-5-2-48,-3 2-16,7-2 52,-4-3 8,-6 3-44,5-1-76,-5-4 0,0 5-100,0-4 100,0 2 36,-5-3-36,-1-2 0,3 4-4,-4-1-40,-2-3-16,-2 6 8,4-4 44,1 5 8,3-2 8,-7 4 300,10 0-76,-8 4 12,5 1-48,3 4 100,-6 2 20,6 4-24,0-1 36,0 4-36,0 0-12,6 0-40,-3 1-68,5-2-88,-5-3-36,4 1 0,2-2 60,-6-4-108,1-2-76,7-1-56,-2 1-136,-2-6-84,-4-1-96,8 0-112,-2 0-88,-2-1-196,-1-5-312,5 3-456,-11-6-873,10 3-2395,-10 2-1085</inkml:trace>
  <inkml:trace contextRef="#ctx0" brushRef="#br2">25990 7668 900,'0'0'10969,"0"0"-7721,0 0-1887,0 0-1037,0 0-76,0 0 584,0 0 452,0 0-184,0 0-440,0 0-416,0 0-172,16-2-60,-5 2 48,2-3 40,1 1 80,-5 0-84,1-2-96,7 4 0,0-5-108,-8 1-60,9 3-148,-6-1-160,6-3-172,-12 3-172,4 0-524,1 0-1085,-2 0-2803,-2 0-1593</inkml:trace>
  <inkml:trace contextRef="#ctx0" brushRef="#br2">26181 7395 2716,'0'0'1424,"0"0"1777,0 0-1033,0 0-916,0 0-276,0 0 164,9-28 84,-12 25-76,-3 0-256,6 1-211,-11-2-133,1 4-128,4 0-96,-4-2-92,-7 2-32,7 2-4,-4 0 0,1 5 40,3-4 56,-7 3 16,7 3-40,1 2 16,-2-2-80,8 4 76,-1 4 16,-5 2 20,9 1 24,0 6-24,0-2-4,0 4-20,0-3-124,0 0-44,0 0-124,9-4 0,-9 0-60,7-5-4,-7 0 4,6-1-12,-1-2 12,-5-3 48,0 0-96,6-1 48,-6-2 48,0-2-124,0 1-44,0-3-76,0 3-24,0-4-108,0-1-124,-6 3-36,6-2-164,0-2-332,0 0-556,0 0-793,-5 0-2379,-1-7-2329</inkml:trace>
  <inkml:trace contextRef="#ctx0" brushRef="#br2">26348 7355 980,'0'0'7489,"0"0"-5365,0 0-800,0 0-528,0 0-68,0 0 552,0 0-48,0 0-151,0 0-161,6 38-144,-6-24 12,0 3-92,0 1-36,0 5-4,0 3 0,-6-5-52,6 7-120,0-1-108,0-2-52,0 0-92,0 1-52,0-6-36,6 1-36,-6-4-48,0-3-52,7-2-4,-7-1 0,6-3-4,-2-1-12,3-4-96,-4 3-108,-3-6-96,7 0-244,-4 0-60,4-6-148,-4 1-208,3-4-616,-6-1-1104,0 0-2745,0-1-2392</inkml:trace>
  <inkml:trace contextRef="#ctx0" brushRef="#br2">26528 7617 5092,'0'0'7225,"0"0"-5697,0 0-1144,0 0-272,0 0 572,-30 23 552,20-15 45,7 1-193,-7 2-360,6-2-348,-6 4-220,10-2-52,-6-1-24,6-4 40,0 1-68,0-1-56,0-2-120,6 0-76,-3-1 24,4-3 48,-3 0-32,3-5-16,-1 3-76,4-6 16,1-1-40,-2 3 264,-2-4 4,-4 2-32,7-3 36,-3 3 8,-7 0-8,7-1-8,-7 0-56,0 6 64,0-2 40,0 3 68,0 0-32,0 2 96,0 2 48,0 3 40,0 0 108,0 4 108,0 2-24,6-2-196,-6 2-200,0 2-56,3-5-60,-3 0-52,0-1-324,7-1-424,-4-2-184,8-4-268,-11 0-521,10 0-2031,-4-4-3857</inkml:trace>
  <inkml:trace contextRef="#ctx0" brushRef="#br2">26729 7567 6961,'0'0'4064,"0"0"-2584,0 0-740,0 0-144,0 0 508,0 0 469,0 0-17,0 0-192,0 0-336,0 0-260,0 0-160,0 3-112,6-3-132,5 2-120,-8-2 8,10 2-20,-3 0-16,10-2-12,1 2-8,1-2-4,-1 0-96,3 0-96,2-4 0,-6 2-12,4-3-156,-5 3 48,2 0-4,-8 0-116,1 0-112,-5 0-132,1 2-72,1-1 12,-5 1 32,-6 0 24,0 0 12,0 0-208,0 0-584,0 0-284,0 0 159,0 1-127,0 1-664,0-2-1980,0 2-457,4-2 1749</inkml:trace>
  <inkml:trace contextRef="#ctx0" brushRef="#br2">26799 7402 11957,'0'0'5069,"0"0"-3745,0 0-1324,0 0-256,0 0 256,0 0 492,0 0 332,0 0 108,0 0-240,0 0-364,0 0-144,0 9 24,0-5 32,0 3 40,0 1 48,0 2 120,0 3-60,0 5-88,0 2-20,0 1-28,0 5 108,0 1 4,0-4-52,0 5-72,0-4-96,0 2-60,0-6-24,-7 1-48,7-2-12,0-3 0,-3-5-108,3-1-24,0-2-48,0-3-84,0-1-148,0-2-140,0-2-160,0 0-76,0-6-208,3 0-672,4-8-1140,4 2-2329,-11 2-2424</inkml:trace>
  <inkml:trace contextRef="#ctx0" brushRef="#br2">26980 7332 5897,'0'0'8248,"0"0"-6040,0 0-1435,0 0-449,0 0 244,0 0 320,0 0 68,0 0-260,0 0-268,0 0-196,0 0-48,19 11 32,-15-3 52,3 2 48,0 2 72,-7 1 84,9 8 144,-9 2-60,0 0-124,0 4-116,0 2-100,0 0 0,-9-2-24,9-2-24,0 2-44,-7-6-64,7-2-16,0-1-44,-7 0-48,7-7 40,0 0-40,0-2-40,0-1-80,7-4-72,-7 1-24,0-4-60,3 1-136,1-2-96,2-2-72,-3 1-72,-3-4-152,10 1-244,-10-1-408,0 4-140,0-1 15,0 2-267,0 0-364,-3 0-632,-4 0-320,7 0-913</inkml:trace>
  <inkml:trace contextRef="#ctx0" brushRef="#br2">27141 7594 4548,'0'0'2745,"0"0"-2745,0 0-388,0 0-1241,0 0 1629,29 5 1317,-25-3 851,3-2-8,-7 0-776,3 2-488,3 0-108,4 0 76,-7-2 128,5 0 113,-2 1-149,4 2-116,-4 0-248,-2-3-200,7 0-100,-5 0-48,-3 0-36,7 0 12,-3 0-100,-7 0-108,4 0-8,-1 0-4,-3 0-64,0 0-204,0-6-12,0 5 24,0-1 72,0-2 12,0 0 48,0-3-48,0 4 16,0-6-16,0 3 84,0 1 16,0-3 20,0 1-68,0 2-4,0-2 0,-3 3-48,-1-2 60,-3 6 36,-3-2 76,7 2 4,-7 0 120,-1 0-12,2 2 0,2 4 72,1-2 88,-5 3 24,11 2-40,-10-2 40,4 4-28,6 2 36,-3-3-60,-4 1-60,7 2 0,0 0 8,0-2-20,0-1-36,0-2-16,7 1-48,-7-4-60,3 2-12,3-3 0,4 3-12,-7-5-60,5 2-64,-2-2-56,4-1-40,0-1 0,7 3-36,-7-3-136,7 2 64,-1-2-4,-2 2-396,2-2-200,-2 0-417,-1 0-811,-3 0-1020,1 0-3565</inkml:trace>
  <inkml:trace contextRef="#ctx0" brushRef="#br2">27455 7657 7401,'0'0'5748,"0"0"-3792,0 0-1328,0 0-476,9 31 353,-9-22 379,4-2 440,0-2-132,-4 1-300,0-4-380,6 3-232,-2-3-24,-4-2 32,0 2 28,6-2 0,-3 0-48,-3-2-76,0 0-84,10-3-24,-10-1-84,0-1-12,8-2-72,-5 0 12,-3-2-24,6-1 24,-3-3 60,4 1-40,-7-1 52,3 1 8,5-3 88,-8 7 108,0-3 124,3 4-40,0 0 592,-3 2-216,0 5-220,0 0-164,0-2-136,0 2-72,0 2-12,0-2-48,7 2 48,-7 0-12,0 0 0,0 0-36,0 0-12,3 0-72,-3 0-36,0 0-24,10 2 48,-3 0-12,-4 0 0,7 2-52,0-4-104,1 5-60,-2-5-48,1 4 8,0-4 100,1 0-100,-2 2-116,1-2-40,-2 0-100,-8 0-32,9 0-44,-9 0-60,0 0-220,0-2-788,-9 2-869,1-2-255,-8 0-1544,6 2-17</inkml:trace>
  <inkml:trace contextRef="#ctx0" brushRef="#br2">27053 7588 3768,'0'0'1749,"0"0"-773,0 0-756,0 0-156,0 0 380,0 0 580,-27-7 312,24 7-108,3 0-380,0 0-296,0 0-80,0 0 28,0 0 160,0 0 292,0 0 116,0 0-11,0 0-89,0 0-68,3 0-52,-3 0 32,0 0-28,0 0-196,7 0-168,-4 0-140,5-2-92,-5 2-136,3-1-36,4 1-80,1 0-4,-5 0-12,4-2 0,0 2-48,1 0 60,-2 0 0,7 0 0,-11 0-48,-2 0 40,3 0-4,-2 0-72,-4 0-48,0 0-232,0 0-180,0 0-100,0 0-16,-4 0-120,-2 0-200,-2 0-540,-1 0-1621,-7 0-4007,1-2-25</inkml:trace>
  <inkml:trace contextRef="#ctx0" brushRef="#br2">27795 7742 4396,'0'0'6989,"0"0"-4365,0 0-1260,0 0-824,0 0-276,0 0 165,0 0 255,0 0 160,0 0-164,0 0-276,-3 17-404,3-14-60,0-2-88,0-1 12,10 2 36,-10-2 4,7 0-104,0 0-20,-4-2-52,7-2 72,-4 0 136,-1 0 64,1-1 72,-3 3 4,-3-1 12,0 0 36,0 1 72,0 2 40,0-2-40,0 2 12,-3 0 0,3 0-48,-6 0-48,1 0 48,5 0 84,-6 2 0,6 3 40,-3-4-104,3-1-8,-7 2-100,7-2-72,0 2-84,0-2-52,0 3-56,0-3-116,0 0-84,0 0-36,0 0-16,0 0-72,7 0-164,-4 0-256,-3-3-373,0 1-639,6 2-1184,-6-2-2445</inkml:trace>
  <inkml:trace contextRef="#ctx0" brushRef="#br0" timeOffset="0.99">19785 8601 2812,'0'0'432,"0"0"4609,0 0-3201,0 0-796,0 0-300,0 0-12,0 0-32,0 0-152,0 0-116,0 0-92,10-13-84,-10 13-68,0-1 0,0-2-36,8 3-88,-8-3-16,3 3 52,-3 0 52,0-2 12,0 2-16,6-1-4,-6 1-44,0-3 25,3 1-13,4 1 64,-4-4-28,8-1-36,-1-1 52,3 2 8,4-4-60,2 1 12,-1-1 76,9 3 84,-8 1-24,5 2-40,-11 3-220,7 0-124,-3 3-284,-10 2 176,9 1 20,-5 3 124,-8 2 64,7-2 24,-10 3 296,6 2-8,-6-2-32,0 2-68,-6 1-68,3-1 16,-4 1 0,4-3-48,-8 3 44,1-2-116,4-1-12,-8-1 56,4 2 24,0-4-76,7 0-8,-8-2-56,5 0 52,-4-1 0,10-3-44,-3-1 44,0 0-48,3 0 4,0-2-24,0 2 60,0-2-40,0 0-32,0 0-76,0 0-12,0 0-52,0 0-96,3 0 312,0 0 8,7 0 8,7 0 4,-4 3 48,4-3-60,0 2-48,-8 2-24,9-1-64,-6 4-152,2-1 76,-4 4 104,-3-1 44,-4 1-36,8 3 100,-5-2 136,-6-1 100,0 1 24,0-2 100,0 2 24,-6 0-28,2-1-36,-3-2 0,-3 3-12,0-1 120,-4 2-52,2-2 172,-6 2-244,9-2-120,-8 1-88,0-2-20,-3 0-16,10 2-60,-3-6-44,-1 2-20,4-1-20,4-4 0,3 0 36,-4-2-88,7 0-56,0 0-100,0 0-136,0-2-308,7-6-440,-4 1-512,3-4-1301,-3 4-3067,15-6-813</inkml:trace>
  <inkml:trace contextRef="#ctx0" brushRef="#br0" timeOffset="0.99">20187 8465 980,'0'0'976,"0"0"-376,0 0 940,0 0 1037,0 0-421,0 0-668,0 0-316,0 0-208,0 0-172,0 0-144,0 0-76,10-3-68,-10 3-112,0 0-92,7 1-248,-4 1 12,4 4 48,-4 3 292,6-1 97,5 4 47,-4 0 96,0 6-64,7 1-148,-4 2-64,1 1 12,-4 5 60,7 0 84,-7 2 0,0 0-100,-7 0-84,8-4-72,-8 2-48,3-1-40,-3-3 64,-3-5 8,0 3 4,-9-2 20,9 2-96,-8-4 16,-1-3-100,-1 3-92,3-5-4,-3 1-56,-3-2-128,3-2-56,-4-2-136,7-1-132,-2-5-108,5 2-112,-3 0-148,7-3-348,0 0-888,-3 0-1729,3 0-1751,0-3-1125</inkml:trace>
  <inkml:trace contextRef="#ctx0" brushRef="#br0" timeOffset="0.99">21161 8506 2820,'0'0'316,"0"0"1024,0 0-752,0 0-420,-5-32 133,2 25 259,-3 2-300,2-3 560,-2 5 76,-4-1-28,6 1-596,-6 3-156,0-2 40,-4 2 104,5 0-28,-7 2-92,5 2 184,-2 1 0,-1-2 12,4 4 216,-6-3 76,5 3-64,8 1 36,-7 1 60,4-2 12,-5 4-168,8 1-28,-7 2-36,7 3-23,3 4-17,-7 5-52,7 1 0,0 2 24,0 2 32,7 0-44,-4 5-68,3-5-56,-2 2-88,-1-4 8,8-2-8,-2 1-12,1-8 24,-2-2-16,-5-5-96,7-3 16,-4-1-64,4-1-4,-10-5-44,7-1-8,-7-2 56,10 0 100,0-5-56,-3-1-44,3-3-160,0 2-120,4-3-160,-5-1-52,4-1-100,-2 1-76,-1 2 0,6 0-32,-2 4-33,-4-2-7,3 4-212,-6 3-500,-4 0-732,4 0-796,-4 3-57,4 0 185</inkml:trace>
  <inkml:trace contextRef="#ctx0" brushRef="#br0" timeOffset="0.99">21417 8773 5064,'0'0'4153,"0"0"-2613,0 0-796,0 0-100,0 0 188,-36-6 364,32 6 104,-2 0-215,-4 6-265,10-1-336,-4 2-248,1 2-40,3 4 40,-7 0 60,7-1 8,0-1 68,7 2-92,-7 3-72,7-7-136,3 2-72,0 0-56,-1-5 48,2-2 4,5 0 4,-9-4 72,4 0-20,-2-2 44,-2 0 112,-4-7-100,5 6-96,-5-6 52,3 0-60,-6 1 44,0-1-48,0-1 0,-6 0-72,3-2 68,-5 1-132,-2-1-24,1-3-8,-2 4 56,4 2 20,-2 0 92,-1 4 0,2-1 0,-1 6-104,5 0-44,-2 0-84,3 7-48,-4-3 32,3 5 28,1-1-16,3 0 64,0 2-172,0 2-488,0-1-485,0 0-795,0-4-2024,0 2-1657</inkml:trace>
  <inkml:trace contextRef="#ctx0" brushRef="#br0" timeOffset="0.99">21599 8869 7901,'0'0'4608,"0"0"-3844,0 0-612,0 0 360,0 0 488,0 0 312,0 0-19,0 0-265,0 0-204,0 0-284,9 17-164,-6-20-92,4 0-4,-7-4 36,3-1-36,1-1 0,-4 4-100,0-6 16,7-2-16,-4 3-72,-3-2-8,0 1-100,7 1-76,-4-3-8,-3 4 0,0 2 12,6-2 64,-2 5-52,-4 0-12,7 4-16,-4-2-44,4 2-4,3 0 56,-7 2 80,0 4 172,8-1-16,-1 2-44,-1 2-100,-1 2 96,2 0 48,-1 4-104,-6-3-52,1 1-12,3 0-48,-4-2 12,-3-1-12,0-2-48,7-2-196,-7 0-148,0-1 16,0-1-40,-7-2-88,7-2-96,0 2-188,0-2-256,0-2-601,0 0-1007,-3-5-3436,3-1-241</inkml:trace>
  <inkml:trace contextRef="#ctx0" brushRef="#br0" timeOffset="0.99">21970 8650 4188,'0'0'7701,"0"0"-5569,0 0-1044,0 0-396,0 0-23,0 0 91,-31-22 120,28 22-56,-7-2-220,3 2-212,4 0-136,-4 2-148,4 0-32,-4 4-64,7-2-4,-3 4 40,-4 3 8,7-1-52,0-2-4,0 4 52,0-1-52,0 2-156,10 0-64,-10-3 12,7 0-36,-4 0 12,4-1-28,-4-3-12,8 1 40,-5 0 96,-3-1 24,4-3-108,-4 1 60,0 3 36,-3-5 24,8 4-48,-5-5 84,-3 7 64,0-3 8,0 2 340,0-1 12,-3 0 8,-5 2-60,8 1-52,-6 0 28,-1-1-40,4-2-96,-3 2-52,-5 1-44,8-3-48,-4 0 4,4 0 0,-4-3-8,4 3-88,-4-4-264,7-1-56,-7 2-156,7-1-128,0-2-76,-6-5-104,3 4-613,3-8-1703,0 5-3297</inkml:trace>
  <inkml:trace contextRef="#ctx0" brushRef="#br0" timeOffset="0.99">22137 8511 3060,'0'0'6633,"0"0"-4749,0 0-900,0 0-152,0 0 400,0 0 176,0 0-31,0 0-189,16 33-192,-16-23-176,0 6-100,8-2-52,-5 4-40,-3 6-116,0-2-128,6 1 40,-6 3 24,0-5-160,0 1-96,0 1-96,0-2-48,0-3-48,0 0-52,0-4-8,0 3-12,0-5-24,0-3 12,0-1 24,0-2-48,0 0-180,0-4-196,0-1-96,0 2-112,0-3-168,0 0-288,0 0-460,0-4-500,0-2-2181,-6-1-2828</inkml:trace>
  <inkml:trace contextRef="#ctx0" brushRef="#br0" timeOffset="0.99">22057 8706 9933,'0'0'3264,"0"0"-1688,0 0-796,0 0 53,0 0 311,0 0 288,0 0-132,0 0-372,0 0-284,0 0-184,0 0-132,19 5-36,-15-3-28,6 0-32,0 0-40,0-2-72,0 0-32,0 0-88,3 0-84,-3-2-36,1-2-100,-2 2-164,1-3-148,1 1-172,-5 2-124,4 1-184,-7 1-328,1-2-620,3 2-3433,-4 0 3933,-3 0-3297,7 2 469</inkml:trace>
  <inkml:trace contextRef="#ctx0" brushRef="#br0" timeOffset="0.99">22384 8718 1360,'0'0'8429,"0"0"-6357,0 0-1224,0 0-464,0 0 72,0 0 204,0 0 228,0 0 296,0 0-163,0 0-213,0 0-168,-30 26-24,26-20-152,-5 2-84,5 3-76,-5-2-36,1 0-12,5 2-60,-4 2-64,7-4-68,0-2 8,0 0-72,0 1-148,0-4-80,0 2-16,7-4 0,-4 0 84,-3-2 112,8 0 36,1 0 0,-5-4-36,-1-2-28,7 2-20,-3-4 96,-4-1-8,7 1 8,-3-2-12,-4 1-64,4 2 76,3-2 0,-10 3 4,3-1-4,1 3 64,-4 2 20,0 1 40,0 1-64,0 0 12,0 1-68,0 3 144,0 5 204,0-1 52,0 2-76,0 4-40,0 0-140,0-2-148,0-3 0,0 2-96,0-2-148,6-3-364,-3-2-332,-3 3-248,11-7-552,-5 0-229,-2-5-2763,5 2-2469</inkml:trace>
  <inkml:trace contextRef="#ctx0" brushRef="#br0" timeOffset="0.99">22565 8796 13001,'0'0'3200,"0"0"-2059,0 0-997,0 0-140,0 0-4,-3 33 260,3-28 628,0 1 256,-7-4-336,7-1-372,0 2-252,0-3-136,0 0-40,0 0 100,0 0 88,0 0 96,0 0 60,0-3 84,7 2-304,-4-7-132,-3 1-8,6 0-100,-2-5-12,5 2 24,-1-3 44,2 4 40,-4-4-156,1 0 60,-4 3 108,8 2 48,-2 2 72,-2 1-108,-4 2-12,5 3 0,1 0 92,-9 8-4,7-5 8,-1 6 144,-2 2 76,3 3-88,-4-1-92,-3 2-4,0-1-36,7 1-84,-7-1-12,3-5-40,-3 2-68,0-2-292,0 0-168,0-6-76,6 2-60,-6-5-112,4 0-64,2-5-376,-2 2-1125,6-8-2415,-7 2-2593</inkml:trace>
  <inkml:trace contextRef="#ctx0" brushRef="#br0" timeOffset="0.99">22752 8709 14073,'0'0'4237,"0"0"-3265,0 0-916,0 0-48,33 6 204,-16-4 376,-4-1 300,1 5-220,-4-4-340,0-1-180,7-1-100,-11 2-48,4-2-12,1 3-36,-5-3-24,4 0-16,-10 0-420,3 0-660,-3 0-712,-3 0-749,-3-3-1491,2 1-1956</inkml:trace>
  <inkml:trace contextRef="#ctx0" brushRef="#br0" timeOffset="0.99">22845 8491 7929,'0'0'6320,"0"0"-5120,0 0-1000,0 32 328,0-12 549,-6-2 407,6 5 24,0 1-132,0 1-188,-3 1-364,3 3-376,0-4-244,0 0-36,3 0 0,-3-3-36,6-2-120,-2-3 184,-4-3-136,7-1-60,-7-3-60,3-3 12,-3 0 0,7 0-40,-7-6-200,0 1-144,0-2-64,0 0-24,0 0-148,0 0-180,0-3-236,0-4-816,-7-3-1245,7 1-3563,-3-5-937</inkml:trace>
  <inkml:trace contextRef="#ctx0" brushRef="#br0" timeOffset="0.99">23384 8721 628,'0'0'8653,"0"0"-4629,0 0-2516,11 41-464,-11-25 77,3 2-17,-3 3-60,3-2-100,-3-3-124,0-2-200,0 1-172,0-6-108,0-1-72,0-2-88,0-1-44,0-4-28,0 2 0,0-3 60,0 0 76,0 0 140,0 0 256,0-4-228,0-2-208,0-5-132,0-3-68,-3-3-4,3-4-120,-3-5 0,3 3-24,0-5-16,-7-2-20,3 0 0,4-4-12,-7 5 20,4-3-8,3 2 108,-6 2 24,6 3 48,-4 3 8,4 2 52,0 4-52,0 2-8,0-1-108,0 2 24,0 3 84,4-1 60,-4 3 0,6 5-60,-3-6-120,4 3-64,4 1 52,-8 1-84,0 2-4,7 1-92,7-2-4,-7 3-96,-1 3 32,2-2 16,-4 7 72,2 1 84,1 0 52,1 2 92,-5 2 64,4 4 120,1 0 196,-11-1-48,3 0 0,0 4-120,-3-2 56,0-4-44,0 1-40,0-2-48,0-1 16,0 1-28,0-5 48,-6 3-36,6-5-24,-11 2-36,5-1 48,-4-4-52,7 3-4,-8-3-4,4 2-8,-2-2 8,2-3 0,7 0-48,-7 0-132,3 0-88,4 0-84,-6 0-48,6 0-124,0 0-160,0 0-1048,0 0-753,6 0-1787,-6 0-1564</inkml:trace>
  <inkml:trace contextRef="#ctx0" brushRef="#br0" timeOffset="0.99">24057 8736 248,'0'0'2856,"0"0"-1176,0 0 2705,0 0-2241,0 0-988,0 0-352,0 0-28,0 0-16,0 0-16,0 0 12,-17-9-7,10 9-125,4 0-120,-7 2-72,3 5-36,-3-3-4,0 5 12,4 4-36,-5-2 48,4 1-40,-2 5-12,5-2-84,4 0-72,-7-4-64,7 0-44,0 1-88,7 0-12,-3-4-12,2-2-88,-3 3 48,15-7 52,-15-1 72,10-1-64,-3 0-8,-3-3-36,3-4-108,0-1 8,0 0-80,-6-4-16,-1 0-48,7 1-48,-4-3-52,-3-1-12,-3 3 52,8-5-44,-5 8 128,-3-4 208,6 5 48,-6 2 184,0 3 48,0 1 64,0 2-184,0 0-112,0 2 0,0 7 52,4-1 424,-4 5 60,0-2-36,6 7-136,-3-1-144,4-3-100,-7 1-64,0-3-56,7-3-12,-7-3-36,7-1 0,-4-2-328,-3 1-184,10-4-392,-10 0-288,11 0-804,-11-7-2257,6 4-1995,-3-8 203</inkml:trace>
  <inkml:trace contextRef="#ctx0" brushRef="#br0" timeOffset="0.99">24277 8840 5969,'0'0'5800,"0"0"-4316,0 0-1076,0 0 224,0 0 708,0 0 265,11 29-613,-11-29-500,6 3-136,-6-3-72,0 0-52,0 0 12,0 0 124,0 0 280,0 0 92,0 0-228,0-3-200,0-3-164,0 2-64,0-3-76,0-2 36,3 2-44,-3-4-12,7 0-156,-7 2-40,10 0-8,-10 0-52,4 4 24,-1-1 76,7 3 44,-4-1 52,-3 4-24,8 0 96,-1 2 120,6 3 160,-8 3 48,1-1-108,1 0-124,0 2-96,1-2-72,-5 2-28,4 0 28,-7-5-12,0 2-76,-3-2-312,8 1-284,-5-4-284,-3-1-140,0 2-148,-3 0-305,-5-2-627,8 0-1840,0 0-1473</inkml:trace>
  <inkml:trace contextRef="#ctx0" brushRef="#br0" timeOffset="0.99">24622 8792 5837,'0'0'7116,"0"0"-4568,0 0-1932,0 0-540,0 0-48,0 0 449,0 0 355,0 0 184,0 0-292,0 0-292,0 0-256,-27-27-176,17 27-120,3 6-4,-9 1 40,6 2 84,-1 4 4,1 0 388,10-1-76,-9 0-180,9 2-136,0-4-92,0 1-52,0-3-64,6-5-64,-3 4 28,4-5 24,-4 0 48,8-2-12,-1-2 12,-1-7-100,2-1-24,2 0 112,-3-7 108,-4 5 76,5-8 4,-8 4 44,7-3-48,-4-2-208,2 1-152,-2-5-140,-2 0-49,5-4-307,-9 0-308,7-2-312,-4-1-424,5-1-400,-5 4 248,-3 6 867,6 3 1185,-6 2 1849,0 8 767,0 3 12,0 7-768,0 0-1140,0 9-416,0 3 160,0 7 477,0 6 511,0 4-232,0 2-156,0 7-100,-6 2-212,6-2-220,-3-3-192,3-2-88,0-2-80,0-2-172,0-3-36,0-8-64,0-4 16,3 1-48,-3-6-108,6-4-124,-6-2-120,0 1-148,4-4-64,2 0 0,-6-7-332,0 2-1028,0-7-2209,0 2-2723,0-4 1295</inkml:trace>
  <inkml:trace contextRef="#ctx0" brushRef="#br0" timeOffset="0.99">25267 8590 1396,'0'0'7125,"0"0"-4757,0 0-940,0 0-380,0 0-72,-16 29-4,16-18-92,-3-4-227,-5 4-69,8 1-72,0 2-56,0 0-48,0-4 8,0 5-60,0-2-172,11-3-148,-11 0-36,10 0-48,-1-1 44,-2-3 0,4-1 4,-2-3 4,-2-1 0,4-1 4,-2-1 0,1-1 0,-4-7-8,5 0-124,-1 0-132,-4-4-64,1 3-12,-4-7-148,5 5-128,-5-5 24,-3 5-36,0-3 123,0 2 149,0 3 132,0 1 216,0 1 100,0 3-88,-11-1 52,11 3 0,-3-3 88,-4 3-52,1 1 36,6-2 4,-10 1-92,-1 3 20,5-2 32,-4 2-11,1 0-1,-2 0-16,4 2-8,-2 1-60,-2 1-4,1 0 60,4 0 52,-4 1 40,-1 1-76,5-3-64,-1 4 112,4-3-12,-4 3 24,4-4-12,-4 6 48,7-3-24,-4 1 40,4-1-40,0 4 0,0-2-48,0 1-16,0 0 4,0-1-40,4 0 24,-4-1 40,7 2 36,-7 0 36,3-1 48,4 1-24,-7 0-36,10-2 12,-10 3-24,6 3-12,-6-3-4,11 2-20,-1 1 20,-4 3 16,-3 2-28,8-4 40,-1 3-16,-4 1-20,1 0 20,4-4 4,-11 5-40,6-4-48,-3-1 28,-3 2-4,0-3-84,0 2-4,0-3 76,0 0-12,-3-1 16,-3-1-16,6 0 0,-11-1 0,8 0-68,-1-1 4,-2-1-8,-4-4-60,6 6-60,-3-7-52,7 1-20,-3 2-100,-3-3-132,6-2-64,0 0-184,0 2-208,0-2-192,0 0-216,6-2-557,-3 0-1347,4-3-4173</inkml:trace>
  <inkml:trace contextRef="#ctx0" brushRef="#br0" timeOffset="0.99">26006 8559 1632,'0'0'8785,"0"0"-6829,0 0-860,0 0-360,0 0-128,-37 11 12,28-8 92,2 5-67,-10 1-137,7-3-120,7 2-104,-4 1-200,4-1-80,-4 1-4,7-2-48,0 2 48,0-2 116,0 0-116,0 2-148,0 2-12,10-3-4,0 2 152,-3 1 12,2-2-60,5 5 8,-1-4-48,-2 3 16,-1-3-16,6 1-24,-5-2-12,-2 4-52,-2 0-36,4-2 23,-11-4 113,0 4 88,0-5 0,0 0 225,0 3 139,0-4 132,-11 2-60,8-2-56,-1-2-8,-5-1-52,2 5-24,-4-5-124,2-2-52,6 2-108,-7-2 40,2 0-44,-1 0-8,9 0-196,-7-2-136,7 2-136,0-2-124,0 0-228,0-3-461,0 3-1031,3-4-1796,1 4-1461</inkml:trace>
  <inkml:trace contextRef="#ctx0" brushRef="#br0" timeOffset="0.99">26224 8736 4804,'0'0'4837,"0"0"-2505,0 0-924,0 0-620,0 0 96,0 29 340,0-18 9,0 0-93,0 4-84,6-3-116,-2 1-308,6 2-208,-3-5-156,3 1-108,-1-1-52,2-2-12,-5-3-36,4-1-48,0-2 0,1-2 0,5-2 40,-5-5-52,-2 4-4,-2-5-96,-1-1-56,-2-2-88,3 1 4,-4 0-100,-3-5 72,0 3 72,0-6 36,0 4-8,0-1 8,0 3-24,0-2 0,-3 3 52,-4 1 28,7 3 104,0 1 0,-4 3 8,-2-3-8,6 5-8,0 1-52,0 0 48,0-2-48,0 2-4,0 0-20,0 0-236,0 0-36,0 0-52,0 0-96,0 0-104,0 0-288,6 0-453,-2 0-351,-4 0-500,0 0-996,7 2-1541</inkml:trace>
  <inkml:trace contextRef="#ctx0" brushRef="#br0" timeOffset="0.99">26528 8883 7265,'0'0'5676,"0"0"-4312,0 0-1048,0 0-216,0 0 64,0 0 428,0 0 292,0 0 137,0 0-93,0 0-336,17 0-212,-17-5-96,4-1-88,-1-3-48,-3 0-28,0-2 40,6 2 48,-3-2-12,-3-1 60,0-3-28,0 3 28,0-5-96,7 5-4,-7-5 16,0 5-100,3-5-72,-3 6-44,0-1-52,0 1-28,0 4 16,0-2 24,0 5 76,0-3-40,8 5-20,-8-2 68,3 2 48,-3-1-36,0 2-12,6-2-84,-2 1-84,2 2-52,5-1 24,-8 1 12,4 0-8,-1 0-92,4 0-84,7 0-220,-7 0-124,-1 0 4,2 0-272,-7 0-341,-1 0-975,-3 0-2060,0 1-793</inkml:trace>
  <inkml:trace contextRef="#ctx0" brushRef="#br0" timeOffset="0.99">27120 8382 5885,'0'0'5580,"0"0"-3356,0 0-1032,0 0-740,0 0-336,0 0-28,0 0 112,-40-25 88,34 25 16,-15 0-127,4 0-177,-2 0-44,1 1-32,2 4-61,-4 1-7,10 0-20,-4 3 160,4 0-72,1 0-24,-1 2 100,10 1 16,-11 3 232,11-1-4,0 6-107,-3-2-13,-4 1 64,7 2 36,0-1 12,0 3 28,0 3 20,0-4 76,-3 3 84,-3-2 60,6 4-36,0-4-140,0 2-8,-4-2 20,4 0-36,0-2-48,0 0-36,4-4-36,-4-2-40,6 0-72,-3-4-24,-3 0-48,10-4-64,-10-2-188,0-1-348,11-2-156,-11-2-100,0 0-192,6-2-440,-6-4-1149,0 0-2703,0-9-1601</inkml:trace>
  <inkml:trace contextRef="#ctx0" brushRef="#br0" timeOffset="0.99">26810 8689 14821,'0'0'2969,"0"0"-1281,0 0-1256,0 0-336,0 0-12,0 0 248,0 0-4,0 0 52,0 0 68,25 0 16,-7 0-188,1 0-204,-2 0-68,4 2 4,-5-2-8,5 0-8,-5 0-52,4-2 48,-4 1-84,2-1-48,-9 0-356,1 0-252,-2 0-228,1-1-100,-9 0-240,4-2-837,-4 4-1915,0-1-2013</inkml:trace>
  <inkml:trace contextRef="#ctx0" brushRef="#br0" timeOffset="0.99">27224 8680 260,'0'0'5873,"0"0"-2769,0 0-1944,0 0-604,0 0-40,0 0 188,0 0 192,-34 8 20,25-5 60,-2 3 144,-5 0-91,6 0 23,2 2-16,-1 2-288,-1 1-248,4 0-220,-5 2-208,11-2-60,0 0 76,-4-1-76,4-2-8,4 1-4,-4-3-84,7 0-52,-3-2-48,2 1-8,4-5 56,-1 0-60,-1-5 60,2 1-60,-1-5 24,2 2 16,-1-2 20,-4-2 0,4 2-24,1-2-72,-5 0-92,-6 1 40,10 0 88,-10 1 8,10 0 140,-10 6 48,0-1 88,0 4-16,0 0-60,0 0 128,0 6 328,0 3 296,0 1 8,-4 3-164,-2 3-204,6 1-160,0-3-100,0 1-32,0-1-100,0-3 96,0-1-108,6-2-44,-2 1-420,3-7-156,-3 2-64,5-4-116,8 0-248,-10-4-557,3 0-1343,-1-3-2672,2 4-753</inkml:trace>
  <inkml:trace contextRef="#ctx0" brushRef="#br0" timeOffset="0.99">27501 8666 11009,'0'0'5004,"0"0"-2931,0 0-1261,0 0-504,0 0-212,0 0-32,0 0 20,0 0 212,0 0 144,-29 14 144,15-3 12,1 4-216,5 3-140,-5-2-80,4 2-4,2 3 40,0-2-16,0-3 12,4 2 16,-4-7 8,7 2-44,0-3-64,7-1-40,-7-3-68,10-1-108,-3 1-52,0-6-32,2 0-124,4 0-92,-2-2-188,5-5-196,-8 4-292,8-5-388,-3-1-729,-2 2-2079,5 3-2853</inkml:trace>
  <inkml:trace contextRef="#ctx0" brushRef="#br0" timeOffset="0.99">27619 8779 11341,'0'0'4232,"0"0"-3075,0 0-1157,0 0-300,0 0 127,0 0 173,30 0 373,-24 0 139,4 0 36,-7 0-32,2-1-68,4 1-156,-9-2-80,10-3-188,-4-1-24,-2 3-196,-4-4-112,0-2 72,0 1 16,0-1-16,-4 4 0,-2-6 88,-4 2-12,1 3-4,1-3-20,-8 6 56,2-1 116,4 4 12,0 0 424,4 4 420,-2 5-328,-1-1-160,-1 4-172,0 0-84,3 5 108,-3 1 48,10-2 52,-3 2 32,-4 0-12,7 0-96,0 1-108,7-5-76,-4 2-48,-3-3 12,10 0 84,-3-3-96,3 1 0,0-6-48,-1 1-24,9-1 64,-9-1 8,12-2 0,-5-2-316,1 0-516,-1 0 0,-5 0-512,2-2-593,-3-4-1267,-7 2-3068,8-4-193</inkml:trace>
  <inkml:trace contextRef="#ctx0" brushRef="#br0" timeOffset="0.99">27999 8623 10901,'0'0'2908,"0"0"-1704,0 0-1092,0 0-12,0 0 240,0 0 300,-33-7 265,23 7 171,-3 0-128,-1 1-224,-5 3-124,2 3-112,-3 1-88,6-2-72,1 5-96,-4-4-24,4 4-28,3 0-36,-1-4-32,8 2-16,-6 2 12,9-3-48,-7 2-60,7-1-44,0-1-40,0 1 24,7-4 0,-7 4 12,3-3 0,3-1-28,-6 1-32,10-3 12,-10 2-36,7-3-40,0 2-36,-4 0 52,7-1-40,-4-1-60,5 4-36,-1-5-12,0 7 24,-3-3 108,3 2 12,0 1 16,-4 2 56,-3-1 4,-3-1 84,8 3 184,-8-1 0,-8 1 12,5-2 60,-3 0 36,-4 2 12,0-3-36,3 1-96,-3-4-64,-6 4-24,5-2-36,1-4 40,0 2-4,3-2-72,-3 0 0,4 1-8,3-2-4,-4 0-172,4-2-56,3 0-64,-8 0-40,8 0-56,0-2-136,0 0-212,0-2-276,0 1-817,0-3-1383,0 2-3072,8-3-269</inkml:trace>
  <inkml:trace contextRef="#ctx0" brushRef="#br0" timeOffset="0.99">28411 8471 1304,'0'0'1124,"0"0"5373,0 43-4225,0-17-436,-3 4-464,3 1-248,0-2-79,0 3 47,0 1-76,0-4-232,-7-3-232,7 0-184,0-4-76,0 2-36,0-6-60,0-4-76,0 1 64,0-4-88,0-3 24,0-2-20,0-2-4,0 1-84,-4-5 60,4 1 0,0-1 16,0 0 8,0 0 24,0 0 12,0 0 52,0 0 44,0-1-8,0-1-220,0-5-132,0-1-172,0-3 0,4-1 0,-4-2 100,7-1 32,-4-2-44,4 2-4,-4-2-72,4 5 36,3-3 60,-6 3 36,2 2 64,4 3 92,-7 2 4,0-2-60,5 7-64,-5-2-12,7 2 40,-10 2 24,6 5 72,5-2 72,-8 6 112,7 4 132,-4-3-132,1 5-36,0-3-40,-3 2 4,5 2-64,-9-4 12,10 1-52,-10-1 100,0-1-20,7 0 20,-7-5 0,0-2 40,0 0-52,0 1 100,0-3-4,-7-3-8,7 4-28,-3-4 16,-4 2-40,4-3 0,-3 0-20,-5 0-16,8 0-24,-7 0-12,0 0 0,7-3-56,-8 2-4,5-1-4,2-1-8,-2 2-60,3 1 0,-5-2 24,8 0-64,-6 2-92,6 0-40,0-4-44,0 3-64,-7-1-172,7 2-196,0-2-760,-3-2 656,3 2-880,0-1-781,0 2-1523,0-1-1101,0-1 185</inkml:trace>
  <inkml:trace contextRef="#ctx0" brushRef="#br0" timeOffset="0.99">28729 8811 1684,'0'0'8753,"0"0"-6425,0 0-1108,0 0-344,0 0 180,0 0 1,0 0-129,0 0-124,0 0-520,0 0-284,0 0-56,30-17 56,-24 10 56,-1 2 104,4-1 48,-2-1 0,-7 1-36,6-1-28,-6 4-56,0-4 44,0 1 76,0 2-12,0-3 184,0 5 228,-3-1-292,0-4-196,-7 5-36,4-4-8,-5 3-16,1 1 12,0 1 12,0 1-24,3 0-12,-3 3 40,1 2-40,1 1-48,5 4 12,-4 3 24,7 2 84,0-1-36,0 2 40,0 4 80,10-2 24,-2 1-56,1-5-64,1 3-100,4 0 36,-4-4-44,-1-1-12,6 1-156,-6-5-40,1 0-44,-7-2 84,8 3-4,-1-7-56,-10 1-4,6 1-36,-3-3-36,4-1-60,-4 0-36,5 0-64,-5-7-172,3 2-384,-6-2-548,7-4-681,-7 2-807,6-2-2456,-2 2 111</inkml:trace>
  <inkml:trace contextRef="#ctx0" brushRef="#br0" timeOffset="0.99">29053 8753 1292,'0'0'3272,"0"0"2441,0 0-4025,0 0-856,0 0-92,0 0 404,0 0 152,0 0-191,-24-27-289,18 25-136,3-1-140,-4 0-72,4 3-52,-3 3-72,-5 2-52,4 1-60,-2 2-40,-1 5 28,2-1 60,-1 2 24,5 3 96,-2 1-36,6 2-84,-11-3-88,11-3-36,0 2-60,0-5-96,0 0-8,8-1-112,-5-4-36,-3-2-12,10 1-28,-10-1 4,9-4-40,-1 0-108,2 0-180,-1 0-224,-2-2-260,4-5-396,-2 3-488,1-2-1213,1 0-2479,-2 2-529</inkml:trace>
  <inkml:trace contextRef="#ctx0" brushRef="#br0" timeOffset="0.99">29214 8776 8385,'0'0'6172,"0"0"-4444,0 0-1728,0 0 225,0 0-49,0 0 804,0 0 440,0 0-292,0 0-372,-30-11-304,23 19-160,-2 3-28,-2 1 16,4 5 72,-2-1 108,-2 1 0,11 2-88,-3-3-140,3 1-100,0-5-120,3 1-12,4-3-108,-3-1-12,5-1-4,1-6 16,7 3 0,-10-3 24,2-2 36,12-7-36,-11 2-28,7-4 16,-11-1-48,4-3-36,1 1 80,-1-1-44,-10-2-24,6 3-148,-6-5 96,0 3 136,0-4 44,0 4 40,-6-1 120,2 6 4,-2-2-4,2 2-24,-3 2-84,-3 2-12,7 1-88,0 0-140,-8 4-40,5-3-96,2 2-28,-2 1-44,6 0-128,-3 0-268,-4 4-400,7-2-385,-3 4-415,3 0-432,0 0-1444,0 3-389</inkml:trace>
  <inkml:trace contextRef="#ctx0" brushRef="#br0" timeOffset="0.99">29432 8880 4484,'0'0'8129,"0"0"-6397,0 0-1416,0 0-200,0 0 552,0 0 341,0 0 83,0 0-312,0 0-224,0 0-128,0 0-20,16 12-16,-16-12 44,0 0 88,0-2 136,6-2-80,-2-2-120,-4-1-108,10-3-60,-10-1-64,10 1-12,-10-3-20,10 1 32,-4-3-48,-1 0 12,1 4-72,1-2-32,-7 3-80,9 1 40,-9 3-40,7 4-4,-3-2 4,-4 1-8,0 3-4,0 0-56,0 0-40,7 3 4,-4 1 40,-3 0 56,6 2 48,-2 4-36,-4-1 44,6 4-56,5-4-60,-11 4 52,10-2-52,-10 0-24,6-1 76,-6-5-52,10 1 56,-10 2 4,7-5 4,-4 2 8,4-3 36,-7 0 12,3-2 0,-3 0 36,7 0-32,-7 0-60,0 0 8,0-2 48,0-5-60,3 4-80,-3-5-104,0 1 64,0-4 36,7 0 36,-7 2 40,4-4-100,2-3-12,-3 3 0,1-4 20,2 7 88,-3 0 8,5 1 0,-5 3-40,4 4-16,-4-1-48,3 3 72,4 5 36,1 1 132,-5 3 48,1 1 52,2 0-64,-4 2-12,4 3 0,-2-3-60,-4 1 16,7 0-28,-3-1-72,0-1-8,-1-2-4,-2 0-60,5-2 0,-1-1 48,-5 1-52,4-4 4,-4 2-24,3-2-168,5 0-132,-8-1-148,1 0-100,2-2-44,-3 0-212,4-2-308,-4-3-1116,5-3-2645,-5 5-3380</inkml:trace>
  <inkml:trace contextRef="#ctx0" brushRef="#br0" timeOffset="0.99">29910 8784 10153,'0'0'3108,"0"0"-2192,0 0-912,0 0 124,0 0 844,33 0 821,-23 0-417,7 0-380,-10 0-296,2-2-128,8-1 24,-7 2 120,0-1-204,1-1-200,-5-1-140,4 0-40,-10 2 24,0-5-44,6 4 20,-6-4-60,0 1-64,0-5-8,-6 3-36,3-4-48,-7 1-76,-1 1-56,-2-1-24,-3 3 44,5 1 100,-2 4 96,-1 3 4,8 0 56,-4 1 96,7 8-32,-4-1-40,-3 6 48,10 1 72,-4 5 88,-2-4 84,6 5 152,0 0 4,6-3-244,-2 3-132,6-4-48,-3-1-24,3 0-72,-1-5-4,2 0-8,-4-1-4,9-1-128,-2-3-144,-5-4-156,9 0-172,-12-2-96,4 0 24,0-2-236,0-4-328,0 1-116,0-2-1652,-3-4-2321,-7 2-924</inkml:trace>
  <inkml:trace contextRef="#ctx0" brushRef="#br0" timeOffset="0.99">20089 9729 2612,'0'0'5669,"0"0"-2917,0 0-1284,0 0-448,0 0-56,-3 38 132,3-24-23,0 1-141,-6-1-204,6 1 0,-3-4-188,3-1-88,0-4-196,0-2 28,0-4-56,0 3 4,0-3 124,0 0 80,0 0 108,0-3 40,3-1-164,-3-5-224,6-7-188,-3-1-8,5-6-84,-2 1 84,-6-3 8,10-3 108,-10-1-112,10 3 52,-10-7-56,7 2-192,-3 2 20,-4 0 40,6 7 36,4-1 96,-7 6 0,4 2 0,3 7-60,-6 4-148,-1 0-8,7 4-64,0 0 88,7 6 192,-5 4 276,2 5-44,3 6-64,-3-1-8,-5 10 8,9-1-60,-12 0-100,4 2 16,-4-2-24,-2-3-8,6-5 8,-10-3 4,0-4 144,7-3-28,-7-3-24,3 1-88,-3-8 40,0 4-40,0-5 4,0 0 108,0 0 52,0 0-4,0 0 12,0 0-72,0-6-108,0-3-12,0-1-216,0-9-64,7 0 28,-7-2 48,3-6-52,3 3-48,2-3-56,1-3 200,-2 3 4,-4 5 120,8 1-28,-1 2 76,-1 2 4,-2 7 0,4-1 8,-5 8 72,1-2-36,-4 5 48,7 2 148,0 4 68,0 5 88,7 4 96,-4 1 0,0 7 204,4 0 164,-4 5-332,1-5-220,-4 3-96,0-3-144,1 1-72,-5-6-4,-3 0-56,4-2-12,-4-3-24,3 0-24,-6-3-12,0-1 0,5-5-276,-5 2-124,0-2-20,-5-4 8,5 2 24,-6-2-132,3 0-316,-4-2-796,4-4-1292,-3-2-2993,-5 1-2860</inkml:trace>
  <inkml:trace contextRef="#ctx0" brushRef="#br0" timeOffset="0.99">20842 9604 9945,'0'0'4692,"0"0"-3760,0 0-744,0 0 268,0 0 481,0 0 131,0 0 160,0 0-188,0 0-248,0 0-268,0 0-160,-23 31-100,13-16 16,7 3 48,3-3 108,-7 6 96,7-5-160,0 4-144,0-4-108,7-3-120,-4-3-60,7-2-36,-4-1-12,2-3 36,1-4 12,1 0 12,1-2 40,-1-5-64,-1-1 60,1-3-36,-6 1 36,6-2-60,-4 0-76,-2-4-44,-4 0-148,0 1 88,0-3-16,-4-1-20,-2 0-28,6 1 36,-10-2 0,6 4 4,1 1 176,-7 7 40,4 2 60,2 4 0,4 0 0,-6 2 0,2 6-12,-3 0 4,-3 2-88,10 5 8,-9 1-32,9-1-64,-8 2-72,8-3-720,-6 3-516,2-4-669,4-1-583,-6-5-2460,6 0-781</inkml:trace>
  <inkml:trace contextRef="#ctx0" brushRef="#br0" timeOffset="0.99">21049 9740 11045,'0'0'4252,"0"0"-3436,0 0-600,0 0 149,0 0 455,15 30 452,-15-27-180,6-1-332,-6-2-140,3 0-48,-3-5-112,7 4-108,2-8 36,-4 4 96,-2-4 132,3-1-136,-2 0-152,-4-4-88,9 2-36,-9 0-24,0-3-96,0 1-84,0-5 0,0 2-12,0-2-48,0 5 52,0-3-4,0 5 12,0 1-4,0 1 4,-3 4 0,3-1 0,0 5-4,0 0-4,0 2 0,0 0-52,0 0 12,0 0-24,0 0-60,0 0-120,0 0-88,0 0 64,3 0 12,-3 0 80,11 2 4,-4-2 0,2 3 32,1 1-20,4-2-120,-4-1-160,3-1-268,-6 2-576,3 1-1016,0-1-2369,-10-2-3051</inkml:trace>
  <inkml:trace contextRef="#ctx0" brushRef="#br0" timeOffset="0.99">21274 9616 6309,'0'0'4836,"0"0"-3460,0 0-1376,0 0 52,33 0-52,-23-1 1084,1 1 788,-2-2-367,8 2-477,-10-3-236,0 1-204,2 2-24,-5-4-40,5 2-132,-1 1-136,-5-5-76,4 4-92,2-1-28,-9-1-12,0 1 12,0-1-56,0-2-4,0-1-72,0 2 0,-9-2 72,2-1 0,-4 2 48,2 0 12,-1-1-60,-4 5-60,1 0 12,6 2 48,-2 0 44,4 4-44,-1 4 4,6 1 56,-3 1 148,-4 8 72,7-4 56,0 4 40,0 1-36,0 0-136,0-1-80,0 1-52,0-1-72,10-4 0,-4-2-172,5 1-8,-1-5-12,0-2 20,-3 0-56,9-4-88,-3-2-192,-2 0-160,5-2 20,-9-2-112,10-2-1320,-7 0-753,1-3-3203,-8 5-2457</inkml:trace>
  <inkml:trace contextRef="#ctx0" brushRef="#br0" timeOffset="0.99">21983 9683 380,'0'0'388,"0"0"5701,0 0-3469,0 0-928,0 0-472,0 0-96,0 0 16,0 0-68,0 0-191,0 0-185,0 0-236,0-12-148,0 12-56,0 3-96,0 5 224,6 1 96,-6 6 84,0 2 96,4 6-16,3 1-60,-7 2-136,3-1-132,3 0-28,-6-5-56,0 2-40,0-6-72,4-3-32,-1 0 8,-3-6 12,0 0 24,0-5-12,0 2 16,0-2-16,0-2 0,0 0 12,0 0 72,0 0 40,0 0 44,0 0-48,0 0-36,0 0 0,0-6-68,0-3-64,0-4-72,0-1-96,-3-4-28,-1-8-20,4 2-12,-9-5 12,2-3-120,3-1 12,4-4-4,-6-1-20,2-2-36,-2 2 92,3 4 52,-4-2 80,7 7 88,0 6 60,0 3 20,0 3-80,0 2 0,0 3-4,0 1 4,0 4 12,0 4 84,0-1-92,7 0-4,-4 4-60,-3 0-72,10 0-24,0 0-16,0 4 160,3 3 4,-2 6 4,8 0-92,-2 6-60,-4-1 48,1 4-52,-4-4 28,0 2 0,-4 1 68,-2-2 64,3 0 104,-7 0 52,0-3 88,0-1 32,0-1 40,0-1-52,-7-1-60,-3-1-32,10-1 8,-10-2-24,0 3 0,0-4-96,6-1-12,1-3-44,-13-1-4,12 4-4,-3-5-140,-3-1-132,1 0-124,4 0-144,-1 0-108,-1-4-24,7 1-200,0 1-456,-6-4-724,6 5-925,0-6-2295,6 1-1249,-6-1 3525</inkml:trace>
  <inkml:trace contextRef="#ctx0" brushRef="#br0" timeOffset="0.99">22331 9548 4316,'0'0'4177,"0"0"-1669,0 0-956,0 0-340,0 0 132,0 0 105,0 0-345,0 0-248,0 0-168,0 0-224,0 0-108,-24-4-88,18 12-36,-4 3 36,-1-1 28,5 7 56,-1-3 36,-2 3-48,9-3-76,-5 1-68,5-3-76,0-1-12,0-1-60,0-2-48,5-1-64,1-3 16,-3 0-24,4-1 24,-1-1 36,-6-2 8,11 0 4,-5-5 4,-2 1 0,2 0-4,-3-5-72,4 2-36,-4-2-112,5-2-48,-8 1-72,0 0-72,3-2 84,-3-3 108,0 2-120,0 3-4,0-1-36,0 2 160,0 1 136,0 5 84,0 3 144,0 0-80,0 0 32,0 5 224,0 4 292,0 6 164,0 1-132,6 2-132,-6 2-164,0-2-80,0-1-40,7-5-56,-7-1-16,0-1-156,10-4-144,-10-1-100,10-1 16,-10-2-160,10-2-192,-10-2-260,7-5-368,-4 4-584,4-5-1029,-3-3-2183,-4 2-2901</inkml:trace>
  <inkml:trace contextRef="#ctx0" brushRef="#br0" timeOffset="0.99">22458 9698 11385,'0'0'5701,"0"0"-5157,0 0-544,0 0-284,7 29 284,-4-27 1164,3 0 380,-6-2-176,0 0-472,0 0-288,7 0-260,-7-4-200,11 0-28,-5-2 24,-3 0 36,-3-5-32,7 2 8,-7 1-12,0-2-144,0-1-4,0-1-68,0-3 60,-7 1-36,7-1 48,-3 2 0,-3 1 72,6 3 12,-5 0 36,-1 0-24,6 5-36,0-2-56,0 6-4,-3-2 0,3-3-8,0 5 4,0 0-4,0 0-40,0 0-12,0 0 60,0 0-8,0 0-76,3 0-24,-3 0-12,0 0-48,11 0-4,-5 0 16,4 0 60,-7 3-24,7-1-64,7-2 52,-10 0-72,-1 0-76,5 0-72,-8 0-168,3 0-368,4 0-456,-10 0-1028,3-2-2049,5-1-2047,-8 1 179</inkml:trace>
  <inkml:trace contextRef="#ctx0" brushRef="#br0" timeOffset="0.99">22718 9558 6049,'0'0'7668,"0"0"-5396,0 0-1815,0 0-445,0 0 60,0 0 280,0 0 456,-26 6 352,16 2-192,0-5-404,3 5-344,-2 2-100,-2 1 52,4 4 8,4-3 40,-3 1 0,6 2-12,0-3-16,0-1-44,0-2-148,0 0 0,6 0-160,-3-6-32,4 2 56,4-4 64,-2-1 24,-2 0 0,3-6 44,0 3-120,0-6-8,-4 0-40,4 1 100,-6-2-16,3 5 76,-1-4 4,-6-2-148,7 3-100,-4-1 24,-3 1 128,0 4 104,0-2 184,0 6 12,0 0-24,0 0 20,0 0 40,0 6 36,0-1 108,0 8 76,7 2-164,-7 1-128,4-2-16,-4 2-48,0-3-96,0-1 0,6 1-312,-2-5-296,-4-2-352,0 0-408,6-4-592,-3-2-785,4 0-2443,-4-2-2309</inkml:trace>
  <inkml:trace contextRef="#ctx0" brushRef="#br0" timeOffset="0.99">22963 9358 5136,'0'0'11005,"0"0"-8528,0 0-2477,0 0 12,0 33 88,0-14 820,0 2 548,0 2-12,-6 2-356,6 2-196,0 2-264,0 0-244,0 0-116,0 1-28,0-5 0,0-2 24,0-3-12,6 0-96,-3-4-108,-3-3-52,0-3-8,0-2-84,7-3-192,-7-1-156,0-2-172,3-2-116,-3 0-64,0-4-112,0-5-372,6-1-1120,-6-7-1773,11-1-1531,-11 0-2229</inkml:trace>
  <inkml:trace contextRef="#ctx0" brushRef="#br0" timeOffset="0.99">23083 9304 10817,'0'0'5080,"0"0"-4015,0 0-913,0 0 332,0 0 504,0 0 496,0 44-116,0-25-204,0 3-208,0 6-268,0 1-208,0 2-44,0 0-100,0 3 24,0-3-20,0 0 20,0-2 72,7-2-59,-3-4-157,-4-4-72,6-1-76,-6-5-68,3-2 0,4-3 0,-7-2-116,3-4-148,-3 3-169,0-5-119,0 0-148,0 0-56,0-5-208,0 0-584,0-6-1340,0-2-2513,0 2-3440</inkml:trace>
  <inkml:trace contextRef="#ctx0" brushRef="#br0" timeOffset="0.99">23210 9652 4000,'0'0'8421,"0"0"-5373,0 0-1503,0 0-901,30 2-136,-12 1 428,-6-1 584,1-2-352,-2 0-552,5 0-192,-5-2-252,2-3-160,-3 3 48,1 0 0,-8-4-60,3 4 0,-6-5-400,0 4 12,0-4 124,0 3-52,-6-2 60,-5-3 36,8 6-24,-13-5 52,9 7 104,-10-1 80,7-1 8,-1 3 140,2 0 236,-1 5 136,7-4-64,0 8-84,-5-1-72,5 5-52,-4-1 0,7 3 16,-3 3 32,3-4-44,0 4-28,0-3-60,0-1-80,3-2-76,4 3-132,-4-4-72,5-3-60,-5-2-4,0 0-8,3-1-40,-2-1-60,2-2-96,-3-2-172,5 0-208,-5 0-332,7-4-652,0-3-529,4 4-347,-5-3 100,12-3-3025</inkml:trace>
  <inkml:trace contextRef="#ctx0" brushRef="#br0" timeOffset="0.99">23585 9506 9049,'0'0'9561,"0"0"-7013,0 0-1700,0 0-848,0 0-108,0 0-72,0 0 180,0 0 24,0 0 216,0 0-56,0 0-172,-27 8-12,17-1-60,6-1 12,-2 1 40,3-4 8,-4 4 0,7-5 4,-3 0-4,3 0 4,0-2-4,0 0 12,-3 0 60,3 0 36,0 0 24,0 0 4,0-2-40,0-2-88,0-3 0,3 4-8,-3-8-12,3 2-108,-3-2-76,0-5 40,0 5-52,7-2 28,-4-2 168,-3 5 12,0-1 144,0 5 172,6 3 12,-6 2-88,4-1 16,-4 2-76,0 0-48,0 0-20,0 0 8,0 0-36,0 0-12,0 0-60,0 0 60,0 0-12,0 0-12,0 0 28,0 0-16,0 0-12,0 0 0,0 0-44,0 0-4,0 0-4,0 0-56,0 0-24,0 0-52,0 3 52,0 6 84,0 3 72,0 7 36,0 6 100,0 3-52,0 1 0,-4 4 48,-2-2 112,3 2 152,-4 1-180,1-5-104,-2 0-64,5-2 0,-7-4-24,10-4-92,-6-1-4,3-7-4,3-1-8,0-1-60,0-3-108,0-2-148,0-4-44,3 0-72,3-2-112,-2-4-300,5-5-500,-1 1-1352,-2-7-3293,1 5-4116</inkml:trace>
  <inkml:trace contextRef="#ctx0" brushRef="#br0" timeOffset="0.99">24304 9552 4164,'0'0'2385,"0"0"2107,0 0-2928,0 0-672,0 0-368,0 0 8,0 0 248,-37-17 168,27 17-135,4 0-281,-5 5-260,-5-1-96,5 4 20,-2 3 0,-3-1-60,9 4-12,-10 1 84,8 2 76,-2-3 220,1 5 68,7-2-192,-4 2-124,7-3-72,0 0-184,10 2 0,-3-4-52,2-1-56,2-3-100,-1-6 12,3 2 40,1-4-16,-4-2 0,7-6-48,-8 0 0,4-2-12,-2-4 108,2-3 124,-3 2 64,-3-2-16,-3 3 0,5-2 12,-2-1 16,-4 3-76,4-3-108,-7 2 48,0 1-40,0-3 40,0 4-8,-7 1 68,4 2 0,3 2 172,0 1 84,0 5-60,0 0-196,0 2 4,-7 7 68,7 2 344,0 5 96,0 6-108,0 6-88,0-1-84,0 3-40,0-3-56,0-5-136,0-1 0,0-2-136,7-7 16,-7-1-232,3-5-40,4-1-44,-3-3-92,-1-2-108,7-7-272,-1-1-664,-2-4-1441,4-1-1951,-8 0-1457</inkml:trace>
  <inkml:trace contextRef="#ctx0" brushRef="#br0" timeOffset="0.99">24552 9523 5320,'0'0'8261,"0"0"-5609,0 0-1179,0 0-929,0 0 48,0 0 304,0 0 8,-34 2-224,24 0-216,0 5-196,-3-4-160,5 4-48,-1-1 12,-1 0 24,10 1 4,-3-1 20,-5 0-52,8 2-68,0 1-180,8 0-100,-5 0-48,7 4 0,-1-3 60,2 2 136,5 2 8,-9-2-68,4-1 44,5-2 40,-5 2 96,-2-1 12,1-2 12,0 3 204,-6-2 16,-1-1 12,-3-4 60,0 4 12,0-1-120,0-1-28,0 0 40,-3 0-64,-1-2 12,-6 3 28,4-5-16,-4 5-24,7-5-48,-8-1-44,4 1-40,-2 2 0,-2-2 0,8-2-12,-1 3-76,-2 1-44,3-2-156,-4 0-296,7 0-128,-3 5-176,3-6-396,0 1-912,0 2-1993,0-1-2691</inkml:trace>
  <inkml:trace contextRef="#ctx0" brushRef="#br0" timeOffset="0.99">24976 9604 6321,'0'0'7840,"0"0"-5483,0 0-1449,0 0-560,0 0 236,0 0 508,0 0 48,0 0-312,0 0-248,38 26-216,-25-25-132,-1-1-64,9 0-20,-1 0-16,3-1-60,-2-5-72,-5 3-108,4-3-12,-4 1-52,-5-1-408,5 3-332,-5-5-380,-1 5-392,-7-4-913,4-1-2535,-7 5-2449,0-6 4645</inkml:trace>
  <inkml:trace contextRef="#ctx0" brushRef="#br0" timeOffset="0.99">25036 9434 3848,'0'0'2501,"0"0"2035,0 0-2548,0 0-764,0 0-440,0 0-140,0 0-4,0 0 25,0 0-141,0 0 144,0 0 172,24 45 176,-14-16-36,-4 3-180,-2 1-156,3 4-100,-4-3-96,4-1-144,-7-4-124,0-6-24,3 0-80,-3-6-76,3-1-88,-3-3 40,0-4 36,0-2-72,0-5-84,0 3-136,0-3-204,0-2-180,0 0-116,0-4-168,-6-5-660,6-2-1209,-7-1-2827,4 0-2177,-4-7 5769</inkml:trace>
  <inkml:trace contextRef="#ctx0" brushRef="#br0" timeOffset="0.99">25315 9367 444,'0'0'9429,"0"0"-6865,0 0-1188,0 0-552,0 0 32,0 0 389,0 0 207,16 42-96,-13-24-244,-3 9-128,6 2-96,-6 2-140,4 3-96,-4 1-36,0 1-168,0-3-148,0-3-108,0-1-60,0-7-24,7-3-108,-7-4-8,0-3-64,0-4 64,3-1 8,4-3 68,-7-4-20,0 1-44,0-1 4,3 0-4,0-1-4,-3-1-8,7-7-112,-4 1-48,5-1-24,-5-3-132,3 2-4,-2-2-20,-4-1 60,6 5 32,-3 2 64,-3-1 32,8 5 40,-8 0 24,3 2 0,4 0 24,-7 2 72,9 0 36,-9 5 96,7 1 136,-7-2-88,11 2-72,-11 1-36,9-1-24,-2 0-36,-4-4-4,8 5 4,-5-5 112,4 1 32,-4-2 0,5 0 0,-1-2 12,-4-1-36,4 0 4,1 0-28,-1 0-36,-4 0-24,5-4-48,-1 2 0,-1 1-72,-2-2-108,-4-2-88,14 4-32,-17-1 24,7-2 44,2-1 100,-9 3-12,11-4-52,-11 2 16,7-2 0,-4-3-76,-3 1 88,0-3-40,0-1 28,0 1 20,0-5 76,-10 3-36,10-2-4,-11 3 40,2 2 36,2 2 48,-3 3 84,0 3 160,3 2 120,-2 5 84,9 1-84,-10 3-136,10 3-108,-11 0 4,11 5 68,0 0 60,0-1 40,0 2-40,0 2-72,6-4-20,-1-2-64,5 3-48,-1-6 0,-2 1 0,3-1-40,3-3 0,0-1 4,-2-4-8,5 0-4,5-3-8,-15 0-256,12-5-220,-5 4-192,-7-6-120,4 5-116,-6-4-216,2-1-796,-6 1-753,0 5-1651,-6-7-1044,6 7-517,-11 1 5485</inkml:trace>
  <inkml:trace contextRef="#ctx0" brushRef="#br0" timeOffset="0.99">26080 9623 7705,'0'0'6680,"0"0"-4611,0 0-1285,0 0-448,0 0 72,0 0 504,0 0 252,0 0-236,0 0-320,0 0-268,17-8-180,-8 8-16,2 0 24,5 0 40,-2 0 20,-1 0 40,4 0 20,-4 0-44,4 0-136,0-2-52,3 2-56,-3 0-72,-5-3-48,2 3-172,-4-2-420,0 0-404,1 2-420,-5-2-1064,-3 2-2221,4-2-2760</inkml:trace>
  <inkml:trace contextRef="#ctx0" brushRef="#br0" timeOffset="0.99">26160 9404 1044,'0'0'208,"0"0"-208,0 0 2180,0 0-228,0 0-11,0 0-461,0 0-212,0 0-84,0 0-244,0 0 32,0 0-56,10-16-20,-10 16-52,0 0 13,0 1 11,0 5 0,0-1-56,7 5 20,-3 7-24,-4 0-44,0 6-156,6 0-160,-6 4-72,3 0-52,-3 2-56,0-1-52,0-1-92,0-3-40,0 1-24,0-2-60,0-5-8,7-3 4,-7-2-44,0-3 0,0-1-64,0-5-68,3 0-60,-3-2-4,0 1-324,0-3-316,0 0-104,0 0-132,0 0-456,0-8-1173,0 3-2347,0-2-1529</inkml:trace>
  <inkml:trace contextRef="#ctx0" brushRef="#br0" timeOffset="0.99">26388 9652 3180,'0'0'6945,"0"0"-5837,0 0-928,0 0-168,36 0 1040,-26-2 860,1 0-200,-1 2-335,-4-3-425,4 2-360,1-1-248,-5 0-52,-6-1-72,10-1-84,-10 2-36,11 1-16,-11-1-36,0-3 52,0 3-4,0 0-92,0-2 8,-5 2 48,-1-1 124,3 1 60,-4-2-12,1 2-64,-5 2-44,4 0-16,-2 0-36,5 2-64,-2 2 4,-5 3 40,8 1-4,-4-1 0,7 3 48,-3 0 40,0 2-40,3-1-40,0-1-56,0 4-96,6-5-64,-6 2-84,7-2-44,-4-2-4,4 0 24,-3 1-28,2-4-32,-2 0-52,2-2-36,-3 0-124,4 1-88,-7-1-76,11-2-204,-11 0-137,3 0-143,0 0-364,4-5-824,-4 3-1604,3 0-1,-1 1 1749</inkml:trace>
  <inkml:trace contextRef="#ctx0" brushRef="#br0" timeOffset="0.99">26652 9688 1500,'0'0'116,"0"0"2636,0 0-459,0 0-513,0 0-432,0 0-292,0 0-192,0 0 44,0 0 36,0 0-80,-10 10-80,10-4-92,0 2-99,4 0-33,-4 1 0,0 0-76,6-3-64,-6 0-16,3-1-24,-3-2-36,7-3 36,-7 0-12,0 2-16,0-2 40,3-2-88,-3 0-76,6-2 40,-1-2-84,1-2-28,-6-3-84,7-4-24,-7 3-48,6 0-4,-3-3-56,-3 1-24,7-3 12,-3 6-4,-4-1 76,7 1 72,-4 5-12,-3-1 60,6 4-20,-6 1-56,4-1-44,-4 3-8,0 0 4,6 0-8,-6 3-52,3 0 64,5 5 44,-8 1 136,6 2 24,-6 1-32,7 0-64,-4 2-96,-3-2 0,0-1 36,10-2-36,-10-2 48,0-1-52,7 1 4,-3-6 0,-4 2 36,0-1-4,6-2-40,-6 0 0,3 0 48,4-5 32,-4 4-84,5-4-60,-8-1-16,6-3 72,-6 1-188,10-2-72,-4-1 164,-3 1 4,8 0-84,-11-1 56,10 3 40,-4 4-12,4-2 36,-10 3-60,8 3 32,-8 0 88,9 0 0,-9 5 136,10 3 152,-10 0 172,11 3-72,-11 4-96,10-3-88,-4 1-12,-3-2 196,-3 5-76,7-7-216,4 0-88,-11-5-8,6 5-128,0-8-88,-2 2-96,2-1-160,-1-2-240,-5 0-188,6-5-304,-3 2-668,-3-4-961,0 2-2107,0-3-1829</inkml:trace>
  <inkml:trace contextRef="#ctx0" brushRef="#br0" timeOffset="0.99">27154 9700 508,'0'0'876,"0"0"1156,0 0-924,0 0-312,0 0-15,0 0 79,0 0 308,0 0 712,0 0-516,0 0-412,0 0-328,0-12-152,0 12 40,0 0-8,0 3-84,0 3 72,0-1 124,0 8 61,0 1 11,0 3-108,0 2-24,0-3-24,-4 2-116,4 2-24,-6-2-72,6-5-40,0 0 0,0-5-72,0-2-12,0-2-16,0 0 28,0-4 120,0 0 108,0 0 192,0 0-120,0-2-36,0-2-216,0-1-124,6-6-12,-2 0-76,-4-2-44,0 1-12,0-5-60,0 3-24,0-4-72,0-2-28,0 2 4,6-5 12,-6-1-64,3 4 28,-3-1 132,0 0 40,0 5 44,0 2 12,0-4 48,0 8 96,7-2-24,-7 1 40,0 3-4,4 1-36,-4-1-36,0 4-48,0 0 36,0-1-60,0 4-24,7-1-72,-7-1-24,3 1-24,-3 2-36,6-1-52,-6 1 4,10-2 12,-10 2 20,11 0 28,-5 2 0,1-1 8,-4 1 4,7 4 36,-3-1-40,-3 1 52,5 3 12,-2 1 60,-7-2-48,10 4 60,-10 1 68,0 2 28,0-3-36,0 5-52,0-5 116,0 5 8,0-5-60,0 0 36,-10 2 16,3-4-64,7-2 72,-9 1-36,5-4 28,-3 4 8,7-2-24,-10-3-24,7-3-36,-4 4-40,7-5-8,-3 2-140,3-2-88,-3 0-52,3 0-96,0-4-72,0 0-292,0-3-360,0 1-532,6-3-1025,-6 2-1915,10-2-2153</inkml:trace>
  <inkml:trace contextRef="#ctx0" brushRef="#br0" timeOffset="0.99">27428 9631 6961,'0'0'7124,"0"0"-4980,0 0-1779,0 0-365,36-1-425,-28 1 425,2-2 665,-4-2 83,-3 3-20,4-1-124,-4 0-332,-3-4-204,0 3-64,0-3-4,0 3 8,0-5 56,-3 2 0,-4 2-64,-2-2-12,5 2-88,-6-3 52,-3 5-12,3-1 8,-1 3 40,1 0 12,4 2 160,-4 1 172,6 4 144,1 3 0,3 2-180,0 3-104,-7 3-32,7-4-28,7 4-60,-7-4-72,3 1-172,1-2-96,3-3-120,-4-2-116,7 1 16,-1-7-16,2 3-88,-1-3-60,0-2-168,-6 0-285,6-2-635,-1-3-1176,-2 3-2148,-4-4 351,-3 3 4021</inkml:trace>
  <inkml:trace contextRef="#ctx0" brushRef="#br0" timeOffset="0.99">27628 9775 3724,'0'0'4373,"0"0"-1577,0 0-1332,0 0-812,0 0-192,0 0 316,0 30 296,0-28-76,0-1-35,0-1-57,0 0-16,0 0-104,0 0-124,0-3-112,7-4-156,-7-2-88,4 1-28,-4-3 16,7-1 36,-7 0 132,3-3-12,3 2-100,-6-3-56,3 2-76,4-3 12,-7 0 4,0 0 8,3 1-12,-3-1-36,5 3 0,-5-1-72,0 4-108,0 1-12,6 2-12,-6 4-120,0-3 12,0 6 0,3-1 36,-3-3-12,0 5-12,0-2 12,0 2-48,0 0-52,0 0 4,7 0-24,-4 0 0,3 0 8,-2 0-20,6 0 72,-3 0-40,3 2-20,-7-1 24,0-1-64,5 4-48,-5-4-180,-3 2-256,0-2-384,0 1-372,0-1-128,-11 2-49,11 5-327,-6-5-812,-1 2-2429</inkml:trace>
  <inkml:trace contextRef="#ctx0" brushRef="#br0" timeOffset="0.99">27913 9660 4620,'0'0'8085,"0"0"-6001,0 0-1364,0 0-520,0 0-188,0 0 176,0 0 293,0 0 231,-30-27 168,30 25-176,-10 2-164,10 0-136,-7 0-96,-3 2-76,3 5 36,4-2 36,-3 2 12,-5 3-84,11 1-36,-3-1-40,-4 0-20,7 3 20,0-4-84,0-1-72,7 0-8,-4-1-76,3-4 36,5 2 40,-8-3-4,7-2-36,0 0 36,-6-4-88,6 0-8,0-3 68,-1 1 40,-1-1 0,-5-1 0,4 0-156,-4 1 80,3-2-32,-6 0 64,0 1 40,0 5 4,0-3-8,0 3 0,0 1 0,0 2-116,0 0 52,0 3 72,0 5 12,0 3 244,-6 1-24,3 6-52,3-4-96,0 1 16,0-3-100,0 3-36,0-7-368,3 0-168,3-2-196,-6-4-64,7-2-240,3 0-901,0-5-1811,0-4-2856</inkml:trace>
  <inkml:trace contextRef="#ctx0" brushRef="#br0" timeOffset="0.99">28020 9623 11569,'0'0'4772,"0"0"-3415,0 0-961,0 0-212,0 0 480,0 0 724,0 0 48,0 0-336,0 0-348,0 0-340,0 0-208,27 19-132,-17-13-64,-4-2 52,5-2 0,-2 3-56,1-4-4,1 1 0,-1-2-72,-1 0-192,-2 0-232,0 0-204,3-3-224,-10-2-376,0 1-1004,7-2-2233,-7 2-2407,0-3 47</inkml:trace>
  <inkml:trace contextRef="#ctx0" brushRef="#br0" timeOffset="0.99">28130 9425 13121,'0'0'4281,"0"0"-2945,0 0-956,0 0-304,0 0 440,0 0 80,0 0 160,0 0 96,0 0-100,0 29-172,0-14-72,0 3-72,0 3-112,0 5-20,0-2 44,0 1-12,0 2-36,-7-2 4,7 0 8,0-3-72,0-4-120,0 0-72,0-3-48,7-2-4,-7-3-8,0-3-96,0-1-84,3-5-84,-3 2-112,0-1-92,4-2-24,-4 0-76,0-6-192,0 2-208,0-6-440,0-4-772,-4 2-969,1-2-2391,3 1-1361</inkml:trace>
  <inkml:trace contextRef="#ctx0" brushRef="#br0" timeOffset="0.99">28260 9668 5396,'0'0'6049,"0"0"-3365,0 0-1016,0 0-975,0 0-233,0 0 200,0 0 292,14 30-16,-14-19-168,7-3-144,-4 2-176,-3 1-144,7-1-132,-4-2-100,3-1-68,-1-1 68,1 0 172,4-2-52,-4-4 4,1 0-52,-3 0-12,6 0-56,-4-4-4,-3-2-60,7 2-12,-2-5-88,-5 1-60,3-2-56,-6-1-40,0-4-44,0 3-28,0-2-52,0-1-68,4-4-88,-4 4 96,0 1 36,0 1 148,6 4 168,-6 0 76,0 3 0,0 3-72,0 3-148,0 0-100,0 0-52,0 4 28,-6 2 232,2 2-112,4 1-424,-6 2-717,3-1-623,-5-1-2328,5-1-965</inkml:trace>
  <inkml:trace contextRef="#ctx0" brushRef="#br0" timeOffset="0.99">28505 9740 3664,'0'0'6417,"0"0"-4125,0 0-1272,0 0-652,0 0-200,0 0 312,0 0 76,0 0 100,0 0 213,0 0 103,-11 12-84,11-12-100,8 0-136,-8 0-236,3-2-220,-3-4 36,7 0-24,2-1 36,-9-1-52,4 0-8,-1-1-4,4-4-8,-3 3-16,2-2-20,-3 0 8,4-3 0,-4 2 52,4 3 44,-3 2 184,2-1 60,-2 6-36,2-3-136,-6 4-144,0 1-96,0 1-68,0 0-4,0 0-12,3 0-60,-3 0-60,4 1-12,-4 5 36,6-3-24,-2 5 60,-4-3-112,7 3-200,-4-1-76,3-4-24,-2 1-64,2 1-80,5-3-240,-1 2-516,-7-4-1028,7 0-1869,-7 0-1863,8 0-149</inkml:trace>
  <inkml:trace contextRef="#ctx0" brushRef="#br0" timeOffset="0.99">28749 9659 3952,'0'0'9837,"0"0"-7529,0 0-1655,0 0-541,0 0 4,0 0 492,27-7 308,-24 7 164,4-4-116,-7 0-268,0 0-332,3-3-168,0 4-136,-3-4-60,0-1 0,0 3-84,0-3-4,0-1 88,0 2 44,0 0 112,0 1 16,0 5-28,0-5 136,0 4 168,0 2-208,-3 0-240,0 2-4,3 5 4,-10 1 48,4 3 160,-5-1 20,7 4-60,-2 1-72,-4 2-36,10-3-44,-3 3-12,-4-3-4,7 2-4,0-5 4,0 0 8,0-1 0,7-1 40,-4-1-48,4-1-48,-4-3 40,7 2-44,-4-3-20,5-2 0,-1-1-84,-4 0-60,5 0-280,-1-1-364,-4-4-212,4 1-296,-7 2-328,-3 0-869,0-3-2635,0 3-2037,0 0 4485</inkml:trace>
  <inkml:trace contextRef="#ctx0" brushRef="#br0" timeOffset="0.99">20408 10226 1300,'0'0'9553,"0"0"-6745,0 0-1416,0 0-812,0 0-28,0 0 325,0 0 43,0 0-120,0 0-320,0 0-220,-21-5-76,11 3-112,-2 2-64,1 0 0,-2 0 64,-4 4-8,4-1-4,0 5 24,-8-1 64,4 4-48,7 1 180,0-1 132,4 6 28,-5-3-64,5 4 132,6 3 88,-3-2-152,3 5-164,0-3-124,3-1-144,6 1 36,2-1 36,-1 0-84,3-4-96,-2-2 48,-2 1 0,9-2-36,-12-5 72,4 0-36,-4-4-72,5 1-148,-8-3 16,7-2-28,-3-2-60,-4-3-108,3 1-364,2-4-276,-8 0-484,9-1-805,-9-2-739,10 2-3168,-10 2-181</inkml:trace>
  <inkml:trace contextRef="#ctx0" brushRef="#br0" timeOffset="0.99">20642 10308 2244,'0'0'664,"0"0"4521,0 0-2413,0 0-720,0 0-512,-18 32-16,12-21 37,3 7-89,-4-2-136,4 2-228,-3 2-176,6-2-264,0 1-220,0 0-172,0-4-204,6-3-72,-3-2-60,4-1-12,-4-3-48,8 0 12,-1-6-16,-7 0 16,6 0 12,2-3-36,-1-4 0,-4-1-16,-2-3 16,2 1-52,-3-3-32,-3 4-112,5-7 84,-5 3-20,-5-2-4,2 3 48,-3-2-60,-4-1-52,7 1 100,-4-1 32,-4 4 192,2 4 16,-1-2-4,2 7 144,-1 2 0,-1 0-44,4 0-104,-5 2-84,11 5-76,-10-5-60,10 4-36,-10-5-236,10 6-668,0-5-889,0 2-887,0-1-2304,0-1-489</inkml:trace>
  <inkml:trace contextRef="#ctx0" brushRef="#br0" timeOffset="0.99">20796 10481 4396,'0'0'6749,"0"0"-3973,0 0-1800,0 0-532,0 0 144,0 0 481,0 0 207,0 0-268,23-27-432,-17 19-280,2-6-124,-2 5-52,-3-4 16,7 3-16,1-1-116,-5 2 4,-2 0 0,2 0-8,-3 5-8,4 0-40,-7 4-24,3 0-112,1 0 112,-4 6 72,7 3 460,-4 3 128,3 1 164,-2 2-244,-4 1-180,9 0-124,-9 1 12,8 1-116,-8-7-100,3 1-56,-3 3-44,7-4-44,-7-2-280,0-6-132,0 3-256,0-1-260,0-5-536,0 0-1029,0 0-1735,0-5-2693</inkml:trace>
  <inkml:trace contextRef="#ctx0" brushRef="#br0" timeOffset="0.99">20989 10381 3332,'0'0'9133,"0"0"-6401,0 0-1299,0 0-337,0 0 176,0 0-24,0 0-296,0 0-308,0 0-208,0 0-132,0 0-112,21 8-8,-15-6-64,4 1-60,-3 1-60,3-2-4,0 0-8,1-2-60,5 0-36,-7 1-220,-1-1-280,2 0-60,-1 0-96,2-1-144,-1 1-356,0-4-736,-4 0-1009,2 1-3099,-8 1-1177</inkml:trace>
  <inkml:trace contextRef="#ctx0" brushRef="#br0" timeOffset="0.99">21089 10177 4328,'0'0'7761,"0"0"-5797,0 0-976,0 0 16,0 0 513,8 40 11,-2-22-120,-2 2-228,-4 6-184,6 1-136,-3 0-88,-3 2-96,7-2-148,-3 0-140,-4 1-148,7-5-72,-4-5-108,-3 1-52,6-6-8,-6 2-8,4-6-52,2-2-24,-6-1-156,0-5-124,0-1-80,0 3-184,0-3-96,-6-3-12,2 2-184,-2-7-796,-4-1-1324,6-2-2973,-3 2-2700</inkml:trace>
  <inkml:trace contextRef="#ctx0" brushRef="#br0" timeOffset="0.99">21294 10461 5336,'0'0'7085,"0"0"-4893,0 0-1640,0 0-388,0 0 392,0 0 409,13 35 279,-6-32-272,-4 3-296,-3-5-236,0 1-76,6 2-56,-6-2-16,0 0 60,0-2 48,0 0 60,5 0-36,-5 0-48,0 0 0,0 0-28,0 0 40,0-2-4,0-2-68,0 0-124,0-3-36,-5-1-12,5-2 0,0 1 12,0-3 16,0 2-40,-6-4-48,6-2-36,0 2-48,0-1 0,0 4-72,0-2-24,0 4 36,0 1 48,0 2 0,0 2-36,0-1-28,0 3 68,0 2 8,0-2 4,0 2 0,0 0-4,0 0-48,6 0-36,-6 0 0,5 2-24,1 0 24,-3 3-96,4-1-36,3-3-28,-10 4-68,7-4-60,0 2-88,-4-1-84,7 0-148,-4-2-388,-3 0-688,5 0-916,-5-4-2013,4 1-2072</inkml:trace>
  <inkml:trace contextRef="#ctx0" brushRef="#br0" timeOffset="0.99">21562 10362 5945,'0'0'8440,"0"0"-6435,0 0-1381,0 0-452,0 0 340,0 0 440,0 0 224,0 0-368,0 0-92,0 0-204,-34 19-184,24-11-184,6 3-84,-2 1 4,-4 3 104,7-3 72,-5 1-56,8-4-116,0 2-68,0-2-108,0 0-64,0-5-8,11 0 36,-4-3 20,-4-1 76,7 0 48,0-1-12,0-6-120,-3 1-24,-1-2-64,5-2 60,-1-1 28,-4 2 72,-3 0 60,4-2 4,-7 2-4,4 0 0,-4 0-60,7-2-4,-7 3 64,0 0 12,3 6 52,-3 0 104,0 0 160,0 2-60,6 4 72,-6 5 180,3 0-84,4 4-100,-7 3-32,3-2-112,1 4-108,-4-1-84,10-3-48,-10 1-84,0-5-292,10-2-420,-10-2-408,6-1-600,-2-5-1905,6-5-2207,-3 1-3265</inkml:trace>
  <inkml:trace contextRef="#ctx0" brushRef="#br0" timeOffset="0.99">21852 10250 12405,'0'0'5849,"0"0"-4569,0 0-964,0 0-204,0 0 448,0 0 344,0 0 64,0 0-336,0 0-320,0 0-200,0 0-104,-19 21 0,12-15 4,3 1 96,-3 1 24,4-2 24,0 2-8,-4 1-16,-2-2-24,4 4-12,-1-2-12,6-1 0,-3 0 0,-4-2-36,7 3-48,0-2-56,0-2-52,0 1-48,0 1-12,7-3 0,-4 4 8,-3-4 40,6 2 36,-1-1 0,1 1 24,4-5 60,-10 5 4,3-3-4,0-1-8,-3 1-28,0 1 36,0-4 120,0 6-12,0-4-108,-6 1-4,-1 6 4,-2-2 4,-2 1 4,1-2 4,0 2-12,-4 1-4,2-1-68,2-1 12,-1-2 52,5 2-40,-4-3-48,10 3-244,-3-5-180,-5 0-100,8-2-84,0 2-260,0-2-556,0-4-1081,0-1-3751,11-1-3049</inkml:trace>
  <inkml:trace contextRef="#ctx0" brushRef="#br0" timeOffset="0.99">21836 10350 12649,'0'0'5837,"0"0"-4213,0 0-892,0 0-332,0 0 172,0 0 396,0 0-312,0 0-164,0 0-152,30 0-184,-14 0-108,-9 0 36,10 0 12,-7 0-84,4 0-8,2 0-4,-10 0-8,5-2-40,-1-1 36,-4 2-96,4-1-204,-6 0-160,-4-1-144,0 1-196,0 2-316,0-2-376,-4 2-988,-2 0-1897,2 0-2479</inkml:trace>
  <inkml:trace contextRef="#ctx0" brushRef="#br0" timeOffset="0.99">21936 10158 6433,'0'0'9820,"0"0"-7351,0 0-1537,0 0-504,0 0 24,0 0 244,0 0 180,0 0-260,0 0-120,0 0-96,3 39-40,-3-19-32,0 0-52,0 6 4,0-2 104,0 4 48,0-1-128,0 0-76,0-2-48,0-2-24,0-2 12,7-3-120,-7-4-40,0 1-4,6-2 44,-6-3-48,8-4 0,-5-1-204,-3 1-84,7-4-24,-4-1-196,-3-1-300,0 0-216,0-3-184,0-3-836,0-3-1784,-3 0-1509,-4 2-2840,7-8 5093</inkml:trace>
  <inkml:trace contextRef="#ctx0" brushRef="#br0" timeOffset="0.99">22702 10335 784,'0'0'796,"0"0"3841,0 0-1805,0 0-752,0 0-500,0 0-204,0 0-392,0 0-304,0 0-47,0 0 91,-10-20 68,10 15-76,-3 3-172,-4 0-176,3 0-136,-2 2-60,-1 0-104,-2 0-64,-9 6-4,9-1 112,-5 4-52,1 4 24,-5 1 136,9 4 24,-1-4 48,0 5 388,0-3-84,3 2-184,7-4-120,-6 1-124,6-3-96,0-2-72,6 1-56,-6-4-52,7-4 12,-1 3 96,5-6 60,-2 0-52,1 0 4,4-6-4,-4-3-8,3 0-48,-2-5-36,-2-2 72,-2-3-88,4 1 16,-2-3-12,-2 0-36,3 0 32,-10-4-68,10 5-24,-10-8 56,7 4-228,-4-4 192,-3 1-132,0 2 48,0 0-36,0 5 112,0 0 176,0 6 4,0 6 128,0 1 104,0 5 24,0 2-152,0 0-104,0 0-84,0 2-112,0 7 196,0 3 308,0 3 140,6 4 0,-6 4-72,4 0 0,2 4 24,-2-3-84,3 1-124,-1 1-12,1-3-48,-4-3-8,-3-1-4,7 0-60,-3-1-56,-4-3 4,0-1-8,0-2-4,0 2-44,0-4 0,0-5-24,0 4-160,0 0-164,-4-3-100,-3 0-40,7 1-80,-3-6-100,-4 6-176,7-5-664,0-2-769,-3 0-875,3 0-2668,-3-7-1397</inkml:trace>
  <inkml:trace contextRef="#ctx0" brushRef="#br0" timeOffset="0.99">22933 10101 10497,'0'0'5148,"0"0"-3479,0 0-1361,0 0-308,0 0 0,0 0 160,0 0 152,0 0-264,0 0-48,0 38-360,0-27-832,0 2-825,0-1-2947,0-4-2913</inkml:trace>
  <inkml:trace contextRef="#ctx0" brushRef="#br0" timeOffset="0.99">22943 10329 4700,'0'0'8853,"0"0"-6465,0 0-1171,0 0-225,14 35 364,-14-19-76,0-2-220,0 1-236,0-4-292,0 1-240,0-1-184,0-2-108,-5-3-8,-1-3-148,6 3-268,0-4-148,0-2-192,0-2-148,0-5-504,0-3-1456,0-2-3281,0-1 196</inkml:trace>
  <inkml:trace contextRef="#ctx0" brushRef="#br0" timeOffset="0.99">23103 10438 8841,'0'0'2328,"0"0"-1416,0 0-760,0 0-24,0 0 204,0 0 284,0 0 108,0 0 72,0 0-164,18-32-116,-18 28 77,9 0 67,-9-3 144,0 5 96,0 1-64,3-2-140,-3 1-88,0 2-84,0 0-60,4-2-52,-4 2-52,0 0-56,0 0-40,0 0-44,0-1-64,0 1-72,0 0-80,6-3-4,-3 3-48,-3 0 36,0 0-28,8 0 40,-5 3 60,-3-2-48,7 6 60,-7-1 52,3 2 20,3 0-36,-6 2-28,0-1-80,4 1-12,-4-3-72,0-1 24,0 0-24,0-4 0,0-1 8,6 3-32,-6-2-60,0-2-36,0 0-28,4 0 112,3-6 120,-7 3 44,3-3 16,0 0-12,4-2-48,-4-1 72,8-2-72,-5-1 0,-2 0-60,2-1-84,4 1 144,1 1 4,-8-2 4,0 8 40,7-2 12,-10 5 196,9 0-112,-9 2 120,11 0-80,-4 4-28,-4 5 84,3 0 136,5 2 332,-4 1-116,-1 3-208,-3-2-156,7-3-96,1 3-60,-11 0-12,10-5-52,-4 0 0,-3-2-8,4 1 0,4-4 0,-11 3-4,0-6-92,3 1-84,0-1-24,-3 0-60,0 0-84,0 0-172,0-1-216,0-6-168,-3-1-328,0-1-908,3 0-1920,0-3-2153,-7 4-1556</inkml:trace>
  <inkml:trace contextRef="#ctx0" brushRef="#br0" timeOffset="0.99">23522 10409 6901,'0'0'8232,"0"0"-6159,0 0-1305,0 0-336,16 29 392,-16-20 900,10 2-376,-10 0-560,7-3-412,-4 0-268,-3-2-104,0 1-4,0-6-4,0 5-324,0-6-96,0 0-132,0-6-244,0 1-320,0-4-696,0-6-1065,7 1-2355,-7-3-1025,0 5 3641</inkml:trace>
  <inkml:trace contextRef="#ctx0" brushRef="#br0" timeOffset="0.99">23558 10190 9601,'0'0'6228,"0"0"-4239,0 0-1189,0 0-600,0 0-68,0 0-20,0 0-112,0 0-56,0 0-116,0 31-692,0-24-704,0 4-717,-3-2-3099,3-2-2117</inkml:trace>
  <inkml:trace contextRef="#ctx0" brushRef="#br0" timeOffset="0.99">23686 10452 7161,'0'0'7972,"0"0"-5887,0 0-1665,0 0-356,0 0 32,0 0 524,0 0 536,0 0-68,0 0-528,0 0-400,26-29-160,-23 20 0,4 1 0,-3 0 0,-1-1 96,-3 0-12,10 0 24,-10-2 4,6 2-64,-3 2 12,5-2-52,-8 3 4,3 1-12,4 3-12,-4 1-36,-3 1-36,6 1 84,-2 1 12,3 7 328,-7 2 24,7-1 84,-7 7 96,9-3-24,-9 3-100,10-2-84,-10-1-68,11-4-64,-11 1-96,6-2-36,-3 0-64,4-3-8,3-3-64,-6-1-104,-1-2-132,7 0-196,-10-2-192,10-7-220,0 0-412,-10 0-880,7-2-2145,-4 2-2335,-3-3-1561</inkml:trace>
  <inkml:trace contextRef="#ctx0" brushRef="#br0" timeOffset="0.99">24003 10351 3968,'0'0'11373,"0"0"-8824,0 0-1377,0 0-520,0 0 384,17 37 532,-14-29-404,4-1-368,-7 2-328,0-1-296,3-1-164,-3-3-8,0 3-8,7-6-64,-7 1-184,0-2-80,0 0-124,0 0-204,0 0-256,0-2-332,-7-5-928,7 4-1897,-3-3-1791,3 0-1057</inkml:trace>
  <inkml:trace contextRef="#ctx0" brushRef="#br0" timeOffset="0.99">24033 10148 1160,'0'0'11553,"0"0"-8413,0 0-2043,0 0-1097,0 0-396,0 0 380,0 0 16,0 0 0,0 0 0,0 0-213,0 0-983,-3 29-912,3-23-3172,-7-1-2077</inkml:trace>
  <inkml:trace contextRef="#ctx0" brushRef="#br0" timeOffset="0.99">24331 10258 3804,'0'0'416,"0"0"4761,0 0-3089,0 0-588,0 0-380,0 0 16,0 0 65,-27 6-33,17 1-56,0-3-116,3-2-288,-3 5-160,0-4-84,4 3-88,-5-1-36,5 1 12,2-2-100,-2 3-56,6-3-76,-3-1-120,3 4-8,0-3-76,0 3 12,0-3-28,0 2 4,0-2-48,3 0-28,-3 0 4,6-2-12,-2 3-4,-4-1 52,6-3 8,5 5-20,-11-5-40,6 3-8,4 0-16,-10 1-12,10 1 60,-3 0 40,-3 0 8,2 2 28,-6 1-4,3 1-72,-3-2 160,0 3 208,-3 0 72,-3-1 36,-5 2 40,11-2 8,-10-1-36,0 1-88,4-2 28,-2 1-24,-1-5-64,5 3-72,-5-5-44,1 2-56,-1-2 4,5-2-12,-2 0 0,-4 0-52,3-2-20,7-2 0,-7 0-60,4-3-160,-4 3-132,7-3-112,0 2-60,0-2-136,0-1-260,7 5-404,3-6-1045,-7 0-2779,1 3-1881,6-5 4245</inkml:trace>
  <inkml:trace contextRef="#ctx0" brushRef="#br0" timeOffset="0.99">24455 10159 6157,'0'0'8624,"0"0"-6299,0 0-1545,0 0-444,0 0 304,0 0 584,3 40 96,-3-25-180,0 5-184,0-2-256,0 5-124,0 0-140,0 1-100,0-2-84,0 1 28,0-2-16,0-6-60,0 2-12,0-1-84,0-5-60,0 0-48,0-4 0,0-2-8,0 2 4,0-5-80,7-2-48,-7 2 0,3-2 36,-3 0 48,0-2 40,6 0 0,-3-5-64,5-2-24,2 0-48,-1-2 36,-5-1-76,-1 0-56,8-3 36,-2 2 72,1 4 60,-10 0 64,8 0 8,-5 7-4,-3 0-56,6 2-12,-6 0 4,0 2 68,4 2 96,-4 5 96,6-1 24,-6 2-84,3 2-48,4 3-80,-7-2 0,4-3-4,-1 1 0,-3-3-8,10 2-112,-3-3-84,-4-3-132,3 0-304,-1-2-120,1-2-244,4 0-600,-1-6-1092,-9 2-1781,8-4-1431,-2-1-381</inkml:trace>
  <inkml:trace contextRef="#ctx0" brushRef="#br0" timeOffset="0.99">24665 10380 1316,'0'0'9213,"0"0"-8005,0 0-1208,0 0-500,0 0 500,24-9 1652,-14 9 296,-4-2-399,-3 2-517,1-2-388,3-1-160,-4 1 8,4 0 132,-4-2-36,4-1-196,-4 4-136,-3-5-24,7 4-16,-7-5-152,0 3-64,0-5 8,-7 3 0,7 3 88,-10-6 0,7 5 52,-4-3 92,-3 4 40,3-2-124,-9 4-92,5 1-64,8 0 0,-4 0 0,-2 3 8,5 5 52,-2 1 120,2 6 4,0-1 8,4 3-48,0 2-60,0-3 16,0 2-28,0-1-12,0 1-12,0-4-40,4 1 4,0-3 36,2-4-48,-2 1-68,2-4-76,-3 0-64,4-3-80,4-2-112,-8 0-120,13 0-172,-13-7-272,8 2-468,-1-4-948,3-1-1965,-6 3-2271</inkml:trace>
  <inkml:trace contextRef="#ctx0" brushRef="#br0" timeOffset="0.99">24942 10255 7565,'0'0'9109,"0"0"-6805,0 0-1336,0 0-652,0 0 88,0 0 316,0 0 224,0 0-168,0 0-220,-22-1-256,11 5-152,-2 1-88,3 0 0,0 2 36,0-1 36,3 0-60,-2 2-64,1-1 4,8 1 0,-10-3-12,10 2-72,-6 0 24,6-3 36,0 3-36,0-2 0,0 0 0,6-1 40,-6 2-40,4-4 0,2 3-12,-3-1 0,2-2-28,1 2 28,-3-1 12,7-2-48,-3 1-12,-4 3 12,4-4 12,-3 1 24,2 5-16,-3-3 16,4-3 16,-7 6 44,0 1 72,0-1-12,0 0-8,0 2 32,-10 0 60,4 1 48,2 0 16,-6 1-16,3-1 0,-3-2-36,10 1-60,-9-1-36,4-1-48,2-2 0,3-2-8,-6 0-4,6-2-68,-4-1-100,4 0-60,0 0-84,0 0-28,0-1-36,-6-5-60,6 5-228,-3-1-136,3-3-152,-7 4-384,7 1-528,0-3-661,0 1-1951,-4 0-1161</inkml:trace>
  <inkml:trace contextRef="#ctx0" brushRef="#br0" timeOffset="0.99">25087 10452 940,'0'0'768,"0"0"16,0 0 2108,0 0-587,0 0-453,0 0-368,0 0-172,0 0-100,0 0 84,0 0-64,0 0-103,10 2-89,-10 0-156,0-2-72,0 2-8,3 0-12,0 3-124,-3 0-148,7 2-156,-3 3-100,2 1-44,-2-1-28,5 5-36,-9-1-32,7 3-40,-7 2-36,0-5-44,0 5-4,0-2-96,-7-5 0,4 3-28,-3-5 40,-4 1 12,6-3-24,-3-4-24,1 2-52,6-2-104,-10-4-112,10 0-120,-7 0-124,7-4-392,0-3-800,0-2-2393,0-4-3323,7 5 627</inkml:trace>
  <inkml:trace contextRef="#ctx0" brushRef="#br0" timeOffset="0.99">26006 10273 4860,'0'0'8465,"0"0"-5773,0 0-1103,0 0-625,0 0-116,0 0-40,0 0-172,0 0-128,0 0-164,0 0-180,11-34-164,-11 29-108,0-3-76,0 3-8,-7-2 56,3 1-20,-3 2-28,4-3 12,-3 4-8,3-1 8,-7 2 60,-1 2 4,1 0 20,-4 2 40,-2 5 48,6 2 128,-10 2 116,13 0 96,-10 7 40,7-1 104,1 4-44,-2-1-68,11 0-20,-10 4 84,10-1-72,0-3-112,0-1-92,0 0-40,10-5-48,1 1-28,-5-3-44,4-1-72,1-1 0,-2-2-28,4-1 16,1-5 0,-4 0-72,6 0-84,-2-2-28,-1 0-36,-2 0-68,5-2-16,-2 0-88,-4 0-180,3 1-160,-2-5-4,-2 5 80,-2-1 356,3 0 40,-7-1-252,4 3-569,-3 0-447,2 0-552,-6 0-764,-6 7 268,2-6-205</inkml:trace>
  <inkml:trace contextRef="#ctx0" brushRef="#br0" timeOffset="0.99">26318 10293 144,'0'0'8373,"0"0"-5929,0 0-864,0 0-660,0 0-184,0 0 100,0 0 32,0 0 101,0 0-189,0 0-236,0 0-124,-11-18-36,11 16-64,0 0-88,-3-1 0,-4 1 0,7 0 12,-10 2 0,10 0 0,-6 0 0,-2 0 0,-1 4 12,-1 3 24,7 2 60,-8 0 120,1 8 36,1-3-48,-1 6-124,-1-4-68,8 4-40,3-6-60,0 2-36,0-3-108,0 0-12,3-3-8,4-2-76,3-2-36,-3 1-24,3-4 60,0-3 24,0 0 48,0-3-36,-1-4-16,2-3-68,-1 1 12,0-1 24,0-4 0,-6-1-12,5 2-112,-2-3-108,-7 3 52,3-3 68,-3 5 76,0-1 12,0 4 120,-3-1 4,3 5 140,-7-1-60,7 3 28,-3 2 32,3 0-24,-6 7 64,6 1 104,-4 5 112,-3-1-112,4 6-80,-4 2-52,7-2-48,0 3 12,0-4-24,0-3-36,7-1 36,-4 0-56,-3-4-40,11-4-88,-5 1-32,-3-2-84,4-1-72,-4-3-28,8 0-168,-5 0-144,-2-4-196,-1 1-196,-3-5-472,10 5-1004,-10-6-2109,0 2-2676</inkml:trace>
  <inkml:trace contextRef="#ctx0" brushRef="#br0" timeOffset="0.99">26485 10322 772,'0'0'7053,"0"0"-6093,0 0-672,0 0-44,0 0 892,0 0 616,0 0-92,0 0-420,0 0-400,0 0-231,0 0-61,-3-16 96,3 16 208,0 4 60,0 1 52,0 1-136,0 4-172,0 3-84,0 1-76,0 1-24,0 1-52,3-2-68,0 1-112,-3-2-84,10-1-72,-4-3-32,-1 0-48,4-1-4,1-1-8,7-4 8,-10-3 44,2 0 4,9 0-36,-9-3 0,4-3 36,-2-3-48,-1 4-8,-7-1-188,7-5-104,-3 1 60,-3-1 84,-4-4-28,0 3-56,0 1-4,0-7 16,0 6-36,0-3 128,0 2 64,-11 1-108,11 2 44,-3 2 4,-4 0 84,7-1 48,-3 5 0,3-1-84,-3 3-160,3 2-108,0-1-148,0 1-132,0 0-152,0 0-260,0 0-304,0 1-473,3-1-307,0 7-968,-3-3-1416,0 0 175,0 1 3021</inkml:trace>
  <inkml:trace contextRef="#ctx0" brushRef="#br0" timeOffset="0.99">26872 10234 10797,'0'0'6689,"0"0"-4889,0 0-1800,0 0 136,0 0-76,0 0 604,0 0 348,0 0-236,0 0-376,-37-2-276,28 5-124,-4 1-88,2 3 4,1-1 84,1-3 132,5 6-8,-3 0-72,-3-1-52,10-2-120,0 2-40,-3 1 40,3-3 36,0-1 36,3 2-4,-3-2-20,7 1 60,-4-2-36,4 3-12,-3-6 12,5 5 36,1-3-36,1 3 48,-1-2 0,-1 3 4,2-4 0,-1 4 128,-7 1 64,7-1 8,-4-1-36,2 2-44,-8 0 44,0 1 16,0-4-76,-4 4 12,0 0 48,-6-1 16,1 1 176,-1-4 16,-1 2-124,-5-1-72,10-1-72,-2-4-32,-2 4-72,7-3-4,-3-1-12,6-1-172,0 0-152,-4 0-220,4-1-120,0-1-196,0-4-428,4-3-1176,-4 4-2313,9-10-2543,-2 10 1035</inkml:trace>
  <inkml:trace contextRef="#ctx0" brushRef="#br0" timeOffset="0.99">27026 10335 7629,'0'0'8885,"0"0"-6137,0 0-1352,0 38-800,0-22 120,0-2 676,0 1-232,0-2-292,7-3-360,-4-1-376,-3-3-124,0-1-8,8 3 0,-5-7-108,-3 1-16,6-2-44,-2 0-60,-4-3-120,6-5-268,-3 3-144,-3-5-100,8 0-216,-8-3-424,-8 0-524,5-3-437,-3-1-1659,2-2-1076,4 3-157</inkml:trace>
  <inkml:trace contextRef="#ctx0" brushRef="#br0" timeOffset="0.99">27044 10185 7621,'0'0'6772,"0"0"-4455,0 0-1173,0 0-504,0 0 16,0 0 116,0 0-88,0 0-260,0 0-324,0 0-100,0 0-488,3 0-220,-3 0-140,0 0-100,0 0-332,0 3-681,0-1-1171,0 2-3052,-3-13 603</inkml:trace>
  <inkml:trace contextRef="#ctx0" brushRef="#br0" timeOffset="0.99">27174 10410 692,'0'0'260,"0"0"3392,0 0-2727,0 0-549,0 0 224,0 0 532,0 0 708,0 0-20,0 0-472,0 0-340,7 29 4,-4-27 72,-3-2 49,0 2-53,0 1-108,0-3-64,0 0-88,0 0-100,0 0-152,0 0-84,6-3-72,-6 1-144,10-1-88,-10-4-32,11-1-28,-11 2-12,6-2 24,1-3 24,-4 1 64,7 2 44,-10-3 136,11 0-100,-5 3-84,-6 2-48,3-1-60,4 3-24,-7 2-76,0 0 4,3 0-4,-3 2 4,7 0 36,-7 0-48,0 2-48,0 2-36,7 3 0,-7 1 72,6 4 8,-2-1-44,2 1 48,-3 3-4,5-4-4,-5-2-4,4 2 0,-4-4-36,3-2-36,4 0-96,-10-1-84,4-4-112,0 0-104,2 0-136,-3-3-172,-3-3-512,0 3-924,0-6-2009,0 0-2535,0 3-1013</inkml:trace>
  <inkml:trace contextRef="#ctx0" brushRef="#br0" timeOffset="0.99">27512 10322 6281,'0'0'9016,"0"0"-6499,0 0-1357,0 0-844,0 0-104,0 0 300,0 0 100,0 0-28,0 0-36,0 0-208,0 0-196,-14-16-136,7 20-8,-2 2 4,-1 2 164,2 3-44,-1 2 20,2 1-48,-4-2-36,8 3-56,-3-1-4,6 1-96,-4-4-84,4-1-4,0 1 28,0-5 12,4-2 8,2 1 16,-3-3-28,8-2-8,-1 0-4,0-7-32,4 3-112,-5-5 12,1 1-28,-2-2 112,1-1 36,-6-4 172,4 3-60,-7 1 0,3-7-28,-3 4 88,0-1 104,0 3 140,0 1 124,-3 1 56,3 3-20,0 6 8,0-4 4,0 5-128,0 0-56,0 0-88,0 0-136,0 5 148,0-2 40,-7 6-76,7 0-76,-3-1-44,3 2-72,0 1-24,0 1 52,0-2 44,3 6 60,4-5-60,-7 0-108,0 1 100,3 1 8,5-2 0,-8-2 0,6 2 276,-6 0-156,7-1-116,-4 1 4,-3-2 104,6 0-100,-2 2 0,-4 1 0,0 0-4,7 1-4,-7-3 8,3 3 36,-3 2-44,0-3 0,7-2-4,-7 3 0,0-5 4,-7 5 152,4-7 0,-4 2-44,7 1-64,-10 0 480,0-6-104,7 3-184,0-4-72,-8 1-48,11-1-36,-10-2-36,4 0-44,3 0-4,3-2-72,-8-1-72,8 1-72,0-2-156,-3 0-160,3 0-96,0 0-96,-7 0-260,7-1-524,0 3-724,0 0-741,0 2-1883,0-2-1069</inkml:trace>
  <inkml:trace contextRef="#ctx0" brushRef="#br0" timeOffset="0.99">22274 11452 1136,'0'0'496,"0"0"1600,0 0 1793,0 0-1633,0 0-452,0 0-408,0 0-248,0 0-100,0 0-104,0 0-107,0 0-93,0 0-112,0 0-64,0 0-64,0 0-88,0 0-28,0 0-44,0 0-40,0 0-36,0 0 12,0 0-60,0 0-52,0 0-24,3 0-20,-3 0-16,3 0-24,-3 0-36,11 0-36,-1 0 136,-4-2 92,7 2 292,4 0 60,0 0-168,3 0-100,7 0-56,-3 0-40,-2 4-12,5-4 132,-3 4 184,-4-1-76,0 0-240,-3-1-84,-1 1-72,-3-2-56,-2 1-4,2-2 0,-6 0-12,3 0 4,-6 0-4,5 0 0,-2 0-120,-4 0 120,5 0-144,-5-2-24,3 2 48,-6-1 12,0-2-24,4 1 12,-1 2-36,-3-3-28,0 3 4,0 0-60,0 0-12,0 0-52,0 0-8,0 0 0,0 0-16,0 0-12,0 0-44,0 0-128,0 0-152,0 0-140,0 0-184,0 0-340,-3 0-420,-1 0-313,4 0-719,0 0-2020,-6 0-773,3-1 4085,19 2 1428</inkml:trace>
  <inkml:trace contextRef="#ctx0" brushRef="#br0" timeOffset="0.99">22665 11302 1108,'0'0'120,"0"0"4613,0 0-2197,0 0-672,0 0-512,0 0-20,0 0-12,0 0 8,0 0-163,0 0-181,0 0-168,0-2-92,0 2-76,0 0-96,0 0-104,0 0-80,0 0-28,0 0-52,0 0-44,0 0-24,0 0-64,0 0-84,0 4 0,0-1-60,4 6-4,-1-1-8,3 3-48,-2-1 0,3 1 40,-4 1-4,7-1 0,-10 1 12,6-3 0,4 1 40,-10-4 300,4 3-88,3-3-116,-7-5-64,0 4-12,3-3 60,-3 0-36,0 0-36,0-2-48,0 0-8,0 0-52,0 0 52,0 0-4,0 0 0,-3 0-36,3 0 0,0 0 0,0 0-12,0 0-48,0 0-52,0 0 16,0 0 48,0 0 48,0 0 44,0 0-4,0 0 0,0 0 0,0 0 4,0 0 0,0 0 0,0 0 4,0 0 0,0 0-8,0 2 4,0-2 4,0 5 0,-7-1 44,3 2-36,-2 4 52,-4 3 36,0 2 12,-4-1 0,1 2 40,4 2 20,-2-4-24,4-3 24,-2 3-32,9-5-16,0-2-108,-4 0-12,4-4-52,0 1-116,0-3-88,4 1-120,-4-2-168,0 0-156,9-3-188,-2-3-184,-4 1-608,5-2-777,1-1-603,-9-2-3408,4 2 143</inkml:trace>
  <inkml:trace contextRef="#ctx0" brushRef="#br0" timeOffset="0.99">23659 11501 1684,'0'0'4773,"0"0"991,0 0-3700,0 0-924,0 0-400,0 0 125,0 0 251,0 0-132,0 0-172,0 0-300,3-18-232,-3 18-280,3 0-48,-3 4 44,0 2 4,7 4 220,-4 6 180,-3 0 0,6 5-72,-1-2-48,-5 1-48,0 1-28,-5-2-84,-1-2-20,6-2 8,-3-1-24,-4-4-76,7 1-8,0-6-48,-3 2-108,0-5-136,3 0-180,0 0-292,-7-2-308,3-2-472,4-4-1545,-6-1-4067,6-3-1417</inkml:trace>
  <inkml:trace contextRef="#ctx0" brushRef="#br0" timeOffset="0.99">23040 11220 560,'0'0'9401,"0"0"-6689,0 0-1248,0 0-652,0 0-220,-34 5 48,28-4 201,-1 4 79,-10-1-108,14 1-172,-7 4-164,-7 2-108,7 4 84,4-1 96,-5 4 180,1 4-24,4 5-88,-4 0-60,10 4-60,0-2-88,0 2-104,0-2-28,0-2-24,10 0-48,-1-5-32,9-4-40,-5-4-120,1-1-8,5-4-4,5-5-8,-5-4-124,2-4-64,6-5 4,-11-6 180,11 1-108,-7-6 60,7 1-36,-11-4-24,5 2 108,-5-2-48,1-2-12,-7 2-196,0 0-152,1-2 44,-5 3 28,-6-4 20,0 3 16,0-2-16,0 5-96,-3-2-24,0 4-28,-8 0 172,-5 5 184,6 0 120,-4 5 104,1 4 104,-8 0-16,5 1-32,-4 3-40,7 0 16,-1 3-64,-2 1-32,2 2-40,4-2-120,0 2-16,-1 1-32,8-1-100,-3 4-376,2 1-604,-2 4-492,6-3-705,-11 3-1859,11-1-1677</inkml:trace>
  <inkml:trace contextRef="#ctx0" brushRef="#br0" timeOffset="0.99">24361 11304 3164,'0'0'2857,"0"0"11,0 0-952,0 0-852,0 0-432,0 0 4,0 0 156,0 0 80,0 0 12,-30-4-127,27 1-161,-4 3-124,4-2-76,-1 2-72,-6 0 20,0 0 24,0 2 52,3 1 20,-6 3 24,0 3-36,2-2-24,-5 6-112,5-1-64,2 5 16,-1 0 12,0-1 68,3 3 116,7-1-140,0 2-144,0-4-148,7-3-8,0 2-84,2-3-36,1-2-48,1-3-76,2-4-48,4 0 4,-11-3 20,11-5 0,-7-3 0,3 0 40,4-5 80,-10-2 76,3 1 72,-1-2 0,-2-1 8,-3 3 52,3 0 24,-4 1-8,-3 0 44,0 3 28,6 1 8,-6 3 40,0 4 20,0 2 52,0-2-88,0 2-120,0 0-60,0 4 0,0 3 152,10 4 76,-10 4-20,3-1-64,2 6-48,1-4-48,-3-2-36,7 3 0,-10-2-4,7-3-4,-4-3-4,-3-1-4,7-2-164,-7-1-84,0-2-40,4-3-96,-4 0-48,0 0-76,0 0-84,0 0-112,0-2-172,-4-4-440,4 3-669,-7-4-871,7 1-2772,-3 1-53</inkml:trace>
  <inkml:trace contextRef="#ctx0" brushRef="#br0" timeOffset="0.99">24845 11423 1684,'0'0'7409,"0"0"-4969,0 0-980,0 0-580,0 0-96,0 0 124,0 0 89,0 0-177,11 31-164,-11-27-172,3-1-92,-3 5-48,0-7-12,0 1 36,0 0 24,0-2 56,0 0 40,0 0 0,0 0-4,0-2-36,0-1-132,0-6-148,0 1-72,0-5-36,0-1-56,7 1 4,-7-3 4,3 1-4,-3-2-4,0 0-4,0 3 0,0-1 0,7 3 12,-7 1-4,3 1 4,4 3 36,-7-1-36,4 6 48,-4-2-12,6 0 24,-6 2 12,3-1-12,4 3-24,-7 0-48,0 0 0,6 0-96,-6 3 24,11 5 72,-5 1 48,-2 3 120,5 1 40,-1 3-100,-5 1 0,4-3-12,-4 4-24,3-2-12,-6-4-12,0-2 96,7-1-56,-7-1-76,0-3 48,0-4-52,7 4-4,-3-5 44,-4 0 0,0 0 12,6 0-60,-3-5 0,-3 2-48,10-6 36,-10-2-108,8 1 24,-5 0 32,3-2-152,4-1 24,-10 2 96,3 0 84,0 4-96,-3-1-28,0 0 88,11 1 40,-11-2-60,0 5 68,0-2 4,7 4-4,-4-3 4,-3 3 4,0 2-8,0 0-8,0 0 8,0 0 128,6 0-72,-2 0-52,2 7 112,5-3 184,-1 4-60,-4 2-8,5 1-16,-1 2-36,6 0-60,-5-3 12,-2 1-36,1-2-48,-4 2-48,5-5-8,-1 3-40,-4-6-72,-6-1-72,4 3-60,-4-5-24,0 2-16,0-2-80,0 0-76,0 0-72,0 0-84,0 0-124,-4-2-268,-2-3-520,6 2-908,0-3-1753,0-1-2443</inkml:trace>
  <inkml:trace contextRef="#ctx0" brushRef="#br0" timeOffset="0.99">25388 11268 5260,'0'0'9165,"0"0"-6412,0 0-1277,0 0-800,0 0-224,0 0 88,0 0 188,0 0 16,0 0-176,0 0-216,-11 7-156,8 1-52,-4 2 0,4 3 12,0-1 28,3 5-4,0-1-12,-7-2 28,7 4 8,0-5-24,0 1-92,7-4-88,-7 1-84,6-5-24,-6 0 0,10-4-12,1-2 36,-5 0-40,-2-2-8,5-4 24,2-2 24,-4-1 0,2-2-220,-9-2 40,7 2 116,-7-3 28,0-1 36,0 3-12,0-5-40,0 5 76,0-1 52,0 0 8,-4 2 8,1 3 40,-3 2 12,3 0 52,3 3-16,-10 3 12,10 0 24,-8 0-32,5 0-100,-3 3-52,2-1-48,-2 4-44,3 1-124,-5-2-168,-2 4-172,10-1-328,-6-3-560,6 2-620,-7-1-897,4-3-2783,3-1-589</inkml:trace>
  <inkml:trace contextRef="#ctx0" brushRef="#br0" timeOffset="0.99">25568 11283 6625,'0'0'6956,"0"0"-4520,0 0-1443,0 0-769,0 0-40,0 35 500,0-24 536,6 4-36,-6-3-292,5 3-288,-5-3-252,0-2-168,0-1-100,0-1-36,6-2-36,-2-2 108,-4-1 172,0-1 36,6-2 288,-3 0-148,-3-5-192,7-1-116,-4-3-28,4 1-12,3-2-36,-10-3-24,3 3-60,1 0 0,-4-2-8,0-1 0,0 0-52,0 3 52,0-1-4,0 1 0,0 0 4,0 1 0,0 1 0,-4-1 0,4 6 0,0-4-40,-3 3 40,3 0-88,0 1 24,0 1 24,0 1 0,0-4 36,3 5 8,1-1 4,-4 1 0,0-2-8,6-4-128,-3 5 4,5 1 12,-5 0 12,7-2 48,0 2 0,-3 0 48,3 2-96,-4-2-340,4 4-132,1 1 36,-1-4 144,-4 5-328,-3-4-1008,4 5-1304,-3-5-1753,2 1-1239,-2 1 223</inkml:trace>
  <inkml:trace contextRef="#ctx0" brushRef="#br0" timeOffset="0.99">25775 11260 260,'0'0'7085,"0"0"-801,0 0-4184,0 0-1083,0 0-481,0 0 24,0 0 280,0 0 44,30 10-272,-19-7-220,-1-1-124,-4-2-64,4 2 40,1-2 60,-2 0 96,1-2 160,7-3-124,-10 3-280,-1 0-148,-2-4-8,3 4-4,-4-5 0,-3 4-76,0-6-128,0 4-20,0-4 44,-10 1 112,0-3 12,7 2 0,-7 2-24,-1 2 12,1 1 28,7 2 44,-3 2 180,-5 0 112,11 2 32,-10 7-8,10 0-24,-3 2-28,0 5-24,3 2-44,0-2-4,0 4-36,0 0-36,0 2-60,3 0-12,0-2 16,-3-3 8,10-1-24,-10-1-36,11-4-12,-5-3-96,4-5-100,1 4-128,-2-7-268,-2 0-168,3-7-296,0 2-500,0-6-1152,-10-2-2641,7 5-3364</inkml:trace>
  <inkml:trace contextRef="#ctx0" brushRef="#br0" timeOffset="0.99">26451 10984 1332,'0'0'584,"0"0"-568,0 0 60,0 0 2192,0 0 405,0 0-197,0 0-632,0 0-264,0 0-320,0 0-148,0 0-144,-6-16-215,6 21-229,0-2-192,0 8 212,0 7 296,0 10 360,0 3-216,6 3-240,-6 0-92,0 4-72,0-4-120,4-3-156,-4-6-112,6 0-96,-6-6-36,3-5 12,-3 1 12,7-4 12,-7-5 16,0 0 32,4-6 24,-4 2 24,0-2 96,0 0-48,7 0-68,-7 0-16,0-2-60,0-3-36,0-2-48,0-4-12,0-1-8,0-2-52,0-1 12,0 0-36,0-2-12,3 3-72,0-4-28,-3 9 76,10-2 48,-4 0 24,-1 4-12,4-1 12,-2 3 40,3 0 0,0 3-4,-3 0-36,2 2 44,1 0-56,1 0-24,-1 2-48,-1 7-12,2-1 32,-4 2 112,-1 3 36,4-1 16,-10 3 32,11-3-76,-11 5-8,6-5-12,-3 5 0,-3-5 4,7 2-40,-4-2 40,3 0 4,5-1-60,-11-3-8,7 1-24,-7-3 0,6 0 12,-3-4-24,-3 0 0,0 0-60,0-2 168,0 0 36,-3 0 156,-3-4-72,3 2 0,-1 0-48,-7 0-24,2-3-40,-1 3-4,4 1 8,-5 1 0,1 0 48,4 0-4,-4 1-56,-1 1-72,5 3 0,2-1 12,-2 2 12,6-1-48,-3-1-144,3-1-172,0 3-60,0-3-24,3-1-168,-3-2-444,0 0-552,6 0-1012,-2-2-1721,-4 0-2664</inkml:trace>
  <inkml:trace contextRef="#ctx0" brushRef="#br0" timeOffset="0.99">26920 11217 7717,'0'0'7428,"0"0"-5367,0 0-1345,0 0-492,0 0 36,0 0 428,0 0 404,0 0-204,0 0-240,-31-3-236,28 8-172,-3-4-44,-2 7-4,-2-1 124,4 2 60,-4 1 56,7 0-56,-5 1-124,5 1-60,-3-2-92,6 0-100,0 1-4,0-2-60,0-1-20,0-1 0,6-4-12,-3-1-24,5 2 0,-5-4 12,4 0-24,2 0-16,1-6-32,-2-3-24,-2 2 20,4-4 52,-7 0-24,8 1-40,-5-4-44,-2-1 44,2 2 64,-6-2 36,0 3 88,3 3 8,-3-2 44,0 2 52,0 7-48,0 1 12,-3 1 0,3 0 124,0 5 144,-6 4 68,6 7-92,-4 2-124,4 1-48,0 1-20,0-1 8,0-3-36,0 1-84,4-2-64,-4-3-168,6-1-152,-3-8-196,7 4-172,-2-5-136,-2-2-328,4-4-1096,-4-3-2317,-1-2-3228</inkml:trace>
  <inkml:trace contextRef="#ctx0" brushRef="#br0" timeOffset="0.99">27117 11351 10289,'0'0'7313,"0"0"-5673,0 0-1160,0 0-296,19 28 424,-19-24 488,8-2-76,-8 0-148,6-2-268,-2 0-316,-4 0-144,0-4-144,0-3-4,6 2-68,-6-6 0,0 2 72,0-4 4,0 2 56,-6-1-12,6-1 0,-4-2 0,-2 5 12,3-1 36,-2 0 52,5 2 32,0 2 0,0 2 228,-6-1 4,6 3-148,0-2-108,0 4-36,-3-1-72,3-4 0,0 5-36,0 1 0,0-2 72,0-2-84,3 1 0,3 1-48,-6 0-12,5-2-12,-2 1-12,-3 0-36,10-2 0,-10 4 36,6-1 24,-3 0 12,4-3 36,-3 5-36,3 0 0,-4 0-12,3 0-12,4 0 8,1 5-8,-11-3-12,6 0-72,1-1-60,-4 4-84,7-2-172,-10-3-192,0 1-352,7 1-816,-7 1-2096,0-3-2041,0 1-4180</inkml:trace>
  <inkml:trace contextRef="#ctx0" brushRef="#br0" timeOffset="0.99">27364 11206 4136,'0'0'9461,"0"0"-6568,0 0-1229,0 0-680,0 0 36,-23 34-32,19-20-176,-2-2-144,2 2-112,-2 1-192,6 3-184,0-4-108,0-3-72,0 5-44,6-6-52,4 0-96,-6-1-40,6-1 40,3-6 96,-2 1 8,5-3 76,1-5-132,-7-1-220,6 0 100,-2-2 212,-4-3-8,0 1-220,-6-4-48,6 2 24,-10 1 24,0-7-36,0 1-12,0 2 8,0 0-12,-10 1 52,6 2 156,-6 4 124,-3 2 100,2 4 180,-5 0 52,2 2 0,1 0 44,-3 0 28,5 4-28,1-2-180,1 2-196,1 1-188,-2-4-480,4 4-544,3-4-900,-4 1-1757,7-2-2147,0 0-1385</inkml:trace>
  <inkml:trace contextRef="#ctx0" brushRef="#br0" timeOffset="0.99">27635 11210 6585,'0'0'11061,"0"0"-8281,0 0-1816,0 0-964,0 0 0,30 4 276,-22-1 516,8-3 392,-3 0-184,4 0-504,-1 0-280,5 0-108,-4 0-24,2 0-40,-2 0-44,3-3-84,-3 0-48,-4 2-264,1-1-328,2-2-244,-6-1-156,1 3-652,-8-4-1080,4 5-2049,-4-4-4132</inkml:trace>
  <inkml:trace contextRef="#ctx0" brushRef="#br0" timeOffset="0.99">27735 11014 640,'0'0'588,"0"0"5693,0 0-3481,0 0-856,0 0-732,0 0-236,0 0 36,0 0 9,0 0 147,0 29-240,8-10 56,-5 4-32,-3 4-100,6 2 108,-2 2-40,-4 3-364,0-3-180,0-2-64,0-2-48,0-2-20,-4 1-52,4-8-12,-6-1-72,6-3-48,0-4-56,0-3-4,0-1-8,0-2-256,0-4-60,6 0-100,-6-2-132,4-2-216,-4-7-352,0 1-400,0-2-940,0-5-1921,0 4-2823</inkml:trace>
  <inkml:trace contextRef="#ctx0" brushRef="#br0" timeOffset="0.99">27956 11285 940,'0'0'8713,"0"0"-6713,0 0-1116,0 0-412,0 33 320,0-22 296,0-2 84,0 0-95,0 2-133,7-4-180,-7 1-152,3-2-24,-3-2-36,0-2-64,0-2-40,7 0 12,-3 0-36,2-2-132,-3-5 0,4 2-4,-1-4 40,-6-2-52,11 2-128,-11-4-100,7 0-48,-4 3 0,-3-3 8,0 3 88,0 2 36,0-3 72,0 2 328,0 3-4,0-3-152,0 6-64,-3-3 24,3 0-36,-7 0-96,7-2-120,0 3-76,0-4-8,0 2 0,-3-2-48,-5 2-24,8 1 12,0-3 56,0 6 4,0-1 0,0 2 4,0 2-4,0-2-8,0 2-52,0 0 60,8 0 4,-5 0 0,-3-3-4,10 1-84,-4 2-12,-2 0 24,6 0 12,7 0-12,-11 0-60,5 5-24,-2-3 12,1-2 24,1 2 24,5 2 8,-13-4 16,4 2 24,-4-1-12,1-1-84,-4 0-72,0 0-36,0 0-160,0 0-68,-7 0-124,0 3-124,4-3-372,-7 2-584,0 1-516,0-2-405,3 1-87,-2-2-1248,9 4-325</inkml:trace>
  <inkml:trace contextRef="#ctx0" brushRef="#br0" timeOffset="0.99">28247 11219 4528,'0'0'7877,"0"0"-5749,0 0-1396,0 0-724,0 0 256,0 0 388,0 0 325,0 0-97,0 0-212,0 0-188,0 1-100,-6 5 24,6 2-48,-3 2-52,-5 1 0,5 2 36,3 2 24,-7-3-24,7 0 0,0 2-60,0-2-76,0-1-20,0-1-100,7-2-36,-4-2 72,8 0-28,-5 1-92,4-5-132,4 0 72,-1-2 60,-3 0-48,7-4-144,-7-1 184,3 2-104,-2-5-276,-2 1 100,-6 0 20,4-2-232,-4-2-24,5-2 148,-8 2 120,0-3 48,0-1 0,0 3 0,0 0 96,-8-2 112,5 5 4,-4 3 8,4 0 248,-3-2 44,-4 7-48,6-1-96,-3 2-160,1 0 0,6 0-120,-10 0-4,4 0 0,1 2-32,-1 5-288,-4-4-84,7 5-208,-4-1-480,-3-2-681,3 3-967,7-2-2368,-6-2-637</inkml:trace>
  <inkml:trace contextRef="#ctx0" brushRef="#br0" timeOffset="0.99">28464 11304 3332,'0'0'7653,"0"0"-6049,0 0-1248,0 0-252,21 32 392,-21-21 456,6 4 436,-6-3 213,3 3-477,-3-1-396,0-1-116,0 2-52,0-5-72,-3 1-60,3-3-100,0-4-24,0 2 56,0-4-164,0 0-136,0 1 12,0-3 76,0 0 32,0 0 0,0-5 28,0 2-172,3-6-36,-3 1-8,8-3-40,-5 1-4,-3-3-44,7 0-12,-4 1 36,3-5 28,-6 3 44,4-3 48,-1 1-36,4 0 48,-3-4-52,2 2 4,-3-2 48,7 2 12,-10 0 64,7-2-16,-3 2 0,6-1-48,-4-2-68,-6 3 4,7-2 84,-7 2-92,6 2 0,-2 1-72,-4 3 0,0 3 24,0 1 36,7 3 12,-7 3 0,0 0 4,3 2-4,-3 0-96,0 0 36,0 0-24,0 4-40,6 1-44,-2 3-84,-4 2 44,6 3 4,-6 0 32,3 1-32,-3 1 44,0-1 52,0 3 12,0-5 84,0 3-40,0-3 52,0 1 84,0-3 48,-3 0 64,3 0 80,-6 1-56,6 1-64,-4-6-32,-2 3-4,3 0 0,-4-1-36,7 1-76,-10-6-8,10 4-12,0-3-36,-7 0-72,7-2-112,-6 0-32,2 1-124,4-1-76,-6-2-104,2 0-212,4 0-312,-7-2-512,7-3-697,0-1-2827,0-3-2789</inkml:trace>
  <inkml:trace contextRef="#ctx0" brushRef="#br0" timeOffset="0.99">28725 11220 6493,'0'0'11009,"0"0"-7313,0 0-2796,11 28-600,-8-18 88,4 0 108,-4 0 60,3-1-192,-6-1-268,4-3-96,-4-1-108,0-2-148,6-2-360,-6 0-292,0 0-340,-6-4-452,6-3-1144,-4-3-1801,4 2-2324</inkml:trace>
  <inkml:trace contextRef="#ctx0" brushRef="#br0" timeOffset="0.99">28803 10935 4316,'0'0'10505,"0"0"-7880,0 0-1425,0 0-868,0 0 72,0 0 184,0 0-64,0 0-512,0 0-12,0 0-316,0 0-52,-4 21-516,-3-15-484,7-2-965,-6 5-3051,6-8-2081</inkml:trace>
  <inkml:trace contextRef="#ctx0" brushRef="#br0" timeOffset="0.99">28956 11112 560,'0'0'1592,"0"0"6313,0 0-5537,0 0-1092,0 0-628,0 0-4,0 0 252,0 0 197,0 0 11,0 0-232,0 0-292,3 2-228,-3-2-128,0 0-188,-3 0 12,3 2 60,-6 3 260,2-3 132,-2 5 96,-5 1 8,1 2 4,4 0-76,-1 2-136,-3 3-56,6 1-100,-2 2-48,3-2-56,-4 0-28,7 1-60,0 0-8,7-5-40,-4 4-60,-3-5 0,10 0 48,-3-2-36,3-2 48,-4-2 4,1-1 44,4 0-36,-2-4 36,1 0-48,1 0-96,-1-2-64,-1-2-80,-2 0-84,4-3-172,-2 4-252,-2-5-188,-4 7-316,-3-3-524,0 2-652,-3 2-1861,-4 0-1463,4 0-697</inkml:trace>
  <inkml:trace contextRef="#ctx0" brushRef="#br0" timeOffset="0.99">29655 11118 1148,'0'0'9753,"0"0"-6781,0 0-1180,0 0-583,0 0-193,0 0 56,-13-29-40,3 23-164,3 4-188,-3-5-208,0 5-228,-4 2-48,2 0-52,-6 0-60,-1 6-36,5 1-40,-2 2 40,-2 0 0,9 2 16,2 2-60,-3-1 4,7 1-8,-4-1-100,7 1-8,0 0 0,10 1 12,-10-1 20,10-2-8,-3 0 0,-4-2 72,14-2-72,-14-2 36,1 1-64,5-4-44,2 5-4,-4-5 40,-4-1 12,3 1 20,-2 1 4,2 1-72,-3-2-28,-3 6 48,8-1 16,-8 2 120,0-4 96,-8 6 4,5-4 20,-3 2 28,2 2 44,-2-3 28,-4 1-48,-1-6-40,8 6-24,-7-7-20,7 4-28,-8-3-56,5-2-4,3 2-160,-4-3-108,7 0-108,0 0-108,-3-4-164,-4-3-208,7-1-376,0 0-777,0-3-1003,7 0-2816,-4 4-389</inkml:trace>
  <inkml:trace contextRef="#ctx0" brushRef="#br0" timeOffset="0.99">29742 11181 10333,'0'0'6965,"0"0"-4865,0 0-1376,0 0-480,0 0-100,0 0 380,0 0 256,0 0-64,0 0-304,0 0-232,34 0-84,-18 0-40,-2 0-52,6 0 40,-6 0 68,5 0-16,1 0-96,-3 0 0,0-2-48,-7 0-40,0 2-80,0 0-328,-3-3-328,-4 1-296,3 2-360,-6-2-604,5 2-861,-5-2-2463,0 2-1181</inkml:trace>
  <inkml:trace contextRef="#ctx0" brushRef="#br0" timeOffset="0.99">29859 10984 3556,'0'0'4433,"0"0"-1713,0 0-1000,0 0-584,0 0 20,0 0 228,0 0-131,0 0-201,0 0-400,0 0-260,0 0-120,11-6 68,-5 19 368,-6 3 180,0 8-96,0-1-104,0 4-36,0 2-84,0 0-48,0 0-148,-6 0-120,6-1-48,0-4-84,0 2-56,0-6-52,0 1-8,6-4-4,-3-5 0,-3 1-8,7-3-44,-7-2 40,3-1-84,-3-5-156,7 0-144,-7-2-100,0 0-8,0 0-76,-7 0-160,4-2-288,3-7-800,-7 4-912,4-4-2025,3 3-2332</inkml:trace>
  <inkml:trace contextRef="#ctx0" brushRef="#br0" timeOffset="0.99">30171 11210 7597,'0'0'6444,"0"0"-4488,0 0-1039,0 0-469,0 0-52,0 0 236,0 0 388,0 0-4,0 0-128,-31-2-120,25 2-212,-5 2-108,2 5-108,-1-4-64,3 8-12,-10-3-44,7 4 8,0 1-48,6 0-36,-2-3-56,-4 3-40,10-6-36,0 4-12,0-2-40,0-1-108,0-1-56,0-2-12,10-1 12,-10 1 32,10-5 4,0 0 12,-3 0-40,-4-2-8,14-7-48,-10 6-4,3-8 64,-4 2 44,5 0 28,-8-4-48,7 0-4,-4 1 16,4-3 44,-6 3-44,3 1 56,-7 2 100,0 3 4,3 3 120,-3 3 68,0 0 40,0 0-12,0 7 132,-3 2 108,3 4-28,-7-1-80,3 6-136,4-1-80,-7-3-64,7 1 0,0-3-72,0-1-8,0 0-172,7-4-100,-7-1-72,11-3-104,-11-1-104,6-2-132,1 0-244,-4-3-604,8-6-872,-5 1-1649,4-3-1803,-7 1-1005</inkml:trace>
  <inkml:trace contextRef="#ctx0" brushRef="#br0" timeOffset="0.99">30260 11159 11977,'0'0'4965,"0"0"-3701,0 0-904,0 0-212,0 0 256,0 0 552,38 3 376,-32 2-436,11-5-288,-3 1-236,-5 1-128,8-2-88,-10 0-36,13 0-108,-3 0-12,-4 0-72,1 0-48,2-2-100,-2 1-272,-4-4-260,-4 2-268,4 2-288,-10-1-848,0-2-2337,0 2-3412</inkml:trace>
  <inkml:trace contextRef="#ctx0" brushRef="#br0" timeOffset="0.99">30418 10937 4652,'0'0'8185,"0"0"-5825,0 0-1756,0 0-592,0 0 532,0 0 773,0 0 483,0 0-184,6 41-404,-6-24-316,0 4-172,-6 6-48,2 1 12,-2 1-84,6-2-148,-3 2-108,-4-3-132,3 2-120,-2-1-12,6-4 48,0 0-128,-4-2-4,4-3-84,0-4 36,0 1 44,4-2 0,-4-3-56,10-1-84,-10-5-192,7 2-228,-4-3-100,3-3-48,-2 0-96,2-5-364,-6-3-772,8-4-1028,-8-3-2225,0 3-2936</inkml:trace>
  <inkml:trace contextRef="#ctx0" brushRef="#br0" timeOffset="0.99">30532 11225 8309,'0'0'9021,"0"0"-6485,0 0-1596,0 0-696,30 1-132,-23-1 204,9 2 132,-2-2 172,-4 0 32,6 0-24,-9 0-216,10 0-232,-8 0-168,2-2 36,-8-2-36,7 1 60,-4 1-72,-2-5-40,0 3-80,-4-3-60,0-1 0,0-1-4,-8-1 16,8 2 24,-16-3 24,7 1 44,-2 5 72,1-6 4,0 5 8,7-1 40,-1 5 16,-3 0 32,4 1-24,-3 1 72,6 0 0,-4 0 4,-2 3 20,6 1 24,-3 3 24,-5 0 4,5 6-4,-4 2-12,7-1-96,-9 5 4,9 0-112,0-1-12,-4 3-72,1-2 24,3 0-12,0-2 64,0-3-4,3 1-36,1-4-36,2-1 12,-3 0-36,7-3-48,-2-2-64,-5 0-56,7-1-100,6-2-20,-9-2-64,3 0 24,0 0-60,1 0-124,-2 0 24,7-2-528,-16 2-1204,8-2-2101,-8 2-1991,0-2-193</inkml:trace>
  <inkml:trace contextRef="#ctx0" brushRef="#br0" timeOffset="0.99">30953 11338 12321,'0'0'4577,"0"0"-2953,0 0-876,0 0-428,0 0 12,0 0 240,0 0 428,0 0-128,0 0-288,0 0-260,0 0-232,3 7-92,-3-5-60,0-2-156,0 0-148,0 0-84,-3 0-36,3 0-16,0 0-60,0 0 12,0 0-28,0-2 0,0 2-116,3-3 24,1-3 160,-4 1 96,10 1 276,-10 1 136,0 1 76,6 1 224,-6-2 36,0 3-128,0 0 116,0 0 96,0 0-12,0 0-64,0 3 36,-6 0-24,6 0-12,-3 1-88,-4 0-60,7-1-100,0 3-96,-4-5-8,4 1-164,0-2-428,0 3-380,0-2-256,0-1-197,4 0-1067,-4 0-2328,0-4-1521</inkml:trace>
  <inkml:trace contextRef="#ctx0" brushRef="#br3" timeOffset="0.99">19889 12611 3816,'0'0'2541,"0"0"719,0 0-1288,0 0-948,0 0-308,0 0-16,0 0 96,0 0-12,0 0 61,0 0-1,0 0-172,0-3-116,0 3 8,0 0 0,0 0 36,0 3-24,0 2-32,0-1-104,0 5-40,-3-1-36,3 2 12,-7 3-16,7 2 4,-3-1-88,3 2 4,-7-2-28,7 3-72,0 1 16,7-6-40,-4 3-36,4-1-48,-4-2 0,14-2 24,-10 1-12,2-2 36,9-2 12,-9-1 0,12-3 28,-15-1 32,4-2-84,0 0-24,0 0 0,0-2-24,0 0-48,-3 1-12,0-3 0,-7 2-72,10 1-48,-10-1-24,9 2-36,-9-4-28,11 4-152,-11 0-36,7 0-4,-4 0-8,6 2-4,-1 2 16,-2-3-64,-6 5-148,10-3-192,-10 1-416,7 1-428,-4-1-624,-3-2-921,0 0-2739,0 0-93</inkml:trace>
  <inkml:trace contextRef="#ctx0" brushRef="#br3" timeOffset="0.99">20110 12593 1228,'0'0'7349,"0"0"-5085,0 0-1196,0 0-300,0 0 164,0 0-4,0 0-120,0 0-132,0 0-107,0 0-145,13 10-124,-13 3 244,7 0 420,-3 3-56,-4 3-236,6 4-64,-6-1-60,3 5 48,-3 3 8,7-1-72,-7 0-84,0 0-60,0 0-40,0 0-20,0-3-40,0-2-60,0-3-60,-7 0-72,7-4-96,0-1-4,0-3-56,0-1-12,0-3-24,0-1-84,0-3-220,0-2-128,0-1-124,0-2-100,0 0-120,0 0-284,0-2-764,0-6-2097,0 2-4651</inkml:trace>
  <inkml:trace contextRef="#ctx0" brushRef="#br3" timeOffset="0.99">20301 12564 1148,'0'0'520,"0"0"-416,0 0-104,0 0 2036,0 0 245,0 0-137,0 0-564,0 0-188,0 0-68,0 0-88,0 0-184,0-25-144,0 25-103,3-3-81,-3 2-56,0 1-72,0 0-80,0-2-124,0 2-108,0-3-140,7 3 4,-7-2 0,3 2-40,-3 0 28,0-2-64,0 2-64,6 0 0,-2 0 4,-4 0 64,0 2-76,10 5 4,-10 0 56,10 8 280,-3 5 376,-4 3-84,8 8 0,-8-1-100,3 5-88,-3-1-44,-3 2-88,0-3-140,0 0-112,0-3 0,0-1 12,0-5 36,-3 0-48,-3-2-56,3-3 8,-8-2 72,8-3-12,-4 2-24,-3-7-36,7 2-12,-4-2-80,-3-4-124,0-1-72,10 1-124,-6-5-72,6 0-44,-8 0-80,5 0-164,3-2-360,0-2-900,0-1-2141,0 0-1419,0 0-1281</inkml:trace>
  <inkml:trace contextRef="#ctx0" brushRef="#br3" timeOffset="0.99">21006 12520 3344,'0'0'860,"0"0"4285,0 0-3313,0 0-624,0 0-264,0 0 48,0 0-8,0 0-180,0 0-63,0 0-117,0 0-104,10-14-52,-7 14-48,4 0-16,-3 0-72,-1 0-76,7 0-36,0 1-36,7 4 160,2-4 312,-1 8 24,2-3-256,6-1-168,-9 1-40,10-3-80,-7-1-28,-3 2-108,-7-2 0,7-2-120,-7 0-28,-1 0 4,-2 0 24,0 0 12,-3 0 20,2-2-8,-3-2 12,-3 4-24,0 0-64,0 0-8,0 0-76,0 0-60,0 0-124,0 0-108,0 0-152,0 0-244,0 0-392,0 0-701,0 0-143,0 0-3328,0 0-301,7 0 4149</inkml:trace>
  <inkml:trace contextRef="#ctx0" brushRef="#br3" timeOffset="0.99">21153 12562 1280,'0'0'5673,"0"0"-1445,0 0-2652,0 0-516,0 0-324,0 0 32,0 0 76,0 0-15,0 0-133,0 0-180,8-12-204,-8 15-192,0 3 40,6 5 160,-3 8 504,-3 3 516,0 10-212,7 3-364,-4 1-112,-3-2-132,0 4-60,0-7-100,0 2-156,0-10-108,0 3-36,0-7-60,0-5 0,0 1-8,0-4-64,0-8-24,0 4 12,0-3-12,0-4-292,0 2-176,0-2-100,-3 0-208,-4-5-412,7-4-1052,-3-4-4049,-3 0-5104</inkml:trace>
  <inkml:trace contextRef="#ctx0" brushRef="#br3" timeOffset="0.99">21465 12541 156,'0'0'404,"0"0"1776,0 0 2529,0 0-2621,0 0-692,0 0-304,0 0-56,0 0-92,0 0-136,0 0-128,0 0-40,6-8-107,-6 8-261,0 0-272,0 2 12,0-1 0,0 4 228,0 2 156,0 0 160,0 3 184,0 4-112,0 0-56,0 4 52,0 3-16,0 7-72,0 1-124,0 0-24,-6 4 12,6-1 12,-3-1-208,3-2-60,-8-6-60,8-1-36,0-2-36,-3-4 64,-4-1-32,7-5-44,0-1-48,0-6 48,0 4 0,0-6 4,0-1 8,0 0 60,0 0 36,0 0 12,0 0-12,0-1-108,7-7 0,-4-1-132,5-2-24,-5-1 48,3-3 8,4 3-80,-7-1-24,0 5-40,8 0 64,-11 2 48,10-1 12,-10 3 20,10 4 28,-4 0 12,-2 0-12,3 0 72,-4 2 84,4 5 84,-1-1 28,2 3 104,-5 0-8,7 2-76,-4-2-120,-3 1-44,8 0-40,-4-4-12,2 2 0,-6-1-12,4-3-124,0 1-308,0-2-64,-4-3-76,7 0-132,-10 0-136,6-1-480,-6-6-876,4 3-2141,-4-3-2467,0-1 1983</inkml:trace>
  <inkml:trace contextRef="#ctx0" brushRef="#br3" timeOffset="0.99">21709 12866 6473,'0'0'5408,"0"0"-4028,0 0-1380,0 0-344,0 0 344,0 0 1172,0 0 368,36 4-435,-33-4-133,8 0-480,-8 0-120,7 0-64,0-4 36,-4 4-12,5-2 48,-8-3-64,4 3-132,-7-2-36,0 2 44,0-5-44,0 4-64,0-3-24,0-3 16,-7 0-16,4 4 0,-8-4 12,5 1 4,-4-1 8,0 6-72,0-4-12,3 5-72,-2 0-52,-1 2 124,2 2 72,5 1 156,3 6 148,-6 2-48,6 4-84,0-1-40,-4 4-32,4 0 20,0 0 12,4 1-8,-4-3-52,9 0 24,-1-2-24,-5-1 100,13-2 44,-13-2-24,11 0-68,-4-5-132,0 2-64,1-2-180,5-4-76,-3 0-140,1 0-112,-4 0-132,7-4-136,-7-2-256,-1-2-664,-6 3-1212,1-1-2441,-4 2-3076,0-3 6053</inkml:trace>
  <inkml:trace contextRef="#ctx0" brushRef="#br3" timeOffset="0.99">22571 12768 4180,'0'0'5429,"0"0"-2801,0 0-752,0 0-600,0 0-304,0 0-135,-33 27-105,16-21-68,7 0-72,-3 2-104,-4 3-60,10 0-72,-9 2-40,2-1-48,8 2 36,-4 1 36,7 2 0,-5-1 0,8 2-84,0 0-100,11-2-60,-1-1-84,-1-5-12,9 0-44,-2-1-76,4-2-48,0-7-28,0 0 16,4-7-4,-8-2-8,5-1 68,-8 0 52,1-1 60,-5-1-192,-2-2-116,4 2 52,-11 1-48,0-2 316,0-2 84,0 5 24,0-1 0,-8 1-32,5 0 128,-4 1-92,-2 0 56,-2 4 40,1 1-36,4-1-100,-4 1-24,-7 4-48,7 0-96,0 0-40,0 0-32,3 2-16,-3 0-36,3 0-132,4 1-236,3-3-352,0 2-380,0-2-569,0 0-751,3 0-1776,4 0-377</inkml:trace>
  <inkml:trace contextRef="#ctx0" brushRef="#br3" timeOffset="0.99">22829 12872 1736,'0'0'7153,"0"0"-4261,0 0-1624,0 0-796,0 0 36,0 0 492,0 0 260,0 0-15,0 0-169,0 0-264,0 12-224,0-8-220,0-1-200,0 1-80,0-4-40,0 4 24,0-4 16,7 2 20,-7-2-24,0 2 4,0-2-4,0 0-24,0 0 0,0 0 40,0 0-16,0 0 0,0 0-76,0-4-8,0 0-144,0-3-172,0-1-64,0 0-8,3 0 20,-3-1 124,0 0 72,6 6 88,-6-3 80,0 1-40,0 3 44,0 0 64,4 0 80,-4 2-8,0 0 0,0 0-40,0 0-92,0 4 56,7-2 88,-4 5 184,4 0 20,-7 4-24,3 2-72,0 1-60,-3 3 32,10 2 28,-10-5 264,11 5-108,-11-4-292,10-3-116,-4 0-4,-3-1-8,8-3 8,-1 1 72,-7-8-12,7 5 28,1-6-40,5 0 24,-7-7 12,5 3-24,-1-7-48,-3 1 72,7-3-24,-7 0-12,1-2-48,-1 1-68,-4-2-184,1 0 84,-4 1 44,-3-2 64,7 5 48,-7 1 8,0 2 4,0 2 0,0 0-4,-7 3-52,7 0-64,0-3 12,-3 6-28,-4-1-32,7 0-76,0-1-68,0 3-128,0 0-104,0 0-188,-3 0-308,3 0-528,0 0-809,0 0-1619,0 0-1312,0 0-565</inkml:trace>
  <inkml:trace contextRef="#ctx0" brushRef="#br3" timeOffset="0.99">23187 12872 8353,'0'0'7776,"0"0"-5827,0 0-1717,30 8-180,-16-6-52,-8 0 800,15-2 644,-15 0 16,4 0-600,-1-2-428,-1-1-128,-5 0-28,4 0-32,-7 0-64,3-1 12,-3 0-72,0-3-56,0 3-64,0-4-120,-3 2-72,-4-5 24,-4 2-12,8 4-28,-13-2-80,10 3-28,-5 0-8,1 4 44,4 4 36,-4 2 100,10 2 24,-11 5 108,11 3-84,0 2-4,0 0 92,0 1 8,0 2 84,0-2 16,0-4-96,7 3-4,-3-3-72,2-3-172,-2-2-60,5-3 12,9-3 24,-12-3-84,4-1-188,7-1-428,-4-8-736,4 1-841,-4-3-1991,0 1-1041,-2 0 853</inkml:trace>
  <inkml:trace contextRef="#ctx0" brushRef="#br3" timeOffset="0.99">23411 12976 5521,'0'0'8272,"0"0"-6552,0 0-1320,0 0-288,0 0 92,17 33 621,-14-29 231,7 1 296,-4-3-384,5-2-564,-4 0-136,-7 0-28,9 0-116,-2-2-52,-4-5 24,5 1 148,-5-2 12,3 0-4,-6-5 40,4 0-60,-4 3-40,0-4-48,0-1 52,-4 2 20,4 1 24,-6-3 28,6 4 8,-3 0-12,-5-1-44,8-1-76,-3 2-72,-4 0-24,7 3 0,-3 0-36,-3 0 72,6 2-72,0-2 48,0 7 0,0-3-56,0 0-4,0 4-84,0 0-72,0 0 60,0 0 36,0 0 48,0 0-108,6 0-76,-3 4-8,7-2 72,-2 1 36,5 5-24,4-5-84,-11 6-76,4-3-60,10-2 40,-10 3-40,7-4-72,-4 2 72,0-1-96,-2-4-196,-1 2-16,0 0-464,-4-2-768,5 0-1073,-11-4-2075,6 2-1897</inkml:trace>
  <inkml:trace contextRef="#ctx0" brushRef="#br3" timeOffset="0.99">23786 12841 3920,'0'0'9481,"0"0"-7317,0 0-1456,0 0-459,0 0 187,0 0 272,0 0 308,-17 29-132,7-17-200,-1 1-304,2 3-200,-1 1-68,3-3-64,-3 2-48,3-5-60,7 2 0,0-4-100,0-1 52,0-2-88,7 0-60,-4-4 48,4-2 132,0 0 68,3-2 0,-1-4-124,2-2-28,-1-2-24,7-1 36,-10 1 40,2-3 108,-2 0 12,3 1-12,-6-3-96,2 1 60,-3-1 36,-3 3 60,0 2-12,7-1 160,-7 4 88,0 2 108,0 3 84,0 2-60,0 0 8,0 0-56,0 6 116,0 2 0,0 3-168,-7 3-76,7 3-104,0 0-88,-3-3 12,3 2-72,0-2-48,3 0-304,4-2-156,-4-1-12,4-5-172,0-2-272,3 0-332,0-4-608,7-4-973,-7 0-2439,-1-2-1805</inkml:trace>
  <inkml:trace contextRef="#ctx0" brushRef="#br3" timeOffset="0.99">24067 12544 10737,'0'0'6213,"0"0"-4589,0 0-1624,0 0-284,0 0 284,0 0 148,20 40 616,-14-18 264,-6 3 180,4 4-128,-4 1-100,0 6-328,0-3-316,-4 0-132,4 1-144,-6-5 16,3-2-4,-5-6-72,8 0-12,0-3 0,-3-2-60,3-5 8,0 0-68,0-2-60,0-6-228,-6 2-148,6-3-232,0-2-184,0-2-368,0-4-944,0-3-2625,0-1-2984</inkml:trace>
  <inkml:trace contextRef="#ctx0" brushRef="#br3" timeOffset="0.99">24294 12513 4224,'0'0'5429,"0"0"-2969,0 0-1220,0 0-804,0 0-56,0 0 152,0 0 60,0 0 112,0 0 301,0 51 271,-6-26 28,2 8-44,-3 0-180,-3 2-244,7 1-180,-4-5-188,1 0-260,6-4-196,0 1-12,0-7-44,0-3-4,0 1 40,0-7 0,6 3 8,-6-4 0,10-3 0,0-2-44,-10 1-232,11-6 24,-5 1-208,-3-2-196,7-2-168,-3-1-152,-7-4-480,4-2-1501,-4-1-3611,0 2-2257</inkml:trace>
  <inkml:trace contextRef="#ctx0" brushRef="#br3" timeOffset="0.99">24987 12743 328,'0'0'716,"0"0"9881,0 0-7981,0 0-1340,0 0-572,0 0 21,0 0 259,0 0 24,0 0-124,0 0-212,0 0-220,0-9-292,0 3-88,-4 3-64,-3-4 4,0 1-12,1-1-4,-4 1 4,-4 2-4,4-2-44,-7 4-12,11 0 8,-14 2-20,3 0-24,4 2 96,-1 4 144,-2 0 88,6 4 144,6 6-36,-3-2-36,7 4-48,0 2-16,0 4-80,7-1-52,-3-3 0,6 2 12,6-6-12,-8 1-96,1-3 52,1-3-16,7-3-44,-7 0 4,3-1 4,1-3-12,-4-2-8,-1-2-188,2 0 28,-1-2-196,0-2-72,-7-1-96,8-3-112,-2 2-172,-2 0-336,-4-3-640,5 1-653,-5 4-1727,-3 2-1549,6-2 645</inkml:trace>
  <inkml:trace contextRef="#ctx0" brushRef="#br3" timeOffset="0.99">25217 12828 6049,'0'0'5548,"0"0"-3808,0 0-748,0 0-56,0 0 160,0 0-123,0 0-133,0 0-148,0 0-212,0 0-136,0 0-16,34 16-36,-24-16-32,-1 2-56,9-2-32,-9 0 24,9 0-16,-9-3-56,1-1-28,0 0-96,-3-1 8,3-1-8,-10-1-196,0 4 100,0-4 84,0 3-36,0-2 36,0 1-100,-10-1 64,3 1 0,-3 0 40,0 1 4,1 0 0,-2 2 0,-5-1-8,5 3-72,-5 3 84,6 1 36,-1 2 256,5 3 156,-1-2 148,4 4-148,-4 1-180,7-1-124,0 4-24,0-3-24,0 1-48,7 0-48,3-1 0,-4-2-96,5 0-12,-1-1-36,-4-4-52,4 2-80,1 0-28,2-4-108,-4 0-136,2-1-108,-8 0-248,7 0-352,0-2-556,0-2-657,-3-2-2563,-1-1-1941</inkml:trace>
  <inkml:trace contextRef="#ctx0" brushRef="#br3" timeOffset="0.99">25525 12870 1096,'0'0'9061,"0"0"-7233,0 0-1136,0 0-436,0 0 460,-10 33 564,10-26 116,0-4-87,0 4-121,0-5-256,0 0-272,0-1-208,0 2-100,0-3 36,0 0 64,0 0 44,0-3 0,0 0-120,10-4-172,-10 0-84,10-6-24,-4 2 12,5-3-32,-1-1 8,-4 1-12,5-1 36,-1 3 60,-1-1 60,1 4 40,1 2-100,-5-1-120,1 5-48,2 1-12,-9 2 4,11 0 8,-11 0-4,10 4-44,-10 3-48,6-2 96,-2 8 4,3 1 44,-4 1-48,4-1-48,-7 1-36,3-1 24,0-1-12,-3 0-88,0-4-212,7-2 80,-4 0 64,-3-1-96,8-2-112,-5-2-136,3 1-80,-2-1-236,2-2-420,-3-2-1024,8-3-129,-1-2-2367,-4 2-1101</inkml:trace>
  <inkml:trace contextRef="#ctx0" brushRef="#br3" timeOffset="0.99">25889 12759 12009,'0'0'4761,"0"0"-3125,0 0-948,0 0-332,0 0 48,0 0 112,34-2 140,-24 2-60,-1 2-96,2 1-172,2 1-100,1-2-72,-4 2-20,6-2-76,-5 0-60,5-1-44,-5 3-52,-2-2-4,1-2-300,0 0-644,7-2-552,-14-3-736,1 3-2857,5 0-3540</inkml:trace>
  <inkml:trace contextRef="#ctx0" brushRef="#br3" timeOffset="0.99">25926 12550 2612,'0'0'600,"0"0"2893,0 0-1353,0 0-664,0 0-356,0 0 304,0 0 192,27 30-80,-27-16-95,7 3-293,-7 4-248,0 2-56,0 2 56,0 2 0,-4 2-160,1-2-172,3-2-112,-6 2 16,1-1-112,5-5-152,-6-1-88,6-1-48,0-7-72,0 3-4,0-4 0,0-3-44,0-2-24,6-1-196,-6-2-152,5-3-124,1 0-108,-6-3-208,3-4-440,1-4-732,-4-5-1909,0 2-2451,6-1-1813</inkml:trace>
  <inkml:trace contextRef="#ctx0" brushRef="#br3" timeOffset="0.99">26207 12801 1540,'0'0'9701,"0"0"-8109,0 0-1464,0 0-52,0 0-28,33 2 896,-29-2 180,6 0 76,-3 0-103,2 0-245,2 0-248,-8 0-184,0-2-152,7-2-220,-10 2 16,10-2-64,-10-1-76,0 0-156,0-2-76,-10 1 88,10-3 144,-10 4 76,4-4 100,-11 0 36,7 3-28,-4 1-32,-2-2-76,9 7 48,-10 0 100,7 0 404,1 7 352,-2 2-320,8 2-124,-4 1-48,1 5-84,6 1-72,0 0-76,0 0-48,0 0-24,0 2-36,3-4-56,0-1-16,7-1-52,1-1-128,-2-5-196,1 0-108,7-1-96,-10-5-164,3 0-352,0-2-552,0-4-1313,0-1-3087,-4 0-1805</inkml:trace>
  <inkml:trace contextRef="#ctx0" brushRef="#br3" timeOffset="0.99">26455 12830 1188,'0'0'1240,"0"0"4741,0 0-4025,0 0-732,0 0-416,0 0-56,0 0 128,-10 29 120,6-22-20,4-3-127,-7-1-229,7 0-116,0 0-124,0-2-16,0 1 24,0-2-8,0 0-20,0 0 16,0 0 0,7 0-88,-3-2-84,-4-2-76,6 0 4,-2-2-16,2 4-24,-3-5 28,4 1-52,-3-1 36,3 0-60,-7 0-40,3-2 56,0 0-56,-3-4 0,0 0 52,0 1 12,0-3 24,0 1 12,0-3 28,0 3-28,0-1 136,0 1 104,0-1 136,0 5-192,0 1-160,0 1-124,0 3-4,0 4-4,0-1 0,0-1 0,0 3-96,0 0-52,7 3 40,-7 0-12,3 2 60,-3 3-60,11 1-28,-5-2 40,-3 2-84,7 0-136,7-4-120,-10 4-36,9-4-40,-2-2-120,2 2-188,-2-3-296,-1 0 0,-3-2-245,7 0-655,-14 0-324,7-2-744,-10-3-837,0-3 1417,0 3 1356,0 2 72</inkml:trace>
  <inkml:trace contextRef="#ctx0" brushRef="#br3" timeOffset="0.99">27297 12701 1772,'0'0'196,"0"0"2672,0 0-135,0 0-425,0 0-592,0 0-192,0 0-152,0 0-224,0 0-179,0 0-109,-16-16 140,9 20 48,-10 3-204,8 6-164,-2 3-96,-2 2-132,3-2-76,7 2-76,-5 2-180,5-2-120,3-3-4,3-2-104,5-1-24,-2-1 12,4-5-28,0-2-32,7 0-16,-7-4-20,7-1 80,-7-5 16,7-1 0,-4-2-16,-3-2 16,0 2-88,-6-4-60,5-4 60,-9 5 136,7-6 68,-7 3 4,0-2 12,0 0 72,-7-2 64,7 5-76,-9-1-12,5 5-48,0 0-12,-6 1-48,4 7-112,3-2-56,-4 4-20,-4 0 32,11 4-20,-9-1-264,9 5-376,0-1-512,0 2-937,0-4-1503,0 3-1665</inkml:trace>
  <inkml:trace contextRef="#ctx0" brushRef="#br3" timeOffset="0.99">27762 12446 1852,'0'0'6853,"0"0"-3961,0 0-528,0 0-772,0 0-595,-30-14-253,17 10 12,-4 4-88,7-2-116,-3 2-160,-1 2-132,-2 1-64,6 3-64,-1-2-32,2 1 92,-1 6 64,2 2 292,-1 0 36,2 1-244,4 2-120,3 6-100,-7-4 24,7 6-72,0-1 4,0 3-16,0-1-48,0 0 48,0-2-52,0 3-4,0-4-4,0-1-8,0-3-4,-3-1-72,3 1-4,-7-4 88,7-3 48,-4 0-36,-2-2-12,3-3-192,-4-2-100,7-1-108,0-2-180,-3-1-212,0 0-188,3-7-112,0 0-1040,0-6-3377,3 1-3452</inkml:trace>
  <inkml:trace contextRef="#ctx0" brushRef="#br3" timeOffset="0.99">27528 12689 13165,'0'0'4929,"0"0"-3417,0 0-1024,0 0-340,0 0 84,0 0 148,0 0-4,0 0 24,0 0-180,27 1-76,-10-1-80,-4 0-52,11 0-4,-8 0 0,5 0-8,-2 0-64,-5 3-44,-1-1-256,-3-2-572,-3 1-412,-4-1-600,-3 0-957,0 0-2395,0 0-789,0 0 3445</inkml:trace>
  <inkml:trace contextRef="#ctx0" brushRef="#br3" timeOffset="0.99">28187 12777 7173,'0'0'4616,"0"0"-3080,0 0-736,0 0-152,0 0 108,-13 33 149,13-28-33,0-3-140,0 2-112,0-3-92,0-1-64,0 0 16,0 0-40,0 0-16,0 0 52,3-5-16,4 0-168,2-2-60,-5-6-88,7-2-60,-2 4 24,1-8-104,1 0 4,2 0-8,-4 0 8,2 4 4,-8 0 64,7 0 8,-3 2-12,-4 7 12,-3 0-36,6 4-48,-6 2 0,0 0-8,0 0-184,0 5 192,5 7 0,-5 2 288,0 4 4,0 2-40,0 0 52,0-1-124,0 0-84,0-1-48,0-5-40,6-1-8,-6 1-12,3-4-60,4-4 64,-7 2 8,0-5 12,6 0 72,-6-2-72,7 0 36,-3-2 12,6-1 0,-10-3 0,9-2-48,-2 2 0,4-3-12,-2-2-72,-5-2-12,5 2-72,2-3-84,-8-1-40,7 3-32,0 1 92,-3 2 40,3 2 136,-10 5 40,10 2-88,-10 0-64,0 2 20,3 4 136,0 4 284,-3 3 212,11-1-40,-11 5-116,6-5-88,-2 5-132,-4-7-60,6 5-56,-3-4-4,5-2-12,2-4-60,-1 4 0,-5-5-24,-1 0-204,8-3-88,-2-1-144,-9 0-120,10-1-124,-10-5-160,7 1-360,-3-1-748,2-5-1081,-6 1-2919,0 2-1337</inkml:trace>
  <inkml:trace contextRef="#ctx0" brushRef="#br3" timeOffset="0.99">28739 12622 1084,'0'0'116,"0"0"5437,0 0-2841,0 0-1008,0 0-612,0 0-212,0 0-24,0 0 52,0 0 88,0 0-67,0-2-281,0 2-68,0 0 28,-3 2-92,-4 2-52,3 2-36,1 2 48,-7 3 12,4-1-24,-5 7-4,1 1-48,7 0-24,-3 1-96,-5-4-88,8 3-72,-4-3-80,7-4-52,-3 0-12,3-2-52,0-4-20,0 2-12,3-5 12,-3 2 24,7-4 12,-4 0 36,4-2-72,-3-2-52,5-5 4,1-1-64,7 0-32,-7-2-4,-3-3-20,0-2-64,3 0 0,-7 1-76,3-3 88,-2 1 108,2 4 84,-6 5 36,5-2 76,-5 4 136,0 5 60,0 1 36,0 1-100,0 0 28,0 1 32,0 1 16,0 5 168,0 4-96,0-2-72,-5 4 20,5 2-32,0-1-28,-6 2 40,6-2-112,0 1-24,0-1-72,0-5-60,6 2 0,-6-2-36,5-1-76,1-1-216,-6-4-84,10-1-76,-10-2-180,6 0-300,1 0-512,-3-3-1109,6-4-2115,-10 1-1709</inkml:trace>
  <inkml:trace contextRef="#ctx0" brushRef="#br3" timeOffset="0.99">29067 12599 8317,'0'0'5300,"0"0"-3868,0 0-888,0 0-356,0 0 453,0 0 507,0 0 112,0 0-220,0 0-196,-33-8-236,22 8-244,1 2-120,1 2-72,-2-1-4,4 3 40,-2-1-28,-1 2 24,-1-3-8,5 5-16,2-3-8,-2 2-80,6-2-92,-3 3-84,3 1-52,0-2-32,0 1-48,3-1 20,-3 2-20,10-1-28,-4-4 36,-3 4-44,15 2 32,-15-5 24,3 3 52,1-4 48,4 4 20,-2-3 32,-2-3 44,-4 6 4,3-7-4,-1 5-180,-5-5 152,0 2 28,0-2 356,0 0 44,-5 0 100,-1 3 44,-4-2-144,1-1-184,-2 3-48,4-3-84,-9 0-84,2-2-112,8 0 16,-4 2-156,-1 0-244,11-2-256,0 0-260,0 0-468,0-4-692,0 2-3105,0-1-3200</inkml:trace>
  <inkml:trace contextRef="#ctx0" brushRef="#br3" timeOffset="0.99">29305 12584 520,'0'0'13453,"0"0"-9368,0 0-2985,0 0-600,0 0-120,0 0 96,-31 9 196,14-3-4,7-2-220,-3 2-156,-1 1-100,5-1-44,-1 3-100,-1-3-48,5 2-8,-1-2 8,1 3 40,3-2 28,-5 2-68,8 0-60,0-5 0,0 3 12,0-2-28,0 3-20,8-3 0,1-1-12,-6 3-28,7-4-68,1-1-40,-1 1-48,-1 0 0,5 0 52,-1-1 56,8 2 0,-5-2-268,-3 5 76,4-4 180,-10 6 72,2-3 112,2-2 12,-4 5 100,-4-6 144,-3 6 196,0-1 60,0 1 36,-3-1-28,-4 0-96,4 3-12,-8-6-48,-2 4 72,4-2 144,-2-3-232,-5 2-144,6-2-108,-1 0-36,8-2-48,-4 0-60,4-2-120,0 2-72,3-2-12,0 0-40,0 0-60,0 0-132,0-2-180,0-2-332,3-3-716,0 4-1020,4-5-2217,-4 1-1936</inkml:trace>
  <inkml:trace contextRef="#ctx0" brushRef="#br3" timeOffset="0.99">21190 13303 116,'0'0'2284,"0"0"-2180,0 0 2400,0 0 33,0 0-513,0 0-540,0 0-328,0 0-32,0 0-68,0 0-36,0 0-112,0 10-231,-4-5-69,4 6 48,-6 0 44,6 8 172,0 3-76,-3 6-68,-4 2-72,4 3-132,-3-2-88,6-2-64,-5-6-56,5 0-100,0-5-44,0-3-40,0-3-84,0-1-48,5-3-4,-5-3-8,0-1-304,0-3-228,6-1-96,-3 0-124,-3-3-208,10-4-728,-10-3-2057,10-2-2271,-10 1-1713</inkml:trace>
  <inkml:trace contextRef="#ctx0" brushRef="#br3" timeOffset="0.99">21381 13517 14489,'0'0'4085,"0"0"-3581,0 0-504,0 0 0,0 0 272,0 0 448,-4 29 112,-2-13-116,6-2-120,0 3-220,0-1-124,0 0-80,0 1-76,0-1-88,6-2-4,-2-5 8,2 0-8,-3-3-4,8 1-84,-4-7-112,2 2-8,-2-2 156,4-2 44,-2-5-44,-2 0 36,-4-4 12,5 0 0,-5-4 0,3 3-112,-6-3-176,3 1 116,-3-1-20,-3 1 44,-3 2 28,3-1 112,-5 2 8,-2 1 0,7 4 52,-3 2 44,-5 2-8,4 2-28,-9 0-8,13 0-52,-8 0-108,5 2-64,-4-2-180,10 1-208,-3 2-284,3-1-260,0-2-580,0 0-729,0 0-1755,3-2-1817</inkml:trace>
  <inkml:trace contextRef="#ctx0" brushRef="#br3" timeOffset="0.99">21602 13524 352,'0'0'1812,"0"0"5521,0 0-5241,0 0-1028,0 0-540,0 0 212,0 0 608,0 0 125,0 0-225,0 0-332,0 0-348,0 2-136,0 7 40,0 0 212,6 2 160,-6 5-196,3-1-112,4 2-144,-7-4-76,7 2-132,-7-4-104,10-1-64,0-1 60,-4-3 12,5-1-24,-1-3 12,3-2-64,1 0-4,-4-2-4,7-7-4,-7 4-104,2-6 24,2 2 0,-7-1-4,3-2-68,-7 1-12,3 0-36,-6 3 104,0-2 28,0 4 60,0-2 0,-6 1-96,6 3 60,0 2 36,-3-1-48,-4 3 60,7 0 8,-3 7 4,-4-3 108,7 4 120,-3 0-68,-4 3-40,7-2-36,0 1-48,0 0-44,0 0-4,10-1 0,-10 1-60,10-1-60,0-2-36,-4-2 8,8-1 64,-1-4 24,5 0 52,-5 0 8,7-4 4,-4-1 8,1-4-8,-7 0 8,7 1 0,-7-1 48,0-1-48,-4 0-12,2 0-24,-5-1 12,-3 0-84,0-1 36,-3 2-72,-5-1 32,2 0 28,-1 4 64,-2 0 0,-2 1 0,1 0-4,7 2-72,-4 2-12,-3 0-12,10-1-28,0 3 4,-4 0-24,4 0-28,0 0-328,0 5-20,0-3 16,4-1-44,-4 6-472,7-5-828,-4 4-873,-3-4-2419,10-2-1761</inkml:trace>
  <inkml:trace contextRef="#ctx0" brushRef="#br3" timeOffset="0.99">22046 13546 5521,'0'0'5416,"0"0"-3468,0 0-1396,0 0-492,0 0 476,0 0 780,34 18 329,-24-17-405,-3-1-208,3 2-200,-1-2-292,2 0-200,-8 0-84,10-2 0,-3 2-64,-2-3-32,-5-2-4,6 1-104,-2-3-48,-7 3-4,3-2-100,-3-3-68,0 4-40,0-4 16,-3 1-16,-4 0 84,7 4 52,-9-3 32,-2 4 40,1-3 120,4 6-20,-11 0-28,7 6 112,0-1 92,7 4 92,-4 1 44,3 5-148,-2-1-104,6 5-112,0-1 0,0 0 24,0 0 0,6-4 0,-2 1-24,6-2-36,-3-3-12,-4-4-108,7 1-96,7-5-112,-11 0-156,4-2-160,1-4-232,-2 2-408,1-7-676,1 4-713,-1-4-1439,-4 2-1401</inkml:trace>
  <inkml:trace contextRef="#ctx0" brushRef="#br3" timeOffset="0.99">22301 13625 652,'0'0'9369,"0"0"-6133,0 0-2308,0 0-724,0 0-80,0 0 860,27 24 849,-18-21-5,-5-1-680,-1 4-440,3-5-40,-2-1-48,-4 2-124,7-2-72,-4 0 24,-3 0 60,0 0-64,0 0-92,0-3-208,0-5-136,0 5-8,0-4-72,0-1-24,0-3 12,0 4-28,0-4 28,0 0 12,-3-1 64,-4 0-4,7-3 0,0 1 4,0-1-76,-4 1-12,4 0 36,0 9 48,0-2 12,4 1 48,-4 3-48,0 3 4,0-1 0,0 1 56,0 0-48,7 0-12,-4 0-56,-3 1 56,7 5 52,-4-5 32,4 3-72,-4 1-8,4-3-4,3 0-4,-10-1-8,7 2-108,-7-1-132,9-2-112,-1 0-72,-5 0-144,7-5-172,-1 4-280,2-3-668,-1-1-1060,0 1-2365,-7 0-2800</inkml:trace>
  <inkml:trace contextRef="#ctx0" brushRef="#br3" timeOffset="0.99">22629 13446 10829,'0'0'5512,"0"0"-3527,0 0-961,0 0-460,0 0 168,0 0 252,0 0-244,0 0-268,-34 8-240,23-5-148,2-1-80,-1 5-4,0-4-12,6 4-48,-2 0 0,6-2 0,-4 2-12,1-1 8,3 0 4,0 2 0,0-1 12,0-3-12,7 2-24,-7-2-40,10 2-80,-3-2-40,-4 1-48,7-1-12,-1-2 52,2 3 164,2-3-132,-3-1-60,-3 5 136,3-4-40,-7 1 136,4 3 44,-4-2 4,5 1 176,-8-2 228,0 2 156,0 1-12,-8 2-76,-2-1-60,7 1-24,-7-2-36,-7 2 164,11 1-56,-12 0-148,9-2-56,-1 0-52,-4-1-72,8-3-72,-1 3-60,-3-5-8,3 1-148,7-2-132,-3 0-112,3 0-68,0-2-64,0 1-232,0-7-412,0 1-456,3 0-620,4 0-1501,-7-1-1663,10-2-1421</inkml:trace>
  <inkml:trace contextRef="#ctx0" brushRef="#br3" timeOffset="0.99">23094 13474 1996,'0'0'1068,"0"0"2229,0 0-649,0 0-824,0 0-512,0 0-60,0 0 44,0 0 36,0 0-27,0 0-229,-11 0-140,11 2-240,7-2-144,-3 0-92,-4 0-168,9 0-144,1 0 8,7 0-8,-4 0 56,8 1 88,2 2 144,0 1 12,7 0-180,-6 1-184,6-1-44,0-3-40,-7 6-72,7-5 24,0 3 44,-6-5 0,3 1 4,-1-1-8,-5 0 0,2 0 0,-7 0-8,-2-1-128,-7 1-156,3-3-100,-10 3-124,0-2-132,0 2-24,0 0-64,-7 0-176,-3 0-288,0 5-377,0-4-307,0 1-928,-4 0-1820,1 5-41</inkml:trace>
  <inkml:trace contextRef="#ctx0" brushRef="#br3" timeOffset="0.99">23137 13623 4912,'0'0'7733,"0"0"-5445,0 0-1208,0 0-435,0 0 123,0 0 460,0 0 24,0 0-216,0 0-380,0 0-328,20 0-144,-13 0-40,2-1-36,5 1-20,-1 0 44,8 0 0,-2 1 12,5 1 4,6 4 8,-3-5 0,-4 1-44,1 0-28,3 0-24,-1-2-56,-6 2-4,0-2-60,-7 0 12,8 0 48,-11 0-4,7 0 0,-14 0-132,0 0-140,-3 0-88,0 0-156,0 0-4,0 0 16,-6 0-16,-5 0-112,-5 0-704,5 0-917,-8 0-1723,12 0-1496,-10 0-625</inkml:trace>
  <inkml:trace contextRef="#ctx0" brushRef="#br3" timeOffset="0.99">23611 13385 3240,'0'0'4029,"0"0"315,0 0-2588,0 0-488,0 0-284,0 0-3,0 0-9,0 0-72,0 0-136,0 0-236,0 0-200,0-4-132,0 4-84,0 0-28,0 0 40,0 0 44,0 0 52,0 0-12,0 0 12,0 0-40,0 0-32,0 0-16,0 0 0,0 0 16,0 0-28,0 0-12,0 0-44,0 0-16,0 0-40,0 0-8,0 0-136,0 0-44,0 0-52,0 0 4,0 0-28,0 0 36,0 0 88,0 0 44,0 0 16,0 0-60,0 0 4,0 4 128,0-4 124,0 0 32,0 0 16,0 0-16,0 0-20,0 0 8,0 0-32,0 0-28,0 0-72,0 0 36,0 0 60,0 0 16,0 0-52,0 0-72,0 0-72,0 0-52,0 0 28,0 0 0,0 0 36,0 0 48,0 0 8,0 0-56,0 0-12,0 0 24,0 0-12,0 0 0,0 2 60,0-2 60,0 1 60,0 1-12,0 5-32,0-3 32,0 0 76,8 0 8,-5 1-36,-3 0-8,7 1-64,-7-1-12,3 1-60,3-2-12,-2 4 0,6 1-12,-3 2-96,-1-2 12,1 2 20,-4 2-8,8 1 36,-11-3 48,6 4 80,-6-3 116,3 0-40,-3-1 16,0-3 20,0 1 72,0-3 40,0 0 8,0-2-92,0-2-52,0 0-84,0 1-72,0-3 0,0 0 44,0 0-56,0 0-120,0 0-24,0 0-36,0 0 8,0 0 28,7 0 72,-4 0 24,-3 0 36,7 0-36,-7 0 44,3 0 0,4 0 4,-7 0 4,0 0 8,0 0 0,0 0-12,0 0-40,0 0-56,0 0-16,0 0 4,0-3-12,0 3 12,0 0 0,0-2-28,0 2-20,-7 0-28,4 2 52,-4 1 128,-3 3 4,1 0 120,-5 0 88,1 5 72,-4-4 8,4 4 28,-5 0-4,9-2 28,-1 2-52,3-2-72,-3 1-96,3 0-44,4-1-16,-4 0 36,7-3-96,0-3-12,0 4-96,0-3-88,0 0-80,0-1-108,0-3-40,7 0-72,-4 0-196,4-3-348,-4-3-892,4-3-1048,-7 6-2661,7-10-2544</inkml:trace>
  <inkml:trace contextRef="#ctx0" brushRef="#br3" timeOffset="0.99">24234 13417 3544,'0'0'6297,"0"0"-3981,0 0-1240,0 0-684,-4 33 104,4-14 428,-6 5 272,6 0-171,-3 5-21,3 1-128,0-3-116,-8 1-152,8-5-60,0 1-84,0-6-16,0-2-72,0-7 12,0 2 12,0-5-72,0-3-4,0-2-32,0-1-28,0 3 0,0-3 28,0 0 32,0 0 24,0-4-8,0-1-100,0-3-148,0-7-92,0 3-84,0-8-96,0 0-16,-3-3 28,3-2-36,0-4 12,0 0 24,-6 0 24,6 0 24,0 1 108,0 4 12,0 0 76,0 4-4,0 0-12,0 4-48,6 0 0,-6-1 0,3 3-12,-3-1 0,8 3-60,-5 1-12,3-1-52,4 4 76,1-1-24,-5 0-24,4 3-12,0 4 0,7-2 12,-4 4-12,1 0-76,-4 0 4,6 4 0,-5 1-4,-2 0 40,1 6 48,-2-3 96,-8 7 136,9-1 12,-9 5 32,0 0-12,7 2-84,-7 0 28,0-3-40,-7 1 0,7 0-64,0-2 52,-9-3-12,9-1 36,-5-1 12,2-3 0,3-1-12,-10-2 0,4 0 0,3-2-32,-4-4-52,3 5 0,-3-5-8,-2 0-44,-1 0-8,3-2-60,-3-1-48,0-1-72,4 0-28,-5 2 28,8-2 24,-4 2-16,4-1-20,-4 2-28,7 1-96,0 0-180,0 0-408,0 0-684,10 0-568,-3 1-1821,3-1-131,0 0-2561</inkml:trace>
  <inkml:trace contextRef="#ctx0" brushRef="#br3" timeOffset="0.99">24605 13448 7901,'0'0'7860,"0"0"-5215,0 0-1625,0 0-800,0 0 112,0 0 364,0 0 376,-27 36-116,17-23-180,4-3-284,2 7-152,4-5-100,0 3-96,0-1-72,0-3-64,0-1 0,4-3 80,5-1-40,-2 0-36,0-4 0,3 0-4,0-2-4,-4-2-4,5-2-4,-8-5-68,13 4-40,-16-4-56,8-4-144,-8 1 72,6-1 8,-2-3 4,-4 2 20,0-1-56,0 1 20,0-1 52,-4 1 36,-2 0-16,2 4 40,0 5 36,-5-1-40,2 3-8,-2 3 24,4 0-4,-4 3 4,2 3-4,-3-1-44,3 1-4,7 3-508,-10 0-460,10-2-516,-6 1-661,6 0-1547,0-1-1292,0-3-825</inkml:trace>
  <inkml:trace contextRef="#ctx0" brushRef="#br3" timeOffset="0.99">24796 13417 12,'0'0'9677,"0"0"-5765,0 0-2532,0 0-688,0 0-36,0 0 765,0 0 403,0 0-272,0 0-412,0 0-388,0 2-328,6 4-196,-3-3-48,8 3 40,5-1-16,-6 1 36,7-3 40,-7 4-40,7-3-132,3-2-100,-6 3-8,-1-3-72,4-2-96,2 0-136,-12 0-372,10 0-348,-4 0-384,-2-2-716,-1-5-2885,-4 5 829,0-1-2569</inkml:trace>
  <inkml:trace contextRef="#ctx0" brushRef="#br3" timeOffset="0.99">24879 13297 796,'0'0'8765,"0"0"-5793,0 0-936,0 0-852,0 0-251,0 0 171,0 0 56,0 0-44,0 0-176,0 0-184,11-17-224,-11 17-192,0 2-100,0 0-92,6 6 8,-6 3 88,0 7 308,0 1 196,0 4-216,0 2-124,0 1-56,0-1-40,-6 4 36,2-4-96,-3-3-84,7 1-84,-3-4-72,3 0 48,0-2-60,0-5-60,0-1-12,0-4 12,0 2 12,0-7-48,0 2-192,0-4-156,-7 0-124,7 0-140,0-4-100,0 1-88,0-6-752,-3-6-968,3-1-1841,-7 1-1747,7-10-1077</inkml:trace>
  <inkml:trace contextRef="#ctx0" brushRef="#br3" timeOffset="0.99">25023 13483 4956,'0'0'5229,"0"0"-4417,0 0-812,0 0-504,0 0 504,37 14 1276,-31-13 920,4-1-316,-6 0-511,13 0-517,-14 0-332,0 0-112,8 0 8,-1 0 24,-4 0 100,-3-1-64,4 1-148,-4-2-108,-3 0-76,8-1 52,-8 1-112,0-2-72,0 3 72,0-5-84,0 3-56,-8-2-4,5 2-24,-4 0 20,-2 1 56,-1 0 4,-1 2 4,5 4 64,-4 1 128,-1 3 136,5 2 84,-4 1 60,7-1-208,-4 5-180,7-2-84,-3-2-48,3 5-16,0-5-44,3 2-72,4-5-52,-4 1-44,7-1-76,0-3-120,0-1-64,3-2-148,-2-2-196,5 0-424,-6-2-496,4-2-1053,2-3-2567,-10 3-889</inkml:trace>
  <inkml:trace contextRef="#ctx0" brushRef="#br3" timeOffset="0.99">25297 13582 5168,'0'0'6473,"0"0"-4021,0 0-1276,0 0-600,0 0 305,0 0 611,4 29-56,-4-24-224,0-5-216,3 4-184,-3-4-196,0 0-156,0 0-120,0 0-136,0 0-60,0-2 0,0-3-84,6-3-60,-1 2-4,-5-7-68,9 3-36,-9-4 96,10-2 12,-10 5 4,6-7 104,-2 6 24,6 0-8,-3 3 104,-4 1 324,0 1-92,-3 6-292,0-4-124,7 5-44,-4 0-8,-3 0-4,8 0-48,-5 3 0,-3 3 60,10 2 4,-10 2-4,6 3 0,-3 1-12,-3 1-72,8-1 72,-5 2-48,4-5 0,-7 2-52,3-5-32,3 1-180,-3-3-60,1 1-136,3-3-132,-3-4-84,5 0-220,1 0-516,1-4-800,5-1-597,-2-3-1307,-4-1-2969</inkml:trace>
  <inkml:trace contextRef="#ctx0" brushRef="#br3" timeOffset="0.99">25625 13430 9897,'0'0'6561,"0"0"-3889,0 0-1432,0 0-584,0 0 196,0 0 336,0 0-208,0 0-296,0 0-176,0 0-148,0 0-68,0 6-124,7-3-168,-7-2-8,9 5-64,2-4-12,-1 5-52,-4-3-80,5 0-108,2 1-60,-3-5-100,4 1-144,-4 2-180,-1-1-320,8-2-664,-4 0-980,1-5-2353,-4 4-2952</inkml:trace>
  <inkml:trace contextRef="#ctx0" brushRef="#br3" timeOffset="0.99">25682 13244 10201,'0'0'3144,"0"0"-1748,0 0-964,0 0-32,0 0 308,0 0 153,0 0 31,0 0-112,0 0-264,0 0-212,23 11-72,-23-1 124,0 3 156,8 1 268,-5 3-124,-3 4-124,0 0-72,0 4 0,-3 0-24,-5 2-64,8-1-96,-3-3-68,-4 3-52,7-3-96,0-3-60,0-2-60,0-2-12,0-3 0,7-3 72,-4-2-8,-3-1-128,0-3-212,8-3-112,-5 1-80,-3-2-176,0-2-204,0-5-688,6-4-864,-6 5-2529,0-13-3428</inkml:trace>
  <inkml:trace contextRef="#ctx0" brushRef="#br3" timeOffset="0.99">25896 13512 6097,'0'0'9844,"0"0"-7423,0 0-1833,0 0-488,0 30 268,6-17 332,-6-1 212,0 1 24,0 1-88,0-3-228,0 2-272,0-3-232,4 0-116,-4-1-60,0-4-216,0 3-124,7-7-120,-4 1-112,-3-2-204,10-2-324,-10-7-672,7 2-1089,-4-4-2387,3 0-1489,-6-7 3641</inkml:trace>
  <inkml:trace contextRef="#ctx0" brushRef="#br3" timeOffset="0.99">25956 13336 15321,'0'0'4121,"0"0"-2485,0 0-1440,0 0-196,0 0-352,0 0-172,0 0 84,0 0 60,0 0-196,0 0-412,-20 22-833,10-19-1355,7-3-3880</inkml:trace>
  <inkml:trace contextRef="#ctx0" brushRef="#br3" timeOffset="0.99">26084 13484 3860,'0'0'5177,"0"0"-3225,0 0-796,0 0-440,0 0-28,0 0 292,0 0 280,0 0-7,0 0-49,0 0-244,0 0-324,-11 2-60,8 0-16,-4 3-60,-3-1-76,7 4-108,-3 0-60,-5 3-88,4 0 24,1 0-124,3 0-68,3 2-64,-7-1-32,3-1-48,4-1 0,0 0-64,4-1-12,3-3-20,2 0-64,-5-4-24,-1 0 12,8-2-28,-2 0 16,8-4 96,-7 1 84,0-6 12,-3 3-20,2-5-80,2 0 112,-1-1 28,-4 0 36,5-3-40,-8 2 100,4 1 44,-7 4 104,0-1 12,3 3 220,-3 2 108,0 2 100,0 2-52,3 0-12,-3 2-124,0 4-160,0 2-56,-3 2-64,0 7-48,3-2-68,-7 2-4,4 0-60,-5-1-72,8-2-16,-3-3-252,3 0-412,0-4-300,0 1-456,3-5-1013,5-3-1715,-5 0-2769</inkml:trace>
  <inkml:trace contextRef="#ctx0" brushRef="#br3" timeOffset="0.99">26354 13263 10981,'0'0'6013,"0"0"-4553,0 0-1460,0 40 12,0-20 444,0 8 488,0-3 572,-6 4-172,6-2-184,0 0-496,0 0-360,0 0-136,0-2-36,0 1-84,0-6 0,6-1-36,-6-4-12,7-1-44,-7-4-16,10-1-36,-10-2-184,7-4-212,-4-1-208,-3-2-148,0 0-108,0 0-396,0-3-968,0-5-1985,0 1-3159</inkml:trace>
  <inkml:trace contextRef="#ctx0" brushRef="#br3" timeOffset="0.99">26835 13469 3180,'0'0'1588,"0"0"3041,0 0-2373,0 0-900,0 0-516,0 0 0,0 0 280,0 0 133,0 0-49,0 0-220,0 0-272,0 5-212,0-5-132,8 0-112,-5 0-124,-3 2-36,10-2 4,-4 1-52,4 2-48,4 1-8,-1-2-40,-2-2 40,5 2 4,-6-2-4,7 0-8,-7-2 4,1 0-72,-2-2 24,-2 1-24,-4 0-28,3-2-56,5 2-200,-11-4 52,0 3 108,0-3 24,0 2 60,0-2 4,0 1-104,0-5 116,0 6-16,-11-2 0,5-1 16,3 4-4,-4-3-12,-2 6 0,4-5 56,-5 6 64,-2 0 8,1 4 4,-5-1 128,6 4 60,-1-1 76,-8 2-52,11-1-72,-2 2 84,1-2 64,2 1-16,-4 0 24,11 1-12,-3 2-48,-3-3-84,6 0-4,6 1-44,-3-1-40,5 3-24,-5-3 12,7-1-52,0 2 0,4-1 0,-5-1-8,1-1-60,1 1-36,-5-1-52,4-3-144,0 0-168,1 3-116,-8-4-72,0 3-52,7-1-28,-4-3-56,-1 1-241,1 1-311,-3-1-416,4-2-868,-4 0-1404,3 0-505</inkml:trace>
  <inkml:trace contextRef="#ctx0" brushRef="#br3" timeOffset="0.99">27200 13476 4272,'0'0'1889,"0"0"-237,0 0-1056,0 0-376,0 0 636,0 0 848,0 0 104,0 0-244,0 27-356,0-18-299,0-1-213,0 2-64,0 1-52,0-1 0,0 1-16,0-3-88,0-2-72,0 0-112,0-4-148,0 0-56,0 1 8,0-1 36,0-2 136,0 0 0,3-2 36,5-1 60,-8-3 0,3-3-64,0 2-144,4-4-68,-4 0-88,-3-4-60,6 5-16,-2 0 64,-4-2 0,7 1 12,-7 3 8,4 0 0,2 1-8,-6 3-4,3 2-56,-3 1 12,0-5 36,7 6 4,-7 0-40,3 0-36,4 0 0,-7 0-52,7 0 28,-7 6 24,10-3 0,-1 3 84,-1 0 12,-5 2 84,7 3-12,0-1 52,-4 1-4,2 0-12,1-1-36,-2 1-80,-4-6-4,3 4-72,-1 0-36,-5-3 12,0-3-136,6 0-192,-6 1-196,0-4-144,0 2-116,0-2-224,0 0-464,0 0-565,0-2-1007,0 2-2596,0-7-625</inkml:trace>
  <inkml:trace contextRef="#ctx0" brushRef="#br3" timeOffset="0.99">27509 13469 5244,'0'0'7577,"0"0"-4925,0 0-1131,0 0-913,0 0-260,0 0 108,30 5 124,-24-3 132,4-1-76,0-1-176,0 3-180,0-3-120,0 0-76,1 0-36,-2 0-32,-5-3-12,5 2-4,-2-1-16,-3-3-44,-4 4-96,0-4-28,0 1 100,0-1-124,0-1 112,-4 1 20,-3-2 28,7 1 0,-9 2-12,-1-3 52,2 4-56,-1-4-8,-1 7-24,0-2 20,3 2-20,3 2 96,-2 5 12,-4 2 392,10 0-52,-3 3-132,0 3-88,3 1-80,-8 2-48,8 0 68,-3-4 0,3 5-12,0-3-48,3-2-12,5-4-68,-5 3-164,0-7-84,7 2-112,-4-5-60,-2-1-200,6-2-224,0-2-352,6-1-761,-8-3-1783,2 2-1576</inkml:trace>
  <inkml:trace contextRef="#ctx0" brushRef="#br3" timeOffset="0.99">27809 13586 9673,'0'0'5608,"0"0"-4235,0 0-1125,0 0-200,0 0 476,0 0 504,0 0 224,0 0-192,20 30-292,-20-30-232,6 0-212,-6 2-116,0-2-100,0 0-48,0 0 136,0 0-64,0-2-24,0-1-72,-6-1-36,6-2-4,0-3 4,0-1-8,0 2-52,0-4 16,0 1 44,0 0 72,0 1 0,0-2 52,0 1-28,0-1-48,0 3-40,6-2 64,-6 2-24,5 0-44,1-2 4,-3 6 0,4-2-8,-7 1-8,10 2-100,-10-3 60,7 5 48,-7-4 0,10 4 72,-10 0 12,6 0-36,-2-2-36,-4 4 72,6-2-72,-6 2 48,3 0-60,-3 0-4,8 0-104,-5 0-24,4 0-24,-7 2-40,9 0-104,-9 2-124,7-2-120,-7 5-124,10-6-124,-10 3-136,7 1-452,-4-3-837,4 0-795,-4 0-2784,4 0-1153</inkml:trace>
  <inkml:trace contextRef="#ctx0" brushRef="#br3" timeOffset="0.99">28130 13459 4028,'0'0'4269,"0"0"-2197,0 0-1028,0 0-544,0 0-24,0 0 340,0 0 380,0 0 64,0 0-167,0 0-257,0 0-244,0-4-148,0 4-96,-7 2 8,4 2 280,3 1 72,-6 3-232,2 1-196,-6-2-136,3 6-48,-3-3-88,7 3-4,-3-3 0,3 3-4,-5-3-64,8 1-140,0-3-52,0-2-48,0 1 36,8-4 12,-5 2 72,3-5 60,-3 0-12,7 0-84,-3-5-72,-3 0-4,6-2-12,-4-2 52,4 0 44,-7-4 4,1 3 84,3-5 112,-4 1 12,-3-1 40,10 2-28,-10 1 100,0-1 108,6 8 52,-6-4 72,4 4-72,-4 4 12,0 1-40,0 0-60,0 0 72,0 0 12,0 0-96,0 6 12,0-3-64,0 6 28,0 0-4,0 1 4,0 2-40,0-2-12,-4 5-36,4-2-12,-6 3-48,6-1-12,0 1-192,-10 2-4,10-2 204,-10 0 4,10 1 0,-4 1-8,1-2-52,3 0-12,0-3 72,0 2 100,-7-3-52,7-1 36,-3-2 100,3 0 48,0 0 96,-6-6 48,2 2-64,-2-2 4,2 0 24,-3 0-124,-3-2-96,1-1-108,-2 0-12,5 0-12,-1 0-60,-3 0-60,7-1-160,-4 1-156,7-6-204,0 4-320,-4-1-284,4-1-452,0-5-889,0 5-2307,4-6-2725</inkml:trace>
  <inkml:trace contextRef="#ctx0" brushRef="#br3" timeOffset="0.99">28311 13426 1420,'0'0'7913,"0"0"-4885,0 0-976,0 0-476,0 0-311,0 0-273,0 0-388,0 0-372,0 0-132,0 0 108,10 33 184,-10-16 244,0 0 8,-7 2-228,7-5-260,0 4-156,0-3-80,0-1-64,7-1-28,-7-5 52,3 1 68,0-3 48,8-2 0,-1-1-56,-4-3-36,4 0-40,-7-3-56,14-3-40,-7 0 12,-3-2-64,3-3 4,-3-1-112,3-3 72,-7-4-64,4 3 88,3-1-248,0 0 136,-10 0 172,6 5 236,2 1 208,-5 4 216,-3 2 280,6 1 220,-6 4 8,4 0-212,-4 0-296,0 4-276,0 2-100,0 4 144,0 6 164,-4-2 116,-2 3 168,3 3-132,-5-1-144,5 2-64,0 2-24,-4-2-92,4 1-76,-3-3 0,2 2-40,-3-4-68,7-1-8,0 1-64,0-2 60,0-2 0,0 2-72,7-6 12,-3 2 8,-4-2-8,6-4-216,-3 0-232,4-1-180,-7-4-244,0 0-344,0 0-720,0-2-2025,0 0-2187,0-8-2353</inkml:trace>
  <inkml:trace contextRef="#ctx0" brushRef="#br3" timeOffset="0.99">21307 13965 7737,'0'0'6244,"0"0"-4048,0 0-859,0 0-445,0 0-168,0 0-12,0 0-100,0 0-172,0 0-260,0 0-180,0-2-268,0 2-120,0 0-212,0 0-308,0 0-412,0 0-897,0 0-2471,0 2-2009,0-2 2709</inkml:trace>
  <inkml:trace contextRef="#ctx0" brushRef="#br3" timeOffset="0.99">21508 14107 6885,'0'0'7216,"0"0"-4731,0 0-1105,0 0-640,0 0-236,0 0 416,0 0 188,0 0-220,0 0-248,0 0-252,-13-6-184,5 6-164,2 6-40,-4-2-48,1 2 40,-2 5 8,1-2 136,0 0 8,3 0-24,0 2-12,7-3-108,-6 0-52,3-2-56,3 4 12,0-4-12,0 3 36,0-4-28,0 3 28,3-1-36,3-2 12,-6 1 36,7-2-12,-7 3-28,11-4 28,-5 4-12,-3-5 24,4 4 0,-4-3 0,-3 1-4,0 0 4,8-3 24,-8 6 36,0-3 208,0 3-64,-8 1 0,5-2-32,-4 2 20,-2 1-36,-2 1-12,4-2-24,-2-1 64,-1 1-40,-1-2-44,5 2-40,-4-1-48,0-3 40,6 0-4,1 1-88,3-3-116,-7-1-88,4 2-56,3-3-52,0 0-76,0 0-192,0 0-284,0-4-536,0 0-1269,3-3-2707,4-1-2353</inkml:trace>
  <inkml:trace contextRef="#ctx0" brushRef="#br3" timeOffset="0.99">21274 14145 3040,'0'0'8929,"0"0"-5973,0 0-959,6 39-573,-6-19-192,-6 3-12,3 3-196,-4-3-152,4 0-72,3-2-268,-8-5-172,8 0-132,-3-5-72,-3-1-80,6-3-68,0-3-8,0-4-4,0 3-120,0-3-212,0-3-172,0-1-264,6-4-280,-3-5-448,5-2-992,-5 0-1621,4-5-1531,-4 7-873</inkml:trace>
  <inkml:trace contextRef="#ctx0" brushRef="#br3" timeOffset="0.99">21973 14238 2088,'0'0'444,"0"0"3921,0 0-2421,0 0-560,0 0-352,0 0 24,0 0 168,0 0 32,0 0-36,0 0-139,6 33-129,-6-24-64,0 2-140,4-2-48,-4 2-68,0 0-72,6-1-112,-6-2-132,0 1-72,4-6-112,-4 3-48,0-5 4,0 1 20,0 0 12,0-2 0,0 0 64,0 0 20,0 0 156,0 0 136,0-2-132,0-5-172,0 4-120,0-5-60,0-3 0,0 1-12,0-5 0,0 2-120,7-3-12,-7 0-64,0-2 40,3 1 60,-3-1 88,6 4-40,-6-1 44,0 1 4,0 1 4,4 0 8,-4 3 60,0 1-24,0 5 12,3-2-12,-3 3-40,0 2 64,0 1-60,0-2 60,0 2 16,0 0-88,0 0-56,0 0-32,0 0-20,0 2-48,6 2 72,-1 1 12,4 0 0,-9 0-36,10 0-292,1 1-48,-1-3-36,-1-3 24,1 5 36,1-5-12,-1 0-88,-1 0-172,2-3-232,-1 1-72,-4 0-364,4 1-217,-2-2-611,-5-1-2404,-3 2-1377</inkml:trace>
  <inkml:trace contextRef="#ctx0" brushRef="#br3" timeOffset="0.99">22244 14226 236,'0'0'2804,"0"0"2813,0 0-4309,0 0-508,0 0 204,0 0 364,0 0 284,0 0 61,0 0-433,33 12-476,-30-9-224,8-2-104,-1-1-24,-4 0-12,4 0-96,-7-1-152,8-2-92,-5-1-100,-2-1-8,-1 2-80,-3-5-56,6 5-196,-2-3-28,-4 0 12,0-2 52,-10 1-100,10 1 44,-7-1 52,-2 1 88,-2 3 36,1 0 96,-6-1 40,5 4 48,-5 0 0,5 1 184,-5 5 124,6-3 224,7 5 44,-4 3 48,0-1-88,7 3-24,-6 2-160,2 1-60,4 4 0,0-4-76,0 2-92,10-1-52,-10 0-72,7-3-36,3-4-24,-3 1-52,3-1-44,-7-4-28,8 1 16,5-5-112,-10-2-96,5 0-184,-1-2-332,-1-2-376,1-2-865,1-3-1743,-5 3-2084,-2-5-549</inkml:trace>
  <inkml:trace contextRef="#ctx0" brushRef="#br3" timeOffset="0.99">22602 14198 1968,'0'0'120,"0"0"1156,0 0-128,0 0 37,0 0 51,0 0 232,0 0 356,0 0-264,0 0-240,0 0-228,0 0-256,0 0-196,0-1-32,-7 1-19,4-2-45,-5 2-72,-1 0-100,5 0-16,-5 2-36,-2-1 36,-2 4-60,3 1-64,-7 0 0,7 1 0,1-2 0,4 6 24,-1-2 36,-1 0 0,7 0-72,0 2-112,0-3-60,0 2-44,0-1-8,0-1 0,7-5-52,4 5 56,-2-5 12,-2-3 64,3 0-16,0-2-4,0-1-56,-3-4-172,3-1-68,0-1-40,-4-2 0,4 2-112,-7-4 16,5-3-40,2 2-4,-10-4 4,3-2-4,0 0-12,-3-2-36,10-1-80,-10 1 60,0 0 83,7-1 5,-7 3 400,4 0 300,-4 2 205,0 5 43,0 3 12,6 4 36,-6 1 80,0 3-24,0 2-128,0 0-276,0 0-140,0 0-24,3 0-20,-3 5-64,0 1 156,0 6 136,0 5 88,0 6 56,0 2 24,0 4-12,0 1-24,0-4-60,0 1-64,0-1-140,0-4-52,0-1-24,0-4-84,7-1-12,-7-3-36,3-3-12,-3-1 12,8-5-64,-5 2-212,3-5-172,-6 5-172,0-4-120,0-2-172,0 0-264,4-5-688,-1-1-1989,-3 0-3843,0-5 1843</inkml:trace>
  <inkml:trace contextRef="#ctx0" brushRef="#br3" timeOffset="0.99">22785 14180 5777,'0'0'7076,"0"0"-4652,0 0-1452,0 0-799,0 0-121,0 0 408,0 0 336,0 0 512,0 0-216,0 0-568,0 0-316,0 9 72,0 2 60,0 2 24,0 1 0,0 1-48,0-1-52,0 1-44,0-2 20,8-1-44,1-1-28,-9-4-72,7 2-24,2-2 0,2-3 0,-4-2 16,2-2-84,2 0-4,-1-2-52,-4-2-32,4-3 12,1-2-36,-1 2-12,-1 0-88,-2-2-104,-3-4 80,3 0 88,-7 1 48,3-3-52,0 1-68,-3-1 48,0 1 20,0-1 4,-3 4-16,3 1-96,-3 2 40,3 2 32,0 1-12,0 3-72,0 1-60,0 1-40,0 0-72,0 0-176,0 0-336,0 3-240,0 3-357,-7 1-699,3 0-1748,4 2-1245</inkml:trace>
  <inkml:trace contextRef="#ctx0" brushRef="#br3" timeOffset="0.99">23194 14111 2856,'0'0'9221,"0"0"-6573,0 0-1540,0 0-664,0 0-55,0 0 243,0 0 200,0 0-68,0 0-40,0 0-136,0 0-196,-30-3-200,20 3-136,-1 3-56,1 3 0,1-2 164,-2 5 164,1-1 124,1 2 176,9 1-68,-11 5-140,8-2-128,-4 4-124,7-1-32,0 0-4,0-2-12,0-1-48,0 0-60,7-4-12,-4 1 0,8-3-8,-5 1-4,-3-2-60,7-4-12,7 1-24,-10-2-64,2 0-80,2-2-112,-1 0-96,6-4-168,-5 2-176,-5-7-292,4 4-644,1-4-1365,-1 1-3971,-4-10-1273</inkml:trace>
  <inkml:trace contextRef="#ctx0" brushRef="#br3" timeOffset="0.99">23310 14234 4972,'0'0'8177,"0"0"-5593,0 0-1663,0 0-921,0 0 72,37 0 388,-26 0 496,-1 0 212,6 0 44,-5 0-444,-5 0-464,4 0-156,0-1 104,-3-3-56,-4 2-124,4 2-68,-4-1 44,-3-3-12,0-1-36,0 3-84,-3-4-72,-4 0 68,4 0-20,-4-2-24,-3 3 8,0 1 28,4-2 48,-12-1 36,5 3-48,-4 0 0,7 4-16,1 0 4,5 0 24,1 0 48,-4 4 12,3 2 132,-2 5-132,6-2 52,0 5-56,0 0 4,0 2 0,6-2-4,-2 2-8,3-1-8,0-1-92,2-1-44,-2-4-40,4 2 40,-2-2-112,1-3-148,0-2-220,1 1-260,-5-3-440,4-2-693,7 0-1175,-7 0-3056</inkml:trace>
  <inkml:trace contextRef="#ctx0" brushRef="#br3" timeOffset="0.99">23642 14236 6141,'0'0'6904,"0"0"-4508,0 0-1215,0 0-905,0 0-88,0 0 308,6-27 368,-6 22 280,-6 4-164,2 1-288,-2-3-240,-4 3-164,-1 0-116,2 4-40,-8 5-60,7 0 64,-7 3 140,7 1 40,0 3 60,0-1 32,4 1-104,-5 1-124,5-3-72,2-1-48,4 0-60,0-3-8,0-2-76,4-4-36,2 3-12,5-3 24,-5-4-16,4 0-32,7-3-108,-4-3-124,4-2-96,0 0 72,-8-7 36,12 3 108,-5-6 24,-2 3 28,-1-6 8,4-1 36,-4-1 4,4-6-16,-10 2-60,9-2 96,-5 0-72,-1-2-60,-7 2-164,3 0-728,-2 4 168,3 3 343,-7 6 661,0 5 261,0 6 475,-7 3 44,3 2-52,-2 2-136,3 1-80,-7 8 64,2 6 72,-1 2 20,-1 3-76,3 7-120,0 0-108,-3 1-96,7-1-76,-4 2-60,4-4-72,-3 2-12,6-5-48,-5-4-48,5 0-24,0-6 0,5 1 60,-5-6-180,6-2 144,-3 0-232,4-6-288,-7 4-356,0-5-220,3 0-300,-3-3-756,0 0-2457,0-2-2412</inkml:trace>
  <inkml:trace contextRef="#ctx0" brushRef="#br3" timeOffset="0.99">24013 14198 3420,'0'0'5877,"0"0"-1381,0 0-2880,0 0-567,0 0-525,0 0-188,0 0 8,0 0-8,0 0-28,0 0-136,0-9-164,0 13-4,0 1 12,0 4 240,0 2-32,-10 9-64,10-2-28,0 6-20,-3-4 12,-4 2-4,7-6 52,0 0 48,-3-1 88,0-3 68,3-1 76,0 0-184,-8-4-112,5 0-60,-4-1-32,7-1-64,-3-1-184,-3-4-108,2 4-160,-3-4-84,4 0-368,-4 0-388,4-3-729,-3-2-2023,6 0-3413</inkml:trace>
  <inkml:trace contextRef="#ctx0" brushRef="#br3" timeOffset="0.99">24611 14151 3056,'0'0'2372,"0"0"2369,0 0-2653,0 0-684,0 0-468,0 0-100,0 0 133,0 0-21,0 0-192,0 0-200,-29 0-128,18 4-72,-2 0-84,4 0-16,-9 2 12,9 2 48,-9 1 16,9 2 20,-9-4 12,9 6 0,-1-3-36,10 1-84,-11-2-88,11 0-88,0 2-68,0-2-60,0 0-24,11 0-24,-4-3-40,2-1 16,2-3 12,2 0 20,0-2 52,-2-4 36,5-1-48,-2-3-12,-4 0-12,6 0 20,-9-3 52,3 1 0,0-3 4,1 4 4,-5-6 4,-3 6 48,4 3 16,2-2-16,-9 1 12,0 5 0,0 0 76,0 0 20,0 2-72,0 0-84,0 4 0,0-1 44,0 6 80,-6 2 116,3 4-32,3-3-100,-7-1-12,7-2 0,0 2-20,0-2-76,0-3-108,7-3-120,-4 4-100,3-3-84,-2-1 108,0-2-292,2-1-316,-2 0-20,5 0-644,-2-4-2201,-4 2-2195,8-7-2169</inkml:trace>
  <inkml:trace contextRef="#ctx0" brushRef="#br3" timeOffset="0.99">24786 14253 7553,'0'0'4284,"0"0"-3872,0 0-412,0 0 0,0 0 844,0 0 552,0 0 92,0 0-163,0 0-333,0 0-300,0 0-204,0 20-84,0-17-12,0-1 36,0-2-12,0 2-16,0-2-36,0 0 12,0-2-36,6 0-208,-2-3-12,2-3-32,-3 0 8,8-3-84,-4 1 60,2-6-64,-5 7-8,2-3 12,2-1 72,1 3-24,-2-1 36,-4 1-20,7 3-64,-3 1-4,-3 4-8,2 1-4,-3 1-84,4 1 32,-4 3 56,8 5 112,-8 3 80,13 0 108,-5 2 184,-1 4 0,-1-1-292,-2-3-132,0 3-60,-3-5-96,5-1 48,-9-1-12,10-2 52,-10-4-40,8 1-64,-8-3-176,3 2-168,-3-4-148,0 0-172,0 0-172,-3 0-196,3-6-396,-8 1-1317,8-3-2143,-3 0-1405</inkml:trace>
  <inkml:trace contextRef="#ctx0" brushRef="#br3" timeOffset="0.99">25251 14204 1616,'0'0'4289,"0"0"-2493,0 0-356,0 0-600,0 0-116,0 0 176,0 0 204,0 0 56,0 0-8,0 0-72,-11-15-127,8 15-133,0 0-140,3 0-28,-10 0 20,3 0 16,-3 4-80,6 0-100,-5 2-156,-9 0-60,12 2-48,-4 1-52,1 1 4,-2-2-16,4 3-36,4-3-36,-3 0-108,6-3-8,-4 3-76,4-4 0,0 2-36,4-4-24,-4 2 32,0 1-8,9-3-12,-2 2-16,-4-2 28,8-2-12,-1 0-52,-1-2-20,2-2-28,-1-3-24,-1 1-48,2-4-36,-1-3-28,3 0-96,1-1 96,-4-3 0,-1 1-72,2-2-192,5-1-12,-9-2 8,-1 2 59,-1-4 125,4 4 300,-2-1 152,-4 0 140,3 0-64,-2 0 172,3 4 197,-7 2 167,3 3 68,4 3 48,-7 1 84,0 5 72,0 2-56,0-1-208,0 1-304,0 0-316,0 7-140,0 0 140,0 8 144,0 8 368,0 4 92,0 4 108,-7 5-276,4-5-184,-4 5-252,3-7-48,-2-6-96,6 1-36,0-4 56,0-6 64,0-2-24,0-4 36,0-1 0,0-3-108,0 0-196,0-4-96,0 0-60,0 0-136,0-4-244,6 0-688,-6-7-988,0 1-2249,0-1-2780</inkml:trace>
  <inkml:trace contextRef="#ctx0" brushRef="#br3" timeOffset="0.99">26097 13982 1116,'0'0'264,"0"0"-176,0 0 1412,0 0-496,0 0-324,0 0-172,-24-29 13,24 27 155,-3-2 28,3 2 36,0 2 36,0-3-60,0 1-136,0 2 0,0-2 104,0 0 128,0 2 8,0 0 8,0 0-56,0 0 12,0 0-140,0 0-164,0 0-155,0 0-101,0 2-88,0 5 264,-7 1 208,7 4 316,-3 5-4,-4 4-176,7-1-132,0 7-128,-3 1-20,-3-1 20,6-1 12,0 2-60,0-3-136,0-5-68,0 0-100,0-3-72,0-5-52,0 0-8,0-4-12,0-3-36,0 1-12,0-5-24,0 2-88,0-3-248,0 0-124,0 0-112,0 0-96,0-3-76,-5 0-308,-1-8-1000,6-2-1889,0 3-2523,0-9-113</inkml:trace>
  <inkml:trace contextRef="#ctx0" brushRef="#br3" timeOffset="0.99">26244 13942 1840,'0'0'5137,"0"0"-2877,0 0-724,0 0-636,0 0-208,0 0 104,0 0 56,-27 20 44,17-15 36,0 4-127,3 4 131,-2-1-172,-2 5-84,1-3-68,4 3 0,-12-3-12,9 2-80,-1-1-20,7-1-100,-5-3-96,-1 0-64,9-3-32,-7 0-88,7-3-36,0 1-72,-6-4 36,2 2-44,4-1-4,0-3 0,0 1 8,0-1 4,-7 0 36,7 0-36,0 0 0,0 0-4,0 0-4,0 0-4,0 0 0,0 0 0,0 0-4,0 0-4,0 0 0,0 0 0,0 0 8,0 0 4,0 0-4,0 0 0,0 0 4,0 0 8,0 0 52,0 0-16,0 0-36,0 0 36,0 0 0,7 2 0,-7-2-40,0 0-8,4 5 8,2-2-4,-6 2-4,7 1 0,-1 1-8,-3 1-64,8-2-12,-1 3-12,-1 0 20,-1 2 16,2-2 60,-4-1 0,1-1 0,-4-2-120,-3-1 24,7-2 36,-3 1 48,-4-1 4,0-2 0,0 0-116,0 0-200,0 0-160,0 0-52,0 0 0,0-2-148,0-1-256,-4-3-428,4 1-905,0-2-1571,0-1-1396,4 3-569</inkml:trace>
  <inkml:trace contextRef="#ctx0" brushRef="#br3" timeOffset="0.99">26345 14180 1436,'0'0'7641,"0"0"-5305,0 0-952,0 0-376,0 0 92,0 0 300,0 0-55,0 0-145,0 0-60,0 0-224,0 31-224,0-18-120,0-1-28,0-1-84,0-2-84,0 2-172,3-5-164,-3-1-40,6 1-48,-6-5-48,0-1-328,0 0-108,4 0-84,-1-1-236,-3-7-528,10-3-1048,-3-1-2193,-4 0-1971,-3-11 387</inkml:trace>
  <inkml:trace contextRef="#ctx0" brushRef="#br3" timeOffset="0.99">26371 14005 3980,'0'0'8545,"0"0"-4761,0 0-2747,0 0-629,0 0-124,0 0 12,0 0-48,0 0-88,10 29-160,-10-22-172,7-1-656,-7-1-553,3 4-599,-3-3-2476,7-1-2401</inkml:trace>
  <inkml:trace contextRef="#ctx0" brushRef="#br3" timeOffset="0.99">26485 14256 7021,'0'0'5844,"0"0"-4924,0 0-844,0 0-68,0 0 408,0 0 748,0 0 141,0 0-25,0 0-316,0 0-352,0 0-220,33-12-112,-33 6 4,10-5 44,-3 2 96,-4 0 172,4 0-160,-7-2-96,7 4-120,-7 0-40,6-1-24,-3 1-48,-3 4 16,0 1-40,0 0-12,0 2-12,7-2 12,-7 2-72,0 0-120,3 4-48,-3 0 32,8 3 52,-5 2 84,3 2 184,-2 1-64,2 1 36,5 0-60,-8-1-84,4-1-12,-1-2 0,1 0-8,-4-1-4,8-3-48,-5 1-24,-3-5-108,4-1-364,-7 3-124,3-3-72,-3 0-28,6-4-208,-6-2-488,0 1-693,0-3-1707,0-1-1484,0-3-861</inkml:trace>
  <inkml:trace contextRef="#ctx0" brushRef="#br3" timeOffset="0.99">26735 14159 5853,'0'0'6640,"0"0"-5172,0 0-1188,0 0-80,0 0 624,0 0 845,0 0-121,0 0-380,27 21-396,-17-21-248,-3 2-100,-3 0-56,5-2-104,-2 0-140,4-4-76,-8 4-48,0-5-8,7 1-76,-10 0-160,0-3-60,6 2-12,-6-2-72,0-1 92,0 2 80,-6-2 44,6-1 48,-3 3-24,-4 0 40,1 2 48,-2 4-28,-2 0 88,1 0 12,-2 7 272,8 2 192,-7 4 48,3-1-48,1 5-4,-5-1-36,5 2-36,2-2-48,-2 1-88,6-2-104,0-1-88,0-2-24,6 1 12,-2-2-60,5-3-8,-1-2-124,5 2-64,-3-7-128,4 5-124,-5-6-184,9 0-168,-2-3-140,-7-1-324,9-2-540,-5-1-573,-3-2-1875,0 2-1841</inkml:trace>
  <inkml:trace contextRef="#ctx0" brushRef="#br3" timeOffset="0.99">26953 14105 13509,'0'0'4573,"0"0"-3381,0 0-968,0 0-56,0 0 456,0 0 460,0 0 24,0 0-128,30 23-292,-23-21-280,2 5-152,2-2-124,-4 1 24,2 1-60,9-3-48,-9 0-48,4 0-8,1-2-112,-4 0-48,7-2-376,-7 3-336,9-3-236,-11-3-268,8 1-1164,-6 0-3589,4-2-5088</inkml:trace>
  <inkml:trace contextRef="#ctx0" brushRef="#br3" timeOffset="0.99">27090 13969 4892,'0'0'5397,"0"0"-3469,0 0-1148,0 0-244,0 0 176,0 0-4,0 0 360,0 0 309,-10 34 107,10-16-112,-6 4-224,-2 5-228,-1 0-96,5 2-40,-2-4-72,3 1-276,-5 0-244,8-5-72,0-3-80,0-2-40,0-1-84,0-3-36,0-1 12,8-2 0,-8-3 36,3-3-148,-3 0-176,6 0-124,-6-3-96,0 0-60,4-6-260,-4-1-392,0-4-796,0 0-1637,0-1-2203,0-6-2229</inkml:trace>
  <inkml:trace contextRef="#ctx0" brushRef="#br3" timeOffset="0.99">27297 14160 7949,'0'0'8817,"0"0"-6665,0 0-1500,0 0-544,-6 35 140,6-21 252,0-5 120,0 7 304,0-3-100,0-4-192,0 2-260,0-2-324,0-1-48,0-1-132,0-4-232,0-1-216,0 1-48,6-3-52,-6-3-64,3-2-588,-3-4-728,0-2-1969,8 3-1659,-8-11-1153</inkml:trace>
  <inkml:trace contextRef="#ctx0" brushRef="#br3" timeOffset="0.99">27375 14005 10757,'0'0'6445,"0"0"-4509,0 0-1200,0 0-488,0 0 8,0 0-160,0 0-96,0 0-208,0 0-24,0 0-72,0 0-312,-11 25-728,11-21-605,-3-4-3119,-4 0-4293</inkml:trace>
  <inkml:trace contextRef="#ctx0" brushRef="#br3" timeOffset="0.99">27601 14072 4972,'0'0'6973,"0"0"-4997,0 0-1392,0 0-268,0 0 276,0 0 557,0 0 107,0 0-112,-29 14-248,18-10-272,-5-2-256,2 5-76,-5-5 0,8 5 72,-2 1 156,-3-3 64,8 2-128,-1-1-116,2 0-88,4 5-44,-5-3-76,8 2-60,0 1 12,0 4-80,8-3-4,-5-1-4,7 5-4,4-3-40,-4-2 36,6 2-36,-2-4-24,2-1-48,1-2-52,-1-4-44,-2 2-96,-4-1-172,6-3-124,-11 0-228,-2-4-272,7-1-548,-10-4-737,0 4-1511,0-2-1524,0-3-1593</inkml:trace>
  <inkml:trace contextRef="#ctx0" brushRef="#br3" timeOffset="0.99">28110 14107 4180,'0'0'7025,"0"0"-3929,0 0-891,0 0-873,0 0-356,0 0-68,0 0 68,0 0 20,0 0-292,0 0-280,10 4-180,-10 1-160,10-2-36,4-1-48,-1 3 0,4-5 4,-4 0-4,0 0-4,-2 0-116,5-5-48,-13 1-172,8 0 0,-5-1-12,-2 2 72,2-1-48,-6-3 132,0 3 64,0-2 124,0 1-128,-6-1 124,2 3-72,-5-4 36,1 5 48,-2-2 56,1-1 40,-2 5 76,4 0 12,-9 3 36,6-1-16,0 4 4,0-2-16,0 1 64,6 2-24,1 2-76,-4 0-48,4 1 0,3-1-20,-6 1-16,2-2 12,4 3-36,0-1-48,4-2 0,2 3 0,-6-1-8,10-5-40,-10 4 36,7 2-60,3-5-88,0-3 4,-4 5-48,5-7-88,-1 5-72,-1-5-112,-2 1-72,4 0-132,-2-2 300,-2 4-184,4-4-448,-2 2-276,1 1-701,-3-3-131,3 0-580,0 0-596,0 0-1081</inkml:trace>
  <inkml:trace contextRef="#ctx0" brushRef="#br3" timeOffset="0.99">28464 14151 1760,'0'0'5489,"0"0"-3269,0 0-592,0 0-332,0 0 108,0 29 228,0-20-287,0 0-329,0-3-236,0-1-188,0 1-92,0-3-96,0 1-48,0-2-52,0-2 12,0 2 76,0-2 128,0 0 52,0-2-172,8-4-136,-5 3-72,7-3-32,-4-3-40,-3-2 12,5 4-36,2-4-36,-7-1-52,3 1 64,-2 0-72,-1-5-4,-3 3-8,11 2-64,-11-5 28,6 7 36,-3-2 4,-3 2 8,0 4 8,0 1-8,0-1-60,7 3-36,-7 0 0,3 2-12,-3 0 96,0 0 12,0 0-112,7 4-80,-3 1 12,2 2 180,4 6 120,-10 0 48,7 1-32,-1 3-4,-2-3 48,3 3 0,-4-4-84,-3 2-96,10-6-12,-10 2-52,6-2 52,-3-6-36,-3 3 36,8-3-60,-8-1-84,3-2-316,4 2-132,-7-2-28,0-2-120,0-3-176,3-1-260,0-4-764,-3 2-789,7-3-2123,-4 2-1101</inkml:trace>
  <inkml:trace contextRef="#ctx0" brushRef="#br3" timeOffset="0.99">28792 14101 6689,'0'0'6492,"0"0"-4616,0 0-1876,0 0 164,0 0 264,0 0 665,0 0 211,0 0-180,0 0-328,0 0-260,37 27-192,-34-27-116,5 2-128,1-2-96,-5 0-4,-1-4-100,3-1-152,-2 1-80,-4-2-8,0-3-64,0 1-52,0 0 152,0-2-4,0 1 60,-10-1 64,7 0 12,-1 1 60,-13 1 48,7 1-20,1 4-4,-5 1 88,4 2 36,-3 3 436,2 6 280,1 2 8,1 0-112,2 7-28,-3-2 0,6 3-24,1 0-124,3 2-144,0-3-172,3-1-112,1 1-44,6-3-60,0-1-60,0-3-124,7-2-56,-4-1-76,1-5-160,2 1-268,-3-3-232,4-1-576,-10-5-873,10 0-2227,-7-1-2133</inkml:trace>
  <inkml:trace contextRef="#ctx0" brushRef="#br3" timeOffset="0.99">28980 14188 2704,'0'0'7461,"0"0"-4901,0 0-1540,0 0-676,0 0 72,6 30 344,-2-22 296,-1-7 165,-3 5-117,0-5-332,7 1-256,-3-2-88,-4 0-40,0-2-20,6 1-64,-3-6-148,-3-1-72,7 5 4,-4-5 8,3-1 36,-6 0-32,5 0 20,1 0-60,-6 1 72,0-2-8,3 2 68,4-3 16,-7-2 32,0 3 16,0 1-28,0-1-36,0 2-20,0 2-40,0-2-72,0 1-56,0 3 0,0-3 0,0 4 44,0 1-40,0-2 4,0 4 32,3-2-44,-3 2-12,3-3-108,-3 3-48,0 0 80,11 0-56,-11 0-24,10 3-76,-4-1 4,4 2 0,-7-1 8,8 2-24,-4-1-68,-1 0-152,4-2-108,-10 0-256,11 1-360,-11-1-236,9-2-753,-9 0-1039,0 0-2588,7-2-377</inkml:trace>
  <inkml:trace contextRef="#ctx0" brushRef="#br3" timeOffset="0.99">29241 14078 3544,'0'0'8101,"0"0"-6541,0 0-1216,0 0-336,0 0 388,0 0 552,0 0 516,0 0-107,0 0-221,-27 10-276,17-4-212,10 5-212,-3 0-116,-5 1-176,8-2 16,0 3-88,0-5-60,0 2 36,8 1-48,-5-3-4,-3-1 0,10-4-44,-4 2 0,4-4 0,1-1-52,-5 0-92,4-1-40,1-4 12,-1-4-48,-1 4 0,1-4-4,-2 1-56,1 0 32,-2-3 88,-7 1 84,9 0 124,-9-1 0,8 1 12,-5 0-4,-3-1 40,0 4 64,0 0 24,0 5 60,0-1 36,0 1 148,0 2-84,0 0-128,0 0-96,0 0-8,0 2-52,0 3 48,-3-1-56,-5 1 92,8 4 16,-3 2 108,-3-1-76,6 0 4,0 3 56,-4 1 76,4-2-96,-3 3-176,3-2-4,0 3 68,0-2 60,0 4 64,0-3-160,-6 1-36,3-1 0,3-1 96,0 3 24,-8-5-120,5 6 8,-4-7-8,7 0 96,-3 2-8,-3-3 44,6-2 60,-10-1 88,10 0 32,-11-1-68,8-3-112,-4 1-24,1-4-12,-1 0-36,-3 0-24,6-2-36,-2-2-168,-4 0-168,10-2-124,-3-2-144,-5 1-148,8-1-208,0-3-576,0 3-920,0 2-1873,0-1-1683,8-1-909</inkml:trace>
  <inkml:trace contextRef="#ctx0" brushRef="#br3" timeOffset="0.99">29512 14092 4560,'0'0'6269,"0"0"-5869,0 0-400,0 0-1160,0 0 952,0 0 208,0 0 1420,0 0 180,0 0-60,0 0-404,0 0-392,-7-11-255,7 11-29,0 3 48,0 1 356,0 0 60,0 5-92,0 1-176,0 0-180,0 3-172,0 1-156,0-3-148,0 4-144,0-3-4,0 0 28,0-1 36,3-3 24,1 1 52,5-2-56,2-6-44,-1 1-64,0-2 4,-1 0-4,9-2 12,-12-5-144,4 2-48,0-4-4,0-1 60,-3-5 88,3 2-24,0-3-116,-3 2-96,-1-1-152,-3-4-124,8 5 75,-11-2 645,7 5 64,-4 2 505,3 0 27,-6 4-88,4 1-124,-4 2-36,0-1-4,0 3-24,0 0-184,0 3-132,0 0 8,0 5 268,-4 3 28,-2 5 20,3 4-8,-4 0 32,-4 6 36,-2 0 52,4 1-112,-5 1-88,4-3 40,3 0-64,-3-5-8,0 4 44,4-8 28,-1 2-16,4 0-80,-5-3-76,5-1-96,-3-2-12,6-2 0,0-1-48,-4-1-76,4-2-260,0-4-208,0 3-148,4-5-84,-4 0-248,0 0-904,6-7-3021,-6 1-3500</inkml:trace>
  <inkml:trace contextRef="#ctx0" brushRef="#br3" timeOffset="0.99">21361 14931 5737,'0'0'5912,"0"0"-4008,0 0-1292,0 0-80,0 0-104,0 0-88,-33 7 36,19-3 156,-2 1-47,5 2-9,-5 2-168,-2 4 64,5-1 0,-4 1 108,11 3 268,-4-1-124,3-1-280,7 3-212,0-5-132,0 5 8,7-5-4,3 1 4,4-2-8,-1-6 0,4 0-12,2-5-84,-1 0-28,7-7 64,-4-1-112,-4-4 64,3 0-4,-3-3 52,-4 3 60,0-6 56,-2 7 68,-5-2-124,-3-2-192,-3 3 192,0 0 48,0-2-44,-9 4-4,9-3-4,-11 3-8,4 0 0,-9 0-48,5-1 8,2 5 4,-1-1-36,0 2-40,-4-1-48,4 6-48,7-2-24,-8 2-236,5 0-200,6 0-240,-3 0-637,3 0-1007,0 0-2192,0 0-605</inkml:trace>
  <inkml:trace contextRef="#ctx0" brushRef="#br3" timeOffset="0.99">21826 14721 1552,'0'0'10689,"0"0"-8217,0 0-1452,0 0-528,0 0-91,-33-17 35,22 16 36,1 1-36,-10 0-152,13 0-148,-9 1-128,2 4-8,-2 1 4,5 2 0,5 1 96,-11 1 168,7 3 188,6 2 108,-2-1 0,-4 4-52,10 1-124,-3 2-108,-4 1-72,7 0-64,0 1-48,0-3 4,0 1 20,0 0-72,0-4 16,7 1-64,-4-1-72,-3-5-12,10 3-36,-10-2 8,0-4-44,6-2 20,-6 2-44,0-5-212,0 3-56,0-5-128,0 1-132,-6 1-92,6-1-28,-10-1-156,0-2-373,6 0-315,1 0-1480,-7 0-2817</inkml:trace>
  <inkml:trace contextRef="#ctx0" brushRef="#br3" timeOffset="0.99">21551 14936 12,'0'0'4168,"0"0"3309,0 0-4733,0 0-980,0 0-539,0 0-221,0 0 140,0 0-20,0 0-260,0 0-232,0 0-172,21 3-36,-12 2-88,2-1-56,5 1-124,-3-2-72,1 3-12,2-3-8,5-1-64,-8-2-12,1 1-52,-4 2-56,-1-3-72,2 0-136,-4 0-264,-4 0-184,3 0 24,-6 0 8,0 0-272,0 0-608,0 0-429,0 0-411,-6-3-1816,3 2-1337</inkml:trace>
  <inkml:trace contextRef="#ctx0" brushRef="#br3" timeOffset="0.99">22361 14811 468,'0'0'10065,"0"0"-7385,0 0-1268,0 0-416,0 0-191,0 0-181,0 0-348,0 0-92,34 10 288,-21-5 232,7 0 144,6 4-64,-6-3-140,7-1-180,-7-1-136,4-2-148,-4-1-176,-4 1-4,5-2-108,-15 0-12,4 0-40,1 0-144,-2 0-256,-9-2-124,7 2-28,-7 0-60,0-1-32,0-1-252,0-2-873,0 1-1027,0-3-3348</inkml:trace>
  <inkml:trace contextRef="#ctx0" brushRef="#br3" timeOffset="0.99">22692 14694 4136,'0'0'6905,"0"0"-4933,0 0-952,0 0-524,0 0-156,-10-33 64,10 24-52,-4 2-100,-2-2-80,-1 0-172,1-1-188,-5 4 0,1-3-24,1 5 100,-2-1 108,1-1-60,4 5 12,-4-1 48,-1 0-4,5 2-56,-4 0 52,7 0 8,-4 0-44,-3 0-4,10 2 52,-4-2 88,1 2-24,3-1-60,0 2 108,-6 1-104,2 0-4,4 3 4,-7-1 56,4 2 0,-4 4 48,4-1 40,-4 3 48,7 5 144,-9 0 105,4 2 235,-1 5 84,-1-4-40,7 5-224,-9 0-148,2-2-148,7 0-64,-4-5-68,4 0-76,0-3 0,0-3 12,0-4-12,0 0-12,0-1-36,0-2-52,0-4-8,0 2-4,0-4-144,4 1-284,-4-2-4,0 0-160,0 3-228,0-3-425,0 0-719,0 0-2216,0-3-2009</inkml:trace>
  <inkml:trace contextRef="#ctx0" brushRef="#br3" timeOffset="0.99">22809 14615 5320,'0'0'7517,"0"0"-5145,0 0-1416,0 0-527,0 0 19,0 0 200,0 0 128,0 0-172,0 0 24,0 0 56,9 31 120,-9-12 20,0 2-144,0 4-52,0-1-108,0 4-60,-3-1 36,-3-2-16,6 0-108,0-5-152,0 4-160,-3-8-60,3 1-72,-4-5-12,4-2-24,0-1 12,0-1-24,0-1-240,0-3-124,0-3-156,0 2-60,0-3-232,0 0-392,0-3-656,0 0-953,0-4-3587,4-3-2793</inkml:trace>
  <inkml:trace contextRef="#ctx0" brushRef="#br3" timeOffset="0.99">22912 14871 7797,'0'0'6496,"0"0"-4768,0 0-911,0 0-193,0 0 428,0 0 372,0 0-180,0 0-504,0 0-412,0 0-148,0 0-32,7 16 32,-3-7 16,3 4 20,-7-1 64,3 1 224,0 0-20,-3-2-280,10-2-192,-10 1-4,11-2 4,-2-1 36,-2-3-44,6 3 0,-3-5 44,3-2-44,-3 0-4,1-4-12,5-3-48,-2 1 52,-1-3-52,-3 1-72,1-1-84,-5-5-72,-3 2-52,4-3-12,-4 3 40,-3-2 20,8 0 88,-8 4 88,0-1 116,0 8 0,-8-3-68,8 1-112,-3 1-16,3 2-48,-7 0-56,4 1-68,3 1-108,0-3-352,-6 3-624,6 0-765,0 0-835,0 3-1896,0-2-601</inkml:trace>
  <inkml:trace contextRef="#ctx0" brushRef="#br3" timeOffset="0.99">23258 14880 13269,'0'0'4309,"0"0"-3137,0 0-396,-8 37 92,8-25 92,-3 1-132,3-2-124,0-2-320,0-4-292,0 4-92,3-6-96,5 1-144,-8-2-256,0 1 12,3-3-4,0-3-144,-3 0-224,10-5-504,-10-1-772,6-3-633,-3-2-451,-3 0-928,0-2 1383,8 5-123</inkml:trace>
  <inkml:trace contextRef="#ctx0" brushRef="#br3" timeOffset="0.99">23294 14744 3792,'0'0'5945,"0"0"-2809,0 0-888,0 0-775,0 0-565,0 0-460,0 0-448,0 0-88,0 0-136,0 0-136,0 0-76,0 3-393,0 0-415,0 2-816,0 1-2668,-11-3-1713</inkml:trace>
  <inkml:trace contextRef="#ctx0" brushRef="#br3" timeOffset="0.99">23458 14880 6537,'0'0'7920,"0"0"-6016,0 0-995,0 0-289,0 0 232,0 0 412,0 0-128,0 0-164,0 0-248,0 0-252,-17 9-216,14-2-196,-7 4-60,3-1-108,-3 0-64,0 2 172,4 2 148,6-4-40,-7 1-108,3-2-36,4 0-24,0-3-24,0 1-4,4-4 4,3 1 0,-7-1 24,6-3 52,-6 0-52,10-3-48,0-3-52,0 1 28,0-4-36,-4-1-52,5 2-24,-4-4-32,2-2-4,-2 2 72,-4-3 0,8 1-60,-5-4-12,4 2 60,1 0-96,-11-1-188,6-2-148,4-2-76,-4 3 36,-2-1 144,6 0 248,-3 0 300,-4 5 152,7 1 232,-3 5 116,-7 1 536,4 6 144,-4 1-348,0 1-492,0 8-328,0 5 428,-4 5 312,4 8 156,-10 0-148,0 5-180,3-3-108,-3 2-148,6-4-84,-2 0-240,-4-4-88,10-4-92,0-4 0,0-3-64,0-1-200,0-5-76,0 0-240,0-3-248,0-2-436,0-1-728,0-4-1905,0-1-4195</inkml:trace>
  <inkml:trace contextRef="#ctx0" brushRef="#br3" timeOffset="0.99">24013 14936 3588,'0'0'6217,"0"0"-3977,0 0-960,0 0-568,0 0-156,-26 31 76,26-24 84,-8-4-23,5 3-81,3-4-28,0 1-16,0-3-16,0 3 28,0-3 104,0 0-12,0 0-160,3-3 56,5-3-264,-5-5-148,0-2-104,7-1 20,0-5-64,0 1 76,0-3 0,0 2-12,1 0-64,-2 2-4,-5 1 108,5 3-28,-9 3-32,8 2-52,-5 3-48,-3 3-24,0-2-4,0 4-32,0 0-60,0 6 132,0 1 36,0 4 252,0 5 28,0 2-76,0 2-56,0 0-40,0 4-24,0-6-16,0 0-68,0-1-60,0-7 48,0 0 0,0-1 12,6-3 0,-2-4 60,2 1 24,-3-3 48,4 0-20,0-3-4,3-3-12,0 1-36,1-6 0,-5 1-12,4-1-40,0-2-8,-3 1-4,3-3-176,-4 2-52,-2 2 40,2 0 72,-3 2 84,-3 3 36,8 5 60,-8-2-60,0 1-24,0 2-60,0 2 76,3 2 8,-3 4 168,6 1 172,-2 2 32,2 2-204,5 1-60,-8-2-108,0-2-4,7 5-44,0-5-24,1-1 12,-2-1-144,8-3-196,-10-2-116,3 0-212,-1-3-268,-2 0-380,-3-5-772,3 2-2797,-4-6-3644</inkml:trace>
  <inkml:trace contextRef="#ctx0" brushRef="#br3" timeOffset="0.99">24495 14834 796,'0'0'14021,"0"0"-10028,0 0-3197,0 0-500,0 0 92,-18 33 284,18-20 32,0 0-108,-3 1-136,-3-2-156,6-2-212,6 5-92,-3-5-192,-3-1-136,11-4-72,-4 3 180,2-7 216,5 4 4,-4-5 0,0-3-40,1 0-104,-2-2-52,1-3 52,0-1 68,-3-1-80,-7 0-28,7-5-36,-4 3-20,-3 0-4,0-3 96,-3 2 124,-4 4 24,7 2 96,-7-2-84,-3 7 76,4 0 20,-4 1-56,-1 1-52,1 0-96,1 0-40,9 1-108,-11 1-84,11 0-596,-3 2-808,3 1-1073,0-5-2847,0 4-1173</inkml:trace>
  <inkml:trace contextRef="#ctx0" brushRef="#br3" timeOffset="0.99">24742 14813 11865,'0'0'4196,"0"0"-2127,0 0-1217,0 0-312,0 0 340,0 0 252,0 0-488,0 0-160,0 0-168,33 8-76,-22-6-84,5 3-156,-2-4 0,2 1-96,2 4 84,-9-6-72,11 1 84,-3-1-84,-1 0-148,-5-1-408,5-5-428,-2 4-496,-4-1-2141,0-2-2975,-7 1-2433</inkml:trace>
  <inkml:trace contextRef="#ctx0" brushRef="#br3" timeOffset="0.99">24876 14636 5593,'0'0'7648,"0"0"-4916,0 0-1243,0 0-573,0 0 4,0 0 172,0 0-80,-7 36-188,7-31-96,0 4-88,0 1-108,0 3-124,0 1-140,0 1-88,0 4-72,0 1 0,0 2-48,0-2-12,7 1 108,-7-1-36,0 0-112,0-2-8,0-1-12,0-3-36,0-1-24,-7-1-36,7-3-12,0-1-132,0-2-196,0-1-68,-3-4-104,3 1-116,-7-2-172,7 0-360,0-2-372,0-4-668,-3 3-2957,-3-13-3460</inkml:trace>
  <inkml:trace contextRef="#ctx0" brushRef="#br3" timeOffset="0.99">25017 14831 15309,'0'0'4181,"0"0"-3805,0 0-376,16 29-244,-13-18 244,0 2 428,5-4 280,-5-2-184,7 0-284,-10-1-240,6-2-132,-2 0-76,-4-1-256,6-2-404,-6-1-76,0 0-216,0-6-741,0 0-615,0-2-2156,0 1-733</inkml:trace>
  <inkml:trace contextRef="#ctx0" brushRef="#br3" timeOffset="0.99">25070 14627 3132,'0'0'9421,"0"0"-6653,0 0-2740,0 0-28,0 0-340,0 0 212,0 0 52,0 0-36,0 0-104,-4 29-608,-2-24-1456,6-1-3464</inkml:trace>
  <inkml:trace contextRef="#ctx0" brushRef="#br3" timeOffset="0.99">25197 14806 5076,'0'0'7729,"0"0"-5897,0 0-1088,0 0-368,-21 34 369,21-23 523,-6 4-132,6-1-104,-6 1-44,2-1-332,4-2-304,-6 1-216,6 0-136,6-6-4,-2 2 0,2-1 4,0-3 4,5-4-4,-1-1-48,0 0-96,7-1-76,-4-4 28,1-1 44,2-3 52,-2 0-88,-4 0-264,0-4-44,-7 3 176,-3-5 72,6 4 108,-6 0 136,0 0 12,-6 1 48,6-1 4,-7 3 32,1 1 28,-4 2-4,-1-2 40,2 3-12,5 2-56,-5 0-92,1 2-144,2-2-88,6 2-88,-10 0-184,10 0-532,-7 2-821,7 0-871,-3-2-2620,3 0-1585</inkml:trace>
  <inkml:trace contextRef="#ctx0" brushRef="#br3" timeOffset="0.99">25388 14905 6689,'0'0'6892,"0"0"-4996,0 0-1216,0 0-339,0 0 395,0 0 588,0 0-156,0 0-324,0 0-176,0 0-108,0 0-112,10 24-84,-10-24-84,0-4-232,6 0 60,-3-2 0,5 0 12,-5-3-36,4-2 28,2 2-40,-6-4 12,1 1-12,7-1 48,-2-1-120,-2-1-208,2 2-96,-4 1-144,11 1 12,-13 5 128,0 3 308,8 3 12,-4 0-8,-4 5 176,3 4 76,-2 1-76,6 9 124,-3-2 156,-4 3-40,4 1-152,-7-3 44,3 0-80,0-4-232,-3 1-120,6-2 72,-1-6 48,-5 2-60,6-5-168,-2 3-268,-4-5-168,0-1-100,6-1-120,-3 0-212,-3-3-916,0-4-1753,0 2-2487,0-9-2073</inkml:trace>
  <inkml:trace contextRef="#ctx0" brushRef="#br3" timeOffset="0.99">26318 14733 10485,'0'0'5736,"0"0"-3635,0 0-1201,0 0-592,0 0 60,0 0 180,-4 30 304,-3-14 48,7-3-160,-10 4-232,7-5-208,-4 4-156,7-7-144,-6 2-4,6-4-104,0-2 0,0-1 12,0 1-148,-8-5-300,8 0-156,0 0-188,0 0-236,8-7-744,-8 2-2033,0-3-2659,3-8-1185</inkml:trace>
  <inkml:trace contextRef="#ctx0" brushRef="#br3" timeOffset="0.99">26318 14506 10785,'0'0'4892,"0"0"-3471,0 0-1089,0 0-320,0 0 124,0 0 100,0 0-28,6 34-184,-6-28-24,3-2-260,-3 3-320,7 1-701,-4-2-635,-3 1-2868,8-1-2673</inkml:trace>
  <inkml:trace contextRef="#ctx0" brushRef="#br3" timeOffset="0.99">26431 14860 6705,'0'0'6940,"0"0"-5208,0 0-1344,0 0-300,0 0 457,0 0 699,0 0 348,0 0-208,0 0-328,24-8-316,-15 4-240,-2-2-104,-3 1-68,3-3-40,-4 0 4,0-2-4,7 1-12,-10-3-8,11 1-40,-11 2-72,9-2-48,-9 0-60,7 4-40,-4-1 4,4 3-12,-4 0-96,4 3-72,-7 0 60,0 2 24,4 0-36,-1 0-72,-3 2-28,6 2 64,-3 4 92,4 3 64,-4 4 96,5-3-12,-5 1-72,-3 3 32,6-3-44,-2 0-48,2-2-36,5-2-12,-11 2-36,10-4-12,-7-2-256,0-1-120,4 1-168,-4-3-176,4-2-424,-3-2-936,-4-3-2081,6 3-2611,-6-9-13</inkml:trace>
  <inkml:trace contextRef="#ctx0" brushRef="#br3" timeOffset="0.99">26816 14748 11537,'0'0'2908,"0"0"-2364,0 0-404,0 0-76,0 0 828,0 0 521,0 0-17,0 0-328,0 0-372,0 0-380,0 0-316,7-13-40,-14 11 40,7 2 52,-6-1 60,6 1 20,-11 0 28,1 0 20,4 1 4,-5 4 8,1 1 112,0 2 228,7 1 60,0 3-120,-8 1-108,5 1-100,2-1-144,4 2-48,0-5-24,0 3-48,0-4 0,4 2-12,2-2-48,5 0-60,-5-2-24,4-3-72,0 1-40,7-3-68,4 0-76,-8-2-96,-1-2-144,9-3-236,-5-1-504,1-1-1184,-7 2-2621,11-8-2952</inkml:trace>
  <inkml:trace contextRef="#ctx0" brushRef="#br3" timeOffset="0.99">26953 14852 8749,'0'0'2452,"0"0"-1500,0 0-400,0 0 452,0 0 692,0 0-199,0 0-381,0 0-180,21 29-160,-21-26-240,0-3-120,0 0-40,0 2 28,0-2 32,0 0 84,0 0 28,6-5-88,-6 4-196,3-6-120,-3 1-60,7-1-36,-4-2 28,-3 0-64,6-2-4,-2 1 4,3 0 0,-7-2-12,3 1-44,1 0-68,-4 2 28,0 0-24,6 2 0,-6 2-72,3 0-28,-3 4 64,0-2 96,0 0 40,0 3 8,0 0-8,0 0-76,0 0 76,0 0 4,7 3-44,-4 1-76,-3-2 64,0 4 60,8-1 196,-5 3-76,3 0-108,-2 3-8,2-3 8,-3 2 60,5-1-12,-5 1-48,0 0 36,7-1-36,-10 1 120,10-1-44,-3 0-40,-3-4 0,5 2 0,-2-1-40,2-3 76,-4-1 24,-2 4-36,7-5-12,-4-1 16,-3 2-28,8-2-40,-1 0-8,0-2-8,-1 1 8,-1-5-100,-2 3-80,4-3-12,0 1 24,-3-1 8,-3-3-20,2 4-24,-3-4-52,4 1 100,-4-2-16,4-1 28,-7 0-16,0 2-8,0-2-16,-10 2-8,3 2 56,4-2 40,-3 3 48,-5 1 48,11 3 96,-10 2 232,10 0 48,-10 0-24,10 2-96,-3 3-52,0 1 64,-5 4 56,5 1-8,-3 0-64,2 5-68,4-2-40,-6 1-60,6 2-36,0-5-36,0 1-4,0 2-8,6-5-4,-2 0-44,2 0-24,-3-1-132,5-4-64,-2 3-44,4-7-88,0 4-84,7-5-12,-4 0-272,1 0-328,-4-3-520,7 0-1525,-4-6-1831,-3 5-753</inkml:trace>
  <inkml:trace contextRef="#ctx0" brushRef="#br3" timeOffset="0.99">27498 14802 2904,'0'0'6737,"0"0"-4597,0 0-900,0 0-272,0 0 172,0 0 269,0 0-77,0 0-284,-7-29-212,7 29-140,0 0-124,-3 0-192,3 0-224,-6 0-108,2 0 24,-2 6 40,-2-1 116,-1 4 76,-1 4 168,2 0-72,-1 2-144,-1-1-88,0-2-36,6 3-132,1-3-4,3 1-56,0-4-48,0-1-12,0 0-28,0-4-8,0 3 24,0-5 36,3 2 8,1-4 4,3 0-36,-4-3-24,7 0-100,-4-4-36,-3-1-12,5-3 40,2 1 68,-7-3 0,3-3 16,2 2-28,-8-3 0,10 0 136,-4 3 60,-3-3 96,4 7-32,-4 1 56,-3 6 160,0-3 124,0 6 176,8 0-104,-8 6-188,0 0-116,-8 4 56,8 4 76,-10 1-4,7 4-56,-3-1-136,-4 1-108,2-1-196,2 0-44,3-4 48,-7 1 20,10-4 40,-8-4-232,8 2-132,0-5-136,0 0-132,0-1-176,8-3-324,-5 0-844,7-3-2137,-4-1-2031</inkml:trace>
  <inkml:trace contextRef="#ctx0" brushRef="#br3" timeOffset="0.99">27786 14763 15673,'0'0'4273,"0"0"-4273,0 0-12,0 0-416,0 0 200,0 0 228,-34-15 296,28 11 60,-5 2-88,5 1-48,-4 1-136,0 0-72,3 0-8,-3 0 0,7 1 84,-4 1 80,4 2 112,-3 0 12,6-1-36,-5 1-12,2 0-12,3 3-40,0-4-184,0 3-8,0-1-120,0 1-52,0 1-56,0-4-40,0 3 0,0-1 0,3-1-36,2 0-24,-5 3 20,6-4 4,-3 5 20,-3-5 28,10 3 60,-10-1 60,6 2 60,-2 1 76,-4-3 0,0 2 88,0-1 168,0-1 88,-10 2 24,10 2-36,-10-1-52,7-2 0,-8 4 12,8-1-24,-7-3-24,1 3-24,2-4-40,-4 2-56,11-4-40,-9 3-24,9-3-52,-4-3 4,-2 5 36,6-5-48,0 0-96,0 0-12,0 0-28,0 0-44,-3-5-112,-2 2-256,5-4-284,0-2-160,0 4-340,0-4-733,0-1-2147,5 1-3133</inkml:trace>
  <inkml:trace contextRef="#ctx0" brushRef="#br3" timeOffset="0.99">27765 14834 3544,'0'0'11225,"0"0"-7448,0 0-2781,0 0-544,30 0-84,-19 4 180,-1-2 280,3 0-40,-2-2 8,-2 4-252,8-4-348,-10 2-188,3-2-8,0 0 0,-4 0-112,-3-2 104,8-2 8,-4 2 8,-4 0-8,3-5-144,-6 2-108,0-2-4,0-1 40,0-1-16,-9-1-20,2 2 20,-4-3 64,2 2-28,-1 2 40,0 0-4,3 1 160,-3 4 44,0 2 52,4 0-24,-5 2 64,8 2 44,-4 3 100,-3 2 32,7 4 4,-1 0-76,-6 2-56,10 1-100,-9 1-80,9 0-4,-7-3-60,7 3-12,0-3 24,0-1-40,7-1 4,-7-1 0,3 0 36,3-4 0,-6 1-168,10-5-40,-10 0-108,7 0-96,3 0-148,-3-3-196,2-3-324,2-1-672,-1 0-937,0-3-2027,-3-1-1745</inkml:trace>
  <inkml:trace contextRef="#ctx0" brushRef="#br3" timeOffset="0.99">28137 14713 3484,'0'0'2201,"0"0"399,0 0-1112,0 0-428,0 0 96,0 0 88,-27-19 52,17 19 12,-7-2-163,8 0-165,-8 2-104,0 0-92,7 0-148,-3 2-76,-5 0-144,12 5-124,-1-4-24,-2 4-28,9 1-80,-4 3-156,4 0-4,0 3-4,0-1-8,4 1-48,2 3-28,4-5-44,-4 3 36,5-3-64,-4-2 16,2 0 8,2-1 40,-1-1 24,0-3 72,-4 1 8,5-3 4,-5 3-8,-3-5-4,4 1-84,-4-2-28,-3 2-44,0-2-52,0 2 208,0 3 184,-10-3 156,10 6 72,-9-1-48,-2-2-48,5 5 24,-11-1-60,7 1-88,0-1-84,0 1-60,-1-2-40,5 1-8,6-2 0,-10-2-12,10 1-96,-6-3-60,6-1-40,0-2-108,0 3-68,0-3-80,0 0-168,6 0-236,4-3-344,-10-2-708,6-1-1129,-6 3-2651,11-6-1141</inkml:trace>
  <inkml:trace contextRef="#ctx0" brushRef="#br3" timeOffset="0.99">28327 14942 4332,'0'0'11261,"0"0"-7320,0 0-2621,0 0-824,0 0-168,0 0 88,0 0 212,0 0-36,0 0-252,0 0-172,0 0-120,0 21-48,0-17-8,0-4-64,0 4-96,0-1-184,0-1-20,0-2-52,7 0 48,-3 0 60,6 0 108,-4-2 16,-3-4 68,7 5 116,-2-3 4,-8-3 4,3 4 0,-3-2 96,6 4 4,-6-2 8,0 1 76,0 2-28,0 0-24,0-3-32,0 3-100,-6 0-96,6 0-60,-3 0-88,3 0-412,-8 3-456,8-3-656,-3 2-909,-4 1-1891,7-3-1245</inkml:trace>
  <inkml:trace contextRef="#ctx0" brushRef="#br2" timeOffset="0.99">20404 15833 1096,'0'0'4044,"0"0"-815,0 0-1225,0 0-676,0 0-228,0 0 60,0 0-96,0 0-136,0 0-159,0 0-157,0 0-140,4-4-116,-4 4-108,0 0-112,0 0 12,0 0 24,0 0-60,0 0-4,0 0 64,0 0 64,0 0 8,0 0 24,0 0-24,0 0-48,0 0-24,0 0-28,0 0 28,0 0 12,0 0-60,-4-4-124,-2 4-72,6-3 12,-11 2 60,1-1 0,1-3 12,-5 4 84,4-1 36,0-1-80,-10 1 20,10 0-24,-4 2-36,-5-2-4,8 2-8,-2 0 8,0 0-8,2 2 0,5-2 8,3 0 40,-4 2-48,7-2 0,0 0-48,-3 0-84,3 0-40,0 0-48,0 0-36,0 2-24,0-2 12,0 0 0,3 0 12,-3 0 96,0 0 148,0 3 0,7-3 12,-7 0 8,0 0-4,0 0 44,0 0 0,0 0 0,0 0-36,0 0-4,0 2-4,0-2-4,0 0-64,0 0-20,0 0-40,0 0-60,0 0 12,0 1-160,-7-1 112,7 5 144,0-2-8,-3 0 68,3 3 4,-7-2 12,7 3 44,-10-1 28,10 0-60,-10 2-12,10 3 76,-7-4 108,1 0-60,2 2 24,-3-3-16,4-1 16,3 0-84,-7 0 20,7-4-24,0 2-8,-3-1 20,3 0-12,0 0-16,0-2-44,0 0-76,0 0 16,0 0 0,0 2-4,0-2 52,0 0 0,0 2 12,3-2 40,-3 5 36,0-3-16,0-1-56,7 1 44,-4 4 76,4-5-28,-3 3 16,2 0-16,1 1-20,3-1-64,0 1-8,0 1 8,6-3 84,-2 3 124,-1-1-24,4 1-36,-4-3 8,5 4 40,-5-1 24,0 1-76,-3-1-8,0-3-52,0 6-92,1 0-4,-8-1-12,6 1-48,-9 0 60,7 0 132,-4 0-36,-3-1-44,0 0-4,0 2-36,0 1 48,-3-3 24,-4 1 24,4 0 4,-3-2-28,3 2 24,-8-4 12,8 4-8,-7-3-28,3 1-24,-3 1-48,-3-3 36,3 0 0,-4 1-36,4-3 36,0 1-48,0 0-4,0-2-68,3-2-36,1 3-60,6-3-64,-11 0-84,11 0-120,-6-3-84,6 1-176,0-4-380,0-1-1008,0 0-1789,6-4-2111,-3 5-1685</inkml:trace>
  <inkml:trace contextRef="#ctx0" brushRef="#br2" timeOffset="0.99">20588 15654 900,'0'0'7961,"0"0"-5625,0 0-1244,0 0-540,0 0-28,0 0 72,0 0 152,0 0 44,0 0-112,0 0-163,7 0-117,-7 0-116,0 0-48,0 2 76,0 2-4,0 1 112,4 1 8,-4 2-72,0 1-148,6 4 52,-3 1 20,4 3 60,-4 1 148,8 3 36,-8 0-112,7 1-132,-1 6-24,-2-1-76,-3 0-12,3 0-8,2 2 20,-9-4-60,4-3 4,-4 4-16,0-5 12,0-3 12,0 2 0,0-6-44,-4 1-28,-5-4-12,2 0 24,3-1 12,-3 1 0,-2-5-72,-1 1-12,2-2 0,2-2-144,3 2-136,-4-5-32,4 1-76,-3-1-156,6 0-184,-4 0-316,-3 0-556,7 0-836,0 0-1861,0 0-2331</inkml:trace>
  <inkml:trace contextRef="#ctx0" brushRef="#br2" timeOffset="0.99">21498 15725 1148,'0'0'560,"0"0"1552,0 0-299,0 0-45,-33 0-184,30 0-252,-8-2-80,1 0-100,0-2-144,0 2-72,0-1-204,0-1-52,-1 2-75,2 0-157,-1 1-164,0 1-84,3 0-200,-3 0-48,0 1-28,-1 3-36,2 0-12,-1 1 76,4-3-28,-5 2-24,11-1 24,-3-3-8,-1 4-44,4-2-32,0-2 72,0 0-89,0 0 101,0 0 12,0 0 12,0 0-8,0 0 56,4 0-8,-1 0-48,-3 0-4,0-2 52,11-2 0,-5 4 12,-3 0 0,13 0 88,-5 4 36,9-2-8,-13-1-28,13 3 25,0 1-113,3-1 0,-3 0 0,7 1 4,0-4 236,-7 2 44,0-1-108,4-2-52,-5 0-48,-1 0-28,1 0-40,-12-5 0,10 5-8,-8-1 0,2-2-8,-8 1-52,4 0-16,-7 0-36,3 2-260,4-2-129,-7 2-67,0 0-200,0 0-360,0 0-288,-7 0-760,4 0-896,-4 2-1121,7-2 1713</inkml:trace>
  <inkml:trace contextRef="#ctx0" brushRef="#br2" timeOffset="0.99">21357 15764 1564,'0'0'3260,"0"0"-163,0 0-1177,0 0-916,0 0-280,0 0-124,0 0 132,0 0-148,0 0 64,0 0 64,-20-9-20,20 9-140,0 0-123,0 0-53,0 0-92,0 0-72,0 0-64,7 0-36,-7-3-112,0 3 0,10 0 0,-10 0 4,7-2 148,3 2 32,0-2 200,7 0 72,2 2 84,-1 0-136,1 0-36,-2-2 20,-1 2 16,5 0-100,-1-2-144,-3 2-76,0-2-84,-7-1-36,-1 3-112,-2 0 4,4 0-4,-8 0-20,-3 0 8,6 0 24,-6 0-132,3 0-108,-3 0-56,0 0 4,0 0 72,0 0 36,0 0-88,0 0-176,0 0-212,0 0-337,0 0-283,0 0-308,0 0-528,0 0-820,0 0-957,0 0 1629,0 0 1852</inkml:trace>
  <inkml:trace contextRef="#ctx0" brushRef="#br2" timeOffset="0.99">21471 15723 3024,'0'0'4001,"0"0"-2053,0 0-772,0 0-544,0 0-104,0 0 76,0 0 164,0 0-12,0 0-84,0 0-64,10 29-28,-10-17 36,0 8 89,0 4 31,0 1-16,0 7 32,0 3 32,-7-3-208,4 3-112,3-3-124,0-4-60,-6-3-84,6-4-52,-3-2-60,3-5-68,0-4-4,0 1-12,-8-3 0,8-3-12,0-1-100,0-3-144,0-1-268,0 0-108,0 0-64,0 0-180,0-1-200,0-6-901,0 0-2439,0-2-1773,0-6 3801</inkml:trace>
  <inkml:trace contextRef="#ctx0" brushRef="#br2" timeOffset="0.99">21618 15742 456,'0'0'680,"0"0"-200,0 0 1960,0 0-851,0 0-1209,0 0-380,0 0-797,0 0-387,0 0-604,0 0-284,0 0 1888</inkml:trace>
  <inkml:trace contextRef="#ctx0" brushRef="#br2" timeOffset="0.99">21772 15712 2580,'0'0'260,"0"0"3769,0 34-1821,-3-16-260,3 3 4,-7 7-112,7-1-328,0-2-387,-3 1-161,-4-2-152,7-1-112,0-5-140,-4-4-180,1 1-148,3-2-100,0-5-48,0-2-80,0-1 4,0-3 4,0-1-12,0 2 4,0-3-4,0 0-128,0 0-4,0 0 32,0-4 4,0 2-28,3-5-84,1-4-48,3 2 24,-4 0-12,7-2 24,-3 2-36,-4 0 20,3 1 88,5 3-8,-1 4-4,-4 1-28,5 0 188,-1 3 76,0 6 256,-4 2 184,5-2 24,-1 4-40,-1 0-96,-9 1-64,7-1-108,-7-1-76,0-1 16,7 0-28,-4-2-12,-3-2-8,0-1-52,0 1-24,0-6-44,0 2-4,0-1-4,0-2-104,0 0-304,0 0-100,0 0-72,0 0-100,7-5-164,-4 2-508,-3-6-1297,7 2-3707,-4-3-809</inkml:trace>
  <inkml:trace contextRef="#ctx0" brushRef="#br2" timeOffset="0.99">22016 15999 704,'0'0'10149,"0"0"-7177,0 0-1556,0 0-960,37-5-108,-33 1 397,12 2 287,-13-1-380,1-1-268,6 0-312,-10 0-68,7-1-4,-4 2-128,-3-1-120,0 1 244,0-1-8,0 0 0,-10 1-100,10-3 36,-10 3 28,10-4 44,-7 5-8,-3-4-60,0 1 72,-7 2 8,8 0 0,-2 1 200,8 1-36,-1-1 52,-5 2-28,9 0-36,-7 0-24,7 0-136,0 2 4,0-1-4,-4 1 268,4 7-36,0-1-24,0 2 0,0 3-24,-6 2 0,6 1-52,0 0 4,0 2 56,0-3-32,0 1 24,0-1-28,0-3-84,6 0-72,-6-4-4,4 1-44,3-3 40,-4-1-184,3-4-164,1 2 16,4-3 84,-2 0-24,1-3 8,7 0 64,0-4 52,-7 5 32,10-1 0,-14 0-256,5 0-272,-1 3-228,-7 0-229,0 0-291,-3 0-188,0 6-232,0-5-76,-6 3-348,-1 0-1049</inkml:trace>
  <inkml:trace contextRef="#ctx0" brushRef="#br2" timeOffset="0.99">22592 15821 3968,'0'0'4041,"0"0"-1117,0 0-784,0 0-868,0 0-348,0 0-72,0 0 89,0 0-169,0 0-316,0 0-72,0 0-76,33-8-28,-20 6 112,5-1 12,-2 3 12,4-2 60,0 2-52,3 0-192,-2 2-232,-5 1-108,-3 0-112,4-3-36,-10 5 64,2-2-40,-1 0-124,-5 0-352,4-2-164,-7 1-180,3-2-361,-3 0-667,0 0-900,0 0-2692,0 0 207</inkml:trace>
  <inkml:trace contextRef="#ctx0" brushRef="#br2" timeOffset="0.99">22735 15623 1748,'0'0'456,"0"0"4669,0 0-2945,0 0-660,0 0-684,0 0 152,0 0-8,0 0-52,0 0-12,0 0-59,0-15-145,0 15-168,0 0-108,0 0-204,0 0-168,0 0-64,0 0 0,0 2-124,0 4 124,0 3 12,-3 8 344,0 4 212,3 8 460,-7 2-176,3 5-172,-2 0-160,2 0-120,4-5-132,-6 1-52,6-5-80,0-1-52,-3-6-72,3-4-4,-7 0-8,7-1-96,0-4 8,0-2-8,0-4-12,0-1-144,0-3-212,0-1-92,0 0-52,0 0-124,0-1-84,-3-7-400,3 0-1061,0-2-2095,-7-2-1852</inkml:trace>
  <inkml:trace contextRef="#ctx0" brushRef="#br2" timeOffset="0.99">22933 15873 2844,'0'0'7417,"0"0"-5001,0 0-1116,0 0-564,0 0-44,33 2 268,-26-2 309,-4 0-81,7 0-636,-3 0-308,0-2-244,-7 2 0,9-2-12,-9-2 0,7 2 0,-4-1 8,-3-1 0,0 0 4,0 2-60,0 1 8,0-4-8,-3 1-24,-4 0 32,4-1 4,-3 3-52,-1 0 40,-10-2 52,7 4 8,1 0 24,-2 4 76,-2 0 72,-1 5-40,4 0 64,0 2 88,4 0 84,3 3 144,-5 1 20,5 1-128,3-3-188,-7 4-104,7-4-100,7-1-4,-4 0-8,-3-3-8,11-4-116,-1 4-56,-1-5-64,9-2-96,-5 1 0,1-3-64,2-5-196,4 1-232,-7-1-252,0 0-460,-2-3-905,-1 3-2375,-4 1-1369,-3-4 3237</inkml:trace>
  <inkml:trace contextRef="#ctx0" brushRef="#br2" timeOffset="0.99">23146 15970 1500,'0'0'5201,"0"0"-1909,0 0-1628,0 0-868,0 0-80,0 0 264,0 0 144,0 0-104,0 0-107,0 0-221,0 0-260,-9 20-72,9-20 20,0 0 76,0 0 104,6-2-120,-3-5-232,-3 2-108,11-4-16,-11-4 36,7 0 16,-4 3-64,7-3 0,-4 2-24,5 0 76,-5 1 44,1 1 16,-4 3 144,4 2 36,-3-1-220,-4 5-140,6-2-4,-2 2-60,-4 0 12,0 2-36,0 5 84,6 1 0,-6-2 156,3 7-12,-3-2-72,0-1-64,0 0-8,0 1-4,7-2-8,-7-2-36,0-3 36,3 3-120,5-5-172,-8-1 40,3-1-4,0 0 96,-3 0 172,10-1 12,-4-5-8,-3 1 72,8-3-76,-4-1-4,-4-1-108,7-1-128,-3 2 8,0-4-72,-7 0 60,9 1-24,-9 1 36,10 2 232,-10 2 0,0 5 96,0 0 0,0 0-96,0 2-84,8 4 84,-8 0 112,0 4 312,3 0-20,-3 5-52,0-1-84,0 1-88,6-1-80,-2-1-92,-4-3 0,6 0-8,-3 0 0,4-3-124,4-1-44,-11-2-76,6 1-84,-6-3-124,10 0-120,-10 0-212,6-3-360,-2-1-668,-4 0-2121,0 1-2587</inkml:trace>
  <inkml:trace contextRef="#ctx0" brushRef="#br2" timeOffset="0.99">23528 16019 9465,'0'0'4716,"0"0"-3188,0 0-1000,0 38-263,0-27 295,0 5 296,0-7 84,0 2-180,0 0-268,0-5-224,0 3-160,0-6-48,0 1-52,0 1 56,0-3 104,0-2 176,0 0 116,7 0 148,-7 0-136,3-4-268,-3-1-92,6 0-28,-2-4 12,-4 1-88,10-1 4,-10-2-8,0 2 8,7-2 0,-7 1 36,0-4-40,3 2 4,-3 0 60,0-3-60,0 1 76,0-3 20,0-1-40,0-2-68,7 0-12,-7-1 0,0 1-72,3-6 0,4 5 84,-7 1 56,4-3-52,-1 4 8,-3 0 0,0 4 36,6 4 48,-2 2-12,-4 4 0,0 1 24,0 2 4,0 2-72,0 0-40,6 0-112,-6 0-44,0 0-132,3 5-88,-3 1 60,8 3 76,-5 2 68,4 7 28,-4-3 48,-3 0-12,6 4 8,-2-2-8,-4-3 36,0 3 12,6-2 56,-6-1-48,0-4 44,0 6 4,0-6 4,0 0 136,0-1 8,0-4 16,0 4-40,-6-3 24,2-1-44,4-1-16,-6-1-12,3-3-24,-4 2-48,-4-2-84,8 0-36,-3 0-64,-4 0-32,10-2-28,-7 1-84,7-5-112,0 3-352,0-1-492,0-2-944,0-1-2685,0 4-2120</inkml:trace>
  <inkml:trace contextRef="#ctx0" brushRef="#br2" timeOffset="0.99">23786 15917 5156,'0'0'9301,"0"0"-6588,0 0-1793,0 0-920,0 0 4,0 0 48,0 0 96,0 0 64,0 0 108,26 1-112,-19-1-96,-3-1-64,-4-4 16,6 2-64,-3-4-108,-3 1-28,7-3-88,-7 2 64,0-4 88,0 2-40,-7 1 100,7 0 12,-3-1-8,-3 3-4,-5 2-88,8 0 44,-4 2 56,4 2 160,-3 2 148,6 5 244,-7 0 76,7 6-240,-7-1-116,3 3 32,-2 1 0,6 2-24,0-4-40,0 2-140,6-1-100,-6-1-48,11-1-268,-8-4-184,1-1-108,5-1-68,1-4-96,1-3-140,-2 0-444,8 0-925,-10-2-1951,3-5-1605</inkml:trace>
  <inkml:trace contextRef="#ctx0" brushRef="#br2" timeOffset="0.99">23993 16010 11177,'0'0'3868,"0"0"-3376,0 0-488,0 0-4,0 0 428,0 0 661,0 0 215,0 0-200,0 0-356,0 0-272,20 18-124,-20-18-36,0-3-36,0-2-120,7-1-76,-7-2-24,0 0 24,0-5-68,3 1 44,-3 0 0,0-2 36,0-4 0,0 1-12,0 3 88,0-1 56,0-1 100,7 1 264,-7 1-180,3 1-64,-3 1-132,0 3-44,7 4-112,-7-1-60,0 3 0,0 1-8,0-1-40,3 3 36,-3 0-60,0 0-40,0 0-92,7 0-84,-7 3-88,0 1 16,0-1 68,7 2-36,-7-1 40,10 3-40,-4-4-120,-3 2-76,8-2-36,-1 3-88,6-3-96,-9-1-204,3-2-440,6 0-333,-2 0-115,3 0-200,-10 0-2908,3 0 139</inkml:trace>
  <inkml:trace contextRef="#ctx0" brushRef="#br2" timeOffset="0.99">24307 15891 4528,'0'0'6029,"0"0"-3705,0 0-1200,0 0-568,0 0 176,0 0 565,0 0 71,0 0-112,-30 34-152,27-23-180,-7 1-292,3 1-316,1-1-112,-5 0-140,5 1-64,2-5-8,-2 3-44,6-5 44,0-1-40,0 1-108,6-5-16,-2 1-8,2-2-16,5 0-56,-5-2-80,11-5-80,-7 2-28,3-1 60,4-5 52,-10 3 56,3-2 40,-1-1-64,2 1 184,-1-1 112,-4 2 0,-2 0-112,2 2 52,-6 5 60,0 0 72,0 2 116,0 2 364,-6 1 344,2 6-264,-2 2-240,3 4-76,-4-3-48,-4 3-64,11-1-68,-3-3-136,-3-2-52,6 2-116,0-4-572,0-4-236,9 0-192,-2-1-388,-3-4-1217,6-2-3807,6-5-1473</inkml:trace>
  <inkml:trace contextRef="#ctx0" brushRef="#br2" timeOffset="0.99">24531 15840 9201,'0'0'8069,"0"0"-5309,0 0-1736,0 0-768,0 0 72,0 0 100,0 0-4,0 0 48,0 0-40,0 0-104,0 2-48,7 0-148,-4 2-120,-3 0-12,8-2-12,-5 2-60,7-2-64,-4 0-212,4-2-76,-3 0-36,3 0-120,0 0-188,-4 0-144,5-2-324,-1 0-616,-1 1-785,-1-2-1407,2 1-920,-10 1-529</inkml:trace>
  <inkml:trace contextRef="#ctx0" brushRef="#br2" timeOffset="0.99">24611 15712 13805,'0'0'4665,"0"0"-3473,0 0-1192,0 0 0,0 0 4,0 0 280,0 0 144,-9 34 60,2-28 48,7 3 80,0-4-68,0 8-172,-3 0-112,-4 1-96,7 2-68,0 4-4,-3-2 36,-1 2-12,4 0-36,0-2 16,0 2-56,-7-2-44,7-4-48,0 4-4,7-7-8,-7 4-12,0-4-36,7-2-96,-7-4-136,7 0-264,-4-1-196,-3-4-112,7 0-140,-4 0-584,-3-5-497,6-3-2387,-1 1-2613</inkml:trace>
  <inkml:trace contextRef="#ctx0" brushRef="#br2" timeOffset="0.99">24802 15910 11453,'0'0'4084,"0"0"-2851,0 0-749,0 0 36,0 0 76,0 0-20,0 0 76,0 0 120,0 0-40,-6 38-140,6-25-288,0-4-236,0 4-68,0 0-100,0-3-8,0-2 24,0 1 8,6-4-104,-3 2-76,4-3-12,4 0 36,-2-4 40,1 0 20,4-4 36,-1 0 52,-3-3-184,1 2-16,5-1 76,-13-3 84,0-1 116,8 0-152,-5-2-172,-2-3 40,-4 1-8,0-2 56,0 3 96,0 4-16,0 0 92,-4 0 72,-2 7 52,6-1-52,-3 0-136,-5 3-124,8 0-625,-3 0-199,0 3-144,3-2-328,-7 1-836,4 0-1544,3-2-1041</inkml:trace>
  <inkml:trace contextRef="#ctx0" brushRef="#br2" timeOffset="0.99">25050 16019 7649,'0'0'3028,"0"0"-1600,0 0-952,0 0-68,0 0 420,0 0 184,0 0 160,0 0 117,0 0-321,0 0-340,0 0-236,10-20-156,-10 17-80,10-5 40,-10 1 136,6-4 8,-6 6 160,4-6-12,3-2-112,-4 3-132,4 0-76,-4-1-88,0 1-80,4-1-4,-3 5-56,-4 0 60,0 2-48,6 2 40,-6 2 8,4 0-4,-4 0 0,0 0-68,0 0-88,0 2-44,0 0 44,0 3 88,0-2-12,0 1-12,0 0-40,0 1-340,6-3 76,-3 0 92,-3 0 88,7-2 76,-4 2-4,5 1 0,-5-3-36,3 0 60,-2 2 120,2-1 4,-6 1 124,6 1-124,-6 0-60,11 0-16,-11 1 76,10 0 0,-4-1-36,5 3-12,-8-3 48,14 3 4,-14-5 8,8 1 72,-2-2 28,1 0 12,0 0 36,1-2-100,2-2 24,-4-1-72,2-2 88,-1 2-100,-7-1-24,3-3-36,-2-1-40,3-1-132,3 1 24,-10 0 72,0-3 88,0 3 48,3 0 132,-3 3 80,0 1-16,0 2 132,0 0 52,0 1 12,0 3-4,-3 0-36,3 0 16,0 0-16,0 7 120,-10 0-60,3 3-124,-3 3-104,0-2-88,1 8-88,-2-2-8,4 2-48,-2 0 40,-2-3-68,4 2 76,4-3-72,-3-1-12,6-1 0,-4 0-24,4-4 12,0 0-172,0-4-60,4 1 64,2-2 56,4-1 0,1-1-312,2-2-76,1 0-176,2-5-272,-3 4-376,4-4-725,-4-1-715,1 4-1828,-4-3-497</inkml:trace>
  <inkml:trace contextRef="#ctx0" brushRef="#br2" timeOffset="0.99">26060 15900 3776,'0'0'6641,"0"0"-4341,0 0-1152,0 0-604,0 0-216,0 0-48,0 0-56,0 0-20,0 0-68,-34-25-8,25 23-124,-9 2-4,9 2 8,-12 3 68,12-2 112,2 5 192,-10 1 405,14 0-113,-4 0-144,-3 2-68,10-1-92,0 3-100,0 0-96,0-1-96,7-1-4,-4-1 12,7-2 4,7-2-80,-10-4-8,10 1-124,-4-3-72,3-7-72,4 2-52,-13-6 24,13 0 48,-3-4 40,-3 1 96,-1-1 100,-4-1-48,2 0-64,-1-4-136,-1 0 24,-1 1 12,-5-4-100,4 2 52,-7 1 60,3-1 71,-3 2 141,0 1 177,0 3 83,0 1 4,-3 2-40,3 4-12,0-1-128,0 6 4,-7 1-76,7-1-12,-3 2-144,3 1-80,0 0-76,0 0 16,-8 6 284,8-3 260,-3 8 116,-3 4 92,3-1 4,-4 4 32,7 6-24,-11-1 0,11-1-40,0 4 24,-3-1 0,3 0-4,0-5-132,0 4-132,0-7-136,0 1-48,3-1-12,-3-5-44,8-1-56,-5-3-20,4-1-208,-4-4-268,3-1-136,5 0-76,-1-2-188,-10-4-552,6-1-809,1-4-1459,-4 3-1469</inkml:trace>
  <inkml:trace contextRef="#ctx0" brushRef="#br2" timeOffset="0.99">26304 15907 1344,'0'0'12233,"0"0"-9168,0 0-1821,0 0-724,3 34 132,-3-25 452,7-1 40,-3-1-500,-4-4-532,0-1-112,6 4-124,-6-5-408,0-1-248,3 0-188,-3-1-64,0-5-788,7-3-1129,-7 2-3047,0-8-1317</inkml:trace>
  <inkml:trace contextRef="#ctx0" brushRef="#br2" timeOffset="0.99">26324 15725 1472,'0'0'7493,"0"0"-3541,0 0-2960,0 0-992,0 0-36,0 0-284,0 0-520,0 0-236,0 0-936,0 0-2597</inkml:trace>
  <inkml:trace contextRef="#ctx0" brushRef="#br2" timeOffset="0.99">26509 15898 13877,'0'0'4521,"0"0"-3625,0 0-808,0 0-84,0 0 252,0 0 308,0 0 264,0 0-60,36 4-392,-29-4-284,2 0-92,1 2-60,1 1-12,-1-1-52,7-2-32,-7 0-332,3 1-472,-3-1-472,0 0-1173,-7 0-3295,4 0-3661</inkml:trace>
  <inkml:trace contextRef="#ctx0" brushRef="#br2" timeOffset="0.99">26698 15689 3872,'0'0'6417,"0"0"-4465,0 0-1056,0 0-476,-33-18-64,23 15-12,7 2 72,-7 1 40,0 0-52,0 0-104,0 1-72,-1 6 125,2 0-1,-1 0-44,7 1 68,-5 3 32,-2 4-24,7-3 24,-3 3 120,3 1 60,3 3-172,-4-2-124,4 3-96,0 0-52,0 0-32,4-1-52,-1 2-48,-3-2-12,0-1-4,6-1-92,-6 0 24,3-2 8,-3-4 56,0 4 0,0-4 8,0-2-4,0 0-4,0-6-52,0 3 12,0-4-40,0 2-288,0-4-200,0 0-248,0 0-224,0 0-284,0-4-841,0-2-3783,0-3-2281</inkml:trace>
  <inkml:trace contextRef="#ctx0" brushRef="#br2" timeOffset="0.99">26746 15904 8613,'0'0'8105,"0"0"-5349,0 0-1908,0 0-728,0 0-12,0 0 236,0 0-64,0 0 180,0 0 256,26 6-268,-15-4-276,-2 4-164,9-1-8,-12-3-60,13 2-4,-8-2-32,5-2-304,-2 1-280,-1 3-352,-3-4-376,-3 0-992,-3 0-1641,2-4-2291,-6 3-133</inkml:trace>
  <inkml:trace contextRef="#ctx0" brushRef="#br2" timeOffset="0.99">27017 15703 1788,'0'0'8813,"0"0"-6349,0 0-1292,0 0-540,0 0-304,0 0 100,0 0 112,-24-29 137,11 29-53,-4-3-140,1 3-152,-5 0-136,5 3-60,-5-2 36,12 3 136,-9 0 0,9 1-112,2 1-96,-4 1 8,2-2 16,6 1-28,-4 3 16,4 0-16,0-2-48,3 6-40,0-4 44,0 3-44,0-2 4,0 1 0,0-1-4,0 2-8,0-1-56,3 4-8,-3-1-32,3 1-16,-3-1 48,0 3 64,0 1 244,-3 0-84,0 0-64,3 1 4,0-1 92,0 1-32,0-4 24,-8-1 20,8-1 40,0-1-60,0-3-172,0-3-12,8 1-40,-8-6-84,0 2-324,0-1-212,0-2-232,0 0-176,0-5-344,0 2-1141,0-4-2619,0-2-1781</inkml:trace>
  <inkml:trace contextRef="#ctx0" brushRef="#br2" timeOffset="0.99">27127 15941 3404,'0'0'8073,"0"0"-5657,0 0-1212,0 0-916,0 0-12,27 15 432,-18-13 377,2 1-73,-1-3-284,0 0-288,7 0-232,-11 0-144,4-3-64,-4-1-112,-2-2-156,7-1-64,-11 4-260,6-4 24,-6 3 208,0-2 140,0-3 56,0 6-196,-10-6 100,3 5 36,-3-3 59,0 1 165,4 3 80,-5 0 109,1-1 7,1 4 168,-2 0 256,4 7 196,-2-4-212,9 5-176,-10 3-124,10-1-8,-8 3-28,8 0 48,0 1-24,0 1-72,0-3-108,0-1-112,8-2-136,-2 4-228,4-6-148,0 1-160,1-3-188,8-2-240,-8-3-421,5 0-1007,-6 0-2740,10-3-1557</inkml:trace>
  <inkml:trace contextRef="#ctx0" brushRef="#br2" timeOffset="0.99">27408 16049 3284,'0'0'10057,"0"0"-7589,0 0-1835,0 0-549,0 0 92,0 0 696,20 30 152,-14-28-64,-3 1-152,-3-3-236,0 0-136,0 0-20,8-3-64,-5-1-148,-3 0-120,7-3-32,-7-1 32,3-2 12,3-1 36,-6 1-32,0-5 44,0 2 48,0-1-24,0-3 28,0 3-40,0 1 148,0-1 92,0 4 28,0 0-88,4-1-168,-4 2-120,0 2-48,0-2-48,4 3 0,-4 1-24,0-1-12,0 4-72,6-2 0,-2 0 8,-4 4-32,9-4-24,-9 4-84,10-2-16,-2 2 64,-5 0-4,6 0 28,-2 0-64,4 2-48,-5 0-96,1 0-168,-4-2-264,7 4-440,-3-4-692,-4 3-461,4-2-1631,-4-1-1329</inkml:trace>
  <inkml:trace contextRef="#ctx0" brushRef="#br2" timeOffset="0.99">27752 15941 9805,'0'0'4976,"0"0"-3744,0 0-1004,0 0-212,0 0 321,0 0 335,0 0 344,0 0 92,31 7-276,-22-7-332,-6 0-208,4 0-160,0-1-132,3-5-100,0 4-8,-4-1 36,5-4-88,-8 1-36,4 0 40,3-1-200,-10-1 52,0 2 120,0-3-16,0 2 56,-7 0 8,4 1-12,-7 1 88,-7 1 60,7 4 0,0 0 344,-4 2 208,2 3 20,2 1-120,-7 3-148,7-2-84,-1 2-48,5 2-28,-4-1-8,3 2-52,4-2 12,-4 1 36,7 0-20,0-4-16,0 4-48,7 0-48,-4-3-8,4 2-88,3-1-76,-4-1-116,5-1-68,-1 0-80,-1 0-88,2-4-124,5 5-124,-6-7-20,-3 4-224,3-2-373,-3-1-215,2-2-1116,-4 0-4137</inkml:trace>
  <inkml:trace contextRef="#ctx0" brushRef="#br2" timeOffset="0.99">27993 16039 6169,'0'0'5728,"0"0"-4156,0 0-1012,0 0-472,0 0 104,0 0 276,0 0 388,0 0 401,0 0-189,0 0-452,0 0-308,-10-2-224,10-1-8,3-3-76,4 3 12,-7-3 48,6 1 28,-6-3 20,11 0-44,-1 0 8,-4-5-20,5 3 44,-8-5 64,14 1-28,-11-1 76,5 1 88,-2-4 32,8 8 52,-7-2-16,0 3 60,-7 3-84,4 4-108,-7 1-76,3 1-152,-3 0-4,4 3-232,-4 5 148,0 7 84,0 2 268,-4 4 60,1 0-64,3 1-264,-10-1-132,10-2-52,0-3-32,-6-2 60,6-3 32,0-2-56,0 0-548,6-3-260,-6-5-164,10 1-400,-7-2-1229,1 0-2351,6-8-2565</inkml:trace>
  <inkml:trace contextRef="#ctx0" brushRef="#br2" timeOffset="0.99">28364 15898 4244,'0'0'8341,"0"0"-6561,0 0-1536,0 0-232,0 0 88,0 0 392,0 0 100,0 0 37,-16-29-41,13 27-276,-4 2-52,-4 0 36,5 2 40,-4 2 144,-1 4 108,5 0-36,-4 1-60,7 3-68,-4 1-32,-3 0-88,6 1-36,1 3-76,3-5-20,0 3-4,0-3 12,0 1-20,0-4-28,3 6 0,1-9-20,6 3-28,0-3-36,6 2-36,-5-5 0,5-1-12,5 0-72,-12 0-244,9-2-60,1 0 36,-12-4-240,3 0-248,0-5-336,-3 2-524,-4-6-1381,4 4-3919,-3-7-721</inkml:trace>
  <inkml:trace contextRef="#ctx0" brushRef="#br2" timeOffset="0.99">28528 15956 612,'0'0'14205,"0"0"-9996,0 0-3389,0 0-808,30 5 52,-19-5 80,5 0 236,-9-3 192,3-1 148,0 0-260,0-2-192,-4 0-172,5-3-96,-8-2-152,4 2-124,-4-4-88,0 0 12,-3 1 36,0-1 72,-3-1 60,0 3 80,-4 3 104,4 4 12,-8-3-8,5 7 0,2 0 116,-2 0-12,-4 3 88,0 2 108,3 2 60,-9 4 4,12 0-104,-3 0-32,-3 0-40,7 5-8,-3-1-40,2-1-24,-3 4 12,7-4-32,0 3-28,0-3-28,-3 1-44,3-1-60,0-1 48,0-1-52,0-1 56,3-3-48,-3 2 56,11-2 112,-2-1-112,1 0-144,1-1-264,5-5-68,-9 4-56,13-5-124,-4 0-232,5 0-684,-5 0-945,1-5-2607,-4 4-2025</inkml:trace>
  <inkml:trace contextRef="#ctx0" brushRef="#br2" timeOffset="0.99">29193 15579 3320,'0'0'52,"0"0"5321,0 0-3137,0 0-632,0 0-496,0 0-396,0 0 184,0 0 8,0 0-123,0 0-497,-3-4 360,-3 8 12,6 4-52,-4 3 8,1 6 172,-3 6 272,-5 4-108,8 4-176,-4-1-180,4 7-156,-3-7-76,2-1-104,-3-3-52,7-5-48,-3-3-68,-4-3-88,7 0 0,0-5 0,0-1 84,0-6-72,0 2-12,0-2 0,0-3 4,0 1-4,0-1-8,0 0-64,0-1 0,0-5 12,7 1-132,-4-6-184,-3-2-8,11-1 0,-2-1 44,-2-1 24,-4 1 76,8 1 8,-5 1 64,1 2-24,-1 1 20,-3 5 76,8-1 36,-1 3 48,-4 3-72,4 0 32,1 0 52,-8 2 16,0 1 104,7 6 60,1-2-32,-5 3-16,-2 0 24,2 1 52,-3 1-28,4 1-36,-7 0-32,0-4-4,3 4-36,-3-3 0,0-1 24,-3 1 0,3-2 0,-7 0-8,7-3 8,-3 1-12,-3 1-12,2-4 0,-2-1-64,-5 4-8,11-6 0,-10 1-8,4-1-4,-1 0-36,-3 0 44,0 0-44,0-1 0,-1-5-24,2 4-24,5-1-4,-5-1 28,6 1 0,-8 1-24,11 0-84,-7 0-4,7 0-8,0 2-36,0 0-136,0 0-144,0-2-200,0 1-520,7-2-1472,4-2-9,-2 2-2975,-2-2-1289</inkml:trace>
  <inkml:trace contextRef="#ctx0" brushRef="#br2" timeOffset="0.99">29442 15851 2824,'0'0'6365,"0"0"-4145,0 0-1208,0 0-256,0 0 704,0 0 280,0 0-283,0 0-457,0 0-448,0 0-272,0 0-120,26 6 0,-16-9 24,-3 1 24,-4-2 60,3-2-24,-6 2-12,5-3-28,1 1 52,-6 0-48,0 0-16,0-3-44,-6 5-40,1-3-24,-1 4 12,3-2-20,-4 1 20,-3 2-24,7 0-60,-8 2 0,5 4-4,0 0 52,-4 6 148,-1 3 104,5 0 184,2 1-96,-2 2-124,3 0-96,-5 0-60,8-1-36,0-1-84,8-1-64,-5 0-80,7-3-36,-1-2-24,2 1 36,2-6 8,-3 2-116,10-2-76,-10-3-84,10 0-108,-7 0-136,5-6-232,-5 4-408,4-1-780,-7-4-1693,-4 5-2067,4-6-1777</inkml:trace>
  <inkml:trace contextRef="#ctx0" brushRef="#br2" timeOffset="0.99">29655 15735 9129,'0'0'5552,"0"0"-3851,0 0-805,0 0 72,0 0 456,0 0-104,0 0-312,0 0-304,0 0-232,0 0-72,0 0-88,30 20-44,-20-19-52,1 4-96,5-3-24,1-2-52,-4 0-44,4 0-84,0 0 12,3 0-84,-10-2-316,7 0-252,-4-1-184,0 3-100,-5 0-336,-5 0-708,3 0-893,-3-1-2179,4 1-1357</inkml:trace>
  <inkml:trace contextRef="#ctx0" brushRef="#br2" timeOffset="0.99">29776 15615 3064,'0'0'4517,"0"0"-1877,0 0-964,0 0 124,0 0 260,0 0-7,0 37-245,0-21-328,0 4-280,-3 4-232,-1-1-120,4 5-124,-7-3-160,4 1-132,3-2-140,0-5-136,-7-1-156,7-4 0,0-1-120,0-3 0,7-4-24,-7 1-136,0-3-116,0-2-76,0-2 40,0 0-28,0 0-72,0 0-84,0-4-76,0-5-512,-7 1-816,7-4-1793,-3-3-947,-4 5-1453</inkml:trace>
  <inkml:trace contextRef="#ctx0" brushRef="#br2" timeOffset="0.99">29959 15838 3252,'0'0'11569,"0"0"-9432,0 0-1861,0 0-164,0 0-76,0 0 560,0 0 328,0 0 340,0 0-216,11 35-296,-11-22-328,0-1-252,3 2-128,1-3-44,2 2-12,-3-2-36,8-4 48,-5 0 0,-2-1 8,5-5 4,9 1 60,-12-2 36,14-3-36,-10-3 4,7 1-68,-7-3-8,3-1-12,-3-1-76,-7 2 76,8-3-120,-5 1-24,-2-3 32,-4 1 4,0-1-60,0 3 44,0 0 40,0 1 96,-4 1 8,-2 4 40,6 2 0,0-3-44,-3 5 4,-5 0-8,8 0-12,0 0 0,-3 5 12,-3 1 208,6 0-16,0 3-80,0 2-56,0-2-56,0 4-88,0-3-20,9 1 24,-9-3-12,8 2 24,-5-1 72,7-1 8,-1-1 88,2-4 60,-1-1 4,3 4-28,-2-6-12,5 0-12,-3 0 16,1-3-28,-4-2-36,7 2-56,-4-2-4,4-1-4,-11-1-44,4-1-48,0-2-160,-3-1-60,-3-1 136,2-3 48,-6-1-112,0-1-168,0 2 56,0 1 220,0-1 136,-6 5 108,2-1 28,-3 3-16,4 4-8,-4 0 20,7 2 64,0 2-52,0 0-104,0 0-40,-3 0 0,3 4 48,0 1 124,0 3-132,0-1-40,3 0-132,-3 1-124,7-1-60,-4 0-160,4-2-132,-3-1-116,2 1-172,4-4-188,-7-1-361,4 0-1071,0 0-2556,-7 0-1733</inkml:trace>
  <inkml:trace contextRef="#ctx0" brushRef="#br2" timeOffset="0.99">30451 15833 3420,'0'0'9165,"0"0"-7841,0 0-1208,0 0-104,30 0 988,-20 2 1173,-2-2-249,-2 0-528,4 0-480,-4 0-444,-3 0-168,8-2-24,-4 2-28,2-2 16,2 0-28,-11-2-44,7 1-132,-7 2-64,6-3-8,-3 0-64,-3-1-28,0 1-32,0 0 24,-9-3-12,9-1 8,-7 4 28,-4-2 24,5 2-36,-4-1 84,-1 5 4,2 0 8,-1 0 108,4 5 88,-5 3 80,1 1 40,4 3-76,-4 1 40,6-1-40,-3 3-48,7-1-48,0 1-36,0-1-108,0-1-24,0 0-108,11-4-72,-5 0-72,4 0-88,0-6-48,1 2-48,-5-2-120,13-3-268,-8 0-348,5-6-1076,-2 3-2385,-4 1-2835</inkml:trace>
  <inkml:trace contextRef="#ctx0" brushRef="#br2" timeOffset="0.99">30725 15833 10277,'0'0'4408,"0"0"-4408,0 0-572,0 0-968,0 0 1540,0 0 1120,0 0 300,0 0-35,0 0-401,0 0-388,0 0-300,8-19-160,-5 24-76,3-3 236,4-1 160,1-1 92,-5 3-108,1-3-220,-4 0-120,7 0-96,1-4-4,-5 2-44,-3-3-140,4-1-108,-7 0 84,0-1 48,0 2 72,0-4-44,-7 1 68,4-1 52,-7 1-48,3 2 60,-3 0-48,0-1-40,4 5 88,-5 2 208,1 0 220,4 2 88,-5 7-140,11 0-68,-10 2-80,10 2-20,-3 1 0,3 4 20,0-4 52,0 3-48,3-1-64,4-1-60,-4-2-108,5-1-52,1-1-140,1-2-112,1 0-12,-5-4-84,4 2-100,0 1-72,1-5-52,5-1-124,-7 0-720,-1 0-1205,2-2-1379,-1 0-3373</inkml:trace>
  <inkml:trace contextRef="#ctx0" brushRef="#br2" timeOffset="0.99">31023 15896 4668,'0'0'10569,"0"0"-8412,0 0-1401,0 0-520,0 0 280,-7 31 196,7-27-64,0 3-100,0-6 12,0 1-120,0-2-184,0 0-112,0 0 0,0 0 40,0 0 104,0-2 112,7-5-108,-7 2-124,11-5-60,-5 0-68,-3-1-40,7-2-4,1 3 0,-1-5 4,-1 1-72,2-1 0,-1 0 12,-1 1 60,1-1 40,1 5 56,-8-1 96,7 3 40,-4 7-16,-2-2-84,0 3-24,-4 0-48,10 4-56,-10 3 68,9 3 64,-2 2 116,-4 5 132,8 0-96,-5-1-176,4 3-40,-4-2-28,2-1-44,-5-3-132,7-1-40,-4 1 52,-2-2 0,6-3-60,-3 0-192,3-2-112,-4-2-156,5 1-84,-1-4-76,-4 1-160,-3-2-488,4 0-1576,-7-3-2981,0-6-3660</inkml:trace>
  <inkml:trace contextRef="#ctx0" brushRef="#br2" timeOffset="0.99">21354 16656 1384,'0'0'8605,"0"0"-6453,0 0-1180,0 0-388,0 0-36,0 0 160,7-29 124,-7 25 21,0 0-81,0 1-100,0-1 16,0 4 12,0 0-88,0 0-136,0 0-156,0 0-176,0 2-80,0 5 68,0 5 172,0 5 316,0 3 156,0 6-232,0 3-184,0 0-104,0 1-52,-4-7-48,4 5-96,0-7-60,0-1-120,0-2 24,4-3-48,-4-3 36,0-4 8,0 1 40,0-6 12,0-1 0,0 0-156,0 1-172,7-3-48,-7 0-96,0-5-112,3 1-464,-3-3-1112,0-2-2493,0-2-2995</inkml:trace>
  <inkml:trace contextRef="#ctx0" brushRef="#br2" timeOffset="0.99">21645 16749 3840,'0'0'6201,"0"0"-4245,0 0-536,0 0-188,0 0 40,0 0 81,0 0-237,0 0-428,0 0-268,0 0-104,0 0-20,-34-16-28,22 20 60,-6 5 100,5-1 80,-4 2-56,4 3-52,-1-1-12,8 1-40,-4-1-80,7 1-28,-4 0-60,7-1-92,0-2-88,0 1-72,0-3-84,10-1-12,0-1 24,-4-5 44,5 4-8,-1-5 60,-4 0-24,5-5-12,5 1-36,-6-2-4,1-3-44,-2-1 24,1 4-28,-3-4-8,3 0 8,-10-3 52,10 4 0,-10-2 56,6 6 28,-2-2 36,-4 4 148,0-2 68,0 5 40,0 0-104,0 0-148,0 5 0,-4 1 228,4 2 108,-6 4 20,6 3-44,-10-1-112,10 1-96,0-3-92,0-1 24,0-1-40,0-2-136,7-1-104,-4-5-124,7 0-168,0-2-220,0 0-244,3-5-516,-2-2-1360,5-4-3181,-5 3-2552</inkml:trace>
  <inkml:trace contextRef="#ctx0" brushRef="#br2" timeOffset="0.99">21793 16825 10213,'0'0'5772,"0"0"-4631,0 0-993,0 0-136,-11 31 636,11-25 412,0-2 188,0-1-188,0-1-232,0 0-200,0-1-168,0-1-96,6 0-100,-6 0-20,5 0 8,1-1 0,-3-1 40,4-3 68,-4-1-36,0 0-156,4-1-60,-3 2-32,6-4-32,-10 1-40,10-1 0,-10 0-4,6 4 0,-3-2 8,-3 4-8,8-2-4,-8 5-44,3-2-76,-3 2-68,7 2 60,-7 4 12,9 1 120,-9 0 116,7 4-20,0-2-96,-4 0-84,7 2-12,-3-4-36,-4-1-192,8-2-124,-5-2-32,4 1-52,-4-1-112,5-2-192,-1 0-584,0-5-1136,-4 5-3197,5-6-1196</inkml:trace>
  <inkml:trace contextRef="#ctx0" brushRef="#br2" timeOffset="0.99">22116 16814 14161,'0'0'4637,"0"0"-3909,0 0-728,0 0 0,0 0 132,0 0 544,-36 7 344,29-6 76,-3 4-348,0 1-348,3 1-244,-3 3-156,1-2-40,9 3-44,-5 0-24,-1-2 24,6 0 8,0-2 4,0 0-96,6-1-100,-1-1-68,4-3 68,-2-2 124,3 0 20,0-4 16,3-3 24,1 2-4,-4-6-56,6-2 60,-2 2-28,-1-3-44,8-1-64,-12-1 36,1 0-60,7-4-192,-7 0-80,-7-4-220,1 4-252,3-3-68,-4 2 115,-3 4 625,0 1 316,0 5 732,0 6 429,0-1-61,0 6-312,0 0-236,0 0-164,-3 6-32,-4-1 180,3 8 120,1 1 12,-3 7-16,-4 2-48,7 2-144,-5 2-160,8 1-132,-3-6-128,3 0-40,0-2-144,0-3-24,0-5-36,0 1-88,0-6-228,0 0-120,3-3-160,-3-2-280,0-2-856,0 0-945,0-2-2695,0 0-2461</inkml:trace>
  <inkml:trace contextRef="#ctx0" brushRef="#br2" timeOffset="0.99">22766 16752 572,'0'0'5101,"0"0"491,0 0-3668,0 0-832,0 0-356,0 0-68,0 0 37,0 0-57,0 0-64,0 0-124,-21-15-104,18 15-120,-4 0-76,1 0 24,-1 4 24,-3 3 64,0-1 68,0 3 52,0 1-36,0 2-76,3 1-12,-2-4-28,1 6 4,5-2-48,-4-1-88,7-1-96,0 0-12,0 0-60,7-3-12,-4-1-64,8-2 4,-1-3 36,-1-2 32,5-2-8,-4-4-48,6-3-52,1-3-36,-7-1 64,7-2 72,-7 1-136,0-1-60,-7-1-28,5 0 52,1-2-16,-9 1 176,0 5 36,4 0 48,-4 2 148,0 3 108,0 3 100,0 2-64,0 2-132,0 0-160,-4 0-80,4 0 4,0 6 76,0 1 208,-6 4 72,3 2 100,3 4 44,-8 2-48,8-2-108,0-2-64,0 5-56,0-7-148,0-1-36,8-2-28,-5-1-104,3-4-148,-6 0-132,7-3-112,-1-2-272,-3-2-244,8-3-768,-1-5-2741,-4 6-3576</inkml:trace>
  <inkml:trace contextRef="#ctx0" brushRef="#br2" timeOffset="0.99">22946 16821 7777,'0'0'6828,"0"0"-4927,0 0-1289,0 0-476,-10 26 348,10-17 492,-3-5 116,3 2-116,0-3-100,3 1-280,-3-3-244,0 5-160,7-5-80,-4-1-40,-3 0 60,6 0 48,-1 0 4,-5-5 68,6 0 28,-3-2-28,4-1-84,-4-3-168,3 1 0,-2-3-84,3-2-12,-4 3-24,1-2-12,2 1-28,-3 1-8,7 2 36,-10 3 12,11 1 32,-11 2-20,6 1 12,-2 3-24,5 0 120,-1 5 72,2 1 84,-4 3 64,4-1 8,7 4-48,-7 0-60,4 2-8,-5-4-28,4 2-24,-2-4-60,-4 1-84,2-4-48,-5 1-16,2-3-164,5-1-100,-11-2-192,0 0-232,0 0-336,0 0-308,-7-2-1036,3-1 59,-2-3-4275,2 3-621</inkml:trace>
  <inkml:trace contextRef="#ctx0" brushRef="#br2" timeOffset="0.99">23451 16789 1760,'0'0'10957,"0"0"-8053,0 0-1699,0 0-845,0 0-136,0 0 224,0 0 232,-30 0 292,30 0-32,-10 3-220,0-3-260,7 0-168,0 1-108,-15 1-88,9 1 0,-1 3 12,7-3-8,-5 4 32,-2 0 0,1-1-8,9 3-76,-4-1-44,1 0-4,3-4 0,0 4-48,3-3-52,1-1-44,5-1 0,1-3-16,1 0 16,-1-3-52,6-4-8,1-3-100,-1-1-12,-2-3 12,2-1 60,2 1 0,-9-4-232,9-3-124,-9-3-152,1 4-88,1-8-368,-5 2-377,4-1-435,0-3-252,-10 1-420,7 4 636,-4 2 2056,-3 3 64,0 5 1692,0 6 680,0 6-260,0 3-632,-3 0-796,-4 7 96,7 6 177,-10 8 35,7 2 20,-4 8-20,1 0-148,-2 4-80,5 1-52,-3-2-208,2-3-132,4-6-168,0-3-164,0-8-104,0 4-48,4-10-148,2 1-212,5-4-152,-11-2-156,3-3-148,0 0-284,-3-5-896,7 0-2605,-4-2-2591</inkml:trace>
  <inkml:trace contextRef="#ctx0" brushRef="#br2" timeOffset="0.99">24380 16629 2916,'0'0'7177,"0"0"-4645,-29-6-620,18 6-552,-8-2-267,12 2-41,-13 0-100,3 0-180,7 2-148,-3 0-284,2 0-228,2 1-112,-1 0-60,7 0-72,-5 0 48,8-1-112,0 2-88,0 1 40,8 1 84,1 0 100,1 2 52,7 1 8,0 1 0,-3-2 0,12 1-60,-12 0-16,-2 1-56,9-2-40,-5 3-64,-8-1 4,1 2 232,1 0 0,0-1 208,-10 2-120,7-1 32,-7-1 116,0-1 80,0 0 64,-7 1 0,4-3-4,-4 1 4,-3-1 8,1 0 100,1-2-4,-2-1-108,-6 0-100,5-1-20,2-3-64,-1 1-60,3-2-36,-3 0-92,0 0-4,4-2-84,2 2-72,-3-1 0,7-3-76,0 2-8,0 2-52,0-1-96,0-1-228,7-3-408,-3 4-260,2-5-840,4 1-2293,0 2-2171,-6-3 307</inkml:trace>
  <inkml:trace contextRef="#ctx0" brushRef="#br2" timeOffset="0.99">24568 16771 2692,'0'0'8485,"0"0"-6449,0 0-1244,0 0-440,0 0 132,0 0 344,0 0 105,0 0-197,0 0-240,0 0-424,0 0-72,10-8-4,-3 5-8,0-1 12,3 0 76,-7 0 48,8 0 60,-2-3-48,7 1 12,-12 0-36,0 0-104,6-3 0,-4 5-4,-3-3 52,-3 4 4,0-4-60,0 3-76,-3 0-8,-3 0 84,2-3 0,-2 5 8,-2 1 64,-8 1 52,2 0 96,5 3 172,-8 4 344,10 4-116,-3-2-8,0 6 44,1 2-40,1 2-84,-2-3-120,7 4-100,3-4-56,0 0-64,0-1-24,3-2-108,4-1-52,-4-4-8,8 1-4,-1-2-68,-1-2-60,2-1 0,2-2 0,-3 1-148,1-3-44,5 0-100,-3-3-108,1 1-136,-5-2-220,-2 4-284,4-4-732,-2 3-1977,1 1 1029,-3 0-2852,0 0 163</inkml:trace>
  <inkml:trace contextRef="#ctx0" brushRef="#br2" timeOffset="0.99">24987 16719 1368,'0'0'5129,"0"0"-2377,0 0-624,0 0-588,-24-22-216,14 19-88,-1-2-127,2 1-177,-4 0-76,-1 0-132,-2 2-96,2 2-128,-3 0-48,8 0 0,-9 2 44,9 2 28,-2 4-76,4 0-120,-2 3-76,9 1-60,-4 3-44,4-1-16,0 1-36,4-1-84,-4 3 60,9-5-60,2-1-12,-1-2-60,6-1-72,-8-1-24,1-4 44,8-1 40,-7-2 72,3 0 0,0-2 12,-2-3 36,-1 0-48,-1-3-56,-1 2-52,2-4-84,-1 1-136,-5-4 0,-1 1 40,4-1 8,-3-2-60,-4 3 120,6 0 60,-6 2 60,3 1 100,-3 5 124,0 1-4,0 3-72,0 0-48,0 5 4,0 1 32,0 7 340,0 1 52,0 5 20,0 2-36,7-3-16,-4 3-20,5-4-36,-5 0-172,7-5-96,-4 0-60,0-1-12,5-2-48,-1-3-132,0-4-160,0-1-240,-3-1-220,3 0-168,-10-1-352,6-6-816,-6 1-1937,0-3-1663,0 2-1829</inkml:trace>
  <inkml:trace contextRef="#ctx0" brushRef="#br2" timeOffset="0.99">26073 16660 404,'0'0'8405,"0"0"-5821,0 0-1088,0 0-564,0 0-160,0 0 48,0 0 52,0 0-171,0 0-145,0 0-184,0 0-196,-20-12-68,11 9-56,-2-1 20,4 2-72,-13 1-60,4-1 60,3 2 0,-4 0 12,-1 2 60,2-1 16,-4 5 24,7-1 108,0 1 28,-5 3 120,9-2 120,-2 2 184,1 1-96,4 3-164,-1-2-36,4-3-72,3 4-100,0-1-92,3-3-112,4 2-8,-1-1-52,4-4 44,1 2 8,5-3-4,4-1 12,-7-3 8,1-5 4,3-4-12,3-3-96,-4 0-36,2-5-36,-6-1-52,6-4-60,-5 2-24,1-3 84,-5 2 52,-2-2-164,3-2-68,-7 0 56,4-1 12,3 3-24,-10-3-208,3 2-68,1 0 200,-4 4-16,0 0 88,0 9 220,0 0 140,0 4 312,0 5 224,0 2-240,0 0-296,0 2 52,0 7-16,0 3 448,0 7 388,0 6-24,0 3-164,0 4-76,0 0 24,0 1-24,0-4-172,0-4-196,0-1-168,0-8-72,0 0-12,0-5 4,0-1 0,6-3-40,-3-4-132,-3 0-148,0-1-192,0-2-112,0 0-112,0-2-108,8-3-612,-8-3-1517,0-2-3247,0-1-41,0-5 3313</inkml:trace>
  <inkml:trace contextRef="#ctx0" brushRef="#br2" timeOffset="0.99">26251 16641 2584,'0'0'248,"0"0"4813,0 0-2989,3 27-412,-3-16-212,0-1 28,0 0-28,0-1-195,0 0-213,-3-3-152,3 0-164,0 0-164,0-4-108,0 0-100,0 3-84,0-5-36,0 0-16,0 0 88,0 2 132,0-2 96,0 0-72,0-2-96,0-3-112,3 3-120,-3-6 48,0-1 16,0-1-16,0 2-48,0-5-48,0 3-36,0-4-48,0 1-4,0-1-68,0-1 12,0 2 12,0-1 0,0 1 36,-3 1 0,-4 1-60,7 3 24,0 1-24,0 2 60,0-1-76,0 3 80,0 1-40,0-2 0,0 4 36,0 0-36,0 0-12,0-2 0,0 2-72,0 0-12,0 0 48,0 2-40,10 0 28,-10 2 24,10 3 80,-1-2-44,2 1-12,-1-1-24,3-1-244,-2 0 4,-2-4 20,1 3-24,7-3-24,-10 0-108,-1-5-124,5 3-148,-8-2-128,4 2-384,-7-1-421,0-1-479,0 2-836,0 1-1280,-7-1 967</inkml:trace>
  <inkml:trace contextRef="#ctx0" brushRef="#br2" timeOffset="0.99">26482 16608 12,'0'0'11373,"0"0"-8117,0 0-2020,0 0-820,0 0 121,0 0 643,0 0 40,0 0-364,0 0-208,0 0-112,6 15 12,-6 0-52,0-3-84,7 3-108,-7-1-124,0-2-96,3-1-84,-3-3-40,0 1-44,0-3-24,0-2-244,0-2-192,6 0-88,-6-2 0,5-2 156,-5-4-220,9-2-584,-9-5-845,7 0-743,-7-1-1784,3-3 535,-3 5 1093</inkml:trace>
  <inkml:trace contextRef="#ctx0" brushRef="#br2" timeOffset="0.99">26504 16429 5501,'0'0'8136,"0"0"-5468,0 0-1583,0 0-689,0 0-136,0 0 100,0 0-64,0 0-296,0 0-112,0 0-296,0 0-184,5 17-116,-5-10-325,0 4-619,0 0-1340,0-1-3057</inkml:trace>
  <inkml:trace contextRef="#ctx0" brushRef="#br2" timeOffset="0.99">26612 16578 9129,'0'0'4812,"0"0"-3900,0 0-760,0 0 224,0 0 440,0 0 509,0 0 11,0 0-320,0 0-292,7 25-200,-7-12-124,3 0-48,0-1 24,-3 5 60,0 0 60,7-3-120,-4 1-88,-3-2-92,11-1-140,-11-2-56,6-1 0,4-3-4,-7 0 4,8-2-96,-5-2-88,1-2-152,2 0-208,-2-3-232,4-4-208,-8-1-384,3-1-984,-2-4-2121,2 4-1327,-3-9-1149</inkml:trace>
  <inkml:trace contextRef="#ctx0" brushRef="#br2" timeOffset="0.99">26802 16493 1528,'0'0'9309,"0"0"-6581,0 0-1396,0 0-300,0 0 273,0 0 55,-3 36-96,-4-22-140,4 3-164,-3 2-184,2 2-124,-3 0-108,4-3-60,-4 1-112,4 0-128,-4-5-76,7-1-124,-6-2-44,6-1-72,0-4 0,0 0-12,0-4 0,0 0-148,0 1-176,0-3-184,0 0-156,0 0-248,0-3-328,0-1-948,0-2-2293,0-2-2823</inkml:trace>
  <inkml:trace contextRef="#ctx0" brushRef="#br2" timeOffset="0.99">26843 16630 2916,'0'0'8921,"0"0"-6877,0 0-1308,0 0-232,0 0 412,29 0 613,-21 0-37,-2 0-244,4 0-404,0 0-432,0-1-240,0 1-40,0-4-72,1 2-60,-5-2-8,4-1-64,-10 3-76,11-2-104,-11-1-224,0 2-12,0-1 160,0 0 72,0-1 20,-5-1 68,-1 3 44,-4-3 48,4 3 64,-5-1 12,1-1 0,-6 3 52,5 0 8,1 2 12,1 0 260,1 4 180,8 1 16,-10 2-92,10 2-48,-6 4-24,6 0-12,0 3 12,0 0 36,0 3 96,0 0-108,6-2-184,4-1-96,-10-1-60,8-1-48,-2-4 0,-3 1-4,7-5-68,-3 1-204,-3-2-76,6-2-60,-1 0-96,-2-3-220,4-3-256,-5-1-504,4-5-1020,-4 1-2229,-1 0-2624</inkml:trace>
  <inkml:trace contextRef="#ctx0" brushRef="#br2" timeOffset="0.99">27217 16534 10257,'0'0'5124,"0"0"-4152,0 0-891,0 0-73,0 0 408,0 0 408,0 0 284,-33-3-148,23 6-312,-1 3-284,2-1-96,-4 2 0,2-1 24,1 1 60,1 0 48,5 2 12,-3-3-96,3 1-136,-2-1-96,6 1-36,0-4 4,-3-1-44,3 5-4,0-5-4,0 0-4,0 2-8,0-2-40,0-1-8,3 2 12,-3 0-24,0-1 0,0-1 12,6 1-24,-2 2-12,3 1-64,-3-3-56,2 4-40,-3-2-36,7 1 100,-4-2-28,2 2 36,2-1 112,-4-2 60,-3 5-36,4-4 0,-3 2-24,-4-4 72,7 4 72,-7-1 72,0 0 40,3 1-64,-3 0-60,0 1-52,0 1 8,0-1-4,-3 3 48,-4-3 12,7 3 36,-11-4 40,8 5-4,-3-3 12,-4 0 4,2-1 32,8 0 28,-9-3-28,2 1-12,-2-1-32,9-1-40,-4-2-108,-3 0-36,7 0-184,-4 0-128,-2 0-100,6-2-24,0 1-16,0-5-288,-3 3-460,3-1-660,0-1-961,0 3-2631,0 1-417</inkml:trace>
  <inkml:trace contextRef="#ctx0" brushRef="#br2" timeOffset="0.99">27762 16638 1548,'0'0'7457,"0"0"-4965,0 0-824,0 0-676,0 0-172,0 0 160,-33-11 101,26 9 11,-3 2-20,0 0-140,0 2-128,0 1-136,1 5-144,1-3-160,-2 4-136,1-1-20,2 2-40,3 1-24,-3-3-36,7 2-56,0 1-52,0-2-60,7-2-12,-3 0-24,6-1-72,-4-1-4,4-1 28,-2-4 24,8 0-28,-3-4-56,-3-3-52,7-1 28,-11-1 56,5-1 28,-1 2 20,-1-3-32,-1 1-4,-5-1-72,4 1 12,-4 2 172,3-3 48,-6 6 112,0-4 8,0 5-36,0 0 76,0 4-12,0-3-104,0 3-40,0 5 52,0 1 212,0 5 180,-6 1-36,3 5-48,3-1-48,0 3-16,0-1-8,0-1-16,0-2-44,0-3-100,3 1-48,3-6-12,-6-2-72,10-1-52,-10 1-140,4-5-136,-1 0-92,4 0-64,-4-3-172,-3-3-180,7 2-312,-4-4-544,-3-1-709,0 1-1711,0 2-1776,0-4-305</inkml:trace>
  <inkml:trace contextRef="#ctx0" brushRef="#br2" timeOffset="0.99">28676 16552 600,'0'0'8189,"0"0"-6133,0 0-948,0 0-416,0 0 60,0 0 304,0 0 4,0 0-79,0 0-173,16-29-64,-16 26-212,-7 2-100,7-2-152,0 1 4,-9 1 20,5-1-84,-6 2-84,-3 0-36,3 0-16,-7 0-12,7 2 4,-10 4 8,3 0 0,0 2 16,4 2 44,-4 1 88,4 2 72,0 1 256,5-1-4,-1 3-168,9-3-76,-4 3-92,4 1-76,0-3-72,4 1-12,2-3-52,5 1 4,-1-3-4,3-1-8,1-3-12,2 0-72,-2-3 0,2-1-36,1-2-40,-1-2-68,-3-3-76,5-1-8,-12-1-64,4 1-112,1 1-104,-2-4-116,-2 0-16,4 3-120,-11-4-196,3 4-569,-3-1-559,0 1-636,-3 4-1820,3 0-393</inkml:trace>
  <inkml:trace contextRef="#ctx0" brushRef="#br2" timeOffset="0.99">28866 16614 2568,'0'0'7373,"0"0"-5349,0 0-732,0 0-124,-10 31 308,10-18 149,-3-1-165,-1-1-224,4-1-344,0 3-456,0-5-240,0 0-152,0-3-44,0-1-8,4-2-104,-1 0 16,-3-2 12,0 0 0,10-2-100,-10-4-180,7 0-284,-4-3-220,-3-2-180,0 1-164,0-2-573,0-3-675,0 1-1812,0 4-553</inkml:trace>
  <inkml:trace contextRef="#ctx0" brushRef="#br2" timeOffset="0.99">28856 16442 4892,'0'0'5577,"0"0"-2845,0 0-1068,0 0-884,0 0-252,0 0 49,0 0 135,0 0-8,0 0-272,0 0-432,0 0-48,0-10-420,6 11-352,-6 3-117,0 3-43,0 2-376,0 0-1484,0 0-3745,-6-38 2021</inkml:trace>
  <inkml:trace contextRef="#ctx0" brushRef="#br2" timeOffset="0.99">28970 16710 7265,'0'0'6716,"0"0"-4948,0 0-1135,0 0-509,0 0 276,0 0 420,0 0 388,0 0-68,0 0-152,0 0-280,0 0-260,23 25-144,-12-29-64,-5-2 16,-3 0 56,4-1 208,-4 1 24,3-3-196,-1 1-140,1 0-88,-6-3-24,3 3 0,4-2-12,-7 1 12,0 2 0,0 0-12,0-1-36,0 1-48,0 1-8,0 1-64,0 0 0,0 1 24,3-1-60,-3-1-60,0 2-24,3-1-76,-3 0 4,0-2-48,7 3 20,-3-2 4,3 2-4,-4-1 76,3 2 36,-2 1 80,2-2 92,-3 4-40,5 0-24,-5 0 12,4 0 60,-4 0-4,0 4-8,7-2 0,-10 0-36,11-1 36,-11 1-48,9 1-40,-2-2 28,-4 2-232,8-3-60,-5 2-232,-3-2-512,1 0-664,-4 0-1077,0 0-2487,0 0-2177</inkml:trace>
  <inkml:trace contextRef="#ctx0" brushRef="#br2" timeOffset="0.99">29314 16523 3588,'0'0'8429,"0"0"-5401,0 0-1816,0 0-739,0 0-121,0 0 428,0 0 332,0 0-416,0 0-132,0 0-52,0 0-36,-20 29 24,10-14-16,0 1-12,4-1 12,-5-1 72,1 3-48,10-1-124,-3-3-128,0-1-88,3-1-60,0-1-48,0 1 36,0-3-48,3-1-44,0-4-4,4 3 0,-4-3-120,8-1-120,-5-2-64,4 0-56,0 0-124,1-2-96,1-2-192,1-2-248,-2-1-568,5 1-1084,-5-1-2005,-1 4-1995</inkml:trace>
  <inkml:trace contextRef="#ctx0" brushRef="#br2" timeOffset="0.99">29458 16601 116,'0'0'11973,"0"0"-8997,0 0-1880,0 0-956,0 0-140,0 0 525,-10 37 247,7-25 440,0 0 24,3 1-184,0 1-264,0-1-268,0 0-180,0-3-192,0 0-88,6-1-12,-6-4 108,10 0-52,0-1-104,0-2-96,-3-2 0,7-2-48,-1-2-16,3-2 52,-2-3 12,-4 1-172,7-3 16,-7 1 32,-4-3-156,4-3-28,0 3 52,-3-3-40,3-3-8,-7 2 8,4 1 8,-7-1 92,4 5-16,-4 3-28,0 1 80,0 3-104,-4 4-40,-3 1-348,4 0-953,-4 0-975,4 0-2088,-4 1-769</inkml:trace>
  <inkml:trace contextRef="#ctx0" brushRef="#br2" timeOffset="0.99">29773 16394 4560,'0'0'6361,"0"0"-3469,0 0-1300,0 0-988,0 0-87,0 0 83,0 0 56,0 0 88,0 0-8,0 0-84,3 30-68,-3-15-36,0 4-48,0-1-40,0 6 64,-3-1 104,-1 2 60,4-1-96,0 0-144,-7 1-124,4-5-48,3 1-48,0-4-140,0 0-88,0-3-48,0-4 44,3 1-44,-3-3-48,7-1-60,-7-5-288,0-1-172,0-1-120,0 0-172,4-1-328,-1-6-1564,-3 1-2425,10-9-4636</inkml:trace>
  <inkml:trace contextRef="#ctx0" brushRef="#br2" timeOffset="0.99">29950 16623 5032,'0'0'8625,"0"0"-6529,0 0-1463,0 0-497,0 0 152,0 0 260,0 0 24,0 0-8,0 0 52,0 0 172,0 0-20,-20 15-160,13-12-120,-3 6-124,3-1-36,1-1-100,2-2-96,-6 6-84,10-4-40,-7 1-8,7-2 0,0 0-144,0-4-96,7 5-28,3-5 24,-6-1 4,2-1-52,1 0 36,10-1-72,-7-3 108,3-3-36,4 1-184,-10-2 36,2-1 304,2 1 100,-1-2 0,-4-1-280,4 3 144,-7 1 136,5 2 220,-8 2 76,0 0 96,0 3-88,0 6-36,-8-1 280,5 6 12,-4-1-72,4 5-124,-3-1-100,6 1-104,0-2-160,0-1-68,0-4-4,0 2-204,0-1-708,0-3-212,9-4-188,-2 0-360,4-2-1441,-5-2-3939,14-6 271</inkml:trace>
  <inkml:trace contextRef="#ctx0" brushRef="#br2" timeOffset="0.99">30198 16554 16878,'0'0'4844,"0"0"-3840,0 0-808,0 0-188,0 0 112,0 0 192,29 6 196,-22-4 276,0 1-312,3-3-256,-1 4-136,2-2-80,5-1-72,-5 1-48,-5 2-84,11-3-292,-7-1-240,0 0-120,0 0-236,0 0-624,-3 0-1092,3 0-2117,0 0-2328</inkml:trace>
  <inkml:trace contextRef="#ctx0" brushRef="#br2" timeOffset="0.99">30298 16394 10677,'0'0'4968,"0"0"-3823,0 0-1141,0 0-4,0 0 384,0 0 400,0 0 252,6 35 4,1-27-232,-4 5-200,-3 1-100,0 4-60,7 0-72,-4 1-12,-3 2 84,0 1 288,0-1-340,0 3-284,-3-2 32,-4-1 60,7-3-108,0-1-96,-3 0-72,-4-2 12,7-1 56,0-4-56,0-2-84,7 3-160,-7-5-164,3-4-64,-3 3-120,7-5 20,-4 0-264,-3-5-800,11 0-1208,-11-4-2557,6 1-2140</inkml:trace>
  <inkml:trace contextRef="#ctx0" brushRef="#br2" timeOffset="0.99">30562 16623 8809,'0'0'8693,"0"0"-6057,0 0-1724,0 0-728,0 0-176,-11 31 88,5-23 124,6 0 36,-3 1-40,3 0-152,0-3-64,0 2-184,-7-2-300,7-2-576,0 1-312,0-3-336,0-2-725,0 0-1459,7-2-2373</inkml:trace>
  <inkml:trace contextRef="#ctx0" brushRef="#br2" timeOffset="0.99">30642 16408 8989,'0'0'7993,"0"0"-7869,0 0-124,0 0-1557,0 0-47,0 0-416,0 0-944,-17 29-208,17-24-873</inkml:trace>
  <inkml:trace contextRef="#ctx0" brushRef="#br2" timeOffset="0.99">30715 16569 12377,'0'0'5153,"0"0"-4089,0 0-884,0 0-176,-9 31 0,5-19 168,-2 3 136,2-1 160,0 1-16,-5-1-76,2 4-236,7-7-140,-3 5-148,3-6-20,0 0 20,3-1-48,-3-4 24,7 2 76,2-3 36,-5-1-28,0-3 80,6 0-76,-1 0 20,1-5 28,-2-4-12,1 4 36,1-4-64,1-1-56,-11-5-80,6 2-20,-6-1-64,0-1-24,0-1 60,0 3 0,0 1 160,-3-1 100,0 7 60,3-1 104,-11 6 208,5 1-300,2 0-72,-5 0-248,1 3-360,-2 2-337,1-1-367,9 3-756,-10-3-2564,6 3-1717</inkml:trace>
  <inkml:trace contextRef="#ctx0" brushRef="#br2" timeOffset="0.99">30843 16681 12925,'0'0'5329,"0"0"-4001,0 0-996,0 0-248,0 0 100,0 0 304,0 0 352,0 0 252,36-2-296,-32-2-276,2-1-228,2 2-148,-2-4-84,-3 1 48,7 0-48,1-3 24,-5 3 40,4-2-4,0 2-36,-3-3-36,3 2-48,0 4-72,-4-1 64,-3 2-64,5 2-100,-5 0-56,4 4-12,-7 1 228,9 2 0,-9 4-72,0-2 84,4 2 8,-1 0 136,-3-3-120,7 0-24,-3-1 0,-4-1 48,6-2-48,-3-1-72,-3-2-180,0 1-160,7-2-144,-4 0-160,-3 0-168,0-3-396,8-4-1044,-8 1-2393,0-1-2607</inkml:trace>
  <inkml:trace contextRef="#ctx0" brushRef="#br2" timeOffset="0.99">21625 17329 1528,'0'0'1732,"0"0"4461,0 0-4245,0 0-732,0 0-740,0 0 96,0 0 176,0 0 60,0 0-28,0 0-239,0 0-165,0-2 36,0 12 180,-4 4 140,1 8 336,3 7 28,-7 2-232,4 5-232,-3-1-136,3-3-84,3 0-12,-7-3-64,7-3-8,0-4-160,0-5-96,0-2-72,0-5 0,0-1-4,0-3-44,0-2 40,7-2-160,-7 0-292,3-2-72,-3-2-72,6-4-256,4-3-612,-10-3-1360,3-1-2489,1 3-2316</inkml:trace>
  <inkml:trace contextRef="#ctx0" brushRef="#br2" timeOffset="0.99">21836 17260 6521,'0'0'6020,"0"0"-4124,0 0-848,0 0-368,0 0-51,0 0-169,0 0-244,0 0-216,0 0-212,0 0-300,0 0-393,10-20-835,-10 23-340,0 4-484,0-2-500,0 2-1649</inkml:trace>
  <inkml:trace contextRef="#ctx0" brushRef="#br2" timeOffset="0.99">21815 17502 5733,'0'0'8356,"0"0"-6212,0 0-1083,0 0-33,0 0 436,0 34 48,0-18-152,0 0-260,-3 2-268,3-1-192,-3 1-220,3-4-140,0 1-160,0-3-120,0-4-40,0 1-8,0-4-12,0-2-16,0 1-152,0-4-192,0 0-148,0 0-44,0 0-68,3-1-164,-3-5-444,3-1-864,-3-2-705,0-4-1615,0 6-1316,0-11-129</inkml:trace>
  <inkml:trace contextRef="#ctx0" brushRef="#br2" timeOffset="0.99">22016 17339 1384,'0'0'9509,"0"0"-5693,0 0-2484,0 0-539,0 0-145,0 0 84,0 0 128,0 0 144,0 0-124,0 38-64,0-18-76,0 3-76,0 4-144,-3 2-84,-1 0-4,4 0-8,-6-1-16,3-1-12,3-4-20,0-5-184,0 0-108,0-4-84,0-4-4,0-1-68,0-3 12,0 0-24,0-6-96,0 3-232,0-3-116,3 0-100,3-5-180,-6-2-400,4-2-996,-1-2-1628,-3-5-1045,0 3-2812</inkml:trace>
  <inkml:trace contextRef="#ctx0" brushRef="#br2" timeOffset="0.99">22110 17475 3344,'0'0'4753,"0"0"-2797,0 0-976,0 0-232,0 0 212,0 0 252,0 0-24,0 0-168,0 0-331,0 0-265,27-22-136,-27 22-140,0 0 24,-7 0 124,4 3 148,-8 1 232,2 2-24,-1 3-104,-7 0-96,10-2-40,-9 4 88,5 1 96,1-1-40,7-2-60,-3 4-76,-5-3-68,8-1-88,-1 1-84,4-1-44,-6-3-4,3 0 12,3-2 0,0 1-12,0-5-24,0 4 12,0-4 0,0 2-8,0-2-16,0 0 0,0 0 0,0 0 0,0 0 0,0 0-12,0 2-24,3-2-52,3 1 0,-6 5 40,7-3-36,-1 2 108,-1-2 84,4 4-132,1 2 0,-3-4-12,3 4 84,3-1-23,-3 1 23,1-1-36,-1 1-60,-7-3-44,7 0-4,-3-1-8,3 1-4,-7-5-36,0 1 36,-3 1-60,0-2-157,7-1-83,-7 0-60,0 0-108,3-4-100,-3 2-276,0-7-96,8 2-416,-5-4-820,3-1-1857,-3 3-2203,7-4-2309</inkml:trace>
  <inkml:trace contextRef="#ctx0" brushRef="#br2" timeOffset="0.99">22291 17624 10965,'0'0'5108,"0"0"-3535,0 0-989,0 0-328,0 0 212,0 0 416,0 0 120,0 0-144,0 0-192,0 0-520,0 0-136,19-3-12,-9 0 0,7-1 68,-10 0 40,3 0-60,-3-1-48,-4-1-44,7 0-136,-3 0-64,-4-3-120,-3 1 84,0-2 12,0-1 64,0 2-16,-3 0 124,-4-2-52,-3 5 52,0-2 20,0 4 76,-3 1 148,-1 3 120,-2 3 156,6 1 184,-1 4-72,8 0-148,0 2-88,-7 5-8,4-2 20,1 3 88,5-2 140,0 3-104,0 1-124,5-4-108,1 4-72,4-3 28,-4-2-4,5-1 48,-1-1 48,6-4 48,4 1-84,-13-5-132,13 3-84,0-3-248,-3-3-112,-1 0-168,5 0-208,-12-3-96,9 1-96,-9-2-272,-5 2-464,-1 1-960,-3-1-2265,0 2-2303</inkml:trace>
  <inkml:trace contextRef="#ctx0" brushRef="#br2" timeOffset="0.99">23124 17539 2008,'0'0'444,"0"0"196,0 0 1276,0 0-483,0 0-821,0 0-224,0 0 132,0 0 440,0 0 424,0 0 108,0 0-212,6-25-132,-6 24-152,0 1-80,0-3-199,-6 3-105,6-3-92,-3 1-64,-5 1-72,8 1-28,-3 0-48,-7-2-64,4 2-24,-5 0-12,1 2 12,-3-1-24,-1 7 32,-2-5 56,2 6 32,-2-1 24,2-2 0,1 2-40,3 2-44,-1-1-12,5-1-4,-4 1-24,10-1-32,0 2-64,0-1-60,0-1-60,7 0-4,-4 1-68,14-3-48,-4-2-4,4 1 4,-1-5 24,5 0 12,-5-5-36,5-1 36,-5-3-4,4 0 16,1-2 0,-8 1-24,-4-1-64,9 1 28,-15-1-12,3 3-28,-2 0 104,2-1 68,-6 0 84,0 3 64,0 3 20,0 0-24,0-1-8,-6 4 20,6 0-60,0 0-20,-4 7 44,4-1 168,-6 6 112,3 1-36,3 5-64,-7 2-60,7 0-60,0-2-44,7 0-16,-7-4-48,3-3-60,3 1 60,-2-6-72,2 0-84,5-1-60,-8-1-184,0-4-128,4 2-100,-4-2-120,4-2-208,-3-2-344,-4 2-808,6-3-1137,-2-1-3443,-4-1-1765</inkml:trace>
  <inkml:trace contextRef="#ctx0" brushRef="#br2" timeOffset="0.99">23812 17343 1916,'0'0'680,"0"0"872,0 0 273,0 0-357,0 0-364,0 0-96,0 0-36,-10-29 32,10 27 8,0 0-80,0 0 8,0 1-44,0-3-40,0 4-67,0 0-177,0 0-204,0 0-124,0 7-200,0-1 140,0 7 244,0 1 488,-3 11-16,-3 1-188,6 2-108,0 3-136,-7 0-24,7-2-36,0-6-84,0 1-100,0-3-144,0-5-72,0-1 12,0-1-52,0-5 0,0 1 0,0-2-4,0-3 0,0-1 4,0-4 0,0 2 40,0-2 0,0 0 16,0 0 8,0 0-12,0 0-48,0-2 36,0-2-48,3-2-60,1-3-60,-4-2-28,9 0-20,-2 0-24,-4 1 12,4-1 24,-3 5 68,2-1 4,-3 3 12,7 3 24,-3-2-12,0 1 48,-7 2 12,10 0 60,0 2 120,-4 4-8,-2 1 8,6 1 0,-3 0 60,2 4-32,-1 0-64,2-3-36,-10 2-24,9 0-76,1-1-4,-10 0-4,11-1-60,-5-3 12,-3 0-12,4-2 0,-4 1-48,5-3-232,-8 0-140,0-2-164,3 0-164,0 0-152,-3-4-416,0-2-1056,0-3-2597,7 3-3308</inkml:trace>
  <inkml:trace contextRef="#ctx0" brushRef="#br2" timeOffset="0.99">24103 17583 12269,'0'0'2848,"0"0"-2044,0 0-804,0 0 0,0 0 404,0 0 473,27-11 271,-17 10-248,-4-2-348,-1 1-296,1-2-192,-3-1-52,4 2-4,-4-4 100,4 3 212,-7-3-40,3 2-280,-3-1-112,4-1 28,-4 2-40,0-3-8,0 2 68,-4-2 64,1 2 48,3-1 36,-10 4-24,3-2 4,4 4 44,-3-2 100,-5 3 108,1 0 36,0 4-48,3 2-36,-9 3-28,6 1 88,-1 2 108,8 3 60,-3-1-48,2 2-124,-2-2-120,6 1-20,0-2-52,0-1-24,0 3 0,10-6-96,-4 2-12,-3-2-8,8-1-52,-5-2-24,4-2-12,0 0 0,-3-1-40,3-1-56,0 0-36,-4-2-48,5 0-136,-8 0 60,7 0-168,-3 0 0,0 0-16,3-2-276,-4 0-412,-2 2-836,5-5-989,-1 5-3203,-5-6-1421</inkml:trace>
  <inkml:trace contextRef="#ctx0" brushRef="#br2" timeOffset="0.99">24411 17560 11237,'0'0'4104,"0"0"-3516,0 0-588,0 0 0,0 0 457,0 0 491,0 0 140,0 0-92,0 0-176,-17-27-248,8 27-144,1 0-28,-2 0 100,1 3 8,-2 4-72,-5 2-72,6-1-52,3 3-8,-3 1-4,3 0-300,-2-1 240,5 1-8,4-1-40,0-2-84,0-2-36,0 1-60,4 1 36,2-4-48,-3-2-44,14 2-28,-10-5-12,3 0-24,-1 0 0,2-5-4,5-1-32,-6-3 0,4 2-48,-1-6-24,-3 4-64,-3-3-68,3-1 104,-7 1 112,4-1 24,-4 3 100,0 0 8,-3-1 0,0 5 60,0 1 24,0 4-24,0-1 0,0 2 24,-3 2 148,0 1 80,-4 4-44,-2 2-100,5 1-36,-3 4 12,4-1-36,-4 1 24,7-2-32,-3 2-88,3-2-12,0-3-36,0-1-172,3-2-188,-3 0-196,10-1 120,-3-5-204,3 0-492,0-3-1216,-4-5-257,5 3-3335,-1-4-2321</inkml:trace>
  <inkml:trace contextRef="#ctx0" brushRef="#br2" timeOffset="0.99">24562 17475 13537,'0'0'4109,"0"0"-2601,0 0-884,0 0-148,0 0 196,0 0-28,0 0-60,40-2 8,-26 5-12,5 1-144,-5 3-180,12-1-88,-6 3 0,7-4-24,-7 2-136,7-3-4,-10-2-4,2 0-84,-1-2-96,-9 0-424,1 0-412,-2-2-296,-8 0-532,0-3-2097,0-1-1271,-5 1-2369</inkml:trace>
  <inkml:trace contextRef="#ctx0" brushRef="#br2" timeOffset="0.99">24659 17289 5869,'0'0'6924,"0"0"-5044,0 0-1208,0 0-96,0 0 181,0 0 199,0 0-4,0 0-264,0 0-88,0 0-48,9 30 32,-9-16 60,0 6-48,0 2-52,-3 2-36,-3 3 36,6 0-84,0 0-100,-10-2-104,10 1 32,0-3-24,0-5-156,0 1-104,0-4-4,0 2-48,0-8 0,0 2-12,0-4-12,6-4-48,-6-1-288,4 1-100,-4-3 0,0-3-36,0 0-192,0-6-576,0-2-44,0-3-1316,0-3-413,-4 5-3299,-2-6-1325</inkml:trace>
  <inkml:trace contextRef="#ctx0" brushRef="#br2" timeOffset="0.99">25251 17507 2980,'0'0'0,"0"0"-264,0 0 136,0 0-172,0 0-144,0 0 312,0 0 132,0 0 576,0 0-132,0 0-40,-17-14 336,17 14 224,0 0 473,0 0 275,0 0 244,0 2-188,0-2-348,3 3-188,0-2-168,-3 2 29,0 0 39,11 2-68,-11-1-156,10 0-172,-4 3-128,-3-4-48,8 3-36,5-1-64,-9-2-84,4-2-124,5-1-36,-3 0-56,4 0-88,-1-7-72,-5 4-4,5-5-92,-2-1-28,2 0-80,-9 0-100,0 0-120,-3-2-48,-4 3 48,0-2 84,0-1 60,-4 1 60,-3 0 12,0-1 88,-2 2 44,-12 4 16,11 0 60,-7 3 76,4 2 24,0 5 44,-4-1 100,7 5 136,-4 0 104,5 4-20,-1-1-64,0 5-52,6 1-44,-3-3-12,4 2-40,3 0 40,0-1-40,3 1-60,4-2-36,4-2-84,-2-1-24,-2-3-48,4 0-44,5-1-28,-7-2 0,5-3-108,-1-3-60,-3 0-148,11 0-192,-12-2-184,9-2-36,-9-1-52,-2-1-272,0 3-488,-3-4-625,5-1-739,-9 3-1524,7 1-73</inkml:trace>
  <inkml:trace contextRef="#ctx0" brushRef="#br2" timeOffset="0.99">25608 17568 7433,'0'0'5912,"0"0"-4300,0 0-1120,0 0-268,0 0 292,0 0 389,0 0 135,0 0-92,0 0-112,-3 29-264,3-25-244,-7 1-120,7 1-48,0-4 20,0-1 16,0 2 48,0-3 24,0 0 56,0 0 40,0 0-24,0 0-40,0-3-8,7 2-124,-7-4-48,3-3-56,4-2-16,3 0-40,-7-3-8,1 1-4,5-2-80,2-1 32,-4-2 48,-4 2-104,7 0-24,-3 5 132,3 0 4,-10 6 44,3-3-48,0 7 4,-3-2 0,0 2 44,10 0-44,-10 4 4,8 3 64,-5 1 112,3 2 44,-2 3-36,2 2-48,-6 1-8,3 0-4,4 2-52,-7-4-76,4 1 0,2-4-4,-6-2-60,4 0-12,2-3-76,-6-1-248,0-4-52,0 1-48,0-2-96,0 0-132,0-3-140,0-2-688,0-4-1012,0 1-3569,3-7-2980</inkml:trace>
  <inkml:trace contextRef="#ctx0" brushRef="#br2" timeOffset="0.99">25977 17499 28,'0'0'8433,"0"0"-4261,0 0-2900,0 0-560,0 0-120,0 0 300,0 0 361,0 0-65,0 0-180,0 0-212,-30 3-164,19-1-156,1 4-76,0 0-84,0 0-88,-3 5-116,3-1-52,-1 1-12,8 0-48,-4 0 0,4-1 0,3 1 0,-6-2-12,6 0-120,6 0-64,-6-3-60,3-1 52,4-1 44,4-2 156,-2-2 4,-2 0-4,3-2-92,0-5-112,0 1 100,0-2-112,7-4-180,-10 1 44,-1-1 76,-3-3 168,8-1-84,-1-2-12,-10 2 48,9 0-72,-9-2 84,7 3 76,-3 2-40,3 4 112,-7 2 172,0 4 24,0 1 76,0 2 48,0 0-100,0 0 24,0 0 12,0 2-72,0 0 84,0 3 24,-7 0-72,3 2-52,4-1-36,-7 5-20,7-4-52,-3 6-52,3-1-8,-6 1-84,6 3-88,-3 2 4,-4 1 8,7-4 100,-3 5-36,-5-3 84,8-2-76,0 0 88,-3 0 0,-3-2 172,6-1-4,-4 3-8,1-4 36,-3 1 32,1-1-44,-1 2 20,-4-2 28,10 1-16,-10-1-20,10 1 8,-10 0-60,10-3 16,-10 2-4,10 0 0,-7-6-12,7 5-32,-9-4-16,9 3 24,-8-5-12,5 3-24,3-4 0,-7 0 0,7 0-24,-3-3-60,3 0-120,0 0-12,-6-6 84,6 1-12,0-4-180,-3 0-184,-5-2-264,8-5-244,0 0-384,0 1-680,0-1-853,0 2-2023,0 3-2233</inkml:trace>
  <inkml:trace contextRef="#ctx0" brushRef="#br2" timeOffset="0.99">26211 17522 10317,'0'0'6605,"0"0"-4205,0 0-1336,-14 40-468,7-26 96,4 4 196,-3-2-116,-5-3-228,11-4-228,0 2-240,-3-4-76,-4-2-96,7 2-268,0-5-240,0-2-208,0 0-108,0 0-164,0-2-536,0-7-1253,0 1-2859,7-2-2337</inkml:trace>
  <inkml:trace contextRef="#ctx0" brushRef="#br2" timeOffset="0.99">26224 17295 3496,'0'0'11609,"0"0"-9080,0 0-2061,0 0-464,0 0 312,0 0 104,0 0-128,0 0-68,0 0-224,0 0-52,0 32-732,0-29-864,0 3-1353,0-3-5391</inkml:trace>
  <inkml:trace contextRef="#ctx0" brushRef="#br2" timeOffset="0.99">26324 17612 1564,'0'0'6885,"0"0"-4185,0 0-2440,0 0-260,0 0 0,0 0 232,0 0 576,0 0 312,0 0 188,0 0-416,0 0-348,13-6-191,-5 3-17,1 0 136,-2-3 184,-1 1 220,-2-1-92,6-3-112,0 3-124,-3-2-84,2 0 8,2-1-36,-5 0 0,4 3-48,-3-2-84,-3 2-64,2-1-120,-2 4-36,-4 1-32,0-1-40,6 3-4,-6 0-8,0 0-52,0 5 44,0 1-52,0 2 60,0 5 104,0 1-20,0 3-12,0-3-24,0 4 60,3-6-24,-3 3-72,7-4-8,4 0-4,-11-2 0,6-2-4,4-2 0,1 1-116,-2-4-352,-2-2-144,3 0-148,0-2-168,-3-4-508,2 0-796,-9-2-1929,7-1-2303,-4-3-733</inkml:trace>
  <inkml:trace contextRef="#ctx0" brushRef="#br2" timeOffset="0.99">26671 17556 11357,'0'0'4864,"0"0"-3751,0 0-1113,0 0-12,0 0 12,0 0 904,27 12 336,-16-12-164,-1 3-476,0-3-320,-1 0-208,2 0-72,-1-3-44,3 0-16,-2-2 56,-5-1-56,-3-3 56,4 0-172,4-2-68,-11-1-124,0-2 124,0 0 88,-8-1 56,-2-2 52,1 3 44,-2 1-68,1 2-28,0-2 100,-4 6 4,5 3 156,-4 4 280,6 0 84,-4 6-48,-1 1-160,2 6-124,-4 1 64,4 4-16,4 6 4,-5 1 0,1-1-4,10 1-24,-3-1 16,0 0-40,3-4 52,0 0-4,3 0-72,0-3-84,7 1-72,1-4-12,-5 1 0,4-6-8,10 0-4,-13 0-276,13-6-28,-4-1-116,5-2-52,-8 0-220,0-2-256,4-5-272,-7 0-584,1-6-805,-5 2-1879,1 2-1433</inkml:trace>
  <inkml:trace contextRef="#ctx0" brushRef="#br2" timeOffset="0.99">27033 17635 6293,'0'0'6888,"0"0"-4772,0 0-1224,0 0-551,0 0 95,-30 13 236,20-11 196,7 1-56,-4-1-224,7 2-212,-3-1-108,3-1-108,0 2-160,0-2-160,3 0-8,4-2 56,-4 0 104,7 0 4,4-2 4,-5-1-72,1-5 24,7 2 48,-7-2 52,1 2 84,-5-1 68,4 4 64,-10-3-60,0 1-24,6 2 48,-6 2 60,0-1-4,0 0-68,-6 2 12,6-1 8,-3 1-8,-4 0 68,1 0 16,6 1-52,-11 1-68,5 1-100,2 3-96,-2-4-4,3 1-120,3 0-56,-8-2-36,8 1-4,0 1-20,0-3-40,0 0 4,0 3 8,8-2-24,-5-1 76,-3 0-4,6 0-12,-2 0 100,2 0 120,-3-1 12,5-2 0,-8 3-56,0 0-56,0 0 112,0 0 0,0 0 100,0-3-28,-8 3-72,5 0-172,-3 0-216,2 0-420,-2 0-680,3 0-1029,-5-2-1743,5 2-2261</inkml:trace>
  <inkml:trace contextRef="#ctx0" brushRef="#br1" timeOffset="0.99">32153 3011 1220,'0'0'460,"0"0"-188,0 0 2972,0 0-703,0 0-881,0 0-796,0 0-336,0 0-12,0 0 112,-33 3-152,30 0-40,-4-3 264,7 0 112,-3 3-28,3-2-128,-7-1-27,7 0 7,0 0 12,0 0 20,0 0 80,0 0-72,0 0-224,0 0-148,7 0-72,-4 0-48,4 0-72,-4-1 20,14-2 100,-10-1-16,10 2 64,-4-3 48,4 4-96,-1-2-124,1 1-60,3-2 0,0 2 0,-3 2 24,10-2 40,3 2-28,-3 0 0,3 0 0,3 0 12,-2 0-36,2 0 28,-7 2-76,1-2-12,3 0 0,-3 0-52,-3 2 4,-5-2 36,2 0-84,-15 0 36,4 0-60,1 0-196,-5 0-72,-3 0-108,-3 0-64,0 0-96,0 0-176,-9 0-200,9 0-400,-11 2-485,1 0-1223,4 0-3857</inkml:trace>
  <inkml:trace contextRef="#ctx0" brushRef="#br1" timeOffset="0.99">32317 3325 364,'0'0'9101,"0"0"-7129,0 0-1240,0 0-576,-36-3-92,29 3 512,-3 0 416,-7 1-28,7-1-60,-3 4-111,-4 0-109,11-1-36,-4 0-44,2 2-28,5-4-24,-3 4-160,6-1-144,0 0-80,0 3-124,0-4-44,6 5-4,-3-2-4,8-3-52,2-1 52,-3 1 0,7-3-40,-4-3 40,4-2 8,0-4 0,-7 1-48,7-3-4,-5 1-56,-1-1 40,-4 2 64,-1-5 4,4 4-8,-10-1 16,11-1 48,-11 2 0,0-5-56,0 0-12,0 0 0,0 1-72,0-1-52,0 1 0,0-1-8,0 3 68,0 0 76,0 4 8,-4 1 68,4 3 8,0 4 0,0 0 28,0 0-112,0 0-8,-7 2 8,7 7 24,0-1 244,0 2 124,0 4-64,0 1 48,0 5 112,0-6 80,0 4-144,0-1-204,0 2-112,0-5-12,0 1 0,0-2-84,0-1 0,7-2-12,-3-2-4,-4-2-8,0-1-96,6-1-36,-3-2-96,-3 0-112,0-2-24,0 0-48,0 0-40,7 0 0,-7-2-156,0-1-460,3-5-500,-3 1-977,0-2-1555,8 1-2217,-8 2 2113</inkml:trace>
  <inkml:trace contextRef="#ctx0" brushRef="#br1" timeOffset="0.99">32481 3244 8597,'0'0'5988,"0"0"-4552,0 0-967,0 0 67,0 0 532,0 0 420,0 0-424,0 0-224,0 0-332,0 0-216,30-6-120,-12 3-100,-9 3 24,4-2 24,1 0-60,-4 0-60,7 2-8,-7-2-76,-4 2-12,4-1-36,1 1-160,-5 0-208,-2 0-288,2 0-212,-6 0-280,0 0-652,0 0-1085,-6 0-1783,2 0-773</inkml:trace>
  <inkml:trace contextRef="#ctx0" brushRef="#br1" timeOffset="0.99">32582 3099 1512,'0'0'8517,"0"0"-6173,0 0-1108,0 0-436,0 0 108,0 0 217,0 0-93,0 0-128,-10 29-156,3-27-256,7 1-184,0 0-112,0-1-112,0-2-24,0 1 16,0-1 8,0 0 36,0 0 64,0 0 12,0 0 12,0 0-16,0 0-8,0 0-40,0 0-32,0 3-76,0 1-24,-3 2 108,-3 2 100,6 5 56,0 2 148,-5 1-72,-1-1-60,6 4-112,0-2-24,0-3-60,0 1 40,0-1-40,0-1-24,0-1 48,0-1 0,6-3 24,-1 1-48,1-4-36,-3 2-52,4-5 8,3-1-8,0-1-8,0 0-12,-4 0-112,4-1-32,1-1-96,-1 0-88,-1-3-104,-1 5-64,2-2-112,-7 2-72,0 0-148,-3 0-232,7 0-392,-4 0-212,-3 2-289,0-2-607,0 5-1696,-3-5-277</inkml:trace>
  <inkml:trace contextRef="#ctx0" brushRef="#br1" timeOffset="0.99">33164 2669 300,'0'0'1772,"0"0"4821,0 0-4537,0 0-808,0 0-504,0 0-44,0 0 100,0 0 136,0 0 96,0 0-127,0 0-185,-20-10-216,20 10-168,0 0-104,0 0 24,0 0-8,0 0 8,0 0-24,0 0-72,0 0-124,3 0-36,4 2-232,-3 6 92,12-2 140,-2 4 144,-1 3 64,7 0-36,0 1-88,0 1-76,-7-5-8,8 1-52,-5-1 52,-6-2 4,-3 1 8,3-5 88,-1 3-92,-1-4-8,-5 2 0,4-5 12,-7 1-12,0 1-12,3 1 12,-3 1 0,0-4 132,0 4 16,0 1-28,-3-3-20,3-1-88,0 4 60,0-3-72,-7-2 0,7 1-12,0-1-36,0 0 36,0 0 4,0 0 8,0 0 8,0 0 52,0 0-48,0 0 36,0 0 12,0 0 16,0 0 20,0 0 24,0 0-44,0 0-36,0 0-40,0 0-124,0 0-80,0 3-88,-11 3 268,8 3 24,-13 2 12,9 3 96,-19 2-108,5 3-72,-3-2 72,2-2 4,-5 3 164,9-3 76,2-3 48,7-2-96,-2-4-108,1 0-88,10-3-96,0 1 8,0-4-264,0 0-120,0 0-92,7 0 28,3-1-176,0-5-272,0 3-308,4-6-633,-5-1-1187,1 0-3008,-7 1 495</inkml:trace>
  <inkml:trace contextRef="#ctx0" brushRef="#br1" timeOffset="0.99">33656 2651 1592,'0'0'8485,"0"0"-6413,0 0-1176,0 0-516,0 0 4,0 0 172,0 0 228,0 0 160,0 0-139,0 0-185,-27-11-184,20 11-116,7 4-24,-10 3 72,0 1 76,-3 4 20,-1 2 64,-2 5 32,5 2-48,1 1-64,1 1 12,2-3 48,0 0-72,3 1-132,4-2-100,4-2-36,3 2-56,0-7-52,2 3-60,1-6 0,7-4-44,4 1 44,-5-6 0,4 0-8,6-4-40,-8-3-16,9-5-44,-5 0-12,2 0 36,-4-5 12,-3 5-12,0-8 36,-7 5-292,-1 0-96,2-2 144,-11 3 16,7-3 8,-7 2 12,-7 3 12,-4-1-8,2 3 104,-4-1 144,-8 3-8,1 0 12,-6 1-12,-1 3 0,6 2-88,-6-2-32,8 4 84,2 0-12,7 2-88,-3 0 0,2 0-292,2 1-504,5 0-364,-2 0-509,6-1-367,0-2-780,0 0-2453,0 0 641</inkml:trace>
  <inkml:trace contextRef="#ctx0" brushRef="#br0" timeOffset="0.99">21387 11220 11205,'0'0'4736,"0"0"-3667,0 0-1069,0 0-224,0 0 224,0 0 112,0 0 436,0 0 20,0 0-136,0 0-196,-30-23-140,27 22-32,-14 1 44,8 0 40,-2 0 36,-2 0 64,-4 3 376,4 2-208,0 1-112,2 1 0,-5 1 256,5 2-40,5 1-168,-4-2-36,3 4-88,-3 2 112,10-1 228,-4 2-136,4-2-128,0 3-64,4-3-96,3 1-84,3-3-60,3 0-4,1-4-92,2-1-108,-2-5-28,2-2-68,2-4-12,-2-3 8,-2-5 16,-5-3 56,8 1 112,-10-3 116,3-1 4,0-3 120,-4 0-12,-3-1 40,-3-2-136,0 4-12,0-3-120,0-3-52,0 4 4,-3-3-12,-3 0-4,6-1-8,-10 3 20,10 1 76,0 2 48,-3 6 48,-4 2 84,7 4 24,0 1 124,0 5 48,0 2-112,0 0-156,0 0-12,7 2-120,-4 7 120,-3 5 0,10 8 396,-1 2 16,-1 10-12,2 0-100,-1 4-48,-9-2-56,7-3-136,-7-3 12,0-2 12,7-3-24,-7-3 12,0-8-60,0 2 0,4-5-8,-4-3-4,0-1-4,0-4-68,0-1-204,0-2-136,0 0-228,0 0-168,6-3-172,-3-6-1360,-3-1-2169,7-2-2615,-7-1-1009</inkml:trace>
  <inkml:trace contextRef="#ctx0" brushRef="#br0" timeOffset="0.99">21518 12005 3504,'0'0'6537,"0"0"-4629,0 0-1140,0 0-436,0 0 100,0 0 256,0 0 248,0 0-84,0 0-171,-31-16-181,31 14-92,-6 2 4,-4 0 32,1 0 12,1 2 48,-2 4 84,-3-2 36,3 4-28,-3 3 12,3 4-100,-1-3 60,1 0-8,4 3-8,3-2-56,-4-1-168,7 1-268,0-3-60,10 0-112,-10-1-92,10-3-24,-1-1-12,2-3 44,5-2-32,2-7-52,-2-3-8,-2-5-4,2-2 52,1-1 68,-7-3 148,6 0 24,-5 0 48,-1-2 0,-4 0-48,-6 2 0,0-2-72,0 2 24,0 1-72,0 1 112,-3 3-4,0 1-48,-7 1-12,3 1 56,3 5 16,-2 3 76,6 2 56,0 0 0,0 1-56,0 2-64,0 2 60,-4 4 144,4 3 148,0 3-36,0 5-40,4 3-60,-4 3-8,6 3-40,-2-2 0,3 2-72,-4-4-24,7 2 4,-7-6-16,5-2-60,-5 2-12,-3-6 0,6 1-12,-2-3-36,-4-4 36,0 2-88,0-3-104,0-1-48,0-2-172,0-2-132,0 1-48,0-1-64,0 0-36,0 0-416,0-1-588,0-3-1157,0-3-2995,0-1-145</inkml:trace>
  <inkml:trace contextRef="#ctx0" brushRef="#br0" timeOffset="0.99">21665 11975 5461,'0'0'8480,"0"0"-5571,0 0-1493,0 0-516,0 0 312,0 0 200,0 0-164,0 0-404,0 0-336,0 0-316,0 0-96,34-9 0,-18 7 136,-2-2 8,2 2-24,1-1-48,3 2-60,0-2-48,0 1-52,-6 2-8,2-2 0,-5 2-48,-1 0-60,-1-1-204,-9 1-180,0 0-52,0 0-96,0 0 0,0 0-112,0 0-256,-6 0-396,3 0-676,-7-4-965,-1 4-2715,5 0-1365</inkml:trace>
  <inkml:trace contextRef="#ctx0" brushRef="#br0" timeOffset="0.99">21752 11766 716,'0'0'9321,"0"0"-4853,0 0-3092,0 0-695,0 0-45,0 0 292,0 0 292,0 0-204,0 0-324,0 0-252,0 0-148,7 3-52,-7-2 4,3 3-24,-3 3 44,0 1 160,0 2 132,0 5-84,0 1-52,0 4-68,-3 0-28,-4 1-96,7-1 48,0 4 40,-4-4 8,1 1 72,3-4-120,0-3-144,0 3-124,0-5 4,0-1 25,3-2-37,1-3-73,3 0-35,-4 0 60,7-2 44,-3-1-8,-4-1 0,8 0-72,-5-2 72,4 0 0,-4 0-48,5-2 48,-1 2-96,-4-2-156,-2 2-72,2 0-112,-3-3-164,5 3-100,-8 0-144,3 0-320,-3 0-184,0 0-1732,0 3-3157,0-3-1988</inkml:trace>
  <inkml:trace contextRef="#ctx0" brushRef="#br0" timeOffset="0.99">21799 11083 40,'0'0'9113,"0"0"-6249,0 0-1128,0 0-392,0 0-47,0 0-189,0 0-228,0 0-192,0 0-196,0 0-124,-17-21-136,7 19-60,0-2-28,0 2 40,3 0 0,-2 2-4,-1 0-8,-1 0-4,1 0 4,1 4 12,-2 2 32,8 1 52,-14 2 144,14 4 108,-4 1 12,-3 5-60,10 2-124,-3 2-72,3 0-56,-7 3-40,7-4-96,7 3-36,-4-4-36,-3-2-4,6-2-4,-2-3-4,3-2 12,3-1-12,0-4-12,-7 1-72,8-7 12,-2-1 60,1 0-48,4 0-24,2-3-48,-9-3-16,13 1-32,-10-1-72,7-1 36,-1 4 68,-5-5 100,5 5 36,-6-1 4,1 2 0,-8 2-76,4-3-292,-7 3-68,0 0-92,0 0-20,-7 3-88,4-1-76,-5 2-332,-1-1-648,-1 3-1129,0-3-3111,-1-1-2569</inkml:trace>
  <inkml:trace contextRef="#ctx0" brushRef="#br0" timeOffset="0.99">21240 11676 548,'0'0'1084,"0"0"1364,0 0 2045,0 0-2137,0 0-536,0 0-480,0 0-88,0 0-107,0 0-101,0 0-140,0 0-116,40-18-140,-22 18 124,12-2-68,3-1-108,4 3 72,6 0-16,-3 0-72,3 0-60,5 3-24,-9-1-136,1 2-144,-3 0-144,1-3-72,-12-1-120,4 0-36,0 0-108,-6 0-64,-8-1-80,5-1-100,-5-4 24,-6 1 36,0-1 48,-3 3-168,-4-3-236,4 1-524,-7-2-596,0 1 87,0 4-43,-7-1-252,4-3-1756,-4 6-989,4 0 1725</inkml:trace>
</inkml:ink>
</file>

<file path=ppt/ink/ink313.xml><?xml version="1.0" encoding="utf-8"?>
<inkml:ink xmlns:inkml="http://www.w3.org/2003/InkML">
  <inkml:definitions>
    <inkml:context xml:id="ctx0">
      <inkml:inkSource xml:id="inkSrc0">
        <inkml:traceFormat>
          <inkml:channel name="X" type="integer" min="-2.14748E9" max="2.14748E9" units="dev"/>
          <inkml:channel name="Y" type="integer" min="-2.14748E9" max="2.14748E9" units="dev"/>
          <inkml:channel name="F" type="integer" max="32767" units="dev"/>
        </inkml:traceFormat>
        <inkml:channelProperties>
          <inkml:channelProperty channel="X" name="resolution" value="1000" units="1/dev"/>
          <inkml:channelProperty channel="Y" name="resolution" value="1000" units="1/dev"/>
          <inkml:channelProperty channel="F" name="resolution" value="0" units="1/dev"/>
        </inkml:channelProperties>
      </inkml:inkSource>
      <inkml:timestamp xml:id="ts0" timeString="2025-04-28T03:19:57.474"/>
    </inkml:context>
    <inkml:brush xml:id="br0">
      <inkml:brushProperty name="width" value="0.05" units="cm"/>
      <inkml:brushProperty name="height" value="0.05" units="cm"/>
    </inkml:brush>
  </inkml:definitions>
  <inkml:trace contextRef="#ctx0" brushRef="#br0">18285 1026 232,'0'0'584,"0"0"-320,0 0-136,0 0-24,0 0 0,0 0-64,0 0-40,0 0-12,0 0 12,-3 0 48,3 0 28,0 0 160,0 0 64,-7 0-12,7 0-132,0 0-12,0 0-140,0 0 4,0 0 176,0 0-184,0 0-916,0 0 916,0-2 196,0 2 92,0 0 300,0 0-56,0 0-216,0 0-44,0-2 28,0 2 92,0 0 100,-3 0-163,3 0-45,0-2-20,0 2 32,0-2 56,-6 2-260,6 0-92,0 0 0,-3-2 92,3 2 764,0-2 12,-6 2-272,6 0-144,0-2-24,0 2 36,0-2 40,0 0-120,0 0 92,0 2 112,0-1-76,0-1-16,0-1-52,0 2-24,0 1 20,0-2 52,0 2-76,0 0-116,0 0-160,0 0-63,0 0-13,0 0-52,0 0-12,0 3-44,0 2 44,0 2 224,0 3 148,6 1 248,-3 5 208,-3 2-188,0 1-184,6-2-152,-6 1 40,3-1-40,4-4-24,-7 1 4,3-4-68,-3-2-80,6-3-40,-6-1-12,0-2-12,0 0 40,3-2 8,-3 0 28,0 0 44,0 0 112,0 0 96,0-2 36,0 0-124,0-6-276,-3-1-36,3-1-120,0-6-12,0-1-52,-6-2-20,6-3 0,0-1-88,-3 0 24,3 0-60,0-4-36,-7 2 36,7-2-108,0 1 156,0-1 36,0 5-100,0-2 212,0 5 44,7 2 88,-7 5 4,0 0 4,3 5-4,-3 1-4,6 2-8,-6 0-76,0 2 20,3 2-92,-3 0-28,6 0-28,-6 0 68,3 2 116,0 4 28,7-1 184,-4 5-84,-3 2-12,6 0-4,1 3 124,-1 3 0,3 1-48,-2 0-64,-1 2 4,0 3 60,-3-2-64,4 0 12,-1-3-8,-3-1-88,0-3 108,-2-3-116,-4-3 144,6 1-52,-3-2 88,-3 0 12,0-1-4,0-1-68,0 1 68,-3 0-20,-3 0-52,6-1 12,-10 2-8,4-2-28,0-1-88,-3 3 0,-1-2-8,7 2-8,-6-3 0,0 1-76,-1 2 0,1-3 80,0 1-52,-1 0 48,1-2-40,6 2-24,-3-4 12,-4 1-24,10 0-16,0-3-20,0 1-64,0-1-44,0 0-52,0 0-52,0 0-32,0 0-88,0 0-112,0 0-60,0-1-156,0 1-212,7-3-577,-4 0-559,-3 1-708,9-3-2585,-9 0 433</inkml:trace>
  <inkml:trace contextRef="#ctx0" brushRef="#br0">18536 1111 2440,'0'0'480,"0"0"2469,0 0-169,0 0-816,0 0-496,0 0-228,0 0-260,0 0-200,0 0-148,0 0-144,0-3-147,3 3-153,-3 0-24,6 0 96,-6 0 0,3 0-12,0 0 52,-3 0 32,10-1-108,-10-3-16,6 0-48,-3 0 24,-3-2-36,0 3-64,6-5 28,-6 2-64,0 1 76,0-2-116,0 1-8,-6 1 12,6-1 48,0 3-60,-9-5-120,9 3 72,-3 0 40,-4 1-164,4 2 164,0 0-88,-3 2-28,3 0-72,-3 0 12,6 6 36,-3 0 148,3 3 144,-7 3 76,7 3 136,-3 3-48,3 1 36,0 3-76,0-3-12,3-2-120,-3-2-64,7-3 72,-4-2-136,-3-1 68,6-1-64,3-4-12,-9 2-40,3-6-12,0 2 4,-3-2 40,10 0-76,-10 0-100,0-2-84,9-4-148,-9 2-196,6-2-128,-3 3-112,-3-5-304,0 2-445,6-2-627,-2 3-1040,-4-1-2013</inkml:trace>
  <inkml:trace contextRef="#ctx0" brushRef="#br0">18688 1124 3492,'0'0'4,"0"0"1152,0 0-388,0 0 41,0 0 439,0 0 448,0 0-132,0 0-188,0 0-276,0 0-108,0 0-168,0 14-156,0-12-112,0-2-71,0 0 91,6 0 176,-6 0 28,0 0-128,0 0-140,3 0-72,-3-2-24,0 2-52,0-4-96,0 0-112,0-2-68,6 3-76,-3-5-12,-3 0-4,7 0-8,-7 0 4,3 0 8,3 1-4,-6 1-48,3 0 4,3 3 40,-6-3-76,0 4 76,3 2-88,0 0 60,-3 0 36,0 0 144,7 6-12,-4-3-32,3 7 80,-3 0 40,3 4 72,-3-3-64,4 5-108,-4-5-32,3 0-40,-3-1 36,3-2-84,-6 0 4,6-5 0,-6 1 0,10-2-4,-10-2-12,9 0-132,-3-2-196,-3-2-232,3-1-276,4-3-264,-7 0-372,3-1-1637,-6 1-3315,0-2-809</inkml:trace>
  <inkml:trace contextRef="#ctx0" brushRef="#br0">18967 1000 1236,'0'0'1512,"0"0"-1500,0 0 184,0 0 1056,0 0 1117,0 0-317,0 0-444,0 0-192,0 0-172,0 0-152,-19 6-104,19-4-8,-6 2-123,3-2-149,-3 2-164,3 0-160,-4 0-40,4 2-24,-3-3-36,3 3-16,0 0-48,-3 0-60,3 0-60,3-5-52,-7 6-36,7-6-12,0 3-112,0 0 40,0-2 68,7 1-52,-4 2 52,3-4-140,-3 1-320,0 3-140,6-4 48,1 3 260,-10 0 224,9 0 72,-3 0-152,-3 0 104,4 2 36,-7-1 8,3-1 4,3 4 140,-6-4-76,0 2-60,0-1 156,0-1 48,0 4 76,0-4 0,-6 2 12,6-3 12,-3 3-40,-4-1-48,4 0-72,-3 0 12,-3-1-64,6 0-48,-4 0-40,-2 0 8,9 0-8,-6-2-8,0 0-8,3-1-80,3-1 16,-7 0-40,7 0-168,0 0-88,0 0-184,0-3-276,0-1-440,0-2-1137,0-2-699,7 1-2672,-4-5 311</inkml:trace>
  <inkml:trace contextRef="#ctx0" brushRef="#br0">19060 889 6037,'0'0'6804,"0"0"-4912,0 0-1624,0 0-268,0 0 0,0 0 0,0 0 188,0 0-188,0 0-456,0 0 52,0 0-296,0 15-740,6-11-1320,-6 2-3337</inkml:trace>
  <inkml:trace contextRef="#ctx0" brushRef="#br0">19066 1072 5004,'0'0'4729,"0"0"-2721,0 0-776,0 0 192,0 0 276,0 35-75,3-26-281,-3 1-376,0-1-368,6 1-272,-6-2-328,3 0-24,-3 0 16,7-2-64,-7-5-100,3 3-24,3-1-48,-6-3-368,0 0-64,3-5-332,0-3-877,-3-1-2339,0-1-3765</inkml:trace>
  <inkml:trace contextRef="#ctx0" brushRef="#br0">19153 1087 6293,'0'0'5556,"0"0"-3768,0 0-1252,0 0-196,0 0 496,0 0 545,0 0-285,0 0-72,0 0-152,22 0-188,-10 0-196,-6 0-136,7 0-72,-1 0-112,-3 2-168,1 0 0,-1 1-72,0-2-72,1 1-4,-4 0-216,-3 0 60,3 0-208,-6 0-456,3-2-20,-3 2-889,0-2-2671,0 0-2669</inkml:trace>
  <inkml:trace contextRef="#ctx0" brushRef="#br0">19184 873 3484,'0'0'52,"0"0"2801,0 0-893,0 0-636,0 0-164,0 0-16,0 0-68,19 30-32,-16-19-8,3 6 124,-3 1-211,0 1 79,-3 2 4,6 4-88,-3 1-152,-3-4-108,0 3-8,0 1-116,0-5-260,0-2-80,0 0-76,7-3-12,-7-1-84,0-3-44,3-3-4,-3-1-44,0 0-112,0-4-88,0 0-104,0-4-148,0 0-88,0-4 0,0-2-376,0-3-1560,6-3-3853,-6-8-3372</inkml:trace>
  <inkml:trace contextRef="#ctx0" brushRef="#br0">19330 1045 5765,'0'0'6312,"0"0"-4524,0 0-1788,0 0 4,0 0 400,0 0 808,0 0 421,0 0-285,9 33-312,-3-24-364,-6 3-280,9 2-164,1-5-68,-4 3-152,-3-4-8,6-1 4,-2-3 80,2 0 4,-3-4-16,3 0-36,1 0-36,-1-8-256,-3 1-84,3-3 24,1 0 168,-4-1 36,0-3 40,-3 3-12,-3-3-88,6 1-60,-2-1 20,-4 2 56,0 3 156,0 1 108,0 4 140,0 0-16,0 2 72,0 1-84,0 1-24,0 0-12,0 0-64,0 1-44,-4 5 128,-2 0 100,6 6 64,0 1 200,-9 4 220,9 3-304,-3 3-112,0 4-44,-3-2-40,-4 0-72,7 0-32,3-1-16,-6-5-96,6-2 12,0-2-36,0-1-40,0-4-8,0-1-84,0-1-96,0 0-112,0-6-20,0 1-84,0 0-136,0-1-84,0-2-88,0 0-124,0-2-364,0-4-1096,0-2-2797,0 3-3572</inkml:trace>
  <inkml:trace contextRef="#ctx0" brushRef="#br0">19937 1043 104,'0'0'2268,"0"0"-1876,0 0 820,0 0 537,0 0-265,0 0-472,0 0-340,0 0 4,0 0 188,0 0 220,0 0 4,-18-17-132,18 15-280,0 2-208,3 0-104,-3 2 128,0 4 292,6-1 237,-6 3 31,0 4-128,3 1-168,-3 3-144,0-3-136,-3 3-76,3-3-96,0 1-48,-6-5-124,6 2-72,0-3 12,0 0-72,-3-2-12,3-1-72,0 0-36,0-2-76,0-1 16,0 1-208,0-2-88,0-1-120,0 0-104,0 0-132,0 0-280,0-1-725,-6-5-2107,6-1-2673</inkml:trace>
  <inkml:trace contextRef="#ctx0" brushRef="#br0">19931 869 6761,'0'0'4400,"0"0"-2976,0 0-584,0 0-204,0 0-116,0 0-368,0 0-152,0 0-352,0 0-244,0 0-132,0 0 24,6 2-684,-6 3-240,3 0-1448,4-1-2033</inkml:trace>
  <inkml:trace contextRef="#ctx0" brushRef="#br0">20176 954 4812,'0'0'5349,"0"0"-3813,0 0-524,0 0-32,0 0 124,0 0-108,0 0-291,0 0-169,0 0-164,-28 22-136,19-15-172,3 1-56,0 0 0,-4-2 92,7 1 36,-3-3-52,3 2 4,3-1-84,0 0-4,0-2-12,0 2-136,0-4 140,0 5 8,3-2-4,6 2 8,-3-3-4,4 4 12,-4-4 36,3 3 4,1-2 20,-4 2-72,3 2-12,-6-5-48,3 5-4,4 0-48,-10-3 64,0 3 48,0 0 60,0 0 52,-10-1 24,4 1 24,3 2 76,-6-2-52,3-3 52,-4 3-80,1-2 92,3-3-40,0 2-12,-4-2-72,7 2-28,-6-4-24,3 1-60,6 0-12,-3 0 4,-4-2 0,7 0-4,0 0-192,0-2-360,0-2-248,0 0-300,7 0-165,-4-3-423,3 3-464,-3-4-1020,-3 4-1953</inkml:trace>
  <inkml:trace contextRef="#ctx0" brushRef="#br0">20620 1148 340,'0'0'1240,"0"0"4321,0 0-3693,0 0-548,0 32-248,0-24 56,0-2-108,0 2-220,0-7-180,0 1-28,0 0-88,0 1-11,6-3 55,-6 0 8,0-3 16,3 1 20,-3-4-88,0 1-164,9-6-80,-9-3-92,0 2-20,9-3-72,-9-1 8,0 1 12,7-2-96,-4-1-68,-3 2 20,6 1 48,-3 2 8,3 1 40,-6 2 24,3 3 16,4-1-80,-7 2 52,0 2-52,3 0 52,-3 2-48,3 1 0,-3 1-12,0 0-4,0 0-140,6 0-16,-3 0 160,-3 5 0,9 1 184,-9 2 12,7 3 44,2 1-8,-6 1-24,6-1-100,-3 2-8,1-3-96,-1 3 0,-3-4 4,3-3 0,-3-1 4,7 2-12,-10-2-56,0-5 56,6 3-84,-6 0 12,3-2 12,-3-2-36,0 0-28,0 2-96,0-2-60,0 0 0,0 0-124,0 0-208,0 0-160,0-2-380,0-2-761,0-2-1259,0 0-3012,0 1 311</inkml:trace>
  <inkml:trace contextRef="#ctx0" brushRef="#br0">20920 1037 9461,'0'0'5984,"0"0"-4467,0 0-1265,0 0-140,0 0 372,0 0 208,0 0 276,0 0-108,0 0-228,-21 33-192,21-19-176,0-1-128,0 1-52,0-1-36,3 1 36,3-4-80,-3-1 4,3-1-8,3-4-48,-2 2-36,2-6 76,0 0-4,7-5 0,-7 2-36,0-5 40,-2-2-52,2 1-52,-3-1-44,-3 1-52,-3-4 88,0 2-16,0 0-32,0 1-28,0 1 48,-9 1 148,6 0 80,-6 2 16,-1 1-36,1 2-48,-3 1-12,5 2-40,-2 0-68,0 0-4,2 5-72,-2-4-24,3 3-60,-3 0 12,9 0-76,-3 0-420,3-2-532,0 1-801,0-1-839,0 1-2736,9-6-453</inkml:trace>
  <inkml:trace contextRef="#ctx0" brushRef="#br0">21069 1040 8233,'0'0'8645,"0"0"-6801,0 0-1844,0 0-408,0 0 408,0 0 136,0 0 368,0 0 12,0 0 0,0 0-112,0 0-136,9 11-112,1-9-44,5 2 8,-9-4-32,4 2-16,5-2-64,-5-2 4,2-2-12,0 0-8,7 0-212,-10 0-220,7 0-72,-7 0-24,0 3-164,-2-4-240,-7 4-404,0 1-1037,0-2-3047,-4 2-2001</inkml:trace>
  <inkml:trace contextRef="#ctx0" brushRef="#br0">21137 883 7977,'0'0'5904,"0"0"-4956,0 0-948,0 0 0,0 0 488,0 0 256,0 0 221,0 0-157,0 0-216,0 0 12,0 0 72,-9 29 56,9-14-136,6 2-48,-6 5-24,0-1-76,0 0-48,3 3-4,-3-5-20,0 0-84,0-2-136,0 1-12,0-2-48,0-5-88,7 0-8,-7 1-12,0-2-60,0 0-12,0-5-60,3 1-76,-3-3-80,0 2-76,0-5-156,0 2-108,0-2-188,0 0-356,-3-2-436,3-4-1449,-7 2-4159,7-5-885</inkml:trace>
  <inkml:trace contextRef="#ctx0" brushRef="#br0">21736 910 888,'0'0'6989,"0"0"-4865,0 0-588,0 0-688,0 0-56,0 0 48,0 0 72,-34 21 32,24-11-115,-5 0-145,2 1-200,1-2-136,-3 3 8,5-2-12,1 0 0,0-3-24,-1-1-100,7 0-120,0 2-100,3-5-64,0 4-96,0-4 16,0 3 144,6-1 44,4 1-44,-1 1-8,0 0-104,7-1-36,-4 0 28,1 2-40,-4-5 36,6 3 0,-5 2-24,-1-4 52,0 2-16,-6-5-36,0 5 0,-3-2 112,0-2 36,0 4 136,0-4 184,-3 1 0,0 0 0,-6 0-52,0 3-60,-1-2-72,-5 2-12,6-3-28,-4 3-8,1 2-76,-4 0-12,4-3 0,-4 1 0,10 2 0,-3-4-44,3 2-64,3-6-64,-4 3-96,7-3-88,0 0-432,7 0-316,-4-1-37,12-1-431,-9-6-3120,4 2 696</inkml:trace>
  <inkml:trace contextRef="#ctx0" brushRef="#br0">21897 1074 5989,'0'0'9772,"0"0"-7635,0 0-2137,0 0-72,0 0-92,0 0 164,0 0 384,0 0 172,0 0-64,-15 31-112,15-21-120,0 1-260,0 1 0,6-2-76,-3-1-68,3 1 144,0-2 72,-6-3-72,10-1-96,-1-2 32,0 0 4,-3-2-52,4-2-24,-1-1-48,-3-5 48,-6 2-60,9-2 84,-9-2 52,7 1-188,-7-1-36,0 0-36,0 1-4,-7-1-60,7 1 108,-9-1 188,6 2 88,-6 2 236,6 3 4,-7-2 96,4 3 72,-3 2-36,0 0-100,5 2-164,-2 3-108,0-2-148,0 1-48,3 0-16,-3-2-144,6 2-216,0-2-597,0-2-775,6 0-1156,-3 0-2745</inkml:trace>
  <inkml:trace contextRef="#ctx0" brushRef="#br0">22068 852 4456,'0'0'2045,"0"0"627,0 0-1272,0 0-488,0 0 140,0 0 236,0 0-96,0 0-164,0 0-111,0 0 55,18 38 60,-18-20-72,0 5-84,0-2-132,0 6-160,0-1-160,-3 1-84,3-2-40,0-2 28,0-2-52,0-1-120,0-3-56,0-4-100,0 1-4,-6-4-56,6-1-4,0-1 4,-3-3-12,3 0-144,0-2-64,-6 3-144,6-6-132,-4 2-36,4-2-92,-6 0-168,3 0-336,3-6-880,0 1-2285,-6-1-2651</inkml:trace>
  <inkml:trace contextRef="#ctx0" brushRef="#br0">22167 1095 3544,'0'0'6641,"0"0"-5341,0 0-1288,0 0 116,0 0 116,34-4 1064,-31 4 252,0-2-440,6 2-411,1 0-313,-1-2-144,-3 2-44,-3-1-8,7 1-40,-4-5 4,3 2-68,-6 1-20,0-2-28,3 2-40,-2-1 68,-4-2-68,0 2 104,0 1-112,0-4 8,-4 2 4,-2-2 60,3 2 52,0 0-112,-6 3 40,-1-4-40,1 4 48,3 1 0,-3 0 28,-1 6-40,7-3-36,-3 5 100,0 2 0,6 1 156,0 3 88,-6-3-100,6 3-84,0-1-48,6 1-124,-6-4-64,6-1-44,-6-1-40,9 0-24,1-3 28,-4 0-4,-3-2-136,6-1-48,-3 1-84,-2-3-16,2 0-128,-3 0-196,3-3-453,0 1-435,-6-1-604,10-2-2084,-10 2-337,9-5 2005</inkml:trace>
  <inkml:trace contextRef="#ctx0" brushRef="#br0">22446 790 4616,'0'0'5849,"0"0"-5025,0 0-824,0 0 0,0 0 592,0 0 584,0 0 300,0 0-292,0 0-203,-9 29-221,9-21-92,0 3 12,0 1-20,-7 3 40,7 3-92,0 3-72,-3 0-132,3 3-40,-6 0-16,6 2-56,0-1-48,-9 0-124,9-4-64,0 0-56,-3-1-4,-4-5-44,7-1-24,0-3 0,-3-1-52,3-2 16,-6-2-280,6-3-96,0-1-160,0 1-220,0-3-448,0-5-728,6-3-2001,-3 3-4464</inkml:trace>
  <inkml:trace contextRef="#ctx0" brushRef="#br0">22489 1068 10141,'0'0'3132,"0"0"-2204,0 0-548,0 0 128,10 27 636,-4-17 153,-3-2-481,0 1-408,3 1-236,-3-2-84,7 1-84,-4-1-4,3-3-12,0 0-76,1-2-144,-1-3 8,-3 0-72,3 0-60,1-3 20,-4-5 48,-3 2-36,6-4 28,-2 1 95,2-3-131,-9 3 132,3-5 88,0 1-192,-3-1 132,0 2 172,0 1 164,0 3 140,0 2 288,0 3-3,0 1-81,0-1-72,0 3-152,0 0-124,0 0-100,0 0-60,0 0 4,0 3 8,0-1 184,0 3 48,0 1 76,0 4 0,0-1-60,-3 5-68,0-1 80,3 3 20,-9 3 112,9 2 92,-7 1-128,4-1-80,-3 2-56,6 0 0,-3 1 8,3-2 16,0 0 8,-6-1-8,6 1-64,0-3-84,0-6-60,0 3-40,-3-5-4,-4 0-4,7 0-4,0-4-56,-3-1-96,-3-3-124,6 2-44,0-5-52,0 0-144,0 0-236,-3 0-144,3-6-668,0-2-2349,0 1-4015,0-9 875</inkml:trace>
  <inkml:trace contextRef="#ctx0" brushRef="#br0">23246 1059 796,'0'0'6797,"0"0"-5421,0 0-1376,0 0-184,0 0-384,0 0 412,0 0 156,0 0 816,0 0-40,0 0-376,0 0-128,9-19-12,-9 19 76,0 0 188,0-3 288,0 3 108,0-2-44,0 2-76,0 0 16,0-2-120,-3 2-159,-3-1-177,6 1-172,-6 0-104,-1-2-20,-2 2 36,0 0 24,-1 2 108,-8 1 16,12 3 84,-13 2 188,10 2 44,-7-2-212,7 3-120,3 0-96,6 1-40,-10 0 16,10-1-112,0-1-60,0-1-76,0 1-84,10-2 24,-7-2 24,6-1-24,4-2 40,-4-2-28,0-1 12,7-1-64,-4-5 28,0-2 36,-2 0 72,5-2 28,-5 2 72,-4-1 4,3-1-4,0 1 12,-9 1-4,7 3 88,-4-3 4,-3 3 0,0 2 120,0 1 160,0 0 112,0 2-188,0 0-132,-3 4-168,-4 2 0,7 4 56,-3 1 84,-3 5 52,6-3-24,0 2-28,0 1-8,0-5-136,9 1-108,-9-4-160,10-1-120,-4-3-4,3 0-100,1-4-144,-4-1-488,3-6-629,0 0-2063,1 0-2756</inkml:trace>
  <inkml:trace contextRef="#ctx0" brushRef="#br0">23956 769 92,'0'0'1108,"0"0"4445,0 0-3813,0 0-432,0 0-612,0 0-52,-28-25 40,19 23-148,-1-2 244,-2 0-16,-4 3-256,7 1-140,-3 0-128,-1 0-76,-2 0-76,2 5-28,4-1-8,-6 4 60,12 2 52,-1-1 12,-5 6 140,3 2 149,6 5 111,0 1-20,0 2-36,0 2-100,6 2-100,3 1-236,-9-2-84,7-1-96,-1-4-176,-3 1 36,3-5 88,-3 0 40,-3-1 8,0-3 52,0-2 48,0 1 8,0-2 128,0-1 12,0-2-12,-3 1-28,-3-4-104,6 2-4,-3-2-12,-3-2 0,6-1-72,0 0-52,-3-2-296,-1-1-164,4 0-176,0 0-313,-6 0-415,3-1-648,3-4-2316,-6 2-249,6-5 2249</inkml:trace>
  <inkml:trace contextRef="#ctx0" brushRef="#br0">23711 1072 11897,'0'0'3244,"0"0"-1899,0 0-1345,0 0-457,0 0 457,0 0 164,0 0 465,0 0-93,0 0-212,0 0-64,0 0 24,19-2 84,-4 2 52,1 2 44,2 0-44,-2 0-32,2-2-56,1 0-112,-4 0-148,1 2-72,2-2-148,-8 0-20,-1 0-4,7 0-160,-10-2-264,0 2-144,-3-2-72,3 0-296,-3 0-537,-3 0-971,0 1-3464,0-4-413</inkml:trace>
  <inkml:trace contextRef="#ctx0" brushRef="#br0">24033 1103 3588,'0'0'7981,"0"0"-5961,0 0-1324,0 29-376,0-16 284,0-1 544,7 0 45,-7-3-265,9 1-420,-3-2-240,-3-2-72,6-3 0,1-1-12,5 2 12,-9-4 12,4 0 72,-1-4-96,0-1-76,1-1-108,5-1-52,-12 1-20,0-2-76,7 0-8,-10-2-4,6 2 24,-6 1 16,0-1-52,0 0 76,0 3-16,-6-3 0,6 0 16,0 2-140,-3 1-80,-4-3-116,7 2-176,0 2 0,0 0-88,0 0-113,0 4-311,0 0-584,0 0-932,0 0-2333,0 0 101</inkml:trace>
  <inkml:trace contextRef="#ctx0" brushRef="#br0">24278 1176 3724,'0'0'6145,"0"0"-4085,0 0-1328,0 0-440,0 0 512,0 0 564,0 0-7,0 0-29,0 0-408,0 0-408,0 0-184,25-6-172,-19 3-76,-3-5 76,-3 2 48,7 1 60,-7-3 100,3 2 240,-3-2-40,0 0-168,6 1-144,-6-1-148,0 0-36,0 2-72,0 3-156,0-2 96,0 4-12,0-1 64,0 2-128,0 0-20,0 0-60,0 0-64,3 2-60,3 2 204,-6 1 136,3 1 68,0 2 68,4 2-76,-4-2-56,6-3-4,-3 3-8,-3-2-88,4 2 24,-4-5-16,-3 1-180,6-2-268,-3 0-124,-3 0-184,0-2-256,0 0-429,0 0-503,0 0-688,-3-2-2112,3 0 91</inkml:trace>
  <inkml:trace contextRef="#ctx0" brushRef="#br0">24523 1062 980,'0'0'9949,"0"0"-6049,0 0-2576,0 0-607,0 0-61,0 0 188,0 0 64,0 0-124,0 0-148,0 0-260,-18-19-276,8 19-100,4 0-124,3 2-44,-3 2 68,-3 0 100,9 3 76,-7 1 32,7 2 88,-9-1-88,9 3-60,-6 2-48,6-5 64,0 7-4,0-6-12,0 1-44,6-1-4,-3-1 4,3-1-8,1 0 4,-1-5-4,-3 3 0,6-4-44,0 0-16,1 1-44,5-3-36,-9 0-112,4-3-172,-1-1-12,7 3-184,-7-5-312,0 2-288,-6-4-825,0 2-1183,4 3-2764,-4-5 1203</inkml:trace>
  <inkml:trace contextRef="#ctx0" brushRef="#br0">24743 865 11325,'0'0'3092,"0"0"-3016,0 0-76,0 0-176,0 0 176,0 0 896,0 0 224,-9 33 213,9-19-353,-3-1-220,-3 5-136,6 1-112,-9 4-36,9-2 24,-10 3-4,10-3 40,-6 2-40,6-2-84,-6 0-124,3-2-72,3-1-128,0-2-76,0-1 40,0-5-52,0-1-108,0-1 8,3 0-20,3-4-60,-6 2-100,3-5-152,0-1-200,-3 0-72,10-6-160,-10 3-188,9-7-844,-9-2-1009,0 2-2719,0-7-1449</inkml:trace>
  <inkml:trace contextRef="#ctx0" brushRef="#br0">24607 1043 5501,'0'0'6096,"0"0"-3808,0 0-1160,0 0-476,0 0 117,0 0 515,0 0 184,0 0-184,28 8-236,-19-6-248,1-1-156,-1 2-148,0-1-172,0-1-80,1 1-88,-1 0-152,-3 1-4,4-3-72,-1 0-36,0 0-172,-3 0-216,4 0-216,-7 0-164,6 0-120,-3-3-252,-3 1-628,0 0-2521,-3 1-4164</inkml:trace>
  <inkml:trace contextRef="#ctx0" brushRef="#br0">24877 1084 11597,'0'0'5965,"0"0"-5113,0 0-840,0 0-12,9 37 208,-9-28 420,3 1 268,0-2 56,-3-3-344,0 3-344,6-2-200,-2-1-64,-4-1-12,0 0-120,0-1-256,0-2-136,6-1 12,-6-1 24,0-4-136,3 2-620,-3-7-1305,0-2-2887,0 2-2333</inkml:trace>
  <inkml:trace contextRef="#ctx0" brushRef="#br0">24945 912 9713,'0'0'6989,"0"0"-5597,0 0-1392,0 0-956,0 0-237,0 0 313,0 0 184,0 0-52,0 0-656,0 0-2480,0 0-2649</inkml:trace>
  <inkml:trace contextRef="#ctx0" brushRef="#br0">25097 1051 872,'0'0'6677,"0"0"-4925,0 0-732,0 0-208,0 0 112,0 0 344,0 0-112,0 0-372,0 0-156,0 0 141,0 17-97,0-7-176,-3-1-164,3 3-36,0 2-60,0-3-76,0 0-64,0 2 40,3-4 0,-3-1 48,6-1 12,3-1-24,-5 0-64,2-2 16,3-3-28,-3 2-44,4-3-44,-10 0-8,9-4 0,-3 0-76,-3-2-56,-3 0-52,6-1 12,-6-1-296,0-1 176,0-4 44,-6 2-84,6 0 120,0-1-72,-3 0 284,-3 1 0,6 1 8,0 1 128,0 3 0,-3 2 112,3 0 296,-6 2-4,6 2-196,0 0-344,0 2-88,-4 2-180,-2 4 96,0-3-36,-3 5-64,-1-2-136,4 1-348,-3 1-300,9-4-657,-9 2-1027,9-5-2680,-3 2-69</inkml:trace>
  <inkml:trace contextRef="#ctx0" brushRef="#br0">25243 1134 3436,'0'0'1056,"0"0"1405,0 0-893,0 0-336,0 0 160,0 0 72,-3 28 28,3-21-180,0-1-291,0-3-257,0 2-132,0-4-76,0 1-100,0 0-52,0-2 0,0 0 48,3 0 16,3 0-8,-3 0-32,0-4-160,6-2-100,1 3-108,-1-5-48,-3-2 36,3 2 100,1 1 32,-1-3-20,-3 0 8,0 1-60,-2-1 28,5 1-64,-3 2 24,-3 4-36,3-3-56,-6 6 8,0 0-12,0 0 0,3 0 0,-3 3 52,7 3 116,-4 1 52,3 2 44,-6 1-8,3-1-148,0 1-108,-3 0-72,0-3 60,6 1-60,-3-4-76,-3 2-236,7-4-160,-7 1-112,3 0-108,-3-3-148,0 0-420,0 0-608,0 0-657,0 0-615,0 0-2700</inkml:trace>
  <inkml:trace contextRef="#ctx0" brushRef="#br0">25999 1024 4560,'0'0'6329,"0"0"-4073,0 0-1020,0 0-744,0 0-140,0 0 252,-34-12 377,28 12 99,-3 0-8,-1 2-260,1 4-300,-3 0-228,-1 3-116,4 3 16,3 0-28,-4 1-140,10 2-16,-3-3-160,3 2-48,3-3 0,-3-1-60,10-2-48,-1-1 20,6-3-84,-2 0-12,-1-4-64,-2 0 24,5-6 108,-2 3-24,-1-5 28,-3 2 144,-3-2 0,-2 3 28,2-3-5,-3 0 1,-3 0-48,0 0 136,0-1 64,0 1 68,-3-2 236,-3 1 109,2 1-189,-2 0-112,-3 1 200,6-1-64,0 2 60,-13 4 100,13 0-48,-3 0-128,-3 2-232,9 0-216,-10 2-192,7 2 0,-3 0-40,6 0-496,0 2-757,0-3-899,0 1-3040,15-1-901</inkml:trace>
  <inkml:trace contextRef="#ctx0" brushRef="#br0">26126 1026 14897,'0'0'3817,"0"0"-3361,0 0-456,0 0 0,0 0 60,38-10 616,-26 8 8,3 2-16,-2-2-180,12 2-224,-13 0-148,7 0-116,-7-2-172,4 2-108,-4 0-120,-3 0-356,-6-2-392,4 2-380,-4 0-861,-3 0-2043,0 0-2673</inkml:trace>
  <inkml:trace contextRef="#ctx0" brushRef="#br0">26353 823 9081,'0'0'5196,"0"0"-3268,0 0-1311,-31-15-529,28 13 36,-4 0 200,-2-1 36,9 3-16,-3 0-132,-3 0-212,6 3-36,-3-1-124,0 1-28,3 3 188,-10 2 64,4-3 60,3 3-64,-3 2 40,6-2 60,-10 3 60,7 1-20,-3 0-40,3 3-64,-3 0 52,6 3-24,-3-1-52,0 5 4,3-3 44,0 0 28,0 0-148,0 1-8,0-3-52,0 0 48,0-1-36,0-3 36,3-1-96,-3-2-16,0-3 36,0-1 4,0 0-148,0-6-236,0 2-336,0 0-156,-3-2-209,3 0-331,0-4-492,-7 2-3168,4-5-1317</inkml:trace>
  <inkml:trace contextRef="#ctx0" brushRef="#br0">18502 1545 4044,'0'0'2033,"0"0"459,0 0-668,0 0-392,0 0-180,0 37-104,0-21-12,0 3-91,0 0-25,-3 0-16,-4 5-156,7-3-272,0-2-280,0-2-100,0-1-4,0-5-8,0-3-60,0 0 8,0-6-36,0 0 28,0-1 8,0-1 88,0 0 96,0 0 240,0-1 28,0-3-100,0-4-208,0-6-144,7 1-72,-4-6-8,-3-3 56,6 1-36,-6-2 72,3 0-24,-3-2-120,0-2 0,0 1-48,0-2-36,-3 1-84,-3-2 24,6 2-40,0 0-80,0 3 44,-3 3-8,3 4 96,0 1 36,0 7 84,0 3-56,0 0 64,0 4-40,0 2-40,0 0-84,3 0-100,-3 0-12,9 0 136,-3 4 72,4 2 72,-1 2 48,3 0-44,1 3-4,2 0 8,-2 5-8,2-3-32,-9 3 20,13 0 12,-10-3-48,-3 1 40,4-1-64,-7 1 72,-3-3 4,6 0 0,-6 3 0,-6-4 84,3 3 92,-7 1 76,1-5-88,0 5 16,-7-2-88,4-3 60,-1 1 16,-2-2-16,3-3-84,-1 3 12,-2-2-84,5-4-4,1 1-44,0 0-24,6-1-48,-4-2-148,7 0-72,0 0-36,0 0-48,0 0-148,0 0-292,7-7-400,-4 4-592,6-3-521,0 2-503,7-2-2220,-7 3-285</inkml:trace>
  <inkml:trace contextRef="#ctx0" brushRef="#br0">18747 1728 1800,'0'0'9205,"0"0"-7369,0 0-1340,0 0-140,0 0 268,0 0 208,0 0 124,0 0 49,0 0-1,0 0-116,15 24-188,-12-24-200,-3 0-132,0 0-64,0 0 0,0 0 24,0 0 84,0 0 84,0 0-60,0-3-144,0 0-172,0-3 0,0 1-44,0-2-16,0 0 36,0-1-24,7-2 0,-7-1-20,0-1-52,0 3-8,0-5-40,0 3 40,0 1-4,0 0 4,0 3-52,3-3-36,-3 4 12,0 2-28,6 0-8,-6 1 0,0 3-60,3-2 8,3-1 40,-6 1-12,6 2 8,-6 0 16,10 0-12,-4 0-28,-3 0 40,3 0-112,3 0-24,1 0-72,-1 2-136,-6 1-208,0-1-380,7-1-720,-4 5-981,-3-4-2579,-3 2-1549</inkml:trace>
  <inkml:trace contextRef="#ctx0" brushRef="#br0">18939 1700 2736,'0'0'3285,"0"0"-353,0 0-1984,0 0-496,0 0-16,28 0 1032,-22-2 316,3-1-380,1 0-383,-4 1-337,3-2-224,-6-2-164,7 2-84,-4 1-40,3-3 0,-6 2-12,0-2-24,-3 2 0,6-2 0,-6 3-28,0-2 140,-6 2-16,6-1 0,-3-2 52,0 2-28,-6 2 36,-1-1-12,1 0-24,3 1-112,-3 2-60,-1 0-84,1 5-76,6-2-20,0 3 0,-3 2 36,3 2 48,-4-1 12,7 5 4,0-1 116,0 2-12,0 1-40,0 0-68,7-1-64,-4-2-68,3 1-76,0-2-108,-6-4-112,9-1-12,1-3-48,-4-1-204,-3 0-148,6-3-500,1-4-465,-4 0-859,3-2-2464,-6 3-13</inkml:trace>
  <inkml:trace contextRef="#ctx0" brushRef="#br0">19178 1598 13045,'0'0'3084,"0"0"-2259,0 0-821,0 0 132,0 0 396,0 0 444,0 0 204,0 0-216,0 0-196,0 0-272,-25-22-252,19 22-244,3 0-24,3 0-108,-7 4-28,4-2 16,3 0 32,0 1 28,0 2 0,-6 1 36,6-1-36,0 1-88,6 2-96,-6-3 24,3 1 48,4 2 52,-7 0 20,9-3-24,-9 1 100,6 0-36,-6 0-16,9 0 16,-9-5 72,7 5 0,-4-4 8,-3 0 0,9 2 4,-9-2-8,0 0-44,6 1 40,-6 2 0,3-2-48,4 2-12,-7-2 68,3 3-4,-3-2-44,0 2 40,0-3 0,0 3 12,0 0 48,0-2 164,0 2-20,-3-4 68,3 1-4,-7 2-72,4-2-28,-3-1-32,-3 2-124,6-2-60,-4 0-48,-2-1-24,3 2-52,0-1-60,-4-2-52,7 0-84,-3 0-60,-3 0-64,9 0-128,0 0-288,-3-2-421,3-4-987,3 0-2740,-3 1-265,9-5 2437</inkml:trace>
  <inkml:trace contextRef="#ctx0" brushRef="#br0">19364 1539 3828,'0'0'7933,"0"0"-6157,0 0-1228,0 0-284,0 0 268,0 0 236,0 0 89,0 0-73,0 0-112,0 0-116,0 0-164,-25-8-156,16 14-116,2-2-44,4 4-16,-3-2 52,3 2-4,-3-3 40,6 1 12,0 2 48,-3-5-88,3 4 4,0-1-124,0-3 0,3 1-160,-3 0 0,6-2-60,-3 4 12,3-4-12,-3-1 48,7 1-12,-4 2 36,0-4 0,0 2 0,-3 2-48,7 0 48,-10-2-24,6 4 84,-6-3-12,3 5 88,-3 0-72,0-3 84,0 3 72,0 0 28,0 2 24,-3-3 12,-3 3 60,3-2 16,-4 0-52,4 0 12,-3-3-12,0 3 12,0-2-64,-4 0-8,7-3-40,-3 3-56,-3-2 8,6-2 32,-3 2-44,-4-2-96,10 0-76,-6-2-100,6 0-72,0 1-60,0-1-116,-6 0-224,6 0-373,0-3-915,0-2-2540,6 2-1393</inkml:trace>
  <inkml:trace contextRef="#ctx0" brushRef="#br0">19457 1667 768,'0'0'9789,"0"0"-7337,0 0-2168,0 0-284,0 0 0,0 0 216,0 0 420,0 0 260,0 0 160,0 0-451,0 0-245,3 6-72,0 1 20,-3 1 64,0 2-24,0-2-76,9 1-28,-9 1-24,10-5-36,-4 3-60,3-2 0,0-4-80,1 0-44,-4-2-48,3 0 44,0-4 4,7 0-4,-7-1 4,1-3 0,-1 0 12,-3 0-12,-6 0 0,9 3-12,-9-3-124,0 0-60,7-1-112,-7 1-24,-7-2 36,7 2 124,0-1 12,-9-1 76,9 1 84,-3-1 100,0 0 36,3 3-16,-9-1-44,9 0-76,-7 4-4,7 0-120,0 2-124,0 2-136,0 0-136,0 0-193,0 0-295,0 2-524,0 2-360,0 0-1348,0 2-2669</inkml:trace>
  <inkml:trace contextRef="#ctx0" brushRef="#br0">19708 1653 8521,'0'0'5460,"0"0"-4232,0 0-1228,0 0-504,0 0 376,9 31 128,-9-25 140,0-4 288,0 1 240,0 0-35,0-1-173,0-1-224,0-1-184,0 0-4,0 0 52,0 0 196,0 0 176,6 0 244,-6 0 32,0-1-196,4-1-396,-4-2-156,0-2-4,6-2-80,-3 2 0,-3-1 8,0-3-44,6 2 112,-3 0-56,-3 1-8,6-2 72,-6 1 0,3 0 12,4 0 72,-7 2 28,3 3-16,-3-4-20,3 6 96,-3 1-28,0-2 52,0 2-40,0 0-44,6 0-16,-3 2 4,-3-1 32,6 6 52,-3-4-4,-3 3-20,10 2-40,-10 0-48,6 0-60,-3-1 48,3 0-60,-6 1 0,3 0-4,4 0-8,2 0 12,-6-5 0,0 3 12,6-2 132,-9-2 12,10 2 16,-4-4-28,3 0-24,0 0 208,1 0 288,-4 0-388,3 0-220,-3-4 0,-2 2-8,5 0-4,-3-1 0,3-2-8,1 4-48,-4-5-24,-6 2-12,9-2-36,0 2-12,-9-3 32,10 0 28,-10 2 0,6-3-60,-6-1-40,0 1-104,0-2 8,0 1 88,0-3 8,-6 0 52,6 3-52,-10-1 64,7 2 20,-3 0 48,-3 5 52,6 3 84,0 0 28,-7 0-4,4 2-36,3 4 40,-3 3 32,3 1 64,-3 3 8,2 1 40,-2 3-64,6 1-68,0-3 20,0 0-60,0 1 36,0-3-72,6 1-48,-2-4-12,2-1-60,3-1-24,0-4-36,1 2-124,-4-6-72,9 1-84,-2-1 160,-4-1-332,0-5-552,4 2-424,-4-2-1093,0 1-1139,-9-1-1976</inkml:trace>
  <inkml:trace contextRef="#ctx0" brushRef="#br0">20173 1665 340,'0'0'6009,"0"0"-17,0 0-4180,0 0-980,0 0-428,0 0-52,0 0 128,0 0 421,12 27 363,-5-18-316,-7 7-240,0-3-168,3 3-80,-3 0-80,0-3-116,0 1-80,0-3-64,0 0-44,-3-3-72,3 0-4,0 0-4,0-6-8,0 2-148,-7-2-156,4-1-48,-3-1-76,6 0-108,-3 0-160,-3 0-388,6-1-816,-3-5-1957,3 4-2211,0-6 331</inkml:trace>
  <inkml:trace contextRef="#ctx0" brushRef="#br0">20604 1598 4016,'0'0'3997,"0"0"-2053,0 0-732,0 0-572,0 0-48,0 0 124,0 0 148,0 0 48,0 0-44,0 0-23,0-5-109,0 5-128,0-1 8,0 1 72,-6 0-36,6 0-152,-3 0-232,-3 1-96,-4 4-104,7 0-68,-6 3-8,3 1 8,-7 5 56,10-2 68,-3 5 44,3-4-32,-3 3-124,6-2-8,0-1-4,6-4-52,-3 3-68,3-4 12,3-2-4,-2 0 40,2-4-12,6-2 8,-5 0 4,-1-8 12,3 0 56,1-2-44,-4 1 40,0-5-68,1 2 16,-1-1-12,0-1 24,-2 1-4,-1-2-92,3-1 20,-9 0 40,9 1 72,-9-4 12,7 2 0,-7-2 8,3 1 124,-3-4-20,0 5-64,0-2-36,0 3 48,-3 3 28,3 2 32,-7 3 52,7 0 0,0 2-76,-3 4-12,-3 0 0,6 2-84,0 0-76,-3 0-56,-3 0-28,6 4 28,-6 0 44,6 4 88,-7 0 100,4 1-16,3 3 24,-6 1-8,6 3 68,0 3 4,0 0 36,0 3-28,6 0-104,-6 0-16,10-3-48,-10 1 32,6-3-44,-6 0-8,9-5-76,-3 2 8,-3-3-32,4-1-24,-4-2-28,3-3-144,-3-1-172,3-2-124,-6 0-132,3 2-32,3-4-128,-6 0-433,0-4-1087,0 2-2616,4-4-1745</inkml:trace>
  <inkml:trace contextRef="#ctx0" brushRef="#br0">20864 1653 5076,'0'0'8205,"0"0"-6517,0 0-1688,0 0 128,0 0-128,0 0 880,0 0 13,0 0-161,19 27-176,-10-21-88,-2 0-48,-4 0-52,6-4-60,0 1-28,1-3-48,-1 0-24,-6 0-12,6-2-52,-2 1-80,2-5-64,-6 2-48,3-4 36,-6 2-60,3 1 24,-3-3-48,0 0-124,-3 0 36,3 0 60,-9 1 120,3 0 0,3 1-4,-4-1 0,-2 4 4,0 3 4,9-2 148,-7 2-148,7 2-92,0 0-64,-6 4 156,3 2 96,3-1 16,0 2-40,-6 2-64,6 0-8,0-1-48,0 1-52,0-1-20,6-1-76,-6 1-36,3-2-124,3-1-112,-6 0-164,0-4-84,7 1-413,-7-2-315,6-2-236,-3 0-448,6 0-2212,-9-4-341</inkml:trace>
  <inkml:trace contextRef="#ctx0" brushRef="#br0">20902 1717 2636,'0'0'2632,"0"0"1297,0 0-2301,0 0-380,0 0-200,0 0-56,0 0 108,0 0-28,0 0-123,0 0-181,0 0-212,0 0-164,0 0-84,0 0-124,6-2-88,-3 0-96,3-2-112,-3 1 28,3-3-40,1 0 0,2 0-24,0-2-36,1 1-60,-4-1-4,-3 2 88,3 0-40,3 0 28,-9 3 72,0-2 92,0 4 8,0-1 0,0 0 24,0-2 140,-6 2 108,3 0 12,3 2-124,-6-4-36,3 4-28,-3-2-32,3 2 56,-4-1-20,-2 1 36,6-2 12,-3 2 48,-1 0 24,7-3 36,-9 3-36,9 0 0,-6 0-48,3 0-92,-3 0-80,6 0-72,-3 5-4,3-4 76,-7 5 84,7 4 84,0 0 4,-3-1-160,-3 7-12,6-3-4,0 3-4,0 1-40,0-4 44,0 1 4,0-3 0,0-1 0,0 0-112,6-2-32,-3-2 8,-3-3 64,7-1-24,-4 2-40,3-4-12,-3 0 16,6 0 20,1 0-96,-7-2 0,6 0-48,0 0-40,1 0-148,-4 1-160,-3 1-132,3 0-73,3 0-163,-9 0-140,0 1-288,0 1-372,0 0-476,0 2-52,0 0 87,0 2-163</inkml:trace>
  <inkml:trace contextRef="#ctx0" brushRef="#br0">21119 1760 5585,'0'0'5132,"0"0"-4128,0 0-772,0 0-40,0 0 588,9 27 292,-9-22-12,0 1 36,0 2-83,0-3-181,0 1-128,0 0-200,6-2-124,-6-1-136,0 0 0,0-1 40,0-2 20,0 0 48,3 0-24,-3 0-12,0 0-60,0-2-36,0-2-88,0 0-132,7-5-48,-7 1-24,3-4-40,-3-1-8,0 1-48,6-4-28,-6 1 40,0 0 44,0-2 112,0 1 0,0-2 60,0 1-60,0-1 12,3 4 52,-3-2 44,0 2 88,0 3 8,6 1-20,-6 2 20,0 2 16,3 1-88,-3 3-12,0-2 4,3 2-40,-3 0 0,0 2-44,0 0-40,0 0-84,10 0-12,-10 0-4,6 0 4,-3 0-12,3 4 12,-3 2-28,3-1-20,-2 1-84,2 4 32,-3-1 48,3 1 52,-3 2-12,3-2 100,-6-1-36,0 1 44,0 1 60,0-1 0,0 0 12,-9-3 4,3 3-16,3-2 12,-3 0-60,2 0-4,-2-3-8,3 1-4,-3 0-4,6-3-100,-9-1-88,9 3-84,0-5-72,-3 0-148,3 0-64,-7 0-132,7 0-416,0-7-665,0 4-1299,7-5-2248,-4 2-113</inkml:trace>
  <inkml:trace contextRef="#ctx0" brushRef="#br0">21354 1682 2036,'0'0'636,"0"0"1216,0 0-783,0 0-169,0 0-80,0 0 100,0 0 168,0 0 100,0 0-16,0 0-120,0 0-148,-6-2-52,6 2 68,0 0 16,0 0-75,0 0-145,0 0-196,0 0-124,3-1-200,0-2-184,7 0 36,-1 1 28,6-4-16,-2-2-12,-1 4-48,4-3-12,-4 0-196,-6 4-24,4-3 20,-7 2 40,3 0 72,-3 2 92,3 2 0,-6-1 8,0 1 8,-6 0-4,3 0-8,-3 0-56,3-2-52,-7 2-48,1 0 32,0 2 128,-7-2 100,10 3-40,-9 1 28,5-2-76,1 4 112,0-4 124,-1 1 8,7 2-60,0-3-48,3 4 12,0-3 0,0 5-96,0-3-56,0 3 40,3 2-36,0 2 24,7-2-36,-1-1-136,0 1 28,-3-1-128,4-1-56,-7 2-92,6-4 12,-6-1-24,-3 1 24,10-2-36,-10 0-40,0-4-49,6 2-15,-3-2-156,-3 0-196,9-2-232,-3-1-352,4 0-424,-1-3-708,0 4-1889</inkml:trace>
  <inkml:trace contextRef="#ctx0" brushRef="#br0">21575 1752 9309,'0'0'4128,"0"0"-3308,0 0-820,0 0-292,0 0 292,0 0 280,0 0 288,0 0 188,0 0 101,0 0-69,0 0-180,18 2-200,-18-2 36,3-5-112,0 0-88,-3 1-12,10-1 16,-10-2 68,6 0 4,-3 3 32,3-4-24,-3 2-72,-3 1-60,6-3-40,-2 0 4,-4 2-64,6 3-36,-6-3-56,3 2-4,3 2-8,-6 0-112,0 0 12,0 2-28,3 0-44,0 4 180,3 0 152,-2 4 8,5-2-160,-9 1 0,9 2-76,-9-1-104,9 2-16,-2-2-144,-4-1-196,3 0-224,3-4-160,-9-1-240,6 0-517,4-2-727,-1-2-1660,-9 0-1233</inkml:trace>
  <inkml:trace contextRef="#ctx0" brushRef="#br0">21844 1657 10361,'0'0'4136,"0"0"-3200,0 0-788,0 0-96,0 0 360,0 0 245,0 0 299,0 0 72,0 0-268,-31-8-280,22 14-260,0 0-220,-1 1 0,7 1-136,0 2 124,-6 2 12,9-2-60,-6-1-52,6 1-48,0-2-60,6-3-100,-3-1-48,3 0 72,0 0 88,1-4 140,2-3 68,0-2 52,-6-1-40,7-2-4,5-1 104,-12-1-100,0-1-4,7 1 4,-1-4 48,-9 1-52,9-1-8,-9 1-60,6-4 20,-6 1 32,0-3-48,0-1-216,0 1 64,0 0 8,0-4 144,0 3 56,0 3 72,0 0 104,-6 5 108,6 1 84,0 5-72,0 4-12,0 2-124,0 2-160,-3 6 0,-3 3 48,6 6 272,0 9 84,-9 1-100,9 1-60,-4 3-36,-2 0-84,6-4 44,0-4-44,0-1-60,0-3-64,6-6-12,-2 1-84,2-4-28,-3-4-60,3-1-156,-3-1-52,-3-2-12,6-2-24,-2 0-236,2-6-164,-6 1-565,3-3-1479,3 0-2900,-6-3-537</inkml:trace>
  <inkml:trace contextRef="#ctx0" brushRef="#br0">22077 1558 9157,'0'0'7737,"0"0"-5313,0 0-1728,0 0-696,0 0 4,0 0 108,0 0 412,-28 10 180,25-6 148,-3-2-392,3 4-340,-4-4-120,7 3-132,-3 0-72,0 1 8,3-3 16,0 3 44,0-2-44,0 2-40,0-4-72,0 1-72,3 1 20,0 0 176,-3 0 68,10-2 40,-10 1 52,9 2-40,-3-3-52,-6 1 4,3 1-4,3 0-20,-2 2 8,-4-1 64,6 3-76,-6 0 40,0 0 84,0 1 0,0 3 44,-6 0 16,2-2 28,-2 1-16,-3-2 100,9 3 72,-9-4 28,-1 0 32,7-1 12,0-1-36,-6-2 0,3-1-24,3 2-52,-4-5-56,4 0-112,3 0-36,-6 0-124,6 0-104,0-6-184,0 2-320,0-4-492,0 1-984,0-1-661,0-2-1903,0 7-1285</inkml:trace>
  <inkml:trace contextRef="#ctx0" brushRef="#br0">22471 1626 1488,'0'0'9149,"0"0"-7081,0 0-1204,0 0-404,-25 4 248,16 2 588,-1 2-79,1 0-117,3 3-212,-4 0-212,1 5-200,6-3-268,0 5-148,3-3-12,0-2-36,0 0 36,6-2-44,0-3 4,-3 0-8,7-5 0,5-1-12,-2 0-84,-1-4-16,-3-2-32,10-2 60,-10-3 8,7-1-8,-10 0 24,3-1-4,1 2-20,-1-1-76,-9 0-24,0 1-48,0-2 184,0 2-40,0-1 88,-3 1 112,-3-1 8,-4 0-20,1 4-40,3 1 52,-10 1 36,7 2-52,-3 2-92,-4 0-4,10 4-112,-10-2-20,7 3-16,0 0-12,9 1-72,-10-1-468,10 1-452,0-2-577,7 0-1175,-4-2-3096,6-2-721</inkml:trace>
  <inkml:trace contextRef="#ctx0" brushRef="#br0">22697 1738 9617,'0'0'2960,"0"0"-1812,0 0-920,0 0-152,0 29 128,6-23 376,-3-4 328,-3 2-187,0-4-185,0 0-64,0 0-40,6 0-60,-2-3 36,-4 0-152,0-3 16,0 1-52,6-3 184,-3 0 84,-3-2 64,0 2-176,0 1-168,6-3-52,-6 2-60,3-1 16,3 3 32,-6 0 16,3 3-88,4 0-72,-4 1 0,0 2-84,3 0-16,-3 6 100,6-2 140,1 4 16,5 0-48,-5 1-8,-1 3-88,3-3 0,-2 1-12,-1-2-48,0-1-4,-6 0-164,4-4-296,2 1-216,-9-2-140,3-2-184,-3 0-320,0 0-525,0 0-483,0 0-1580,-3-4-2745</inkml:trace>
  <inkml:trace contextRef="#ctx0" brushRef="#br0">24802 1763 5897,'0'0'5820,"0"0"-3840,0 0-1128,0 0-500,0 0 104,0 0 72,0 0 77,0 0 43,0 0 84,0 0-116,-3 26-208,3-26-212,0 0-72,0 0 12,0 0 72,0 0 120,3-5-8,-3 2-112,0-3-100,7 2-44,-7-4-4,0 0-36,0-1-24,3-1-84,-3 1-16,0-3 4,0 0 24,0-1 72,-3-1 48,3 1 48,0-3 40,0 5 32,0-5 28,0 5 0,0 0 60,0 0 252,0 4 304,0 1-268,0 4-156,0 2-100,0-1-116,0 1-132,0 0-40,0 0-108,0 0-52,0 0-56,3 1-100,3 1 76,-6 2 96,9 0-16,-3 1-20,1 0-160,2 1-72,0-5 12,0 3 120,1-4 0,-1 0-24,-3 0-124,4 0-124,-10 0-136,9 0-420,-9-2-485,0 2-667,0-2-1780,0 2-597,0-1 1549</inkml:trace>
  <inkml:trace contextRef="#ctx0" brushRef="#br0">25112 1657 964,'0'0'5021,"0"0"-525,0 0-3068,0 0-608,0 0 36,-24 0 424,14 2 180,4 2 25,-3-2-129,-1 1-280,1 2-308,3 1-280,-3-1-196,6 1-148,-4-1-144,7 1-64,0 1-44,0-2-4,0-1 16,0 0 24,0 2-24,10-5 8,-10 1 4,9 1 0,-3-3 32,-3 0 4,7-3 36,-1 0-72,0-2 0,-6 0-28,7 1 64,-1-1-12,-3 0 56,3 2-56,-5-2 8,-4 4 44,6-1-40,-6 2-100,0-2-20,0 2 56,0 0 40,0 2-16,-6 4 40,6-3 40,-4 4 0,4 2-40,-6-1 40,6-3 0,0 1-140,6 0-256,-2-2-124,2-4-216,3 0-584,-3 0-1193,4-2-2787,-1-7-1941</inkml:trace>
  <inkml:trace contextRef="#ctx0" brushRef="#br0">25249 1592 15221,'0'0'4453,"0"0"-3865,0 0-588,0 0 0,0 0 88,0 0 252,0 0 208,0 0 24,0 0-196,31 19-208,-28-18-168,6-1-4,7 2-68,-7 1-156,3-3-380,1 0-284,-4 0-156,0 0-592,7 0-1265,-10 0-3487,3-3-2117</inkml:trace>
  <inkml:trace contextRef="#ctx0" brushRef="#br0">25351 1428 16085,'0'0'4317,"0"0"-3721,0 0-596,0 0-720,0 0 720,0 0 232,0 38 356,0-22 80,0 1 60,0 2-4,-3 4-336,-3-1-124,6 0-204,-3 2-60,-3-3-72,6-2-36,-4-1 48,-2-3 48,6 1-72,0-5 72,0-1-72,0-1 24,-3-2-196,3-4-180,0 1-120,0-2-148,0-2-112,3-4-332,-3-1-812,0-3-2153,6 2-2071,-2-9 711</inkml:trace>
  <inkml:trace contextRef="#ctx0" brushRef="#br0">25509 1646 12733,'0'0'4989,"0"0"-4061,0 0-848,0 0-76,0 0 584,0 0 208,0 0 276,0 28-272,0-22-448,0 2-228,7-2-28,-4 1-48,-3 1-12,9-2-36,-3-2-132,-3 2 84,13-6 44,-7 0 0,-3 0-4,13-4-68,-10 0-116,10-4-52,-7 2 100,-3-2 60,1-1 68,-1 2-116,-3-1-184,-3-2 24,4-2 72,-7 2 36,0 1 76,0 1-88,-7 0-60,4 3 132,-3-1 52,3 4-12,-3 2 8,6 0-108,-10 0-232,7 2-460,-3 2-652,0 0-649,6 2-1007,-9-3-2316</inkml:trace>
  <inkml:trace contextRef="#ctx0" brushRef="#br0">25739 1682 12821,'0'0'4421,"0"0"-3765,0 0-576,0 0-72,0 0 84,0 0 228,25 21 220,-25-18-120,9-1-248,-9-2-28,0 0 248,0 0 136,0 0 92,0-2-280,6-3-240,-6 4-100,3-5-156,-3-2 8,6 2 68,-6-1 80,0-1 124,0 0-28,3 0 48,4 3-56,-7-3 92,0 0-32,3 2 44,-3 3-36,3 1 40,-3-3-64,0 5-132,0 0 0,0 0-144,0 0-28,0 0-20,6 5 84,-3-3 100,-3 1 8,6 1 12,-3 2 72,4-2-12,-4 1 12,3 1 64,-3 0 56,3-2-48,-3 2-148,7-2 4,-4 2 132,0-5-24,0 5-76,-3-4-40,7 2-4,-4 0 8,-3-2-8,3 1-4,3 0-56,-5-1 56,2-1 4,0 1-4,0-2-128,-3 0-52,7 0 40,-1 0 132,0-2 4,7 1-124,-10-5-40,3 0 160,1-2-84,-1-1-112,0-1 16,-3-4-88,4 1 124,-7-2-76,0-1 48,-3-2-12,0 4-36,0-2 64,-6 0 164,-1 5-144,-2 1 12,0 1 56,-4 4 80,4 2 308,0 3 140,6 0-8,-13 3-196,13 5-100,-6 2-8,3-1 8,-4 5 52,1 1-16,9-1 28,-6 4-64,6-3-36,0 0-60,0 1-48,6-1-44,0-1-40,3-1 76,1-1 8,2-3 0,4 1-12,-1-2-156,1 0-112,-4-5-84,7 0-184,-7-1-184,7-2-256,-10-2-576,7-3-973,-7 2-2455,-3-3-2069</inkml:trace>
  <inkml:trace contextRef="#ctx0" brushRef="#br0">23348 1517 5837,'0'0'5160,"0"0"-3596,0 0-1012,0 0-464,0 0 372,0 0 668,0 36 336,0-21-267,0 4-357,0 3-284,0-1-264,0 4-32,0-1 20,0-2 64,-6-1 48,6-1-16,-3-2-80,3-3-68,0-1-56,-6-5-64,6 1-108,0-2 0,0-3-4,-3-1-8,3 0-120,-7-3-208,7 2-212,0-3-252,0 0-140,-3-4-280,-3 0-1133,6-2-3011,-3-3-2817</inkml:trace>
  <inkml:trace contextRef="#ctx0" brushRef="#br0">23255 1661 1436,'0'0'9749,"0"0"-7277,0 0-1520,0 0-600,0 0 100,0 0 356,0 0 265,0 0-153,0 0-268,0 0-396,0 0-256,9 2-44,1 0 44,-1 0 332,7 2 220,-1-4 192,10 2-148,-7-2-180,4 0-52,-3 0-88,2 0-8,-2 0-64,-7 0-140,4 0-64,-4 0 0,-2-2-52,-7 2-8,6-3-48,-9 3-124,0 0-92,0 0-76,0 0-196,0 0 60,0-1-4,-9 1-132,9-2-352,-6 0-1073,-4 0-2111,4 0-2184</inkml:trace>
  <inkml:trace contextRef="#ctx0" brushRef="#br0">23627 1688 2844,'0'0'6269,"0"0"-3277,0 0-1116,0 0-1076,0 0-144,0 0 437,0 0 227,0 0-184,0 0-216,0 0-420,28 4-244,-22-2-48,4-1-40,-4 2-20,3-1-88,0-2-12,-2 0-40,-4 0-8,3 0-8,-3 0 0,3 0-40,-6 0-24,3 0 0,-3-2 8,7-1-20,-7 0-24,0 1-200,-7-2 40,4-2 96,-3 2 28,3 1 20,-6-5 16,2 4-28,-2-4-36,-3 2 12,-1 5 24,-2-4-12,5 3 148,-2 2 0,3 0 396,3 2-80,-1 3-212,1-2-104,3 5 0,-3 2 172,6-1 256,0 5-124,0-1-60,0 3-48,6 0-112,3-2-72,-6 0 36,1 2-48,5-6 0,0-1-4,0 1 4,1-2-4,-1-5-104,0 1-52,1-2-72,-7-2-168,6 0-80,0 0-180,-2-6-324,-4 3-620,3-3-789,-3 2-2987,3-6-2429</inkml:trace>
  <inkml:trace contextRef="#ctx0" brushRef="#br0">23832 1719 548,'0'0'1812,"0"0"-1604,0 0-116,0 0 328,0 0 1116,0 0-543,0 0-421,0 0-184,0 0 68,0 0-208,15 19 24,-15-17 28,0 2 204,0-4 68,3 2-108,-3-2-24,0 0-40,0 2-24,0-2 48,0 0 68,4 0 84,-4 0 88,0 0 16,0 1-60,0 2-72,0-1-84,0-1 16,0 4 60,0 0-71,0 1-145,0 4-64,0-2-84,0 1-68,0-1-96,0-3-8,0 1-4,0 0-12,0-4 8,0 2-8,6-3 4,-6-1 8,3 0 12,-3 0 112,6-3 40,-3-1-28,-3-2-24,9-1-28,-9-3-32,7 0-48,-4 1 8,-3-5 84,6 2-12,-3 3-84,-3-2 0,6 1 36,-6 0 176,3 3-4,4 0 112,-7 4 124,0-1-28,0 0-160,3 4-60,-3-4-100,3 4-84,-3-2-8,0 2-4,0 0-12,6 0-84,-3 0 36,-3 0-4,9 0-8,-9 4 0,7 0 72,-4 2 60,3-1-56,-3 3 0,3 2 36,-3-1-40,3 1-84,-6 2 20,7-2-8,-7-5 24,0 3-40,6-2 76,-3 0-84,-3-3-64,0-1-108,0 0-40,6-2 36,-3 0 112,-3 0 160,0-2 40,6-1 60,-6-2-88,4 0 36,2-3-44,-3 0-4,-3-1 48,6 1-48,3 0 0,-9 0 4,7 0 4,-1 1 52,-3 0 4,3 0-52,-3 4 72,6-3-36,-9 4 64,7-4-52,-4 4 28,3 0-16,-3 2 28,3 0 84,-6 0 48,0 0 0,0 2 24,3 2-72,-3 2-52,3 2 40,-3 0 48,0 1-16,0 1-80,0-1-76,0 3-48,7-5-8,-4 3-88,-3-4-220,6-1-232,-3 0-248,-3-3-260,6-2-392,-3 0-1241,-3 0-2835,7-4-2249</inkml:trace>
  <inkml:trace contextRef="#ctx0" brushRef="#br0">24263 1783 6185,'0'0'5348,"0"0"-4208,0 0-808,0 0-112,0 28 708,0-20 484,0 2-315,0-4-389,0 2-200,0-3-172,0 3-92,0-2-96,0-3-60,0 2 8,0-4 116,0-1 44,0 2-84,0 0-84,6-2-4,-6 0 16,0 3-88,3-2-12,-3-1 4,6 0-4,-6 0-4,0 2-4,0-2 0,0 0 0,0 0 8,0 0 8,0 0-8,0 0 4,0 0 56,0-2 20,0-2-80,0-1-120,3-1-76,1-4 36,-4 0 84,6-1 64,-3-5-36,3 1-64,-3-3-48,3-1 160,-6 0 4,3 0 144,4 0-12,-4-3 72,3 4-36,-6 3-24,3 0 24,-3 5 0,0 1 8,0 2 52,0 4 88,0 1 80,0-2 36,0 4-68,0-2-128,0 2-108,0 0-120,0 0-12,0 0-12,0 0-84,0 0-48,0 0-148,0 0 0,6 0 36,-6 0 52,0 0-28,0 0-12,3 0 108,0 2 88,4 0 40,-4 2-64,6-2 24,-3 4 44,-3-4-48,4 4-20,2-1 24,-6 1-76,3 2-144,-3 0 24,0-1-28,-3 2 4,0 2 56,0-2-8,0 1 60,0 0 12,0-1 84,0 1 60,0-2 4,-3-1 76,0 0 48,3-1 24,-6 1-52,3-4-8,-3 3-28,3-4 40,3 1-12,-7 2-28,4-5 12,-3 2 4,6-2-68,-3 0 40,-3 0 0,6 0 4,-10 0 8,10 0-52,0-2-8,-3 2-8,0-2 4,3 2-180,0-4-380,0 2-376,0-2-1413,0-2-2019,3 3-2797</inkml:trace>
  <inkml:trace contextRef="#ctx0" brushRef="#br0">24514 1727 12625,'0'0'4761,"0"0"-3917,0 0-760,0 0-80,34 3 416,-25-3 232,7 0 156,-7-2-224,-3 1-388,4-4-192,-1 2-4,-3-3-84,-3 2-100,4-4 12,-4 2-8,-3-1-284,0-1 96,0-1 132,0-1 16,-10-2-48,7 1 204,-6 1-156,0 2 84,-4 0 12,4 3 120,0 1 4,-1 4 396,4 0 44,-3 4-192,6 0-152,-4 4-8,1 1 204,6 4 40,-6 1-124,3 4 60,-3-3-112,6 5 4,0-3-148,0-2-12,0 2-104,6-3-240,-3-1-180,3-3-64,0-4-160,4 0-156,-1-4-440,0-2-953,1 0-2179,8-8-3101</inkml:trace>
  <inkml:trace contextRef="#ctx0" brushRef="#br0">18657 2151 3636,'0'0'8397,"0"0"-6481,0 0-1132,0 0-456,0 0 340,0 0 525,0 0 195,0 0-120,0 0-276,0 0-288,-3-9-252,3 9-212,0 0-80,0 0-40,0 0-36,0 0-76,0 2-8,3-1 72,3 4 40,0 0-4,3 1-24,10 0 0,-3-4 16,2 1-88,-2 0 84,2-1-24,1-2 24,0 0-96,-7 0-44,7-5-28,-4 5-12,-9-1-208,0 1-168,-2-2-48,2 2-112,-3 0-28,-3 0-148,0 0-172,0-2-444,-3-2-909,-3 0-2303,6 0-1973</inkml:trace>
  <inkml:trace contextRef="#ctx0" brushRef="#br0">18861 1902 3208,'0'0'1276,"0"0"2961,0 0-2669,0 0-460,0 0-264,0 0 80,0 0 92,0 0 84,0 0 245,0 0-65,-12 35 88,12-16-228,-6 6-1080,3 2 1328,-7 2-768,4 3-220,-3-2-220,6-3 48,-3 0-44,-4-3-28,7-3 0,0-4-36,-6-1-60,9-3-60,-6-1-12,3-2-36,3-3-72,-7-1-132,7-2-208,0-2-132,0 0-172,0-2-296,0 0-460,0 0-544,-3 0-625,3-2-1827,-6-4-3025</inkml:trace>
  <inkml:trace contextRef="#ctx0" brushRef="#br0">19001 2169 6433,'0'0'7192,"0"0"-5232,0 0-1356,0 0-476,0 0 337,0 0 255,0 0 380,0 0-32,0 0-172,-12 30-264,5-16-220,4-2-168,-3 3-76,6-3-44,0 3 8,0-5-24,9 1-96,-2-3-12,-4 0-4,6-5-56,0 2-12,7-3-36,-4-2 0,1-4-4,-4-2-32,6-4 32,4 1-8,-13-1 24,3-2-4,1 1 28,-10-1-36,9 3 48,-9 1 48,0-2-148,0 1-84,-9 1 244,9 0 0,-10 0 148,7 5-52,-3-5 64,0 6-76,-10-1-12,7 3-60,0 0 44,0 5-56,5-3-12,-5 4-96,6-3-40,-6 3-8,3 0-112,2 0-296,-2 0-292,3-3-488,-3 3-969,6-2-923,-3 0-2604,3-4-649</inkml:trace>
  <inkml:trace contextRef="#ctx0" brushRef="#br0">19237 2169 7405,'0'0'4704,"0"0"-4016,0 0-684,0 0 172,0 0 816,0 0 900,0 0-115,0 0-541,0 27-476,0-16-332,-3 5-156,-4 0-28,7-2 72,0 2-36,0 0-12,0-1-28,0-1 28,10-5-48,-10 3-112,9-5-100,0-1-8,1 0-60,-1-4-48,3-2 36,-2 0-52,-1-6-120,6-3 16,-2-1-76,-1-4 48,-3 1 84,1-3 40,-4 3 68,3-2 52,-9-1 0,3-2-108,-3 4-212,0-2 260,-3 0 72,-3 5 0,-3-1 120,-1 5-8,1-1 96,3 6-36,-10-2-40,4 4-8,-3 1-28,5 4-12,-2 3 16,-1-3-32,4 3-68,-6 1-60,12 1-52,-4 2-68,-2-4-52,9 2-356,-3-1-256,0 1-388,3-1-869,0-1-1067,0-3-2740,0 2-857</inkml:trace>
  <inkml:trace contextRef="#ctx0" brushRef="#br0">19649 2240 5336,'0'0'9269,"0"0"-6656,0 0-1537,0 0-792,0 0-88,0 0 212,0 0 264,0 0 232,0 0-208,0 0-296,-6 33-260,-3-26-140,9 0-60,-7 0-24,7-3 12,0 0-28,0-2 4,0-2 52,0 0 44,0 0 8,0 0-8,0 0-84,0 0 72,0-4-88,7 0 100,-7-2 0,3 1 60,3-1-48,-6 0 36,0 2 0,0 2-40,0-2 4,0 2 48,0 2 12,0 0-8,0 0-16,0 0-48,0 0-12,0 0-76,0 0-20,0 0-24,0 0-52,0 0-12,0 0 40,0 0-4,0 0-156,0 0-124,0 0-76,0 0-72,0 0-140,0 0-236,0 0-441,0 0-631,0 0-1976,0-1-2209,0 2 2701</inkml:trace>
</inkml:ink>
</file>

<file path=ppt/ink/ink314.xml><?xml version="1.0" encoding="utf-8"?>
<inkml:ink xmlns:inkml="http://www.w3.org/2003/InkML">
  <inkml:definitions>
    <inkml:context xml:id="ctx0">
      <inkml:inkSource xml:id="inkSrc0">
        <inkml:traceFormat>
          <inkml:channel name="X" type="integer" min="-2.14748E9" max="2.14748E9" units="dev"/>
          <inkml:channel name="Y" type="integer" min="-2.14748E9" max="2.14748E9" units="dev"/>
        </inkml:traceFormat>
        <inkml:channelProperties>
          <inkml:channelProperty channel="X" name="resolution" value="1000" units="1/dev"/>
          <inkml:channelProperty channel="Y" name="resolution" value="1000" units="1/dev"/>
        </inkml:channelProperties>
      </inkml:inkSource>
      <inkml:timestamp xml:id="ts0" timeString="2025-04-28T03:28:07.857"/>
    </inkml:context>
    <inkml:brush xml:id="br0">
      <inkml:brushProperty name="width" value="0.05" units="cm"/>
      <inkml:brushProperty name="height" value="0.05" units="cm"/>
    </inkml:brush>
    <inkml:context xml:id="ctx1">
      <inkml:inkSource xml:id="inkSrc1">
        <inkml:traceFormat>
          <inkml:channel name="X" type="integer" min="-2.14748E9" max="2.14748E9" units="dev"/>
          <inkml:channel name="Y" type="integer" min="-2.14748E9" max="2.14748E9" units="dev"/>
          <inkml:channel name="F" type="integer" max="32767" units="dev"/>
        </inkml:traceFormat>
        <inkml:channelProperties>
          <inkml:channelProperty channel="X" name="resolution" value="1000" units="1/dev"/>
          <inkml:channelProperty channel="Y" name="resolution" value="1000" units="1/dev"/>
          <inkml:channelProperty channel="F" name="resolution" value="0" units="1/dev"/>
        </inkml:channelProperties>
      </inkml:inkSource>
      <inkml:timestamp xml:id="ts1" timeString="2025-04-28T03:28:07.857"/>
    </inkml:context>
    <inkml:brush xml:id="br1">
      <inkml:brushProperty name="width" value="0.05" units="cm"/>
      <inkml:brushProperty name="height" value="0.05" units="cm"/>
      <inkml:brushProperty name="color" value="#177D36"/>
    </inkml:brush>
    <inkml:brush xml:id="br2">
      <inkml:brushProperty name="width" value="0.05" units="cm"/>
      <inkml:brushProperty name="height" value="0.05" units="cm"/>
      <inkml:brushProperty name="color" value="#3165BB"/>
    </inkml:brush>
    <inkml:brush xml:id="br3">
      <inkml:brushProperty name="width" value="0.05" units="cm"/>
      <inkml:brushProperty name="height" value="0.05" units="cm"/>
      <inkml:brushProperty name="color" value="#ED1C24"/>
    </inkml:brush>
  </inkml:definitions>
  <inkml:trace contextRef="#ctx0" brushRef="#br0">10448 6080,'-25'381,"-47"-6,-49-12,-43-18,-44-23,-39-28,-35-32,-32-38,-25-40,-22-43,-13-47,-11-45,-2-49,2-49,11-45,13-47,21-43,27-40,31-38,35-32,39-28,44-23,43-18,49-12,48-6,48 1,48 4,49 13,43 18,44 22,39 29,35 34,31 34,27 43,21 42,13 46,11 48,2 47,-2 47,-11 48,-13 46,-22 42,-25 43,-32 34,-35 34,-39 29,-44 22,-43 18,-49 13,-47 4</inkml:trace>
  <inkml:trace contextRef="#ctx1" brushRef="#br1">19633 3132 1308,'0'0'6021,"0"0"-3673,0 0-1316,0 0-776,0 0 92,0 0 396,0 0 396,0 0 68,0 0-248,0 0-256,11 2-263,-11 1-165,6-1-76,-1-2 136,-5 2 8,7-2-56,-4 0-16,4 0-40,4 3-60,0-3-72,-4 0 0,3 0 8,1 0-20,0 0-16,-1 0 16,9 0-16,-12 0 16,3 0 32,8 0-32,-4 0 20,-3 0-8,4 0-28,2 0-8,-2 0-52,-5 0 0,0 0 48,5 0-12,-4 0-36,-1 0 48,0 0-8,2 0-44,5 0 40,-5 0-36,-6 0 0,12 0-12,-7 0 4,-1 0-4,4 0 0,1-3-4,-4 3-4,-1 0-4,1-2 0,0 2 0,6-2 4,-9 2 8,2 0 0,1-3 48,7 3 0,-8 0 28,1 0-4,-3 0 12,2 0-20,0 3 8,1-3 12,-3 2-12,2 0-8,1-2-16,-5 0 0,6 3 36,-2-3 4,9 1-16,-9-1-60,4 3 72,1-3-72,-5 0 64,7 0-4,-2 0 12,2 0 0,2 0-12,-9-3 4,8 3-28,-4 0-36,0-1 36,4 1 12,-4 0-48,-2-3 0,-2 3-8,4 0-4,-3 0-4,0 0-8,6 0-36,-6 0 40,0 0 0,3 0 4,-3 0 4,-1 0 0,1 0-4,0 0 4,0 0 0,-1 0 0,-2 0 0,2 0 4,1 0 0,-1 0 8,1 0 0,0 0-4,-1 0-4,2 0-4,-9 0 0,7-2-8,1 2 4,0 0 0,0 0 4,2 0 0,-1 0 0,-2 0 0,0 0 0,2 0 0,-2 0 4,4-2-4,-2 2 12,-2-3 36,0 3-40,1 0-4,7-2 8,-8 2 0,-3-2-8,5 2-4,-2 0-12,8 0 8,-7-1-4,-1 1-4,-3 0 0,4 0 0,7 0 8,-8 0 0,2 0 4,-2 0-4,4-4 4,1 4 4,-5 0-4,0-2 0,9 2-4,-12 0 0,11-1 0,-4 1 0,-4 0-4,8-3 4,-4 3 4,1 0 4,-5-2 0,9 2 0,-9-3 0,4 3 0,1 0 0,-5 0-4,1 0 4,0 0 0,6 0 8,-10 0 48,12 0-44,-6 0-4,-2 0 36,0 0 24,3 0 12,-4 0-76,2-1 64,5 1-12,-5 0 4,-2 0-16,4-3-44,-3 3-4,-1 0 4,1 0-8,-1 0 8,2-2-8,-2 0 4,-3-1 0,11 3-12,-7-2 0,-1 0 4,1 2 0,0-1 0,-4-3 0,11 2 0,-8 2 8,1-2 4,0 2-4,0-2-4,-5 2 4,5 0 0,0 0 0,0-2 0,-5-1-8,-2 3 8,7 0 0,-4-2 0,-3 2 8,-1-2-4,4 2-4,-3 0 0,4 0 8,-5 0-4,-3-2 0,10 2-4,-10 0 0,7 0-4,-3 0 0,-4 0-4,7 0-44,-3 0 48,3 0 4,-3 0 8,2 0 0,-2 2 0,-1-2-4,-3 0 0,12 0 0,-12 0 0,7 0 8,-4 0-12,-3 0 0,0 0 4,7 0-8,-7 0-4,3 0-52,-3 0 52,7 0-52,-7 0-12,0 0 0,0 0 60,4 0-84,-4 0-28,0 0-20,0 0-40,0 0-120,0 0-24,0 0 36,0 0 0,-4 0-4,4 0-80,0 0-128,0 2-172,-7-2-176,7 2-444,-3 1-621,-4-1-71,7-2-3544,-10 0-205,41-9 4517</inkml:trace>
  <inkml:trace contextRef="#ctx1" brushRef="#br2">3116 5093 6385,'0'0'2492,"0"0"-1392,0 0-840,0 0-144,0 0-16,0 0 184,0 0 244,0 0 308,0 0 112,0 0-172,32-9-180,-25 9-52,0-2-64,1 2-16,-4-3 41,6 3 19,0 0-52,-3 0-12,5 0-28,-2-1-72,-3 1-104,4-2 4,7 2-40,-5-4 12,-1 3 40,5-1 20,1 2 12,0-6-120,-3 3-88,2 0-8,1-1-16,-1-1 12,-2 4-72,6-6-4,-6 5 44,6-5-4,1 2 0,-2-2-40,2 2 0,0-2 40,-5 1 36,5 0-76,7-1 4,-9 4 40,-1-6-44,8 2 4,-5 2 36,3-2-44,-4 2 0,4-2 44,1 1-40,-9 3 64,5-4-64,3 2 40,-4-4 4,0 5-44,-3-2 4,3-1 36,-3 2-36,4-4 48,-4 5-52,3-5-4,0 2 0,4 2 4,-4-2 4,1-2 60,-1 4-60,4-2 36,-8-2-36,2 2 60,3 1-60,-2 2 48,2-1-60,2-2 0,-5 4-8,2-5-40,-3 4 40,3-3 4,0 3-4,4-3 4,-3 0-4,-4 1 0,3-1-4,-3 2-40,3-3 52,0 1 0,-3 3 0,0-5 4,4 6 0,-4-5 4,-1 6 76,5-5-36,-5 5-36,-2-4-8,-1 3 44,-4 1-40,12-1-4,-12 1-4,1 0-4,4 0-4,-5 2 8,0-2-4,2-3 0,5 3 0,-5 0 4,-6 2 8,12-2 4,-3-3-4,-5 3 4,0 0 36,9-1 24,-12 1-24,14-3 4,-10 4-40,-1-4 36,8 2-48,-4 0 0,1-2 0,-4 1-4,6-1 0,1 0 0,-8-1 0,12 2 0,-11 2 0,7-5 4,-4 5-4,0-3-4,4 0 4,-8 2 0,5-3 0,-1 5-4,-4-1 0,2-3 0,5 3-44,-7 2-8,2-2 48,-5-1-36,3 1 44,0 0-4,2-1 0,-2 3 4,-3-1 4,5-1 0,-5-1 0,3 0 8,0 2-8,2-1 0,-5-3-4,3 3-4,0 0-4,-2-1 4,-1 1 0,-3 0-4,6-1 0,-10 1 4,12 2 0,-12-4 4,6 4 4,-2-3 0,-4 3 0,7-1 0,-7 1 4,3 0 0,-3 0-4,7-2 0,-3-2 0,0 3 12,6-1 0,-3 2-4,-3-2-4,7-3 4,0 5 4,-1-2 36,0-1-36,2 1 48,-2-2-12,0 1 16,2 2 8,-2 1-24,1-2-36,0 2 36,-4-4-40,3 2 52,1 1-56,0 1 8,0 0 36,-5-2-44,5 2 4,-3 0-4,-1 0 44,-4 0-36,4 0 0,-4-5 36,9 5-40,-5-2-4,-4 2 0,4-3 0,4 3-4,-8-2-4,2 1-8,5-3 0,-3 2-64,-4 2 68,4-1-4,-3 1-48,-4 0 48,0-2-96,8 2-96,-8 0-64,0 0-84,0 0 12,-8 0-12,8 0-136,0-4-124,-4 2-124,-3 1-396,7-1-937,-10-1-2271,10 1-2041</inkml:trace>
  <inkml:trace contextRef="#ctx1" brushRef="#br2">5104 11820 6009,'0'0'2640,"0"0"-1320,0 0-1320,0 0 180,0 0 196,0 0 1052,0 0 196,28-11-104,-21 11-235,-3 0-377,7-3-312,-4 3-164,-4 0-60,4 0-4,4 0 12,-7 0-60,10 0-28,-7 3-20,3-3-44,2 2-56,-2 0-60,4 1-64,1-1 0,-5 0-44,9-2 4,-6 5 100,6-5 16,-2 2-16,1-2 64,-4 2-4,3-2 4,-9 0-28,13 0 4,-9 0-52,5 0-36,-3 0-52,0 0 0,8 0-4,-11-2-4,6 0-4,1-3-80,3 5 72,-3-2-36,-4 0 0,1-1 44,6 1 4,-3 2 0,-4 0-4,1 0 0,5 0 4,-8 0 4,5 0 4,-3 0-4,1 0 8,2 0-4,-2 0 0,2 0-8,2 0 0,-2 0 0,-2 0-8,2-2 4,1-1 0,3 2 0,-2-4 0,1 2 0,-1 2 0,1-1-4,-1-3 4,-1 5-4,3-2 8,-3 2 12,-4 0 0,0 0 36,7 0 12,-10 0 0,7 0 12,3 0-64,-6 2 4,-1-2-4,4 5-4,-4-5 0,8 0 4,-9 0-8,9 0 0,-5 0-4,2 0 4,1-5 0,2 5 4,4-4-4,-6 1 4,2 1 0,3 0 4,-4-1 0,1 3 0,-1-1-8,0 1-8,1 0 4,-1 0 0,-3 0 0,3 0 0,1 0 0,-8 0 4,7 1-4,-3-1-4,3 3 4,-2-3 4,-2 0 0,-3 2 0,4-2 0,-1 0 4,5 0 4,-11 0 0,10 0 4,-7 0-4,8 0 4,-12 0-4,12 0-4,-8 0 0,8 0 4,-12 0-4,12 0-4,-8 0-60,4 2 52,-4 1-4,4-3-36,-4 0 40,0 2 4,8-2-4,-4 2 0,-8-2 0,8 0 0,-7 0 8,6 1 0,-2-1 4,3 4 0,0-4-4,-8 0 0,8 0 0,-4 0 0,0 0 4,8 0 0,-12 0 0,9 0-4,-5 0-12,-1 0-48,9 0 56,-11 0 4,7 0 4,-1 0 4,2 0 4,-6 0 28,6 0-40,-6 0 0,1 0 0,8 0 12,-4 2 60,-4-2-64,0 0 0,8 1-4,-4-1 0,-1 0-4,2 0 0,-5 3-4,7-3-4,0 0 4,-6 0 4,6 0 0,1 0 4,2 0-4,-2 0 4,-1 0 8,3-3-4,-2 3 4,0 0 52,2 0-16,-2 0 24,-1 0 12,1 0-76,3 0 0,-8 0 4,8 0-4,-3 0-8,-1-1 0,1 1-8,-5 0 4,12-2 0,-8 2 0,-3 0 4,4-4 0,-2 4 4,2-1 0,-8 1 0,8 0 44,-1 0 0,0 0 24,1 0 4,-1 0-4,-3 1-60,-1 3 36,5-4-44,-8 2-4,8-2-8,-9 1 4,6-1-4,3 0 8,-5 0-4,-7 3-8,12-3 4,-4 0 4,0 0-4,4 0 8,-5 0 0,5 3 4,-5-3-4,1 0 0,3 0 0,-3 0 4,3 0 0,1 0 8,3 0-4,-8 0 4,5 0 0,-1 0-4,-3 0 4,4 0 36,-5 0-48,5 0-8,-5 0 0,5 2 0,-5-2 0,9 0 0,-5 0 4,0 0 4,-3 0 4,3 0 0,1 0-4,3 0 0,-4 0 8,1 0 40,6 0-36,-10-2 0,4 2 0,-2-3 36,5 3-44,-6 0 0,2 0 4,-3-3 40,3 3-44,0 0-4,0 0-60,1 0 52,0 0 8,-8 0 12,11 0 0,-8 0 0,5 0 0,-1 3 0,-3-3 36,-1 0-44,5 0-4,-4 0-4,3 0 4,-3 0 4,3 3 4,-2-3 0,1 0 4,-1 0-4,-2 0-4,5 0 0,-1 0 4,-3 0 0,0 0 0,3 0-8,1 0-64,-5 0 52,1 0 0,3 0 4,-3 0 0,-1 0 4,2 0 0,-5 0 4,4 2 4,-8-2 4,5 0 0,-4 0-8,-1 0 0,0 0 4,-5 0 4,2 0-4,3 0 0,-6 0 0,-1 0-4,4 0-12,-2 0-60,-5 0 60,6 0-36,-2 0-36,-4 0 0,0 0 12,0 0 60,7 0 0,-7 0 0,0 0 0,0 0-64,3 0-8,-3 0 12,0 0 0,0 0-12,0 0-28,0 0-80,0-2-52,-3 2-132,3 0-84,-7-3-152,7 3-96,-4 0-296,-2 0-632,-6 0-1305,9 0-3319,-8 0-1725,57 5 7985</inkml:trace>
  <inkml:trace contextRef="#ctx1" brushRef="#br2">12449 11973 484,'0'0'1016,"0"0"-104,0 0-168,0 0-52,0 0 36,0 0 120,0 0-15,0 0 15,0 0-96,0 0-76,0 0-44,0 0 56,7 0-80,-7 0-4,0 0 0,0 0-24,0 0-20,0-2-72,0 2-20,0 0-36,0 0-176,0 0 184,0 0-24,0 0-88,0 0-88,0 0-16,0 0 20,0 0-47,0 0-9,0 0 0,0 0-12,0 0-28,0 0-12,0 0-24,0 0-36,0 0-4,0 0-60,0 0 32,0 0-44,0 0-12,0 0 12,0 0 0,0 0 0,0 0-12,0 0 4,0 0-4,0 0-36,0 0 40,0 0-56,0 2 60,0 0 4,3-2 64,-3 5 20,0-1 40,0 1 64,0 1-4,7 1 40,-7 0-64,0 0-88,0 2 248,0-2-96,0-2-104,0 2-8,0-1-64,0 1 4,0 0 8,0 0-12,0 0-44,0-4-4,0 4 0,0-1 0,0-1 0,0 0-12,3 0 4,-3-2-52,0 3 48,0-3-40,0 4 4,0-2 40,0-1 4,0 1 4,0 2 0,0-4-4,8 3-8,-8-3 0,0 4 12,0-2 68,0 2 20,0-4-4,4 4-8,-4 0-68,0-2 52,3 2-60,-3-3 12,0 3 36,0-4-44,0 2 8,0 2-4,0-2 44,0-1-48,0 3-4,0-4 0,0 3 0,0 0-4,0-1 4,0-1 0,0 3 0,0-4 0,0 7 8,0-3-4,0-3 44,0 4-36,0 0 36,0-2 12,0 1 40,0 0-28,0-1-8,0 3-56,0-2 4,0-3 36,0 5 0,0-5-40,0 5-4,0-4 0,0 0-4,0 1-4,0-2-8,0 5 4,0-5-40,0 3 48,0 2 0,0-2 8,0-1 0,0 3 4,0 0 48,0-1-52,0-1-4,0 3 4,0-2 4,0 0-8,0 0 0,0-1 0,0 1 0,0 1 0,0 0 0,0-3 4,0 3-8,0 0 0,-3 0-4,3 0 0,-4 1 0,4-2 4,0 3 0,0-5 0,0 3 0,-8 3-4,8-3 4,0-1 0,0 1 4,0 0-4,0-3 0,0 3 0,-3 3 0,3-5 0,0 2 12,0 0 0,0-3 0,0 4 0,-7-1 0,7 3 36,0-3-36,0 1 36,0-1 0,0 3-36,0-3 76,-3 1-80,3 2 76,0-2-12,0-1-24,0 3-40,0-2 44,0-1-40,-7 3 0,7-3 48,0 1-12,0 0-36,0 1 60,-4-2-60,4 2 40,0 0-44,-7 0 40,7 0-40,0 0 0,0 0 40,0 0-44,0-1-4,-4 2-4,4 0 0,-7-1 4,7 2-8,0-2 8,0 1 4,0-2 0,0 2-4,0-2 8,0 1 0,-3-1 4,3 0 60,0 1-60,-7-1 0,7 0 36,0 1 4,0-1-4,0 0 0,0-1 0,0 0-44,0 3 0,0-3 8,0-1 32,0 4-44,0-3-4,0-1 4,0 1 0,0 1 0,-4-1 4,4 3 0,0-3-4,0-1 4,-3 4 4,3-3-8,0 1 0,0-1 0,0 3-8,0-2 4,0 2-4,0-1-4,-7 5 4,7-5 0,-5 2-4,5 0-36,0 1 44,0-2-8,0 2 0,0 2 8,0-3 0,-7 0-4,7-2 0,0 3 4,0 0 4,0-2 4,0-1 8,-3 5 84,3-5-36,0 2-48,0-2 48,0 2-44,-7 1 32,7-3-36,0 2 60,0-2-24,0 1 0,0 4-40,-3-6 76,3 2-72,0 0 36,0 0-44,0-2 4,0 2 4,0-2-4,0 2-8,0 1 0,0-1-4,0-2 0,0 2 4,0 0 0,0 0 0,0-1 0,0 3 4,0-4-4,0 4 8,0-1-4,0-2 4,0 5 40,0-3-36,0-3-4,0 5-4,0-2 0,0 0 0,0 0 0,0-2 8,0 2 0,0 1 0,0-1 48,0-2-56,-7 5 0,7-3 0,0-1 8,0 4 0,0-4 36,0 1-36,0 3 0,0-2 0,-4-2-4,4 2 4,-8 1 36,8-3-40,0 4 44,0-6-44,0 4 0,0-1 4,-3-2 0,3 3 36,-7-2-40,7 0 0,0-2-4,0 4 8,0-4 36,0 3-40,-4-3 52,4 2-60,-7-2 4,7 2 8,0-1-4,0-2 40,0 2-36,0 0 36,0-2-36,0 2 0,-3-2 36,3 2-40,0-3-4,0 4-4,-3-6 0,3 5 0,0-2 0,0 2 0,0-2 0,0 2 8,0-1-4,0 0 0,0-1-4,-8 3 4,8-4 4,0 3 44,0-2-52,0 0 4,-4 1-4,4-2 4,0 0 0,0 1 4,0 0-4,-7 0 0,7 0 4,0-3-4,0 3-4,0 1-4,0-1-4,0-1 4,0-1-4,-3 2 4,3-1 0,0-1-4,0 2 0,0-1 0,0 1 8,-7 0 0,7 1 0,0-1 0,0 0 4,0-3-4,0 3 4,-4 1-4,4 0 4,-8-1 0,8 0-4,0 0 4,0-3-4,0 3 0,0 0 0,0-1 0,-3 1 0,3 1 0,-7-5-4,7 7 4,0-3 0,0-2 4,0 2-4,0-3 0,-3 3 8,-4 0-4,7 0 0,0-1 0,0-1 4,0 1 0,-4 2 0,4-1 0,-3-2-4,3 1 8,0 1 0,0 0-8,0-2 4,0 2 0,0-3 4,0 1-4,0 2 0,0-4-8,0 3 8,0-1 0,-8-1-4,8 1 4,0 0 4,0-1-4,0 1 0,0 0 0,0 0-4,0 1 4,-4 0-4,4 0 0,0-1 0,0 1 4,-7 1 0,7 0 40,0-3-40,0 3 0,0-2 4,-3 0-8,3 0 0,0 0-4,0-4 0,0 3 0,0-3 0,0 0 0,0 1 0,0-2 0,0 1 0,0-2-4,0 2 0,0 0 0,0-1 0,0-1 4,0 3-4,0-2-4,0-1 0,0 1 4,0 1 0,0-3 4,0 3-8,0-2 0,0 1 0,0-2 0,0 3-4,0-3 4,0 2 4,0 0 0,0 1-4,0-1 4,0-1 0,0 3 0,0-1 4,0-1 0,0 1 0,0 1 0,0 1 0,0-3 0,0 3 0,0-3 0,0-1 0,0 5 0,0-4 0,0-1-8,0 2 8,0 0 8,0-2 0,0 1-4,0 1 0,0-3-4,0 4 4,0-1 0,0-1-4,0-1 0,0-1 0,0 4 0,0-2 0,0 0 0,0-1 4,0 2 0,0-3-4,0 3 0,0-2 0,0-1 0,0 2 4,0-2 0,0 0 4,0 3-8,0-3 4,0 0 0,0 0 4,0 4-4,0-4 4,0 0 0,0 3 0,0-3 4,0 2-8,0-1 0,0-1-4,0 0 0,0 4 0,0-2 0,0 0 0,0-2 0,0 1-4,0 2 0,0-3 0,0 0-4,0 3 4,0-2-4,0 2 4,0-3 4,0 2 0,0-2 0,0 0 0,0 2 0,0 0 4,0-2-4,0 0 4,0 0 4,0 0 0,0 0-4,0 0 4,0 0-4,0 3 0,0-3 0,0 0 0,0 0-4,0 2-4,0 0 4,0-2 0,0 0 4,0 5-4,0-5 4,0 2 4,0-2 0,0 1-4,0-1 4,0 3 0,0-3 0,0 0-4,0 0 8,0 0-4,0 0 4,0 0 0,0 0-4,0 0 0,0 0 0,0 0 0,0 0 0,0 0 4,0 0 0,0 0 36,0 0 4,0 0-44,0 0 4,0 0-4,0 3 4,0-3-4,0 0-4,0 1 4,0-1-4,0 0-4,0 0 4,0 0 0,0 0 0,0 0 4,0 0-4,0 0 4,0 0 0,0 0-8,0 0 0,0 0 0,0 0-4,0 0 0,0 0 0,0 0-4,0 0 0,0 0-4,0 0 0,0 0 0,0 0 0,0 0 4,0 0 4,0 0-4,0 0 4,0 0 0,0 0 0,0 0 0,0 0 4,0 0-12,0 0 4,0 0-8,0 0 4,0 0 0,0 0 4,0 0 4,0 0-4,0 0 8,0 0 0,0 0 0,0 0 0,0 0 0,0 0 0,0 0-4,0 0 0,0 0-8,0 0 4,0 0-40,0 0 44,0 0-4,0 0-4,0 0 0,0 0-36,0 0 40,0 0-4,0 0-36,0 0 44,0 0-44,0 0 44,0 0-4,0 3 8,0-3 0,0 0 0,0 0 0,0 0 0,0 0 4,0 0 0,0 0 0,0 0 4,0 0 0,0 0-4,0 0 8,0 0-8,0 0 4,0 0-8,0 0 0,0 0 0,0 0-4,0 0 0,0 0-68,0 0-24,0 0 24,0 0 8,0 0 16,0 0 36,0 0-36,0 0 40,0 0-4,0 0 4,0 0-4,0 0 4,0 0 0,0 0 4,0 0 4,0 0 0,0 0 4,0 0 4,0 0-4,0 0 4,0 0 40,0 0-48,0 0 4,0 0-4,0 0 0,0 0-4,0 0 8,0 0-8,0 0 0,0 0 0,0 0-4,0 0-40,0 0 36,0 0-48,0 0 52,0 0 0,0 0-40,0 0 44,0 0-8,0 0 4,0 0 4,3 2 4,-3-2 4,0 0 4,0 0 0,0 0 4,0 0 0,0 0 36,0 0-40,0 0 4,0 0-4,0 0 0,0 0 40,0 0-48,0 0 4,0 0 8,0 0-4,0 0-4,0 0 44,0 0-48,0 0 4,0 0-4,0 0 12,0 0-4,0 0 40,0 0-36,0 0 4,0 0-8,0 0 40,0 2-40,0-2-8,0 0 4,0 0 4,0 0-4,0 0 4,0 0 4,0 0-8,0 0 4,0 0-4,0 2 4,0-2 0,0 0 4,0 0 0,0 0 48,0 0-52,0 0 4,0 0 0,0 0 36,0 0-36,0 0-8,0 0 0,0 0-4,0 0 4,7 3-4,-7-3 4,0 0-4,0 0 0,0 0 0,0 0 8,0 0-8,0 0 4,0 0 4,0 0 4,0 0 0,0 0 0,0 0 0,0 0 48,0 0-48,0 0 48,0 2-52,0-2 4,0 0 0,0 0 0,4 0 4,-4 0-8,0 0-4,0 0 0,0 0 0,0 0-4,0 0 4,0 0-4,0 2 4,0-2 0,0 0-4,0 0 0,8 0 0,-8 0 4,0 0 4,0 0-4,0 0 8,0 0 36,0 0-44,0 0 4,0 3 0,0-3 0,0 0-4,0 0 4,3 2 0,-3-2-4,0 0 0,4 0-4,-4 0 0,0 0 0,0 2 0,0-2 0,0 0 0,0 0-4,7 0 0,-7 0 0,3 1 0,-3-1 0,0 0 4,0 3 0,0-3 4,0 0 4,0 0-4,7 3 8,-4-2 84,-3-1 96,8 3-136,-4-3-56,-4 2-8,0-2 0,7 0 0,-7 2 4,3 0 0,4-2 4,-7 3-4,4-3 4,4 2 4,-5-2 92,0 2-24,-3-2-72,11 3 0,-11-1 0,7 0 8,-4-1-8,5 2 0,-4-3 8,-4 3-4,7-1 0,-4 0 44,4-2-48,-4 2 4,4-2 0,-2 2 4,2-2-4,-4 2 0,1-2 4,6 0-4,-3 0 0,4 0-4,-7 0 12,6 0 52,0 0-4,5 0-48,-4 0 0,-1 0 0,2 0 60,5 0-12,-6 0 0,-4 3 0,4-1-56,-1-2-4,8 2 0,-7 3 0,-1-3-4,-2-1 0,9 2 0,-2 2 4,-8-3 0,7 0 4,1 0 0,-5 0 4,7 1 4,-2-1 36,2 0-40,-2-2 40,-1 5-36,5-3 48,-6-1-52,6 2 4,-12-3 0,13 5 36,-8-3-48,5 0 4,1 0 0,-7 0 0,11 1 0,-12-1 4,7 0-4,-2-2 4,-1 5 0,4-3 4,-7-2 0,10 0-4,-14 3 4,14-3 36,-3 0-48,-4 0-8,1 1 0,2-1 0,-2 0 4,2 0 0,-3 0 4,1 0 4,2 0 8,-2 3 36,3-3-44,-3 0 4,-2 0-8,6 0 4,-6 0 4,1 0 40,-2 0-40,8 0 0,-8 0 0,5 0-4,2 0 4,-9 0-4,7 0 4,-2 0 4,2 0 0,-9 0 0,13 0 36,-11 0-36,9 2 76,-2-2-40,1 0 0,-4 0-48,4 0-4,0 0-4,0 0 8,-4 0 0,4 0 48,3 0-40,-6 0 40,-1 0-36,7 0 0,-3 0 48,0 0-48,3 0 48,-3 0-52,-1 0 0,5 0 4,0 0 36,-5 0-40,2 0 40,1 0-44,2 0 8,-1 0 48,1 0-56,-1 0 4,0 0 0,-2 0 4,1 0-12,2-2 0,0 2-8,-1 0 0,0 0 8,-3 0 4,3 0 8,-3 0 36,3 0-40,-3 0 0,4 0 4,-4 2 0,3-2 0,-3 0 36,3 0-44,0 0-4,1 0 4,-1 0 0,1 0 0,-5 0 4,5 2 0,-5-2 40,5 0-40,-5 0 4,2 0-12,-6 2-8,9-2-4,-8 0 0,8 0 0,-5 0 8,5 0 4,-8-2 8,1 2 0,5 0 0,-1 0 0,-2-2 0,1 2 0,-4 0-4,4 0 4,0-2-4,3 2 4,-10-3-4,11 3 0,-9 0-4,9 0 0,-5 0 4,5 0 8,-8 0 0,1-1 48,2 1-48,5 0 48,-8 0-48,1 0 28,2 0-40,5 0-12,-5 0 8,1 0 0,-4 0 0,8 0 4,-8 0 0,8 0 0,-2 0 4,2 0 0,0-3 0,-1 3 0,1 0 4,-5-2-4,5 2 8,6 0 48,-10 0-12,3 0 0,8 0-40,-12 0 52,5 0-56,7 0 4,-12 2 0,5-2-8,-1 0-44,4 0 32,-3 0-36,-2 0 36,6 0 4,-5 0 4,0 0 0,1 0 4,-1 0 0,0-2 0,1 2-4,-4 0-8,3 0 0,0 0 0,4 0 4,-7 0 0,3 0 8,1 0 4,-8 0 0,0 0 4,8 0 0,-4 0 0,-1 0-8,2 0-40,-6 0-44,6 0 36,-2 0 40,1 0 8,-4-3-4,3 1 0,-2 2 4,-1 0 0,-2-2 0,5 2 0,-3-2 0,1 2 0,-5 0 0,8 0 0,-7-3 0,2 3 0,2 0 0,-4 0 0,7 0 0,-8 0 0,4 0 0,1 0 0,-5 0 0,8 0 4,-3 0 4,-5 0 4,5 0 0,2 0 0,-3-2-4,-3 2 4,7 0-4,-3 0 4,-2-2-12,-2 2-40,7-2 32,-8 2 0,5-2-4,-1 2-36,-4 0 36,2-2-36,-2-1 44,7 3-8,-8 0 0,1 0 4,7 0-4,-5-3 4,-2 3 0,0 0 4,5 0 4,-4 0 0,-1-1 0,1 1 4,0 0 0,-1-2-4,-3-1 0,4 1 0,0 2-4,-1-2 0,2 2-4,-2-2-4,0 2-60,2-3 60,-2 1 0,0 2 0,1-2 0,0 2 8,0 0-4,-1 0 8,-2-2 0,2 2 4,1 0-4,-1-2 8,1 2 0,0-2-8,-1-1-4,2 3-8,-9-3-84,7 2 48,1-1 0,0-3 0,0 3 0,-1 0 0,-7-1 0,9 1 36,-2 0 0,1-2 4,0 2 0,-1-1-4,4 0 8,-2 2 0,-2-1-4,0-3 8,2 5-4,-2-2-4,0 0 0,1-1 0,4-1-4,-5 4 8,-3-5 0,8 4-4,-5-2 4,4-1-8,-2 2 0,-2-3 0,0 3 4,2 0-4,5-3 4,-10 3 0,4 0 8,0-1 0,6-1 0,-6 4 0,0-3 0,-4 2 0,4-1 0,-1 0 0,1-1 8,-1 3 0,2 0 0,-2-2 4,0 2 0,-6-2-8,7 2 0,0-3-4,-1 1-4,1 0 4,0 2 0,-1 0 0,-6-2 0,7-1 0,-1 2 0,-3-2 0,5 0-4,-9 2-4,7-1-4,-3 0-36,0-2 40,5 4 4,-12-1-4,10-1 0,-3-1 0,-4 3 0,4-2 0,-2 0-4,5 2 4,-3 0-4,-3 0 0,-1 0 4,-3 0 4,12 0 4,-12-3 8,10 3 0,-10-2 0,10 2 0,-3-1-4,-3-2-4,4 0 0,-5 3-8,4-1-4,-4 1-36,1 0 40,-4 0-8,7 0-44,-4 0 56,-3 0-8,8 0 4,-4 0-4,-4 0 4,0 0 4,7 0-4,-4 0 4,-3 0 0,0 0 4,0 0 0,0 0-8,0 0 0,0 0-4,0 1-36,0-1 40,0 0 0,0 0 4,0 0-8,0 0-72,0 0 0,0 0-36,0 0 12,0 0-60,0 0-36,0 0-76,0 0-80,0 0-76,0 0 0,0 0-120,0 0-108,-3 0-176,-4-1-172,7 1-200,0-2-232,-4-4-569,-4 6-371,8-1-724,-3-1-1909,-4-1 317,39 18 4312</inkml:trace>
  <inkml:trace contextRef="#ctx1" brushRef="#br2">12466 11868 2348,'0'0'4045,"0"0"-2045,0 0-368,0 0-512,0 0-272,0 0-52,0 0 20,0 0 8,0 0-76,0 0-196,0 0-200,0 0-47,0 0-5,0 0-52,0 0-36,0 3-12,3-3-52,-3 0 0,0 0-24,0 0 24,8 0-24,-8 2 12,4-2-12,-1 5-24,-3-5 36,0 2 48,7 0-12,-3-1-24,-4 3 12,10 0-24,-10-2-4,8 3-20,-4-4-64,2 2-36,-2 3 88,6-3-40,-2-1-52,-1 3 0,0-3 4,-3 0 0,6 0 0,1 3 64,-4-4-68,-3-1 64,6 3 52,2-1 8,-9 2-44,7-3 20,1 1 16,0 0 32,-4-2 4,-4 3 8,8-1-20,-1 0-52,-5 0-36,5-2-48,0 2 0,1 1 0,-3-1-4,2 1-4,0-2-4,2-1-4,-5 2 0,0 2 4,-4-3 4,8-1 8,-3 2 0,-5 0 60,4-2-60,-4 0 48,8 3 0,-3-3 16,-1 2 44,3-2 0,0 0 4,-2 0-28,3 0 0,-1 0 12,5 0 4,-1 0-28,-4 0 24,8 0 72,-4 0 124,1 2 288,2-2-288,-3 2-196,5 0-48,2-2-48,-7 3-8,0-1 8,4 1-4,3-2 0,-3-1 0,0 2 4,3 2 36,-2-4-36,-2 1 0,-3-1-4,4 0-4,-1 0-4,2 0 0,-5 0-4,-3 0-44,6 0 48,-2 0-4,-1 2-4,-4-2 0,-2 2-40,3-2 44,-1 0 0,0 0 4,-1 3 0,1-1 12,0-2 0,-3 0 0,5 2 0,-9-2 36,7 0-40,1 3-4,-7-3 4,7 0 0,-1 0-4,-3 0 0,4 0-4,0 1 0,-8-1 0,7 0-4,2 0 0,-9 0 4,8 0 0,-1 2 0,2 1 0,-2-3 48,0 3 12,2-3-56,-2 1 4,0-1-4,1 0 0,0 2 4,3-2 0,1 4 0,-5-3-4,8-1 4,-4 2 4,4-2 0,-3 0-4,-2 2-8,-2-2 0,11 0-4,-9 0 4,6 0 0,-5 3 4,4-3 4,-4 2-8,1-2-8,5 0 0,-8 0 0,8 0 4,-5 2 0,3-2 4,-5 0 0,6 3 4,-2-3 0,-5 2 8,5-2-12,-2 0 0,2 1-8,1 2 4,-7-3 4,6 3 12,-2-3 36,-1 0-40,4 0 4,-4 1 36,-4-1-44,8 0 0,-11 0 4,15 0 4,-11 0-4,-1 0 0,8 0 0,-4 0-8,1 0 4,-5 0 0,8 0-4,-4 0 0,0 0-4,-2 0 0,5 0-4,-7 0 4,5 0 0,-1 0 0,-2 0 4,-2 0 0,7 0 8,-5 0 0,1 0 0,1 0 0,-2 0-8,5 0-4,-2 0 0,-1 0 4,7 0 0,-10 0 0,6 0-4,5 0-8,-8 0-32,1 0 44,2 0 4,-2 0-4,5 0 0,-5 0 0,3 0 4,-4 0-4,0 0 0,8 0 8,-5 0-4,-2 0 8,6 0 36,-6 0-36,2 0 40,5 0-44,-8 0 0,1 0 4,5-1 48,-1 1 0,-2 0-52,5 0 32,-5 0-40,5-3-8,-5 3-4,5 0 0,-5 0 4,2 0-4,-2 0 0,-2 0 0,5 0 4,-5 0-4,6 0 4,-3 0-4,-4 0 0,5 0 0,-2 0 4,-6 0 0,6 3 4,5-3 0,-8 1 0,1-1-4,2 0 8,-3 0 8,1 2 4,2-2 60,-2 0-64,-5 4 0,9-4-4,-5 1 0,-1-1-4,-1 2-44,5-2 36,-2 0 4,-1 2 0,-4-2 0,9 0-4,-9 0 0,5 0 0,-1 0 4,-4 0 0,8 3-4,-4-3-4,-4 0 4,5 0-4,6 0 12,-9 0 4,5 0 4,1 0-4,-7-3 4,10 3-8,-10 0 0,11 0 0,-9-2 8,5 2-4,-4-2 4,4 1-4,-3-3 0,-2 4 0,-2 0 4,7-2 0,-4 2 40,1 0-48,-5 0 0,9-1-48,-6 1 44,6 0 4,-12 0-8,13 0 8,-8 0-4,5-3 0,-2 3-8,-1 0-36,-4-3 40,8 3 0,-4-1 4,5 1-12,-12 0-44,13-2 12,-8-1 40,5 1 0,-6 2-52,3-5 60,0 5 0,-3-2 0,0 2-4,6-2 0,-9 2 0,2-1 0,1-3 4,0 4 0,6-2 4,-6 2 4,-3 0-4,9 0 0,-7-1 0,2 1 4,2-3-4,-4 3 0,2-3-4,1 1 0,-2 2-4,-3-1-4,5-2-4,-2 3-48,0-2 48,-7-3-36,6 5 0,0-2 44,-2 2-4,3-2-4,-8 2-36,4-1 40,3 1 0,-10-4 0,9 4 4,1 0 0,-3 0-4,-4-2-4,9 2 4,-2 0 4,0 0 4,-3 0 0,1 0 0,3-1 0,-1 1 0,0-3 0,2 3 4,-2-2-4,0-1-4,2 3 4,-2 0 4,1-2-4,0 2 4,-1-2 0,1 0 0,-1 2-4,-2-5 0,3 5-4,-1-2-4,1 2 8,0-2-4,-4 1-8,3-3 0,-2 4 0,2-2-60,1 2 68,-1-1 0,1-2 0,0 3 4,-1-5 8,-6 3-8,7 2 0,-1-2-8,1 0 0,-3 0 4,-5-1-4,4 3 0,-3-2-148,6 0 80,-7 1 68,9-3-76,-12 2 36,10 2 36,-3-3-48,-3 3 48,4-1-36,-5-1 44,4-1 4,-4 1-4,4 2 0,0-2-128,-7 0 120,8 2 12,-4-5-72,-4 5-76,7-2 4,-4 0 36,-3-3 48,0 3 0,0 2 60,7-3-4,-7 2 4,3 1 8,-3 0 52,0 0-52,0 0 4,0 0-4,0 0-4,0-2-4,0 2-4,0 0-4,0 0 4,0 0 0,0-3-4,0 3-4,0 0-64,7-2 68,-7 2 0,0-2 4,5 0-8,-5 2 4,7-4 8,-7 4-4,0 0-4,0-1 8,3 1 48,-3 0 88,0 0-56,0 0-80,0 0-72,0 0 64,0 0-4,0 0-36,0 0 40,0 0-56,0 0 52,0 0 12,0 0 0,0 0 12,0 0 4,0 0-4,0 0 0,0 0-4,0 0 0,0 0 0,0 0-4,0 0 4,0 0 0,0 0 4,0 0 0,0 0 48,0 0-56,0 0 4,0 0-4,0 0-4,0 0 0,0 0-4,0 0-8,0 0-108,0 0-112,0 0-132,0 0-156,0 0-224,0 0-352,-3-2-540,3 2-1121,-7 0-1699,7-2-808,-12 2-589,34 4 5853</inkml:trace>
  <inkml:trace contextRef="#ctx1" brushRef="#br3">16591 13381 3052,'0'0'5013,"0"0"-3173,0 0-308,0 0-300,0 0-60,0 0-108,0 0-220,0 0-175,0 0-145,0 0-64,0 0-24,7-2-140,-3 0-216,2 0-72,3-1-8,1 0 96,0-2-84,2 1-12,5-3-4,1-3 4,3 1-4,8 1-4,-12-1 4,15-1 0,0-2-40,0 1 44,4-3 48,0 4 28,3-2 8,0 0 64,8 0 52,-5-2 20,4 2-84,-3 2-64,4-2 16,-1 0 20,0 1 4,8 0-16,-1 0 40,-3 1 24,7-2 84,-4 1 24,0-1 72,5 1-240,-9 0-40,12 0-52,-10-2-4,5 1 4,-2-3-8,2 2-12,-2-2 4,2-1-40,2 1-100,-1-1 16,0-2 44,-3 5 28,2-5 56,-6 5-100,-4 0 100,4-3 8,-10 5-8,-1-1-64,-3 4 56,-12 4-60,1-3 24,-3 1-40,-5 0-56,5 5-28,-15-4-308,0 2-36,-4 2-200,-3 1-288,0 0-477,0 0-643,0 0-700,0 0-1316,8 1-121</inkml:trace>
  <inkml:trace contextRef="#ctx1" brushRef="#br3">13820 13406 3420,'0'0'2805,"0"0"-1025,0 0-716,0 0-108,0 0-296,0 0-352,36-15 76,-12 5 388,8-6 148,4 4-204,6-9-120,16 1-232,-1-1-260,6-3 8,-2-4 64,14 4 88,-7-3-12,0 1-252,-1 0-36,-2 1-216,-4 4-112,-5-5-208,1 5-648,-11 0-548,-3 1-2352,-8 7-1189</inkml:trace>
  <inkml:trace contextRef="#ctx1" brushRef="#br3">13955 13985 8353,'0'0'1272,"0"0"-1272,0 0-480,0 0 272,0 0 208,35 27 908,-13-27 148,4-6-180,2-4-96,11-4-100,0-5-300,7-3-152,4-6-124,4-3-104,3 0-116,6 0-164,-2-3-64,7-3-164,7 3-456,-8-4-516,12 0-1436,-29 9-1857</inkml:trace>
  <inkml:trace contextRef="#ctx1" brushRef="#br3">14579 14411 3876,'0'0'4709,"49"-15"-3209,-27 8-868,7-5-180,3 3 140,3-3 280,4 0 272,0-4-116,-3 3-260,13 1-364,-8-4-404,8 1-64,0-1-276,-1 2-136,8-3-396,-6 2-468,7-6-736,-7 3-2036,-7 3-573</inkml:trace>
  <inkml:trace contextRef="#ctx1" brushRef="#br3">14824 14983 7353,'0'0'6808,"46"-15"-5092,-17 6-1716,3-3-504,7 0-416,7-5 740,8 3 180,-1-7 496,5 1 132,-1-2-224,3 1-292,-3-2-112,11 0-188,-7 3-128,-5 1-124,5 3-472,-4-1-412,-11 7-704,4 4-1996,-21 1-625</inkml:trace>
  <inkml:trace contextRef="#ctx1" brushRef="#br3">15423 15278 6777,'0'0'4280,"0"0"-2612,0 0-1668,0 0-360,0 0-924,32 9 644,-3-9 640,-2-4 592,14-3 208,-2-2 32,14-5-192,1 1-156,-5-2-268,8-1-216,0 1-16,-3-1-172,-2 5-120,-1-2-36,-5 1-228,-4 2-700,1 1-960,-18 2-1821</inkml:trace>
  <inkml:trace contextRef="#ctx1" brushRef="#br3">6728 19148 1552,'0'0'1436,"0"0"3365,0 0-3001,0 0-896,0 0-364,0 0 4,0 0 84,0 0 12,0 0-92,0 0-152,0 0-56,25-12-36,-25 12 40,7-3 96,-3 1 40,-4 2 8,6-3-7,-2 1-57,4 2-40,-5-2-48,-3 2-40,7 0-24,-3 0-40,3 0-20,-1 0-16,-6 0-24,12 0-12,-5 0-28,-4 0 4,8 0 0,0 0 36,-1 0-4,4 0 68,5-2 104,-6 2 304,6-2-144,-2-1-220,-6 1-124,10 0-108,-2 0-40,-2-1 0,-7 1 52,12-1-52,-4 2-8,-4-1-8,0-1 0,8 1 4,-12 2-44,8-2 40,0 2 8,-7-2 4,6 2 8,-2-2 84,-4 2-32,2 0 44,-1 0 12,5 0 0,-3-3-68,-3 3-4,3 0-36,-3 0 48,10 0 0,-10 0-52,7 0 4,-11-2-8,11 2 4,-4 0-4,-3 0-4,7 0-4,-8 0-4,9 0 4,-9 0 4,0 0 4,1 0 0,0 0-4,3 0-8,-4 0-4,2 0 4,5 0 8,-6 0 8,0 0-8,-4 0-4,11 0 4,-8 0-8,1 0-4,4 0 0,-2 0 12,-2 0 40,0 0 20,7 0 12,-8 2 0,5-2 12,-1 0-20,-3 0-16,-1 3-40,1-3 0,-1 0-8,8 0-4,-11 0-8,4 0 8,7 0-4,-4 0 0,-3 0-4,3 0 4,5 2 8,-6-2 8,-2 2 4,7-2 84,-11 2 12,3-2-12,2 2-24,-2-2-12,0 3 12,1-1 88,0-1 44,0 2 12,-1-3-84,-7 2-72,9-2-52,-5 3-4,3-3-4,2 0-8,-2 0-40,-3 0-12,3 0-12,2 0-12,-2 0 12,0 2-12,-2-2-60,3 0-36,-4 0-28,-7 0-56,10 0-124,-10 0-132,0 0-124,0 0-120,0 0-296,0 0-572,0 0-749,-10 0-1479,6-2-2104,-10-1-341</inkml:trace>
  <inkml:trace contextRef="#ctx1" brushRef="#br1">15472 1848 3332,'0'0'2253,"0"0"671,0 0-1036,0 0-1240,0 0-648,0 0 164,0 0 96,0 0 264,0 0 68,-27-31-144,22 28-308,-2 2-140,-3-4-220,7 3 68,-9 0 52,2 2-16,-1 0 116,1 0 4,-1 4 136,0 1-64,4 1 80,-4 4 48,0 3 100,1 0 52,0 2 100,-2 1 116,2 4 184,7 2-40,-8-2-79,3 0-161,8 0-132,0-3-132,0 1-40,0 0-36,8-2-48,3-2 84,-5-4 0,1-2 24,8-1 0,-8 1-72,7-7 0,-3 1-52,0 1-20,-1-3 8,-6 0 0,7 0-48,-4-3-12,-7 0-12,3-3 4,-3 4-52,7-2-40,-7-2-8,0 1-88,0-4-4,0 2 104,-7 3-4,7-3 88,0 5-136,-3-2-60,-4-1-40,7 3 36,-5 2 128,-1 0-140,2 2-36,-3 3 72,4 4 56,-8 1 132,7 6 288,-3-1-4,-3 6 40,6 3 8,-3 0 64,4 0-40,-5 4-136,8-6-208,-4-1 36,4 0-40,0-4 92,4-3 24,4-4 20,-5 0-20,4-3-28,3-5 4,1-2 36,0 0-4,-4-2-68,10-8-64,-5 0-160,-2-1-60,1-3-112,0 1-108,-4-1-140,3 2-136,-3-2-104,-2 5-57,-5 3-15,0-3-132,0 6-160,0 0 8,0 3-124,0 3-548,-5 0-1168,-2 0 19,4 3 477</inkml:trace>
  <inkml:trace contextRef="#ctx1" brushRef="#br1">15654 2145 4348,'0'0'5201,"0"0"-3329,0 0-844,0 0-236,0 0 60,-36 0 196,26 0 8,3 3-179,-3-1-205,6 2-164,-4-1-128,-2 0-108,10 4-112,-7 0-48,7-2-16,0 1-44,-7-1-4,7 2-48,0-4-8,7 4-4,-7-2 8,7 2-72,0-4 72,-4 3-92,9-5-52,-2-1 48,0 0 4,9 0 8,-16-1 28,1-5-16,6 3-8,1-4-28,-11 2 0,7-2 12,-7 4 88,4-4-36,-4 2 36,0-1 12,0 3 0,0-1 0,0 1 172,-4 1 76,4 2-4,0-1-56,0 1-188,0 0-80,0 1-44,0 1 112,0 5 12,0 2 112,0 3 144,0-4-80,4 0-176,3 1-108,-4-2-112,7 2-152,-1-4-232,-3-1-200,1-1-553,-3-3-967,3 0-3388,-4 0-609</inkml:trace>
  <inkml:trace contextRef="#ctx1" brushRef="#br1">15847 2129 7705,'0'0'2876,"0"0"-1424,0 0-352,0 0 400,0 37-92,3-29-155,-3 3-113,0-5-192,7 3-300,-3 1-352,-4-1-140,7-6-32,-3 3 80,-4-5 80,0-1-8,7 0 116,-7 0 116,0 0-12,3 0-60,-3-1-48,0-5 48,0 3 56,0-3-20,0 0-100,0-1-108,0 4-132,-3-6-36,3-3-20,-7 3-72,7-1 4,-11-2-8,11 2 0,-11-2-48,11 1 40,-3 1-68,-4 0 68,7 1-88,0 2 12,0 3-72,0-3-12,0 6 36,0-6 0,0 4 24,0 1-24,0 0 20,7 2-20,-4 0-72,4-2 24,-3 2 60,7 0-4,-4 2 28,3 0-12,4 0 0,-2 2-60,1 2-64,-2-5-180,0 1-48,0-2-280,-1 5-600,1-5-968,-7 0-1633,6 0-1143,-10-1-1433</inkml:trace>
  <inkml:trace contextRef="#ctx1" brushRef="#br1">16047 2023 5428,'0'0'7413,"0"0"-4913,0 0-1131,0 0-349,0 0 164,0 0 20,0 0-72,0 0-292,39 18-224,-29-18-168,0 0-180,5 0-200,6 0-68,-3-5-124,-4 3-20,5 1-12,-2-2-112,1-2-228,-4 3-316,4-2-224,0-3-432,-8 4-848,8-4-1909,-7-1-2143</inkml:trace>
  <inkml:trace contextRef="#ctx1" brushRef="#br1">16121 1886 9773,'0'0'4576,"0"0"-3036,0 0-799,0 0-353,0 0 144,0 0 596,18 38 320,-15-19-108,-3 6-200,12-1-124,-12 5-244,6 2-204,-2-2-232,-4-3-132,7 2-136,-4-6-68,4-3-48,-3 2-24,4-11-12,-8 2 12,7-3-36,-7-3-24,0-2-244,0-4-128,6 0-76,-6 0 48,0-9-208,0 1-668,0-6-1140,0-3-2125,-6 3-2383,2-8 419</inkml:trace>
  <inkml:trace contextRef="#ctx1" brushRef="#br1">16352 1802 10045,'0'0'3200,"0"0"-1764,0 0-380,11 46 349,-7-26 155,-4 5 60,7 1-356,-3 2-280,-4-3-176,6 5-188,-2-2-260,-4-4-180,7 1-84,1-6-96,-8 0 0,7-3 0,-4-4 0,-3-3 60,7-3 0,-3 0 4,-4-3-56,0 0-8,0-1-12,6-2 8,-6 0 4,4-5 72,-4 2-72,0-5-100,8-2-32,-5-2-48,4-1-60,-7-5 0,4 2-40,3-1 28,1 2 56,-8 3-20,7 1 108,-4 4 108,-3 3 4,0 2 4,7 2 4,-7 0 0,0 0 60,0 0 0,3 6 156,-3 1 256,7 4-12,-3 1-172,-4 3-56,8-1-64,-8-2-12,3 2-24,4 0-84,-4-5-60,4-1 0,5-1-4,-12 0-8,7-6-156,-7 1-84,10 2-100,-10-4-200,10-6-200,-10 2-228,8-5-512,-4-1-1172,-4-2-2381,0 3-2696</inkml:trace>
  <inkml:trace contextRef="#ctx1" brushRef="#br1">16734 1941 12465,'0'0'4573,"0"0"-3641,0 0-736,0 0 40,0 0 416,0 0 464,0 0 28,0 0-280,-39 20-356,28-13-288,3-3-220,-2 3-44,3 2-28,4-3 72,-4 2 0,2-5 72,-2 4-64,7 0-4,0-3-4,0 0 0,7 2-60,-2 1 52,2-4-40,-4 4 36,7-3 0,-3 3-36,1-4 36,3 0-36,-1 4 48,0-2 4,2-1 8,-2 2 168,-3 0-168,0 3 0,1-6 184,-5 7-40,-3-4-60,7 0 28,-7 3 8,0-2-36,0 2 12,0-5 12,-7 5-24,7-2-8,-11-2-4,11 1 0,-7-1-12,0 0-12,4-3 0,-4 1 0,3-3 0,-4 3-60,-2-3-60,10 0-84,-10 0-84,10 0-88,-11-3-32,11 3-100,-4-2-184,0 1-144,4-5-112,-7 5-248,7-4-752,0-1-1245,0-1-2979,0 1-1229</inkml:trace>
  <inkml:trace contextRef="#ctx1" brushRef="#br1">16549 1626 3800,'0'0'7181,"0"0"-4481,0 0-816,10 43-43,-10-24-13,7 2-420,-7-4-364,3 2-328,-3 0-228,0-7-188,0 5-168,8-6-132,-8-2-48,0-3-84,4 1-60,-4-4-268,7 1-332,-7-4-156,0 0-360,3-7-1048,-3 2-4409,0-10-3328</inkml:trace>
  <inkml:trace contextRef="#ctx1" brushRef="#br1">8271 3580 2736,'0'0'5829,"0"0"-3489,0 0-1068,0 0-604,0 0-144,0 0 124,0 0 48,0 0-128,0 0-64,0 0-36,0 0-19,0-13-149,0 11-152,3 0-136,-3-2 40,0 3 8,0-1-8,0 2-4,0-2 0,0-1 28,7-1 24,-4 1-12,-3-1-4,0-2-72,11-1 52,-3 0-60,-5-1 0,4-7 8,4 5 64,0-1-64,-8-2 72,8 1-8,-8-4 48,8 6-112,-3-4 60,-5 4-20,7-2 4,-3-4-52,-3 6 40,3-2-36,-3 2-8,3-1 0,-3 1-96,-1 1-16,4 4 24,-4-5 76,-3 1-220,12 2 20,-12 1 136,7-3-96,-4 2 72,8 2 12,-5-2-36,-2-2 24,7 4-36,-7-4 28,6 2 108,0 1 12,2-1-8,-2-4 8,1 4-8,4-2 8,-5 3 72,0-3-32,2 1-4,5-1 16,-6-1-52,0 5 188,-4-5-192,11 1 40,-8-2 4,4 2-44,-2 0 0,1 0 40,-2 0-40,7-2 56,-4 3-56,-4 0 4,5-2 100,-4 1-12,-1-2-92,1 4-8,0 1 0,-1-1-8,-2 0-116,-1 3 36,3 1 76,-10-1-40,11 0 44,-11 2 0,11-3 8,-4 3 0,-3 2 12,2-4 52,5 1 24,-3 1-4,-1 0-72,-4 2 124,7-3 28,2 1-80,-2 0-20,1-1-4,-1 2 16,5 1 20,-5-5 4,1 2-40,-3 2 4,5 1 20,-2-2 4,-3 0-24,-1-1-64,3 3-4,-3-2 4,-4 2 8,5-2 0,-4 2 44,3 0-52,-7 0 0,3 0-4,-3 0-84,7 0 32,-7 0 56,0 0 8,0 0 40,0 0 12,0 0 16,0 0-16,0 0-48,0 0 0,0 0-4,0 0-8,0 0-12,0 0-96,0 0-16,0 0-24,0 0-12,0 0 0,0 0 12,4 0-12,-4-3-28,0 3-48,0 0-136,0 0-136,0 0-97,0 0-211,0 0-120,0 0-244,0 3-624,0-3-652,-4 2-1837,4 0 289,0-6 3304</inkml:trace>
  <inkml:trace contextRef="#ctx1" brushRef="#br1">9361 2739 2860,'0'0'4073,"0"0"-2125,0 0-652,0 0-316,0 0-96,0 0-140,0 0-248,0 0-264,0 0-92,0 0 508,0 0 488,10 40-31,-10-19-193,0-1-220,0 1-112,0 1 144,0-1-124,0-2-100,0 0-156,0-7-76,0 0-36,0-1-4,0-3-92,0-1-40,0-4-24,0 1 36,0-4 16,0 3 32,0-3 64,0 0 44,0 0 88,0 0-12,0-3-28,-7 1 4,7-3-212,0-5-104,0-4-120,-3-1-64,3-3-56,0-4 0,0 0 80,0-3 52,-8 1-24,8-3-24,0 1 8,0 3 4,0-3 48,0 4-64,-4-1 52,4 3-48,0 1-28,0 3 172,0 1-120,0 1 56,4 4 16,-4-2 60,0 3 24,0 2-24,8 4-52,-8 0-140,3 0-76,4 1 12,4 2-12,-8-2 96,12 2 48,-5 0 4,1 4-16,0 2 4,-4-5-16,3 6 76,1-3 8,-3 5 64,2-5 0,0 3 0,-3 2 0,-3-3 4,4 2-4,-5-1 8,-3 1 44,0-4 32,0 5-24,0-2 4,0-1-56,0 1 148,-3 4 52,-5-1-36,-3 0-64,1 2-32,-5-2-16,1-1 12,4 0-72,-1-3-12,-7 3 12,15-2 112,-8-2-40,0 2-72,8-4-8,-4 3 0,7-4-64,-4-1 64,4-1-8,0 2-32,0-2-24,0 0-24,0 4 32,0-3 64,4-1 88,3 5 68,-7-1 52,10-1 12,-2-1 84,-1-1-96,3 5 44,1-3-32,0-1-40,-1 3 28,1 0-40,4-1 64,-2 1-4,-2 2-96,0-4-32,6 4-28,-10-2 12,5 2 12,-2-3 12,1 1-48,0-2-60,-1 5 0,-3-7-4,-3 2 4,3 1-48,1-1-12,-8-1-24,0 0-36,0 1 48,0-1-52,6-2 4,-6 2-36,0-2 0,0 0-4,0 1-32,0-1-76,0 3-252,0-3-124,0 0-112,0 0-200,0 3-484,0-3-569,-6 2-711,6-2-1260,0 0-1133</inkml:trace>
  <inkml:trace contextRef="#ctx1" brushRef="#br1">9845 2714 500,'0'0'612,"0"0"56,0 0 152,0 0 68,0 0-356,0 0 604,0 0-3,0 0-121,0 0-76,0 0-28,0 0 48,-21-9 88,21 9-116,0 0-72,0 0-64,0 0 44,0-3 36,0 3-132,0 0-163,0-3-89,0 3-56,3-1-72,-3 1-124,0-2-40,11-1 16,-11 1 8,10 0-36,-2-1 12,2 1 28,1 2 32,-1-1-24,-2 1 0,9-4-96,-6 2-16,0 2-60,-1 0-48,1 0-8,-3 0 8,-1-2 52,-4 2-56,8 0-4,-5-1-4,-2 1-4,4 0 0,-8 0 0,3 0-8,-3-3-76,7 0-8,-7 3-76,0-1-196,0 1-60,4-3-64,-4 3-72,0 0-92,0 0-140,0 0-309,0 0-483,-4 0-592,4 3-656,0-2-1805,-7 5 653</inkml:trace>
  <inkml:trace contextRef="#ctx1" brushRef="#br1">9845 2813 5577,'0'0'3092,"0"0"-1140,0 0-768,0 0-68,0 0 16,0 0-92,0 0-112,0 0-159,0 0-233,0 0-192,0 0-80,14-5-20,-3 5 80,-4-1 32,3 1 72,-2 0 28,2 0-76,1 0-100,7 1-60,-8-1 0,1 2-64,4-2-32,-5 3 32,0-1-20,2 0-16,-9-2-120,8 0 4,-4 0-4,-4 0 0,0 0-96,-3 0-28,0 0-8,0 0 20,0 3-44,0-3-52,0 0-144,0 0-212,0 0-172,0 0-276,-6 0-504,6 2-1017,-7-2-2503,3 0-1861</inkml:trace>
  <inkml:trace contextRef="#ctx1" brushRef="#br1">10429 2658 1448,'0'0'1812,"0"0"-300,0 0-79,0 0-93,0 0-120,0 0-96,0 0-24,0 0-8,0 0-96,0 0-52,4-15-148,-4 15-140,0-6-204,0 2-96,0 4 5,0-2 15,0-1-92,0 2-84,0-2-76,0 1-112,0 0 0,-4-1-12,4 1 0,-7 0-72,3 1 20,-3 1-48,-3 0 28,-1 0-40,0 0 24,-3 1 28,4 1 60,-5 3 72,8-1 52,-7 0-12,2 1 36,2 2 28,0-1-64,-2 1 0,2 2 24,0-3 12,6 3 0,-3 0 60,3 1-24,0 0-48,4 4 0,0 2-12,4-1 48,0 1 12,7 1 36,-1-1-76,0-1-44,2-1-40,5-4 16,1-1 8,0-4-12,-3-3-60,2-2 40,1 0-40,-1-4-12,-2-6-36,-4 1-76,2 1-24,-1-3-20,-2-2 32,1 2 12,-4-1 28,-4 2-76,5-4 24,-8 2 4,0 1 68,0 1-120,0-2 12,-8 2-88,5 1 28,-4-1 48,7 5 72,-11-2 112,11 2 48,-10 3 40,10 0-88,-5-1-108,-2 3 8,7-2-24,0 2 40,-3 0-44,3 0-44,-3 2 24,3-2 24,0 3-28,0-3 40,0 4 52,0-2 12,0 1 48,0 4 212,3-4 52,0 4 96,-3 5 60,12-3 0,-2 1-88,-3 4-36,-3-4-136,6 6 48,1-4-36,-4 0-12,4 0 24,-4-3-52,1 1-32,-5 0-96,7-6 0,-10 3-8,7-3-4,-3 0 4,4-2-8,-8 1 0,0-3-52,3 0 4,-3 0-136,0 0-48,0 0-40,0 0-168,0-3-300,0 1-480,0-5-717,0 4-1095,0-4-2968,-3 2 175</inkml:trace>
  <inkml:trace contextRef="#ctx1" brushRef="#br1">10896 2578 380,'0'0'7053,"0"0"-4617,0 0-1160,0 0-492,0 0-52,0 0 96,0 0 112,-36-13-56,33 13-144,-8 0-171,-7 1-57,8 4-104,-2-2-20,2 4-20,-4 1-8,-1 0-16,5 1-76,-8 5-72,7-1-36,4 6 0,0-3 36,-4 2 0,7 2 24,-3 1 0,7-2 24,0-1-76,0 0-32,7-2-40,-3-1-36,7 1-48,3-4 0,-3-2 48,10 1-60,-3-4-64,0-4 16,-8 0 44,12-1-56,-4-2-36,-7-5-16,6 4 64,-6-8 0,0 0-48,-1 0-28,1 0-132,0 0-60,-4 3-112,-4-4-64,1 3-36,-4 2-152,0-1-324,0 5-553,-7-1-751,0 2-1640,3 0-1333</inkml:trace>
  <inkml:trace contextRef="#ctx1" brushRef="#br1">11120 2648 3604,'0'0'8609,"0"0"-7065,0 0-1544,0 0-496,0 0 496,0 0 700,0 0-52,0 0 108,0 0-116,0 0-183,0 0-173,-33 16-96,23-6-76,10 0 64,-7 2 72,0 0 100,4 4 60,3-1 60,0 1-100,0-1-60,0 1-40,3-4-48,4-2-24,0 2 0,3-8-12,2 1-48,-2-3 20,1-2-20,0-2-4,6-5-60,-3-2-68,1-3 44,-5 2-48,9-4-124,-5-2-32,-4 1 8,-5 2 64,5-3-124,-10 4 12,7-2-72,-7 0 84,0 1-196,-7 1 232,3-3 36,-2 5 4,-6 0 108,-2 5 8,3-2 76,-3 7 52,4 0-136,-9 1 0,12 6-72,-10 2-16,6 2 76,0 0-36,1 0-28,7 2-8,-6 2-128,6-7-56,-4 0-116,7-1-176,0 1-953,7-7-979,-4 1-2328,-3-2-1849</inkml:trace>
  <inkml:trace contextRef="#ctx1" brushRef="#br1">11437 2529 10785,'0'0'3076,"0"0"-1836,0 0-1104,0 0 144,-29 0 308,19 2 217,3 1 75,-4 1-64,0-2-212,1 2-188,-4 2-160,2 2-96,9-4-84,-4 5-76,4-2-16,-4-1-56,7 1 12,-4 2-40,4-3-32,0 3 56,4 0 76,-4 3-8,7-4-4,3 3-132,-7-2-44,16 2-116,-12 0-68,11-1 88,-4-1 100,-4 1 24,8-3 160,-11 0 0,4 0 88,0-4 8,0 4-32,-5-2-52,-2-1 60,3-1 4,-7 0 120,0 3 52,0-1 84,0 0 84,-7 4-36,3-3-100,-2 2-96,-5 0-48,0 1-124,0-2-12,4 1 4,1-1-4,-6 2-52,9-2-20,-4 0-60,-4 0-4,0-4-256,11 4-72,-10-4 32,10-1 0,0-2-232,0 2-368,0-2-665,0 0-911,0-4-1924,6 4-925</inkml:trace>
  <inkml:trace contextRef="#ctx1" brushRef="#br1">11683 2612 1460,'0'0'1996,"0"0"-720,0 0 17,0 0 99,0 0-84,0 0-104,0 0-56,0 0-44,0 0-16,0 0-72,-11-21-232,11 21-204,-3 0-116,-4 0-171,7 0-181,-5 2-48,-2 5-52,4-2 64,-4 5 60,4 3 64,-1 2 36,-3 2 60,3 0 52,4 2 36,0 0-88,0-1-124,0 0-36,4-2-64,3-1 4,0 1 32,3-6 16,2-1-120,-2-4 0,7 2 84,2-7-4,-9 0 28,12-7-72,-5-2-40,5-3-72,-15 0 8,15-7-84,-12 4 100,8-2-12,-7 1 48,-4-1-184,0 1-52,-4 1 64,-3 1 48,0 0 0,0 1-136,0 2 212,-10 1 60,3 0-8,-12-1-80,9 4 84,-12 4-4,8-3 4,-7 6-8,0 0-88,-1 3-88,5 1 76,-1 3 40,7 0 20,1-1-32,-2 4-28,2-7-88,10 6-124,0 0-69,-3-5 65,3 3-552,3-3-512,-3 1-528,10-5-1140,-10 0-2769</inkml:trace>
  <inkml:trace contextRef="#ctx1" brushRef="#br1">11779 2355 3204,'0'0'2621,"0"0"-621,0 0-288,-7 43 84,7-21-28,0 7 120,0 7-99,0 3-217,7 8-280,-4-1-264,1 4-164,3-2-440,-4-3-168,5-2-160,-4-5-12,3-7-84,-4-1-48,-3-7-108,7-4 96,-4-1-64,-3-5 64,0-2-36,8-4 36,-8-4-88,0 2 4,0-3-244,0-2-200,0 0-168,0-2-188,0-4-480,0-3-1425,0 2-3219,0-8-817</inkml:trace>
  <inkml:trace contextRef="#ctx1" brushRef="#br1">15138 2855 5288,'0'0'5569,"0"0"-3897,0 0-752,4 38-120,2-29 196,-2-1 16,-4-1-263,0 0-65,7-6 92,-3 2 60,-4-3-100,0 0-100,0 0-28,0 0 36,0 0 24,0 0 20,0-3-36,0 2-108,0-6-72,0 3-76,0-7-60,0 2-80,-4-2-64,-3 0-60,7 0 12,-4-3-24,-2 0-72,2 2 24,1-5-60,-4 5 48,2-2-60,-2 4-84,4-6 24,3 4 12,-7 0-36,7 0-12,-4 2-12,-2 1 12,6-3 36,-4 3 56,-4 1-8,8 3 4,0-4 8,0 8 60,0-5 12,0 4-72,0 1-8,0-2-4,0 0-84,0-1-48,12 4-64,-2-5 28,0 1 72,2 2 0,2 2-12,7 0 12,-3-2-12,3 2 24,-3 0 48,0 0-4,-4 0 4,4 0-24,-7 0-60,-5 0-12,5 0-12,-11 0-36,8 2-52,-5-2-56,-3 2-4,0 1 28,0 3 20,-3-3 12,-5 1-80,8-1-176,-4 0-132,-3 3-320,7-5-460,-6 1-708,6 1-913,0-3-2063,0 2-1345</inkml:trace>
  <inkml:trace contextRef="#ctx1" brushRef="#br1">15508 2677 8521,'0'0'4956,"0"0"-3800,0 0-752,0 0 188,0 0 425,0 0 399,-36 28 28,26-18-284,0-1-332,-2 3-320,5 0-144,-3 1-72,7 3-60,-1-4-52,-4 0-36,8 4-12,0-4 28,8-2-76,-4-1-84,-1-2-8,7 0-4,-3 0 4,-2-5 4,5-1 0,0-1 4,9-1 0,-12-4 0,3 1 4,0-5 92,2 2-88,-5-1 4,-4 1-12,4-4-12,-7 4-84,0-3-12,0 5-4,0-4-8,0-1 48,-7 3 0,4 2 0,-4-4 60,3 4-60,-4-2-4,5 2-8,-4 2 12,7 1-36,-3 2-12,3 0-28,-7-3-32,7 3-100,0 0-36,0 0-60,0 0-124,0 0-184,0 0-360,0 0-684,10-3-837,-10 2-1523,7-1-3477</inkml:trace>
  <inkml:trace contextRef="#ctx1" brushRef="#br1">15665 2706 11281,'0'0'2964,"0"0"-1588,0 0-976,0 0 57,0 0 611,0 0 612,0 0-92,0 0-528,0 0-464,0 0-332,0 0-104,14-7 44,-4 7 48,5 0 40,-4 0 20,-1 0-32,2 0-112,5 0-96,-6 0-72,3 0-108,0 0-48,-3 0-88,0-1-56,-1-1-244,5 2-208,-5 0-268,1-3-552,0 3-920,-4 0-2001,-4 0-2475</inkml:trace>
  <inkml:trace contextRef="#ctx1" brushRef="#br1">15747 2550 7233,'0'0'5112,"0"0"-3656,0 0-796,0 0 96,0 0 240,-4-31 53,-2 25-57,6 2-304,0 2-244,0-1-188,0 2-84,0 1-84,0 0-88,0 0-4,0 4-144,0-2 148,6 8 24,-6 0 320,4 3 80,3 5 164,-7 3 8,3 3-40,5-1-12,-8 4 24,4 2 0,-1-3-156,-3 2-196,0-5-8,11 0-76,-11-4 0,0-2-48,6-2-76,-2-2 0,-4-1-8,8-6 0,-5 0-60,-3 1-12,0-4-24,0-1-36,0-2-172,0 2-80,0-2-100,0 0-144,0-2-184,0 0-148,-3-3-604,-5-1-1388,4-2-3297,-2-4-2296</inkml:trace>
  <inkml:trace contextRef="#ctx1" brushRef="#br1">15957 2708 12733,'0'0'3232,"0"0"-2031,0 0-913,0 0-16,0 0 628,0 0 672,0 0-388,0 0-324,0 0-280,0 0-156,0 0-180,-22 38-112,15-24-72,7-4-52,-3 2 28,-4-2-36,7 1-72,0-1 0,0-3 24,7-3-88,-4 3 16,-3-6-12,11 2 24,-3-3 108,-5 0 12,8-4 72,-5-3-12,6 0-24,-5-2-36,3-1-4,1-2 100,-3 3-20,-5-1-40,-3 3-40,7 0 4,-7 0 60,3 2 24,-3 3 24,0 2-28,0 0-92,0 0-120,0 2 120,0 3 12,0 4 172,0 0 116,7 4-84,-7-1-108,4 0-108,-4 0-52,8 1-68,-1-4-48,-7 0-340,10-2-120,-10-3-100,10-4-132,2 0-188,-5-2-396,3-7-1132,0 0-1941,-2 0-1843</inkml:trace>
  <inkml:trace contextRef="#ctx1" brushRef="#br1">16196 2627 11129,'0'0'3960,"0"0"-2463,0 0-1073,0 0-140,0 0 364,0 0 744,0 0 100,0 0-72,0 0-452,0 0-376,0 0-276,-3 9-136,3-8-36,3 5-12,1-3 0,-4 3 16,10-5-64,-3 4-12,4-3-72,0 0 0,-1-2-216,1 0-100,7-2-44,-8-3-40,8 3-72,-4-5-180,1 5-160,2 1-200,-2-5-456,-8 5-1028,3 1-1785,1 0-1555,-8 0-341</inkml:trace>
  <inkml:trace contextRef="#ctx1" brushRef="#br1">16249 2447 11341,'0'0'3164,"0"0"-2104,0 0-684,0 0 381,0 0 891,0 0 48,0 0-280,11 33-336,-11-17-296,0-1-240,7 5-132,-7 0-112,7 3-80,-3 3-28,-4-2-48,7 4 0,-4-6 0,-3 2-36,0-2-96,8-1-12,-8-2-12,3-2 0,-3-5-60,0-1-36,7-3 36,-7 1-12,0-6-36,0 1-244,0-2-164,0 1-100,0-3-76,0 0-144,0-5-280,0 1-400,0-8-1637,-7 2-3191,7-2-137</inkml:trace>
  <inkml:trace contextRef="#ctx1" brushRef="#br1">16463 2696 14201,'0'0'3009,"0"0"-2241,0 0-696,0 0 372,0 0 604,18 33 428,-18-24-356,0 4-456,10-3-324,-10 1-228,0 3-112,11-2-72,-11-7-96,0 2-280,8 0-304,-8-4-260,0-3-308,0 0-824,3-3-1977,-3-1-3263</inkml:trace>
  <inkml:trace contextRef="#ctx1" brushRef="#br1">16491 2519 13417,'0'0'4449,"0"0"-3313,0 0-660,0 0-84,0 0-144,0 0-164,0 0-72,0 0 108,0 0-120,0 0-184,0 0-492,0 25-492,0-16-668,0-2-2217,0 2-3136</inkml:trace>
  <inkml:trace contextRef="#ctx1" brushRef="#br1">16676 2674 13597,'0'0'3005,"0"0"-1737,0 0-984,0 0 88,0 40 780,0-27 316,0-1-556,0 4-380,0-4-156,0 0-148,0 1-216,0 2-12,0-5-144,4-1-76,0-3-140,-4 1 128,11-2 172,-11-3 52,10-2-52,-3 0 20,-4-5 36,9 2 4,-5-6 0,-4 0-100,4-3-180,-7 2 4,0-6-16,0 1-12,-7-6-236,4 4-96,-4-4-184,3 4-156,-4 1 392,-2 5 584,10 0 336,-3 4-136,-4 4-116,7 3-80,-4 0 60,-3 0 20,7 1-80,-8 3-4,8 3-184,-7 0-164,4-1-909,3 3-1819,-7-2-4056</inkml:trace>
  <inkml:trace contextRef="#ctx1" brushRef="#br1">16880 2769 15721,'0'0'3137,"0"0"-2445,0 0-692,0 0-212,0 0 212,0 0 452,0 0 184,0 0 24,0 0 116,0 0-144,0 0-296,18 20-152,-18-23-52,0-4-120,0 4 72,10-6 88,-10 0 44,11-1-84,-11 0-24,10-1-36,-2-1-72,2-4 12,1 6-12,-4-2 8,4 3 4,-1 3-12,-3 2 0,5 4-72,-9 0 0,8 4 72,-5 1 96,1 3 64,5 1 44,-5 3-96,-4 0-64,8 0-44,-3-2-72,-5 5-24,4-5 0,-7-1 0,3-3-4,4 1-8,-3 2-192,-1-6-88,5 0-144,-4 3 0,3-6-52,-4 0-108,7 0-164,-3-3-776,-2-3-1481,2 3-4399,-4-7-221</inkml:trace>
  <inkml:trace contextRef="#ctx1" brushRef="#br1">13517 3041 4108,'0'0'4309,"0"0"-2313,0 0-556,0 0-528,0 0-276,0 0-36,0 0 96,0 0-28,0 0-52,0 0-87,0-2-29,0 2-104,0 0-60,0 0 0,0 0 32,0 0 100,0 0 24,0 0-28,7 0-48,-7 0-60,0 0-64,0 0-36,0 0-60,0 0-16,3 0-32,-3 0-64,4 0-80,-4 0-4,11-2 0,7 2 120,-3 0 52,5-1-28,2-5-36,-1 2 88,1-1-52,3 3 24,-4 0-92,-7-4 20,7 3 12,-6 1-72,2 2-36,-5-3-84,-2 3 36,0 0 0,-3-2 36,5 2 0,-2 0 8,-10 0 0,11 0 4,-11 2-12,8-2-36,-5 3 48,4-3 84,-7 2-24,3 0-60,-3-2-84,7 1 12,-7 3 60,0-4-36,0 0 36,0 0-48,0 0 12,0 0 48,0 0 0,0 0 48,0 0 12,0 0-12,0 0 4,0 0-4,0 0-36,0 0 36,0 0 12,0 0-48,-7 0 36,7 0-36,0-5-4,-3 3-8,-4 0-60,7-5 12,-3 3-12,-5-5 56,4 2-56,-3-2-28,4-2 16,-4 3-60,-5-4 12,12-2 44,-7 4 16,1-2 0,2 2 60,-3-1 8,4 0-4,-5 2-4,4-2 0,-3 4-4,7-2 4,0 3-12,-3-3 0,-4 2 4,7 1 0,0-3-52,0 2 48,0 0-72,0 0 24,0-1 8,0 0 4,0 2 40,0-3-40,0 2 44,0 4 0,7-4-76,-4 2 32,-3-4-24,0 4-28,7 0 28,-3-2-12,4 2 36,-5-2-28,4 4 4,-3-5-24,2 4 84,1-3-36,5 5 44,-2-5 0,1 5 4,0-3 4,-1 3 44,4 0 48,-2 1 0,-2 1-20,0-3-16,9 3 0,-9 0 24,4 0-24,1 3-56,-5-2 8,0 7 40,2-7-52,5 6 4,-10 0-4,5 0 4,-2 2 0,0-3 56,2 3 12,-5 1-60,3-1 96,-3 1 40,1 1 8,-5-3-60,4 4 16,-3-3-64,3-4 24,-7 7 24,3-4-12,-3 3-36,0 1 16,0-1-56,0 1-4,0 1 68,-3-2 0,-4 2-24,7 1-36,-11-1 0,11-2 0,-11 1 84,7 0-24,1-1-68,-4-2 0,4-1-4,3-1 4,-7-2 0,7-3 0,0 3 8,0-3 40,0-2-40,0 2 0,0-2 48,0 0-48,0 0 60,0 0-24,0 2 84,7-2 60,-4 0-8,4 3-16,0-1 108,4-2 52,0 1-148,-1 2-84,1 1 12,7-1-24,-11-1 12,14 1-12,-10 3-24,7-4-48,-4 3-4,0-3-8,-3 2-4,0 2 0,-5-5 0,6 1-44,-9 0 0,4 3-36,-3-3 24,3-2-48,-7 2-12,0-2 12,0 0-48,0 0-4,0 0-140,0 0-96,0 2-148,0-2-148,0 0-120,0 0-636,-7 0-1116,3 0-2653,-3 0-3412</inkml:trace>
  <inkml:trace contextRef="#ctx1" brushRef="#br1">14465 2810 4940,'0'0'3073,"0"0"-1041,0 0-792,0 0-176,0 0 112,0 0 116,0 0 108,0 0-115,0 0-109,0 0-404,0-7-268,0 5-124,10 2-64,-3-1 0,5-1 0,1 2 184,1 0 128,5 0-116,-6 0-140,6 0-92,-6 0-112,2 0-60,3 0-24,-8-3-84,5 0-72,-5 3-36,5-1-84,-4 1-40,-5 0-32,-2-2-64,3 2-108,-4 0-304,-3 0-148,0 0-336,0 2-712,0-1-685,-3 5-1191,-8-3-1132,5 4-77</inkml:trace>
  <inkml:trace contextRef="#ctx1" brushRef="#br1">14533 2937 7949,'0'0'4604,"0"0"-3008,0 0-712,0 0-80,0 0 341,0 0 215,32 4-56,-18-4-240,4 0-212,-4 0-148,3 0-100,5 0-84,-15 0-204,11 0-316,-8 0-24,1 0-132,0 0-40,-7 0-32,3 0-136,-4 0-324,0 3-288,-3-3-328,0 2-652,-3 3-989,-7-1-2767,6-2-1105</inkml:trace>
  <inkml:trace contextRef="#ctx1" brushRef="#br1">17595 2664 8765,'0'0'2660,"0"0"-1020,-3 32-964,3-18-156,-4 6 492,4 1 20,0-3 41,0-3-133,0-1-164,0-4-284,0-1-200,4-4-20,-1-1-64,-3-1 84,0-1 48,8-2 76,-4-2 140,-4-3-108,10-2-36,-10-2-72,7-1 0,-4-6 20,-3 1-32,0-4-112,0 0-36,0-4 28,0 1-88,0 2-24,-3-1 72,-4 0 24,7 4 60,0 1 208,0 2-52,-3 1-204,3 4-84,-7 0-72,7 5-40,0-2 4,0 1-12,0 3 0,0-1-12,0 1-60,0 2 0,0-2 24,0 2-12,0 0-36,0 0 36,0-1-48,10 1-60,-3-3-36,3 0 56,2 3 52,-2-2 12,9 2 0,-9 0 24,7 0-24,-5 2 12,-2 4-36,4-6 24,-3 3 12,0-1 12,-8 3 12,7-3-24,-2 1-64,-4 1-56,3-2-24,3-2-24,-10 2-76,0 3-80,4-2-152,-1-2-200,-3 1-104,0 0-416,8 1-948,-5-3-1757,-3 0-2339,0-3-1185</inkml:trace>
  <inkml:trace contextRef="#ctx1" brushRef="#br1">17987 2602 5489,'0'0'7424,"0"0"-5016,0 0-1716,0 0-540,0 0 313,0 0 555,0 0 276,-21 31-180,10-20-272,1 3-284,-4 2-244,10-4-100,-7 7-92,4-4-64,3 1-48,-2-4 60,6 1 48,0-2-44,0-4-64,0 3-4,0-7-8,10 3-4,-10-6-48,10 2 44,-2-2 4,3-2 4,-4-4 4,3 3-4,-2-7 12,-5 1 40,8-1-48,-4-2-8,4 2 0,-7-1-8,2-2-76,-6-2 28,4 5 60,-1 0 84,-3 5 16,0-5 44,0 8 24,0-2 16,0 4-80,0 0-104,0 0-60,0 4 60,0 1 60,0 5 168,0 2-32,7 4 20,-7 1 124,0-1-148,0-1-132,0-1-60,4-4-96,-4 2-48,0-3-148,0-4-288,0 0-168,0 0-68,8-3-328,-5-2-756,-3-2-725,10-3-2123,-10 0-3157</inkml:trace>
  <inkml:trace contextRef="#ctx1" brushRef="#br1">18165 2586 9641,'0'0'5492,"0"0"-3595,0 0-1289,0 0-372,0 0 248,0 0 328,0 0 460,0 0-80,0 0-316,0 0-236,0 0-132,5-2-144,-5 2-136,10 2-84,-10 1-12,10-1-36,1-2-72,0 0-24,3 0-60,4 0-48,-4 0-36,5 0-60,-6 0-208,1 0-120,-2 0-168,5 0-212,-14 0-380,9 0-856,-5 0-1977,-7 0-1819,0 0-1717</inkml:trace>
  <inkml:trace contextRef="#ctx1" brushRef="#br1">18258 2321 8765,'0'0'2724,"0"0"-1416,0 0-748,0 0 180,0 0 384,0 0 173,0 0-101,0 0-256,0 0-204,0 0-76,0 0-120,0 25-92,0-13-32,0 4 32,0 2 36,0 2 28,0 2-56,0 2-116,0 3-52,0 1-44,-3 1-76,3 3 0,-7-4-36,7 3 4,0-6-88,0 1-36,0-5-4,7 1-8,-4-4-8,-3-3-4,0-5-100,7 2 28,-7-3-60,3-2-204,-3-4-52,0-1-204,9-2-160,-9 0-144,0 0-212,0-3-424,-9-5-1229,9-2-2531,-3 0-2577</inkml:trace>
  <inkml:trace contextRef="#ctx1" brushRef="#br1">18394 2644 9217,'0'0'2952,"0"0"-1952,0 0-952,0 0-32,39 11 808,-32-8 868,0 1 61,-4-2-381,8-2-500,0 3-236,-1-3-88,9 1-48,-13-1-40,5 0-24,0 0-132,0-1-76,-1-2-68,1-1-64,-4-1 0,0 3 12,-7-3-36,7 1-60,-7-3-12,4 3-56,-4-7-112,-4 2-72,-3-2 32,7 0 4,-7 1 144,0-2 8,3 3 52,-3 0 8,3 5-8,-2-1-4,6 3-44,-4 0 36,-3 2 8,4 0 4,-5 0 60,8 2-60,-4 0 4,-3 6-4,4 2 112,0 1 44,-4 2 40,3 3 8,-4-1-24,8 3-72,-3 2-32,3 1-68,0-4-4,0 0 8,0 2-12,0-1-4,0-5-56,3-1-16,-3 0-92,8-3-12,-8-2 20,11-2-32,-11 0-4,3-3 4,0 1-52,8-1-32,0-2-80,0 0-68,-1-2-4,8-1-96,-11 1-176,15-3-296,-12 2-492,1 1-613,0-1-551,-4 0-1476,0 2-173</inkml:trace>
  <inkml:trace contextRef="#ctx1" brushRef="#br1">18909 2600 5521,'0'0'4380,"0"0"-2216,0 0-720,0 0-492,0 0-68,0 0 24,0 0-23,0 0-77,0 0-80,0 0-52,0 0-52,-10 0-52,10 0-32,0 0-44,7 0-108,-7 0-132,3 0-124,9 0-72,2 0-52,4 0 68,3 0 44,-3 0-36,14 0-72,-11 0-12,4 0-12,-3 2 0,-1-2-72,1 3-12,-9 1-28,-1-1-56,5 0-4,-7-1 16,-6 1-16,7-1-104,-7 0-224,-4-2-100,0 3-172,0-3-248,0 0-468,0 0-737,0 0-1687,0 0-1769</inkml:trace>
  <inkml:trace contextRef="#ctx1" brushRef="#br1">18935 2798 7597,'0'0'3260,"0"0"-1140,0 0-1128,0 0-144,0 0 212,0 0 45,0 0-1,0 0-32,0 0-276,0 0-236,0 0-168,10 17-124,2-12-24,5-3-4,1 0 4,-1-2-60,5 2 8,-8 1-72,11-3 64,-6 0-52,-6 2-36,9-2-92,-8 0-4,-4 0-48,2 1-36,-2-1-24,-3 0-40,-3 0-188,-4 0-176,6 0-180,-6 3-296,0-3-292,-6 0-380,2 3-553,-6-2-883,3-1-3317</inkml:trace>
  <inkml:trace contextRef="#ctx1" brushRef="#br1">19576 2547 1368,'0'0'2740,"0"0"-199,0 0-997,0 0-416,0 0-172,0 0 12,0 0 48,0 0-108,0 0-144,0 0-156,-4-5-68,4 5 16,0 0 24,4 0-103,-4 0-117,0 0-12,0-2 0,0 2-88,0 0-148,7-2 12,-3-1-52,7-1 16,-1 2 12,5-5-28,2 1-24,-2-1 64,2 2 72,5 1 0,-8 2-48,0 0-60,-3 2-28,-1 0-48,1 0-60,-3 2-12,-1 0-12,-7 5 84,10-1 60,-10 3 112,0 4 84,0 2 40,0 1 68,-10 2-20,6 3-28,1 1-108,-16 3-28,9-3-80,-1 0-28,0-1-24,1 1-40,3-1 76,-4-2-72,4 0 76,-4-7-16,1 2-64,10 0 40,-11-4-44,7-3 0,-3 1 44,4 0-40,-4-2 0,7-1 4,0-3-4,-4 3 4,0-3-8,4 0-4,0-2 0,0 0 0,0 0 0,0 1 64,0-1-16,0 0-48,4 3-4,0-3 0,6 3 4,1-1 72,0-2 24,6 1 36,-3-1 64,1 0 20,-5 0 88,9 0-64,-9 3-68,0-3-28,2 0-60,-5 4-72,3-4 0,0 3 0,-2-3-4,-4 2-8,3-2 0,-4 2-4,4-2-4,-3 3 4,2-1-44,-1-2 0,-1 0-48,-4 0-208,0 0-80,0 0-52,6-2-76,-2-3-156,-4 3-124,0-8-492,0 4-592,0 0-1077,0-3-1671,0 2-1765</inkml:trace>
  <inkml:trace contextRef="#ctx1" brushRef="#br1">20032 2581 5885,'0'0'4088,"0"0"-2348,0 0-816,0 0-248,0 0 88,0 0 372,0 0 85,0 0-297,0 0-340,0 0-152,0 0 96,10 32 112,-5-17 68,-2 1 24,-3 4 0,7 0-92,-3 1-104,-4-2 8,0-2-112,6 2-176,-2-2-112,-4-3-60,0-2-84,0 0-4,0-5-44,0 2-24,0-5-24,0 0-12,0-4-160,0 2-168,0-2-168,0 0-124,0 0-96,0-6-176,0 0-844,0-8-2501,0 2-3071,7-12 859</inkml:trace>
  <inkml:trace contextRef="#ctx1" brushRef="#br1">20178 2571 9141,'0'0'3932,"0"0"-2456,0 0-368,0 0 149,0 0 95,0 0-48,-7 31-8,7-18-348,0 3-292,0-1-148,0 6-88,0-2-116,0 3-112,0 0-108,0-1 40,7-2-40,-7 0-24,0-5-60,3 0-48,2-2 0,-5-2-24,0-3-12,7-2-100,-7-1-164,3 1-88,-3-5-148,0 2-128,0-2-104,0-2-248,0-5-312,0 2-1377,0-5-1927,-3 1-2033</inkml:trace>
  <inkml:trace contextRef="#ctx1" brushRef="#br1">19915 2620 3208,'0'0'2841,"0"0"-733,0 0-516,0 0 20,0 0 56,0 0-184,0 0-260,0 0-303,0 0-401,0 0-120,0 0-28,17-5 72,-17 3 12,3 2-52,-3 0-96,0-1-88,0 1-60,0 0-64,8 0 16,-8 0-16,0-3-20,0 0-16,0 3-56,0-1-4,0-2-8,0 3-40,4-5-4,-4 1-44,0 2 24,7 0 20,-7-1-8,3 1 48,4 0-36,-4 1-4,6-2 44,-3 0 8,5 3 4,-1 0 168,2 0 48,-2 0-36,7 3-36,-9 1 20,3 3 40,-1-3 48,1 3 12,-4-1 36,4 1 12,-1 2-76,-2-4-128,2 1-16,-3-2 12,4 2-24,-7-5 24,6-1-44,1 0-4,-1 0 0,2 0-12,1-1-40,-2-5 0,0 2 4,0-2-12,2-1-84,-1 0 72,-2-1-84,1 3-52,-3-2-80,-5 3-208,-3-1-112,7 3-84,-7 2-284,0 0-308,-7 0-724,-4 0-985,7 2-2107,-13 5-2005</inkml:trace>
  <inkml:trace contextRef="#ctx1" brushRef="#br1">20417 2655 6837,'0'0'2896,"0"0"-1232,0 0-612,3 34 148,4-17 280,-4 1-207,-3-3-225,0 4-96,8-7-288,-4 4-260,-4-4-96,7-7-64,-4 5-48,4-3-12,-7-5 132,4 0 64,-1 0 164,-3-2-8,0 0-88,8-2-72,-4 0-124,-4-3-20,0-4-40,6-1 36,-2 1 52,-4-8-28,0 5-36,0-3-56,0-1-40,0 2-24,0-3-24,0 3-24,0 1 48,0 0-84,0 1 60,0 2-12,0-2-56,0 1-4,0 0 0,0 0-4,0 2-56,0-2 52,-4 2-64,4 0 64,0 6-4,0-5 12,0 4 0,0 0-4,0 1-40,4 1-76,-4 0-24,0-3-4,7 3 64,-4 1 12,-3-5-12,12 4-12,-5 0-12,3 0 12,-3 2 12,4-3-12,0 3 20,-1 0 4,1 3-12,-4-1 0,4 2 0,-1 2 12,-2-3 72,-1 4-8,-4-2-40,4 1 0,-3-2-28,3 2 16,-4-3-12,5 2 24,-4-3 40,3 0-184,-7-2-184,10 3-72,-10-2-172,0-1-172,0 0-404,0 0-764,3 0-1037,-3-1-2615,0-4-1649</inkml:trace>
  <inkml:trace contextRef="#ctx1" brushRef="#br1">20827 2602 9685,'0'0'4132,"0"0"-2616,0 0-1292,0 0-220,0 0 292,0 0 385,0 0 403,0 0-20,0 0-304,-36 3-320,33 4-232,-5-2-144,-3 5 20,1 0 172,7 6 12,-5-2 12,4 2-36,1-3 0,3-3-60,0 4-100,0-5-84,0 0-8,3-1-4,1-3 12,-4 2 4,8-5 56,-5-2 12,4 1-12,-4-1 4,-3 0-52,11-1 48,-11-1-52,8-5-8,-5 1-64,4-3-96,-3 0-72,-4-3 16,6 2-16,1-4 148,-7 0-88,8 1 0,-4 2 168,-4-2-44,7 0 48,-4 1-8,-3 3 4,0 3 4,0-1 12,0 5 100,0 2-28,0 0-84,0 0-44,0 0-32,0 2 28,0 5 48,0-1 136,-3 8 96,-4-1 24,3 6-4,-4-3-32,8 0-76,0-1 52,-3 1-40,3-4-96,0-3-60,0 0-84,3-3-120,-3-2-40,12-1-72,-2-1-108,0-2-40,2-2-108,-2-5-348,4 1-352,4-3-713,-4 0-2103,-7-1-1760,8 1-149</inkml:trace>
  <inkml:trace contextRef="#ctx1" brushRef="#br1">21051 2667 3220,'0'0'10093,"0"0"-7677,0 0-1824,0 0-580,0 0-4,0 0 529,-29-15 431,22 15 228,4 1-264,-4 1-360,3 7-120,-7 1-148,4 0-144,4 4-52,-4-2-24,3 2 64,-4 0-64,8-4-84,0 0 0,0-1-168,0-4-4,0 0-12,12-3 88,-12 1 96,10-3 40,-3-3 48,-4 1-88,9-6-4,5-1-96,-10-3-32,1 2-16,-5-1-20,8-1-28,-4-1-24,-4 0 72,-3-1 76,7 1-52,-2-3 4,-5 3 32,0-5-44,0 3 132,7-3-4,-7-2-72,0 0 16,0 0 60,0 1 0,0-4-60,0 5 60,0 1 56,0 1-44,0 3 196,0 2 24,0 2 160,0 2 156,0 4 12,0 2-124,0-1-228,0 2-172,0 0-36,0 0-96,0 0-4,0 0 4,0 0 0,0 2-88,0 2-92,0 5 276,0 9 60,0 2 256,-7 2-52,7 8 52,-5 1-120,5-3-28,-7 0 28,7 2-76,0-2 60,0-1-48,-3-3 4,3-2-64,-7-1-72,7-3 8,0-3-8,0-5-40,7 2-44,-7-5-124,3-1-80,-3-3-124,0-1-160,7-2-132,-7-2-248,12-5-592,-9-5-2229,4 2-3251,0-11-921</inkml:trace>
  <inkml:trace contextRef="#ctx1" brushRef="#br1">21286 2636 144,'0'0'15601,"0"0"-11816,0 0-3301,11 38-480,-4-23 212,-7 2 344,0 1 416,0-4-152,0-4-436,0 2-296,0-3-92,0-1-84,0-3-256,0-1-292,0-4-300,0 0-216,0-4-276,0-2-1369,3-3-2671,-3-10-2501</inkml:trace>
  <inkml:trace contextRef="#ctx1" brushRef="#br1">21322 2389 664,'0'0'12381,"0"0"-9285,0 0-2291,0 0-801,0 0 296,0 0 220,0 0-100,0 0-136,-18 31-284,18-22-148,-11 0-184,4 0-748,4-1-817,3 2-2263,-12-4-3841</inkml:trace>
  <inkml:trace contextRef="#ctx1" brushRef="#br1">21456 2613 3068,'0'0'4273,"0"0"-2665,0 0-1076,0 0-232,0 0 228,0 0 412,0 0 344,0 0 56,0 0-164,0 0-232,-13 20-127,9-10-33,-3 0 8,-4 4 44,7 2-100,-3-1-100,-3 2-176,0-2-144,10 1-84,-5-4-120,-2-1-64,7-3-44,0-1-4,0-2-4,0-3-72,7-1 68,-2 2-40,-5-3 48,10 0 0,0-4 0,1-1 0,0-4-52,3 2-56,-4-2-64,2 3 40,-2-3-4,-3 1 64,5 0 12,-9 5 0,4 0 52,-7-4 8,3 5-4,-3 1-20,0-3 24,0 2 8,0 0 140,0 1-40,0 1-8,0 0-28,-3-3 24,3 0-8,0 3-16,0 0 120,0 0-180,0 0-12,0 0-56,0 3 56,0 0 0,0 0 148,-7 4-148,7 2-12,0 0 4,0-1 4,0 2 0,7-3-60,-7 2-80,7-7-172,0 1-160,-4 2-196,9-5-344,-2 0-576,-3-5-2433,3 2-2767,2-5 127</inkml:trace>
  <inkml:trace contextRef="#ctx1" brushRef="#br1">21646 2720 10725,'0'0'4896,"0"0"-4372,0 0-524,0 0 0,0 0 297,0 0 647,0 0 452,0 0-264,0 0-424,14 31-284,-14-31-68,0 2-68,10 0-56,-10-2-48,8 0-28,-5-2 12,4-3-32,-3 3-64,3-5 0,-4-2-24,5 3-44,-8-4-4,11-2-96,-11-1 48,6-2 44,-6-1-8,11 1 4,-3-4-52,-5 1 48,4 5 12,-3 2 56,2 3 148,-6 5 76,4 1 20,-4 2-236,0 0-64,0 2-136,0 5 136,0 4 0,8 2 108,-8 5 136,0-1-40,0 4-32,0-5-168,0-1-4,0-5-52,0 1-20,0-4 12,0 0-36,0-4-316,3-1-120,-3-2-144,7 0-64,-7 0-92,4-2-440,-1-5-952,4 1-873,-3-6-2471,-4 6-873,11-7 5021</inkml:trace>
  <inkml:trace contextRef="#ctx1" brushRef="#br1">21992 2513 11837,'0'0'2740,"0"0"-2032,0 0-708,0 0 0,0 0 212,-29 0 620,17 6 541,2-5-65,3 1-352,0 5-320,4-5-236,-9 2-96,5 1-84,7-3 12,-3 0 20,3 4 28,0-6-84,0 1-76,0 3-120,0 1 0,0-3-60,0 1 56,0 1 0,0 1 4,3 2 4,4-4 8,-3 4-8,4-1 0,2 2-4,-3-1 0,3 1 0,2-1-4,-2-1-56,1 4-40,0-5 32,-4 2 68,0 2 108,-7 1 16,7-5-4,-4 2-48,-3 3 76,0-1-16,0 0-24,-3-3-24,-4 3-24,3 0 12,1 1 40,-7 0 8,-2-1 0,2-4-12,3 2-60,3 0-48,-4-4-8,5-1-52,-4-1 52,7 2-172,0-3-52,0 0-92,-3 0-124,3 0-108,0-3-100,0 0-88,0 0-504,3-4-924,-3 0-1921,0 4-1219,7 1-369</inkml:trace>
  <inkml:trace contextRef="#ctx1" brushRef="#br1">7479 3787 492,'0'0'652,"0"0"-116,0 0 24,0 0 12,0 0 92,0 0 56,0 0-16,0 0-67,0 0-25,0 0-12,0 0-16,0 0-52,0 0-12,0-2-40,0 2-28,0 0-76,0 0-92,0 0-40,0 0-24,0 0-64,0 0-52,0 0-100,0 0-4,0 0 0,4 0 0,-4 0 4,0 0 136,0 0 40,0 0 92,0 0 76,0 0 24,0 0 0,0 0-28,0 0 0,0 0-24,0 0-40,0 0-76,0-3-52,0 3-64,0 0-76,0 0 0,0 0-4,0 0-4,0 0 44,0 0-44,8 0 48,-8 0-48,0 0 48,0 0 12,0-2 36,3 2 0,-3-2-24,7 2 12,-7 0 28,0 0-28,3 0-36,1 0 36,-4 0 24,0 0-36,10 0 24,-10 0-24,0 0-12,8 0 12,-4 0-68,-4 0 128,0 0-72,7 0-16,-4 0-36,-3 0 4,0 0-8,7 0 52,-7 0 16,3 0 0,5 0-72,-8 0 84,4-3-80,3 3 60,-7 0-56,3 0 89,1 0-53,-4-2 4,7 2 24,-4 0-72,-3 0 44,8-2-36,-4 2 140,-4 0-152,6-3 0,-2 1 0,-4 2 0,7 0 8,-4-2-8,-3 2 0,8-1-8,-4 1 8,-4 0 0,7 0 172,-4 0-72,0-3-100,-3 3-52,7 0 12,-3 0 40,-4 0 100,8 0-100,-5 0-36,-3 0 24,11-3 12,-11 3-8,7 0-44,-7 0 52,3 0 100,4 0-88,-3 0-4,-4 0 0,7 0 68,-3 0-24,-4 0-52,7 0 72,-4-1-64,1 1-8,-4 0 0,6 0 68,-1 0 56,-5 0-124,7 0 0,-4 0-12,-3 0 4,0 0-44,7 0-8,-3 0-24,-4 0 84,7 0 136,-7 0-84,3 0-52,5 0 0,-8 0 40,4 0 48,-4 0-88,6 0 8,-2 0 4,-1 0-8,-3-2 44,7 2 64,-3 0-48,-4 0-56,11 0 0,-11 0 4,11 0 100,-5 0-28,-2 0-8,4 0-64,-5 0 0,4 0 48,-3 0-48,-1 0-8,-3 0 0,10 0 56,-10 0-48,12-3 0,-12 3-12,10 0 8,-10 0 68,7-2-28,-3 2-44,3-2 4,-3 2 4,-4 0 40,7 0-40,-4 0 36,1-3-36,-4 3 76,7 0-80,-4 0-8,-3 0-4,0 0-84,7 0 88,-2 0 84,-5 0-4,0 0-80,10 0-48,-10 0 48,0 0 0,7 0 4,-7 0 0,3 0 0,4 0-4,-7 0 12,4 0 36,4 0 28,-5 0-16,4-2 28,-3 2-76,-1 0 96,4 0-100,-4 0 4,5 0 0,-4 0-4,3 0 0,-4-2 52,4 2-60,-3 0 12,7 0 36,-4-3-44,0 3 8,-7-2 0,10 2 48,2 0-48,-5-2-8,-4 2 44,4-1-44,4 1 8,-7-3-8,3 3 0,0-3-4,-1 3 4,-2-1-4,4 1 8,-5-2 8,8 2 44,-11 0 0,10 0-52,-3-3 4,-2 3 40,1 0-48,1 0-4,-7-2 8,11 2 52,-4 0-52,-3 0 52,7 0-12,-11-2-40,10 2 4,-3 0 0,-4 0 72,5-3 12,-1 3 4,0 0-40,-4-2 0,8 2 16,-11 0 20,11 0-8,-4-2 8,-3 2-12,3 0-24,-4-3-52,5 3 0,-5 0-4,8 0-4,-8 0-16,4 0-32,-3 0 40,7 0 0,-11 0-40,7 3 44,3-3 0,-6 0-8,3 2 4,-3-2 4,3 0 0,0 0 4,-7 0 0,10 0 4,-3 0 4,-2 0 76,2 0-36,-4 0-40,4 0 8,-3 0-12,2 0-4,-2 0-8,7 0-8,-7 0-56,3 0 72,-4 0 4,7 0 8,-10 0 76,12 0-88,-5 0-48,-4 2 36,4-2 12,5 0 4,-5 0 108,-1 3-112,-2-3-40,6 0 40,2 0 84,-5 0-84,-4 0-4,4 0 4,4 0 60,-7-3-56,6 3 8,-6-2 100,6 2-108,-2 0-4,-4 0 0,2 0 52,5-2-52,-8 2 0,4 0-4,-2 0 4,5 0 72,-7 0-72,4 0-12,-3 0 12,7 0 0,-11 0-4,7 0-68,-3 0 72,3 0 0,-4 0-44,4 0 36,-4 0 0,5 2 4,-1-2-56,0 0 60,-3 0 0,2 0-4,-2 0-68,4 2 72,-5-2 36,4 0 52,-3 0-88,3 0 0,-4 0 48,5 0 60,-1 0-108,-7 0 0,10 0-4,-10 0 4,7 0 0,-3 0-44,4 0-16,-5 0 60,-3 0 40,7 0-40,-3 3-44,2-3 44,-2 0 52,3 0-52,-3 0-96,0 0 32,6 0 60,-10 0 4,10 0-60,-10 0 0,12 0 60,-12 0 0,7 0 0,-4 0-48,4 0 48,-3 0 40,3 0-40,-4 0 0,-3 0 4,8 0 80,-1 0-84,-7 0-60,7 0 52,-4 0 8,4 0 76,-3 0-76,4-3-64,-5 3 56,4 0 8,-4 0 40,4 0-40,-7 0-84,4-2 44,4 2 40,-5 0 0,1 0-64,-4 0-8,0 0 60,7 0-72,-7 0 72,3 0 4,-3 0 0,0 0 0,0 0-4,7 0-48,-7 0 12,3 0 48,-3 0-8,0 0-4,0 0-60,0 0 64,0 2 4,8-2 4,-8 0 24,4 0-24,-4 0-4,0 0 4,7 0 8,-7 0 88,3 0 16,-3 0-112,7 0-44,-3 0 32,-4 0 12,6 0 0,-6 0 0,5 0 0,-2 0 0,-3 0 8,0 0 4,7 0 40,-3 0 32,-4 0-72,0 0-12,0 0-48,7 0 44,-7 0 0,3 0 0,-3 0-4,0-2-40,0 2-4,0 0 40,0 0 8,0 0-4,0 0-40,0 0 0,0 0 36,0 0-36,0 0-4,0 0 4,8 0 36,-8 0-36,4 0 48,-4 0 88,0 0-88,0 0-12,0 0 12,7 0 0,-7 0 76,0 0-28,0 0-36,0 0 60,0 0-12,0 0-52,0 0 4,0 0-4,0 0-8,0 0-4,0 0-56,0 0-12,0 0 0,0 0-16,0 0 4,0 0-28,0 0 28,0 0-16,0 0 4,0 0 36,0 0 8,0 0 44,0 0-4,0 0 4,0 0 8,0 0 4,0 0 4,0 0 56,0 0-16,0 0-36,0 0 48,0 0-52,0 0 44,0 0-52,0 0 0,0 0-52,0 0 40,0 0-60,0 0 24,3 0 44,-3 0 0,0 0 4,7 2-8,-7-2 8,3 0 156,4 3-56,-7-3-100,5 0 0,-2 0 12,-3 0 84,11 0 16,-11 0-40,6 0-72,-2 0 0,3 0 40,-3 0-40,-4-3 0,7 3 0,-3 0 0,-4 0 0,7 0 0,-7-2-4,0 2-8,3 0 4,-3 0 8,0 0-8,0 0 0,0 0 4,0 0 0,0 0 0,0 0-44,0 0 40,0 0-4,0 0-76,0 0 16,0 0-24,0 0-16,0 0 40,0 0 64,7 0 8,-7 0 0,3 0 144,5 2-144,-8-2-12,4 0-24,-1 0 36,-3 3 60,0-3 28,11 0 84,-11 0-28,0 0-132,7 0-4,-4 0 0,-3 0 92,0 0-16,0 0 112,0 0-76,8 0-116,-8 0-4,0 0-8,0 0-4,0 0 0,0 0-36,0 0 0,0 0-12,0 0-4,4 0 4,-4 0 20,0 0 40,6 0 0,-6 0 0,4 0-48,-4 0 36,7 0 8,-7 0 4,0 0 68,3 0 44,-3 0-64,0 0-48,0 0 8,0 0 88,0 0 40,0 0-4,0 0-8,0 0-16,0 0-12,0 0 4,0 0-88,0 0-12,0 0-8,0 0-80,0 0 4,0 0-24,0 0-16,0 0-8,0 0-16,0 0 16,0 0-64,0 0-48,0 0-12,0 0-16,0 0-8,0 0-4,0 0-60,0 0-64,0 0-84,0 0-140,-3 0-293,3 2-615,-7-2-1160,3 2-3036,-6-2-565,34-4 6301</inkml:trace>
  <inkml:trace contextRef="#ctx1" brushRef="#br3">9673 3507 4636,'0'0'3281,"0"0"-845,0 0-892,0 0-776,0 0-244,0 0 12,0 0 84,0 0 40,0 0-44,0 0-128,0-2-95,0 2-117,0 4-16,0 0 152,0 8 96,0-1 144,-7 7-184,7-1-88,-3 6-24,-4-1-88,7 1 4,-3-2-40,-4-1-76,7-5 16,-5-1-28,5 0 64,0-5-24,0-1-88,-7-4-36,7-1-12,0-1-36,0 0 136,0-2 96,0 0-16,0 0 52,0-7 20,0 3-140,7-7-160,-7-5-104,5 1-56,-5-8 112,7 2-24,-4-4 12,4 1-48,-4-6-52,4 4 28,-7 0-148,8-5-84,-8 2 132,11 0 100,-4-1-4,-4 8 80,4 3 52,4 4 0,-7-1-44,3 9-12,-4-1-64,4 2-20,-3 4-76,0 2-100,-4 2-8,11 5 316,-11 5 12,10 6 196,-3 4 292,-4 2-88,9 7-56,-5 5-212,-4-3-20,4 0-104,0-2 64,-7 0 108,11-2-44,-4-5-76,-3 1-12,3-7-48,-4-1 0,-3-3-12,8-1-36,-8-5 0,3-1-40,-3-2 4,7-3-24,-7 1-124,0-3-192,0-3-52,0-1-124,0-3-516,0-4-1385,-7-5-2379,7 5-2317</inkml:trace>
  <inkml:trace contextRef="#ctx1" brushRef="#br3">9681 3549 640,'0'0'5749,"0"0"-2441,0 0-1516,0 0-728,0 0-120,0 0 100,0 0 28,0 0-191,0 0-245,0 0-240,0 0-60,18 0-16,-15 2 40,9 1-4,-2-3-12,0 0-84,5 0-80,-4 0-56,6-5-56,-6 0-68,-7 4-144,6-4-164,-3 3-196,0 0-284,-7-4-16,11 3-233,-11 1-563,0-1-960,0 1-3116,0 2-89</inkml:trace>
  <inkml:trace contextRef="#ctx1" brushRef="#br1">14048 4345 3376,'0'0'4257,"0"0"-2805,0 0-496,-29 0-220,12 2-196,5 5 256,2-2-52,0 0 108,6 4 52,-3-4-188,-4 5-124,4-1-87,0 0-141,4 1-92,-4 0 4,2 1-28,-2-1-52,7 0-60,-3 1-36,-4-1 48,7 2 64,0-2 32,0 4-132,0 0-112,0-3-4,0 0 4,0 0-112,7-2 64,-4-1 0,-3 0 48,0-1 0,7 1 0,-7-4-12,5 3-112,2-5 12,-4-2 100,4 2-52,0-2 60,4 0-56,0-2-112,-1-5-64,0 1 48,2-3 116,-5 0-104,3-4-48,-3-2 28,5 3 44,-2-1-84,0-5 11,-2 5-143,3-5-24,-8 5 104,4-3 148,-4 2 128,1 2 4,-4 0 8,0 2 24,0 1 116,0-1 148,0 3 64,0 3 56,0 3 177,0-3-61,0 2-52,0 2-140,0 0-256,-4 0-76,4 2-88,-3 3 28,3-3 48,0 7 0,-7 1 12,7 2 136,0 7 220,0 0 272,0 2 240,7 1-148,-7-1-196,7 1-208,-7-1-96,11-2-40,-4 0-44,-3-7-88,6 2 12,-3-3-60,-3-2-96,7 0 24,-4-6-124,-4 3-12,1-6-68,-4 2-28,6-2-112,-1 0-168,-5 0-188,0-2-240,0 0-624,0-5-1241,0 2-2875,0-6-1621</inkml:trace>
  <inkml:trace contextRef="#ctx1" brushRef="#br1">14301 4388 9069,'0'0'4112,"0"0"-2916,0 0-616,0 0-52,0 0 280,0 0 365,0 0-61,0 0-152,35 2-216,-20 0-220,2 1-204,-10-1-164,15-2-20,-5 0 80,-2 1-8,-1-1-208,-2 0-24,-2 0-208,0 2-96,-3 2-84,-3-4-64,-4 2-148,8-2-124,-8 0-128,0 0-164,0 0-369,-8 0-295,8 0-196,-4 0-328,-3 0-1984,7 0-553</inkml:trace>
  <inkml:trace contextRef="#ctx1" brushRef="#br1">14340 4500 7293,'0'0'3136,"0"0"-1104,0 0-528,0 0 100,0 0 13,0 31-217,7-25-124,-3-3-212,3 2-288,-4 2-228,4-4-148,0 3-84,1-5-40,-4 5-44,6-4-28,-3-1-36,3-1-36,2 0-88,-2 0-44,-3 0-160,5-1-200,-2-1-64,0-4-180,-3 5-136,5-1-188,-9-3-428,4 3-1040,-4 0-2461,1 2-3236</inkml:trace>
  <inkml:trace contextRef="#ctx1" brushRef="#br1">15191 4179 5004,'0'0'5861,"0"0"-3977,0 0-888,0 0-272,0 0-192,0 0-44,0 0 16,0 0-35,-39-4-33,29 4-88,3 0-124,-12 2-100,9 0-76,-12 0 4,8 5-4,-8-5 0,2 7-32,-2-2-4,5-1 36,-5 3-48,5 0 4,-2 0 8,9 2 148,-2-2 28,2 0-188,3-3-12,7 1-164,0 2 68,0 0 108,11 3 4,-5-2 92,9 2-8,-1-2-88,8-1-12,-1-2-248,1-2-124,-9-5 36,9 2 72,-4-2 52,-4-2 24,-3 2-17,-8-3-83,5 1 48,-8 2 64,0 0-100,-8 2 248,8 3 40,-10-2 528,-4 4-76,2 2-7,-1 3-49,-6 0-20,6 5 68,-1-5-24,-5 7 24,6-4 12,1 3 96,2 1 72,6 0-12,4-4-112,0 3-224,0 2-152,0-8-124,7 7 8,5-8 52,-2-1-60,0 2-120,1-5-4,7-3 76,-11 0-36,3-1 24,-2-3-28,-4 0-20,3 0-12,-4 0-40,4-5-72,-4 3-84,5 0-76,-8 0-84,4-3-128,3 3-220,-4 0-432,1-3-781,3 0-907,-4 4-2296,-3-4 23</inkml:trace>
  <inkml:trace contextRef="#ctx1" brushRef="#br1">15377 4503 8281,'0'0'5020,"0"0"-4016,0 0-1004,-29-10-84,18 9 84,0 1 580,1 0 328,0 0 233,-2 0-333,2 0-360,7 7-188,-8-3-64,3 2 0,5 4 52,-4-1 132,7-3 60,0 3-36,0 2-160,0-4-48,7 3-112,-4-3-84,5 0-96,3 0-16,-5-1-8,1-2-28,5-1 16,-9-3 20,8 0 40,-1-3-4,1-6-20,0 6 36,-8-6-40,8-1 40,-5 0 52,-1 1-40,-5 0-16,0 3-68,0-1-28,0 0 160,0 5 140,0-3 96,0 3 32,0 0-84,0 2-184,0 0-64,0 2-12,0 5 76,0 0 136,0 2 132,0-1-156,0 1-112,7-1-184,-7 1-12,3-4-540,4 0-164,-3-3-224,3-2-809,-4 0-2351,5 0-2973</inkml:trace>
  <inkml:trace contextRef="#ctx1" brushRef="#br1">15562 4493 3208,'0'0'9365,"0"0"-7065,0 0-1432,0 0-404,14 37 501,-11-27 683,-3 0-436,12 1-504,-12-4-368,7-1-120,-7 1 12,3-3-76,4 1 40,-7-3-24,0-1-52,0-1 84,0 0 88,3 0 240,-3 0 24,0 0-108,0-1-28,0-1-140,0-5-136,-3-2-96,3 0 24,0-2-12,0 0-60,0-2-4,0-3-4,0 1-76,0 1 0,0 1-12,0 0-12,3 4 60,-3-1-40,7 7 4,-7-5-72,5 5-24,2-2-84,-7 0-16,7 3-56,-7 1 20,10-3 36,1 4-32,-4 0 44,4 0 24,-8 0-32,7 5-116,-1-3-228,-6 1-468,0 1-736,-3-1-817,0 0-1283,7-1-912,-7 2-365</inkml:trace>
  <inkml:trace contextRef="#ctx1" brushRef="#br1">15804 4445 9141,'0'0'6168,"0"0"-4659,0 0-1149,0 0-84,0 0 220,0 0 208,33 23 312,-30-23-60,7 1-312,1 2-292,0 0-180,-1-2-100,8-1 12,-7 0-84,3-4-48,0 0-96,-3-2-136,0 1-292,7-2-392,-11 1-488,3-3-745,1-3-2155,-3 3-2257</inkml:trace>
  <inkml:trace contextRef="#ctx1" brushRef="#br1">15889 4270 964,'0'0'7053,"0"0"-5485,0 0-756,0 0 68,0 0 684,0 0 264,0 0-716,0 0-283,0 0 43,0 0 204,22 35 4,-18-10-40,-1 2-20,-3 1-120,0 3-140,0 0-168,0 0-252,0-3-184,7-4-100,-7-2-56,3-3-48,-3-5-24,0 2 24,7-8-24,-3-1-24,-4 0-244,0-6-120,0-1-8,0 0-104,0 0 52,0-7-260,0-3-648,0-1-868,-4-4-797,-3-4-1199,4 7-1305</inkml:trace>
  <inkml:trace contextRef="#ctx1" brushRef="#br1">16096 4259 5465,'0'0'2768,"0"0"-748,0 0-232,-3 29 192,3-16-52,0 6-139,0-3-161,0 5-212,0 0-368,0 5-308,3-4-244,-3-1-184,0 0-68,7-1-88,-4-5-36,-3 1-36,7-5-8,-2-1-4,-2 0 0,-3-5 36,11 1 36,-11-2-72,0-1 0,10-1-60,-10-2 48,0 0 0,7-2 0,-2-4-60,-5 5-64,6-6-44,-2 0 36,3-1-12,-4-1-48,4-2-24,5-1 12,-9 4-4,1-1 16,2 0 48,-2 4 84,3 1 0,-4 4-40,-3 0-20,8 0 36,-4 3 24,3 0 180,3 7 100,-7-5-40,5 5-12,-1 1-24,0-2-144,-3 2-60,6-2-72,-2-2 60,-5-2-36,4 1 0,4-2-144,-8 1-208,4-5-68,1 0-64,-8 0-76,10 0-108,-3-8-220,-3 5-580,3-4-1373,-3-5-2651,3 6-2545</inkml:trace>
  <inkml:trace contextRef="#ctx1" brushRef="#br1">16471 4385 4484,'0'0'9277,"0"0"-6737,0 0-1527,0 0-657,0 0 80,0 0 156,0 0 376,0 0 120,0 0-212,0 0-304,0 0-280,0 3-284,0 1 60,-8 1-68,1 4-12,3-1-36,-6-1 40,2 1-40,4 1 36,-2-2 0,6-2-48,-4 2 0,4-4 52,0 5-40,0-7 40,0 6 0,0-5-112,0 1-16,4-1 100,-4 3 36,6-3 48,-2 0-48,4 3-8,2-3-52,-6-1 48,6 5-48,-5-3-16,5 2 76,0 0 0,1 0-120,-3 2 120,-5 2 184,7-2-16,-3 0 16,5 1 32,-12 1-36,7-4-180,-7 2-84,7 0-4,-7-4 88,0 0 12,0 2 64,-7-4-72,7 2-4,-7-1-112,-5 0-128,2 1-208,0-3-224,-9 0-132,9-5-236,0 0-564,2-4-1005,-3 1-1983,4 4-2397</inkml:trace>
  <inkml:trace contextRef="#ctx1" brushRef="#br1">16306 4095 12537,'0'0'2780,"0"0"-1695,0 0-1085,0 0-73,29-9 73,-19 7 77,-3 2-77,-3 0-61,3-2-383,-7 2-1108,0 0-2360,0-3-4005</inkml:trace>
  <inkml:trace contextRef="#ctx1" brushRef="#br1">16976 4478 5380,'0'0'6305,"0"0"-4373,0 38-652,0-23-148,0 4-51,0-4-225,0-2-140,0-1-76,0-9-16,0 2 48,7-1-112,-7-4-148,3 0-48,-3 0 36,0-1-60,7-7 48,-3 0-48,-4-3-40,0-2-20,0-1-4,0-2-24,0-1-132,0 0-120,0-2 4,0-2-4,-4 1 4,-3-1 4,7 2 116,0 0-4,-3 5 0,-4-3-12,7 5-36,0 0 12,0 3-12,0 2-60,0 1 0,0 4 0,0-2-4,0 4-8,0-3-4,0 3-4,0 0-40,0 0 0,0 0-24,0 0-132,10 0-24,1 0 8,-3 0 64,6 3 12,-1 3 48,9-2-48,-3 3-52,-6-3 40,9 3-12,-8-3-40,3 2 40,-2-3-12,-5 3-100,-3-5-132,1-1-196,-8 0-204,0 2-240,0-2-300,0 0-620,-4 0-261,0 0-259,-13-2-2292,14 2-737</inkml:trace>
  <inkml:trace contextRef="#ctx1" brushRef="#br1">17382 4343 12137,'0'0'3188,"0"0"-3100,0 0-88,0 0-312,0 0 312,0 0 904,-14 33 273,3-24 87,0 3-192,1 0-240,-1 5-236,-4 1-144,5-3 8,0 2-60,-2-1-108,12-1-112,-10-1-84,10-4-92,0 2-4,0-1-8,0-4-52,7 2-36,-4-8 0,5 4 24,-4-5 60,6 0-112,-3 0 4,0-5-12,4-1-4,-4-4 28,-3 0 0,6-1-40,-3 0 4,-3 0-52,3-2-48,-3-1-48,3 1 48,-4 0 124,1 1 120,-4 3 0,0 6 4,0-4 4,0 5-8,0 2-148,0 0 88,0 5 60,0 2 196,0 7 156,0 2-12,0-1-84,0 1-108,0 4-76,0-8-68,0 4-4,0-2-84,7-4-88,-3 2-424,6-3-248,-3-5-236,-3 1-776,6-5-2173,2 0-2755</inkml:trace>
  <inkml:trace contextRef="#ctx1" brushRef="#br1">17685 4457 4044,'0'0'3945,"0"0"-2453,0 0-484,0 0-16,0 0 164,-29 0-88,22 2-104,-3-1-68,-2 7-140,2-7-179,0 8-105,-2-2 48,5 1-64,-3 2 16,0 1 128,2 3 124,-3-3-104,11 0-168,-10 0-160,10-1-100,0 2-44,0-3-148,0 0-96,0-5-88,0 3-24,10-5 16,-3 0 32,-3-2 28,7-2-76,6-5-36,-10-2-36,12-4-64,-6-1 52,6-3 168,-5-3 100,1 2 24,2 1 64,-7-4-64,5 0-124,-5-1-120,1 0 60,0-3-112,-7 1-60,6-4 44,-3 4 4,-4-3-288,5 3-41,-8 0 129,0-1 160,0 3 220,0 0 128,-8 4 188,5 1 216,3 1 189,-7 5 67,4 0 8,-4 4-88,7 3-48,-4 2-164,-4-1-124,8 0-132,0 3-112,-3 6 4,-4-2 40,7 5 92,0 6 144,0 5 124,-4 4 168,4 5-24,0 6-100,-3-4 0,3 1-24,0 3-124,0 0-116,0-3-28,0-1-36,3-7 0,-3 4-20,4-9-88,-4-4-12,0 1-4,10-4-8,-10-6-172,12 0-164,-12-3-148,10-3-208,-3 0-168,-4-4-460,9-7-1252,-5 4-3233,3-14-3560</inkml:trace>
  <inkml:trace contextRef="#ctx1" brushRef="#br1">17931 4454 17618,'0'0'2988,"0"0"-2272,0 36-716,0-23-156,0-2 156,7-1 256,-7-3 312,0 1-68,3-7-200,-3 2-300,4-1-108,-4-2-596,0 0-168,0-2-20,0-2-236,0-5-736,0-5-1041,0-3-1763,0 6-1993,0-17 3673</inkml:trace>
  <inkml:trace contextRef="#ctx1" brushRef="#br1">17945 4154 11773,'0'0'2844,"0"0"-2416,0 0-428,0 0-364,0 0 364,0 0 288,0 0 168,0 0-224,0 36-232,-4-27-300,1 2-852,3-2-1004,0 0-3292,0 0-1153</inkml:trace>
  <inkml:trace contextRef="#ctx1" brushRef="#br1">18077 4395 4484,'0'0'6513,"0"0"-4233,0 0-1112,0 0-372,0 0 108,0 0 277,0 31-57,0-22 56,0 0 4,0-1-64,0 6-236,0-4-352,7 4-240,-7-4-136,0 2-60,3-1-12,0 0-20,5 0 8,-4-2-72,6-2 0,-10-3-72,11 1 24,0-4 32,-1-1-44,1 0-24,-1 0 12,2-6-96,-2 2-28,0-5 16,2-3-48,-2 0-148,-6-2-48,-1-1 120,-3-1 48,7 1-48,-7-6 36,0 2-36,0 0 60,-7 5 112,7 1 132,0 4 124,0 2 24,0 5-148,0 2-184,0 0-156,0 0-76,0 2 24,-3-1 72,-1 6-260,-3 1-484,7-2-905,0 1-2311,0-4-3069</inkml:trace>
  <inkml:trace contextRef="#ctx1" brushRef="#br1">18450 4323 13597,'0'0'2628,"0"0"-1539,0 0-965,0 0-112,0 0 148,-28 3 420,20 1 480,5-1 104,-7-1-384,3 1-284,-4 2-228,7-1-232,-3 3-36,-3-4-96,10 4-12,-4-4 8,1 4 40,3-3 0,-7 3-184,7 3 40,0-5 20,0 4 12,7 1-20,-4-3 32,1 4 36,-4-3 28,10-1-4,-10 0 16,11 2 12,-4-5-28,-3 2 40,3-1 0,-4 2 8,7 0-20,-2-4 24,-4 4 44,3-2-4,-4 2-80,1-3 88,3 3 0,-4 2 112,-3-3-28,0 1 272,0 2 120,-10 0-72,10-1 20,-7 0-8,-4 2-16,-7-1 0,8 0 48,-1 0-40,0-5-164,1 2-112,10-1-80,-7 2-52,0-7-8,7 2-184,-5-2-172,5 0-108,0-2-96,0 0-208,0-5-456,5-2-968,2-1-2037,-4 5-1759,1-9-1761</inkml:trace>
  <inkml:trace contextRef="#ctx1" brushRef="#br1">13955 5462 2536,'0'0'6333,"0"0"-3441,4 32-736,-4-9-124,0 8-19,0 7-277,-4 3-396,-3 4-404,3 2-160,-6-3-184,7-4-204,-9-4-108,5-4-76,4-5-96,-4-5-24,4-1-12,-4-9 24,7 2-48,-4-6 0,-4-1-40,8-5 4,0-2 60,0 0 64,0 0 20,0-2-12,0-5-132,0-5-12,0-3-216,0-11-52,0 2 64,0-7 24,0-2-36,0-5-40,0 0-8,0-4 56,0-2 16,0-2 0,8-3-4,-8-1 76,4 4-84,-4-3-64,0 8-48,10 0-48,-10 8 84,10 4 136,-3 7 92,5 2-20,-2 9-36,-3 0-40,4 2-48,0 2-32,6 5-8,-2 2 40,2 2 196,2 7 112,-2 1 108,5 6-60,-5 2 108,5 2-156,-5 0-112,-2 5-84,-1-3 36,-3-1-12,-11-2 60,10-2 48,-10 2 96,0-4 64,0 1 36,-10 1 0,5-3-64,-5 2 76,0-3-96,-5-1-28,-2 2-36,3 0-36,-8-4 0,0 2 4,8-1-4,-4-1 0,1 0 0,-2 1-12,9-1 12,-4 0-52,3-1-8,4 1 4,0-1 4,0 3 76,4-3 4,3 1-4,0 2-24,3-1 120,4 2 40,0-3-64,0 4-12,4 0-48,3-3 0,-7 0 28,8-2 32,-5 0 12,4-3 0,-2 3-24,-2-2 16,0-1-40,2 1-36,-2 2-24,-3 0-52,0 0-8,4 3 4,0-2-8,-4 1 4,3 0-4,-6 0-44,7 1-48,-4-4 24,0 1-36,-7-3 8,11 2-152,-11-7-132,0 5-136,7-5-180,-7-1-76,0 0-232,0 0-436,0 0-676,0-7-1977,-7 6-2707,7-11 167</inkml:trace>
  <inkml:trace contextRef="#ctx1" brushRef="#br1">14351 5648 7809,'0'0'5340,"0"0"-3472,0 0-964,0 0-311,0 0-69,0 0 208,0 0 232,32 0 68,-18 2-152,-4-2-248,9 0-220,-5 1-144,1-1-84,5 0-4,-1 0 16,-2-1-196,1 1 0,-4 0-208,-7-2-72,4 2-60,-7 0-156,-4 0-200,7 0-108,-7 0-216,0 2-392,-7-2-253,3 4-95,-7 2-64,4-1-896,-3 0-2093,-2-1 705</inkml:trace>
  <inkml:trace contextRef="#ctx1" brushRef="#br1">14383 5808 3920,'0'0'6657,"0"0"-4169,0 0-1140,0 0-336,0 0 269,0 0-13,0 0-84,0 0-156,0 0-248,0 0-208,31 12-148,-26-10-60,5 1-24,-3-3-84,0 2-64,5-2-72,-2 0-72,0 0-48,9-2-12,-9-1 0,4-1-120,1 2-208,-5-2-156,-3 0-220,4 1-112,0 1-220,-8-3-752,1 5-2497,-4-2-2867</inkml:trace>
  <inkml:trace contextRef="#ctx1" brushRef="#br1">15152 5557 2948,'0'0'7609,"0"0"-5193,0 0-1296,0 0-552,0 0 0,0 0 136,0 0 29,0 0-225,0 0-172,0 0-200,0 0-136,-36-11-100,33 11-120,-8-3 80,1 3 44,-8 0 96,11 0 0,-12 0 0,9 3 4,0 0 4,-5 3 40,1-3 4,-4 6 72,4 1 12,4 1-24,-2-1 60,2 7 212,6-3 120,-6 7 320,3-1 84,7 2-188,-5-1-128,5 0-140,5-1-188,5-2-152,-3-3-100,0-3-4,12-2-8,-9-1-8,4 0-80,4-7 28,-11 0 52,3-2 8,9-2 60,-9-2 16,5-5-68,-5-2 0,4 2-8,-2-4-8,-2-3-40,-3 3-4,3-4-8,-5 3 0,5-4-36,-6 1-24,-4-1-124,10-2-120,-10 4 36,0 1-76,0 1 220,7 5 124,-7 1 60,0 4 56,0 0-44,0 4-12,0 0-44,0 6 44,0 0 116,0 7 164,0 1 120,4 6-12,-4 1-108,0 1 12,11 1-12,-11-1-76,10-5-20,-3 2-40,4-5-12,-4-4-48,0-1-84,4-2 0,-8-2-96,8-4-60,-4-1-76,-3 0-92,-4 0-128,7 0-104,-4-4-116,-3 2-204,0-5-536,0 2-1481,-3-1-2587,3 2-2121</inkml:trace>
  <inkml:trace contextRef="#ctx1" brushRef="#br1">15665 5527 6785,'0'0'4040,"0"0"-2536,0 0-560,0 0-280,0 0-248,0 0-48,0 0 48,0 0 40,-28-3-56,21 3-44,-12 0-119,6 1-25,-6-1-52,9 5 16,-7 1 48,-2-3 0,9 4 60,-12-4 100,12 5 132,3 0-24,-1 1-136,-3-3-60,8 9 20,-4-2 64,7 2 44,0 5 64,0 0-88,7-1-60,-4 4-96,8-3-52,4-1-48,-5 2-132,8-8-12,-4 5 0,5-6-60,-2-4 0,-7 3 0,9-4 48,1-5-48,-8 1 0,2-3-40,0 0-20,-7-3-96,-3 1-16,6-5-36,-3 5-60,-7-5-72,3 3-64,-3-2-172,0-3-160,0 4-120,0-4-372,-3 5-649,-4-3-699,7 0-1948,-3 5-661</inkml:trace>
  <inkml:trace contextRef="#ctx1" brushRef="#br1">15939 5589 10225,'0'0'4596,"0"0"-2807,0 0-1241,0 0-372,0 0 120,0 0 348,0 0 500,-28 34-116,17-16-200,4 1-280,3 3-232,-3 2-136,7 2-8,0-2-16,0-2 12,0-2 64,7-2-16,-3-5-84,3-2-48,4 0-84,-4-4-88,3 0 4,1-5 76,-3-2 4,2-4 0,0-3-44,2-2-12,-5-4-36,3-3-12,1 3-4,-3-5 40,2 3-168,-10-3-160,3-2 72,-3 2 156,0 0 64,0-1-36,-3-2-52,-4 4 60,4-1 136,-5 3 0,-3 2 76,1 2 32,3 1-16,-5 3-92,6 4-8,-5 0-52,0 0 0,7 3-60,-3 0-64,-3 3-60,10 1-84,-7 1-140,7 2-240,-11 0-364,4-2-520,3 4-765,4 1-1607,-7-3-2117</inkml:trace>
  <inkml:trace contextRef="#ctx1" brushRef="#br1">16260 5518 7417,'0'0'5196,"0"0"-3184,0 0-1256,0 0-280,0 0 121,-32 9 311,14 0 244,8-2-72,3-1-236,-12 6-260,9-3-232,0 1-168,-2 5-100,2-2-72,-1-2 112,11-3 80,-3 1-44,-2-1-28,5-1-132,5 2-8,-2 1-88,4-1 12,4 0-16,-1-3-44,1 3-40,0-2 16,3-1-28,1 1-8,-5-5 8,0 5 48,2-3 52,-2 3 12,-3-3 32,4 3 44,-11-1 8,4-1 88,-4 4-16,0-2 48,0 3 64,-4-2 72,4 2 36,-11 3-36,4-1-64,-3-1-8,-2-1-28,9 0 4,-4 1-16,-3-1 12,3-5-8,-1 5-52,4-4-84,-6-2-4,3 2-8,7-3-184,-4-3-152,4 0-124,-6 0-100,6 0-72,0-2-176,0-5-528,0-2-1225,0 1-2395,0 0-1705</inkml:trace>
  <inkml:trace contextRef="#ctx1" brushRef="#br1">16656 5588 3648,'0'0'7573,"0"0"-4609,0 0-1388,0 0-943,0 0-369,0 0 32,0 0 68,0 0 180,-33 0 172,23 4-76,-1 7-176,0 1-72,1 2-24,-2 1 24,2 4 20,0 0 52,3 2-76,7-1-64,-12 0-56,12 0-60,-7-5-28,7 3-36,0-5-48,7 0-96,5-1-60,-12-1-36,7-5 12,3 1 12,-3-2-24,-4-1-4,9-4-20,-2 0 24,1 0 12,0-2-4,3-5-8,-4-2 12,2-1 0,-2-2 0,0 1 8,5-2 16,-8-3-48,4 3-64,-8-5-32,4 5-64,-4-3-48,-3 1 156,0 1 76,0-2 72,0 4 12,-10-1 4,10 0 80,-10 3 12,-1 2 76,7 1 12,-7-1-76,8 5 16,-7 3-112,-2-3 60,5 3-64,-3 3-8,0-1-4,1 3-44,-1-1-16,0 3-56,3-1-36,-5 1-152,12-3-104,-3 3-104,-4-3-168,7 2-340,0-3-628,0-3-925,7 0-1823,-4 0-1305</inkml:trace>
  <inkml:trace contextRef="#ctx1" brushRef="#br1">16723 5288 896,'0'0'2088,"0"0"-252,0 0-547,0 0-181,0 0-356,0 0-416,0 0 248,0 0 52,0 0 76,0 0-16,0 0-4,-8 9-24,5-7-80,-4 3-52,7-1 0,0-4-44,-10 7-20,10-5-120,0 3-100,-4-1-52,-3 0 0,7 5-12,0-2 28,0 1 73,-4 7 123,4 4 284,0 3 108,-4 9-104,4 2-136,0 8-124,-7 5-36,4 1 32,-4 3-32,4 2-16,-4-6 120,7 1-24,-12-5-192,9-1 0,-4-7-52,-3-1-36,1-2-44,9-4-88,-10-4-64,3-4-8,4 0 0,3-7-84,-7 0-88,7-5-116,-4-4-172,4 0-180,-8-3-188,8-3-60,0-4-504,0-3-1120,0-4-2081,0 4-2252</inkml:trace>
  <inkml:trace contextRef="#ctx1" brushRef="#br1">17065 5744 732,'0'0'4973,"0"0"-2409,0 0-960,0 0-404,0 0 20,0 0-4,0 0 24,0 0 32,0 0-255,0 0-309,0 0-276,11 3-24,-1-3-28,-3-3 76,0 3 132,5 0 204,-2 0-12,7-1-88,-2 1-60,6 0-76,-6 0-64,2-2-80,5 2-112,-12 0-116,5 0-184,-5 0-48,-6 0-88,6 0-44,-10 0 24,0 0-60,8 0-28,-8 0-8,0 0-112,0 2-24,-8-2 16,8 1-116,-10 5-116,10-2-348,-10-2-628,-2 2-1193,5-1-1987,0-1-2993</inkml:trace>
  <inkml:trace contextRef="#ctx1" brushRef="#br1">17073 5620 300,'0'0'2700,"0"0"-223,0 0-293,0 0-512,0 0-196,0 0-192,0 0-272,0 0-32,0 0-20,0 0-16,0 0-227,0-3-21,0 3-52,0 0-100,0 0-28,0 0-48,0 0-28,0 0-108,0-2-112,0 2-28,0 0-20,0 0 24,0 0 20,0-4-92,0 4-124,3-1-100,-3-1-116,7 2-52,3-3 96,-3-1 100,5 1 72,5 1 88,-2-2 132,2 0-48,1 2-52,0-4 0,-8 5-120,1-1 0,0 2-60,-1-3-24,-6 3-52,-1-2 4,-3 2-4,0 0-32,0 0-88,0 0-136,0 0-36,0 0-124,0 0-88,0 0-68,-3 0-72,-1 2-389,4 1-627,0-3-668,-7 3-1812,4-3-361</inkml:trace>
  <inkml:trace contextRef="#ctx1" brushRef="#br1">17927 5553 5196,'0'0'3073,"0"0"-1341,0 0-980,0 0-224,0 0-68,0 0 104,0 0 12,0 0-128,0 0-192,0 0-216,0 0-40,0-4-76,4 4 12,-4 6 64,0-3 360,0 6 288,0 3 272,7 5-72,-7 4-75,3 1 11,1 4 28,-4 1-96,0 2-140,0-6-136,6 0-136,-6-3-108,4-2-4,-4-3 4,0-4-36,0-3-40,0-2-24,0-4 40,0-2 104,0 0 136,0 0 220,0-2-76,0-4-268,8-4-156,-8-3-36,0 0 0,0-5 52,0 0-16,0-2 8,0 0-104,-8-2-8,8-2-76,0-3-60,-10 0-52,10-2-80,-4 3 32,1 0 124,-4-2 60,7 6-12,-4 3-24,4 4-28,-8 3 52,8-2-12,0 9 84,-3-1 4,3 3 4,0 3-4,0-3-4,0 3-96,3 0-88,5 0-20,-8 0-52,11 3 112,-4-1 4,-1 6 140,9 1 172,-4 0 120,-1 3-40,8-2-8,0 2-76,-7-3-68,6-3-28,-5 0-72,2-3-4,-4 1-4,1-1-64,-7-3-4,6 0 4,-3 0 0,-3 0-108,-4-3-100,6-1-84,-6 1-84,5-3-124,-5 1-188,0-2-256,0 1-416,0-1-697,-5-2-647,5 6-1632,-6-3-745,6 3 1989</inkml:trace>
  <inkml:trace contextRef="#ctx1" brushRef="#br1">18336 5557 7053,'0'0'6260,"0"0"-4348,0 0-1332,0 0-180,0 0 157,0 0 387,0 0 288,0 0-104,-35 35-308,24-19-348,-2 5-228,4 0-36,-1 3 8,0-4 52,10-1 24,-4 2-4,4-8-68,0-2-16,0-2-92,4 1-112,-4-6 0,10 0-16,-3-4-44,-4 0 16,9 0 40,2-8 0,-4-2-80,2-1-24,-2-2 12,0-5 24,-3 5 20,5-7-8,-5 2-48,-7 2 104,10 1-56,-10 1 60,0 4 0,7 2 108,-7 5 12,0 3-92,0 0-28,0 0-196,-7 3 124,7 6 72,0 7 108,-10-1 24,10 4-44,-4 3-4,1-4-72,3-3 60,0 3-72,0-7-8,0 0-88,0-2-52,7-5-336,-7 3 24,10-7 144,-3 0-364,-3-4-360,7-3-680,6-4-1457,-14 2-3011,16-9-1377</inkml:trace>
  <inkml:trace contextRef="#ctx1" brushRef="#br1">18629 5620 8161,'0'0'6768,"0"0"-4883,0 0-1337,0 0-400,0 0 224,0 0 368,0 0 404,0 0-264,-32 12-380,21-3-256,0 0-160,8 4 0,-8 3 100,7-3-4,-3-2 16,7 2-40,-4 0-36,4-1-108,0-1-4,0-3-8,4 0-12,-4 1-72,7-5 24,-3 0 0,3-4 12,0 0 48,4 0 8,-3-2 88,-5-4 0,7-4-24,1 3-60,0-3-4,-4-4 4,0 3-12,3-2-12,2-1 12,-2-2 40,-3 1-40,-4-2-64,4-4-92,5 2 24,-9-2 84,4-1 36,-7 1-64,4 0-44,-4-1-24,0 3-124,0-2 144,-4 4 52,4-4 12,-10 6 60,2-4 8,4 5 148,-3-2-32,4 5 80,3 4-32,-7 3 0,7-3 20,0 7-108,-3-2-84,3 2-4,0 0-56,0 8 60,-7-3 60,7 9 196,0 6 108,0 3 120,7 2 240,-7 6-304,3 0-228,-3 0-92,0 0-16,7 0 0,-7-1 0,3-6-84,-3-4-40,7 0-8,-3-4 36,4-5-48,-5-2 0,4-3-160,-7-1-104,7-3-160,-7-2-12,10 0-72,-2-2-340,3-7-564,-8-2-1580,4 2-3369,5-13-2848</inkml:trace>
  <inkml:trace contextRef="#ctx1" brushRef="#br1">18857 5623 13833,'0'0'3141,"0"0"-2001,-7 35-908,7-23-20,0 0 612,0-2 496,3-4-348,1-1-484,-4-3-488,0 3-60,10-5-380,-10 0-80,7-4 80,-3-1-428,3-4-632,-3-2-1157,-4-5-1947,0 5-1529</inkml:trace>
  <inkml:trace contextRef="#ctx1" brushRef="#br1">18889 5391 536,'0'0'12665,"0"0"-9589,0 0-2067,0 0-637,0 0 36,0 0 100,0 0 156,0 0 60,0 0-356,0 0-368,0 0-76,-22 33-400,22-32-260,0 6-200,0-5-208,0 0-753,0 3-1335,7-3-3104</inkml:trace>
  <inkml:trace contextRef="#ctx1" brushRef="#br1">18974 5558 9429,'0'0'3232,"0"0"-1552,0 0-896,0 0 44,3 38 441,5-26 315,-4-1-348,-1 2-440,4-2-312,-3 0-156,6 2-96,-2-5-36,-5-1 20,8 3 28,-4-8 20,-4 5 4,9-7-88,-6 0-48,1 0-20,4 0-52,-3-7 0,-5 3-48,4-5-4,3 0-8,-6-3-8,3 2-136,-3-1-64,3-5-20,-7 1-52,4-4-32,-1 2 32,-3 2 36,7-3 12,-4 4-44,-3 1 8,0 4 0,0 0-12,0 8-16,0-2-20,0 0-136,0 3-324,0 0-472,0 3-729,0 0-763,0-2-1560,0 1-789</inkml:trace>
  <inkml:trace contextRef="#ctx1" brushRef="#br1">19306 5465 208,'0'0'14081,"0"0"-11496,0 0-2261,0 0-320,0 0-4,0 0 360,0 0 580,0 0 496,0 0-364,0 0-416,-32 0-292,25 6-168,-1-5-112,4 4-72,-3-1 60,4-1 40,-4-1-4,7 2-12,0 0-24,0-2-28,0 4-44,0-3-12,0 4-72,0-2-24,7 2 24,-4-1 0,4 0-16,-3 4 52,4-3 36,-1-2 4,0 4-4,-4 1-36,7-3 40,-10 1 0,12 1-4,-12 0 4,10 0 0,-3-1-40,-7 1 40,3-2-4,4 1-48,-7-1 60,0 0 12,0-2 120,0-1-24,0 3 0,-7-3 16,7 3-16,-3-3 0,-7 1-12,3-1-44,-5 3 8,9-6-12,-4 2-36,-3 2-12,10-3-12,-4-2-60,1 2-208,3-2-252,0 0-136,0 2-136,0-2-100,0 0-164,0 0-592,0-4-1553,3 2-4587</inkml:trace>
  <inkml:trace contextRef="#ctx1" brushRef="#br1">19889 5505 1148,'0'0'7805,"0"0"-4745,0 0-1032,0 0-828,0 0-456,0 0 37,0 0 87,0 0 132,0 0-40,-32 41-92,22-23-76,0 4-148,1-3-268,3 5-180,2-2-28,-3 1 0,7-3-44,7-4-124,-3-3-100,2-2-56,3-2-36,1-8 8,0-1 40,9 0 36,-9-7-16,8-1 28,-7-8-12,-1 1 44,0-2 52,2-1-36,-5-1 36,-4 2 12,4 0-132,-7-4 64,0 6 68,-7-2 12,4-1 108,-4 4-48,-5 4 12,9 0 40,-4 7-64,-3-3-52,-1 6-8,7 0-12,-7 3-84,8 1-40,-4-2-44,7 5-64,-3-4-364,3 3-260,0-2-460,3 1-1029,4-1-1895,3-2-2825</inkml:trace>
  <inkml:trace contextRef="#ctx1" brushRef="#br1">20150 5541 14881,'0'0'3873,"0"0"-2853,0 0-948,0 0-8,0 0 228,0 0 404,0 0 508,0 0-296,0 0-448,36 8-328,-19-4-128,5-4-4,-1 0-8,-3-4-4,3 1-36,0-2-12,1 0-88,-8-1-272,3 1-468,-5-3-400,-2 3-992,0-2-3309,-10 1-4844</inkml:trace>
  <inkml:trace contextRef="#ctx1" brushRef="#br1">20332 5208 11061,'0'0'2484,"0"0"-1280,0 0-812,0 0 200,0 0 313,0 0 315,-36 0 0,25 7-152,0 4-240,1 0-172,-2 7-192,6 2-116,-5 2-92,1 3-24,2 3-4,-3-1 0,8-1-44,-4 3 20,7-5-36,0 1 52,0-3-40,7 0-72,-4-1-24,4 0-72,-3-2-12,4 0-48,2-4-48,-6 1 24,3-2-12,-1-4-48,-6 0-52,8-1-44,-4-6-60,-4 5-112,0-6-60,0 0-136,0-2-96,0 0-124,0 0-176,-4-2-288,-4-2-344,8-5-1449,-6 0-3687,6-7 39</inkml:trace>
  <inkml:trace contextRef="#ctx1" brushRef="#br1">21119 5484 12281,'0'0'3048,"0"0"-1875,0 0-949,0 0-148,0 0 284,0 0 76,-29-19 184,19 19 68,-9 0-208,9 2-224,-12 5-120,8 3-12,-8 0-52,9 1 24,-6 5 64,2-1 60,-1 2 108,7 0 100,1 1 108,0-1-136,-2-2-160,12 4-56,0-4-124,0 3 36,0-2-16,0-1-80,7-2-4,-2-2-8,5-2-108,0-2-12,1 0 20,0-5 28,6-2 0,-10 0 36,5-5 40,5-1-40,-2-6-24,2 2 8,-10-4-20,4 1 0,0 2-12,-1 0-40,-3 1-108,-2 4-180,-5 2-64,7 4-72,-7 0-32,0 0-464,0 0-1025,0 1-1071,0 6-1980,0-5-1005</inkml:trace>
  <inkml:trace contextRef="#ctx1" brushRef="#br1">21307 5425 7069,'0'0'4648,"0"0"-3012,0 0-1152,0 0-128,0 0 416,0 0 284,0 0-115,0 0-393,0 0-548,0 0-212,0 0-272,3 6-133,5-3-187,-4 6-444,-4-2-1012,0-2-3164,0 5-1037</inkml:trace>
  <inkml:trace contextRef="#ctx1" brushRef="#br1">21318 5579 14881,'0'0'3777,"0"0"-3273,0 0-500,0 0-4,11 38 540,-8-21 192,-3 0 412,7 4-344,-7-1-484,0-2-316,4-5 0,-4 0-84,0-2-184,0-2-216,6-2-308,-6-5-96,0-2-56,5-2-92,-5-5-588,0-2-1573,0-4-2123,7 4-453</inkml:trace>
  <inkml:trace contextRef="#ctx1" brushRef="#br1">21542 5719 11605,'0'0'2620,"0"0"-1876,0 0-568,0 0 192,0 0 737,0 0 547,0 0-384,0 0-316,0 0-292,33-9-152,-30 0-92,4 2-16,-7-2-4,0 3 76,0-3 24,3-1-48,-3 0-136,4-1-132,-4-2-32,0-3-28,7 2-72,-3-2-44,-4 3 8,11-1-8,-11 0-4,7 2-12,-7 3 0,3 3-84,4-1 56,-7 5 36,3-2 4,-3 1-72,0 3-12,0 0 8,0 0 4,8 0-36,-8 0-84,0 0-84,0 3-52,4 1-72,3-2-56,-7 5-140,7-4-216,-7 0-344,10 4-660,-2-5-625,-5 4-1767,8-5-2945</inkml:trace>
  <inkml:trace contextRef="#ctx1" brushRef="#br1">21885 5503 6109,'0'0'6844,"0"0"-4344,0 0-1379,0 0-609,0 0-92,0 0 16,0 0 144,0-29 180,0 22-144,0 5-252,0 0-168,0 1-124,-5-2-60,5 3-12,-7 0-72,7 0 72,-3 4 160,-1 4 48,-2-1-40,-5 9 76,7-2 36,-7 5 156,1 3 52,3 3-104,-4-1-92,0-2-40,4 1-68,0-1 8,4-5 24,-5 2-56,8-7-40,0 0 0,0-3-48,0-2 60,0-4-36,0 5-36,11-6 4,-4 0-56,0 2-4,4-4 4,10 3-8,-10-3-108,11 0-48,-9 0-60,9-3 0,-5 3-64,-2 0-44,-1 0-88,-4 0-48,2 3-72,-5-3-100,3 2-112,-6-2-344,-4 0-560,0 0-1029,0 0-1383,-4 0-620,-3 0-309</inkml:trace>
  <inkml:trace contextRef="#ctx1" brushRef="#br1">22165 5341 10833,'0'0'3992,"0"0"-3008,0 0-528,0 0 117,0 0 235,0 0 144,0 0 8,0 0-164,0 0-200,0 0-184,0 40-108,0-28-48,0 0 24,0 7 48,0 0 96,0 1 48,0 4-16,0 4-104,0 0-148,-10 1-48,10-3-96,0 2-56,-4-4-4,4-2-12,-7-2-48,7-2 12,0-5-12,0-2-48,0-2-132,0-2-232,0-3-156,0-4-232,0 0-208,0-2-448,0-7-1428,0 3-3489,11-8-2488</inkml:trace>
  <inkml:trace contextRef="#ctx1" brushRef="#br1">22283 5608 7009,'0'0'6588,"0"0"-4956,0 0-1480,0 0-40,36-7 64,-26 4 1293,1 0 151,4-3-588,-5 3-444,0-4-320,2 2-160,-2-4-96,0 1-4,-6 0 140,7 0-40,-7 0-84,3-1-24,-4 0-4,-3-1-68,0 1 24,0 6 0,0-6 44,-3 6 4,-4-1 144,7 1 16,-7 3 8,-1 0 64,4 7 280,-6-2 44,0 5-96,-2 2-84,2 4-124,0-1-24,-1 3-104,0-3-52,7 2 12,-3 2 0,4-4-80,-4 3 4,7-1-4,0-5 44,0 0-40,10 0 4,-3-1-8,-3-4-4,14 2-84,-11-5-24,3 0-48,2-1-40,5-1-56,-7-2-64,5 0-32,-1-2-160,-3-3-260,7 1-80,-4 2-276,4-3-192,-11 1-460,3 2-581,-2-2-839,-4 1-1720,3 3 275</inkml:trace>
  <inkml:trace contextRef="#ctx1" brushRef="#br1">23038 5561 4532,'0'0'5369,"0"0"-3001,0 0-952,0 0-564,0 0-96,0 0-52,0 0 101,0 0 91,0 0-20,0 0-100,0 0-200,-7-27-224,-3 23-120,-2 1-96,2 3-76,-4 0-12,-8 0 12,1 3 40,0 3-16,-4 4 40,4-1 80,6 3 112,1 1 100,3 3 32,0 3-148,5-2-92,2 2 20,-3 0-72,7-4-56,7 1-100,-3-5 0,6 0-4,8 0-56,-11-4 8,4-5-20,7-2 24,-4 0-12,4 0 12,-1-7 36,-6 0 0,7-1 0,-4-3-84,1-1-12,-5-4 8,0 6 16,2-4 72,-2 4-108,-3-2 24,-3 2 48,3 3 32,-7-1 16,0 5 0,0 3 116,0 0-116,0 0-80,0 9 80,0 1 204,-7 6 124,3 4-40,-3 2-128,4 3-100,3-6-60,-7-1-136,7-5 40,0-1 24,7-6-108,-4 1-16,4-5-176,4-2-188,-3 0-252,9-6-252,-2-3-472,-5-5-1281,7-1-2871,-5 6-1653</inkml:trace>
  <inkml:trace contextRef="#ctx1" brushRef="#br1">23135 5496 8069,'0'0'3128,"0"0"-1180,0 0-852,0 0 52,0 0 361,0 0 127,0 0-104,0 0-628,0 0-224,0 0-168,0 0-40,39 0-48,-29 0-112,8 0-68,-7 0-76,7 0-60,-4-2-48,3 2-60,2-1-44,-1-2-16,-4 0-48,-4 2-48,5-1-112,-5 2-32,1 0-136,-4-3-60,-3 3-76,3 0-124,-7 0-216,0 0-488,0 0-993,-7 0-1543,3 3-1008,-3-3-637</inkml:trace>
  <inkml:trace contextRef="#ctx1" brushRef="#br1">23323 5222 11129,'0'0'3096,"0"0"-1308,-14 31-607,7-14-17,-4 4-108,7 3-284,-2 0-16,2 0 36,-3 6 20,7-1-100,0-4-192,0 2-180,0 2-172,0-2-72,0-2-24,7-3-64,-3-1 40,-4-2-48,0-4-48,6-3-24,-2 2 0,-4-5 0,0-2 12,0 0-48,0-3-232,8 1-36,-8-3 4,0 0-64,0 2-136,0-1-144,0-3-136,-8 2-288,8-2-312,-10 2-413,10-2-839,-4 0-2408,-3 0-1345</inkml:trace>
  <inkml:trace contextRef="#ctx1" brushRef="#br1">18102 6082 3788,'0'0'4541,"0"0"-2845,0 0-768,0 0-412,0 0-40,0 0-16,0 0-24,0 0-144,0 0-164,0 0-128,0-7 0,0 7-152,0 0-68,0 0-48,0 0 76,0 0 140,0 0 52,0 0 4,0 0 44,0 0 56,0 0 64,0 0-4,0 0 28,0 0 64,0 0-4,0 0-20,0 0-28,0 2-4,0 3 144,0 0 48,0 4-16,0 6 280,0 4 409,0 9 235,7 3-364,-4 0-164,-3 3 24,0 3-224,0-4-136,0 0-108,0-3-88,0-2-56,0-6-76,0 0-24,0-4-76,0-5-8,0-2-48,0-1-24,0-7-48,0 3-316,0-6-88,7 0-144,-7-6-260,4 0-768,2-5-2677,-6 0-2651,5-9 115</inkml:trace>
  <inkml:trace contextRef="#ctx1" brushRef="#br1">18383 6315 10197,'0'0'4024,"0"0"-2952,0 0-568,0 0-36,0 0 169,0 0 295,0 0 188,-28 16-172,16-10-192,5 3-244,-3 2-160,6 2-120,-2 1-4,-6-1-32,12 3 8,-10-1-8,10-4-40,0 2-24,0 1-80,0-7-52,7 1-64,-4 1 4,-3-7 0,12 3 12,-6-3 40,-2-2-40,3 0-12,-4-7-12,9 4-16,-5-6-8,0-1-48,-1 1-100,-2 0-48,3-1-36,-3 0 12,-4 2 36,11 2 48,-11-1 48,0 4 124,0 1 0,0 2-148,0 2 96,0 5 112,0 2 344,7 2 192,-7 3-12,0-2-72,0 7-164,3-2-56,-3-3-124,7-2-108,-4 2-8,-3-6-76,8 1 0,3-2-36,-11-2-224,7-3-104,0 0-148,-4-2-124,8-7-128,-4 3-644,-3-7-1405,3 5-3635,-4-10-1633</inkml:trace>
  <inkml:trace contextRef="#ctx1" brushRef="#br1">18550 6328 1580,'0'0'8873,"0"0"-6521,0 0-1356,0 0-564,0 0 276,0 0 664,0 0 285,0 0-205,0 0-520,0 0-532,11 16-156,3-14-72,-3-1-16,0 3-44,6-2 8,-2-2 0,-1 0-8,3 0-40,-2-6-8,2 5-64,-2-3-156,-1-1-16,-4 3-44,2-2-128,-5-1-412,-4 3-296,4 2-416,-7-2-857,4 2-1867,-4-2-2273</inkml:trace>
  <inkml:trace contextRef="#ctx1" brushRef="#br1">18650 6118 6029,'0'0'3116,"0"0"-1576,0 0-1080,0 0-96,0 0 340,0 0 852,0 0 216,10 40-131,-10-23-229,0 6-208,0-1-176,0 7-68,0-3-244,0 3-124,0-2-36,0-3-84,0-2-64,0-2-92,0 1-136,0-9-60,5 0-112,-5-2-8,0-3-72,0 0 0,0-3 24,0-1-36,0-3-136,0 2-68,0-2-24,0 0-76,0 0-132,0-2-60,0-1-76,0-1-120,0-3-300,-5-2-532,-2 3-769,7-1-607,0-2-1768,0-1-1021</inkml:trace>
  <inkml:trace contextRef="#ctx1" brushRef="#br1">18878 6213 9581,'0'0'2832,"0"0"-1580,0 0-604,0 0 172,0 0 429,0 0-229,0 0-512,0 0-508,0 0-136,0 0-172,0 0-152,0-5-421,0 5-463,0 0-628,0 3-996,0-3-2461</inkml:trace>
  <inkml:trace contextRef="#ctx1" brushRef="#br1">18867 6368 1668,'0'0'12861,"0"0"-10408,0 0-1921,0 0-524,18 29 500,-14-20 712,3 3 116,-7-4-572,3-2-448,-3 4-192,7-3-124,-7-1-8,0-2-200,0 3-304,0-5-144,0-2-28,0 0-140,0 0-100,0 0-180,-7-2-469,4-5-1271,3 6-3220,-7-11-21</inkml:trace>
  <inkml:trace contextRef="#ctx1" brushRef="#br1">19024 6273 1280,'0'0'10393,"0"0"-7749,0 0-1620,0 0-548,0 0 229,0 0 603,0 0 36,0 0-180,0 0-216,0 0-268,0 0-220,11 22-180,-4-15-136,-4-3-44,4 1-28,4-3-60,-4 1 48,4 1-48,0-2 0,-4-2-8,3 0-4,1 0-156,0 0-88,-4-6-96,3 5-36,2-1-84,-2-3-100,-10 1-136,11 2-220,-5-3-612,-2 0-1113,-4 4-2115,8-5-2093</inkml:trace>
  <inkml:trace contextRef="#ctx1" brushRef="#br1">19070 6137 4560,'0'0'6297,"0"0"-4229,0 0-1012,0 0-432,0 0 196,0 0 449,0 0 159,0 0-88,19 31-312,-16-17-164,-3 6-84,0 0-104,0 7-56,0-3-104,0 3-32,0-1-172,7-1-116,-7-3-112,0-5-84,0-1 0,3-3-84,-3 0 24,7-3 12,-7-3-28,4-1-116,3-2 12,-7-4-48,0 2-172,4-2-84,3-2-192,-7-2-224,0-2-644,0-6-980,0-4-2213,0 6-2399</inkml:trace>
  <inkml:trace contextRef="#ctx1" brushRef="#br1">19306 6316 12341,'0'0'3136,"0"0"-2091,0 0-1045,0 0-217,0 0 217,0 0 613,0 0 195,0 0 340,0 0-156,0 0-232,7 37-212,-4-26-172,-3 2-48,7 0 12,-4 1 12,-3 0-52,7-4-128,-2-1-160,2 0-8,-4-5 0,1 4-4,6-7-48,-10-1-24,12 0 24,-2 0-4,0-7 4,1 4-36,0-9-48,3 3-100,-7 0 64,4-2 48,-7 0-40,3 1-84,-4-2 16,4-1 8,-7-2 36,3 3-8,-3-1 32,0 2 88,-3 2-16,3 2 80,-7 3-160,4-2-80,-4 5-20,3 1-88,-4 0-132,8 0-204,-10 0-236,10 0-477,-4 0-767,-2 1-1080,6-1-2613</inkml:trace>
  <inkml:trace contextRef="#ctx1" brushRef="#br1">19644 6324 10437,'0'0'3040,"0"0"-1924,0 0-888,0 0-176,0 0 312,0 0 228,0 0 253,0 0-73,0 0-316,-29-4-144,18 8 32,5 3 60,2-3 4,-3 5-116,-4 2-84,11 0-60,-11 0-24,11 0 32,0 0-32,-3 1-4,3 1-56,0-7-64,3 3 0,-3 1-76,7-4-8,-3-2 0,7 0 8,-11-1 64,11-3 0,-1 0-48,1-7 12,0 0-64,-1-1-48,0-4-8,-5 1 80,5-2 88,-3 0-4,4-4-104,-11 3-4,11-6-48,-11 0 36,0-2-48,0 0 64,4-4-16,-4 2-24,0 2 148,0 1 104,-4 1 20,4-1-112,0 3 40,-8 5 132,8 4 112,-3 0-40,3 6 88,0-2 96,0 3-28,0 2-68,0 0-16,0 0-12,0 0-124,0 0-192,0 0-96,0 7-112,0-2 208,0 11 88,0 5 80,0 1 148,0 3-72,0 3-88,-7 0-24,7 2-120,0-7 36,0 0 16,0-3-16,0-2-44,7-5-4,-4-2-52,5 0-180,-1-2-192,3-7-96,-3 0-112,5-2-296,-2-4-680,4-3-2169,-3 1-2483,0-8-2189</inkml:trace>
  <inkml:trace contextRef="#ctx1" brushRef="#br1">19886 6300 11849,'0'0'2148,"0"0"-2148,0 0-1648,0 0 312,29 4 1336,-19-4 1132,0-2 336,-2 0 52,-4-3-500,3 2-515,-4-4-109,4 4 4,5-6-104,-12 5-108,6-5-68,-6-2-120,0 0-172,0 0-24,-3-3 148,0 3 48,-9-2 12,2 4 40,-1-3-52,3 4-60,-2 6 60,0 0 256,6 2 252,-3 4 204,-1 7 148,1 0-164,-3 6-52,7 4-60,-4 1-112,2 0-96,-2 3-96,7-1-100,0-2-12,0-2-108,0-2-60,0-3-64,12 1-116,-5-2-84,-4-6 20,7-2 16,1-1 20,0-3 52,3 1 56,-4-3-56,2-3-184,5-1-124,-5-3-192,1 3-44,1-2-72,-6-1-240,2 2-328,-6 3-173,3-1-135,-7 3-296,0 0-1264,0 0-1529</inkml:trace>
  <inkml:trace contextRef="#ctx1" brushRef="#br1">20613 6182 236,'0'0'6113,"0"0"-3049,0 0-1140,0 0-628,0 0-404,0 0-40,-29-15 132,18 15 73,4 0-109,-7 1-20,4 6 44,-5 0-112,5 3-104,-9 6-136,9-1-72,0 6-52,-2 4-24,12-2-112,-3 0-248,3 4 236,0-3-152,3-3-40,9-2-72,-2-6-84,0 3-48,2-7-24,-2-3-12,4 2 12,-3-7 56,7-1 12,-8 0 4,5-1 16,2-8-16,-9 2-60,2-5-96,-3 1-84,-3 0-64,3-2 100,-4-4 20,-3 3-56,8-6-28,-8 0-20,0 0-4,-8-2-60,5 0 108,-4 0 0,-4-2 36,1 8 100,2 0 108,1 2-96,-3 7 92,6 4-4,-3 3-64,3 0 12,-3 0-64,7 2-12,-10 3 16,10-2-16,0 4-388,0-2-424,0-3-640,0 3-1161,0-3-2739,10-2-1469</inkml:trace>
  <inkml:trace contextRef="#ctx1" brushRef="#br1">20656 5878 4900,'0'0'5905,"0"0"-4057,0 0-916,0 0-488,0 0-52,0 0 64,0 0-76,0 0-80,0 0 368,0 0 145,-12 31-5,9-11 20,-4 4 68,7 7 8,-11 5-184,11 0-100,-10 4 8,10 4 28,-8-2-112,1 5-108,-3-3-88,-1-2-168,0-2-12,8-2 4,-8-5-64,1-4-100,-2-3-8,2-3-8,7-6 0,-4 1-52,3-5-12,4-4-136,-8-4-128,8-1-172,0-4-192,0 0-136,0-7-184,0 1-920,0-7-2141,8 1-3283,-4-8-557</inkml:trace>
  <inkml:trace contextRef="#ctx1" brushRef="#br1">20869 6404 12329,'0'0'4081,"0"0"-2537,0 0-940,0 0-396,0 35 160,0-25 148,0-4 292,0-2-88,0 3-308,0-5-216,0 0-116,0 1-80,7-3-120,-3 0-64,-1-3-12,9 1 4,-6-7 8,-2 0-12,6 1-84,-3-4 12,-3 3-60,4-1 120,-8 3 132,0-2 76,0 2 72,0 6 96,0-2 80,0 3-92,0 0 52,-8 0 0,8 3-48,-4 0 8,4 4 28,-7-5 12,7 5-76,0-2-24,0-1-108,0-1-24,-3-2-168,3-1-64,0 2-124,0-2-204,0 0-284,-7 0-412,7-2-729,0-2-2555,0 0-2885</inkml:trace>
  <inkml:trace contextRef="#ctx1" brushRef="#br0">12106 6934 808,'0'0'7901,"0"0"-5293,0 0-1080,0 0-548,0 0-16,0 0-68,0 0-179,0 0-229,0 0-252,0 0-236,0-2 100,0 8 0,4 10-4,-4 4 400,0 4 592,7 7-12,-7 2-232,4 5-332,3 1-136,-7-2 48,0 3 72,0-6 0,0 3-120,-7-8-28,3-3-92,-3-4-88,7-2-48,-4-2-12,4-5-24,-6 0-80,6-5 4,0-1 4,-4-4-12,4-1 4,0-2 56,0 0-8,0 0-52,0-2-36,0-1-124,4-7-140,-4-1-52,6-2 52,5-5 20,0 0 148,-7 5 48,-1 0 12,8-1-96,0 7 56,-4 0 16,-4 6-24,4 1 24,-3 0 72,3 1 24,-4 9 300,5-4 76,-1 2-36,-7 2-100,7 1-48,-4-2-56,-3 2-40,7-2-24,-3 0-68,-4-6-4,8 3-4,-8-5-8,3 2-120,4-3-256,3 0-144,2 0-108,-5-3-52,3-4-292,0 4-1100,-2-6-2573,-4 5-2859</inkml:trace>
  <inkml:trace contextRef="#ctx1" brushRef="#br0">12332 7340 3648,'0'0'7453,"0"0"-5505,0 0-1400,0 0-216,0 0 744,0 0 1081,39 0-549,-29 0-540,0 0-396,9 0-328,-12 0-88,3-2-4,1 2 28,7-5-48,-15 3-12,7 0-52,-2-1-72,-4-1-88,-1 4-8,-3-3-4,0 2 0,0-1-56,-3-3-24,-1 3-100,-4-3 100,-2 1 24,0 1-36,-5-1 24,-2 2 56,-2-1 4,-1 3 12,1 0 0,-2 0 12,15 0 40,-13 0-52,16 5 4,-4-1 80,7 1-72,-4 2 96,4 3 136,0 2 168,0 0 156,4 5-84,3 1-196,3-3-128,-6 3-52,10-3-12,-3 1-48,-1-3 24,9 0-24,-9-2 0,0-2 24,5 0-72,-1 1 0,-3-4-228,0-2-108,-1-2-136,-3 3-132,4-3-184,-4-2-208,-7 0-336,11 0-848,-11-2-2093,0 1-2683</inkml:trace>
  <inkml:trace contextRef="#ctx1" brushRef="#br0">11679 6978 1440,'0'0'3064,"0"0"-395,0 0-1009,0 0-856,0 0 100,0 0 88,0 0 60,0 0-248,0 0-40,0 0-68,0 0-132,-7-15-148,7 15-12,0-3 49,0 3-5,0 0-176,0 0-12,0 0 4,0 0-56,7 0 16,-7 0-40,0 0-60,0 0 24,4 0-136,2 0 36,-2 0 24,-4 0 4,8 0 8,-1 0 16,0 0-40,-4 0 16,7 0 180,2 0 136,-2 0 440,9 0-248,-9 3-112,7-3-60,2 0-36,-6 0 12,6 0-100,-5-4-104,1 1-116,2 1-68,-2-3-60,-2 1-36,-2-3-40,7 5 28,-7-2-24,-1 0-48,1 1 20,-4 1-32,0 0-52,-3-1-36,-4 3-36,7 0-24,-4 0-36,-3 3 60,8 1 120,-5-1 52,-3 1-28,0 0-60,7-2-136,-7 5-160,0-7-288,0 2-248,0 0-289,0 1-303,0-3-36,0 2-72,0-2-108,-7 0-336,7 2-177,-3-2-39</inkml:trace>
  <inkml:trace contextRef="#ctx1" brushRef="#br0">11786 6945 3956,'0'0'2697,"0"0"-813,0 0-384,0 0 8,0 0 28,7 42 4,-7-23 8,3 3-63,-3 3-89,0 6-72,0 6-252,0-3-236,0 3-36,0-4-196,-3-4-156,-4-4-136,7 3-48,0-9-104,0-2-76,0 0-84,0-3-8,0 1-40,0-7 40,0 0-88,-4-1-4,4 1-152,-3-6-156,3 2-136,0 1-148,-7-3-8,4 0 8,-5-1-164,4 3-280,-6-4-676,3 0-1049,4-4-2567,-6-1-2425</inkml:trace>
  <inkml:trace contextRef="#ctx1" brushRef="#br0">13047 7195 1488,'0'0'8845,"0"0"-6289,0 0-1128,0 0-496,-35 3 80,23 1 97,2-2 43,0 1-156,-1 4-128,-4-5-136,5 5-260,0-1-156,-5 0-132,-3 1-76,10-1-48,-2 2 24,0-4-84,3 2-8,3-1-136,4 0-40,0-3 28,0 5-100,4-1 64,6 3 32,0 0 28,5 4 20,6 0 28,-9 1 24,8-1-28,-5 3 4,2-3-64,-3-2 64,-2 2-76,-2-2 64,-3 3-4,4-3-20,-11-5 96,0 3 24,0 1 220,0-4 84,-8 0 52,5 1 8,-7-3-60,3 4-60,-5-5-52,2 2-56,0-3-40,-1 4-36,-4-3-56,1-3-4,3 2-8,-6 0-4,6-2-60,3 3-24,1-1-64,-3-2-48,7 3-56,3-3-28,-7 0-52,7 0-120,0 0-144,7 0-168,-4-3-360,4-4-713,3 2-2047,-2-1-2841</inkml:trace>
  <inkml:trace contextRef="#ctx1" brushRef="#br0">13249 7433 8717,'0'0'3956,"0"0"-2668,0 0-1160,0 0-64,0 0 48,0 0 760,0 0 401,0 0-53,0 0-356,9 40-456,-6-27-188,-3 0-96,0 5 108,7 0 76,-7-3 84,3 1 144,-3-3-72,0-2-112,0-1-96,0-1 36,0-6-4,0 2 4,0-5 0,0 2 104,0-2 100,0 0 60,0-7 0,0 4-112,0-9-156,0 0-80,0-4-64,0-5 0,0 1-24,0-1 12,0-4 48,0-2-84,0 0 12,0 1 24,0 2-60,0-1-12,0 3-48,-3 0 44,-4 1-56,7 6-60,-3-1-48,-6 4-24,9 0 12,0 4 12,0-1 24,0 4-48,0 1 12,-3 1 12,3 3-36,0 0-24,0 0-52,0 0-8,3 0 60,-3 0 0,0 0-24,12 0-76,-5 0 112,3 0 36,2 0 48,-2 0-84,0 5-28,-3-3-20,5 3 36,-2-4 36,0 7 8,2-4 4,-5 2 24,3 4 84,0-5-60,-10 5 60,5 1-36,-5 3 48,0-2 88,0 0 8,-5 1-24,-1 3-24,-5-4-40,8 0-4,-8-1 4,3 0-4,-2 0-4,0-4-12,-2 2-48,9-8 12,-1 4-72,-3-2 0,7-3-28,-3 0-32,3 0-28,0-5-252,0 1-364,0-3-716,0-2-656,0 0-313,3 1-203,-3-4-1192,7 6-529</inkml:trace>
  <inkml:trace contextRef="#ctx1" brushRef="#br0">13475 7343 6401,'0'0'6052,"0"0"-4332,0 0-1124,0 0-308,0 0 304,0 0 577,0 0 159,0 0-120,0 0-316,0 0-416,0 4-148,0-4 4,0 2-32,0-2-68,10 1-96,-10-1-28,7 0 144,4 3 4,0-3-100,-8 0-80,11-3-68,-3 2-8,0-6-4,-1 5-4,2-5-68,-2 3 28,-3 1 0,0-4 36,1 6-36,-5-1 36,-3-2-60,0 3-36,0 1-100,0 0 100,0-2 60,0 2-28,0-5-44,-11 1 36,11 1-24,-4-3-64,1 3 16,-8-4 20,5 4 52,-6-2 12,2 1-40,-1 1 16,0 1 20,4 2-32,-3 0 48,3 2 52,-5 1-40,2 6 48,7-2 120,-4 3 136,3 2 12,-3-1 36,7 0-24,0 2-36,0 2-16,0-1-32,7-4-40,-3 4-12,6 0-44,0-6-52,2 1-40,5-2-8,1 0 0,-7-5-8,7-1 0,-4-1-56,0 0-56,-3 0-120,0-1-160,-1-1-232,1-5-244,-4 5-252,-3-5-620,3-2-2021,3 5-2811,-10-7-789</inkml:trace>
  <inkml:trace contextRef="#ctx1" brushRef="#br0">13695 7362 11069,'0'0'2944,"0"0"-1996,0 0-948,0 0 64,0 0 264,0 0 592,25-13 625,-14 7-313,-1 5-484,-6-1-368,7-3-196,-1 1-88,-3 2-24,5-5 16,-9 4 56,4 2-20,-3-1-52,-4-3-12,6 3 76,-6 2-40,-6-2-96,6-3-92,-4 0 84,-3 3-40,-4-5-40,0 6-44,1-7 8,-8 7 4,0 1-4,7 0 76,1 0 40,-1 3 8,1 4 124,5 0 32,2 0-32,3 2 20,-7-1 64,7 6-52,0 0 76,0-1-12,7 1-16,-4 3-32,9-4-64,-9 3-24,8-3-76,-1-3-8,1 0 0,0-1-48,3-5-84,-3 1-64,-1 0-92,-3-5-64,5 0-52,-2 0-132,0 0-148,-3-5-224,5-2-240,-2 0-517,1 1-1155,0-3-2864,-1 0-445</inkml:trace>
  <inkml:trace contextRef="#ctx1" brushRef="#br0">14066 7340 10377,'0'0'2864,"0"0"-2152,0 0-712,0 0-192,0 0 192,-32-29 712,21 27 372,-3 2 249,-8 2-305,5 5-312,-5-3-64,5 5-24,-2 0 92,9 1 120,-4 2-88,3 4-244,0-1-168,8 1-148,-4-1-84,4 1-44,3-1-64,0-4-12,3 2-124,7-4-32,-3 0 24,8-2-4,-1-4 16,-4-3 24,12-3-12,-8-6-16,8 0-20,-5-4 60,5-3 20,-8 2 28,1-3-36,-5 2-124,0-5-44,2 0 92,-2-4-60,-3-1 28,0-2-164,-7-2 16,0-2 56,0 0-20,0 0 84,0 3-260,-4 4-444,1 2 216,-4 3 696,7 8 12,-3 2 432,3 8 76,0 1 0,0 0-152,0 0-136,-7 1-36,7 8 148,-4 2 60,4 8 20,-8 3-20,5 2-112,3 4 0,-7 3-60,7 3-132,0 1-88,0 1-8,0-5-52,-4 0 60,4-2 72,0-7-60,0-1-12,0-5 0,4 1-12,-4-7-208,0-3-132,7-3-220,-4-2-296,-3-2-272,8-2-808,-4-2-2545,-4-3-3812</inkml:trace>
  <inkml:trace contextRef="#ctx1" brushRef="#br0">14792 7312 3800,'0'0'7749,"0"0"-4725,0 0-1320,0 0-607,0 0-341,0 0-104,0 0 48,0 0 0,0 0-176,0 0-220,0 0-180,-17-10-120,9 10-4,-2 0-44,6 2 28,-3 3 16,-4-2 76,0 4 32,5 3 0,-5 1-8,3-1-28,-2 4 72,6 2 16,-2-1-4,2 1 4,-3-1 32,7-1 4,0-1-88,0-4-64,7 0-44,-3-3-8,6-1-52,0-3 12,2-2-12,1-5-28,6-1-68,-5-8-36,4-2-4,-8 1 16,8-2 92,-7-1 40,-1-1 36,-3 5 4,-3-4-112,3 5 52,-7 0 68,0-1 184,0 3-100,0 1-72,0 5 36,0-2-32,0 2 56,0 3 36,-7 0-52,7 2-56,0 0-108,0 0-40,0 4 124,0-2 24,0 8 88,0 1 68,0 2 64,0 3 20,0-1-44,7 3-64,-7-1-60,0-2-60,4 1-12,3-1-4,-7-3-56,4-3-24,-1 0-160,-3-5-92,10 1-152,-10-3-168,12-2-224,-12 0-432,10-2-1085,-3-6-2103,-7 5-2413</inkml:trace>
  <inkml:trace contextRef="#ctx1" brushRef="#br0">14938 7269 9521,'0'0'5024,"0"0"-2947,0 0-1157,0 0-200,0 0 20,0 0 56,0 0 24,0 0-68,43 9-132,-25-9-156,-4 0-200,1 0-120,5 0-68,-1 0-76,-2 0-88,-5-2-68,-2-1-100,0 1-604,2 0-492,-12 2-588,7-3-1977,-7 1-2711,0 0-1113</inkml:trace>
  <inkml:trace contextRef="#ctx1" brushRef="#br0">15048 7059 7385,'0'0'5676,"0"0"-3672,0 0-1196,0 0-227,0 0 39,0 0 176,0 0 144,0 0-120,0 0-120,0 0-216,0 34-116,0-16-64,0 4-12,0 6 60,0-4 60,0 5 24,0-3-76,0 0-140,0-1-76,8 2-48,-8-7-24,0-1-64,0-3-8,0 0-12,4-5-36,-4-2-24,0-6 24,0 5-192,0-6-232,0 0-136,0-2-96,0 0-48,0-2-128,0-5-344,-4 1-848,4-6-2345,-8 4-2091</inkml:trace>
  <inkml:trace contextRef="#ctx1" brushRef="#br0">15562 7295 8505,'0'0'3164,"0"0"-1168,0 0-1248,0 0-304,0 0 300,0 0 425,7 43 47,3-26-192,-10 6-204,0-4-160,8 4-148,-4-3-96,-4-5-16,0 1-24,0-3-84,0-7-64,0-1-20,7-1-4,-7-4 12,0 0 112,0 0 324,0 0-24,0-4-172,0-7-264,3-2-84,-3-3 0,0-4-32,0-3 8,0 2-72,0-8-12,-3 2-8,-4-1 4,7-6 4,-12 1-60,12-3-100,-10 3-44,10-5-36,-4 7 0,1-2 24,3 4 32,0 0 124,0 5 48,0 4-192,0-2 48,3 9 72,1-3 36,3 3 48,-4 2-4,9 2 4,-12 0 0,7 2 0,-4 3-108,4 0 8,-4 1-56,4 1-48,5 2 20,-12 0 16,3 2 0,1 5 20,6 2 40,-3 2 36,-3 0 32,7 4 40,-4 1 48,-4 4 0,4 2 0,-4-2-36,6 0 60,-3 1-64,-6-2-8,0-2-108,0-1 36,0 3-20,0-7 92,0 1 0,-6 2 8,-3-8-8,-1 2 12,7 0 96,-8-2 64,4-5 8,-4 3 0,1 0-72,3-3-100,-12-2 0,16 0-8,-7 0 0,3 1-60,3-1-24,-4 0-72,8 0-232,0 0-204,0 0-332,0 2-308,0-2-416,0 0-709,8 0-1459,-4 4-980,3-4-1149</inkml:trace>
  <inkml:trace contextRef="#ctx1" brushRef="#br0">15815 7260 9713,'0'0'4800,"0"0"-2571,0 0-1233,0 0-428,-22 35 36,12-21 168,6-1 232,-3 5 4,0-3-168,7 1-200,-8 2-192,8-5-208,0 0-120,0-2-120,8-2-68,-1-1 8,4-5-12,-1-1 60,1-2-48,7-5-48,-8-3-60,8-3-40,-7-2 64,0-5-48,-1 3 32,1-3-92,-4 0 80,-7 2-8,3-1 68,-3-1 56,0 3 56,-3 1 8,3 0 0,-7 6 68,3 1-16,-6 0-60,3 6-36,-4-1-64,7 2 16,-6 0-12,3 0 36,-1 0 8,1 2-20,4-1-72,-4-1-64,3 3-400,4-3-320,-7 0-524,7 0-741,0 0-791,7 0-1736,-7 0-1437</inkml:trace>
  <inkml:trace contextRef="#ctx1" brushRef="#br0">15971 7318 3300,'0'0'11597,"0"0"-8764,0 0-2233,0 0-596,25 31 56,-18-20 876,-3-2 432,4 2-444,-8-2-524,3-3-240,-3 1-104,0 2-56,0-8-96,0 4-124,0-2-12,0-1 28,0-2 8,-3 0-84,-5 0-120,8-5-212,-4 0-504,-3-3-1076,4-1-2501,-4 0-2684</inkml:trace>
  <inkml:trace contextRef="#ctx1" brushRef="#br0">16018 7045 14661,'0'0'3133,"0"0"-2021,0 0-852,0 0-40,0 0 100,0 0 8,0 0-96,0 0-232,0 0-648,0 0-592,0 0-248,7 7-765,-4 0-1595,-3-2-1432</inkml:trace>
  <inkml:trace contextRef="#ctx1" brushRef="#br0">16113 7400 11025,'0'0'3960,"0"0"-2864,0 0-779,0 0-153,0 0 456,0 0 236,0 0 168,0 0-32,0 0-284,0 0-316,15 12-200,-11-15-128,6-4-52,2-2 60,-6-3 196,-2 4-52,6-3 100,-3-1-24,5 2-16,-12-1-104,7 1-76,-7 0-48,10 1-36,-10 0 60,7 6-12,-4 2 4,-3-1-64,0 2-156,0 2 12,0 2 84,8 2 60,-4 6 52,-4-2 140,7 4-84,-4 0-108,4-1-12,-4-4-48,5 2-24,-8-2-24,4-3-256,-1-1-216,4-3-208,-3-2-212,6 0-336,-10-2-1040,11-7-2917,-4 2-3096</inkml:trace>
  <inkml:trace contextRef="#ctx1" brushRef="#br0">16335 7248 13225,'0'0'3913,"0"0"-2429,0 0-892,0 0-260,0 0 108,0 0 96,0 0 136,0 0-112,43 8-208,-26-7-148,1-1-108,3 3-84,1 1-12,3-4-48,-4 0-24,-3 0-12,4 0-256,-15 0-704,3-4-512,0 1-1180,-10 3-3309,0-3-3956</inkml:trace>
  <inkml:trace contextRef="#ctx1" brushRef="#br0">16456 7040 3332,'0'0'4149,"0"0"-2709,0 0-716,0 0 244,0 0 424,0 0 24,0 0 8,0 0-408,0 0 117,0 0-117,0 0-116,-14 38-64,6-16-4,8 1 20,0 3-16,0 1-168,0 1-124,-4 1-88,4-5-32,-6 6-28,6-8 4,0 0-112,0-3-72,0 0-120,0-7-48,0 0-44,0-1-4,0-4-8,0-3-40,0 3-60,0-7-132,0 2-132,0-2-160,0 0-84,0-2-96,0-5-160,0 1-416,0-6-876,0-1-1609,0 3-1691,-4-4-2489</inkml:trace>
  <inkml:trace contextRef="#ctx1" brushRef="#br0">17054 7250 2584,'0'0'5637,"0"0"-3025,0 0-1020,0 0-352,-10 29-60,10-13 100,-12 0-51,12 2-165,-7 2-164,1-5-168,6 1-84,-4-3-112,-3-2-160,4-3-168,3 0-40,-8-4-80,8-2-28,0 0 36,0-2 160,0 0 44,0-2 172,8-2-60,-5-6-268,4 0-132,-3-6 80,2-1-92,1-5-8,5-3-4,-2-2-144,1-4-24,0-1-16,-1-5 52,4 3 48,-2-4 36,5 2-12,-7 2-36,2 9 108,-2 3 64,0 3 56,-2 8-64,-1 4-56,-3 5-12,-4 0-84,10 2 36,-3 2 60,-4 5 104,9 4 136,-2 2 112,-3 7-28,0 4-56,5 5-76,-2 2-96,-10 0-36,10 3-52,-10 1-8,0-2-60,0-2 48,0-4 4,0-1 8,0-3 56,0-5-12,0 0-40,0-5-8,0-2 4,0-4-84,0-4-96,0 0-24,0-3-112,0 0-120,0-3-120,0 0-256,0-9-376,0-1-736,0-2-1173,0-4-3027,0 7-2041</inkml:trace>
  <inkml:trace contextRef="#ctx1" brushRef="#br0">17122 7209 8765,'0'0'3108,"0"0"-1508,0 0-760,0 0-72,0 0 557,0 0 219,0 0-164,0 0-340,0 0-308,0 0-308,0 0-180,0 5-100,0-3 28,7-2 44,-4 3 100,-3 1 96,12-1 0,-5 0-136,3 1-72,0-2-32,5 1-4,-1-1-12,-4 0-36,2 1-24,5-1-40,-2-2-56,-1 0-8,-4 0-52,2 0-24,-5 0-252,3 0-280,-10 0-280,3 0-196,-3 0-236,0 0-832,-3-5-993,-4 3-2375,-3-3-1561</inkml:trace>
  <inkml:trace contextRef="#ctx1" brushRef="#br0">17966 7340 9941,'0'0'2768,"0"0"-1116,0 0-1044,0 0-216,0 34 148,0-27 141,0-4 139,-3-1-16,3 1-148,0-3-80,0 0-96,0 0-16,0 0-28,0-5 28,3 2-124,-3-5-144,0-1-100,0-2-12,0 0-76,0-2-4,0-4 108,0 2-64,0-3 0,0 3-4,0-2-44,0-1-4,0 3 4,0-4 0,0 7 48,0 0 36,0 2-8,0 3-20,0-1-56,0 4-8,0-2-52,0 3 60,0 1 4,0 2 8,0-1-12,0-5-112,7 6-104,-7-1-52,4 1-36,3-2 48,-4-1 52,5 3-28,2-3 12,4 3 48,1 0 52,-5 0 56,1 0 4,7 0 0,-7 0-88,3 3-144,-10-3-152,6 0-220,-3 3-300,-3-3-561,-4 2-771,0-2-880,0 1-2365</inkml:trace>
  <inkml:trace contextRef="#ctx1" brushRef="#br0">18268 7201 11805,'0'0'3200,"0"0"-1968,0 0-1055,36-6-173,-24 4 432,-2 2 288,-3-1-20,3-3-380,-5 2-324,2 1-184,-7 1-12,3-5-64,1 1 60,-4 1 152,0-3 48,-4 1 0,1 0-64,-4 2-48,2-2 112,-5 1 4,3 1 284,-3 1 56,-5 1-8,1-2-28,4 3-40,-9 3-72,9 0 0,-2 1 40,2 4 68,7 2 100,-1 4 156,-3 1 0,7 1-76,0 4-84,7-1-84,0 2-120,3-2-28,2 2-124,-2-4-44,0-3-108,2-1 24,2-2-76,-4-2-152,-2-2-88,-4-3-76,6-2-60,0-2-72,-3 0 8,5-2-96,-5-2-536,3-5-969,1 0-1639,0 0-1108,-4-4-1045</inkml:trace>
  <inkml:trace contextRef="#ctx1" brushRef="#br0">18546 6967 5765,'0'0'7088,"0"0"-4640,0 0-1544,0 0-675,0 0-101,0 0 208,0 0 448,11 33 560,-7-12-132,-4 5-224,0 0-200,7 8-156,-7 1-88,0-4-60,-7 5-60,7-5-76,-4-2-36,4-3-128,-7-2-40,7-3-100,0-8-44,0 3-12,-4-7-48,4-3 0,0-1-108,0-3-196,0-2-168,0 0-144,0-2-148,4-7-280,-4 0-700,7-7-1933,-7 1-2059,4 1-2689</inkml:trace>
  <inkml:trace contextRef="#ctx1" brushRef="#br0">18753 7216 3940,'0'0'6593,"0"0"-4909,0 0-1472,0 0-204,0 0 396,0 0 692,0 0 396,0 0-199,-32 3-361,25 4-288,-3 2-64,-2 1 8,2 1 100,3 2-32,-3-1-108,-2 4-144,2-2-88,10 1-100,-7-1-84,7-4-32,0 0-44,0-4-56,4 1-48,-1-2-36,4-2 8,-4-3 16,9 0 0,-2-1-48,7-6-16,-5-2 76,-2 2 0,-3-3-36,3-2-64,2 3 40,-5-1 0,-4 1 72,-3-3 36,7 5 60,-7 0-52,0 4 52,0 1 24,0 2-20,0 0-60,0 0 68,-7 5 132,4 2 64,-4 5-24,7 4-64,-12-3-36,12 5 28,0-5-28,0-2 0,0 2-144,0-4-168,12 0-88,-12-2-180,10-5-168,1-2-176,0 0-196,3-7-444,-4-4-1373,-2 4-3691,3-8-1745</inkml:trace>
  <inkml:trace contextRef="#ctx1" brushRef="#br0">18963 6987 8469,'0'0'4036,"0"0"-2268,0 0-480,0 0-131,0 0-173,0 0-392,0 0 0,0 0 204,0 0 256,4 44-4,-4-22-80,-4 3-144,4-1-76,-6 5-48,6 1-112,-4-5-152,-4 3-124,8-4-60,0-2-48,-3-3-132,3 2-68,0-3-4,0-7-4,0 2 0,0-5-44,3 2 0,-3-6 36,0 1-144,0-3-120,0-2-36,0 0 8,0 0 4,0 0 12,0 0-48,0 0-124,0 0-72,0 0-48,0 0-120,0 0-176,0 2-156,0-2-476,-3 0-580,3 0-781,-7 0-2499,7-4-1617,10 6 5181</inkml:trace>
  <inkml:trace contextRef="#ctx1" brushRef="#br0">18857 7157 12493,'0'0'3832,"0"0"-3119,0 0-701,0 0 40,0 0 876,0 0 576,0 0-148,0 0-360,0 0-328,17 35-208,-13-29-88,7 0-68,-1 4-16,9-5 64,-13 2-40,12-4-116,-3 1-100,2-2-88,-2-2-8,-1 0-60,-4 0-124,8 0-344,-7-3-260,-1-3-168,1 3 0,-4-4-616,0 0-1280,-3 2-2817,4-4-2952</inkml:trace>
  <inkml:trace contextRef="#ctx1" brushRef="#br0">19160 7287 14861,'0'0'3773,"0"0"-3357,0 0-412,0 32 0,0-20 708,7 0 424,-4 0 20,-3-3-468,7 0-420,-7-1-260,0 2-8,4-6-84,-4 1-244,6-3-168,-6-2-88,4 0-24,-4-7-88,8 1-248,-8-5-596,3-3-1241,1 0-2687,-4 4-1865</inkml:trace>
  <inkml:trace contextRef="#ctx1" brushRef="#br0">19187 7121 13937,'0'0'4185,"0"0"-3161,0 0-1024,0 0-260,0 0 0,0 0 260,0 0 272,0 0 108,0 0-380,0 0-404,0 0-732,15 5-489,-11-1-911,-4-3-3056,0 1-1657</inkml:trace>
  <inkml:trace contextRef="#ctx1" brushRef="#br0">19345 7288 10497,'0'0'5088,"0"0"-3419,0 0-1321,0 0-348,0 0 272,7 41 384,3-30 424,-10-1-164,0 0-304,12 1-284,-12-2-148,6 0-68,-6-3-40,11 1 24,-8-4-24,4 3 40,5-6 32,-9 0-36,7 0-36,-6-6-72,6 3-64,2-6-20,-5 0 24,3 3-36,1-6-88,-11 1-60,4-2 28,-1 0 80,-3 0 28,0-3 96,0 1-48,0 1 0,-3 0 60,-1 5 0,4 1 40,-8 3 68,5 3 64,3 1 192,0-2-36,0 3-40,0 0-20,0 0-36,0 3 8,0-2-84,3 4-32,5 2-28,-8-2-36,7 2 0,0 0-52,-3 0-8,6 0-8,1-4-4,0 4 12,-1-4 0,5 1 12,-5-2 36,12 1 84,-11-1-48,-1 0-84,5 1-4,-5-3-4,1 0-40,0-3-24,-4 1 68,-4-3-56,4 3-180,-3-2-88,3 0 48,-7-5 76,3 0-52,-3 0 40,-3-3 44,-4 2 4,3-2 48,-6 2-4,-2-2 76,2 6-36,0 1 76,-1 5 8,0 0 120,7 2 220,-2 7-72,-5 1-28,7 2 4,-3 7 48,-4-2-16,11 2-44,0 2-16,0-1-24,0 0-20,0 0-64,11-2-60,0-3-48,-4-1-48,3-3 36,1-5-36,-3 1-24,2 0-64,7-7-104,-5 0-88,2 0-240,-4 0-268,2-7-28,-2 2-268,-7-1-564,8-4-1089,-11 2-1723,0-1-1457</inkml:trace>
  <inkml:trace contextRef="#ctx1" brushRef="#br0">20206 6998 6629,'0'0'2716,"0"0"-896,0 0-680,0 0-256,0 0-20,0 0 212,0 0 96,0 0-135,0 0-565,0 0-164,0 0-48,11-13-28,-3 22 52,-5 6 368,-3 5 240,0 3-100,7 5-184,-7 3-196,0 4-12,0-1-72,0 2-4,-7-5-8,7 0-88,0-2-96,-3-5-72,3 0-60,0-5-76,0 0 16,0-7 0,-8 0 0,8-3 0,0-2-72,0-4-232,0 1-144,0-4-208,0 0-156,0 0-228,0-7-472,-4 0-1193,-3 1-2703,7-12-3453</inkml:trace>
  <inkml:trace contextRef="#ctx1" brushRef="#br0">20067 7188 10577,'0'0'3936,"0"0"-2092,0 0-983,0 0-317,0 0 248,0 0 192,0 0-176,0 0-248,0 0-124,43 26-156,-25-21-96,4 2-112,-1-4-64,4 1-4,4-2-4,-8-2-96,-3 0-4,3 0-68,-3 0-244,-8 0-628,1-2-356,-3 2-724,-8-4-1989,7 4-1471,-4-3-609</inkml:trace>
  <inkml:trace contextRef="#ctx1" brushRef="#br0">20484 7295 13521,'0'0'3145,"0"0"-2177,0 0-792,-10 34-172,2-21 576,8 2 600,0-1 116,-3-1-300,3-2-268,0 3-268,3-3-244,-3-3-32,12 0-136,-6-1-48,5-4 8,0-3 52,3 0-12,0-3-48,-3-5-100,10-1-108,-10 0-116,7-4-64,-8 0-96,-2-5 68,2 2 64,-10-3 60,7-1 12,-3-1 0,-4 2 196,0 3-16,-4 2 96,-3 4-140,-3 5-52,6 1 196,0 1 0,-6 3 404,-1 6-28,0 0-108,4 3-156,-3 1-112,-1-1-96,0 3-72,4-2-320,-3 2-272,-1-3-556,3 1-777,5-3-1131,-4-2-3224,3-3-85</inkml:trace>
  <inkml:trace contextRef="#ctx1" brushRef="#br0">21197 7235 4804,'0'0'3901,"0"0"-2209,0 0-812,0 0-212,0 0 188,0 0 128,0 0 68,0 0-24,0 0-71,0 0-149,-32-19-128,25 19-52,-12 0-24,5 3 8,-3 4-40,-1-1-60,1 0-12,5 3-52,-2 0-72,-4-1-76,11 4-104,-3-1-40,3-1-24,3 4 4,4-3-124,0 0-12,0 3-84,4-4-88,6 2-32,-3-3-184,8-3 0,-5 1 36,4-5 12,-2-2 12,5-2 12,-3-3 24,1-1 120,-5-3 64,8 2 108,-7-2-12,-4 1 4,-1-1 16,-2 0 40,4-1-44,-5 2 76,-3-1 56,11 2-16,-11 0 52,0 6 8,0 1 28,0-2 96,0 2-108,7 2-88,-7 2-60,0 5-40,3 2 212,5 4 96,-8-1-64,10 3-80,-6-3-160,3-1-12,0 3-4,4-5 4,-1 0-88,1-2-300,0-4-216,7 1-284,-12-5-356,6-1-876,-2-1-2129,-10-1-2679</inkml:trace>
  <inkml:trace contextRef="#ctx1" brushRef="#br0">12381 7934 600,'0'0'8929,"0"0"-4333,0 0-2868,0 0-323,0 0-341,0 0-152,0 0-116,0 0-232,0 0-236,-25 3-96,7 3-76,12 3-156,-13-1-48,9 4-12,-12-1-36,8 0-16,-1 2-8,-2 1 8,6-3-20,-3 2 84,3-2 36,0-2-40,8 2 52,-4-1 52,7-4-52,0 0-112,0-1-84,0-1-108,0-1 36,10 1 120,1 0 148,3-4 48,5 2 24,-6 1-64,13-1-8,-6 0 0,2 0-48,0 1-24,-1 3-4,-6-3-20,-5 5-76,0 1 72,2 0 100,-5 3 52,-4-2 204,-3 1 112,0 2 84,0 3 0,-3-2 0,-4 1-28,-5 1-108,9-3-84,-7 3-28,3-4-32,-5 0-40,2-2-12,-1 2-48,-3-3-64,3 0 0,8-2-8,-8-4-48,3 3-24,-2-5-96,7 2-100,-4-3-72,0 0-144,-1-4-76,4-2-136,4-3-248,-7 3-536,4-3-769,3-1-839,0 1-2476,0-1 59</inkml:trace>
  <inkml:trace contextRef="#ctx1" brushRef="#br0">12602 8189 8797,'0'0'4740,"0"0"-3496,0 0-740,0 0 124,-11 33 553,11-17 243,0-1-232,0 1-288,0-1-320,0 1-256,4-3-60,-4-2-40,7 1 4,-7-5 60,3-4 60,-3 0 128,0-3 112,7 3 12,-7-3-24,0 0 8,5-3-20,-5-2-124,3-3-12,-3-4-23,0 0-21,7-7-76,-7 1-72,0-1-108,0-3-88,-7-1-44,7 0-48,0-7-36,0 1-48,-3 3-48,3-1 12,-5-3-36,5 9 32,0 1 76,0 5-12,0-1 24,0 5 0,5 0-25,-5 2-35,3 5 48,-3-3 92,0 4 0,0 2-56,7 1 12,-7-3-12,3 3-96,-3 0 12,0 3-36,7 1 48,-3 3 72,3 2 60,-3 3 40,6 2 20,-3 5-60,-3-5-96,6 3-24,-5-3 24,2 3-16,-4-7 40,4 4-12,-4-1 0,-3 0 0,0-4-120,0 2 120,-3-4 80,-4 2 4,4-1 84,-4-3 36,-1-1-24,-3 3 0,1-3-12,3-1-72,-4 1-12,-3-1-8,4-2-100,-2-1-36,2 2-108,6-2-96,-3 0-40,7 0-192,-3 0-120,-5 0-220,8 0-112,0-2-468,11 2-756,-11-7-645,7 3-1879,4-2-1621</inkml:trace>
  <inkml:trace contextRef="#ctx1" brushRef="#br0">12901 8123 184,'0'0'11897,"0"0"-8957,0 0-1872,0 0-1004,0 0 265,0 0 491,0 0 568,0 0-212,-35-20-296,23 17-332,2 3-196,7 0-84,-8 5-12,0 0-16,0 2-8,1-4 12,-1 4 8,7 4-12,-3-1 52,4 0-16,-4 1-8,7 0-40,0 3-108,0-1 12,7 0-84,-4-2-40,4 1-8,-3-2-72,7-1-12,-4 3-36,3-5 0,-6-4-48,11 0-12,-8 0 44,-4-3 28,7-3 12,2-2 0,-2-3 12,-3-1 72,3-3 8,-2 0 4,-1-4 8,-3 2-8,-4 1-136,7 0 128,-7 0 8,0 1 0,0 3 100,0 3 8,0-1-104,-7 7 68,7-2 12,0 2 0,0 0-12,0 0-64,0 0 0,0 2 40,0 1 28,0 4 56,-4-4-84,-3 6 36,7 0 12,0 2 24,0-2 0,0 5-12,0-4 4,0 6-52,0-2-12,0-4 0,7 2-40,-3-2 0,-4-1-8,7-2 0,-4-1-84,4 0-40,-2-4-32,1-1-84,5-1-120,-8 0-148,8-1-196,-7-4-276,7-2-556,-1-2-1108,-10 6-2705,10-13-3896</inkml:trace>
  <inkml:trace contextRef="#ctx1" brushRef="#br0">13112 8067 15513,'0'0'4313,"0"0"-3701,0 0-564,0 0-48,0 0 584,0 0 244,0 0 104,0 0-436,0 0-408,0 0-88,-22-6-100,11 12 100,8 3 0,-8 2 160,4 2-4,-4 5 24,11-2-12,-7 1-32,7 1-4,0 1 0,0-3 24,0 2-12,0-2-20,0-1 8,4-3-12,-1-2-36,-3-1-12,11 0-60,-11-5 48,10 4-12,-10-8-48,11 1 4,-4-1-8,4 0 0,-1-1-56,5-1 48,-5-5-108,1 2-48,0-2-232,-1 2-252,1 0-276,-3 0-360,-1-2-772,-4 5-2453,-3-2-4067</inkml:trace>
  <inkml:trace contextRef="#ctx1" brushRef="#br0">13232 8173 3968,'0'0'12622,"0"0"-10378,0 0-2244,0 0-1000,29-10 1000,-19 7 308,9 1 1084,-9-5-96,0 5-436,-3-2-580,5 0-268,-5-1-4,-4 1-8,4-1 0,-7 1 0,3-1-116,-3 1 44,-10-3-100,10 3-108,-10-3 136,-2 5 24,5-5 56,-3 6 16,-8-2 44,7 3-44,1 0-8,-5 4 56,5 3 304,-1 2 216,8 2 52,-5 2 20,4 1-192,-2 3-108,6 1-76,0 0-24,6-1 4,-2 3-28,4-1-96,-5-3-72,8 0-8,-4-2-100,8-4-96,-5-1-40,4-2 76,-3-5 36,10-2-4,-6 0-104,5-6-208,-1 1-292,-5-3-364,1-4-560,2 1-1048,-14 3-2825,9-6-2556</inkml:trace>
  <inkml:trace contextRef="#ctx1" brushRef="#br0">13980 8046 7249,'0'0'3944,"0"0"-2584,0 0-452,0 0-160,0 0 0,-32 10 96,25-1 73,-3 0-133,-2 0-104,-5 4-100,7 1-64,-2 3-36,5 4 20,0-2 24,4 3 76,-4 0-56,7-2-132,0 2-108,7-3-76,-4-4-32,11 1-40,-2-7-36,-2-3-44,7-2-72,5-4-4,-4-4-52,3-2-68,-3-6-24,3-4-24,-6-3 32,-1 2 28,4-2 0,-7 0-24,-8-2-52,4 4-96,-7 2 140,0-4 140,0 1 0,-7 3 0,4-3-60,-8 7-12,0 0 72,4 2 4,-3 2 92,-2 3 12,5 4-36,-3 0-68,-1 1-4,0 5-84,4 0-36,-3 1 60,10 2-4,-11-3-164,11 1-188,0 2-156,-4-2-236,4-3-556,0 3-781,4-3-979,-4-4-2324,7 0-965</inkml:trace>
  <inkml:trace contextRef="#ctx1" brushRef="#br0">14229 7845 3464,'0'0'8385,"0"0"-5885,0 0-1728,0 0-768,0 0 536,0 0 653,11 45 471,-11-23-132,11 5-176,-11 4-400,7 0-252,-3 2-172,-4 0-48,0 3-100,0-3-96,0-6-68,6-1-4,-6-4-48,0-4-72,0-4-84,0-4 72,0-1-76,0 1-4,4-8 0,-4-1 44,0-1 36,0 0 24,0-1 4,0-4-100,8-2-12,-8-5-68,3-4-56,4 1 4,4-6 0,-5 2 36,3-2-60,1 1-24,0 2-24,5 5 44,-5 0 40,4 5 96,-2 1-48,-2 2 52,-3 3-112,-4 2-12,4 0-36,-2 4 36,2 0 20,-4 3 64,4 2 36,-3 2-48,-1 2 0,-3 3-36,0-3 36,0 1 52,0 2 4,0-6 4,0 1 4,0 0 8,0 0 60,-3-2 48,-1-2-12,-3-1 16,7 1-28,-3-2 12,-4-1-12,2-2 0,-2 1-36,4 1-56,-4-1-4,7-3-60,-10 0 0,-2 0-12,5 0-72,0 0-28,-3 0-32,-1 0-48,0 0-52,1 0 4,7 0-4,-6 2-24,3-2-72,6 1-160,-7-1-156,7 4-228,0-4-496,0 0-865,7 0-863,-7-4-3516</inkml:trace>
  <inkml:trace contextRef="#ctx1" brushRef="#br0">14679 8032 940,'0'0'10745,"0"0"-7581,0 0-1503,0 0-801,0 0-68,0 0 168,0 0 132,0 0 64,-26-2-232,23 4-292,-14 0-224,5 5-152,2-3-136,-1 3-108,0-1-4,1 1 0,3 2 40,0-4 0,3 2 24,-4-1-12,5-2-60,3 0-8,0 3-88,3-3 12,5 3-36,-4-2-60,10-1-28,-4 1 4,1-1-28,0-2 28,-1 2-4,2 2 28,5-5 36,-10 7 44,4-5 16,0 4 24,-5 2-12,-2-5 60,3 5-124,-7 0 136,0 0 0,0-3 172,0 3 56,-7 0 52,3 3 72,-2-4 12,2 1-52,-7 3-68,-3-3-52,3 0-24,-7-2-20,8 1-52,-1 0-48,0-3-48,1-1-40,3-2-116,0-2-112,3 0-168,-4 0-84,8-6-168,0 1-200,0-2-368,0-2-712,8 3-721,-4-4-1971,-4 3-1397</inkml:trace>
  <inkml:trace contextRef="#ctx1" brushRef="#br0">14792 8188 12017,'0'0'2852,"0"0"-2436,0 0-416,0 0 0,39 10 804,-28-8 869,4-2-9,-5 3-796,0-2-500,2-1-160,-2 0-16,0 0 100,-5-1-84,5-4-112,-3 1-44,-3-1-40,-1-4-8,-3 2-4,0 1-4,0-3-4,0 0-104,-7-2 28,-3 2 44,3-2 40,-8 3 8,5-4 76,-9 6 24,6 0-108,-2-1-72,-3 4-36,8 3-16,-1 0 124,7 4 92,-3 3 4,4 2 148,-1 2-76,4 5-20,0-1-28,0 4 12,0-4 16,0 2-40,4 1-60,-1-3-40,-3 4-4,11-4-4,-11-2-48,11-3-132,-4-5-16,-4 2-20,8-5-88,7-2-124,-4 0-132,1-6-280,2 1-600,-2-3-1125,2-1-2411,-3 0-1433</inkml:trace>
  <inkml:trace contextRef="#ctx1" brushRef="#br0">15074 8274 8505,'0'0'5520,"0"0"-3952,0 0-928,0 0-151,0 0 579,0 0 524,0 0-236,0 0-272,0 0-380,0 0-256,22 13-136,-22-13-20,0-3-64,0 1-156,-12-5 24,12 1 100,-3-1 20,-4-2 108,3-1 148,1-4-148,-4-2-60,3 1-44,4-3 8,-8 1 12,8 2 84,-3-1 217,3 2-57,0 3-28,0 2-84,0 0-168,0 3-144,3-1-48,-3-2 36,8 5-48,-4-3 0,-4 3-4,7-3 0,0 3-8,-7-1-36,10 3-12,-2-5-12,-4 5 0,6 1-12,-3 1 0,3-3-48,2 3-48,-5 0-60,-7 0-28,10 0 4,-10 0-37,7 0-35,-3 0-48,-4 0-84,0 0-220,-11 3-132,11-2 0,-10 6-292,10-5-444,-4 2-548,1 1-921,3-3-1727,0-2-2473</inkml:trace>
  <inkml:trace contextRef="#ctx1" brushRef="#br0">15366 8027 4420,'0'0'2529,"0"0"-997,0 0-664,0 0-80,0 0 384,0 0 252,0 0-48,0 0-124,0 0-195,0 0-121,0 0-144,0 0-76,0 0-4,0 5 8,0-3-60,6 2-76,-6 3-124,5 4-36,-5 5 0,0-1-12,7 3-96,-4 2-28,4-3-8,-7 1-28,4 2 0,3-6-20,-4 2-88,5-6-60,-4 1-72,-1-1 36,7-3-36,-10-4 48,12-1 12,-2-2 0,-3 0 0,-4-2-12,8-5-60,-3 1 0,-1-3-84,3-1-36,-3-2 12,-4-4 24,9 1-72,-5-3-12,3-2-88,-6 0-8,4-2 12,2 2 20,-10 0 64,3 0 60,1 5 104,-4 1 4,0 3 132,0 5 48,0 0-36,0 5-20,0-1-4,0 2-60,0-2-60,0 2-96,-4 0-48,4 0-76,-3 0-164,3 0-124,0 0-220,0 4-256,-7-3-420,4 8-788,3-6-1681,0 4-1547,0 0-1617</inkml:trace>
  <inkml:trace contextRef="#ctx1" brushRef="#br0">15725 8003 4244,'0'0'10257,"0"0"-7904,0 0-1605,0 0-692,0 0-52,0 0 376,0 0 460,-14 35 716,7-21-120,4-1-248,0 1-344,-6 3-288,6 1-268,3 0-116,-7-1-124,7 1-48,0-3-8,7-1 4,-4-3-4,6-1-76,-6-5 12,7 2-52,-6-5-44,14-2-36,-8-2-36,4-5-16,1-2-8,-4 0 68,7-1 52,-15-2-196,8-1-20,-4 1 20,-4-4 132,-3 2 76,0 1 48,-3-3-64,-4 4 28,3 0-28,-3 3 64,-4 0 84,1 8 40,-4-5 56,2 3 28,-2 3 20,8 0-8,-6 0 32,9 3-88,-4 0-80,3 0-276,-3-2-332,7 1-308,-3 3-776,0-3-1113,3 0-2055,0-2-2889</inkml:trace>
  <inkml:trace contextRef="#ctx1" brushRef="#br0">15928 8157 7069,'0'0'5784,"0"0"-3876,0 0-1028,0 0-224,0 0 405,19 32 423,-16-27-184,4 1-216,-7-3-268,4 1-188,-4-1-120,6-2-96,-6-1-100,0 0-116,0 0-64,0 0-24,0 0 48,0 0-60,0 0 4,0-4-100,0-3-60,0-2 48,0-2 4,0 0 8,4-1-12,-4-4-48,8-2 60,-8 0 8,3 0 4,1-2 84,3-1-12,-4 7-8,4-3-4,-3 7 24,-4 6 144,8-3 24,-8 7 352,3-1-184,-3 1-216,0-3-96,0 3-24,7 0-84,-7 0-8,0 0-4,0 0-12,0 0-72,0 0-12,3 0-48,4 0 12,-3 3-12,7-3-24,-7 1-60,6-1-64,0 0-104,2 0-136,-5 0-80,3 0-40,-7 0-244,9 0-304,-9 0-264,8-1-516,-11-2-169,7 0-63,-4 0-532,-3 2-1780,0 1 1283,0 0 161</inkml:trace>
  <inkml:trace contextRef="#ctx1" brushRef="#br0">15698 8200 1708,'0'0'2712,"0"0"-535,0 0-449,0 0-264,0 0-292,0 0-92,0 0-44,0 0-156,0 0-184,0 0-128,0 0-88,-9 3-16,9-3 53,0 0-57,0 0-12,0 0-16,0 1-60,0 2 84,0 0-4,0-2-32,-3 7-56,3-5-56,-7 2-52,7 2-72,0 0-16,0 2 4,0-6 36,0 6 92,7 1-44,-4-1-48,9-3-28,-2 3 4,1-2-64,4-2-36,-5 2-24,8-4-60,-11 1 0,10-2-8,-5-2-40,-2 0 36,-6 0-48,6 0 0,-3 0-24,-7 0-64,5 0-104,-5 0-88,0 0-136,0 0-24,0 0 76,-5 0-28,5 0-16,-7 0-120,4-2-128,-4 2-388,3-1-617,-3 1-779,4-3-1828,-5 3-1017,8-3 2205</inkml:trace>
  <inkml:trace contextRef="#ctx1" brushRef="#br0">16463 7839 5825,'0'0'7788,"0"0"-5400,0 0-1259,0 0-585,0 0-48,0 0 292,0-31 268,0 27-224,0-2-348,0 4-484,3 1-292,-3-1-476,5 2-344,-5 0-172,0 0-613,0 2-2179,7-1-1632,-4 7-485</inkml:trace>
  <inkml:trace contextRef="#ctx1" brushRef="#br0">16491 7996 10517,'0'0'4056,"0"0"-2596,0 0-391,11 38 219,-11-16 172,0 1-32,0 3-212,0-2-360,0-2-264,0 3-204,0-7-160,0-1-108,0-3-116,0-1 0,0-1-4,0-6 0,8 0-60,-8-3-144,0-2-72,0 2-76,0-3-84,0 0-60,0-4-120,0-3-356,0-1-380,0-7-840,-8 2-1917,8 1-1859,-11-10-1133</inkml:trace>
  <inkml:trace contextRef="#ctx1" brushRef="#br0">16837 7970 10981,'0'0'2992,"0"0"-1184,0 0-1328,0 0-343,0 0 451,0 0 552,0 0 92,0 0-156,-32 13-236,22-12-220,-2 8-160,2-3-108,-1 0-12,8 3 8,-9-2-32,2-1 0,7 1-64,-4 2-108,7-6-24,-4 6-24,4-6-84,0 4-12,0-3-48,0 3 0,0 0-36,4-3-36,3 1 36,-7-1-48,3 0 36,4 1-16,0-3 40,1 5 12,-5-4 12,8 0 0,-4 2-36,-4-3-12,5 3-40,-4 1 16,2 1 0,-2-1 36,-4 1 12,7 4 12,-7-1-16,3-1 64,-3-1 12,0 3 24,0 1 124,0-2 32,-3 2 40,-4-2 8,3-1 0,-2 3-20,2-3-4,-4-3-24,-2 0 0,6 1 40,-3-2 20,4-4-84,-5 5-156,8-6-12,-4 1-120,4-1-48,-3 0-64,3 0-44,0 0-36,0 0-100,0-5-168,0 2-292,0 1-440,-7-4-760,7 2-701,0 4-1951,0-2-2185</inkml:trace>
  <inkml:trace contextRef="#ctx1" brushRef="#br0">12990 8710 704,'0'0'5281,"0"0"-2189,0 0-1012,0 0-824,0 0-424,0 0-44,0 0-92,0 0-16,0 0 88,0 0-127,0-9-205,0 9-88,0 0-28,0 0-48,0 0-24,0 0-12,0 0-76,0 0 12,0 0-12,0 0-40,0 0-20,0 0-88,0 0-12,0 0-8,0 0-40,0 0-40,0 0-20,0 0-16,0 0-24,0 5-24,0-1 172,0 6 84,-4 0 104,4 2 68,-6 4 64,6-1-4,0 3 40,0-1 256,0 0-16,0 4-172,0-4-72,0 4-84,0-4 8,0 0-68,0 2-16,0-3-36,6-1-20,-2 1-64,-4-1 0,7-4 12,-4 4-12,5-3-24,-4 0-36,3 0-8,-4-1-4,4 0 4,4 0 0,-11-2 0,7 2 0,-7 2 0,11-4 8,-11 2-4,7 3 4,-4-8-8,-3 3-4,8 0 0,-5 0 0,4-5 4,4 1-8,-1-1-52,-2-4 52,2 0 4,8 0 4,-7-4 4,3-3-4,1-2 0,6 0 4,-11-2-4,8 3 0,-4-4-4,1 4-60,-5-1 12,1-2 44,-3 2 0,-5 0 4,7-2 4,-3 1-4,0 0 8,-7-1 0,12-2-4,-12-1-4,7 0-108,-4-3 0,-3 0-100,7-4 4,-4 2-88,-3-7-32,8 2 80,-4 2 12,-4 1 40,0-5 44,7 5 104,-7 3 40,0 0-40,0 2 36,0 1 8,0 5 44,-7-2 68,7 3 68,-4 2 40,4 1-16,-8 2-20,8-1-136,0-2-36,-3 5 108,-4-3-108,7 3 48,0-1 0,-3-3-8,-4 5-44,7 1-8,0-5 4,0 5-4,-4-5-4,-4 5-60,8-2 16,0 2-24,0 0-24,0-2-88,0 2-44,0 0-112,0 0-72,0 0-28,0 0-60,0-5-48,0 5-88,0-2-28,0 0-4,0 2 0,0-1 120,0 1-17,0 0-127,0 0-532,0 3-496,0 2-28,0 3 496,0 1-1172,0 0-1697,0 2 1077</inkml:trace>
  <inkml:trace contextRef="#ctx1" brushRef="#br0">13514 8885 432,'0'0'6797,"0"0"-3585,0 0-1256,0 0-580,0 0-44,0 0 165,0 0 31,0 0-88,0 0-280,0 0-224,0 0-244,3 2-232,4-4-240,-4 2-124,1-1-36,7-1 0,7-2 60,-3 3 4,2 1 128,1 0 64,-1 0-100,-2 0-96,3 0-108,-5 0-12,2 0-48,-4 0-12,-4 0-12,4 0 0,-8 0-124,4 0-128,-7 0 20,0 0-128,4 0-104,-4 0-56,0 0-128,0 0-72,-4 0-200,4-2-400,-7-1-893,4-1-1783,3-1-1328,-8 3-737</inkml:trace>
  <inkml:trace contextRef="#ctx1" brushRef="#br0">13553 8999 12317,'0'0'4169,"0"0"-3137,0 0-760,0 0 124,0 0 492,0 0 472,0 0-168,0 0-340,10 31-404,2-29-268,-2 3-60,0-3-24,5 0-8,-4-2 20,6 0 108,-6 0-24,3 0-92,1 0-40,-5 0-60,1 0 0,-1-2-12,1 2 4,0-2-104,-4 2-140,0-4-112,-7 4-192,8-1-268,-8 1-332,0 0-1244,-8 0-469,8 0-3035,-4 0-2405</inkml:trace>
  <inkml:trace contextRef="#ctx1" brushRef="#br0">14183 9011 5116,'0'0'2433,"0"0"-981,0 0-636,0 0-272,0 0 100,0 0 268,0 0 24,0 0-196,0 0-220,0 0-128,0 0 0,-10 7 52,10-7 96,0 0 29,0 0-21,0 0-88,0 0-40,0 0 0,0 0 24,7 0 60,-4 0 0,4 0-224,4 0-48,0 0 160,6 3 132,5-3 96,-5 0-40,5 0-44,-5 0-116,5 0-116,-4 0-112,3 0-108,-6-3-76,-1 3-8,-7 0-60,3 0 12,2 0 36,-9 0-48,8 0 48,-8 0-36,-3 0 44,7 0-8,-2 0 4,-5 0 8,0 0 4,0 0-4,0 0-8,0 0 0,0 0-40,0 0 0,0 0 0,0 0-24,0 0 60,0 0-64,0 0 28,0 0-12,0 0 12,0 0 48,0 0 0,0 0 8,-5-1 4,5-5 0,-7 3-12,7-6-72,-3-3-48,-1 0 0,-3-4-28,4-3 40,-4 3 24,2-2-12,-2-3-52,-3-1 56,7 5 92,-4 0 144,3 1 52,-4 2-28,5-2-120,-1 6-48,4-2-48,0-1-12,-7 2-20,4 1 80,3-2 72,0 2 24,0 1 40,0 2-4,0-3-72,0 5 84,0-3-12,3 1-44,-3 3 8,7-3-12,-7 5-72,0-5-8,4 3-4,-1-3 0,5 3-12,-4-3-48,6 3-24,-3-5 72,3 2-100,2 3 52,-2-3 60,4 3-4,1-3-8,-5 5 8,1-2-44,0-2-36,3 6 12,-4 0-12,-2 0 0,3 0-16,-8 0 16,7 0 0,-2 3 0,3 4 84,-4-5 84,3 5-24,-2-1-48,-5 0 60,8 4-24,-4 1-36,-4-2 52,9 4-56,-6-2 64,-2 6 72,3-5-36,-4 7-48,1-5 12,-4 4-20,0-2 32,0 1 24,0 1 36,0 1 48,0-4-68,-4 2-16,1-3-48,-4 2-48,3-4 108,-2 0-24,-6-2 0,9 2 0,-4-3 52,3 0-64,-3-3-76,4 1-4,-5 0 0,8-4 0,0-1-4,0 5 12,0-4 96,0-1-36,0 3 12,0-3-24,0 1 36,11 3 48,-4-3 24,4 3-36,-1-2 16,1 0-16,0 1-12,7-3 0,-7 3 0,6-3-108,-2 0 156,-2-1-108,6-1-52,-9 4-8,1-4 0,0 2-8,-8-2-40,4 0 36,0 0-60,-7 0-48,11 0-24,-11 0-48,0 0-64,8 0-68,-5 0-36,-3 0-100,0 0-32,0 0-76,0 0-132,7 0-368,-7 0-712,0 0-1040,0 1-3813,0-1 848</inkml:trace>
  <inkml:trace contextRef="#ctx1" brushRef="#br0">15191 8783 3528,'0'0'5585,"0"0"-3389,0 0-748,0 0-464,0 0-60,0 0 72,0 0 85,0 0-121,0 0-156,0 0-264,-17-31-172,13 30-112,-3-4-8,3 1-16,-3 1-12,3 1 0,-2-3-40,-1 3-20,-5 2-64,5 0-32,-3 0-16,0 0 12,-2 0 60,2 2 52,-4 3-52,2 0 172,9 1-24,-7-2-76,-1 5-20,3 0-4,-2 3 28,3 0 80,0 4-48,4-1-32,-5 6 20,4-4 40,-3 5 8,7-1-12,0-2-44,0 0-88,0-4-48,0 3-68,7-8 8,-3 2 84,7-3-48,-4 0-40,0-8 4,3 4-12,2-5-8,5 0-52,-2-5-36,-1-3-36,8-3-16,-5-2 4,-2-3 12,-1 2 60,3-3-60,-6 3-108,0-3-112,-8 3 24,4 2 76,-4 0 120,-3 5 132,8-2 0,-8 8 120,0-1-24,0 2-84,0 0 0,-8 0-12,8 0-44,-3 0-52,3 3-12,-7-1-184,7 5-12,-3-4 52,3 3-52,0-1 48,-7 0 24,7-2 100,0-1 72,0 2 60,0-2 12,0-2 72,0 0 24,0 0 64,0 0 32,0 0 76,0 0 12,0-2-112,7-4-80,-7 3-28,3-4-64,4 2 40,-4-2-44,-3 0 4,8 4-8,-8-4 0,0 5 0,0-3 48,0 1 24,0 1-64,0 0 4,0-1-4,0 2-8,0 1 0,-8-1-60,8-4 0,0 5 48,0 1-48,-3-3 48,3 1-60,0 2 64,0-2-40,0 0 44,0 2 4,0 0 8,0 0 64,0 0 72,0 0 0,0 0 16,0 0 20,0 0-12,0 2-44,0 0-52,0 3-24,0 2 108,0 2-24,-7 3 52,7 0-4,0 1-48,0 3 24,0-4 36,0 3-8,0 1-28,0-1 12,0 1-24,7-2-48,-4 0 12,5-1-24,-1-2 96,-7-2 4,11-1-16,-1-1-12,1 0-60,-4-4-24,4 1-24,0-4-48,0 0-64,-8 0-68,0-4-72,8 3-124,-3-3-92,-5-1-168,4 3 44,-7 0-120,4-3-160,-4 3-304,0-1-1028,0 3-2273,-4 0-1759,-3 3-2005</inkml:trace>
  <inkml:trace contextRef="#ctx1" brushRef="#br0">15591 8739 6289,'0'0'4100,"0"0"-2184,0 0-548,0 0-228,0 0-8,0 0 97,0 0-113,0 0-216,0 0-360,0 0-224,-4-9-84,-4 7-72,8 1-24,-10-2-40,6 0 24,1 3 4,-7 0-28,-2 0 4,2 7-28,-9-3 12,9 3 112,0 2 60,-5 3 72,1-2 68,4 3-44,-2 2-120,2 0 8,0-3 16,-2 7 32,9-3 88,-4-1 20,7 4-140,0 0-88,0-4-48,7 1-36,-4-4 0,12 2-72,-5-4 36,2 2-48,5-3 0,-3-2-12,1-4-36,5 4 0,-1-7-12,3 3-60,-9-3-108,1 0-112,-2 0-164,-5-3-64,-4 3 60,4-1 96,-4-1 48,4-2-76,-7 4-216,0-1-268,0 1-452,0-4-692,0 0-681,0 3-2155,0-1-1185,5 0 3153</inkml:trace>
  <inkml:trace contextRef="#ctx1" brushRef="#br0">15815 8894 6353,'0'0'6780,"0"0"-4964,0 0-1212,0 0-376,0 0 441,-11-33 659,11 32 116,-3-3-136,-5 4-272,8 0-416,-4 0-256,-2 7-160,6 0 4,-11 5-52,11-1-12,-3 4 4,-1 2-28,4 4 24,0-4-24,0-2-60,4 4 12,-1-6-8,4-2-60,-3 0 0,6-2-4,1-8-120,0 3 116,-1-4-4,5-5-52,-5-3 48,1 0-36,0-6 44,-1 2 0,1-1-128,-1-3-100,-2 1 16,-8-3 60,4-1 72,-1 0-28,-3-3-56,0-1 12,-7 4 44,7-2 16,-8 6 88,5-1 8,-8 8 0,4 1 4,4 2 8,-4 3 36,-4 2-48,0 0-4,1 0-92,7 7 12,-9-2-12,2 4-76,-1 0-120,0-1-192,7 1-188,-2-3-284,-5 5-644,11-4-713,-7 2-759,7-6-3020,0-1-305</inkml:trace>
  <inkml:trace contextRef="#ctx1" brushRef="#br0">16181 8708 2632,'0'0'7209,"0"0"-4689,0 0-1116,0 0-364,0 0 256,0 0 365,-39 12-105,29-5-296,-9-2-300,2 2-292,7 2-184,-12 1-48,12-5 0,-5 5-52,4-1-92,1 0-52,-1-1-36,7 1-56,-3-3-4,7 3-48,0 0-36,0-2-52,0-2-8,0 4-72,7-6-60,-3 4 12,7 2 32,-1-4 4,-3 3-12,5-2 0,2 0 36,-4 0 0,1-1 0,0 2-24,-1-4 12,-7 4-88,9 0-32,-9-2 0,4 4 8,-7-6 52,4 4 132,-4 0 40,-4 0 68,-3 0 64,4 2 44,-9-3-8,9 1 32,-7 2-24,3-2-24,-5-1-32,2 3-52,0 0-48,6-6-60,-7 7-4,0-5-140,1-1-64,7-1-104,-5 1-124,4-2-84,-3-2-48,7 0-96,0 0-164,0-2-340,0-5-900,0 3-1941,0-1-2235,0-5-1449</inkml:trace>
  <inkml:trace contextRef="#ctx1" brushRef="#br0">16413 8844 2968,'0'0'4365,"0"0"-2017,0 0-928,0 0-484,0 0 0,0 0 20,0 0-32,0 0-68,0 0-87,0 0-145,0 0-104,11-24-60,-11 21-28,0 3-88,0 0-100,-4 0-84,-3 0 124,7 0-28,-10 3-12,2 0 40,1 4 92,-3 0 76,-1 2 228,0-1-112,0 4-132,1 4-60,2-4-24,1 3 20,4 1 28,-4 3-28,7-4-68,0 1-148,0-4-96,10 2-60,-3-4-132,1 0 0,2-3-24,12-5-28,-11 0-20,9-4-72,-5-3-76,6-5-20,-3-4 8,1 0 84,1-2 148,-9 1 60,7-1 60,-8 1-280,2-2-12,-12 2 12,3-1 136,1 0 156,-4 1 84,0 1 100,-4 2-100,1 0-36,-9 3 12,5 2 4,4 4 56,-7 0 24,2 0 16,-6 3-16,4 0-48,-2 3-92,-2 2-4,4-4-72,2 6-96,-2-2-136,-1 1-96,1-2-148,10 5-340,-8-3-584,1-3-720,3 4-841,4-5-1795,0 1-761</inkml:trace>
  <inkml:trace contextRef="#ctx1" brushRef="#br0">16445 8555 2832,'0'0'3257,"0"0"-505,0 0-1016,0 0-680,0 0-200,0 0-36,0 0 4,0 0-200,0 0-48,0 0-148,0 0-100,7 0-112,-7 5-15,0-2 175,-7 7 120,7 1 136,0 2 36,0 5 68,-3 4 24,3 3 20,0 2-24,0 4-140,-8 1-20,8 5-40,0-4-52,-4 1-80,-2 4 36,6-4-4,-4 1-12,-3-1-68,4-6-112,-4-1-60,2-2-120,2-1-36,-8-6 60,5-1-52,6-3-56,-4-1-8,-3-4-76,7-5-72,0 3-96,0-5-108,0 0-124,0-2-8,0 5 68,0-3-32,7 0-28,-3-2-72,-4 2-160,6 3-228,-2-5-264,-4 3-448,7-3-701,-7 0-795,0 0-2780,3 0-409</inkml:trace>
  <inkml:trace contextRef="#ctx1" brushRef="#br3">7405 2627 1892,'0'0'6429,"0"0"-4749,0 0-800,0 0-352,0 0 36,0 0 52,0 0-16,0 0-40,0 0-52,0 0 0,-4 10-168,4-3 36,0 1 88,-7-2 5,7 3 7,0-1 20,-3 3-100,-4 1-136,7-2 48,0 2-108,-4-3 8,-4 1-108,8-3-64,0 2-36,0-4-72,0 2 68,-3-4-48,3 4 4,0-2 0,-7-1-28,7-1-36,0-1 40,0-2 60,0 1-64,0-1 68,0 0 0,0 0-252,0 0 52,0 0-80,0-1-68,7-4 92,-7-4-160,3 1-245,-3-6 77,8-2-48,-4-1-108,-4 0 200,0-4 12,7 1 48,-7 2 208,3 0 8,-3 3 272,0 2 28,0 2 72,0 3 172,0 2 84,0 2 308,0 4 24,0 0-140,0 0-208,0 0-112,0 0-52,0 0-36,0 0-56,0 0-84,0 3-88,0-2 84,0 5 4,0-3 0,0 2 0,0-1-8,0 0-108,0 1 52,0-1 64,0 2 40,0-3 188,7 4 124,-3 2-4,2-3 73,-1 9-73,5-5 40,1 2 68,4 3-20,-5 1-28,0-6-140,9 4-168,-9-4 60,-3 2-64,3-3 28,2-2-24,-2-4-52,-3 4-48,4-5 60,-7-2 64,3 3-52,-4-3 52,1 0 60,-4-3 84,7-4 160,-4 2-124,-3-7-96,8-4-208,-4 1 0,-4-3-60,6-2-28,-6-2 84,0 2-204,0 0 16,0-2-76,0 4 36,-6 0 48,6 3 12,0 2 168,0 4-108,0-1 64,0 2 40,0 4-40,0 0-40,0 1 88,-4 3 0,4 0-96,0 0-164,0 0-60,0 0-72,0 0-64,0 0-104,-8 3-12,8 1-121,0-2-175,0 0-140,0 0-112,0 1-212,0 0-84,0-3-500,0 0-1060,0 0 15,8 1 453,-8-21 2508</inkml:trace>
  <inkml:trace contextRef="#ctx1" brushRef="#br3">7405 2959 2940,'0'0'5393,"0"0"-3761,0 0-716,0 0-516,0 0-92,0 0 100,0 0 120,0 0-44,0 0-76,0 0-116,0-4-100,0 2-76,0 2 12,0 0 20,0 0 32,0 0 8,0 0-36,0 0 0,0 0 0,0 0 12,0 0 12,0 0-24,0 0-52,0 0-100,0 0 0,0 0-112,0 0-28,0 0-12,0 0-60,0 2-80,0 2 292,0 5 140,6 2 288,-6 0 48,0 5 105,5-3-257,-5 4-12,7-7-212,-7 1 112,3 2 24,-3-4 24,0 0-64,7 1-84,-7-5 48,0 0-24,0-3-124,0 1 52,0-2 8,0-1 40,0 0-12,0 0 20,0 0-8,0 0 12,0 0-4,0 0 40,0 0-12,0 0 36,0 0 36,0 0 0,0-1 0,0-4-220,0-2 0,0-2-268,-7-2 36,7-2-88,0-3 124,-3 1-12,3-1 72,0 1-60,-7-3-148,7 5 120,0-5-8,0 7 168,-5-2 64,5 4-8,0 0 0,0 4-88,0-2 44,0 6 40,0-4-76,0 2 84,0 2-4,0 1-40,0 0 40,0 0-80,0 0-12,-6 0-48,6 0-24,0 0-40,0 0-28,0 0-56,0 1-97,0 7 209,0 0 184,0 4 100,0 0 88,0 7 29,0-4 19,0 5 28,0 0 156,0-2-184,0-3-48,0 1-64,0-3-64,0-2-8,6-2 8,-6-1 4,0-5-64,0 2-72,0-3 12,0 0 60,0-2 48,5 0 88,-5 0 48,0 0 28,0-2 8,0-3-92,0 1-128,0-5-60,0-2-276,0 0 176,0-5-112,0 3 112,0-2-200,0-1 236,0 3-284,0-3 60,0 1-17,-5 4 85,5 2 80,0-2-52,0 3 0,0 5 52,-6-2-28,6 3 164,0 2 56,0 0-80,0 0-128,0 0 16,0 0-4,0 2-88,0 5-28,0-3 320,0 7 180,-4 3 124,4-2 28,0 5-28,-7-3-4,7 0-72,0-3-176,0 4-40,-3-7-4,3-2-4,0 1-4,0 3-56,0-9-68,0 3-92,0-1-136,0-1-56,0-2-480,0 0-20,3 0-300,-3 0-56,0 0-384,0 0-912,7-2-597</inkml:trace>
  <inkml:trace contextRef="#ctx1" brushRef="#br2">5677 4274 11177,'0'0'2876,"0"0"-1636,0 0-1100,0 0-92,0 0 604,0 0 737,0 0 191,0 0-208,0 0-324,0 0-356,0 0-244,-7 0-132,14 2-76,-7 2-44,4-4 8,0 1 12,3-1 4,-4 2-28,7 0-72,2 3-12,-2-3-100,1-2-8,-1 3-4,5-2-56,-5 4 0,1-5 12,0 4 0,-1 3 36,-3-3 8,-3 3 4,4 3 96,-5 0 60,-3 6 36,0-1-8,-3 6-28,-9-2 24,5 4-24,-3-3 96,-1 1 40,0 0-64,1-4-60,0-2-48,5-1-72,2-4-48,-4 0-8,3-4-40,4-1 0,0 0-12,-7-3 0,7-2-96,0 0-12,0 0-4,0 0-32,0 0-12,7 0-84,-7-7-88,4 2-80,-4-5-184,7 1-232,-4-4-644,-3-3-1280,0 2-2817,0 4-3584</inkml:trace>
  <inkml:trace contextRef="#ctx1" brushRef="#br2">6133 3859 1880,'0'0'1444,"0"0"-1260,0 0 24,0 0-36,0 0 828,0 0 265,0 0 179,0 0-316,0 0-324,0 0-132,0 0 0,-4 6 100,4-5 200,4 4 112,-4 4 136,0 0-204,0 1-47,0 3 35,0 2-152,0-2-88,0 5-216,0-5-56,0-1 16,8 3-140,-8-4-128,0 0-80,0-8-52,0 7 16,0-8-124,0 0 4,0 1 8,0-1 48,0-2-48,0 0 84,0 0 0,0 0 4,0 0 8,0 0 36,0 0 24,0 0 40,0-5 8,0 3 16,3-3-64,-3-5-156,0-4-12,0-2-40,0 1-8,0-5-48,0 2-40,0-1 52,0-2 0,0 4 24,0-4 16,0 6 44,0-1 0,0 4 0,-3 0 0,3 2 92,0 1-20,0-3-24,-8 3-44,8 2-4,0 1 0,0-3-8,0 2 0,0 4 8,0-4-168,0 2 84,8-4 72,-8 2-132,3 1-40,4-1 16,-3-2 20,6 5 16,-3-4 0,1 5 20,2-4-8,-3 5 24,-3 0 0,7 0-4,-4 2 4,-4 0 36,4 0-24,-3 4-4,3-2-20,1 0 96,-8 6 12,10-5 24,-10 4-24,7-2 0,-4 1 0,-3 1 72,0-1 24,0 1-44,0-2-4,0 2 60,0-1 12,0 0 16,-3 1 68,-4-2-32,4 4-16,-4-2 16,-1 1-28,1-1 12,-4 0-44,8-1-52,-4-2-12,7 0-48,-5 1-8,5-3-4,-6 1-48,6-1-40,0 0-8,0 1-48,0-3-16,0 3 28,6 0 56,-1 0 88,2-2 84,-4 3-12,8 0-12,-1-3-8,-5-1-44,12 0-4,-7 0-4,2 0 0,-2 0 0,0 0-52,-3 0 4,5 0-12,-2 0-48,0 0-24,-10 2 20,9 1-20,-6 1 84,-3 1 48,0 2 36,0-1 96,0 3 100,0 0-52,-3 1 16,-6-1-40,6 3-24,-4-2 100,-3 2-40,6-3-44,-4 1-40,1 2 108,-10-3-108,6 1 12,0 2 76,1-3-124,0-2-12,2-1 0,-3-1 12,4-5 24,4 1-84,3-1-12,0 0-128,0-1-160,0-1-172,0-5-132,0 0-208,0-1-184,3-7-600,4 5-1272,-3-4-2217,3 4-2600</inkml:trace>
  <inkml:trace contextRef="#ctx1" brushRef="#br2">14668 16212 52,'0'0'10229,"0"0"-6117,0 0-2688,-11 44-419,7-24-197,1 2 476,-8 0-276,0-3-252,4 4-184,4-3-136,-4-4-108,3-1-84,-3-1-112,7-5-84,0-3-36,-3-1 96,3-3 36,0-2 76,0 0-52,3-5-108,-3-5-60,11-2-180,-4-3-88,3-5 28,1-2 20,3-4 136,1 1 24,-4-5 12,6-2-100,5 1-156,-5-2 60,1 4 244,-4 2 12,4 7 100,-11 6 56,12 4-68,-16 3-100,7 7-52,-10 0 40,7 2 12,-3 4 172,3 6 72,4-1 120,-7 9 144,-1-1 60,4 4-48,-4 1-184,-3 3-180,0 0-36,7-3-36,-2 3-72,-5-3-12,0-2-72,0 0-36,0-4 24,10 0 12,-10-3-60,0-3-48,7-4-28,-7-3-44,4-1-52,-4-2-104,0-2-64,6 0-16,-6-6-180,5 0-304,-5-4-428,0-3-564,7 0-821,-7-1-1359,0 3-1417</inkml:trace>
  <inkml:trace contextRef="#ctx1" brushRef="#br2">14789 16289 14721,'0'0'4453,"0"0"-3217,0 0-772,0 0-100,0 0 72,0 0 124,0 0-4,0 0-84,0 0-60,35 0-84,-24 3-124,7-3-88,-11 0-116,3 0-48,2 0-12,-2 0-196,1 0-212,-5 0-176,6 0-116,-9 0-264,4-3-476,-7 1-1180,0 2-3565,0-4-3984</inkml:trace>
  <inkml:trace contextRef="#ctx1" brushRef="#br2">15445 15653 3068,'0'0'992,"0"0"-52,0 0 1429,0 0-425,0 0-588,0 0-236,0 0-160,0 0-28,0 0 8,0 0-72,10 0-84,-10 0-83,0 0-69,0 0-76,0 0-48,0 0-116,0 0-108,0 0-76,0 0-60,0 0-40,0 0-36,7 0-8,-7 0-16,0 0-36,0 0 48,0 0 4,0 2 20,3-2 0,-3 0 64,0 2 0,0 0 32,7-2 4,-7 5 48,4-3 12,-4 3 8,8-3 4,-5 5-60,1-1-52,6 1 0,-3 2-20,-4-3-40,9 5 0,-2-4 24,1 2 112,-3-2 80,2-1 52,-3 1-208,0-3-96,-4 1-44,5-3 0,-4 2-4,-4-4 0,7 5 0,-7-3 4,0 0 4,3 0 40,-3 0 16,7 1-4,-7-1-48,0 0 36,0-2-40,3 0-4,-3 5-4,0-3 4,0-2 4,7 3 4,-7-2-12,0-1-8,0 0 0,5 3 0,-5-1 4,0-2 0,7 2-4,-7-2 0,0 0-4,0 2 0,0-2 0,0 0 4,0 0-40,0 0 44,0 0-4,0 2 4,0-2-4,0 0 4,0 0-4,0 0 0,0 0 4,0 0-8,0 0 4,0 0 0,0 0 4,0 0 0,0 0 0,0 0 0,0 2-4,0-2-40,0 0 0,0 0 40,0 0-4,0 0-60,0 0 60,0 0-48,0 0-24,0 0 36,0 0 36,0 0-48,0 0-28,0 0 88,0 0 4,0 0-4,0 0-4,0 0 4,0 0 8,0 0 8,0 3 44,0 1 60,0 1 12,-12 1-24,5 1-36,4 1-64,-7-3 4,3 5 0,3-2 0,-4 0 52,-2-3-60,6 0-4,1 0-4,3-4-4,-7 5-4,4-5-40,3 1 40,0 0-48,0 2 12,-8-1-12,8-1 12,0 5-36,0 0 24,-4-1 0,4 1 52,0-3-40,0 6-4,0-6 4,0 2-24,-7-4-156,7 3-184,0-1-132,0-4-200,0 0-352,0 0-584,-3 0-721,3-2-687,0-1-3296,0-6-317</inkml:trace>
  <inkml:trace contextRef="#ctx1" brushRef="#br1" timeOffset="0.99">20449 3496 8501,'0'0'2584,"0"0"-1568,0 0-760,0 0-152,0 0 420,0 0 368,0 0 172,0 0-184,0 0-247,-29-14-249,19 13-172,-1-4 36,3 5 40,-2-3 32,0 3 40,-9-1 48,9 1-16,-8 0-120,0 1-40,5 2-136,-6 3-92,5-1 4,0 2 140,3 2 160,1 1-16,2 0-24,-3 1 24,8-1-60,-4 2-76,7-3-68,0 1-40,0 0-48,7-3-4,-4-1-56,8 1-28,0-6-8,7-1-12,-4-1 20,0-6-20,5-4-64,1-1-96,-1-5-72,-2 2 84,-2-3-40,2-2 148,-7 2 52,-2-3 20,3 0-20,-1-1 84,-3 0 4,-4 0 8,-3-1 0,0 4-36,0-1-64,0 2-92,0 5 192,-3-1 84,3 5 116,-7 2 128,7 6 104,0 1-128,0-2-144,0 2-160,0 0-68,0 2-16,0 4 84,0 1 352,0 5 120,-3 4-32,3 5-76,-7 1-72,7 0 8,0 2-44,0 1-100,0-3-32,0 0-16,0-4-24,7 2-36,-4-7-36,-3 0-8,7-3 0,-4 0-4,-3-4-4,8-1-104,-4 0-24,3-5-76,-4 0-44,4 0-148,-3-3-88,-1-4-156,-3 1-272,8-5-456,-8 0-936,4-2-1733,-4-1-2587</inkml:trace>
  <inkml:trace contextRef="#ctx1" brushRef="#br1" timeOffset="0.99">20681 3420 4760,'0'0'5633,"0"0"-3473,0 0-1264,0 0-464,0 0 152,0 0 324,0 0 165,0 0-141,0 0-276,0 0-308,0 0-128,-8 5 16,1 0 72,4-1 108,-4 3 72,3 2 112,-7 2-52,4-2-76,-4 3-68,8 0-80,-4-1-56,-1 0-64,8 0-44,-7-2-40,4-1-24,3-3-48,0 2-48,0-4-8,3 1-40,4-2-36,-7-2-12,8 0 24,2 0-52,1-7-32,-1 0-84,2-1-88,5-1-48,-9-2 36,-1 1 12,-4 2 144,8 0 24,-11 5-36,6-4 16,-6 2 84,0-1 96,0 2 12,0-2 88,0 3-16,0 1-76,0-3 152,0 3-28,-6-2-20,6 1-52,-4-2 48,-3 4 52,7-1-16,0-2 16,-3 4 8,-4 0-8,7 0-40,0 0 28,0 6 80,0 3-92,-5-3 80,2 8-36,3-2 16,0 2-52,0 3-24,0-3-8,0 3-100,0-3 36,3-3-44,2 0 4,5-2 0,-10-2 4,11-1-4,-1-2-8,-2-4-72,2 0-172,1 0-204,-4-4-304,1-2-280,-5-1-164,7-4-524,-10 0-1145,0 0-2399,0-1-2385</inkml:trace>
  <inkml:trace contextRef="#ctx1" brushRef="#br1" timeOffset="0.99">20815 3423 4120,'0'0'7837,"0"0"-5517,0 0-1508,0 0-600,0 0 28,0 0 629,0 0 415,0 0-372,0 0-432,0 0-196,0 0-52,12 38 100,-12-27-28,0 2 0,7-1-36,-4 3-24,-3-4-36,10 0-84,-10-2-52,7-3 0,5 1 0,-2-4 40,-3 3 32,5-6-36,-2 0-20,0 0-40,9-7-36,-9 3 36,4-6-48,-3 0-56,3-1-68,-7-3-8,4 1-40,0-1-32,-1-2 20,-10 1 52,4-1-4,-1 4 128,-3-1 8,0 4 76,0-3 8,0 3 60,0 6-8,0-2 44,0 5-20,0 0-40,0 0 40,0 0 8,0 0-36,0 0-32,-3 1-4,3 6 60,0 2-48,0 3 4,-4 0 8,4 7-108,0 0 56,0 2-64,0 1 0,0 2 68,-7 1 12,7-3 52,0 0 68,-3 0 12,3-2 316,0 0 48,0 1-208,-7-4-108,7-2-24,-4 3-32,4-5 20,-8 1-48,5-1-48,3-2-36,-7 0-12,7-2-36,-10-3-48,10 1-12,0 0-72,-4-2-72,4-3-36,-8-1-24,8 2-72,0 0-88,0-3-104,0 0-100,0 0-48,0 0-120,0-3-368,0 0-696,0 0-1084,0-4-2481,0-3-3448</inkml:trace>
  <inkml:trace contextRef="#ctx1" brushRef="#br3" timeOffset="0.99">7394 5814 40,'0'0'560,"0"0"-288,0 0-164,0 0-20,0 0 124,0 0 124,0 0 56,0 0-132,0 0 184,0 0-12,0 0-432,-10 2-112,10-2 112,0 2 12,0-2 1188,0 0-172,0 0-259,0 0-249,0 0-12,0 0-16,0 0-36,0 0-4,0 0 68,0 0 116,0 0 36,0 0-120,0 0-140,0 0-100,0 0 20,0 2 0,0-2-24,0 0 12,0 0 40,0 0-44,0 2-88,0-2-60,0 0-80,0 0-12,0 0-24,0 0 24,0 0 24,0 0 40,0 0 12,0 0 0,0 0 12,0 0 0,0 0 12,0 0 36,0 0-8,7-2 44,-7 0-32,3 0 0,-3 0 21,0-3-37,7 4 0,-7-2-52,4 1-84,-4-3-52,6 3-8,-6-3-4,5 3-8,-5 0-4,0 0 0,7 0-40,-7-3 48,3 4-4,-3-2 8,7 3 0,-7-6 4,4 5 48,-1-1-40,-3 0 60,7-3 4,-2 1 24,-5-3 12,7 3 24,-4-3-52,-3 3 4,7-5-36,-4 5-48,-3-3-4,7 1-12,-7 3-48,4 1 48,-4-5 4,0 5-4,8 0-40,-8 0 40,0-1 4,3 0-40,-3 2 36,0 1-64,0-2 0,7-2 28,-7 3 40,3-1-4,-3 0-40,4-1 44,-4-1 0,7 1 0,-4-3 4,-3 2 4,12-2 8,-12 3 0,7-2 4,-4-2 4,4-2-12,-4 6 44,5-6 12,-4 2-52,3 2-8,0-2-8,-7 2 0,10-2 8,-2 2 0,-4 0 0,2-1-8,-2 2 8,3-4 0,-4 5 0,5-4 0,-4 2 4,3-2 4,-4 4 56,0-4-52,4 2 52,-3-2-16,7 1 0,-11 0 16,11-1-16,-4 2-36,-4-2-4,4 0-4,-3 3 8,3-3-4,-3 4-8,3-3-4,-7 2-48,7 2 44,-7-3 0,0 3-52,6 0 44,-1 1 16,-5-5 4,7 5-4,-4-1-4,-3-1 4,7-1 44,-3-1-44,3 0-64,-4 1 64,5 0 12,-4-2-12,2 0 0,-2 2 8,-1 0 68,8-3-72,-11 3 8,8-2 0,-5 3 52,4-4-64,-3 3 8,-4-3-4,6 6 0,-2-7-4,4 6-4,-8 0-4,3-2-4,-3 1-64,7 1 68,-3-3-4,-1 1-64,-3 3 64,7-5 0,-4 4-48,-3-2 56,9 0 0,-6-1-12,4 3-56,-4-5 36,-3 5 36,7-5 84,-3 0-20,3 1-16,4-1 16,-8 2-56,1-3-8,6 0 4,-10 3-4,12-2-4,-12 0 0,10 3-8,-10-4-76,7 5-12,-7 1 88,3-3 12,4 3 0,-7-1-8,0 2-68,4-2 76,-4 1 0,0 0 0,8-3 0,-5 1 52,4 2-48,-3-5-4,-1 2 12,7-4 60,-10 1-8,12 1-52,-5-1 0,3-1 52,-6 0 20,7 0-84,-1 0-4,-6 3-56,6-1 56,-2 0-48,-4 2-32,3-2 72,-4 5 12,-3-1-12,7-2-76,-4 3 88,-3-4 0,8 3 56,-4 0-56,-4 1-48,7 0 48,-7-3 0,3 4 8,1-5 0,-4 4 4,6-1 64,-2-2-68,-4 0 4,11-4 60,-11 2 16,11 2-36,-4-2-52,-4 0-44,4 1 44,-2-3 40,5 2-40,-7 2-84,8-4 84,-11 6 0,11-4-4,0 0-48,-11 2 48,6 1-4,-2-1 4,3 2-8,-4-3 4,5 5 4,-1-5-4,-7 3 8,0 0 0,7-1 4,-4 1 4,-3-1 0,7-1 56,-3 2 36,4-3-60,-5 0-40,-3 4 0,7-5 36,-3 0-24,3 4-12,-4-3-60,5 3 60,-5-2 36,-3-2-32,7 4-4,0-4-76,-7 1 76,11 0 0,-3-1 0,-5 3 0,4-3-8,-4 0 0,8 1-4,-4-1 0,-3 3 8,3-3 0,-3 3 0,-1-3 4,4 3-4,-4-3-4,-3 4 4,12-5 4,-12 6 4,0-3 8,7 1-4,-7 2 4,3-3 40,-3 3-48,0 2-4,7-2 12,-7-3-4,0 3 40,4-2-48,-4-1-4,6 1 4,-2-3-72,4 3-4,-1-3 72,-7 0-4,10 1 0,0-3-44,-1 2 44,-6 1 4,7-3-4,1 2-52,-3 0 56,-1 0-4,3-2 0,-3 6 0,-4-4-4,9 0 0,-12 2 12,7 2 4,-4-4 0,4 1 48,-4 3 8,-3-2-8,8-2 20,-4 5-60,-4-5 52,7 6-52,-7-6 0,0 5 36,3-3-36,1 1 4,-4 1-16,0-3-4,0 3-72,7 0 0,-4-3 64,-3 3-48,0-2 52,12 0 8,-12 2-12,6-3-64,-2 3 64,3-4 12,-4 0 4,9 0 8,-5 0 0,-1 0-4,5 2 4,-4-5-4,-3 1 44,7 2-40,-4 2 36,3-5-36,-7 3 40,9 2-44,-9-2 52,4-1-48,-3 4 0,2-3-12,-2 3 0,-4-3 0,11 3 0,-11 2 8,0-2-4,7-1 0,-7 0 0,4 1-4,-4 3-4,7-5 0,-7 2-48,3 2 48,-3-5-4,8 3 4,-4-1-4,-1 2 8,-3-5-4,7 1 4,-4 3 0,4-3 0,-3 3-4,-4-1-8,11 1-36,-11 2-4,7-3 40,-7 1-76,4 2 76,2-3-36,-2 1 44,-4 3 4,7-5 0,1 2 8,-8-1-4,7 1 8,-4-3 0,-3 3 52,7-3-56,-4 1-4,4-1-4,-2 0-8,-5 0 0,7 1 0,-4-1-8,4 1 8,-3-1 4,3 0 0,-4 1-4,5-2 0,-5 5-52,1-4 52,3 2-8,-4 1-44,-3 0 12,11-1 32,-11 1-32,8 0 36,-5-1 4,4 0 4,-4 1 4,4 0 12,-3-1 0,4 1 64,-8 0-64,7-1 36,-7 0-36,0-2 52,10 5-56,-10-5 4,0 4 60,7-2-72,-4 1-52,-3-3 44,8 2-4,-4 1-52,-4 0-20,7-4 32,-4 5 4,4 0 0,-3-4 32,-4 5-44,6-2 48,2 0 0,-8 0-40,11-1 44,-11 0-4,7-2 12,-4 4 4,5-4 8,-4 2 40,-4-1-4,7 1 0,-7 0 4,3 2-40,-3-3 48,7 4 4,-7 1-56,0-5 4,0 5 0,0-1 0,0 2-4,3-3-4,-3 3 4,0-2-8,0 2-8,0-2-40,0 2 0,0 0-88,0 0-16,0-3 28,7 3 24,-7-2 40,0 2 48,5-1 12,-2-5 12,-3 4-4,7 1-8,-3-5 12,2 3 76,-2 0-16,-4-1 68,11-1-28,-11 0-76,7 1-36,-7 3 0,0 1 60,4-3 28,-4 3-40,0 0-36,0 0 48,0 0-48,0 0 0,0 0 0,0 0-8,0 0-4,0 0-4,0 0-44,0 0-28,0 0 4,0 0-28,0-3 12,7 2-12,-7-1 40,0 2 48,3-3-40,-3-1 52,7 1 0,-7 1 12,3 2 64,-3-2-64,8 2 64,-8-3-28,0 1 4,0 0-40,0 1 0,0 1 0,4-3-12,-1-1-12,-3 2-64,0 2 28,0-3-28,7-1 4,-3 1-16,-4 1-12,0 0 24,7-1 28,-4 1 36,-3 2 0,0-2-60,0 2 64,0 0-68,0 0 68,0 0 8,0 0 48,0 0 16,0 0 0,0 0-16,0 0-36,0 0 40,0 0-48,0 0 4,0 0 52,0-1 4,0 1-60,0 0-4,8-3-12,-8 0 0,0 2-40,0-1 48,4 2-4,-4-3-40,0 3-4,0-4-8,6 4-16,-6 0 12,0-3 4,0 3 8,4-2-20,-4 2-4,0 0 24,0 0 52,0 0 4,0-2 48,7 2 8,-7-3 4,0 3 24,3-2-76,-3 0 76,0 2 0,0-1-16,0 1-20,0 0-40,0 0 0,0 0-4,0 0 0,0 0-8,0 0-8,0 0-52,0 0-16,0 0 24,0 0-20,0 0-52,0 0 36,0 0 12,0 0 12,0 0-37,0 0 29,0 0 60,0 0 12,8 0 8,-8 0 0,0 0-8,0 0-4,0 0-64,0 0-44,0 0-116,0 0-200,-8 0-364,8 0-900,0 1-1044,-3-1-2525,6-1 325</inkml:trace>
  <inkml:trace contextRef="#ctx1" brushRef="#br3" timeOffset="0.99">8576 5208 496,'0'0'2476,"0"0"-2032,0 0 860,0 0 285,0 0 139,0 0-636,0 0-460,0 0-52,0 0-36,0 0 60,0 0 24,-14-13 0,14 11 24,-6 2-28,6 0-28,0 0-116,0 0 36,-4 0-40,1 0 17,-5 3-109,4 3-48,-3-4 52,4 6-104,-4-1-100,-5 1-72,2 7 60,0-2 40,3 2 8,-1 3 148,-2 1-36,6-4-52,4 2-36,-7-2 40,7 1-16,0-2-60,0 2-76,7-6-48,-3 2-8,2-3 44,6-4 16,-5 2-4,10-4-24,-2-3 4,2 0-28,2 0-36,1-3-48,-8-4-4,8 2-44,-1-4 48,-5-1-4,1-1-44,-5 3-24,-3-1-76,3 2-48,-5-1-8,2-1 32,-4 2 16,0 0 32,-3 0 28,0-2 20,0 5-56,0-5 20,0 0-56,0 0-16,0-2-12,0 2-24,0-2 12,-3-2-88,0 1 36,-4-1 4,2 2 32,-2 3 188,4-1 36,-4 2 112,3 3-28,-2-1-80,2 0 8,-4 4-12,-2-2-48,3 3-16,0 0 16,-5 0-24,2 3 60,0 1-88,-2-2 48,2 5 40,6-4-72,-2 5-28,-1-4-24,-5 3-40,2 0 68,3-2-4,-5 3 0,12-4 24,-10 3-24,10-5 0,-3 3-88,-4-3-593,7-2-87,0 2-56,0-2-300,7 0-224,-4 3-308,-3-3-488,10 1 904,2-1 7,-5 3-1027</inkml:trace>
  <inkml:trace contextRef="#ctx1" brushRef="#br3" timeOffset="0.99">8556 4986 2672,'0'0'444,"0"0"1056,0 0-79,0 0-301,0 0-396,0 0-36,0 0-24,0 0 44,0 0-20,0 0-252,-4 0-140,4 0-104,0 2 28,0 1 24,0 4 192,0-5 36,0 5 24,0 3 16,0 2-8,0 0 180,4 7 32,-4 0-11,10 4 7,0 6 180,-2 0-80,3 2-184,-1 0-100,-7 2-28,9-2-64,2 0-56,-7-2-76,-4-5-28,9 3-44,-6-5-24,-2 0 8,3-4-96,-4-3 4,4 1-52,-2-3-60,2-1-12,-7-2 0,0-1-48,3 0 0,-3-3-4,0 2-8,0-4-132,0 0-100,0-2-36,0 1-24,0-3-36,-3 0-76,3 0-96,0 0-100,-7 0-212,7-3-256,0 3-257,0-2-151,0 1-40,0-2 92,0 0-480,0 0-760,7-3-429,-7 5 353</inkml:trace>
  <inkml:trace contextRef="#ctx1" brushRef="#br2" timeOffset="0.99">2358 4543 9081,'0'0'6652,"0"0"-4999,0 0-1245,0 0-60,-29-13 220,14 11 292,12 2 156,-4 0-264,-3 0-216,6 3-220,-4 6-196,-2 3-36,-1 4 4,8 1 20,-8 5 268,11 0 264,0 1-72,0-1-268,0-5-96,11-1-8,-1-1-196,1-2-184,0-5-284,0-1 468,-1-6 324,-7 4-276,12-5-48,-4 0 0,-1-6 0,-2-4 48,2-1-48,1-2-84,0-3 72,-4 1-36,-7-5 0,10 2-48,-10-2-48,7 5 84,-7-4 0,0 7 60,0 1 12,0 2 60,0 3-24,-7 3-40,7 3 40,0 0-44,0 0-4,0 0-96,0 9 48,0 0 48,0 4 204,0 6 72,0 6 40,7 0-100,-3-3-216,-4-2-84,8-5-48,-5-2-40,8-4 16,-1-2 108,1-2-144,0-5-208,-1 0-348,5-7-400,-8-4-704,3-5-1880,1 3-1505,-3-9-3580</inkml:trace>
  <inkml:trace contextRef="#ctx1" brushRef="#br2" timeOffset="0.99">2482 4472 13373,'0'0'4041,"0"0"-3421,0 0-348,0 0 320,0 0 648,0 0 100,0 0-420,0 0-348,0 0-332,25-20-48,-7 12 40,-4-1-4,0 0-80,5-1-64,-6 1-84,1 0-44,5 6-80,-6-7-68,-1 3-96,5 3-76,-2-3-108,-5 4-244,1 3-196,-8-3-540,4 3-1168,-7 0-2257,0 0-2276</inkml:trace>
  <inkml:trace contextRef="#ctx1" brushRef="#br2" timeOffset="0.99">2533 4110 8401,'0'0'4364,"0"0"-3192,0 0-172,0 0 661,10 40 187,-10-22-312,0 6-196,7 3-296,-4 3-28,8 2-204,-3 3-308,-5 3-92,7 0-148,1-1-132,-8 0 12,9-4 0,-2-4-56,0-5-84,-2-2 52,3-4-56,-8-8-60,8 2-28,-5-3-8,-1-3-108,-2-2-24,4-1-132,-3-3-184,-4 0-48,0 0 24,0-3-120,0-7-624,0-1-1692,0-5-2861,0 3-2832</inkml:trace>
  <inkml:trace contextRef="#ctx1" brushRef="#br2" timeOffset="0.99">2899 4241 11085,'0'0'3248,"0"0"-1936,0 0-515,0 0 383,0 0 20,0 0-256,0 0-164,0 0-96,0 0-148,-36 11-76,26 5-24,2-1-24,-2 7 0,6 0-28,-3 3-68,7-3-16,-3 1-120,3-1 16,0-4 20,3-3-36,4 1-72,-3-6-48,6 0-60,-2-5 12,2 1 36,1-5 60,-4-1-36,11 0-24,-4-1-44,-3-6-4,0-2-180,-1-2-48,5-1-48,-5 2-160,1-2-152,0 0-164,-1 0-168,1 2-268,4-6-780,-8 2-1865,-4 6-1403,7-11-2497</inkml:trace>
  <inkml:trace contextRef="#ctx1" brushRef="#br2" timeOffset="0.99">2992 3912 4396,'0'0'5233,"0"0"-3713,0 0-592,0 0 288,0 0 468,10 39-123,-3-23-277,-3 0-100,3 5-44,1 4-152,-1 1-164,-4 3 0,7 2-108,1-2-260,-3-1-164,2 2-100,0-4-48,-3-2-48,1-3-36,-4-2-56,6-6 48,-3 2 8,-4-5-48,6-4 48,-6 1-12,4-3-40,-4 1 52,-3-3-52,7-2-4,-7 0 8,0 0 84,0 0 12,4-7-108,-1 3-12,-3-6-120,8-2-60,-4-4-40,2 3-8,-2-5 0,3 3 48,-4 1 20,-3 2 100,12 2 12,-5 6-36,-4-1 0,4 3 4,-4 2 92,12 6 252,-4-1 196,-1 5-16,0-2-92,9 5-88,-9 3-144,8-5 0,-7 3 24,-1-4-36,9-1-24,-9 0-64,5 1 40,-5-7-48,0 4-48,2-5-24,-2-2-168,-6 0-132,3 0-124,0 0-180,-7-2-156,0 1-260,0-8-956,0 2-8217,0 1 7257</inkml:trace>
  <inkml:trace contextRef="#ctx1" brushRef="#br2" timeOffset="0.99">6201 4995 404,'0'0'1580,"0"0"-408,0 0-416,0 0-468,0 0 908,0 0 57,0 0-201,0 0-340,0 0-284,0 0-156,-4-4-76,4 4 36,0 0 0,0 0 28,0 0 76,0 0 12,0 0 12,0 0 40,0 0 88,0 0 64,0 0 24,0-3-56,0 3-60,0 0-56,0 0-24,0-2-28,0 2-12,0 0-40,-7-1-72,7 1-36,0-2-15,0-2 83,0 4 52,0-2-76,0 2-12,0 0 0,0 0 24,0 0-28,-3 2 4,3 4 144,-7 0 112,7 4-124,0 6 108,-8 3-48,8 2-24,-7 1-76,7 1-48,-3 1 12,3 0-52,-7-3 64,7-1-72,-4-5-4,4 1-84,0-5-32,0-2-64,0-3-36,0 1-48,0-5 36,0 1 4,0-2 4,0-1 4,0 0 108,0-1 0,0-2 48,0-4 4,4-4-160,-4-4-28,7-3-80,-4-4-108,-3-2-64,7-5 124,-3-2 36,0 2 20,-4-1 4,10 5 12,-10 0 84,11 4 36,-11 6 60,6 3-48,-6 0-40,5 5 0,-5 4-4,7-1-4,-7 4 4,0 0 4,3 0 56,4 7 44,-3 2 120,3 3 52,1 3-4,2 4 40,0 7-76,1-2 28,-3 0 80,2 1-8,-6-3-240,6-3-100,1-4-108,-7 1 16,6-4 92,-3-1 0,-4-3-12,6-3-52,-6 2 16,-3-5 0,7-1-48,-7 2 24,0 0-36,0-3 12,0 0-144,0 0-124,0 0-24,0-3-60,0-1-276,-7 2-312,4-5-488,3 5-784,-9-5-2113,6 3 61,-4-4-2005</inkml:trace>
  <inkml:trace contextRef="#ctx1" brushRef="#br2" timeOffset="0.99">6201 5109 3332,'0'0'6669,"0"0"-4621,0 0-1036,0 0-236,0 0 176,0 0 192,0 0 13,0 0-193,0 0-236,0 0-172,0 0-104,6 0-232,-6-2 0,12-2 172,-9 3 120,15-1 8,-10 0 28,9-3-76,-3 3-132,-3-1-148,0-1-112,2 2-80,-1-1-72,-12 3-36,10-1-36,-3 1-76,-4-2-120,-3 2-300,0-4-212,0 4-248,0 0-1092,0 0-2201,0 0-2631</inkml:trace>
  <inkml:trace contextRef="#ctx1" brushRef="#br2" timeOffset="0.99">5926 4179 3676,'0'0'472,"0"0"1337,0 0-337,0 0-240,0 0-196,0 0-16,0 0 8,0 0-92,0 0-180,0 0-196,0 0-120,0 0-72,0 0-40,0 0-12,0 0 12,0 0-28,0 0-8,0 0-43,0 0-85,0 0-76,0 0-28,0 0 4,0 0-4,0 0 16,0 0-12,0 0-4,0 0-48,0 0-12,0 0-4,0 0-4,0 0 8,0 0 0,0 2 88,5 4 72,-5-5-24,0 1 100,0 5 60,0-2 112,7 1-40,-7 4-144,0-5-64,0 2-16,3 2 16,-3 1-48,0-5 48,0 2-160,7 2 132,-7 2 88,0-2-60,0-3 0,0 2-148,3 0 96,-3-4-96,0 3 84,0 0 8,0-2-100,0 2-4,0-4 8,7 3-8,-7-3 12,0 0-8,0 1-4,0-1-68,0 0 64,0 3 0,0-5 0,0 1 4,0 0 0,0 2-4,0-3-4,0 1 8,0 1 28,0-1-28,0 0 0,0 1 8,0-1 40,0-1-48,0 1-72,0 2 68,0-2 4,4-1-12,-4 1-40,0 2 48,0-1-4,0 0-32,0-1 32,0 3-52,0-3-24,0-1 84,0 5 8,4-4 48,-4 1-52,0 4 0,0-4 48,0 1-44,0-1-8,0 0 72,0 3-68,0-4 4,0 2-8,0-1 0,0 0 0,0-3 8,0 5-8,0-3 0,0 3 0,0-5 8,0 2-8,0 3 0,0-3 0,0-2 0,0 4-4,0-1 4,0-2-4,0 1 4,0 1 0,0 1-4,0-1 0,0-1 4,0 0 8,0 3 44,0-3 16,0-1-68,0 2-8,0 2 8,0-5 4,0 1-4,0-1-68,0 3 68,0-1 0,0-2 60,0 5-48,0-5-4,0 0-8,0 2-4,0-2 0,0 0 4,0 0 4,0 2 4,0-2-4,0 5 0,0-5 0,0 2 0,0-2 4,0 1-4,0 2 44,0-3-48,0 3-8,0-1 0,0-2 0,0 1-36,0-1 44,0 3 8,0-3-8,0 2 0,0-2 0,0 2 0,0 1 4,0-3-4,0 2 12,0-2 0,0 0-4,0 0-8,0 0 0,0 0-8,0 2 0,0-2-4,0 1 0,0 3-36,0-4 40,0 2 0,0-1 0,0 2 0,0-1 4,0 1 8,0-2-4,0 2 8,0-1 0,0 0 4,0 1-8,0-1 8,0 0 0,0-2-4,0 5 40,0-3-44,0-1-4,0 2-4,0 2-80,0-4 84,0 2 28,0-1-28,0 3-48,0-3 48,0 0 60,0 3-48,0-3 0,0 2-8,0-2 0,0 1 8,0-1 0,0 0-12,0-2 0,0 2 0,0-2 0,0 2 4,0 1 4,0-3 0,0 0-4,0 2 0,0-2 4,0 0-4,0 2 4,0-2-8,0 1 8,0 3 0,0-2-8,0-2 0,0 0-8,0 2 0,0 0-40,0-2 48,0 5 0,0-5-4,0 2-4,0-2-4,0 2 8,0 0 4,0-2 8,0 4 0,0-3 4,0-1 36,0 0-40,0 2 4,0-2-4,0 0-8,0 0 0,0 2 4,0-1 4,0 3-8,0-4 0,0 2 4,-4-2 0,4 2-4,0 0-16,0 3 12,0-3 4,0-2 0,0 2 0,0 0 12,-4 2-8,4-3 0,0 1 0,0-2 8,0 0-8,0 0 4,0 2 40,0-2-44,0 0-4,0 0 0,0 0 0,0 0 4,0 0 0,0 0 0,0 3-4,0-3-12,0 0-36,0 0 36,0 0-52,0 0 52,0 2-48,0-2 12,0 0 36,0 2-48,0-2 56,0 0 0,0 3-4,0-3 0,0 0-44,0 1 48,0 1 4,0 1 8,0-3-4,0 0 48,0 2-48,0-2 0,0 0-4,0 0 4,0 2 0,0-2 0,0 0-4,0 0-4,0 2-4,0-2-44,0 0 40,0 0 0,0 4 4,0-3-4,0-1 0,0 0 0,0 0 8,0 0-4,0 0-40,0 0 40,0 0-4,0 2 0,0-2-36,0 0 44,0 0-4,0 0 0,0 2 8,0-2 0,0 0 0,0 0 4,0 3-4,0-3 4,0 0 4,0 0 0,0 0 0,0 2-4,0-2 4,0 0 40,0 0-40,0 0 0,0 0 40,0 0-48,0 0 0,0 0-4,0 0-8,0 0-48,0 0 12,0 0-4,0 0-8,0 0 0,0 0 48,0 0 4,0 0 0,0 0-4,0 0 0,0 0 0,0 0 4,0 0 4,0 0 0,0 0 0,0 0-72,0 0 76,0 0-4,0 0-4,0 0 4,0 0-4,0 0 4,0 0 0,0 0 0,0 0-4,0 0 8,0 0-4,0 0-4,0 0-4,0 0-36,0 0 36,0 0 0,0 0 0,0 0-4,0 0 12,0 0-8,0 0-48,0 0 56,0 0-8,0 0 4,0 0-4,0 0 0,0 0 0,0 0 0,0 0-36,0 0 32,0 0 16,0 0 0,0 0 12,0 0 48,0 0-52,0 0-8,0 0 0,0 0 4,0 0 0,0 0 4,0 0-4,0 0 8,0 0 0,0 0-4,0 0-4,0 0 0,0 0-4,0 0-4,0 0-8,0 0-36,0 0 0,0 0 36,0 0-52,0 0 4,0 0 12,0 0-16,0 0 16,0 0-12,0 0 48,0 0 0,0 0 4,0 0 0,0 0 8,0 0 8,0 0 40,0 0 0,0 0 0,0 0 4,0 0-4,0 0-36,0 0 60,0 0-60,0 0 40,0 0-40,0 0-4,0 0-8,0 0 0,0 0-8,0-2-4,0 2-40,0 0 44,0 0 4,0 0-8,0 0-36,0 0 40,0 0-52,0 0 48,0 0-52,0 0 52,0 0-48,0 0 12,0 0-4,0 0 4,0 0 36,0 0 4,0 0 0,0 0 4,0 0 0,0 0 0,0 0-8,0 0-76,0 0 80,0 0-40,0 0-12,0 0 8,0 0 4,0 0 0,0 0 36,0 0-52,0 0 56,0 0 4,0 0-4,0 0 8,0 0 0,0 0 4,0 0 0,0 0 8,0 0-4,0 0-4,0 0-4,0 0-4,0 0 0,0 0-4,0 0 0,0 0-4,0 0 0,0 0 0,4 0 0,-4 0 8,0 0 0,0 0 4,0 0 48,0 0-36,0 0-4,0 0 0,0 0-4,0 0-4,0 0 8,0 0-8,0 0 0,0 0 4,0 0 8,0 0 0,0 0 0,0 0 36,4 0-40,-4 0-4,0 0 4,0 0-4,0 0-4,0 0 0,0 0 0,0 0-4,0 0 0,0 0 4,0 0 8,0 2-4,0-2 4,0 0 44,0 0-44,0 0-4,0 0 4,0 0 0,0 0 40,0 0-40,0 0 0,0 0 80,0 0-44,0 0-44,0 0 0,0 0 0,0 0 0,0 0 12,0 0 48,0 0-48,0 0 52,7 0-56,-7 0 40,0 2-48,0-2-4,4 0-4,-4 0-4,0 0-24,0 0 36,0 0 60,0 0 0,0 0-48,6 0 40,-6 0-40,0 0 48,4 0-52,-4 0 40,0 0 0,0 0-48,0 0 4,0 0 0,0 0 8,0 0-4,7 0 0,-7 0-8,0 0 4,3 0-4,-3 0-4,0 0 4,0 0 4,0 0 8,0 0 0,0 0 36,0 3 0,8-3-44,-8 0 4,0 0-4,0 0 60,4 0-52,-4 0 48,0 0-12,0 0-36,7 0-4,-7 0 40,0 0-36,3 0 48,-3 0-56,0 0 0,7 0-4,-7 0 0,0 0 0,0 0 0,3 0 8,2 0 52,-5 1-48,0-1 72,0 0-76,0 0 44,7 0-40,-4 0 0,-3 0 0,0 0 60,0 0-64,0 0-4,7 0 0,-7 0 8,4 0-4,-4 0 40,0 0-44,0 0 4,7 0 44,-4 0-52,-3-1 0,0 1 8,0 0-8,0 0 0,8 0-4,-8 0-8,0 0-52,4 0 4,-4 0 60,0 0 0,0 0 4,6 0 4,-6 0 4,0 0 36,4 0 16,-4 0-56,0 0 0,0 0 0,7 0 40,-7 0-44,0 0-4,0 0 0,0 1 0,3-1 4,-3 0 0,0 0 4,0 0-8,0 0 0,0 0 0,0 0 4,0 0 0,0 0 4,4 2 40,-4-2-44,8 0 8,-8 0-8,3 0 4,-3 3-4,0-3-4,0 0 0,0 0 8,0 0 68,7 0-64,-4 0 84,-3 0-72,0 0-24,0 0 0,0 3 8,7-3 52,-7 0-56,4 0 0,-4 0 0,0 0 8,8 0 64,-8 0-76,0 0-52,3 0 0,-3 0 40,0 0 4,0 0-40,0 0 40,0 0 4,0 0-4,7 0 4,-7 0 4,0 0 0,0 0 12,0 0-4,0 0 36,4 0-40,-4 0 80,0 0-84,7 0 0,-7 0 0,0 0 60,3 0-48,-3 0-12,0 0 92,7 0-92,-7 0-72,4 0 72,-4-3 0,4 3 0,-4 0-92,0 0 28,0 0 52,0 0-36,0 0 40,0 0-4,7 0 12,-4 0 0,-3 3 40,0-3-40,0 0 0,7 0 92,-3 0-88,-4 0 8,0 0-4,0 0-8,6 0 60,-6 0-4,0 0-56,5 0 0,-5 0 52,0 0-52,0 0 0,7 0 0,-7 0 0,0 0 0,0 0 0,0 0 4,3 0-4,-3 0 0,0 0 36,7-3-32,-7 3-4,0 0-4,4 0 4,-4 0 0,0-3 8,0 3 92,7-2-92,-7 2-8,0 0-4,0 0 4,0 0-4,0 0-4,3 0 8,-3 0-4,5 0-72,-5-1 76,0 1-4,0 0-72,0 0-8,0 0 80,7 0 4,-4 0 0,-3 0 8,0 0-8,10 0-12,-10 0 12,7 0 4,-3 0 4,-4-3 4,8 3 0,-5 0-4,4 0 52,-3 0-56,2-2 0,-2 2 4,-1 0 4,-3-2 36,0 2-48,8-3 12,-4 3-8,-4 0 4,0 0 0,0 0-8,0-2 0,0 2 0,0 0-4,0 0 4,0 0 0,7 0 0,-7 0-8,0 0 0,3 0 0,-3 0 4,0 0 4,10 0 48,-10 0-48,9 0 0,-6-2 0,4 2 4,-4-1 72,4-3-72,-3 4 0,-1-2 44,9 2-40,-12-2-4,10 2-4,-10 0 0,7 0 4,-4-2-4,-3 2 0,7 0 0,-2 0 0,-5 0 4,7 0 8,-7 0 60,3 0-32,-3 0-40,0 0-12,0 0 0,0 0 0,0 0 0,0 0 0,7 0 0,-7 0-36,0 0 44,0 0 4,3 0 0,-3 0 128,7 0-16,-3 0-104,0 0 4,-4 0 84,11 0-48,-11 0-36,7-3-12,-4 1 0,4 1 0,-7 1 0,3-3 4,5 3-4,-8 0 8,0 0-8,4 0-4,-4 0 4,0 0 4,0 0 8,0 0-4,0 0 0,0 0-4,0 0-4,0 0 0,0 0-48,0 0-24,0 0-36,0 0-4,0 0 64,0 0 48,0 0 0,0 0 4,0 0 4,0 0 0,0 0 4,0 0 36,7 0-40,-7 0 4,0 0 0,0 0 52,0 0-64,0 0-4,0 0-4,0 0-4,0 0 0,0 3 4,3-3 8,-3 0 60,0 0-60,0 1-64,7-1-20,-7 2 80,0 1 0,4-3 4,0 2 24,-4-2 40,0 0-64,0 2-124,7-2 52,-7 0 12,3 2 60,-3-2 8,0 4 124,0-3-60,7-1-64,-7 0-8,0 0 4,4 0 4,-4 0 44,0 0-4,0 0-40,0 0 40,0 0 12,0 0 12,0 0-24,0 0-36,0 0-4,0 0-4,0 0-4,0 0-4,0 0-8,0 0 0,0 0-48,0 0 52,0 0 4,0 0 0,0 0-8,0 0 4,0 0 4,0 0 4,0 0 8,0 0 0,0 0 40,0 0-36,0 0 36,0 0-40,0 0 80,0 0-76,0 0 48,0 0 12,0 0-12,0 0-52,0 0 40,0 0-40,0 0-8,0 0 0,0 0 0,0 0 0,0 0 0,0 0 8,0 0 0,0 0 0,0 0 40,0 0-40,0 0 4,0 0 0,0 0 40,0 0-52,0 0-8,0-1-44,0-3 40,-4 2-56,4 0 64,0 0-4,0-1-36,0 0 44,-7 0 8,7 3 4,0-2 36,0 0-40,0-1 4,0 1-4,0 0-4,0 1 0,0-5-4,0 4-8,0 0 4,0-5 0,0 5-8,0-5 4,0 5 8,0-5 0,-3 3 4,3-1 0,0 1 44,0 2 0,-7-4 28,7 3-28,0-2-40,0 1-4,0 2 8,0-5 0,0 3 0,0-2-8,0 3-4,0-4-8,-4 2-40,4-1 0,0 2 44,0-2 4,0 3 0,0-4-148,0 2 88,-4-1 0,4 2 56,0-3-44,0 5 40,0 0 8,0-3-4,0 0-44,0 4 44,0-1 0,0-4-8,0 5-36,0-1 40,0-3-56,0 3-8,0 0 64,4-3-40,-4 0 36,0 4 8,4-1-8,-4-4 4,0 5-4,0-1-36,0-3 48,0 3-8,0-3 4,0 1 4,0 1-4,0 1 4,0-2 4,0 1 4,0 2 4,0-5 60,0 3-72,0 1-12,0-3 12,0 3-12,0-1 4,0 0-52,0-3 12,7 5-12,-7-1 8,0-4 44,0 3 0,0 0 4,0 1 0,0-3-4,0 3 4,0-3-4,0 2 8,0 1-12,0-4-52,0 3 56,0 0 4,0-1-56,-7 1 60,7 1 4,0-3-4,0 2-60,0 1-52,0-4 72,0 3 40,0 0 0,0 1 4,0 0 4,0-1 0,0 1 0,0 1 68,0-3-68,0 2-8,0 0 8,0 1 40,0-5-40,0 5-8,0-1-72,0-3 68,0 3-4,0-1 0,0 1-68,0-3 28,0 1 0,0 3 36,0-5-84,0 5 88,0-1 8,0-4 0,0 5-4,0-2-4,0 1 0,7-3 4,-7 3 4,0 0 4,0 2-4,0-5 0,0 3-64,0-2-20,0 2 84,0-1 0,0-1 8,0 4-4,0-2 0,0-3-4,0 3-48,0 0-48,0 1 44,0-5-20,0 5-24,0-2 8,0 1 16,0-2 0,3 1 64,-3 1 4,0 0-4,0-3-56,0 3 64,0 1 4,0-3 4,0 0-8,0 2-8,0 0-68,0-5-44,0 5-52,0-3 76,0 3 96,0 0-4,0 1-108,0-3 64,0 2 48,0 0 0,0 0 4,0 2 0,0-2-4,0-2-4,0 1-132,0 1 128,0-3-88,7 1-16,-7 3 40,0-5 64,0 2 0,0 4 4,0-5 0,0 4-4,0-2-44,0 1 40,0-3-60,0 3 12,0 0 60,0 2 72,0-3-72,0 1 4,0 0-8,0 0-40,0 0 44,0 0 44,0-2-44,-7 1-4,7 1 4,0-3 12,0 3 112,0 2-52,0-2-60,0 2-4,0-3-8,0 1 0,0 0 0,0 2 0,0-2 48,0 2-36,0-2 64,0 2-76,0-2-56,0-3-4,0 5 60,0-2 0,0 2-4,0-2-56,0 0-12,0-1 20,0 1 52,0 2 8,0-2 4,0 2-12,0-3-8,0 3 8,0-2 4,0 0-4,0 0-4,0 2 0,0-2-4,0 0-76,0-1 72,0 0-52,0 2 64,0 1-8,0 0 0,0-2-40,0 2 36,0-5 8,0 5-44,0-2 48,0 2 0,0 0 0,0 0 8,0-2 40,0 2-36,0 0 36,0 0-40,0 0 4,0-3-12,0 3-52,0-2-40,0 0 92,0 2 4,0-2 0,0 2 4,0-2-8,0 2 0,0 0 8,0-2 4,0 2 0,0-3-4,0 3 4,0-3-4,0 3 0,0 0 0,0 0 0,0 0-4,0 0-4,0 0-4,0-1-8,0 1 0,0 0-100,0-2 16,0 2 92,0 0-4,0-5-56,0 5-8,0-4-112,0 4-28,0-3 212,0-1 4,0 1 84,0 3-40,0 0-36,0-1 0,0 1 64,0 0-64,0 0 48,0 0-48,0 0-12,0 0-8,0 0-40,0 0-12,0 0 48,0 0-40,0 0 44,0 0-64,0 0 8,0 0 16,0 0-28,0 0 64,0 0 0,0 0 12,0 0-8,-3 0-4,3 1-48,0-1-4,0 0 28,0 0 36,-7 0 60,7 0-60,0 3 0,0-3 48,0 0-36,0 0 72,0 3 28,0-3-36,0 1 8,0-1-8,-4 0-28,4 0 16,0 0 8,-4 0 40,4 3-28,0-3-16,-7 0-68,7 0 0,-3 0 36,3 0 48,0 0-84,-7 0-4,7 0-56,-4 2-28,-4 0-72,8-2 160,-3 5 64,-4-5-64,7 2-28,-3-1 28,-4-1 144,7 6-36,-11-6-104,11 2 116,0-2-24,-4 0-96,0 2 8,4-2 36,-7 0 40,7 0-84,-3 2 4,3-2 88,0 0 4,0 0-36,-7 0-60,7 0-52,0 0-20,-3 0 72,3 0 72,0 0-60,-7 2-12,7-2-40,-5 2-84,-2-2 4,7 0 120,-3 3 144,-4-1-144,7-2-120,-10 2 120,10 3-8,-12-3 8,9-2 0,-1 1 132,-3 2-80,4 0 8,3-3 52,-7 0-28,4 2 12,3-2 4,0 0 8,-9 0 4,9 0-64,0 0-40,0 0 40,0 2-48,-3-2-4,-4 0-56,7 0-48,0 2-128,-3 0 236,-4 0 4,7-2-4,-4 3-4,-4-3-128,8 2 132,-7 0 72,7 1-68,-6-1-4,2-2 124,4 2-76,-7-2 12,7 0-48,-3 0 124,3 0-4,-8 0-36,8 0-92,0 0 52,0 0 28,0 0 4,0 0-88,0 0-8,-4 0-56,4 0-8,-7 0 12,7 0 12,0 0-40,0 0-44,0 2 60,0-2-4,-3 0 28,-4 0 48,7 2 4,0-2 44,-10 3-36,10-3-4,0 0 164,-8 0 36,8 0-208,-7 0-24,3 0 24,-3 0 72,4 0-72,3 0 12,-7 0 0,7 0-12,-5 0-96,-1 0-40,6 0 128,0 0 8,-11 0-132,11 0 132,0 0 0,0 0-12,0 0-64,-3 0 28,-4 0-24,7 2 72,0-2 0,0 0 12,0 0 36,-4 0-40,4 0 40,-4 2 4,4-2-16,-7 0-36,7 0 0,-3 0 108,3 0 76,-7 0-112,7 2-72,-4-2-12,4 0-132,-7 0 68,7 0 76,-3 0 0,3 2-12,-8-2-196,8 2 76,-4-2 132,-3 3-52,7-3-104,-3 0 152,-4 2 4,7-2 0,0 2-56,-3-2 56,-5 0 112,8 0 24,0 0-40,0 0 52,0 0-4,0 0 16,-4 0 12,4 0-40,0 0-72,0 0-52,0 0 56,0 0-56,-3 0-8,3 0 0,-7-2-64,7 2 52,0 0-84,-4 0 36,4 0 52,-6 0 0,6-2-44,-4 2-20,4 0-24,0 0-136,-8 0 184,8 0 48,0 0 92,0 0-92,-3 0-48,3 0 0,-7 0 44,7 0 4,0 0 0,0 0-52,-4 0 52,4 0 172,-7 0-12,7 0-112,0 0-36,0 0-12,0 0-4,-3 0 4,3 0 8,-7 0 0,7 0-4,0 0-4,0 0 0,0 0-12,0 0 12,0 0 60,0 0-48,0 0 0,-5 0 0,5-3-12,-3 3 0,3 0 0,0 0 0,0-2-4,0 2-56,-7 0 60,7 0-4,0 0-8,0 0 0,0 0-108,0 0 68,0 0 40,0 0-84,0 0 84,-3 0 4,3 0-4,0 0-60,-7 0-52,7 0-96,0 0 184,-4 0 36,4 0 104,0 0-100,-8 0-4,8 0 12,0 0-4,0 0-4,0 0 84,0 0-84,0 0 4,-3 0 40,3-2-36,0 2 36,0 0 4,0 0-52,0 0-4,0 0-4,0 0-8,0 0 8,0 0 0,0 0 4,0 0-8,0 0 0,0 0-36,-7 0 48,7 0 8,0 0 40,0 0 4,0 0-4,0 0 0,0 0-44,0 0 0,0 0 0,0 0-4,0 0 0,0 0 4,0 0 0,0 0 4,0 0 4,0 0 36,0 0-36,0 0-4,0 0 0,0 0 0,0 0-4,0 0-4,0 0 0,0 0 0,0 0-4,0 0-8,0 0 0,0 0-36,0 0 40,0 0-40,0 0 36,0-2 0,0 2 0,0 0-36,0 0-4,-4 0-204,4-2-72,-6 2 180,6 0 140,0 0 4,0 0 4,0 0 4,0 0 4,0 0 4,0 0-4,0 0-8,0 0-8,0 0-52,0 0-16,0 0-8,0 0 8,0 0 4,0 0-4,0 0 28,0 0 36,0 0-36,0 0 44,0 0 4,0 0-8,0 0 8,0 0 48,0 0 0,0 0 28,0 0-4,0 0-60,0 0 0,0 0-4,0 0-4,0 0-4,0 0 0,0 0-12,0 0-60,0 0-16,0 0 16,0 0-4,0 0-20,0 0-52,-4 0-36,4 0 24,0 0 72,-7 0 12,7 0 64,0 0 12,0 0 72,0 0 12,0 0-8,0 0-16,0 0-8,0 0-4,0 0-40,0 0 56,0 0-16,0 0 12,0 0-52,0 0-8,0 0 0,0 0-48,0 0 0,0 0-64,0 0 0,0 0 0,0 0 28,0 0-4,0 0 76,0 0 4,0 0 8,0 0 76,0 0 8,0 0 16,0 0-28,0 0-20,0 0 8,0 0-48,0 0 40,0 0-48,0 0 4,0 0-8,0 0-8,0 0-56,0 0-8,0 0-4,0 0-24,0 0-20,0 0-4,0 0 12,0 0-36,0 0 0,0 0 36,0 0 0,0 0 36,0 0 76,0 0 0,-4 0 64,4 0-4,0 0-48,0 0 0,0 0-8,0 0-4,0 0 0,0 0-8,0 0-4,0 0-48,0 0-16,0 0 4,0 0-16,0 0-36,0 0 12,0 0 24,0 0 0,0 0 24,0 0 16,-4 0 36,4 0-40,0 0 40,0 0-60,0 0 60,0 0-36,0 0 0,0 0-16,0 0-13,0 0 29,0 0-8,0 0-32,0 0-36,0 0-28,0 0 16,0 0 36,0 0-4,0 0-8,0 0-12,0 0 20,0 0 4,0 0 0,0 0-52,0 0-76,0 0-164,0 0-244,0 0-128,0 0-184,0 0-340,0 0-832,0-2-596,0 2-153,0-3 261,0 8 2372</inkml:trace>
  <inkml:trace contextRef="#ctx1" brushRef="#br2" timeOffset="0.99">1966 4571 1068,'0'0'6901,"0"0"-4285,0 0-1024,0 0-632,0 0-272,0 0-92,0 0-40,0 0-100,0 0 208,0 0 565,14 46 227,-7-20-336,-4 0-328,9 9-160,-5-3-24,3 3-172,-6 1-108,6-3-120,-2-4-64,-1-3-48,0-4 60,-4-3-84,4-7 64,-4-3-16,-3-4 0,0-3 84,0-2 220,0-2 276,0-3-124,0-4-68,0-1-100,0-5-264,0-8-84,-3-3-12,-4 1 0,-3-3-40,6-3-8,-7-1-4,1-1-92,-4-3-60,2 1 60,-5-3-108,3 0 12,3-1 72,0-3-136,1 2 40,-1-3 132,0 5 72,1 5-96,6 6 108,1 3-48,3 5-72,0 3 60,0 0-72,3 5 124,-3 0-124,11 0-28,-8 2-8,8 0 36,0 2-24,-4 1-12,7 4-40,-3-2 28,3 4 0,-4 0 44,9 1 4,-9 4 60,4-1-12,1 5-60,2 3 84,-2-2 60,2 8 52,-2 1 20,-1 0 24,-4 5-36,9 0 108,-9 3-84,-7 3-8,4-6 80,1 0-96,-8-5 48,0 1 24,0-2 4,0-3 32,-8 1 48,1-2 60,-3-3-44,0 2 56,-2-1-108,2-3-84,-7-1 24,5-1-108,-5 2 36,5-5-44,2 1-4,0-4-60,10 2-84,0-1-84,0-2-84,0 0-184,0 0-180,0 0-244,7 0-864,-4 0-2044,7-2-1145,-1-1-3528</inkml:trace>
  <inkml:trace contextRef="#ctx1" brushRef="#br3" timeOffset="0.99">8993 6106 1172,'0'0'5433,"0"0"-3925,0 0-716,0 0-276,0 0 232,0 0 232,0 0-28,0 0-132,0 0-144,0 0-144,0 3-124,0-3-120,0 0-36,0 0 16,0 0-92,0-3-40,0 3 16,0-1-16,0-5-36,0 4-36,0 1 12,-3-1 40,-4-1-3,7-1 51,0 1 36,-7 1 12,-1 0 24,5-3-52,-4 5 16,3-1 0,-3-1-16,4-2 40,-4 4-64,-5 0 12,12 0 12,-10 0 0,0 0 12,6 4-12,-7-2-60,7-1-12,-6 4-52,3-1-16,4 1-44,-5 2-4,-3-4-4,1 4-4,10 0-36,-7-2 40,-1 2-4,5-2-36,3 2 32,-7 0-32,7-2 48,-4 2 0,4-3 0,0 4 48,0-3 28,0 2 20,0-4 4,0 5-16,0-3-8,4-2 20,-4 4 28,7-2-16,-4-3 16,5 5-40,-1-5 12,3-1-20,-3 5-4,5-5 12,-9-1-32,8 0-40,-1 0 0,5 0 36,-8 0-44,3 0-4,-7 0-4,9 0-8,-5 0 8,-4-1-4,4 1 0,-7-2 0,4-2 8,3 3 0,-4-1 0,-3 0-8,8-3-92,-5 0-8,1-1 48,-4 2 8,7-5 4,-4 2-36,-3 0-28,11-1-20,-11-1-16,8 0 0,-8 0-36,3 3-12,-3-1 52,0 0 20,0 2 24,0-1 40,0 3 52,0 2-4,0-5 4,0 4 0,0 1-44,-3 1-44,3-2 8,0-1-8,-8 1 20,8 0-32,0-1 44,0 3 56,-4-2 4,4 2 4,-7-5 48,7 5 4,0 0 8,0 0 4,0 0-4,0 0 0,0 0-8,0 0-40,0 0-4,0 0-8,0 0 0,0 0 12,0 3-4,0-1 0,0 0 4,0-2-4,-3 3 4,3-3 36,0 2 4,0-2-4,0 2 0,0-2-36,-7 3 40,7-3-44,0 0 4,0 0 72,0 0 16,0 0-4,0 0-20,0 0-16,0 0-48,0 0 76,0 0-16,0 0-24,0 0-40,0 0-4,0 0 4,0 0 0,0 2 92,7-2-16,-7 1 28,0 1 8,3 4 16,-3-2-16,0 0-8,0 1 8,0 4 4,0-2 8,7-1 64,-3 3 264,-4 0-80,0 0-152,8-3-20,-8 3-40,3-2 0,4 2-8,-7-5-40,3 5 0,4-7-48,-3 5 12,4-5-32,-5 3-4,1-2-36,3 0 60,-4 2-24,7-4-40,-2-1 40,-4 3-36,3-3 0,3 0 36,-6 0-48,2 0-4,-6 0-68,8 0 72,-8 0-12,0 0-60,0 0-24,7 0-52,-7 0-92,0 0-76,0 0-60,0 0-132,0 0-124,0-3-160,-7 2-284,7 1-652,0-5-789,-3 2-1739,-2 3-2245</inkml:trace>
  <inkml:trace contextRef="#ctx1" brushRef="#br3" timeOffset="0.99">7333 5894 716,'0'0'888,"0"0"-64,0 0-136,0 0-688,0 0-336,0 0 336,0 0 532,0 0 1448,0 0-323,0 0-425,0 0-312,0 0-156,0 0 0,0 0 84,-7 0 64,7 0-44,0 0-40,0 2-96,0-2-124,0 0-84,0 0-55,0 0-69,0 0-52,0 0-12,0 0 0,0 0-40,0 0-12,0 0 0,0 0-12,0 0-16,0 0 4,0 0-16,0 0 12,0 0-24,0 0-24,0 0-72,0 0-64,0 0-60,0 0 36,0 0-48,7-2-4,-7-1-8,0 3-36,0 0 0,4-2-28,-4 2-32,8-2 48,-8 2-16,3-1 64,4 1-48,-7-4 12,4 2 40,-4 2 0,10 0-44,-7 0-44,-3 0 92,8 0-8,-4 0-48,-4 0 52,7 2 8,-4 2 12,-3-3-12,0 1 12,7-2-12,-3 2 60,2-2 88,-6 5-64,5-5-84,2 2 0,-4-2 92,4 0-16,-3 0-68,-1 0 52,4 0 0,-2 0-52,2 0 68,-4 0-68,4 0-8,-4 0-4,4 0-8,-3 0-64,4 0 76,-5 0-48,4 3 44,-4-3-8,1 1-32,3 2 40,-4-1-4,5-2 8,-4 2 12,3-2 72,-4 2-80,4-2 0,-4 0 0,5 2-4,-4-2 4,-4 0 44,7 4-32,-4-4 56,1 0-68,-4 1 44,7-1-48,-4 0 8,-3 0-4,8 0 4,-4 0-4,-4 2 4,6-2-8,-2 0 4,-4 0 0,7 2 4,-4-2-8,-3 3 12,8-1 0,-4-2 36,3 2-32,-4-2-4,0 3-4,8-3 52,-11 1-12,11-1 0,-4 3-48,-3-3 0,3 0 12,-4 0 0,8 0 0,-4 0 36,-3 0-48,6 0-8,-6 0 0,7 0 8,-4 0 4,-4-3 0,4 3-4,4 0 16,-8 0 32,5 0-40,-4-1-4,6 1-4,-7 0 0,4 0 8,-3 0 0,4 0-8,-5 0 0,4 0-4,-3 0 0,2 0 0,-2 0 0,4-3 0,-5 3-4,4 0-44,0 0 52,-7 0 0,7 0 0,-4-2 0,9 2 0,-12-2-4,10-1-8,-10 3 4,7-2 8,4 2 0,-7 0 0,3 0 8,0-2 4,0 2 0,-4-1 0,9 1-4,-12-4 4,10 4-4,-3-2 0,-4 2-8,4 0 4,-3 0 0,7 0 4,-4-2-8,0 2-8,0 0 4,-4 0 0,9 0 0,-5 0 4,-4 0 0,8 0 0,0 0 4,-4-2-4,0 2 8,3-2 4,2-1 0,-5 2-8,3 1 0,1-3-4,0 3 0,-4-2 0,3 0 0,1-1 0,0 1 8,-1 2 0,2-2 0,-2 1 40,0-3-40,1 2 40,0 0-36,-1 2-4,1-2-4,0 0 4,-4-1 4,3 2 40,1-2-48,0 3-4,0 0-4,-1-2-4,1 0-4,0-1-4,-1 3 8,2-2-4,-2 2 8,0 0-8,1 0 4,0-2 4,-4 2 0,3 0-4,2 0 4,-2 0-4,-3 0-4,3 0-36,2 0 44,-5 0 4,3 0-4,0-1 4,2 1 0,-5 0 4,3-4-4,2 2 0,-5 2 8,3-2 4,0 2 0,2 0 0,-2-2 36,8 2 4,-7 0-44,-4-2 4,3 2 0,8-3 36,-7 3 0,-1-1-44,5 1 0,-1 0 0,-3-3 0,0 3 0,-1 0 0,0-2 4,5 2 4,-4-5 36,-1 5-44,8-2-4,-7 0 0,4-1 8,-2 1-4,-2 0 4,0 0 4,6 2-8,-6 0 4,-3-2 0,9 2 0,-2 0 4,-5 0 0,1 0 40,-1 0-44,5 0 0,-5 0-4,1 0 0,0 0 0,-1 0 0,1 0 0,4 0 4,-5 0 0,0 0-8,2 0 4,5 0 0,-7 0 0,-2 0-4,10 0-4,-7 0 4,0 0 4,-1 0-4,5 0 0,-5 0 4,0 0 0,1 0 4,0 0 0,0 0-4,-1 0 4,1 0-4,-4 0 4,4 0 0,-1 0-4,2 0-4,-2 0-4,0 0 4,5 0-8,-5 0 4,1 0-4,-3 0 0,2 0-4,1 0 4,-1 0-36,-2 0 44,2 0 0,1 0 4,0 0 4,-4 0 0,3 0-4,1 0-4,-3 0 0,2 0-8,0 0 0,-3 0 0,5 0 8,-2 0 0,-6 0 0,9 0 0,-1 0 8,-2 0 4,1 0-4,-3 0 4,2 0-8,0 0 4,1 0-4,-3 0 0,2 0 0,0 0-4,-3 0 0,5 0 0,-9 0 0,7 0 0,-3 0-4,1 0 0,3 0 4,-4 0 0,-4 0-4,9 0 0,-6 0 4,5 0 0,-8 0-4,12 0 4,-8 2 0,-3-2 0,6 0-8,0 0 0,-2 0 4,3 0 0,-1 0 4,-3 0 0,4 0 0,0 0 0,-1 0-4,-2 0 4,2 0-8,1 0 0,-1 0 8,-2 0-8,2 0 0,1 2 0,0-2 0,-4 0 0,3 2 0,1 0-4,-3-2-4,2 0 4,-3 3 8,3-3 0,-6 2 0,7-2-4,0 0 0,-1 2 0,2-2 0,-2 0 0,-7 2 4,8-2 4,0 3-4,-1-3-4,-3 0-4,0 2 4,5-2 0,-2 0-40,-3 0 40,-4 0-52,4 3 52,5-3-4,-9 1 0,4-1-36,0 0 44,0 3-8,-2-3 12,1 2 8,-2-2-8,6 0 4,-10 0 0,12 2 4,-5-2 0,-4 0-8,4 0 0,-7 0-4,3 0 4,4 2 0,1-2-4,-8 0 4,7 0-8,-3 2-56,-4-2 56,0 0-40,10 4 48,-10-4 0,7 0 0,-7 1-4,3-1 4,5 0 4,-4 0-4,-4 0 4,7 0 4,-4 0 0,-3 0 0,7 0 0,-7 0 0,3 2-4,1-2 0,-4 0 0,8 0 0,-5 0 4,-3 0-8,0 2 0,7-2 0,-3 0 0,-4 3 0,0-1-4,7-2-4,-7 2-4,3-2 0,5 0 0,-8 3 0,4-3 0,2 0 8,-6 0-4,4 0 4,-4 1 4,7-1 0,-4 0 4,1 0 0,-4 0 4,11 0 0,-11 0 0,7 0 0,-3 0 4,-4 0-8,10 0-4,-10 0-8,0 0 0,7 0 0,-7 0 0,4 0 0,-4 0-4,0 0-60,0 0 60,0 0-36,0 0-4,0 0 40,0 0-48,0 0 48,0 0 0,0 3 4,0-3-52,0 0 0,0 0-40,0 0 4,0 0-16,0 0-8,0 0 108,0 0 0,7 0 12,-7 0 8,0 0 52,0 0 0,0 0-48,4 0 40,-4 0-44,0 0 0,0 0 4,0 0 0,0 0-8,7 0-4,-7 0-4,0 0-8,0 0 0,0-3 0,0 3-40,0 0 44,0 0 0,3 0 4,-3 0 4,0 0 8,0 0 0,0 0 0,0 0 4,0 0 40,0 0-4,0 0-44,0 0-4,-3 0-84,3 0-40,0 0-8,0 0-64,-7 3-64,7-3-120,0 0-268,0 0-416,-4 0-797,4-3-2095,0 2-2605,14 2 1169</inkml:trace>
  <inkml:trace contextRef="#ctx1" brushRef="#br3" timeOffset="0.99">7401 9057 1748,'0'0'5745,"0"0"-3193,0 0-1196,0 0-688,0 0-120,0 0 104,0 0-4,0 0-64,0 0-116,0 0-216,0 2-112,0-2-64,0 0-16,0 0 68,4 0 48,-4 2 36,0-2 56,0 2 33,0 3 47,6-3 76,-6 1-16,0 4-12,0 3-48,5-1-68,-5 0-108,0 2-24,7 0-36,-7 0-40,0-5 4,0 6-72,0-6-4,3 4-12,-3-4-40,0 0 40,0-1 4,0-1-4,0-2-36,0 1 36,0-1 4,0-2 0,0 0 8,0 0 4,0 0-4,0 0-4,0 0-44,0 0-64,0-2-72,0-3-12,0-1-88,0-3-76,-3-5-12,3 1 12,0-5 112,-7 1 0,7-1 48,0 0 76,-5 3 60,5-1 64,0 5 112,0 2 24,0 5 40,0 1 24,-6 3 60,6 0 100,0 0-60,0 3-68,0-1-72,-4 1-152,4 5 80,0 3-40,-7 0 40,7 5-28,0-3 28,0 5 12,0-3 20,0 4 4,0-7 84,7 4-12,-7-3-24,0-2-36,4-1-40,-4-2-20,0-6-28,0 3-48,6-3-44,-6 0-68,0-2-8,5-2 116,-5-5-4,7-2-4,-7-2-136,3 0-88,4-7-32,-7 3 8,0-3 16,0 0-92,0 5 28,0 2 124,0-1 20,-7 5 76,7 6 88,0 1 36,0 0-36,0 0-4,0 1 4,0 6 160,0 3-60,0 1 72,0-1-156,0 2 56,0 1-72,0 1 4,0-1 36,0-1-40,0-2-12,0 1-36,0 0-40,0-2 4,0-2 32,0-3-8,0 1-76,0 0-100,0-5-288,0 0-645,0 0-499,0-3-848,0-1-2912,-3-3-321</inkml:trace>
  <inkml:trace contextRef="#ctx1" brushRef="#br3" timeOffset="0.99">7423 9392 236,'0'0'8373,"0"0"-5301,0 0-1624,0 0-900,-32 22 12,13-11 436,6-3 241,2 6-17,-4-4-272,-2 5-220,-5-2-176,8-1-76,0-2-88,-4 1-44,8-1-104,-2 0-56,6-1-52,-1-6-68,3 6-64,-3-3 0,7-2-76,0-2 68,0 5-4,7-4-96,-3 5 24,6-1 24,0-1 48,5 1-64,-4 0 68,7-2-4,-8 1-48,8-2-24,-7 3-88,-1-3 52,-3-2-4,5 3 4,-9-2 20,4 3-68,-3-2 44,-4-2 52,10 5 20,-10-3 48,3 1-80,-3-2 80,0 7-44,0-3 48,0-1 0,0 1-4,0 0 4,0-1-12,0 3-40,0-4 52,-3 2 48,-4 0 24,4-4 24,3 4 28,-4-2 48,-3-1 48,4 1 48,-5-4-36,4 5-52,-3-5-8,-3-1-40,-1 0-20,0 0-52,-3 0-52,11 0-4,-8 0 8,4 0 84,3 0-96,-3-1-36,7 1-84,-3-3-124,3 0-24,0 3 12,-7 0-48,7-1-88,0 1-168,0 0-152,0-3-64,7 1-180,-7-2-497,0 1-631,3 1-980,-3 0-2036,0 2 415</inkml:trace>
  <inkml:trace contextRef="#ctx1" brushRef="#br2" timeOffset="0.99">5627 11001 11941,'0'0'1940,"0"0"-1940,0 0-332,0 0 64,-3-34 268,3 24 992,0 1 336,0-2 137,3 3-385,-3 3-364,0-2-40,0 5 8,0 0-160,0 2-208,0 0-168,0 0-40,0 0 28,0 0-64,0 4-24,0 1 100,0 3 80,0 6 28,0-1 60,0 2 60,0 5 20,7 3-44,-3 3-184,-4 5 172,8 3-64,-5 6 112,-3 0 56,7 1-96,-7 4-32,4-3-52,-4-2 0,0-2-36,6-5-36,-6-4-60,0-5-60,4-2-72,-4-2-80,0-1-40,7-9 24,-7 4-108,4-6-120,0 0-160,-4-7-176,0 1-124,0-2-96,7 0-380,-4-3-688,-3-9-2257,0 3-3527,0-10-569</inkml:trace>
  <inkml:trace contextRef="#ctx1" brushRef="#br2" timeOffset="0.99">5851 11370 11657,'0'0'6017,"0"0"-4277,0 0-1224,0 0-348,0 0 200,-10 33 572,10-14 140,0-3-136,-3 4-136,-4 0-252,7 2-208,0-2-180,7-1-120,-4-2-48,7-3-8,-2-4-52,-4 2 12,6-3-12,1-8-24,3 5-24,-3-6 12,-1-4 88,-3-1 8,5-5 0,-2-2-96,0-4-136,-6 1 76,0-4 12,-4 0-24,0-4-52,0 1-68,0-3-28,-8 3 88,1 2 96,4 5 128,-7 2 4,-2 6 72,5 0 0,-3 5 36,-1 0 36,8 2-8,-8 0-64,7 0-72,-3 2-148,4 0-32,-4 4-268,3-5-256,-4 3-412,8-1-488,-3 1-816,3-2-1817,-7 0-2463</inkml:trace>
  <inkml:trace contextRef="#ctx1" brushRef="#br2" timeOffset="0.99">6087 11383 15485,'0'0'3989,"0"0"-3289,0 0-640,0 0 220,0 0 512,0 40 472,0-25-224,0 3-124,0 3-228,0-4-232,0 0-248,7 2-208,-7-7 0,3 2-100,9-3 28,-9-1-36,7-7 12,1-1-48,7-2 24,-7-2 36,7-1 0,-8-7 0,7-1 36,-2-5-72,-4 6-136,4-4 88,-8-3-48,-4 3 36,4-3 32,-7 2-92,0-1-88,0 1 4,-7 0 164,7 4 160,0 7 4,-3-3 120,3 7-4,-7 0-48,7 0 0,0 3 60,0 3 220,0 3-52,0 2 16,0 2-160,0 6-156,0-4-68,10 1-28,-3 1 36,-4-2 0,8 1-124,0-2-128,0-4-16,2-1-8,-1-2 128,5-2 208,-5-4 48,1-1 208,-2 0 32,4-4-68,-5-2-40,0-4-72,-3 5-24,-2-7-36,5-2-48,-10 3-100,7-4-20,-7-2-36,0-4-124,-7-3-44,4-2 8,-4-1 24,2 0 28,-2 5 116,-3 4 148,6 5 156,-2 3 136,6 9 192,-4-1-76,4 2-196,0 0-212,-8 0-184,8 2-8,-3 2 12,3 3-76,0 0-132,-4-1-156,4 2-308,-7-1-612,7-2-908,0 2-2005,0-3-3280</inkml:trace>
  <inkml:trace contextRef="#ctx1" brushRef="#br2" timeOffset="0.99">5132 11227 6141,'0'0'6920,"0"0"-5128,0 0-1316,0 0-424,0 0 148,0 0 176,0 0 93,0 0 31,0 0-52,0 0-52,0-31-12,0 31-188,0 0-196,0 6-44,0 0 44,0 10 444,7 1 320,-7 10-20,0 6-72,0 7-100,0 2-12,0 0-28,-7 1-36,7-3-48,0-2-52,0-11-200,0 1-16,0-9-48,0-6-48,0-2 0,0-1-24,0-8 64,0 0 68,0-2-24,0-2 12,0-3 0,11-5-48,-11-6-24,8-7-24,-5 1-32,-3-7-40,7-2 60,-7-2-72,3-4 0,-3-3-72,0-2-40,0-3-44,0-1 36,-3-4-36,3 4 24,0-3-108,0 1-76,0 5 160,0 1-24,0 3 0,0 5-28,3-1-8,4 6 48,-3 2 48,3 4 116,-3 4-40,7 4 44,-8 1 0,7 8-40,-10-1-20,12 3-48,-12 4-48,7-3-40,3 3-8,0 4 84,5 1 72,-1 4-40,5 2 4,1 5 24,-1-1 48,1 5-96,2 0-112,-5 2-24,2-2-72,-9 2-156,8-1-260,-7-2 56,-8 1 148,8 1 392,-11-3 124,0 1 12,0-1 112,-4 1 268,-3 2 76,-3-2 44,-5 3-24,-2-1-24,-2 1 8,2-3-36,-5 2 16,2-2 8,1 0-76,-1-1-32,1-3-112,5 1-56,-1-3-76,5-2-84,3-3-12,4-1-52,-4 0-8,7-3-4,0 1-32,7-1-24,-4 3-60,8-3-40,-1 3 16,5 0-60,-5-3-16,12-2-60,-5 1-60,2 1 144,1-2 88,2 3 44,0-1 52,-8 3-12,8-1-4,-5 3-20,-7 0 0,-6 3 108,10-4 36,-14 1 220,0 2-12,0-1-16,0 0 52,-3-1 72,-8 3-24,7-2-40,-6 1-8,-7 0-12,5 0-52,2 1-60,-4-3 0,-1 1-32,5 0-40,-9-1 0,9-4-36,-7 2 12,5 0-48,-5-2 36,5-2-48,-8 3-4,13-5 0,-11 1-4,7-2-52,1 0-24,-2 0-36,2 0-52,7 0-116,-1-2-88,-3 1-72,7-5-228,0 3-296,0-6-492,7-1-2317,-3-1-1375,-1 5-3017</inkml:trace>
  <inkml:trace contextRef="#ctx1" brushRef="#br2" timeOffset="0.99">6738 11248 2672,'0'0'7041,"0"0"-4209,0 0-1048,0 0-824,0 0-296,0 0-31,0 0 211,0 0 112,0 0 52,-14 33-128,14-13-60,-6-1-164,6 9-28,0-2-132,0 6-144,6-4-48,-2-1-28,-1-3-68,9-1-4,-2-6-120,1-3-36,-5-2-44,6-2 4,-2-4 4,1-2-4,3-4 40,-3 0 24,-1-4 0,2-5 0,1 0-60,-2-4 32,-8-3-44,9 1-72,-2-5-48,-3 0 24,-4-2-132,4 1-52,-7-7-8,5 6 8,-5-2 40,0-1 96,0 5 72,0 3 56,-5 1 16,5 3 60,0 4-12,-7 0 24,7 3-12,0 0-56,0 5-4,0-1-60,-3-1-24,3 3 0,0-3-52,0 3-68,0 0-124,0 0-184,0 6-132,-7-3-256,7 0-228,0 6-452,0 0-1133,0-2-2487,0 3-1781</inkml:trace>
  <inkml:trace contextRef="#ctx1" brushRef="#br2" timeOffset="0.99">7120 11396 7129,'0'0'7504,"0"0"-4867,0 41-1413,3-22-828,-3 9 120,8-3 388,-8 5 268,4-6-152,2 0-236,-6-1-216,4-3-192,-4-6-184,7 5-96,-7-9-88,3 2 0,1-5 40,-4-3 48,0-3 160,0-1 44,0 0 192,8-1 4,-5-3-220,-3-6-12,0-2-96,0-7-48,0-2-120,0-7-56,0 3 8,0-6 48,0 0 0,0-6 4,0 2-4,0-2-96,0-4 52,0 3 44,0 0 60,7 6-56,-3 1 8,2 1 72,-2 9-24,-4 1-12,7-1-48,-3 6-76,3 2-32,-3 1 12,3 6-12,-1 0 24,-6-1 12,0 4-48,12 1-60,-12 1-84,0 1-16,10 1-32,-10 1-12,11 8 44,-4 1 124,-4 2 60,5 3-36,2 2 84,-6-2 0,-1 5-36,4-2-72,-3 3 96,-4-1 44,0-2 16,0 0 108,0-1 12,0-1 24,-4-2 0,-3-1 0,4-3-72,-8 2 28,8-4 8,-5 0-12,-2 0 0,10-5-48,-11 3-48,8-4-72,-4 1-12,2-2-48,-2-2-16,4 0-20,0 0-60,3-2-72,-7 2-100,7-4-156,-4 4-256,4 0-292,0 0-388,-7 0-652,7 0-945,0 0-2195,0 0-1201</inkml:trace>
  <inkml:trace contextRef="#ctx1" brushRef="#br2" timeOffset="0.99">7947 11308 8705,'0'0'4772,"0"0"-2620,0 0-1347,0 0-453,0 0 32,0 0 236,0 0 296,0 0-44,-12-33-296,12 28-236,-10 0-132,10 1-112,-7 1-32,-4 3 20,4 0 64,-4 0 56,1 3 112,7 4 292,-6 2 60,-1 3-200,3 0-140,0 6-124,7-3-56,-3 3-52,3 2 0,0-1-24,3-3-60,4 2-12,-3-5 0,-1-1-48,7-4-24,2 2-24,-5-6 84,-4 1-36,8-5 40,0 0 8,-4-3-4,0-3-4,3 1-68,-10-4-56,12-2-108,-5-2 32,-4-1 64,-3 1 60,7-5-12,-4 5 36,-3 1-12,7-3 60,-7 7 8,0 3 4,0 0 0,0 4-60,0 1-36,0 1 96,4 6 0,-4 7 160,8 1 8,-5 5 72,4 3 4,0 1 20,3-1-8,2-4-112,-5-4-36,3 1 0,2-4-96,-2-3-12,-3-3-8,-7-2-172,10-2-136,-10-2-140,8 0-136,-4-2-112,-4-2-208,0-6-296,0 1-536,0-3-1241,-12 2-2459,12-5-2201</inkml:trace>
  <inkml:trace contextRef="#ctx1" brushRef="#br2" timeOffset="0.99">8630 11277 1856,'0'0'1968,"0"0"-468,0 0-575,0 0-289,0 0-88,0 0 580,0 0 284,0 0 124,11 40-116,-8-20-20,-3 6-112,8 2-131,-4 0-337,-4-1-252,0 1-36,0-6-16,0-2 60,0-4 36,0-2-40,0-4-60,0-3-112,0 0-72,0-6-48,0-1 20,0 0 124,0 0 228,0 0-60,0 0-156,0-6-148,0-3-144,0-1-104,0-6-40,0-5-12,0 1-84,0-4 0,0-4-36,0-3-84,-4-5 44,-4-2 64,8-2 48,0 3 56,-3 0 4,-4 3 168,7 3 4,0 2 8,-4 5-48,1 1 0,3 3-48,-7 2-12,7 1 0,0 3-60,0 1-4,-4-3-8,4 5-48,0-2-72,4-1-108,3 2 96,-4 0-48,1 1 20,6 3-32,2-1-72,5 4-16,-7 3-8,8 2-52,-7 4-20,7 8 20,-4 2 72,-4 3 40,5 2 8,-4 3 136,-11 3-4,10-3 40,-10 2-120,8-3 84,-8 1 84,0 0 152,0-4 68,-8 2 32,8-5 16,-10 1-84,10-4 8,-11 0-36,11-1-44,-7-3-4,-1 1-36,-2-2-28,7-2-44,-4 2-12,-4-5-144,11-1-4,-11-1-44,7 3-88,-3-3-24,1 0-48,-1 0-108,7 0-124,-5-3-508,5 3-460,0 0-545,0 0-935,0 0-2516,0-1-1117</inkml:trace>
  <inkml:trace contextRef="#ctx1" brushRef="#br2" timeOffset="0.99">9061 11215 12105,'0'0'4805,"0"0"-3193,0 0-1096,0 0-308,0 0 136,-29-2 232,19 2 388,0 4-40,2-3-164,-6 8-204,0 1-252,3 1-148,-7-1-156,8 4 4,5 0-4,-2-1 12,4 0-4,-4-2-8,7 3 0,0-3-72,7 1-48,-4-2-72,9-4-64,-5 1 52,3-5 56,1-2 64,0 0 72,3-4-36,0-3-12,-3-4 0,-1 0-12,1 0-52,4-3-56,-8 4-16,-4-1 52,-3 1 36,7 3 108,-4 4 0,-3-2 0,0 5 0,0 0-128,0 7 128,0 0 232,0 6 108,0 2 0,0 3-52,0 1-172,0-5-116,0 4-100,0-4-20,8-6-168,-4 3-332,3-6-208,3-3-332,0-2-648,-2-7-2841,3 4-2935</inkml:trace>
  <inkml:trace contextRef="#ctx1" brushRef="#br2" timeOffset="0.99">9275 11203 13433,'0'0'4225,"0"0"-2609,0 0-1052,0 0-428,0 0 292,0 0 280,0 0 408,0 0-52,0 0-252,-11 31-236,18-26-224,-3 0-184,6 0-168,2 1-4,5-3 4,1 0 0,-1-3 12,5 0-12,-1-3-156,-3 2-292,4-7-300,-1-2-216,1 1-80,-2-3-748,-5 2-112,2-2-1233,-2 6-3223,-11 0-1497</inkml:trace>
  <inkml:trace contextRef="#ctx1" brushRef="#br2" timeOffset="0.99">9371 10970 13449,'0'0'3849,"0"0"-3337,0 0-440,0 0-72,0 0 396,0 0 552,0 0 336,0 0-420,0 0-304,0 0-304,0 0-4,11 33 112,-11-10 216,3 4 148,-3 5-320,0 2-140,0 2-28,0 2 60,-3-4 36,3 0-32,-7 0-64,7-3-96,-4-5-144,4-4 0,0-2-12,0-2-36,0-5 0,0-1 0,4-3 0,-4-5-72,0-1-220,0-2-188,0-1-88,0-1-24,0-9-216,7-1-428,-7-7-656,0-2-960,0-2-1993,0 2-1391</inkml:trace>
  <inkml:trace contextRef="#ctx1" brushRef="#br2" timeOffset="0.99">9745 11206 3648,'0'0'9801,"0"0"-7137,0 0-1623,0 0-1041,0 0 52,0 0 156,0 0 376,0 0 72,0 0 104,0 0-88,0 0 48,-36-3 84,19 15 60,3 0-140,-1 9-168,-2 1-120,5-3-112,2 9-84,0-4-8,2-2-52,1 3 0,3-3 48,4-5-24,0 2 28,0-7-28,4 2-48,11-2-72,-5-7-76,0 2-4,9-4-4,1-3-8,-1-3-160,-2-4-96,5 2-100,-4-7-8,-1-4-96,-3 3-172,-2-5-108,-2 0-148,4-4-512,-3 0-416,-4 0-932,-3-2-1641,3 6-1779,-4-4 199</inkml:trace>
  <inkml:trace contextRef="#ctx1" brushRef="#br2" timeOffset="0.99">9958 10915 14721,'0'0'2945,"0"0"-2917,0 0-28,0 0 0,-10 49 628,6-24 444,-2 3 344,2 6-40,-7-1-444,4 5-364,-4 2-240,8-3-148,-4 1-96,-1-3 0,8-1-12,-7-6 0,7-1-24,-3-7-36,3-5-4,3 1 0,4-5 40,-2-2-40,-2-3 40,7-1 24,1-5-60,-4 0 52,8-2-4,-5-5-60,5-2-56,-5-2-128,7-2-8,-5-3 36,2 1 48,-4-3-148,5-2-32,-8 5 156,3 1 132,-6 3 96,4 5 0,-5 1 0,4 3 112,-4 2-112,-3 2-92,7 5 8,0 1 216,-7 4 108,12 0-44,-12 5-88,10-2 60,-3 1 96,-4-1-260,9-4-96,-5 1 8,3-2 28,-3-1-40,5-7-220,-2 3-164,7-3-156,-5-2-232,-2 0-352,0-7-736,-2 3-1144,-8-5-3209,11 1-2644</inkml:trace>
  <inkml:trace contextRef="#ctx1" brushRef="#br2" timeOffset="0.99">10507 11175 6917,'0'0'2052,"0"0"-1120,0 0-932,0 0-864,0 0 164,0 0 556,0 0 144,0 0 844,0 0 140,0 0-352,0 0-156,-21-25 92,14 28 264,7-1 416,0-1 8,-4 8 28,-3-2-123,4 2-245,-4 3-56,-5-2-224,12 2-168,-6-3-128,6 1-96,-7 0-112,7-5-68,0 3-64,0-4-8,0 3-152,7-5-36,-7 3-60,6-3-12,1-2-48,-2 0 8,5-5-12,1-2-24,-1 0 12,-2-3 64,-5 1 56,4-4 64,-7 2 48,4-2 100,-4-2 0,0 5 164,-4-2 24,4 3 8,-7 3 28,4 2-52,-5 2-52,8-1 68,-3 3-32,-4 0-100,7 5-56,0 4 0,-4-1-196,4 4-112,-7 0-224,7 0-444,0 4-993,0-7-2583,7 1-2965</inkml:trace>
  <inkml:trace contextRef="#ctx1" brushRef="#br2" timeOffset="0.99">10446 11516 6837,'0'0'8720,"0"0"-6147,0 0-1721,0 0-656,0 0-148,0 0 124,0 0 184,0 0 60,0 0-12,-6 31-148,6-27-160,0 1-96,0 0-56,0 1-164,0-2-24,3-2-48,0 2 20,-3-2 40,12-2 60,-12 0 36,10 0-36,-3-6 0,-3 4 172,3-4 0,-4 2-180,5-6-28,-5 5 60,4-2 48,-7-2-48,4-1 24,3 1-72,-7 3 36,0 0 104,0 0 56,0 0 12,0 6 100,0-2 48,0 2 112,0 0 160,-11 2 100,11 4 32,-7-3 36,4 4 32,-5-1 96,5 1-96,3-3-268,-7 3-268,7 0-96,0-5-180,0 1-28,0 0-20,7 1-4,-4-3 40,-3-1-16,8 0 12,-5 0 4,8-5-4,-4 3 12,-7 1-8,3-4-68,1 1-80,-4 1 8,0 1-36,0-3-48,0 3-240,-4 0-472,1 1-765,3-5-1047,-7 5-2580,-4-4-761</inkml:trace>
  <inkml:trace contextRef="#ctx1" brushRef="#br2" timeOffset="0.99">3540 13038 11241,'0'0'3244,"0"0"-2044,0 0-988,0 0-152,0 0 144,0 0 149,0 0 111,0 0-4,0 0-164,-32 2-160,28 5-132,-2-1 60,6 5 32,-4-1 64,4 0 136,0 1-12,0-1-12,0-1-28,0-1-32,4-1-68,2 0-20,-2-6-52,-1 2 16,9-1-88,-2-2-60,-3-2-12,-4-2 64,8-3-88,-3-1-40,2-2 76,-6-1-16,-1 1-156,7-6-100,-10 4 48,0-1 12,0-3-24,0 1-88,0-1-12,0 3 160,0 0 136,0 4 100,-3 0 224,-4 2 172,4 4-172,3 3-216,-4 0-8,-3 3-100,-4 2-24,7 1 112,-3 1-64,4 2-8,-4 0-128,4-1-88,-4-1-213,7 2-807,0-4-752,0 1-1832,-5 0-1257</inkml:trace>
  <inkml:trace contextRef="#ctx1" brushRef="#br2" timeOffset="0.99">3676 12947 1736,'0'0'7273,"0"0"-4613,0 0-1072,0 0-544,0 0-148,0 0 32,0 0 41,0 0-29,0 0-224,0 0-224,0 0-76,-7-7-12,7 7 0,0 3 0,7-1 8,-4 1-120,-3 0 12,7 2-96,-4-3-40,9 0-24,-2 2-44,1 1-16,3-3-84,-3-2 0,6 0-108,-5 3 8,5-3-80,-7 0-76,8 0-120,-7-3-136,0 3-120,0-2-188,-8 2-152,11-2-364,-6-1-517,-5-1-391,4 4-684,-3-2-1568,-4 2 35</inkml:trace>
  <inkml:trace contextRef="#ctx1" brushRef="#br2" timeOffset="0.99">3764 12753 4760,'0'0'4565,"0"0"-2885,0 0-1116,0 0-560,0 0 4,0 0 400,0 0 552,0 0 316,12 40-64,-12-24-267,0 2-133,0 2 28,0 7 160,0-3-32,0 4-200,0 2-48,0-4-64,0 3-88,0-7-144,0 0-84,0-3-76,0-2-108,0-3-8,0-4-136,0-1-12,0-2-4,0-2-56,0-1-4,0-2-20,0 1-84,0-3-220,0 0-60,0 0-24,0 0-12,3 0 0,-3-3-88,0-3-320,0 1-472,0-2-496,0 0-785,-3 1-1471,3 0-1177</inkml:trace>
  <inkml:trace contextRef="#ctx1" brushRef="#br2" timeOffset="0.99">3950 12980 5669,'0'0'3956,"0"0"-2356,0 0-484,0 0-184,0 0 212,0 0 180,0 0-31,0 0-189,0 0-280,-3 38-172,-5-25-124,8-1-16,-7 4 12,0-1-88,3 1-72,4-4-96,-6 1-100,6 1-92,0-6-72,0 1 4,6 0 4,-6-7 84,4 3-48,3-5-44,0 0-4,1 0 8,-5-7-4,7-2-4,-3-1-48,4 0-12,-7-2-64,3-2-92,-3 0 48,-4 2 44,7 0-56,-7 1 68,3 3 104,-3 1-28,0 2 36,0 3 84,0 1-72,0 1 76,0 0-32,0 0-56,0 1 0,0 3 68,0 6 260,0 0 24,0 1-12,0 5-100,0-3-108,0-1-124,0 0-8,0 0-48,0-4-48,3 1-36,-3-2-232,0-3-156,7-4-112,-2 3 72,2-3-36,-4-3-224,4-2-424,4-5-885,-8-1-1687,5 1-1764,2-9-745</inkml:trace>
  <inkml:trace contextRef="#ctx1" brushRef="#br2" timeOffset="0.99">4057 12971 4180,'0'0'6953,"0"0"-4301,0 0-1200,0 0-316,0 0 97,0 0 199,0 0-108,0 0-460,0 0-340,0 0-148,17 7-76,-10-5-32,-3 0-60,7 1-52,-4-1-24,-4 2-48,8-4-84,0 2-4,0 0-80,2 1-60,-1-3-88,-2 2-128,1-2-92,0 0-116,-1 0-104,1 0-144,-8 2-180,9-2-372,-6 0-785,-2 0-959,-4 0-2428,7 0-937</inkml:trace>
  <inkml:trace contextRef="#ctx1" brushRef="#br2" timeOffset="0.99">4164 12761 10377,'0'0'3244,"0"0"-1724,0 0-516,0 0 189,-4 38-29,4-25-96,0 2-164,4 1-184,-4 2-4,0 2-144,7 1-136,-4 2-160,-3 0-72,0 0-80,0 4 20,7-5-12,-7-2 64,0 0 20,4-5-96,2 3-36,-6-6-40,5 0-44,-5 0-96,0-4-24,7 1 0,-7-3-28,0-3-176,3-1-148,-3-2-120,0 3-100,0-3 36,0 0-76,0-5 0,-3 2-372,3-7-732,-7-1-733,2 1-2187,5 0-1605,-6-6 3213</inkml:trace>
  <inkml:trace contextRef="#ctx1" brushRef="#br2" timeOffset="0.99">4388 12809 4440,'0'0'7517,"0"0"-5157,0 0-1440,0 0-640,0 0-120,0 0 80,0 0 0,0 0-240,0 0-52,0 29-272,0-22-684,0 0-1040,0-4-3148,0 6-2333</inkml:trace>
  <inkml:trace contextRef="#ctx1" brushRef="#br2" timeOffset="0.99">4377 13036 10589,'0'0'7261,"0"0"-5697,0 0-1208,18 28-64,-18-14 552,3-2 700,4-2-348,-2-4-388,2 3-372,-7-2-364,3-3-72,0 1-84,-3-3-208,0 1-176,0-3-52,0 0-36,0-3 24,0-4-184,0-2-284,0-3-724,0-2-1001,0-3-1631,0-4-1004,0 8-313</inkml:trace>
  <inkml:trace contextRef="#ctx1" brushRef="#br2" timeOffset="0.99">4602 12982 12853,'0'0'4621,"0"0"-3521,0 0-928,0 0-72,0 31 316,0-22 416,0 2 304,0 3-336,0-1-400,0 1-252,0-2-148,0 2-84,0 1-100,6-4-56,-6-1-176,4 0 28,-4-4 0,8-3 32,-5-3 224,8 0 120,-8-2 0,7-5-76,2-2-68,-5-2 68,-4 2-132,4-2 12,-7 0 72,4 0 40,-4 2-40,-4 1 0,-3 0-36,4 0 12,-4 1 52,-5 6-4,2-4 76,3 5 36,-3-2 120,2 2 240,-2 0-224,6 0-136,-3 0-244,4 2-88,-5-2-856,4 0-1109,-3 0-1979,7 0-2477</inkml:trace>
  <inkml:trace contextRef="#ctx1" brushRef="#br2" timeOffset="0.99">4754 13114 12437,'0'0'2956,"0"0"-2616,0 0-340,0 0 0,0 0 112,0 0 981,0 0 519,0 0-248,0 0-376,29 17-344,-29-17-160,7-5-108,-4 1-144,-3-3-124,8 3-48,-4-5 16,3 2 32,-4-2-12,4 3 36,-3-3-60,7-2 12,-1 2-84,-6 1 0,6-2 56,2 6-56,-2 3-136,0-3 52,2 4-60,-2 7 144,4 0 84,-3 4 132,0 2 40,-1-1-88,2-2-168,1 4-48,-6-1-84,-3-3-12,7-5-40,-11 2-336,7-4-220,-3-2-96,-4-1-140,0-1-288,0-4-1264,0 0-2901,0-7-1784</inkml:trace>
  <inkml:trace contextRef="#ctx1" brushRef="#br2" timeOffset="0.99">3126 13009 3764,'0'0'3229,"0"0"-437,0 40-604,-3-25-324,3 5-268,-7-2-415,7-3-385,0-1-188,0-3-140,0-5-24,0-1-48,0-1-44,0-4 16,0 3 96,0-3 172,0 0 32,0 0-136,0 0-84,0 0-36,0 0 24,0-3 12,0-1-88,0-3-144,0-2-108,0-4-100,0-5-8,0 2-4,0-10-56,0 2-48,-3-3-84,3-4-84,0 0-88,0-3 4,0 3 20,-7-1-12,7 2 100,0 2 80,0 1 28,0 1 48,0 4-52,0-1-108,0 3-108,0 1 84,0-2 24,0 2-72,0 1-196,0 2-324,0-4-40,0 5 72,0-1-68,7 3-137,-4-5 113,-3 7-136,7-3 64,-4 4 108,6 1 240,-6 0 296,-3 2 196,7 3-40,-4 0-184,4 2-176,0 2-84,-7 0 172,12 0 244,-12 2 76,10 2 132,0 0 52,-3 5 144,5 3 260,1-4 344,-2 8-268,4-1-144,-5 5 76,0 0 48,2 0-60,-2 2-44,-3 0 156,0 0 12,1 3-68,-5-4 12,-3-2-80,0-1-12,0 0 100,0-5 57,0 5 99,0-5-40,-11 3-100,4-4-112,-3 2-64,-1-3-108,0 0-40,4-2 36,-3-1-60,-1 0 0,-4-4-60,5 0 20,0-1-68,5-1-16,-2-2-68,-3 2-4,10-2-8,-4 0-40,-2 0-40,6 0 16,0 0-36,0 0-112,0 3-12,0-1 24,0 0 96,0 2 112,-4 5 60,4 0 76,0 0-52,0 1 4,0 2 8,4-2 64,-4 2 120,0-1 52,6 0 188,-2 0-104,3 1-148,-4-1-52,4 1-20,5-2-64,-9-1 12,4-1-12,-4 1-44,12-2-40,-8-3-40,-3 3-8,6-3-4,-3 1-44,-4-3-40,5 0-236,-4-2-40,3 0-136,-4 0-108,4 0-120,-7 0-92,7-2-240,-7 0-464,0 1-361,8-3-159,-8 2-96,3 2-720,-3 0-121,0 2-315</inkml:trace>
  <inkml:trace contextRef="#ctx1" brushRef="#br2" timeOffset="0.99">5592 12878 9169,'0'0'3196,"0"0"-1484,0 0-1004,0 0-244,0 0 116,0-33-48,0 28 41,-4-2-13,-3 4-152,4-3-268,-9 3-140,-5-2-124,2 5 16,-5 0 32,-2 0-36,-3 2 112,11 4 64,-8 1 144,5 2-36,-2 3 40,2-1 160,7 2 144,-2 0 220,2 5-152,6 0-96,-2 2-12,6-1 20,0 4 0,0-1-132,10 0-108,0-2-40,2 0-120,-2-5-88,0 1-8,5-3-108,6-2-84,-9-1 0,5-4-16,-3-2-60,0-4-56,8 0-104,-11 0-140,6 0-104,-6-1-160,-4-2-336,4-3-744,-1 1-1045,-2-4-2783,-5 2-569</inkml:trace>
  <inkml:trace contextRef="#ctx1" brushRef="#br2" timeOffset="0.99">5870 12980 572,'0'0'11605,"0"0"-8689,0 0-1964,0 0-595,0 0 79,-32-9 124,25 9 184,-8 0 156,4 0-116,1 3-232,7 1-212,-9 3-120,2-1-12,3 5 108,-8 0 72,15 4 72,-3-3-96,3 1-84,0-2-124,0 0-156,0 0 0,3-2-144,-3-2-100,15-3 28,-8 1-52,-4-5 60,8 0 40,0-5-4,-1 1-20,9-5 32,-12 0 76,3-4 72,0 2-48,2-5-64,-5 5 28,-4-4-148,4-1 24,-3 1 52,2-1-128,-6 3-84,0-2 52,0 1 56,0 5 248,0 3 24,0 4 44,0-1-40,0 3 140,0 5-72,0 4 372,-6 4 168,6 7-16,-4 0-48,4 4-76,0-2-132,-7 0-292,7-2-48,0 0-204,7-4-220,-3-5-476,2 0-276,2-7-260,-1 1-809,-3-5-2671,6-7-3773</inkml:trace>
  <inkml:trace contextRef="#ctx1" brushRef="#br2" timeOffset="0.99">6094 12889 912,'0'0'7717,"0"0"-5093,0 0-1188,0 0-324,0 0 164,0 0 249,-7 40 51,7-26 72,0 1-268,0-2-372,7 3-304,-7-1-272,3 1-176,-3-3-136,12 0-48,-9-2-64,4-2 0,-4 1 40,8-6-48,-3 0-4,-5-2-4,8-2 8,-4 0-4,3-2-92,-2-5-12,-1 3-60,-4-5-52,8-2-44,-5-2 32,-1-3 52,-5 3 8,7-3-80,-7 1 20,0-3-168,0 1-64,0 0 76,0 3 72,0 2 156,0 4 36,0 2 28,0 5-4,0-1-56,-7 2-104,7 0-96,0 0-580,-5 0-592,5 3-789,-6 0-1655,6 2-1289</inkml:trace>
  <inkml:trace contextRef="#ctx1" brushRef="#br2" timeOffset="0.99">6468 12898 744,'0'0'12573,"0"0"-9424,0 0-2093,0 0-732,0 0-176,0 0 100,-32 9 232,22-7 492,-2 3-56,2-2-272,-4 0-268,3 2-132,0-1-112,8 3-92,-4-3-40,7 1-52,-3-2 52,3 5 12,0-4 136,0 3-64,3 0-84,4-1-96,-4 1 12,8-1-4,-8 3-20,9-4-24,-2 1-16,0 1 16,2 1-4,-5-5 40,3 4 56,-7-1 32,4 1-84,1 2-188,-8-5-12,0 6 292,0-2 8,0 0-8,0-3-8,-4 5-4,0-1-72,-6-2 84,0-2 96,-2 2 28,2-4-4,-7 3-32,2-3-40,4-2-36,1-1 36,-2 0-48,12-1-148,-10-7-300,10 4-212,0-5-276,0-1-636,0-4-2253,0 5-2543,10-7-621</inkml:trace>
  <inkml:trace contextRef="#ctx1" brushRef="#br2" timeOffset="0.99">6536 12998 10761,'0'0'4364,"0"0"-3204,0 0-783,0 0 83,36-3 520,-19-1 472,-10 4-132,11-4-580,-8-1-544,-6 3-52,7-2-144,-4-1 0,-7 1-340,4-3 48,-4 1-12,0-1-108,-4-2 68,-3-3 52,4 3 24,-9 1 8,-5 1-48,6 3 64,-3 1 48,0 3 196,3 0 96,0 7 680,4 5 44,-3 0-76,2 7-160,1 0-88,7 4-24,-3-1 0,3-2-108,0 2-148,0-4-216,0-3-80,3 1-64,8-2-268,-7-4 12,6-3 36,1-2 36,-4-4-12,4 2-48,0-3-184,-1-4-332,-3-3-608,11 0-1121,-14-1-2391,6-1-1785</inkml:trace>
  <inkml:trace contextRef="#ctx1" brushRef="#br2" timeOffset="0.99">6899 12905 11985,'0'0'5777,"0"0"-4481,0 0-1296,0 0-432,0 0 164,0 0 268,-29-13 84,12 10 484,2 3-88,-2 0-152,-1 5-328,-3-1-12,3 3-112,7-3 124,1 4 128,-5 1 32,15 1-88,-4-1-72,-2 2-52,6-3-72,0 4-32,0-1-16,6-3-12,-2 2-12,6-4 60,2 3 12,-9-1 12,8-3 4,-1 0-4,1 0 52,-4 1 60,4-2 0,-5 2 0,2-1 212,3 2 340,-8-3-232,4 5-320,5-2 0,-9 2 24,4-3 356,-7 3-64,3 2 28,-3-1 120,-3-1-88,-4 1-120,4-1-124,-9 0 52,2-3 32,-9 3-20,13-2-28,-12-2-24,7-1-96,1 0-48,-1-2 0,1 2-216,5-4-208,-5 0-136,10 0-132,-4-6-88,4 5-64,0-6-204,0 0-580,0-2-1349,0 2-3175,4-6-1365</inkml:trace>
  <inkml:trace contextRef="#ctx1" brushRef="#br2" timeOffset="0.99">7348 12964 14869,'0'0'4465,"0"0"-3549,0 0-916,0 0 48,0 0 40,0 0 252,32 16 244,-18-11 412,3-1-196,-2-2-304,11 0-196,-9 0-152,5-2-148,2 0 0,-2 0-148,-9 0-20,6-2-72,-5 0-292,-3 2-256,-7-2-184,6 0-360,-3 2-796,-4-5-2057,-3 5-2495,8-2-197</inkml:trace>
  <inkml:trace contextRef="#ctx1" brushRef="#br2" timeOffset="0.99">7662 12697 1200,'0'0'5945,"0"0"-3621,-36-9-1160,18 4-612,-4 3-320,5-1 0,-5 1 100,5 2 196,-5 0-56,8 0-64,-1 2-52,-2 1-52,7 4 0,-2-1 180,12 2 132,-7 2-28,0 3-67,7 2-37,0 1 88,0 2-28,7 1 12,0 4-64,-7 4-100,12-3-60,-2 3-100,0-4-60,-3 5-52,-3-4 4,4-2-40,-5-2 24,4 2 4,-7-4-28,0 0 12,0-1-8,0 2 32,0-2-60,-7-3-8,7 3-52,-3-3-12,-5-2-36,4 0-48,4-3-88,0-1-156,-7-1-308,7-5-244,0 0-368,0-2-637,0-4-719,7 3-3632,-7-15-897</inkml:trace>
  <inkml:trace contextRef="#ctx1" brushRef="#br2" timeOffset="0.99">7786 12991 12657,'0'0'2928,"0"0"-2007,0 0-921,0 0 0,0 0 224,0 0 448,0 0 172,0 0 16,0 0-232,0 0-152,-32 11-120,21-4-88,1 2-12,-1 1 20,7 0 52,-6 1 0,6 0-60,-3 0-96,7 0-28,0 0-48,0-2-24,0 3 0,0-5-72,0-2-40,7 0-44,-3-3 24,3 1 52,0-3 8,4 0 0,-4-3 0,-4-1 0,8-3-84,-4 0-160,4-3 76,-7 0 60,2-1-88,-2 2 24,-1-2 16,-3 0-52,0 2 148,0 1 48,0 1 4,0 0-4,0 5 12,0 0 0,0 2-36,0 0 36,0 4 96,0 5 404,-3 3-16,-1 4-108,4-1-160,-6 2-128,6-2-88,0 1-44,0-2-68,0-4-56,0 1-220,6-4-244,-2-3-132,-1 1-216,8-5-124,-3-2-752,-5-5-2621,8 0-2544</inkml:trace>
  <inkml:trace contextRef="#ctx1" brushRef="#br2" timeOffset="0.99">7996 12956 15117,'0'0'4269,"0"0"-4037,0 0-232,0 0-232,0 0 232,0 0 416,0 0 172,0 0 8,-32 20 24,15-16-144,5 3-380,2-3-96,-4 0-72,3 1 24,7-3 48,-3 3 0,7-1-4,0-2-8,0 5-76,0-5-128,0 5 44,0-3 4,7 3-4,-3-3-60,3 3-72,-3 1 0,3-3 8,0 2 16,0-3 96,-4 5 100,4-2-16,-2 0 100,-5 0 64,7 3 264,-4-3 52,-3 2-12,0 0-16,0-3-84,0 3-12,0-2-52,0-1 4,0 3-12,0-3-16,0-1-60,-3 0-48,-4 0-72,2-5-4,-2 2-164,4-2-36,-4 0-100,0 0-172,0-2-132,3-3-88,-3-2-284,3 0-552,4-1-1293,0 1-2759,0-4-1857</inkml:trace>
  <inkml:trace contextRef="#ctx1" brushRef="#br2" timeOffset="0.99">8064 13031 14749,'0'0'4553,"0"0"-3157,0 0-1300,0 0-96,0 0 0,0 0 12,36 5 416,-26-3 60,5 0-28,-1-2-132,-4 0-184,1 3-144,7-3-12,-3 0-72,-2 0-76,-2-3-204,0 3-304,-4-2-220,-3-3-288,2 5-684,-6-4-2305,4 3-3279</inkml:trace>
  <inkml:trace contextRef="#ctx1" brushRef="#br2" timeOffset="0.99">8149 12821 12765,'0'0'4261,"0"0"-3329,0 0-824,0 0-92,0 0 20,0 0 184,0 0 152,0 0 96,0 0 168,0 0 24,0 0-100,0 26-96,0-15-88,0 2-24,-4 2 12,-2 4 36,6 1-40,0 2-80,0 2-40,-4-2-80,1 5-40,3-4-36,0-2 12,3 5 36,1-5-72,-4-3-60,0-1-72,10-1 64,-10-1-40,8-4-36,-5-1 80,-3 0-56,11-3-108,-11-3-244,7 1 0,-4-3-12,4-2-96,-2 0-160,5-4-172,-7-1-308,4-4-712,-3-1-985,3-4-2371,-7 3-2253</inkml:trace>
  <inkml:trace contextRef="#ctx1" brushRef="#br2" timeOffset="0.99">8345 13071 11701,'0'0'4608,"0"0"-3199,0 0-1409,0 0-100,36 4 100,-26 1 36,1-5 496,0 0 368,-4 0-212,-7 0-372,7-2-204,-4-1-112,-3-1-36,0-3-76,0 3-180,0-5-52,0 1-60,-10-4-28,7 3 100,-12-2 132,4 2 80,-6 5 112,6-3 8,0 3 100,4 2 36,0 2-24,4 0-40,-5 4 116,5 0 44,-4 5 124,3 0-24,-3 8 72,7-2-24,-3 2 0,-5-2-136,8 5-220,0-1-24,0-2-172,0 0-108,0 2-184,11-9-236,-11 6 24,7-7 60,-3-1-80,6-1-100,-2-5-189,2 3-555,-3-5-1212,4 0-2536,7-5-389</inkml:trace>
  <inkml:trace contextRef="#ctx1" brushRef="#br2" timeOffset="0.99">8527 13091 520,'0'0'3196,"0"0"-1552,0 0-943,0 0-321,0 0 180,0 0 336,0 0 672,0 0-84,0 0-340,3 35-32,-3-24-32,0 4-104,-3 0-148,3-3-63,0 4-53,-7-3-108,7 3-96,0-2-56,0-5-20,0-1-64,0-1-88,0-2-96,0-3-40,0-1 40,0-1 60,0 0 36,0 0 24,0 0 60,0 0 48,0-3-156,7-4-216,-7-3-40,3-1-8,4 1-76,-3-2 72,-4-3-136,8 1 28,-1-1 108,-7-3-96,10 0 36,-10 2 72,10-3 108,-2-1 24,-4 2 28,3 1-16,-4 1-24,4-2 12,-7 5-8,3 0-4,5 0-72,-8-1 36,4 2-12,3 4 64,-7 1-52,0-1 0,3 3 48,-3 1 36,4 2-32,-4 2-16,0 0-60,0 0-48,0 0-12,0 0-48,0 0 0,7 0-160,-4 0-32,-3 2-12,12-1-28,-12 2 4,6 3 104,-2-3-44,3 1-28,-4 1-48,4-3-36,-2 3-36,2-3 24,-4-1-124,0 2-124,-3-3-280,0 5-368,7-5-461,-3 2-603,-4-2-812,0 0-1940,0 2-109</inkml:trace>
  <inkml:trace contextRef="#ctx1" brushRef="#br2" timeOffset="0.99">3330 13665 4924,'0'0'6865,"0"0"-4109,0 0-1232,0 0-507,0 0-225,0 0-100,-39 20-112,20-9-152,-1 1-208,-6 1-136,6 2-84,-2 1-12,-7-1-48,9 1 60,-2-3 0,3 1 60,2-4-32,-1 2-24,7-2-4,1-1 0,0 0-44,10-4-16,-5 0-36,5-3-76,0-2 0,5 1 24,5 5 148,0-3 124,9 3-28,-5-3 64,7 0-12,0 1-28,-6 1-8,2-4 84,2 7-36,-9-1-88,0-1-72,-3 4-12,5 5 12,-9-5 108,-3 4 136,7-1 48,-7 5 0,0-5 136,-7 3-52,4-3-184,-4 0-84,2 3-32,-2-5-28,-3 0 24,0-2 24,6-1 12,-7-1-32,0 3 8,1-4-72,-2-2 0,2 0-4,0 1-8,-5 0-44,1-3-80,4 0-68,-2-2-88,2 0-84,3 0-36,-3 0-84,5-2-28,2-3 48,-4 3-64,3-3-280,4-1-540,0-1-693,4 1-1007,3-3-2004,-4 2-437</inkml:trace>
  <inkml:trace contextRef="#ctx1" brushRef="#br2" timeOffset="0.99">3452 13967 7717,'0'0'5448,"0"0"-4508,0 0-932,0 0-8,0 0 1036,0 0 601,3 38-101,-3-27-404,10 2-408,-10 3-248,7-1-184,-3 3-72,-4-5-16,7 3 64,-7-5 60,4-2 172,-4 0 68,0-5-144,0 0-124,0-2-56,0-2 32,0 0 72,0 0 196,0 0-4,0 0-56,0-6-76,0-2-204,0-4-156,0-3 12,0-3-48,-4-2 84,4 0-12,0-5-36,-7 1-48,7 0-108,0-6-156,0-1 24,-4 0-24,4 3 48,0 0 24,0 0-4,0 4 4,0 5 60,4 0 12,-4 7 36,0 5 24,0 0 48,7 5-72,-7-1 24,0 1 48,0 2-60,0 0 24,0 0-40,4 0-44,-4 2-84,7 1 0,-3 6 108,2 1 108,-2 4 240,11 1-84,-8 6-144,3-3-12,-7 1-12,8-1-108,-3-1 0,-5 1 48,4-3 24,-7-3-52,4-2 28,-4 2 60,0-6-36,0 4-12,0-8 4,0 5 56,-4-4 60,-3 3 60,-4-3-32,7 0 8,-6 1-48,0-1-44,-2-1-4,2 0-12,0 1-184,-1-1-128,0 0-40,0-2-96,11 1-292,-3-1-208,-4 0-344,7 0-544,0 3-537,0-3-535,7 0-1732,-4-3-713</inkml:trace>
  <inkml:trace contextRef="#ctx1" brushRef="#br2" timeOffset="0.99">3669 13965 8413,'0'0'4424,"0"0"-3280,0 0-824,0 0-132,0 0 632,0 0 825,39-9-45,-36 9-408,4-3-472,0 1-368,-7-2-132,11 1-120,-11 0 44,11-4-20,-4 2-116,-4 1-8,4-2 0,-3-1-4,4-1-60,-8 5-68,3-4-40,-3 2-8,0-2 80,0 4-20,-3-4-4,3 2 4,-8 1-40,-3-1 64,8 1-4,-8 1 28,0 1 0,-3 1 20,-3 1-8,5 0 48,2 3 0,-4 3 12,-1-3 0,8 7 256,-3-3-96,7-2 12,-5 7 8,8-3 76,-4 4 64,4-1-4,4 1 0,4-1-64,-5 2-20,7 0-100,4-1-72,-2-2-60,-2 0 0,7-2-72,-2-5-12,-1 3-36,8-3 8,-12-1-8,9-1-136,-9 0-156,-3-2-172,3 0-112,2-2-140,-12 0-48,10-4-420,-10 5-593,0-8-2079,0 7-1244,0-9-621</inkml:trace>
  <inkml:trace contextRef="#ctx1" brushRef="#br2" timeOffset="0.99">3900 13925 8781,'0'0'3240,"0"0"-1936,0 0-820,0 0 88,0 0 564,0 0 517,0 0-341,32-12-488,-25 12-296,4-1-160,-1-1-88,8-4 76,-7 5-16,3-4 72,1 1-84,-5 4-132,1-5-128,-1 4-68,-2-2-72,-5 0-4,-3 3 4,0 0 24,0 0-144,0 0-4,-3-1-36,3 1 0,-11-2 148,0-4 72,4 5-72,-8 1-112,2-2-72,-5-1 48,-4 1 72,9 2-36,-2-2 76,-2 2 32,2 2 76,8 0 88,-4 3 60,11-4 120,-3 7 24,3-1 124,0 1 8,3 0-8,4 7-16,-3-5-84,6 4-112,2-4-60,-2 2-72,0-2-60,2 2-12,-2-3-16,-7 0-68,8 0 24,-4-5-36,-3 5-24,3-7-16,-7 5-116,4-6-136,-4 2-64,0 0-60,0-3-60,7 0 20,-7 0-108,6-6-44,-6 5-736,12-8-1177,-2 3-2023,-3-1-729</inkml:trace>
  <inkml:trace contextRef="#ctx1" brushRef="#br2" timeOffset="0.99">4281 13910 5184,'0'0'7565,"0"0"-5569,0 0-1340,0 0-416,0 0 248,0 0 293,0 0 251,0 0-208,0 0-284,0 0-172,0 0-84,-32-14-76,21 16-124,-7 3-36,8 2-40,3 2 44,-11-3 104,7 4 112,1-1 0,6 3 0,-4-1 0,-5 3 24,13-4-12,-4 2-100,4-3-20,0-3-68,0 1-92,0-3-120,4 1-16,-4-3 28,10-1-36,-7-1-28,9-1-8,-2-6-100,7 0 48,-5-1-60,-5-5 108,10-1-24,-2 1 148,-5-5-24,1 1-76,0-2-36,-1-3-96,1 1-40,-8-5-112,9 4 76,-5-2-112,-4-1-116,4 3 124,-7 3-12,0-3 15,0 6 41,0 0 428,0 3 88,0 4 300,0 0 281,-7 5-33,7 0-4,0 4-64,-3-3-116,3 3-144,0 0-160,-7 0-76,7 0-68,0 3 84,-4 5 180,-4 3 136,8 5 8,-3-1 4,-4 10-4,7 0 40,0 3-52,0-1-160,7 4-68,-4-5-28,5 4-144,-4-6 0,3-2 0,-4-5 72,4-1-64,-4-2-8,5-4-12,-4-3-168,3 0-136,0-3-108,-7-1-148,0-1-120,0-2-88,0 0-92,0-2-236,0-4-845,0-2-843,0 1-1904,0-2-1069,-4-1 2821</inkml:trace>
  <inkml:trace contextRef="#ctx1" brushRef="#br2" timeOffset="0.99">4947 13841 7841,'0'0'4144,"0"0"-2572,0 0-808,0 0-308,0 0-68,0 0 16,0 0 0,0 0 13,0 0-141,0 0-208,-28-24-68,24 18-4,1 5-40,-9-1 44,5 2 76,4-3 72,-4 3 100,4-2-24,-4 2 12,3 0-48,-4 2-80,-2 1-20,10-1-28,-11 5 92,8-1-92,-8 3 0,7 0 28,-3 4 60,-3 3 124,10-4 232,-4 7-76,-4-7-72,8 7-52,0-7-48,8 3-108,-4-4-76,3-3-64,3 1 0,2-5-8,-9-1-8,11-1-104,4-2-8,-7-5-76,-1-1-72,0-4-12,5 0 36,-5 1-40,1-4 28,-7-1-4,7 1 16,-4 0-80,-4 1 4,4 2 184,-2 1 136,-5 4 104,0 1 92,0 1 100,0 3-136,0 0-48,0 0-112,0 3 8,6 4 140,-6 4 332,0 2 144,0 3-88,4 2-120,-1-2-172,-3 3-172,7-7-72,-3 4-8,-4-4-4,11-6-36,-4 1-148,-3-5-204,2 1-260,5-3-348,-8-3-360,9-1-1065,-9-5-3359,7 0-1285</inkml:trace>
  <inkml:trace contextRef="#ctx1" brushRef="#br2" timeOffset="0.99">5086 13836 10093,'0'0'3148,"0"0"-1512,0 0-744,0 0 277,0 0 207,0 0-180,0 0-220,0 0-340,21 34-272,-10-32-208,3-1-96,-3 5-8,7-6-44,-4 0-8,4 0-8,-1-6-44,2 5-116,-5-4-320,-4 1-304,5 1-336,-5 1-376,-3 1-1177,-4-2-3107,-3 0-2005</inkml:trace>
  <inkml:trace contextRef="#ctx1" brushRef="#br2" timeOffset="0.99">5200 13584 7321,'0'0'4360,"0"0"-2744,0 0-436,10 39 232,-10-21 101,0 4 31,0 5-156,7 0-244,-7 4-248,0 0-240,0-2-160,-7 2-148,7-5-116,0 0-64,-3-4-24,3-3-60,-7-1-36,7-5-48,0-4-8,0 0-4,0-3-60,0-3-60,0 1-180,0-4-160,0 0-108,0 0-100,0 0-72,0 0-100,0-7-200,-3 2-672,3-3-965,-4-3-1475,4 4-1332</inkml:trace>
  <inkml:trace contextRef="#ctx1" brushRef="#br2" timeOffset="0.99">5656 13743 7713,'0'0'2952,"0"0"-948,-7 46-500,7-21 112,-3 0-251,-5-1-285,4-5-132,-3 2-176,7-5-176,0-6-132,0 0-172,0-5-84,0 1-88,0-5 16,0-1 104,0 0 16,0 0 12,0 0 56,0-7-104,7-3-220,-3-2-136,7-7-84,-4-2 28,-3-1-64,6-2 0,1-2-60,0-1 52,-8-1-76,7-3-4,2-3 76,5-2 48,-6 5 0,-8 0-36,12 5 256,-5 1 0,1 10 196,-11 6 36,8 2-196,-8 7-36,3 0-220,4 5 160,-4 6 60,4 4 600,-3 10 152,7 6-32,-7 4-104,6 5-144,-10 3-84,7-3-136,-4-3-60,-3-2-144,0-4-48,8-4-64,-8-2-20,4-6 72,3-5-84,-7-4 0,3-3-108,4-2-88,-7-5 0,0 0 4,4 0-4,-4-2-60,0-5-168,6-5-212,-6 2-208,0-4-464,-6-3-1781,6 2 661,-4-1-2980,-3-5-457</inkml:trace>
  <inkml:trace contextRef="#ctx1" brushRef="#br2" timeOffset="0.99">5695 13779 5124,'0'0'6341,"0"0"-3645,0 0-1344,0 0-383,0 0 15,0 0 40,0 0-172,0 0-180,0 0-196,0 0-184,17 4-240,-12-1-4,5-2 108,8-1 52,-10 0 12,9 2-40,-3-2-56,-3 0-84,-1 0-40,1-2-112,4 2-140,-8-4-468,-4 1-344,7 2-200,-2-1-572,-4 2-1993,3-3-2127,-7 1-821</inkml:trace>
  <inkml:trace contextRef="#ctx1" brushRef="#br2" timeOffset="0.99">6083 13860 684,'0'0'4276,"0"0"-2011,0 0-513,0 0-512,0 0-52,0 0 28,0 0-104,0 0 40,0 0-108,0 0-151,0 0-85,0 0-4,0 5 20,-6 2-112,6 0-188,0 2-192,0-3-140,0 3-32,0 0-4,0-1 40,0-3-88,6-1-108,-6 1-84,4-4-48,6-1-40,-6 0-36,7-1-120,-1-4-12,9-2-52,-16-2-36,8-1-40,-1-2-48,-3 3 120,-3 0 100,0 3 36,-4-1 260,0 4 0,0-3 148,-4 4-136,0 1 200,-3 1 12,-3 0 44,6 0-20,-6 1 12,2 1 108,-3 5 96,8 0-12,-4 0-24,4 0-124,-5-4-72,4 4-112,4-2-120,0-3-108,0 0-172,4 1-184,4-3-60,-5 0-176,7 0-332,1-3-584,-3-4-2537,-5 4-3704</inkml:trace>
  <inkml:trace contextRef="#ctx1" brushRef="#br3" timeOffset="0.99">3002 14606 80,'0'0'4500,"0"0"-3716,0 0 1493,0 0-553,0 0-340,0 0-100,0 0 72,11 33 40,-11-17 140,7 4-151,-7 4-141,0 0-52,3 3-240,-3-1-164,0 2-204,5-7-212,-5 1-140,0-1-64,0-4-36,0-3-80,0-4 8,0-1-12,0-2-4,0-2-44,0 2 0,0-6 0,0 1-12,0-2 0,0 0-36,0 0-76,0 0-32,0 0 24,0 0 0,0 0 8,0 0 52,0 0 64,0 0-4,0-2-108,0 1 72,0-1 48,0-2-4,0 4-68,7-1-76,-4 1-32,4 0-64,-4 0 88,8 0 80,7 0 28,-8 0-12,9 0 48,-9 0 8,0-2-8,9 2 4,-9 0 8,-3 0-8,1-3-76,-4 3-16,2 0-44,-2 0 8,-4 3 40,7-3 24,-7 2 72,0-2 12,3 5-12,-3-3 0,0-2-8,0 1-104,0 1-144,0-2-144,0 6-152,-3-6-296,3 1-512,-7-1-645,7 0-939,0 0-2868,-4 0-813</inkml:trace>
  <inkml:trace contextRef="#ctx1" brushRef="#br3" timeOffset="0.99">3280 14847 7989,'0'0'5740,"0"0"-4020,0 0-1168,0 0-296,28 5 429,-17-5 791,0 2-272,-4-2-468,4 0-408,-7 0-288,3 0-40,-4 0-12,4 0 0,-7 0-36,0 0 40,3 0-116,-3-2 40,0 2-24,-3-1 32,3-3 28,-7 2 36,4-2-136,-4-1 76,3 1 72,-4 0-60,-2-1 60,-1 2 12,0-1 48,4 1 0,-3 0 28,3 3-88,3-3-4,4 3-96,0 0-48,0 3 36,0 1 112,0 2 292,0-1 100,0 6-88,0 5-60,4 0-48,3-1-12,-7 1-76,10 1-12,-6-2-88,-1 3 0,5-6 4,-5 4-12,8-8-8,-11 4-64,10-7-124,-2 1-32,-4-2-104,3-2 64,3-2-48,-3 0-100,4-2-112,0-2-148,-5-4-128,6 0-476,-2-1-1041,1-3-1795,-4 2-1673</inkml:trace>
  <inkml:trace contextRef="#ctx1" brushRef="#br3" timeOffset="0.99">3622 14619 9673,'0'0'4296,"0"0"-2944,0 40 9,-4-18 163,-3 3 112,7-1-112,0 0-332,-3 4-284,-4-5-316,7 2-220,0-3-168,0 1-84,0-4-8,0-4-28,0 1-80,0-4 4,0-3-4,0-3-4,7 3-4,-7-4-8,0-3-172,0-1-80,0-1-120,0 0-124,0 0-120,0 0-208,-7-1-148,7-6-544,0-2-1236,-4-3-2853,-4 3-1972</inkml:trace>
  <inkml:trace contextRef="#ctx1" brushRef="#br3" timeOffset="0.99">3487 14825 9885,'0'0'4368,"0"0"-2916,0 0-459,0 0 211,0 0 252,0 0-172,0 0-396,0 0-404,0 0-132,43 20 24,-30-13 72,6-3 108,-5 1-120,11-3-148,-8 1-108,-2-1-128,6-2-52,-6 0-72,-5-2-180,7 2-412,-12-3-292,2 1-196,-7 0-420,0-1-1484,0 3-3641,-7-4-1692</inkml:trace>
  <inkml:trace contextRef="#ctx1" brushRef="#br3" timeOffset="0.99">4206 14644 444,'0'0'11625,"0"0"-7661,0 0-2771,0 0-549,0 0-76,0 0 72,0 0 12,0 0-164,0 0-96,0 0-284,0 0-108,-3-25-96,-4 22-52,-4 2-8,7-5 8,-6 5 12,-1 1 4,-7 0 8,11 5 64,-11-2 8,7 0 48,1 6-56,-1-2 60,-3 2 0,3 2 196,0 2 60,1 0 28,-1 5 44,1 2 12,-2 0 40,12 4 80,-6-2 36,-1 6-120,7-3-84,0 3-40,0 0-32,7-4-64,-4-2-96,0 4 0,9-9-52,-2 2-4,1 0-4,-1-7-8,1 4-40,3-4 36,-3-3-48,7-3 52,-8-2-36,5-4 44,-4 0 8,2-4 40,-1-1-40,-2-2 40,1 2-40,0-2 52,-1 0-48,1 2 28,-8 2-40,9-1-96,-12 3-24,6 1-12,-2 0-124,-4 0-80,0 0-52,0 0-112,7 1-180,-7 5-184,0-2-200,0 0-564,-7 3-1213,7-2-2903,-4-1-2441</inkml:trace>
  <inkml:trace contextRef="#ctx1" brushRef="#br3" timeOffset="0.99">4338 14952 4700,'0'0'5201,"0"0"-3089,0 0-772,0 0-536,0 0-120,0 0 232,0 0 77,0 0-85,0 0-252,0 0-212,4 4-88,6-1-60,-6-3-100,6 0 60,8 0 76,-7 0-4,-1-3 16,5-1 80,-1 1-72,-3 0 12,-4-3-96,-3 4-220,3-1-48,-4-2-12,-3 5-60,0-5-96,0 1-16,0 1-12,0-1 40,0-1-40,-3 2-84,3-3 24,-7 3 64,-4-2-16,8 0-12,-9 1 12,-1 4 0,1 0 72,-5 0 40,6 2 96,0 3 0,8-1 380,-4 1 120,3 3-100,1 1-104,-4 0-32,7 3-20,0-2 0,0 4-12,0-4-28,0 4-44,7 0 20,0-4-48,0 2-8,-4-3-28,8 0-12,7-1-72,-8-1-12,5 0-4,-1-4-44,4 1 48,-4-2 0,4-2-96,0 0-184,-7-6-192,-1 5-220,1-3-184,-1-1-128,-2 3-164,-4-1-368,-4-1-589,0 4-603,0 0-496,-4 0 4,-4 0 103</inkml:trace>
  <inkml:trace contextRef="#ctx1" brushRef="#br3" timeOffset="0.99">4637 14810 1340,'0'0'3296,"0"0"-507,0 0-689,0 0-640,0 0-88,0 0 60,0 0-156,0 0-88,0 0-103,0 0-221,0 0-244,0-5-144,0 5-108,0-1 0,10-2-112,-10 1 12,12 0-12,-5-1 0,3 1 36,1 0 24,7-3 24,-8 5 112,12 0-4,-5 0-124,2 0-140,-9 0-184,8 0-52,-7 0-56,-1 0 12,2 0-12,-9 0-100,7 0-152,-6-2-64,3 2-76,-4-1-108,-3 1-88,0-3 12,0 3-140,0 0-248,0 0-172,0 0-297,-3 0-543,-4 0-512,7 3-1824,-11-2 55</inkml:trace>
  <inkml:trace contextRef="#ctx1" brushRef="#br3" timeOffset="0.99">4687 14930 4376,'0'0'5849,"0"0"-3585,0 0-936,0 0-252,0 0 68,0 0 49,0 0-301,0 0-188,0 0-164,28 1-52,-16-1-48,-2 0-36,7 4 0,2-4-4,-9 0-12,12 2 0,-5-2 132,-2 0-36,-1 1-276,-4-1-208,-10 2-60,12-2-88,-12 0-212,0 0-64,0 4 60,0-4-100,0 2-116,0-2-128,0 0-172,0 1-264,-4-1-620,-4 2-973,8 1-2091,-3-3-1473</inkml:trace>
  <inkml:trace contextRef="#ctx1" brushRef="#br3" timeOffset="0.99">5388 14566 248,'0'0'1120,"0"0"-400,0 0-16,0 0 116,-20-34 248,20 28-1016,-12 2 733,12 2 1319,-10-3-544,10 3-632,-4 0-344,-2 2-264,6-3 4,-4 3-4,1 0-52,3 0-152,-8 3-104,8-3 0,-4 2 76,4 0 64,-7 3 28,7-2 76,-3 0 64,3 3 52,0-1 20,-7 4-36,4 2-104,3 0 80,-9 5 56,6-1 68,-4 2 56,4 4-7,-4-3-29,3 2-4,1-3-88,-5 2 8,4-2 28,-2-2-12,6 3-28,-4-5-64,4-2-96,-7 3-84,7-3-48,0 2-4,0-1 0,0-3-24,7 1-8,-7-1-52,4 1 0,2-1 0,-2-1 4,4-1 44,-1 2-36,-7-2-12,10-2-4,0 2-4,-10-2-40,12 2 36,-5-4-64,-4 4 16,8-2 0,-3-1-28,-1 1 76,-7 0-36,10-2 40,-3-1 4,-4-2 4,9 4-72,-5-2-52,-4-2 16,7 0-88,-3 0-48,1-2-28,3-2-72,-1 4-200,-10-2-184,12 1-168,-12-1-337,0-3-779,6 3-1224,-6-1-2429</inkml:trace>
  <inkml:trace contextRef="#ctx1" brushRef="#br3" timeOffset="0.99">5514 14659 4912,'0'0'8061,"0"0"-5477,0 0-2080,0 0-504,0 0-228,0 0 180,0 0-52,0 0-180,0 0-892,0 0-1292,7 31-3764</inkml:trace>
  <inkml:trace contextRef="#ctx1" brushRef="#br3" timeOffset="0.99">5524 14845 872,'0'0'11469,"0"0"-8709,0 0-1792,0 0-315,0 0 367,10 38 336,-10-24-264,0-2-300,0 0-268,0 4-292,0-6-232,0 2 0,0-3-76,0-6-56,0 4-244,0-2-172,0-5-284,0 0-260,0-3-392,0-2-841,0-4-3011,0-1-1813</inkml:trace>
  <inkml:trace contextRef="#ctx1" brushRef="#br3" timeOffset="0.99">5670 14949 8081,'0'0'7476,"0"0"-6055,0 0-1073,0 0-300,0 0 412,0 0 660,0 0 244,0 0-332,0 0-324,0 0-248,0 0-160,32-2 4,-29-5 36,-3 4 104,7-4 64,-2 0-108,-5 0-112,7-2-72,-7 1-96,3-1-60,-3-3-60,0 3-48,0-1-84,0 2 12,0-2-12,0 1 36,0 2 24,0 3-36,0-1-52,0 3 40,0 1 48,0-2 60,0 3-36,0 0 40,7 0-52,-7 0-60,0 0 24,0 0 24,0 0-4,0 0 4,0 0-24,4 0-60,-4 0 36,7 0 36,-4 0 8,-3 0-20,11 3-72,-7-2-40,3-1 28,-4 2-88,4 2-216,-3-3 84,-4-1-256,8 2-528,-8-2 76,0 2-588,3-2-1265,-3 0-2307,0 0-317,0 0 2505</inkml:trace>
  <inkml:trace contextRef="#ctx1" brushRef="#br3" timeOffset="0.99">5919 14816 7001,'0'0'4184,"0"0"-3168,0 0-660,0 0-88,0 0 360,0 0 500,0 0 156,0 0-63,0 0-229,0 0-240,0 0-176,-14 28-124,7-18-36,4 2 0,-2 0-28,-1 4-44,6-1-80,-4 1-104,4-1-52,0-1-36,0 0 4,0-5 20,0-1 0,4-1-92,2 0 0,2-4 56,-1 1-60,-3-2-72,6-2-48,-3 0-88,5-6-132,-2 1-232,0-2-184,-2-3-100,3-1-116,-1 1-300,0-2-689,-10 2-1203,8 1-3088,-4-3 3003</inkml:trace>
  <inkml:trace contextRef="#ctx1" brushRef="#br3" timeOffset="0.99">6055 14838 10605,'0'0'4088,"0"0"-3156,0 0-920,0 0 40,0 0 576,0 0 233,0 37 167,0-27 56,0 4-212,0-4-300,0 4-156,0 0-40,7-4-108,-4 2-76,5-3-20,-4-2-16,2-2-48,-2 0-44,6 0-16,-6-5-36,7 0 72,-1 0-12,1-5-24,-3-2 0,-5 0-36,8-3-12,-4-2 0,3 1-180,-6-4-76,0-1-68,-4 1 20,0-1 0,0 3 36,0-3-24,0 7 144,0 3 88,0-1-12,0 5-16,0 0-80,0-3-212,0 5-112,-4-2-132,0 1-288,4-2-508,0 0-785,0 1-1875,0-2-2197</inkml:trace>
  <inkml:trace contextRef="#ctx1" brushRef="#br3" timeOffset="0.99">6290 14595 4820,'0'0'6165,"0"0"-3501,0 0-920,0 0-659,0 0-249,0 0-20,0 0-16,0 0-184,0 0-260,0 0-224,0 0-44,11 21 264,-11-2 260,6 3 116,-6 2-72,0 6-112,0 1-60,0 0 36,4 0 8,-4 0-140,0-5-136,0-2-60,3-3-96,-3-2-36,0-4-56,0-3-4,12-2-8,-12-1-100,7-3-132,-4-3-72,4-3-136,-4 0-228,6-2-592,1-7 308,-7-1-968,4-3-1064,-3-5-2433,-1 4-2180</inkml:trace>
  <inkml:trace contextRef="#ctx1" brushRef="#br3" timeOffset="0.99">6472 14770 5717,'0'0'6300,"0"0"-4576,0 0-888,0 0-116,0 0 525,0 0 299,0 34-8,0-24-240,-11 4-408,11 2-320,-8-4-132,1 5-96,4-3-88,-4-2-80,4-2-76,3 2-36,0-3-56,0-2-4,0-4-4,0 3-104,0-5-12,3 1-28,4-2-8,-4 0-96,4-3-40,1-5 24,3 0 16,-1-4 56,0 1-48,-2 1-156,3-2-12,-8 2 108,4 1 304,-7-1 12,4 5 108,-4 1 28,4 2 360,-4 2-152,0 0-224,0 2 76,0 3 216,0 4 108,0-1-36,0 5-88,0-3-92,0 4-28,0-6-72,0 3-116,7-1-100,-7-5-12,3 2-148,-3-2-224,0-1-208,11-1-180,-11-3-100,10-3-212,-2-1-752,3-8-2133,2 2-2307,-9 1-1337</inkml:trace>
  <inkml:trace contextRef="#ctx1" brushRef="#br3" timeOffset="0.99">6579 14754 4788,'0'0'9537,"0"0"-6920,0 0-1673,0 0-756,0 0-152,0 0 384,0 0 1844,0 0-744,28 12-624,-17-10-412,-1 3-220,8-4 76,-7 4 44,4-2 28,-2 0-148,-2 1-120,0-3-132,0 1-12,-1-2-8,5 0-268,-5 0-364,1 0-336,-5-3-392,-2-3-1080,4 5-2885,2-7-4108</inkml:trace>
  <inkml:trace contextRef="#ctx1" brushRef="#br3" timeOffset="0.99">6724 14554 9941,'0'0'4620,"0"0"-2904,0 0-731,0 0-165,-17 43 188,17-27 156,0-1-44,-4 3 24,4 2-248,0 2-292,0 2-232,0 1-84,0-1-8,0 0-16,0 4-12,4-5 96,-4 0 52,0 0-88,7-5-132,-7 0-84,4 1-36,-4-7-52,6 0-8,-2-2 0,-4-1 0,3-2-84,9-2-156,-12-4-156,7 3-172,-4-4-152,-3-5-248,7-4-1804,-3-3 2040,-4 0-1640,0-7-1817,0 4-2259,0-10-941</inkml:trace>
  <inkml:trace contextRef="#ctx1" brushRef="#br3" timeOffset="0.99">6909 14823 14841,'0'0'5605,"0"0"-4289,0 0-904,7 40-328,-2-27-72,2 1 144,-4-4 268,4-1 84,-3 3-120,-1-5-292,-3 0-96,7-4-168,-3-1-280,-4-2-388,7 0-256,-3-2-248,-4-5-728,0-3-697,0-2-2323,0 2-2041</inkml:trace>
  <inkml:trace contextRef="#ctx1" brushRef="#br3" timeOffset="0.99">6945 14577 8977,'0'0'6272,"0"0"-4227,0 0-1213,0 0-536,0 0-36,0 0 36,0 0-152,0 0-144,0 32-96,0-25-496,0-1-560,7 0-665,-3-4-1027,-4 5-3548</inkml:trace>
  <inkml:trace contextRef="#ctx1" brushRef="#br3" timeOffset="0.99">7123 14792 11401,'0'0'5505,"0"0"-3437,0 0-1040,-3 33-540,-4-22 12,7 5 204,0 0 64,-11-6-92,11 4-192,0-2-232,0-2-180,-3-3-72,3 2-48,0-2-156,3-4-24,-3 3 80,11-5 136,-11-1-36,10 0-36,2-1-84,-2-7-148,-3 0-132,0-1-24,4-3 120,0 2 84,-11-2-136,0 0-8,0-4-56,0 2 76,0 1 24,-4 2 148,-3 4 108,-4-2 112,7 5 112,-6 2 148,6-3 56,-6 5 40,2 0 24,5-2-64,-4 2 28,3 0-64,-3 0-100,7 0-176,-3 0-4,-5 0-268,8-2-500,0 1-468,0-3-1404,0 2-2789,0-2-3668</inkml:trace>
  <inkml:trace contextRef="#ctx1" brushRef="#br3" timeOffset="0.99">7255 14869 1892,'0'0'14558,"0"0"-10670,0 0-3328,0 0-476,0 0-24,0 0 196,0 0 184,0 0 188,0 0 160,0 0-268,0 0-220,14 21-152,-6-24-88,-5-2-60,8-1-44,-1-2 36,-6 1-40,7-3 40,-1-3 8,1 3 48,0-2-44,0 3 0,2 3-4,-5-1 84,-4 5 60,6 0-36,-10 2-48,7 2-56,-3 0 0,2 5 164,-1 2 88,-5-3-124,7 3-24,-4 2-12,-3-2-96,0-2-216,0-3-100,0 3-44,0-2-88,0-5-108,0 1-144,0 3-196,0-4-272,0 0-364,0-5-592,0 3-773,0-3-2503,0 0-1221</inkml:trace>
  <inkml:trace contextRef="#ctx1" brushRef="#br3" timeOffset="0.99">8035 14721 10105,'0'0'4216,"0"0"-2740,0 0-647,0 0-241,0 0 20,0 0 44,-35-13 76,24 13-28,0 0-128,0 0-168,1 4-100,-12 3-12,12 1-12,-4 2-40,3 1 52,0 2 36,1 0-12,7 3-52,-6-1-72,9 1-68,0-2-76,0-2-48,12-3-96,-5 1-4,3-1-56,1-8-24,3-1-40,0 0-32,5-7-4,-6-1-24,6-6-60,-2 2 124,1-7 164,-4 2 52,5 0 84,-9-4-80,4-1-4,-3 0-60,-7-3-16,6-4 64,-3 1 0,4-3-292,-7-3-96,-4 1-64,7 2-52,-7-2 28,0 4 132,0 3 84,0 4 272,0 6 72,-7 2 112,7 7 320,0 6 136,0 1-164,0 0-112,0 7-204,-4 3 192,4 11 24,-8 3 64,8 8 32,0 5-48,0-3-52,0 5-56,0-4-160,0-4-36,0 0-68,8-4-48,-4-5-4,3-2-12,-4-5-112,1 0-248,2-7-208,-2-1-160,4-6-184,-5 1-260,-3-2-532,7-2-1321,-3-2-2719,-4-3-1285,0-4 4505</inkml:trace>
  <inkml:trace contextRef="#ctx1" brushRef="#br3" timeOffset="0.99">8306 14670 1096,'0'0'9317,"0"0"-6749,0 0-1424,0 0-636,0 0-104,0 0 364,0 0 513,0 0 91,0 0-216,0 0-336,0 0-224,-11 36-180,11-21-40,0 1-24,0-1 96,0 3 168,8-3-108,-5 1-240,-3-1-124,7-1-24,4-3-36,-8-5 12,8 3-36,3-4-48,-3-3 48,7-2-12,-4-2 0,8-3-36,-9-4-12,6 0-92,-5-1-52,4-2-60,-11 0-160,3-3 40,0-1 68,2-3-116,-12-3-128,7 2-20,-7 0 0,0 3 104,0-1 112,-7 7 108,4 0-48,-6 4 36,6 3-24,-4-1 0,4 5-52,-4 0-36,3 0-160,1 0-432,-5 5-589,4-3-391,4 2-496,0 1-2228,0-1-429</inkml:trace>
  <inkml:trace contextRef="#ctx1" brushRef="#br3" timeOffset="0.99">8627 14681 14725,'0'0'4309,"0"0"-3501,0 0-808,39 7 8,-22-5 16,1 0 856,0-2 448,-3 0-312,-5 0-424,0 0-304,-2 0-128,-1 0 8,-7-2 48,7 0-36,-3-3-180,-4 2 0,0-6-192,0 1-96,-4-3-16,-3-2-8,-8 2 8,5-2-20,0 2 56,-1 0 76,-4 3 116,5 5 76,0-2-4,5 5 4,-5 0 52,3 8 56,3 2 60,-2 3 52,6 7-16,-12 0 40,12 2 104,0 5-8,0-5-64,0 2-72,0-1-96,8-4-64,-4 1-44,6-2-8,-3-5 8,3-2-60,2-2-24,-6-2-72,12-2-96,-3-5-100,-5 0-180,8-2-496,-4-3-492,0-2-720,-3-2-2145,-4 0-3159,-3-4 951</inkml:trace>
  <inkml:trace contextRef="#ctx1" brushRef="#br3" timeOffset="0.99">9158 14297 9441,'0'0'3860,"0"0"-1960,0 0-740,0 0-215,0 0-53,0 0-76,0 0-92,0 0 20,3 31-120,-3-3 32,7 3 96,-7 5-28,0 8-96,0 0-96,0-1-96,-7 0-136,7-5-84,-3-3-48,3-4-24,-7-2-36,7-5-60,0-4-48,0-4 0,0-2-144,0-4-36,0-3-36,0-3-84,0-4-136,0 0-216,0 0-108,0-4-344,0-4-524,0-4-732,0-4-1621,0 5-2007,0-11-1521</inkml:trace>
  <inkml:trace contextRef="#ctx1" brushRef="#br3" timeOffset="0.99">9012 14563 11221,'0'0'4044,"0"0"-2747,0 0-713,0 0-148,0 0 428,0 0 416,0 0 0,0 0-40,0 0-332,0 0-376,0 0-228,39 36-172,-22-27-36,5-1-84,-2 2 0,6-1 48,-4-5-56,6 3-4,-7-5-72,8 0-24,-8-2-316,-3 0-556,0 0-512,-4 0-1284,4 0-3093,-11-2-3032</inkml:trace>
  <inkml:trace contextRef="#ctx1" brushRef="#br3" timeOffset="0.99">9453 14650 15309,'0'0'4481,"0"0"-3333,0 0-856,0 0-244,0 36 12,-4-23 344,4 2 212,0 1 160,-7-1-124,7 3-216,0-2-184,0-3-168,7 0-76,-3 3 0,6-5-8,2-2 0,-2-5-12,4-2-108,4-2-24,-4 0-12,1-3-112,6-6-80,-3-1 128,-4-2 52,1-2-112,-5-3 88,0-2 24,-10-2-124,7-4-24,-7 0 60,0 3 88,-7 2 68,-3 5 100,-4-1 64,-8 5 44,9 4-108,-9 5 8,3 0 224,2 4 168,-1 3 120,7 4-60,-2-3-232,1 5-152,2-2-76,-1 2-100,8-2-92,-4 0-136,3-2-264,-3-1-284,7-1-428,0-1-1068,0-2-2141,7-2-3207</inkml:trace>
  <inkml:trace contextRef="#ctx1" brushRef="#br3" timeOffset="0.99">5481 15249 92,'0'0'5128,"0"0"2525,0 0-5165,0 0-867,0 0-397,0 0-188,0 0-192,0 0-328,0 0-164,0 0-232,-10-2-20,6 2-64,-10 5-36,-3-1-84,5 2 8,-9 3 76,3 3 0,-3-2 52,-1 6-48,1-3 68,7 0 60,-5 1 124,9-1-48,0 1-28,6 2 4,1-4-64,-5 1-108,8 1-12,0 0-72,8-2 12,-1 0-12,3-2-40,0-1-56,2-2-64,-2-2 24,9-1 52,-6-4 20,-2 0 40,0-4-24,0 1-16,-8 1-12,4-2-44,-7 4-128,0 0-144,0 0 132,-7 0 72,4 0 260,-8 3 196,0 3 0,-6 1 0,2 3 120,1 1 76,-5 1 60,9 1-96,0 0-4,3 2-24,-1-3 60,4 4-84,4-1-100,0 1-204,4-3 0,7 0-4,0 2-56,-1-3 0,2-1 0,1-2 8,6-3 52,-12 1 0,10-5 0,-2-2 0,-5 0 0,0 0 0,2-2-12,-9-3-168,8 1-268,-1 0-296,-10-1-292,0-1-472,7-1-1209,-2 0-1347,-5 3-1452,0-6-249</inkml:trace>
  <inkml:trace contextRef="#ctx1" brushRef="#br3" timeOffset="0.99">5656 15545 3220,'0'0'6057,"0"0"-3681,0 0-752,0 0-532,0 0-116,-29-14 93,19 14 3,7 0-56,-1 0-72,-4 0-184,5 4-88,-4 1-40,-4 0-24,8 0-124,-5 7-72,8-2-52,-10 2-68,10 1-112,0 1-108,0-3-36,0 0-36,0-2-96,0-5 0,10 5-36,-10-5 0,11-1 8,-4-3-20,-3 0-24,6 0 36,-2-7 20,-1 2 16,3-2-24,-3-1-160,-3-3 64,4 2-4,-5 1-72,-3 1 72,0 0 112,0 2 56,0 1 52,0 4 68,0 0-64,0 0 0,0 4 132,0 3 324,0 5-84,0 0-132,-3 4-112,3-2-36,0-1-96,0-1-36,0 0-232,3-5-252,-3-3-292,7 3-192,3-7-724,-6 0-1233,3-2-3883,1-7-1697</inkml:trace>
  <inkml:trace contextRef="#ctx1" brushRef="#br3" timeOffset="0.99">5802 15624 12525,'0'0'3861,"0"0"-3161,0 0-540,3 42-36,-3-31 1124,7 0 496,-7-2-552,4-1-404,4 0-304,-5-4-180,1-2-64,-4 0 112,10-2-48,0 0 8,-2-6-72,-4-1-8,6-4-40,-3 2-84,-3-2-60,2 0-48,-6 0-4,5-2-56,-5 2 12,0-2 48,0 2 4,-5-1 8,5 4 84,-6-1-24,6 2 36,0 0 0,-4 2 120,4 2 52,0 0-100,0-1-72,-7 2-96,7 0-8,0-2-4,0 3-108,0-1-72,0-1-28,7 3 16,-7-2 0,0 0 36,4 2 12,-4 0-12,6 0-76,-1 0-44,-2 0-12,4 0-28,-3 2-68,6 0-124,-3-2-256,5 3-344,-2-3-368,-7 0-684,12 0-1733,-8 0-2487,-3-7-757</inkml:trace>
  <inkml:trace contextRef="#ctx1" brushRef="#br3" timeOffset="0.99">6051 15500 13001,'0'0'4385,"0"0"-3161,0 0-816,0 0-52,0 0 72,0 0 404,0 0 200,14 33-228,-6-28-392,2-2-256,4 5-148,1-7 0,2 2-8,-2-3-8,3 0-4,-4 0-120,0-3-196,-3 0-244,0-4-412,-1-2-408,1 0-912,-4-3-2609,1 6-3116</inkml:trace>
  <inkml:trace contextRef="#ctx1" brushRef="#br3" timeOffset="0.99">6151 15371 1852,'0'0'9205,"0"0"-7165,0 0-1368,0 0-100,0 0 764,0 0 569,0 31-217,0-16-280,-7 1-312,7 2-164,-3 4-168,3 0-172,0 2-112,0 4-32,0-4-52,0-2-192,0 0-120,0-4-84,3-1 0,-3-3-72,7-4-48,-7 0-84,4-4-108,-4-1-148,0-3-156,7-2-96,-7-2-112,3-3-452,-3-1-496,0-5-312,0 0-785,0-5-2371,0 5-1041</inkml:trace>
  <inkml:trace contextRef="#ctx1" brushRef="#br3" timeOffset="0.99">6314 15358 7869,'0'0'2540,"0"0"-1448,0 0-268,0 0 376,0 0 496,-13 39 177,13-22-169,0 0-244,0 0-388,0 8-316,0-1-80,0 1-20,0-2-64,0 1-88,0-3-104,0 0-124,0-4-96,6-2-96,-2-3-72,-1-1-8,-3 0 8,12-2-12,-5-5-4,-4 1-80,7-3 80,-1-2-4,1 0-64,0-4-72,-6-3-48,11 1-4,-5-3 184,0 0-168,-3-3-96,-2 2 72,2-4 156,-4 3-12,4 5-88,-7 0 80,0 3 68,3 3 156,-3 0 88,0 0-16,0 2-60,0 3-12,0 0-44,7 5-40,-7 1 12,0-1 84,4 2 96,0-3-168,-4-2-96,0-1-60,7 1-84,-3-3-72,-4-2-148,0 1-224,7-3-236,-4-3-252,-3-1-688,0-5-728,7 3-1921,-7-1-2539,3-4 315</inkml:trace>
  <inkml:trace contextRef="#ctx1" brushRef="#br3" timeOffset="0.99">6504 15247 548,'0'0'2920,"0"0"-535,0 0-497,0 0-256,0 0-68,0 0-24,0 0-8,0 0-68,0 0-307,0 0-209,10 33-108,-10-22 32,7 0-48,-7 1-120,0-2-92,0 4-92,0-6-192,4 1-156,-4 0-164,0-4-8,0-1-52,0-1-128,0-2-172,0 2-132,0-3-212,0 0-148,0 0-236,-4 0-540,4-4-917,0 1-2051,-7-1-1477</inkml:trace>
  <inkml:trace contextRef="#ctx1" brushRef="#br3" timeOffset="0.99">6639 15491 3132,'0'0'5149,"0"0"-2769,0 0-656,0 0-372,0 0-136,0 0-36,0 0-51,0 0-237,0 0-188,0 0-128,0 0-148,-3 11-24,3-6-72,-8-2-64,4 3-76,-2-3-8,6 0-36,-11 3-40,11-1-36,-3 0-12,-5-2-52,8 3 4,-4 0 0,4-2 112,-3 1 32,3-1-108,0 2-48,0 0-8,0-3-76,0 4 0,0-2-40,0 2-20,3-4 48,1 3-4,-4 0 16,8-2 24,-5 1 12,-3-1 0,7 1 40,-3 0-44,-4-1 40,0 0 0,10 0-36,-10 1 36,0 2 0,8-3 0,-8 3 4,3-3 8,-3 0 60,0 1 52,0 2-16,0-3 36,0 3 52,0-3 48,-3 3-16,3-3-44,-8 3 8,4-4 76,-2 3 44,2-2-32,-3 1-88,4-3-80,-5 0-88,8 0-12,-7-2-44,7 0-100,-7 0-72,7 0-76,-3 0-48,3 0 4,0 0-56,0 0-56,0-2-64,0 0-172,0-2-396,0-2-648,0 3-761,0-2-2063,3 1-1453</inkml:trace>
  <inkml:trace contextRef="#ctx1" brushRef="#br3" timeOffset="0.99">6618 15517 9109,'0'0'4964,"0"0"-3476,0 0-680,0 0-135,0 0 419,0 0 532,0 0-148,0 0-260,0 0-552,18 32-300,-18-22-148,0 2-84,0 1-24,-8 0-44,8 1-64,0-3-4,0-2-12,0 0-56,0-3-144,0-2-100,0 1-92,0-5-88,0 2-52,0-2 64,0 0-4,0-2-132,0-3-92,0 1-48,-4 0-56,4-3 88,-6 5 4,6 0 207,0-1 253,0 3 188,0 0 76,0 0 0,0 0 224,0 0 108,0 0 17,0 3 51,0-1 48,0 0 48,0-2-16,0 3-84,0-3-76,-4 2-40,4-2-20,0 0-16,0 0 0,0 0-12,0 0-36,0 0-52,0 0 4,0 0-4,0 0-8,0 0-4,0 0 16,0 0-28,0-2-108,0-1 0,0 1-12,4-3-44,-4 1 40,0-1 4,0 1 0,0 0 4,6 0 8,-6 0 112,0 4 8,0 0-24,0 0 40,0 0-16,0 0-36,0 0-48,0 0-44,0 0 8,0 0 40,0 0-48,0 0-4,0 0-52,0 0-44,0 0 0,0 0 12,0 0 0,0 4 8,0-4-32,0 0-24,0 0-52,0 0-72,0 0 24,0 0-48,-6-4-48,6 3-88,0-1-308,0-5-344,-4 2-732,-3 1-1249,7-2-1695,0-1-405,17 43 1649</inkml:trace>
  <inkml:trace contextRef="#ctx1" brushRef="#br3" timeOffset="0.99">7135 15603 8917,'0'0'4176,"0"32"-2604,0-17-448,0 4-307,-4-2 67,4 1-56,0-7-200,0 0-24,0-4-116,0-5-36,0 2 24,0-4 24,0 0-4,0 0-60,0-4-36,4-3-84,-4-2 60,6-5 20,-6 2-80,0-4-124,4-2-24,-4 1-156,0-3-12,-4 0-12,4-1-36,-6 2 48,2-2 44,-4 2 28,8 4 24,-3-1 52,-4 3 8,3-1 36,-3 4-36,7 1-36,-3-1-72,-5 4-40,8 0 0,0 0-8,0 3-4,0-4-56,-4 4-60,4-1-24,0 1-24,0-1 48,0 3 48,0-5 12,4 6 48,-4-2-40,0 1 40,8-2-60,-5 0-24,8 2-12,-4-2 24,4 1 24,-1 0 48,1-1-60,-4 1 12,11 0-60,-4 1-100,-3 1-20,7-6-40,-12 6-56,6-2-100,-2 2-124,1 0-192,-4 0-212,-7 0-348,3 0-704,-3 0-957,0 2-2547,0-2-737</inkml:trace>
  <inkml:trace contextRef="#ctx1" brushRef="#br3" timeOffset="0.99">7440 15445 11441,'0'0'2864,"0"0"-1944,0 0-568,0 0 52,0 0 849,0 0 143,0 0-216,-14 34-288,11-22-296,3 4-220,-7-1-120,7 3-96,-5-5-88,5 3-60,0-4 36,0 0-36,5-2 60,2 2-68,3-5 80,-3-3-12,0 1-72,5-3-8,-2-2-8,0-2 8,2-5-4,-2 2-36,-3-2-36,3-2-60,-2 1-52,-4 0-20,-4-1-52,7 0 60,-4-3 40,-3 0 80,0-2 28,0 2 12,-10 2-12,10-2-28,-4 3-68,-4-1 20,-2 1 52,10 3-16,-7 0 28,0 3 24,7-3-28,-3 6 64,3-1-72,-8 1-112,8 0-344,0 0-236,-4 1-360,-3 2-417,4 1-687,-4 1-1764,7-5-1241</inkml:trace>
  <inkml:trace contextRef="#ctx1" brushRef="#br3" timeOffset="0.99">7665 15460 3556,'0'0'8085,"0"0"-5253,0 0-1484,0 0-591,0 0-109,0 0 72,0 0 388,0 0 128,0 0-284,0 0-356,0 0-208,0 3-132,0-2-136,7 4-36,-3-4-12,6 5-64,-3-4 0,4-1-4,0 3-4,2-2-4,2-2-80,-4 0-36,-1 0-40,8 0 4,-11-6-148,4 6-328,0-1-208,0 1-28,-1-2-116,-2-1-836,-5 3-1105,4-3-2191,-7 2-853</inkml:trace>
  <inkml:trace contextRef="#ctx1" brushRef="#br3" timeOffset="0.99">7800 15291 6585,'0'0'4128,"0"0"-2280,0 0-520,0 0-328,0 0-232,0 0-112,0 0 9,0 0 79,0 0-76,0 0-76,0 0-52,-11 16-100,11-8-84,-3 7-52,3-3-36,0 8 36,0 1 48,0 3 84,0 2 12,0 1 4,0 1-92,-4 1 40,4 1 12,0-5-64,0 3-48,0-6-32,-6-2-88,6-3-12,0-3-96,0-3-72,0-5-52,0 1-104,0-7-120,0 3-184,0-3-216,0-3-192,0-4-384,6 1-696,-2-7-908,-4 4-4821,3-10 1396</inkml:trace>
  <inkml:trace contextRef="#ctx1" brushRef="#br3" timeOffset="0.99">8013 15497 3020,'0'0'3209,"0"0"-741,0 0-840,0 0-764,0 0-428,0 0 68,0 0 452,0 0 104,0 0-112,0 0 20,-10 22 21,7-15-81,-1 5-32,-3-1-16,4 2-80,-5-3-144,4 6-140,-3-2-168,7-1-144,-3-2-124,3 3-48,0-5-8,0-3-4,0 3-4,0-4-116,0-1-76,3-3-12,4-1 4,-3 0 32,4-1-60,-5-3-72,8-3 12,-8-2 0,7-1-4,2-2 16,-5-1-40,-7-2-12,3 2-12,4-1 60,-7 0 136,0 1 24,0 2 16,0-1 44,0 3 64,0 2 0,0 6 8,0 1 104,0 0 112,0 0 156,0 0-12,0 1 16,0 8 80,0-2-84,-7 5-76,7 0-60,0 0-72,0 4-4,0-4-68,0 1-88,0-1-8,0-3-4,0 2-48,0-4-88,0-3-328,0 0-244,0 1-164,7-5-100,-3 0-484,4-2-1537,-5-2-3403,7-5-505</inkml:trace>
  <inkml:trace contextRef="#ctx1" brushRef="#br3" timeOffset="0.99">8132 15469 13833,'0'0'4105,"0"0"-3181,0 0-728,0 0-48,0 0 208,0 0 280,0 0 192,0 0-108,0 0-308,35 28-220,-31-21-108,6-2-84,8 0 4,-11-2 48,11-1-44,-3 1 4,-5-3-12,8 0 0,-11 0-88,3 0-188,1 0-260,0-3-204,0 1-264,-1 1-160,-2-5-584,2 5-589,-6-1-1587,-1 2-2621</inkml:trace>
  <inkml:trace contextRef="#ctx1" brushRef="#br3" timeOffset="0.99">8306 15252 2520,'0'0'4001,"0"0"-1817,0 0-620,-3 28-596,-5-15-56,8 1 112,0 0 32,0-2 4,0 7 0,0-5-75,0 6-45,-4 1-28,-3-2-80,7 3-12,0 6-104,0-4-132,-3 2-52,-4-2-60,7 2-36,0-2-24,0-5-88,-3 0-84,-1-4-60,4-2-68,0-5-64,0 2-48,0-8-72,0 2-172,0-4-116,0 0-112,0 0-144,0-2-160,0-2-268,0-6-284,0 0-740,0-1-937,0 0-2703,0-7-1477</inkml:trace>
  <inkml:trace contextRef="#ctx1" brushRef="#br3" timeOffset="0.99">8488 15581 732,'0'0'14861,"0"0"-10904,0 0-3237,0 0-720,20 41-292,-20-30 168,9-2 124,-6-5 88,-3 3-88,0-5-12,0-2-392,0 0-164,0 0-156,0 0-356,0-6-665,0-1-1443,0 0-2624,-12-6-485</inkml:trace>
  <inkml:trace contextRef="#ctx1" brushRef="#br3" timeOffset="0.99">8562 15335 5945,'0'0'7356,"0"0"-5216,0 0-1864,0 0-276,0 0-352,0 0-380,0 0-196,0 0-28,0 0-208,0 0-1184,-25 20-2341</inkml:trace>
  <inkml:trace contextRef="#ctx1" brushRef="#br3" timeOffset="0.99">8676 15509 1384,'0'0'8333,"0"0"-5793,0 0-1352,0 0-628,0 0-44,0 0 380,0 0 225,0 0-25,0 0-80,0 0-244,-3 36-232,3-25-148,-7 2-136,3 2-136,-2 1-72,6-1-36,0 3 0,-4-1 88,4-1 96,0-2-88,0-1-108,0-2 4,4-2 8,2-1 60,-2-3 52,6-3-124,2-1-24,1-1-184,-2-3-60,0-4 24,7-1-96,-8-1 32,1-3 88,-4-1-124,-7 0-24,11-2 36,-11-1 0,0-2 24,0 3 36,0-4 12,-4 4 72,-3 2 64,0 1 40,-1 2 8,-2 1 68,7 4 8,-4 2 44,-4-1 216,11 4 28,-11 0 32,11 0-72,-4 0-88,-3 4-160,7-2-4,-3-1-340,0 1-192,3 1-260,0-3-685,-7 0-995,7 0-2024,0 0-985</inkml:trace>
  <inkml:trace contextRef="#ctx1" brushRef="#br3" timeOffset="0.99">8897 15622 9937,'0'0'3940,"0"0"-2828,0 0-668,0 0-320,0 0-60,0 0 236,0 0 193,0 0 295,0 0-20,0 0-212,0 0-272,-17 2-284,17-2-112,-4 0-112,4-2 52,0-1 104,0-1 68,0 1 8,0 2 52,0-7-52,4 5-8,-4-4-8,6 2-64,-2-2-4,3 2 68,-3-2 8,0 0 48,3-2 4,-4 3 20,4-1 76,-4-2 100,9 3 36,-12 0-4,7 3 4,-4-3 8,4 5 76,-3 1 108,-4 0 84,7 0-84,-4 0-188,-3 1-80,8 6-112,-1 2 0,-7 0 76,10 5 92,-3-1 136,-3-3-96,7 6-184,-4-2 36,3-4-96,2 2 52,-5-3-16,3 0-92,0-2 8,-2-1-12,3-2-12,-1-1-108,-6-3-268,2 0-84,-1 0-412,-2-7-28,-3 2-48,0-2-292,-3-1-440,-2-1-1309,-1 1-3235,-5-7-1605</inkml:trace>
  <inkml:trace contextRef="#ctx1" brushRef="#br3" timeOffset="0.99">9392 15588 10545,'0'0'5985,"0"0"-3901,0 0-1172,0 0-412,0 0-96,0 0 12,0 0-52,0 0-108,0 0-136,-7 31-112,7-31-8,0 3-316,0-3-316,7 0-100,-3 0-28,0-4-92,6-2 60,-3 1 108,-3-2-33,3 0-11,-3 2 248,-4-2 392,0 4 24,-4-3 64,-3 3 344,7 0 160,0-1 32,-4 4-3,4 0-73,-7-3-176,7 3-192,0 0-92,0 0-76,0 0-296,-3 0-805,-4 0-1075,7 0-3292,0 0-1493</inkml:trace>
  <inkml:trace contextRef="#ctx1" brushRef="#br3" timeOffset="0.99">3601 16434 5461,'0'0'4860,"0"0"-3572,0 0-440,0 0-44,0 0 252,0 0-84,0 0-180,0 0-187,17-31-193,-17 28-40,0 1-64,0-5-60,0 5-24,0-2-28,0-2-60,0-2-24,0 2-112,0-1-108,0-2 48,0-1-52,0 0 0,0 4-108,0-3 108,-7 0 108,7-2-132,-3 1 48,-4 0-72,7-1-176,-12 0 200,9 0 48,-7 0-4,6 2 92,-6 0 0,-2 0 52,-5 0 20,7-1 28,-5 5-100,1 0-212,-4-2 24,-3 3 116,3 0-40,0 2 0,-3 2 72,10 0 40,-7 0 0,8 3-24,-9 2 24,9 2 0,-1 0 64,0-2-60,4 9 108,-3-2 224,3 0-236,-5 3 48,2 4 140,7 1 20,-4 2 176,3 5-16,-3-1 108,7 3-60,0 1-16,-4 1-60,4-3-24,0 3-160,0-4 32,4-1-20,-4-2-180,0-3 44,0-4 108,7-2-92,-3 0 20,-4-7-156,7 0 36,-4-2-40,4-3 80,-4 3 32,9-6 12,5 0 12,1 0-48,0-6 4,7 1-4,7-2-24,0-2-60,-3-1 36,10 1 0,-10 3 24,-2 2-72,-5-1-4,-5 5-224,-5 0-196,-2 0-96,-10 0-172,0 2 208,0 1 32,0 1 64,0 1 20,-3-4 4,-4 6 68,-5-2-144,-1-1-288,-1 1-384,2-3-417,-5 0-759,7-2-868,-2-4-3029</inkml:trace>
  <inkml:trace contextRef="#ctx1" brushRef="#br3" timeOffset="0.99">3811 16535 8749,'0'0'3984,"0"0"-2988,0 0-576,0 0-192,0 0-16,0 0 268,-32 9 228,29-7 73,3-2-185,-8 3-148,8-3-100,0 2-28,0-2 12,0 2 172,8-2 112,-8 2-116,3 1-156,4 1-92,0 1-20,0-4 24,4 3-24,-1-2 0,1-2-40,0 0-32,0 0-28,-8-6-84,11 6-48,-14-1 0,8-4-8,-5 3-40,-3 0 44,0-3 4,0 3-60,0 0-112,0-3-32,-3 2-16,-5-3 136,4 2-112,-6 0 52,0-1-4,-2 1 4,2 1 32,-4 1 64,3 1-12,0 1-40,1 0-8,7 0 12,3 3 96,-8 0 12,8 3 84,0 1 88,0 5 144,0-2 88,8 4-4,-5 3-48,7-2-48,-6 3-4,6 1 40,8-4 0,-7 2-52,4-3-68,-5 2-88,4-6-84,-3-1-56,7-3 0,-7 3 104,-1-3 0,1-2-108,-4-2-72,4-2-36,-1 0 0,-3 0-76,-3 0-128,3 0-76,-3-2-120,3-2-60,-7-2 20,4 5-48,-4-3-108,0 0-264,0 4-624,-4-1-809,-3 1-2271,3 0-1857</inkml:trace>
  <inkml:trace contextRef="#ctx1" brushRef="#br3" timeOffset="0.99">4185 16535 4932,'0'0'3033,"0"0"-1117,0 0-688,0 0 156,0 0 136,0 0 108,0 0-47,0 0-197,0 0-216,0 0-216,0-4-320,0 2-144,6 2-64,-6-2-36,5 2-36,2-3-28,-4 1-8,8 2-40,-1-2-32,5 0 20,-5-1-24,9 3 4,-2 0-40,5 0-36,-5 0-96,-2 0-64,-1 0-8,4 0-84,-8 0-48,1 0-36,-8 0-40,4 0-20,-2 0 12,2 0-24,-7 0-52,0 0-108,0 0-56,0 0 8,0 0-28,0 0-92,-7 0-212,2 0 72,-2 0-272,4 0-688,-4 3-745,-4-1-1535,0-2-1697</inkml:trace>
  <inkml:trace contextRef="#ctx1" brushRef="#br3" timeOffset="0.99">4181 16642 704,'0'0'8373,"0"0"-5137,0 0-1592,0 0-532,0 0 188,0 0 117,0 0-21,0 0-244,0 0-300,0 0-244,0 0-160,10 3-84,2-3-12,-9 1 68,11 2 112,-2-3-12,-2 2-144,7 0-148,-2 0-48,6 1-36,-6-1-36,2-2 12,-2 1-36,-1-1-84,-4 4 0,1-2-132,-4-1-24,-3-1-72,3 2 0,-7-2-4,3 0 28,-3 3 12,0-3 12,0 0 8,0 0-32,0 0-60,0 0-76,0 0-96,-3 0-192,3 0-80,-7 0-56,3 3-584,-3-3-900,7 0-1689,-3 1-1723,-5-1-1241</inkml:trace>
  <inkml:trace contextRef="#ctx1" brushRef="#br3" timeOffset="0.99">5463 16449 2748,'0'0'2424,"0"0"-535,0 0-449,0 0-68,0 0-108,0 0-68,0 0-176,0 0-180,0 0-192,0 0-96,0-2-24,0 2-59,0 0-57,0 0-88,0 0-100,0 0-52,0 0-60,0 0-12,0 0-96,0 2 168,0 0-8,4 0 32,-4 1 40,0 1 44,0 1 4,0 2 24,0-1 24,0 0 8,0 3-20,0-2-100,0 3-64,0-5-20,4 4 44,-4 1-32,7-3 24,-7 1-28,3 1 40,-3 0 44,0-1 16,7 3-4,-3-1 28,-4-1 12,7 0-76,-3-3 0,-4 3-20,7-1-52,-7 0-36,4-4 0,3 2-24,-7-1-20,3-4-40,4 5 48,-7-3-52,3 0-4,-3 0-4,8-2-4,-8 2 0,0-1-8,4-2 4,-1 0 0,-3 2 8,7 0 48,-3-2 0,2 0 12,-2-2-56,4 0-4,2 0-8,-6-2-64,6-4-24,-2 1-52,-1 4-8,3-4-24,-10 2-16,11-2 16,-3-2-36,-5 3-16,-3-1 64,7-2-28,-3 0 4,-4-1 32,6 1-44,-6 1 44,0-4 40,0 3 48,4-1 60,-4 0-112,0-1 28,0 1 48,-4 0-24,4-1 64,0 3 8,-6-1 44,6 2 76,-4 0 4,4 0-40,-7 3 72,7-1-32,-3 1-16,-5 0-60,8 1 0,0 1-48,-4 0-4,-3-1-68,7 1 0,0 2-64,0-2-8,0 2 36,0 0-64,0 0-24,0-2-48,0 2-108,0 0-28,0 0 4,0 0-152,0 0-188,0 0-136,7 0-144,-3 0 27,-4 2-279,8 0-496,-5 0-908,-3 1-2029,7 1-507,-36-17 5060</inkml:trace>
  <inkml:trace contextRef="#ctx1" brushRef="#br3" timeOffset="0.99">5467 16284 3468,'0'0'2401,"0"0"-441,0 0-480,0 0-112,0 0-4,0 0-108,0 0-176,0 0-108,0 0-92,0 0-215,0 0-93,0 0-28,0 0-36,0 0-92,0 0-60,0 0-36,4 3 0,3-3-4,-4 0-84,4 0-96,-3 0-52,7 0 36,0 0 16,6 0-16,-2-3-8,-1 2 20,-4-1-120,8-2-4,-7 3-8,0-1-12,-4-3-60,3 3-12,-3 0 24,-3 0-28,4 0 16,-5-1-12,-3-2 20,0 4 52,0-5 0,0 5-96,0-3-52,0-3-20,0 3 32,-3-1 60,-5 1-8,8-2 24,0 5-40,-4-1 28,-3 0 8,7-3 4,-3 5 60,-4-2-60,7-1 56,0 3 4,-3-2 8,3 2 4,-4-2 4,4 2 4,0 0-4,0 0-4,0 0-8,0 0-100,0 0-76,0 0-24,0 0-164,0 0 16,0-2 20,0 2-36,-8 0-48,8 0-80,0 0-41,0 0-187,0 0-296,0 0-480,-3 0-304,3 0-804,0 2-601,0 0-1107,11-4 3452</inkml:trace>
  <inkml:trace contextRef="#ctx1" brushRef="#br3" timeOffset="0.99">5880 16493 4684,'0'0'4369,"0"0"-2573,0 0-380,0 0 12,0 0 168,0 0-111,0 0-245,0 0-228,0 0-264,0 0-236,0 0-180,0 0-164,0 3 52,-7-3-72,7 2-76,0 0-72,0 1-8,0-2-40,0-1 0,0 2-4,0-2 52,0 0 0,7 0-92,-7 0-92,4 0-32,2-2-28,2-2-16,-8 0-8,7 1 132,-3-1 76,-4 2 52,0-1 0,0 1 8,0 2 4,0-1 156,0-2-40,0 0-8,-11 1-28,11 1-8,0 1-32,-3 0-44,-2 0-8,5 0-92,-6 0 16,6 0-28,0 1 100,0 4 8,0-2-68,0 0-12,0 2-76,0-1-136,0 1-120,0 0-188,0-2-176,0 3-509,0-5-879,6 1-2748,-6 1-2269</inkml:trace>
  <inkml:trace contextRef="#ctx1" brushRef="#br3" timeOffset="0.99">6212 16513 4508,'0'0'2761,"0"0"-921,0 0-636,0 0 44,0 0 164,0 0-192,0 0-156,0 0-200,0 0-307,0 0-73,-15 0-12,8 0 0,4 2-4,-4-2 36,-1 3-36,1-1-76,-3 2 0,6-1-52,-6 1-24,2 2 24,4 1-24,-3 0-36,4 0-24,-4 3-40,7-1 4,-3 0-28,3 1-8,0-1-28,0 0-24,3-1-36,-3 0-44,7-1 8,-4 1-52,4-4 40,-3 2-48,4-3-4,-5 0-8,4-3-48,-3 0 48,3 0-64,-4 0-32,4-1-48,1-8-72,2 3-4,1-5-48,-5-3-44,-1 0-44,5-3-44,-3 2-24,4-6-28,-3 2 36,-1-2-12,-4 1 32,-3-1-96,10-2-148,-10 3-8,0-2 52,7 4 179,-7 0 237,4 3 192,-4 4 56,0 0 60,0 2 197,0 2 51,0 3 156,0-3-96,0 5-40,0 0-16,0-3-72,0 5-64,-4 0-96,4 0-136,0 0-76,0 0-60,-7 0-48,7 5 24,0-1 72,0 6 88,0 0 100,0 2 244,0 7 172,0 2-52,0 3 76,0 0 56,0 2-24,0 2-64,7-3-144,-3 3-136,-4-7-92,8 1-76,-8-3-12,3-4-44,-3 1 0,7-6-4,-7-1-48,4-4-36,-4 2 24,0-5-28,0-1-20,0-1-184,0 0-80,0 0-80,0 0-156,0-3-232,0-6-744,0-3-1433,-4 4-2783,4-7-2305</inkml:trace>
  <inkml:trace contextRef="#ctx1" brushRef="#br3" timeOffset="0.99">6301 16174 300,'0'0'4640,"0"0"-1891,0 0-949,0 0-468,0 0-264,0 0 56,0 0 60,0 0-120,0 0-188,0 0-95,6 0-73,-6 0-224,0 0-152,4-2-84,-1-1-88,-3 3-52,12-2-44,-5 0 8,3 0-8,5-1-60,2 2 92,2-5 100,1 6 148,2-2 84,3 1 72,-4 1-184,1-2-132,-5-1-160,-2 3-24,-1 0-156,-7 0-40,-4 0 12,9 0 24,-12 0 16,7 0 32,-7 0 16,0 0 24,0 0 60,0 0-40,0 0 52,0 0 0,0 0 12,0 0 88,0-2-24,0 2-76,0-2-132,-7-1-164,7 1 164,0-2 132,-4 1 4,4 2 56,0-5 0,-8 4 40,8 1 8,-3-4 28,3 1-28,-7-1-32,3 1 80,-3-2-8,-3-1-64,10 0-36,-15 0-36,12 0-12,-8 0-52,0 2-68,1-2-16,-8 2-20,10 1 8,1 1-24,-3 3 48,7-2-20,-4 2-16,2 0-12,5 0-72,0 0-28,0 0-196,0 0-288,0 0-412,0 0-737,5 2-743,-5 1-1968,7-3 27,-4 4 1845</inkml:trace>
  <inkml:trace contextRef="#ctx1" brushRef="#br3" timeOffset="0.99">6446 16589 6965,'0'0'4140,"0"0"-2488,0 0-412,0 0-28,0 0 109,0 0-37,0 0-212,0 0-348,0 0-344,0 0-184,0 0-48,0 0-16,0 0 88,7 0 12,-7 0-48,8-5-40,3-2-144,-4-2-40,3-1-44,1-4-28,3-1 4,1-1-16,-5-1-8,1-1-16,-1 0-108,2-1-148,-2-2 0,-3 1 172,-4 0 72,1 0 48,-4 5 40,0-1 72,-4 4 116,1 0 128,-4 3 52,4 0 8,-8 5-24,3-2-32,-2 5-44,6 1-20,-3 0-100,-3 0-68,2 1-16,1 3-8,4-1-56,-4 5 64,3-2 120,4 3 60,-8 4 100,8 1-12,0 3 24,0 1-24,0 2-16,0 1-8,0 0 36,0-1-16,0 2-8,0-2-64,0 0-84,8-2-96,-8 0 36,4 0-48,3-3 0,-4 1-60,4-3 12,1-4-24,-8 1-12,10-3-160,1 1-8,-4-7 8,4 2-44,-7-1-4,6-2-48,0 0-36,-6-2 48,7-2-88,-4 1-96,-3-2-60,-4 4-56,6-1-100,-6-2-260,0 4-565,-6-1-699,6-1-1632,0-1-2913</inkml:trace>
  <inkml:trace contextRef="#ctx1" brushRef="#br3" timeOffset="0.99">5115 16410 4292,'0'0'1993,"0"0"-513,0 0-300,0 0-92,0 0 36,0 0-48,0 0-104,0 0-156,0 0-68,0 0-68,-40 8-28,36-4-47,-3 1-81,-3 2-80,7-3-44,-1 5-8,-7-3 28,4 3 12,3 2-28,-2-2 0,6 2-136,-11 0-48,11 0 24,0 3 48,0 0-60,0-4-16,7 4-92,-3-4 44,2-1-24,5 1 4,-8-1 32,9-3 16,-2-2 20,0-2-32,5 1-40,-8-3-60,4 0-76,0-3-8,-4 0-84,3-5-24,1 0-112,0-1-56,-4-3-52,-4 2-72,4-4-64,-3 2 16,3-5 68,-7 3 40,0-3-4,0 2-12,0-1-60,0 3 132,0 2 76,-7 2 96,7 2 64,-4 3-64,-3-1 112,4 3 44,-4 2-44,7-1-12,-11 1-48,11 0 8,-11 3-56,8 0 92,-8 1-132,11 0 88,-3 1-40,-5 0-72,8-1-40,-3 0-436,3-2-785,0 1-607,0 1-656,0-2-2104,3-2-309</inkml:trace>
  <inkml:trace contextRef="#ctx1" brushRef="#br3" timeOffset="0.99">5239 16183 2672,'0'0'4985,"0"0"-2793,0 0-1044,0 0-480,0 0 12,0 0 228,0 0 60,0-33-124,0 26-212,0 2-196,0 1-67,0-1 7,0-2 60,0 5 20,-7 1-24,7-4-148,-3 3-136,-4 0-48,7-1-96,-12 1-4,12 2-100,-10 0-84,3 0 12,-4 5 0,0-3 48,1 5-36,-8 2 148,7-1 12,-3-1 0,11 3 168,-8 4-160,0 0 64,4-4 52,-4 4 0,0 2 36,8-1-36,-4 2 36,7 4 0,-3-1-60,-1 0 48,4 4 12,0-2-28,7 3-68,0 0 80,-4-1-32,8 2-28,0-2 40,7 2-52,-7-2 76,-4 0-148,10 0 84,-5-1-8,-2-4 8,-7 3 24,8-3-108,-4-2 88,4-1 20,-7-1 28,-1 1 8,-3-3 16,0-1-4,0 4-8,0-2-16,0-1 28,0-2-4,-3 3 28,-1-4-64,-3 2 12,3-1-44,-3-2-76,3 0 0,-3 0-12,4-1-8,-4-1-116,-4 0-8,0-3 48,8-2 76,-8 3-4,8-2 8,-5 0-44,5 0-28,-4 0 4,3-3 60,-3 0 0,7 0-84,-3 0 12,-5 0-88,8 0 16,0-3-40,-4 0-120,-3-1-160,7-3-136,0 1-236,0-3-236,0 0-485,-3 0-843,-4-2-1932,7 4-1269</inkml:trace>
  <inkml:trace contextRef="#ctx1" brushRef="#br3" timeOffset="0.99">6988 16473 3548,'0'0'2709,"0"0"-657,0 0-756,0 0-184,0 0-4,0 0-96,0 0-132,0 0-208,0 0-168,0 0-164,8 0-88,-8-1-76,0 1 0,0 0-12,3 0 12,-3 0-8,7 0-7,-7 0 3,7 0 60,0 0 88,4 0 84,3-3 112,-4 3 36,2 0-68,5 0-68,1 0-92,0-2-84,-3 2-48,2 0-48,1-2-84,-7 2-52,-1 0-132,1 0-4,0 0-24,-4 2 28,-1-2-4,-6 2-24,7-2-48,-2 0-64,-5 3-96,0-3-76,0 0-124,0 1-64,0 1 8,-5-2-109,-2 3-883,7 0-168,-6-3-1244,6 0-2249</inkml:trace>
  <inkml:trace contextRef="#ctx1" brushRef="#br3" timeOffset="0.99">7031 16593 4956,'0'0'4517,"0"0"-2633,0 0-792,0 0-200,0 0 304,0 0 240,0 0-259,0 0-233,0 0-216,32 24-200,-21-21-136,2-1-40,2 0-8,-4 1-16,-1-3-24,2 2-48,5-1-96,-10-1-160,4 4 0,0-2-124,-5-2-56,-2 1-64,3 1-12,-3-2-36,3 3-184,-3 0-360,3-3-384,-7 1-729,3-1-1859,0 3-1804,-3-3-877</inkml:trace>
  <inkml:trace contextRef="#ctx1" brushRef="#br3" timeOffset="0.99">8947 16403 756,'0'0'2284,"0"0"-512,0 0-403,0 0-33,0 0 4,0 0-228,0 0-172,0 0-116,0 0-104,0 0-184,-32-10-152,32 10-68,-10-2-48,10 2 0,-8 0-4,1 0 40,3 0 0,-2 2 24,-5 1 36,8-1 36,-5-2 17,-3 2-29,1 1-40,3 1-52,-11-1-84,7 0-52,0 2-48,1-3 0,-1 2 84,4 1-36,-4-3-36,4 1 60,4-1 76,3 0-76,-7-2-76,7 0-44,0 3 8,0-3-72,0 0-68,0 0-56,7 1-8,-4 1 132,4 1 136,-4-1-24,9 0-52,-2 0-52,0 3-8,2-1-48,-2-1-4,1 4-8,0-4-12,-4 3-16,3-3 16,-3 4-4,-3-2 72,7-1 4,-11 2 52,7 0-48,-7 0-4,0 0 0,4 4 0,-4-1 8,0-1 52,0 3 40,0 1 20,0-2 16,0 2-76,-4-2-8,-3 1 20,7-1 24,0-1-32,-3 0 56,-5-3 40,8 1 24,-11-4-40,11 3 28,-3-5 0,-4 1-16,4 1 16,-1-3-28,-4 0-44,5 0-40,-4 0-48,3-3 36,-3 1-48,4-5-4,-5 6-104,8-4-100,-4 1-60,-2-1 24,6 4-60,0-2-24,0 0-40,0 1-24,0 1-52,0 1-72,0-2-140,0 2-200,0-4-237,0 4-231,6 0-1280,-2 0 180,4 0-2549</inkml:trace>
  <inkml:trace contextRef="#ctx1" brushRef="#br3" timeOffset="0.99">9044 16580 1408,'0'0'8093,"0"0"-5269,0 0-1396,0 0-440,0 0 208,0 0 209,0 0-45,17 34-256,-17-28-320,7 4-312,-4-1-204,-3 1-96,0-4-128,0 0-44,0 0-84,0-3-40,0 0-44,0 0-28,0-2-204,0-1-272,0 0-248,0 0-352,-3-4-541,-4-1-2143,7-2-2805</inkml:trace>
  <inkml:trace contextRef="#ctx1" brushRef="#br3" timeOffset="0.99">9061 16407 8341,'0'0'5552,"0"0"-3356,0 0-1219,0 0-617,0 0-124,0 0-12,0 0 36,0 0-184,0 0-76,0 0-348,0 0-284,18-9-164,-18 14-493,4 2-355,-4-1-828,7-2-2368,-7 5-1017</inkml:trace>
  <inkml:trace contextRef="#ctx1" brushRef="#br3" timeOffset="0.99">9168 16630 5837,'0'0'4588,"0"0"-3392,0 0-760,0 0 156,0 0 744,0 0 296,0 0-291,0 0-409,0 0-312,0 0-168,0 0 16,18 23 84,-18-23 48,7-2-76,-3 2-124,-4-5-120,6-2-76,-2 4-68,-4-6-16,11 2-24,-11-5-12,7 3-32,-3-1-44,3 1-8,-4-3-48,-3 4-24,7-1 12,4 2-12,-11 0 12,4 5 12,-1-2 0,-3 2 44,7 0-4,-3 2 4,-4 0 4,10 0 4,-10 4 140,8 2 12,-4 1 64,2 2-4,-2 0 64,3 3 32,-4 0 124,5 0-84,-8 1-232,4-4-48,-1 1-24,-3-3-48,0 1-4,7-2-80,-4-2-24,-3-1-120,0-1-292,0-2-196,7 0-168,-3 0-236,-4-5-764,0-1-2133,8 2-2783,-8-11-1257</inkml:trace>
  <inkml:trace contextRef="#ctx1" brushRef="#br3" timeOffset="0.99">9681 16482 5565,'0'0'4784,"0"0"-2548,0 0-732,0 0-344,0 0-60,-35 0-43,23 0-177,2 2-176,0 3-188,2-1-140,-10 3-20,8-1 12,-1 3 44,-3 0 160,3 2 36,-4 0-52,9 1-108,-5-2-84,8 4-40,-5-3-20,8 1-52,0-2-84,0 2-96,0-2-12,0-1-56,0-2 4,11 0-4,-4 0-4,-3-4-60,6 0-24,1-3-48,3 0-36,-3 0-48,0-5-16,6-2-8,-2 1-4,-1 0 4,-4-4-40,9 1 52,-6-1-76,-1 1-24,-2-3-12,1 2 24,-8 3-24,4-3-48,-2 0 32,1 1 88,-6 0-12,0 0 120,0 1 148,0 3 12,-6-2 4,1 2 156,-2-1 72,-3 5 24,-1-2-12,3 3-84,-2-2-104,3 2-56,-3 0-112,5 2-44,-2 1-52,-3-2-60,10 1-200,-10-2-788,10 4-1089,0-4-2015,0 0-2193</inkml:trace>
  <inkml:trace contextRef="#ctx1" brushRef="#br3" timeOffset="0.99">9646 16276 6473,'0'0'2716,"0"0"-908,0 0-216,-5 42 152,-2-22-44,7 2-87,-10 3-133,10 1-228,-4 4-204,-2-2-140,2 3-204,-7 0-172,7 0 0,-3-2 8,-3 0-44,7-4-136,-5-3-96,4-3-68,-3-1-28,4-2-24,-4-4-108,7 0-36,0-3-60,-4-2 0,4-1-36,-8-2-36,8-1-196,0-1-188,0-2-136,0 0-72,0 0-12,0 0-136,0-2-344,0-2-940,0-2-2561,0 1-2971</inkml:trace>
  <inkml:trace contextRef="#ctx1" brushRef="#br3" timeOffset="0.99">7704 16396 4744,'0'0'4217,"0"0"-2253,0 0-924,0 0 88,0 0 16,0 0-32,0 0-104,0 0-111,0 0-229,0 0-172,0 0-128,0 0-72,0 0-24,0 0 8,0 0-8,0 0 8,4-3-60,-4 3-76,0-2-56,7 2-28,0-2-52,4 2-4,-1-2 0,8 0 4,3-1 64,-3 1 76,0 2 72,4 0-64,-5 0-20,-7 0-28,9 0-108,-9 0-92,-6 2-68,3 1-20,-3 1 116,-4 3 64,0 0 100,0 3 44,0 1 40,-4 6 8,-7-2 16,4 2-24,-3 1-40,-5 3 0,1-4 4,4 3-4,-2-2-24,2-1-36,3-2-20,-4 0-60,7-2-4,-3-4 4,7 0 4,-3-3-4,3 1 0,0-4 8,0 3 0,0-3 48,0 3 36,3-2 36,-3-2 28,7 2-16,-3-1 72,4-1 136,-5-1-76,8-1-60,-1 4-32,1-2-16,3-2-24,-4 0-36,9 0-12,-9 0-12,5 0-12,-1-2-24,-4-2-48,2 4 0,-2-1-48,0-1 0,1 2-48,-3-3-24,-5 3-36,4 0-24,-3 0-28,-4 0-20,3 0-12,-3 0-28,0 0-44,0 0-88,0 0-96,0 3 48,-3-1-36,-1-1-160,4 5-408,0-4-824,-7-1-1249,7-1-2507,-3 3-1945</inkml:trace>
  <inkml:trace contextRef="#ctx1" brushRef="#br3" timeOffset="0.99">8181 16645 3572,'0'0'4241,"0"0"-2285,0 0-1064,0 0-40,0 0 300,0 0 188,0 0-180,0 0-240,0 0-267,0 0-177,18 13-56,-18-11 0,4-2 0,-1 1-12,-3-1-88,11 0-88,-11 0-24,11 0-60,-4 0 0,-3 0-16,2 0 16,5 0 0,-8 0-4,5-1-20,-1-1-4,3-1 4,-3-1-4,-3 2-20,7-1-16,-4 2 24,4-5-36,-8 4-20,5 1-52,-5-1-48,4-2-12,-7 4-36,4-1 12,-1-1-28,-3 2 40,0 0-12,0-3 20,0 3-20,7 0-12,-7 0 20,0 0-8,0 0 72,0 0-36,0 0 40,0 0 8,0 0 0,0 0 4,0 0-4,0 0 12,0 0 36,0-2-36,0 0-12,-7-1-132,7 1 32,0 1 100,0-5 4,0 3 84,0-3 20,0 5 28,-3-1-40,-1-5-36,4 4 12,-7-1 28,7-1-4,-3 2-24,3-4-60,-8 2 4,8-2 56,-3 1-60,3-2 0,-7-2 36,3 1-48,4 0-8,-7 0-4,7-2 4,-11 2 0,11 0 0,-4-1 8,-3 3 0,7 0 12,-3 0 0,-4 1-4,7-1 0,-3 3 40,3-1 0,-4-1-40,4 1 4,0 1 64,0 0-4,0 1-64,0-1 4,0-1-12,0 3-156,0 0 96,4-3 12,-1 3-36,7 1-4,-3-2 4,-3-2 24,7 5 60,7-2 12,-7 0 60,6 2 16,-6 0-4,0 0-36,6 0-36,-6 0-12,0 0 0,-4 4-84,3-4-52,-3 8 4,-2-7 20,2 4 4,-7-1 24,3-2 8,-3 5 64,7-2 12,-7-1 4,4 0 4,-4 1-4,0-1 0,6 3 48,-6-3-40,4 1 84,-4 0-24,8 1 4,-8-2-4,0 3 12,3 0 0,-3 0 16,0-1 56,0 3 16,0 0 20,0-1 4,-3 1 0,3 2 8,-8-1 28,8-1-16,-4-1-20,4-1 8,-6 2-48,6-1-84,-4-1 28,4 0-16,0 0-76,0-4 64,0 4 48,0-2 48,4-1-56,-4 1-40,6-3-68,-6 0 92,4 3 24,4-4-48,-5-1 120,1 6-88,6-6-104,-10 1 0,10 1 132,2-2 0,-5 3-72,3 0-12,2-3 12,-5 0-48,3 1 60,0-1-60,-2 0-12,-4 0-4,3 0-104,-7 0 0,3 0 36,-3 0 12,0 0-12,0 0-88,0 0-68,0 0-72,0 0-64,0 0-108,0 0-144,0 0-136,0 0-196,-3 0-176,-4 0-720,7 3-897,-4-1-1891,-4 0-2265</inkml:trace>
  <inkml:trace contextRef="#ctx1" brushRef="#br3" timeOffset="0.99">10240 16460 5869,'0'0'3128,"0"0"-1316,0 0-848,0 0-248,0 0 116,0 0 44,0 0-116,0 0-104,0 0-144,0 0-131,0 0-69,4-19-36,-4 19 8,0-3 40,0 3 20,-4-4-84,0 4-48,-3-3-16,4 3-24,-7-2-36,-2 2-64,5 0 4,-7 0-28,-4 2 12,4 1 16,-1 4-64,-2-4-12,7 4 0,-9 0 0,2 2 60,6-1 76,0 1 36,8 0 24,-4 1 48,7 0-24,-3-1-48,3 3-4,3-2-56,4-1-40,3 3 0,5-3-12,2-1-48,-2-1-12,-1-3-8,8-1 0,-1-3-4,-6-3-60,5-4-12,-1 1 20,-6-6-20,2 4-12,-4-1 92,-1-1 0,0 0 4,-2-1 48,-4 3 0,3-1 36,-4-1 76,-3 1 24,0 3 32,0 1 16,0 1 0,0 0-40,0 4 4,0 0-96,0 0-100,-3 0-120,-4 4-4,7 5 124,-4 0 144,-4 4 72,5 0 4,3 1-64,0 0-108,0-2-48,3 0-108,-3-3-60,12-1-124,-5-1-84,-4-3-72,11-1-172,-6-3-260,2 0-632,1-7-1533,0 2-4087,-1-5-1145</inkml:trace>
  <inkml:trace contextRef="#ctx1" brushRef="#br3" timeOffset="0.99">10479 16537 9793,'0'0'3160,"0"0"-1872,0 0-996,0 0 112,0 0 524,0 0 341,0 0-189,28 14 12,-24-12-344,3-2-392,-7 0-76,0 2 36,0-2 24,0 0 40,0 0 68,0 0 48,0 0-36,0 0-24,0 0 72,0-2-64,0-2-192,0-1-80,3-2-28,-3 1-24,0-3-36,4 0 0,-4-1-40,0 0-44,0-1-12,0 1 0,0-2-72,-4 1-24,4 3 36,-3-2 0,3 1 60,0 5-60,0-3 60,0 3-48,0 0 48,0 1 4,0 1 8,0 2-48,0-2-52,3 2-32,1 0-24,4-3 0,-5 3-12,7 0-4,-3 0-20,5 0-36,-2 0-76,0 0-32,-3 0-16,5 0-48,-5 0-160,-4 0-244,8 0-516,-5 0-788,-1 0-605,2 0-2491,-7 3-1929</inkml:trace>
  <inkml:trace contextRef="#ctx1" brushRef="#br3" timeOffset="0.99">10770 16460 8625,'0'0'3944,"0"0"-2900,0 0-660,0 0 148,0 0 1004,36-4 185,-28 1-561,-4 3-520,2-2-408,-2 2-184,-4-2-48,7 0 12,-7-1 76,0 0-4,3-4-80,-3 4-4,0-4-72,-3 3-100,3-3 88,-7 1 84,3 2 8,-2-3 112,-6 0 52,9 3-12,-4-1 36,-7 4 48,10-2 0,-7 3-40,4 3-44,-3 0 12,6 6 44,-3 0 196,-4 2 316,11 2-196,-4 4-120,4-5-72,0 7-64,4-4-36,3 1-72,-3-1-56,7-2-28,-1-1-36,0-2-48,9-3 0,-12 1-8,11-2-64,-4-3-124,-4 0-128,2-3-124,-2 0-132,0 0-120,-6-5-124,7 2-344,0-4-744,-4-3-1265,-4 4-2663,8-12-2145</inkml:trace>
  <inkml:trace contextRef="#ctx1" brushRef="#br3" timeOffset="0.99">11087 16422 5853,'0'0'4572,"0"0"-3424,0 0-572,0 0 308,0 0 616,0 0 48,0 0-223,0 0-237,-39 5-236,33-1-168,-8 1-48,2 1 32,2 1 12,0-3-120,-2 8-148,9-5-88,-8 3-104,11-1-52,-7 0-72,7 1-24,0-2 24,0 1 16,7-2-52,-3 0-56,3-2-4,4 0-60,-1-1-12,-3-1-16,4-3-8,0 0 84,6 0 12,-5-5 0,-2 1-48,-3-2-48,3-3-12,2-1-52,-5 1 16,-4-2-12,4-2-24,-3 0 56,3 0-56,-3-1-88,-4 1 52,7 2 44,-7-3 52,0 4 36,0 3 84,0 0 4,0 3 128,0 1 112,0 3 20,0 0-208,0 3-48,0 3 164,0 3 144,0 4 116,0 1-32,0 3-60,0 1-100,3 1 24,4-2 112,0 0 176,0-1-200,5-1-148,-2-3-84,4-2-36,4 2-84,-11-6 0,15 1-84,-12-2-48,1-4-112,0-1-248,-4 0-112,0 0-80,-7 0-68,7-6-168,-7-1-656,0-2-768,-7-1-1829,7 1-2339,-7-3-1285</inkml:trace>
  <inkml:trace contextRef="#ctx1" brushRef="#br3" timeOffset="0.99">8530 17321 6433,'0'0'5252,"0"0"-3192,0 0-692,0 0-184,0 0 125,0 0 35,0 0-68,19-31-276,-19 24-356,0 3-208,0-4-144,0 5-40,0-2 16,0 1-16,-8 0-80,4 1-168,-3-1-4,-3 2-60,-2 2-64,2 0 4,0 0 24,-5 2-12,1 2 36,-3 3 68,-5 2-84,8 0 40,3-3-72,0 5 48,1-3-24,7 1 96,-5 1 108,8-1-60,0 2-36,0-3-8,0 6-4,0-4-48,0 4 36,8 0 12,-5-3 4,4 2 44,-4 0-44,4-2 56,-3 5 12,-4-3 4,7 3-64,-7-3-4,4 2-4,-4 0-4,0-3 0,0 1-4,0 2-8,-4-3-64,-3 1 64,7-2-108,-4-1-60,-3-1-52,7-1-156,-3-1-108,-4-3-116,7 0-132,0-2-212,-3-2-524,-5 0-445,8-2-659,0 1-2984,0-9-1349</inkml:trace>
  <inkml:trace contextRef="#ctx1" brushRef="#br3" timeOffset="0.99">8313 17489 9429,'0'0'4792,"0"0"-3080,0 0-683,0 0-145,0 0 200,0 0-16,0 0-236,0 0-260,0 0-256,0 0-256,32 0-52,-18 0 248,8-2 80,3 0 148,-1 2 244,5-5-208,-7 3-196,5-2-108,-8 1-56,3 0-100,-5-2-60,5 0-8,-12 3-92,0-2 4,-2 1-144,-4 3-244,-4-2-96,7 2-60,-7 0-12,-7-2 32,7 2-100,-4 0-404,-4-2-624,-2 2-1297,7 0-2019,-4 0-1733</inkml:trace>
  <inkml:trace contextRef="#ctx1" brushRef="#br3" timeOffset="0.99">7800 16930 1300,'0'0'2412,"0"0"-1656,0 0 1485,0 0-253,0 0-464,0 0-452,0 0-188,0 0-164,0 0-32,0 0-80,0 0-36,0-9-44,0 6-24,0 3-48,0 0-55,0 0-17,0 0 0,0 0-24,0 0-12,8 0-40,-8-1-24,0 1 0,0 0-52,3 0-36,-3 0-36,0 0-48,0 0-28,0 0-72,0 0 0,0 0-8,0 0-4,7 0-12,-7 0-96,4 0 56,-4 0 4,6 0 36,-2 0 12,4 0 8,-5 0 40,4 1-44,-7-1 72,7 3-16,-7-3-52,10 0 4,-10 0 32,9 3-44,-6-3 0,-3 0 0,7 0-8,-4 3-4,-3-3-60,7 1 64,-3-1-40,3 2-4,-3-2 44,3 5 0,0-3 0,-7-2 8,10 2 48,2 0-44,-12-2 12,10 3 80,-10-1-48,7-2-36,-4 2 52,4-2-52,-3 3-4,4-3-4,-8 0-4,3 0 0,-3 1 12,7-1 0,-3 0 0,-1 3-4,-3-3 4,10 3-12,-10-3-4,12 1-44,-12-1 40,7 2-48,-4-2 56,8 2 0,-3-2-4,-5 3 4,4-3 4,0 2 60,-7-2-52,10 0 60,-10 0-12,8 0 4,-4 2-4,3-2 0,-7 0 28,3 0-16,4 0-60,-7 0-4,3 0-4,5 0-4,-8 0 4,4 2 8,3-2-4,-4 0-8,1 3-4,-4-1-8,6-2-48,-2 2 48,-4-2 4,11 3 0,-11-3 4,7 1 0,-3-1-4,-4 0 4,7 0 4,-7 3-4,3-3-4,4 0 4,-7 0-4,5 3-8,1-3 8,-6 0 8,7 0 16,-7 0-4,11 0-4,-11 0 40,7 0-40,-3 0 4,3 0-12,-3 0-8,2 0 8,-2-3 36,-4 3-24,7 0-12,-4 0 0,5-3 56,-4 3-56,-1 0-8,-3 0-64,7 0 72,-4-1 40,4 1 32,-3 0-72,4 0-104,-5-3 104,4 3 0,-3 0-24,3-2 24,-4 2 0,8 0 4,-4 0-8,-3-2-92,-1 2 92,4-3-8,-3 3-132,4 0 132,-5 0 8,-3 0-72,7 0 28,-7 0 48,3 0 0,-3-2 76,7 2-76,-7 0-48,4 0 40,-4 0-4,7 0 0,-3 0 12,-4 0 44,7 0-44,-7 0-84,7 0 80,-7 0 4,0 0-48,10 0 20,-10 0-104,0 0 132,12 0 24,-12 0-24,7 0 8,-7 0 0,3 0-4,4 2 0,-7-2 60,4 0-60,2 0-4,-6 3 0,4-1-52,4-2 52,-5 2 44,1-2-40,3 3-8,-4-3 8,-3 0-8,10 0 4,-10 1 0,0-1-8,9 0-88,-6 0 84,-3 0 8,0 0 4,0 0-100,7 0 52,-7 3 48,0-3-4,0 0 0,0 0-92,0 0 20,3 0 16,-3 0 52,0 0 8,0 0 0,0 0 120,7 0-120,-7 0 0,0 0 0,0 0 4,0 0 8,0 0 40,0 0-4,0 0-48,0 0-4,4 0-8,-4 0-48,0 0 8,0 0-8,8-3-28,-8 3-60,7 0 148,-7 0 0,6 0-88,-2 0 84,-4 0-80,7 0 32,-4 0 52,-3 0-84,8 0 72,-4 0 12,-4 0 76,0 0-68,0 0-8,0 0-4,7 0 4,-7 0 0,3 0 0,-3 0-4,7 0 4,-7 0 24,3 0-24,5 0-84,-8 0 16,4 0 60,-4 0-32,7 0-8,-7 0 36,3 0 12,-3 0 24,4 0 24,-4 0-48,0 0-60,0 0 52,0 0-56,7 0 64,-4 0-4,-3 3 8,0-3 80,0 0-48,8 0-36,-4 3-48,-4-3 48,0 0 60,6 0-60,-6 1 0,4-1 0,-4 0 80,7 0-32,-7 0-48,3 0 0,-3 0 64,7 0-64,-7 0 0,5 0-4,-5 0-32,7 0 36,-7 0 24,0 0-24,3 0-72,-3 0 8,0 0 4,0 0 48,0 0-36,0 0 40,3 0-44,-3 0 44,0 0 8,0 0 100,0 0-52,0 0-40,0 0 4,0 0 52,0 0-16,0 0-40,0 0 40,0 0 16,0 0-56,0 2-4,0-2 56,7 0 0,-7 2 28,4-2-28,-4 4 4,0-3 120,7 1-148,-3 0-36,-4-2 0,0 5 36,7 0-24,-7-4-12,4 5 72,3-5-56,-7 3 44,3 0-52,-3-3 64,7 1-68,-4 0 168,-3 1-100,8-1-68,-8 0 108,4 2-40,-1-1-60,-3 0 112,7 0-52,-3-1 40,-4 3-28,6 0 0,-2-3-36,-4 2 28,8 0-76,-5-1 8,-3 2 4,7-4-4,-7 1-4,4 2 4,-4-3 4,7-1-4,-7 2-4,0-2 8,0 3 0,3-3 48,-3 0 4,0 0-52,0 0-12,8 0 8,-8 0 0,0 0-8,0 0 8,0 0 64,4 0-72,-4 0 0,0-3-48,3 1-40,-3-5-68,0-2-40,0 3-84,7-3 60,-4-1-36,-3-2-28,0 2 52,0-2 36,7 3 60,-3-1 40,-4 1-88,0 2 72,8-3 28,-8 6 80,3-1 8,-3 3 56,0 0 36,0 1 4,0-2-12,0 3-4,0 0 4,0-3 32,0 3 28,0 0-36,0 0-52,0 0-48,0 0-8,0 0-4,0-1-72,0 1-4,0 0-20,0 0 20,0 0-20,0 0-52,0 0 12,0 0 40,0 0 32,0 0 56,0 0-4,0 0-36,7 0 40,-7 0 0,0 0-56,0 0-8,0 0-16,0 0 40,0 0-4,0 0 48,0 0-8,0 0 0,0 0-48,0 0 52,0 0-4,0 0 8,0 0 4,0 0 60,0 0 76,0 0-24,0 0-40,0 0-60,0 0 36,0 0-48,0 0 0,0 0 0,0 0 0,0 0-4,0 1 4,0-1 48,0 0 0,0 3-40,0-3 0,0 3-8,4-3 12,-4 1 36,0-1-48,0 2-4,0-2 0,0 2-4,0-2 8,0 3 8,0-3 4,0 2 48,6-2 0,-6 2 4,0-2-16,0 0 28,0 2-28,0-2 0,0 0 12,0 0-44,0 3 68,0-1-24,0-2-8,0 2 8,4 1 0,-4-3-48,0 1 88,0 2 60,7 0-88,-7-2-68,0 3 0,4 0-4,0-3 4,-4 3 120,0-4-52,0 5 0,7-3-60,-4 1 52,-3-2-52,0-1 108,0 3-60,0-3-52,0 3 44,7-3-4,-7 1 0,0-1 36,3 2 24,-3-2-108,0 2-4,0-2 4,0 4 44,7-3-32,-2-1 36,-5 2-40,0 0 4,7-2 36,-7 0-48,3 3 4,4-1-4,-7-2 4,4 2 4,-4-2-8,0 0 0,7 0-4,-7 3-56,0-3 56,0 0 0,3 0 4,-3 1 52,0-1-44,8 0 44,-8 0-44,3 3-4,1 0 44,-4-3-36,10 1 48,-10 1-48,11-2 0,-11 0 0,8 2 0,2-2 0,-7 0-8,8 0 4,-3 0 0,-1 0 48,0 4-56,-4-4-8,7 0 0,-10 0 0,12 1 0,-5-1 8,-4 0 8,4 0 56,-3 0 20,7 0 12,-8 2-24,8-2-20,-1 0 32,-2 0 0,3 0-12,-8 0 16,7 0-40,2 0-40,-2 0 0,0 0 4,-6-2 48,7 2-48,0 0 48,-4-1-52,3 1-8,-7-4 0,5 2 0,-1 2 4,4-2 4,-4 2-8,-4-1 0,9 1-4,-6 0-8,5-3 4,0 3-64,-4-3 60,3 3 0,-3 0 0,5-1 8,-2 1-8,-6-3 4,6 3-40,1-2 44,0 0 4,-8-1-4,8 3-8,0 0 8,-11 0-8,10-2 0,-3 2-36,-3-2 40,3 2 8,1-1 4,-8 1-4,10-4 0,-3 4-4,-4-2 4,8 0-4,-3 1 0,-5 1-4,4-3 4,3 0 4,-6 2 0,-1-4-4,9 3 4,-12-1-4,10 1 4,-3 0 0,-3 1 4,-4-3 4,8 2-8,-8 0-68,3-2-88,-3 1 8,0 2-8,7-4-16,-7 0 52,3 3 20,-3 0-20,7-3 112,-7 1-116,4 3-32,-4-5-4,7 2 28,-3 0 8,0-1 76,6 1-16,-10-1 60,10 2 4,-3 0-8,-2-3-32,2 5-8,-4-1 48,4-3 48,-4 5-44,4-2 0,-7 0 84,5 2-40,-2-2-44,-3 2 44,0-3-36,0 1 64,7 2 44,-3 0-36,-4-2-8,0 2-28,0-2-36,7 2 36,-4-2-48,-3-1 0,0 0-84,7 2 36,-2-1 36,1 2-52,-6-2 56,4-1-40,-4 3 36,7-2 12,-7 0 0,3 2 48,-3-2 12,0 2 4,0-3-52,7 1 48,-7 2-56,0 0-4,0-2-4,0 0 0,4 0 0,-4-1 0,4 0-8,-4 2-72,0 1 68,0-2 12,7 0 4,-3-1 16,-4 3-8,0 0 4,0 0 60,0 0-64,0 0 0,0 0-8,0 0-4,0 0-120,0 0 4,0 0-64,0 0-60,0 0-160,0 0-540,0 0-616,0 0-729,0 0-1795,0 0-2205,0 0 1861</inkml:trace>
  <inkml:trace contextRef="#ctx1" brushRef="#br3" timeOffset="0.99">4232 17797 8097,'0'0'6728,"0"0"-4975,0 0-1753,0 0 136,0 0-36,0 0 708,0 0 256,0 0-120,0 0-452,0 0-420,0 0 0,-22 9 172,18 3 148,4 3 68,0 3-20,0 4-172,0-2-52,4 0-120,6 0-8,-3-2-28,4-3-16,0-2-44,-1-4-72,2 0-40,5-4 32,-7-3 80,9-2 148,-9-2-4,5-3-12,-1-4-48,-4-3-20,-2 0-64,-5-1 0,8-5-64,-11-1-56,0 0-60,7-3-16,-7-2-108,-7 2 64,7-3 116,-11 8-32,8-2 48,-8 7 92,0 2-32,1 1 48,-5 6 0,5-1 4,-9 4-4,9 0-96,3 5-124,-3 0-24,-2 4 24,5 0-48,-3 0-124,6 1-624,-2 2-692,1-2-957,-2 2-2055,7-3-1745</inkml:trace>
  <inkml:trace contextRef="#ctx1" brushRef="#br3" timeOffset="0.99">3982 17663 104,'0'0'1592,"0"0"4169,0 0-3321,0 0-844,0 0-684,0 0-132,0 0 60,0 0 84,0 0 32,24-19-99,-17 19-13,-2-2 20,-5 0-52,0-3-148,0 3-116,0 1-36,0-1 12,0-4-12,0 5 44,-5-4-168,-2 0-124,1 3-144,-5 0-120,0 1 0,-7 1-12,-3 0 0,7 3-60,-8 2-4,1 3 76,6 1 96,-5 0-12,8 3-72,2-3-12,0-2-56,10 1-28,-4 0-84,4 1 12,0 3 44,4-1 100,6 4-48,0-1 56,9 2 0,-2-4-4,5 1-136,-4-1-16,-4-3 52,8 0 100,-9-3 0,-2 3-40,0-2-12,0 0-24,-1 1 24,-7-1-88,-3 2 76,7 0 68,-7 0 4,0-3 8,0 4 212,-7 2-16,1-3-36,-1 5 4,-4-6 32,-4 4-56,5-1-16,-8-3 12,4-1-48,4 0-48,-5-1 52,8-3-16,-4 1-36,0-2-48,1-2 0,6 0-12,4 0-256,-3 0-92,3 0-52,0 0-72,0-4-148,3-1-368,-3 1-592,14-5-2417,-3 2-2639,7-4-1529</inkml:trace>
  <inkml:trace contextRef="#ctx1" brushRef="#br3" timeOffset="0.99">3903 18774 692,'0'0'1120,"0"0"5565,0 0-4497,0 0-956,0 0-640,0 0-160,0 0 80,0 0-68,-32-22-88,22 20-16,3-1-24,-12 0-36,9 3-4,-12 0 64,8 0 88,-7 3 49,0 2-17,-1 2 12,5 1-12,-5 3 132,1 2 132,-1 1-124,9-2-88,1 4-12,-5-3-208,13 3 100,-4-4-176,8-2-144,0-1-64,0-1 52,12 1-60,-2-2-4,9-2 0,1 0-72,-1-5-32,8 0 0,2-5-100,0-3 88,-4-5-52,-1 1-72,-2-1-84,7-5-48,-12 0-80,1 0-240,-4-2 92,-2 1 36,-2-2 36,0 2 148,-6-4 220,7 3 52,-11-2 100,0 1-64,0 0-36,0-1 100,0-3 4,-11 3-128,11-2-53,-7 2-19,0-3 72,3 5 40,-2 0 92,2 5 8,-4 4 100,5 2 200,3 4 9,0 1 87,0 2-64,0 2-76,0 0-260,0 0-172,0 0-240,0 4 16,0 4 396,0 4 348,3 6 472,-3 2-4,8 4 116,-4 7-100,-4 6-88,6-1-24,-6 4 8,0 1 8,0-3-168,0-4-192,0-3-148,0-3-180,0-4-36,4-5-8,-4 0-4,7-7-8,-4 0-76,1-5 0,-4-2-60,11 1-232,-11-5 16,7-1-124,-4 0-112,4-1-168,-7-7-392,4 0-1204,3-3-2629,-7-1-3480</inkml:trace>
  <inkml:trace contextRef="#ctx1" brushRef="#br3" timeOffset="0.99">4352 18558 4820,'0'0'7497,"0"0"-5753,0 0-1452,0 0-204,-10-37 268,6 28 160,-4 0 0,-2-1-60,0 2-207,-2 2-109,-5-1-92,-1 0-44,4 4-4,-3 2-88,5 1-20,-2 0 108,-1 4 164,5 3 172,3 4 136,-3-1 160,-2 9 168,9 1 0,-7 3-56,10 8 48,-4 2 12,4 2-32,0 0-104,0-2-100,0 0-172,0-4-68,4-1-232,-4-7-36,10-1 0,-7-2-12,5-3-36,-4-1 48,3-4-56,-4-3-4,4 0-60,-3-2-12,7-5 24,-1 2 44,1-2 4,4-2 0,-5-3 36,7 1-24,5 0-12,-8-4-4,1 7-8,2-5-96,-2 5-64,-1-1-20,-4 0-108,1 2-88,-4 0-8,-3 0-176,3 0-152,-7 0-308,0 2-436,0 1-464,0 1-449,0-1-807,-7-1-2640,3 5-485</inkml:trace>
  <inkml:trace contextRef="#ctx1" brushRef="#br3" timeOffset="0.99">4502 18806 5745,'0'0'6572,"0"0"-3828,0 0-1143,0 0-781,0 0-52,0 0 204,0 0-104,0 0-244,0 0-272,0 0-192,32-15 36,-14 10 8,-1 3 28,2-4-36,-5 2-28,4-1-96,-8 1-72,-3-1-44,3 0-64,2 2-4,-5-2 4,-4 2-12,-3-1 36,0 2-88,0 0-72,0 0-48,0 2 84,-3-3-48,-4 0-84,-5-1 96,2 2 24,3-1 72,-3 3 0,-8 0 64,7 0 72,-4 1 12,1 3 64,-4 1 60,8 2 60,6 0 120,-3 0-72,-3-2-48,10 5-24,-5 0 144,5 1 36,0 5-60,5-1 48,2 1-96,3-1 20,1 4-32,4-3-52,-2-3-48,-2-1-32,7 0-28,-4-3-56,-3-2-4,0-2-60,-1 1-52,-7-5-8,9 2 12,-12-1-208,7-2 12,-7 0-12,0 0-12,3 0-36,-3 0-100,0-5-340,-3 4-524,3-5-1077,-7 3-1883,7 1-2153</inkml:trace>
  <inkml:trace contextRef="#ctx1" brushRef="#br3" timeOffset="0.99">6201 18543 2492,'0'0'6981,"0"0"-5549,0 0-956,11-36-204,-4 25 448,-7 5 352,0-3 4,0 0-164,0 2-436,0 1-96,0-1 121,-7 0-5,2 3-24,-5 1-164,3-1-24,-7 4-148,0 0-128,-4 0 56,3 4-16,-2 3 64,-1 0-52,1 0 52,-5-1-64,11 5 76,-4-4-24,5 2 8,0-1 40,-2-1-136,2 2 0,6-2 124,-2 2-88,2 2 40,-3 0-84,3 0 56,0 2 76,4 4 44,0-1-20,0 2 132,0 4 136,0 3-112,4-1-72,0 0-48,-4 5-28,11 1 40,-11-1-100,10-3-48,-10 3-48,7-5 0,-4 2 0,-3-4-12,0 1-36,0-3-36,0-2 60,0-3 12,0-1 0,0-3-4,0-2-44,0-3-48,0-1-52,-3-3-388,3-2-252,-7 0-132,7-2-100,0-3-712,0-1-3673,-10-8-4808</inkml:trace>
  <inkml:trace contextRef="#ctx1" brushRef="#br3" timeOffset="0.99">5898 18793 1512,'0'0'7201,"0"0"-4721,0 0-888,0 0-460,0 0-56,0 0 44,0 0-115,0 0-213,0 0-196,0 0-156,0 0-84,-14 3-12,14-3-24,0 0 20,0 0 4,0 0 20,0 0-12,0 0 16,6 0-4,2 0-112,3 0-80,6-3 116,5 3 172,3-2 240,-1 2-24,5-1-180,0-3-148,-1 4-72,-2 0-80,-2-2-112,-6 2-84,-4 0-80,1 0-44,-5 0-20,-3 0-24,-3 0-48,-4 0 36,0 0-24,0 0 20,0 0-164,0 0 48,0 0-40,-4 0-36,-3 0 52,4 0-244,-4-1-440,-8 1-968,12 0-2029,-8 0-2051,4 0-2373</inkml:trace>
  <inkml:trace contextRef="#ctx1" brushRef="#br3" timeOffset="0.99">6796 18800 4940,'0'0'5621,"0"0"-4141,0 0-864,0 0-372,0 0 188,0 0 180,13-33 108,-13 26-112,0-1-208,0 0-136,0 4-100,0-2 40,0 0 85,0 0 135,0 0-112,-6 2 32,-1-1-144,3 1-100,-6 1-92,-2 3 0,-5 0 4,7 0 88,-9 7-16,2-1 4,2 5 36,-2 1 136,2 4 108,1-1 160,-4 2 156,8 5-12,6 1-124,-3-4-124,7 7 108,0-4-216,0-4-316,11-1 0,-1-3-72,12-4 12,-8-3-72,7-2-40,1-5-56,-1-4-4,4-1 12,-8-6 28,5-5-28,-5 1 112,-5-5 108,5 0 108,-2-3 48,-5 1 52,4-3-24,-6 2-52,-4-5-84,6 2-48,-10 0-104,7-1-20,-7 1 28,0-1 28,0 0 64,0 5-52,-7 0 8,7 6 44,-3 1 4,-4 4 0,7 1 0,0 3-12,-4 1-88,-4 4-8,8 0-28,0 2 16,0 0-76,0 0-120,0 0-172,0 7 232,0 3 168,0 8 88,0 7 268,8 4 224,-4 6 240,-4 0-224,10 4-108,-10-4-72,7-4-72,-4-3-140,-3-3-116,7-3-12,-7-4-72,5-5 12,2-2 12,-4-1 8,-3-5 44,7-1-160,0-3-172,-7-1-36,7-5-148,-3 2-244,3-6-348,-3-3-836,-4 2-2349,0-11-3352</inkml:trace>
  <inkml:trace contextRef="#ctx1" brushRef="#br3" timeOffset="0.99">7226 18703 1696,'0'0'5381,"0"0"-2657,0 0-1024,0 0-684,0 0-212,0 0 84,0 0 112,0 0-72,0 0-111,0 0-169,-13-21-164,9 20-128,-3-2 0,3 3 4,-7 0 8,5 3-28,-5 1-68,-4 2-28,1 3 12,-4 3-24,8 0 120,-12 2 60,15 3 64,-10 2-88,5-2-100,2 1 4,10 0-64,-10-2-132,10-1-56,0 1-40,0-6-52,7 2-20,-4-1-36,4-8-12,4 4 0,3-4-28,0-3-92,-3-3-64,7-4 24,-3-3 4,2-4 116,1 2-8,-7-7 164,6 4 4,-2-3 144,-5 1 40,0-2 8,-5 7-20,5-3-112,-10 0-56,11 5-4,-11 0 8,0 2 88,0 4 60,0 1 52,0 1-40,0 0-100,-11 2-68,11 0-48,-10 4-12,10 3 60,-12 1 92,6 8 44,-1-1 20,3 4-24,-3-3-36,7 0-96,0 0-8,0 0-32,0-1 32,7-4-152,-7-1 4,4-5-16,3 5-188,-1-6 80,6 1 232,-2-5-40,1 0-432,-1 0-260,1-5-172,0-2-512,-8 0-1077,8-1-2139,-3 1-2973</inkml:trace>
  <inkml:trace contextRef="#ctx1" brushRef="#br3" timeOffset="0.99">7452 18838 5092,'0'0'4369,"0"0"-2681,0 0-684,0 0-260,0 0 248,0 0 236,0 0-56,0 33-211,0-30-229,0 0-176,0-1-152,0 3-36,-5-3 28,5-2 44,0 0 36,0 0 36,0 0 32,0 0-20,0 0-16,5-2-132,-5-3-100,0 2-68,0-4-52,0 0-36,7-2-36,-7 1 4,3-1-76,-3-3 0,0 2-8,0-2 68,0 0-68,0-3-4,0 2-4,0-2-8,7 2-148,-7-1-8,0 1 12,3 4 156,-3 2 0,0 1 12,7 3 36,-7 2-40,0-2-8,4 3-8,-4 0-64,0 0-48,8 0-112,-8 3-8,3 1 108,-3 0 44,7 5 28,0 0-24,-7 0-60,10-1 8,-10 2-80,12-4 8,-12 4-240,10-7-52,-3 4 36,-4-2 100,9-3-128,-5-2-132,0 2-76,3-2 16,2 0 164,-6-2 172,-2 2 348,3-2 88,4 2 60,-7 0 112,3 0 188,-4 0 24,0 0 80,4 0 164,-3 0-32,4 0-208,-5 0-184,8 0 96,-11 2-156,7-2 24,-4 0-64,4 0-80,-3-2-4,3-1 112,-3 1-88,3-5-124,-7 4-8,7-4-4,-7-2-8,0-1 0,0 5-244,0-7-84,0 3 48,-4 0 64,1 1 44,-8 0-24,0 2 40,1 1 20,-8 3 4,7 2 8,0 0 100,5 2 36,-5 5 172,3 2 180,5 1 12,-4 0-36,7 4-60,0-2 24,0 4-100,0-1-44,0-1-52,10 0-36,-2-1-48,3 0 48,2-1-48,2-2 72,-4-1 28,6-3-68,-2-4-44,-1 3-12,7-3-280,-3-2-108,-3 0-168,-2-3-212,6-3-244,-5 0-560,4-3-1225,-1-1-2523,-7 1-2249</inkml:trace>
  <inkml:trace contextRef="#ctx1" brushRef="#br3" timeOffset="0.99">7957 18738 7189,'0'0'6112,"0"0"-4100,0 0-1208,0 0-223,0 0 363,0 0 524,0 0-204,0 0-364,0 0-388,0 0-272,-32-14-104,25 21-4,-4 0-12,0 2-8,1-1-40,0 4 0,1-1-12,-1 2 0,10-2-48,0 2-4,0-1 0,0-3 56,0 0-8,7-6-52,-4 4 76,9-4 4,-5-1 48,-4-2 24,8 0-32,-4-5-4,4-2-12,-4 2-100,3-5 0,2-1-8,-2 1-84,-3-2-60,-4-2-28,4 3 40,-3-2-24,4 1-12,-5-2-40,-3-2-180,7 3-48,-7 3 48,0 1 84,-7 2 168,7 2 76,-3 2-36,3 2 96,-8 1 36,4 0 160,-3 4 20,7 2 40,-3 1 60,-4 4 12,7 1-36,0 0-28,-3 2-56,3 1 32,3-1-20,-3 0-16,7-4-36,3 4 40,5-4 320,-1-1 232,4 0-388,-4-2-176,8-2-64,-8-2-24,8-3-60,-5 4-48,-6-3-12,0-1-120,-4 0-76,3 0-140,-10 0-204,8-1-100,-8 1-48,0-4-100,0 4-352,-8 0-528,-2 0-636,6 0-1601,-10 4-1307,3-3-989</inkml:trace>
  <inkml:trace contextRef="#ctx1" brushRef="#br3" timeOffset="0.99">3736 19177 3116,'0'0'132,"0"0"2357,0 0-537,0 0-604,0 0-508,0 0-336,0 0 88,0 0 244,0 0 268,0 0-60,0 0-232,-14 2-248,14-2-160,0 0-28,3 0 5,-3 0 7,0 0 8,0 0 0,0 0-132,7 0-20,-3 0-20,7 0 84,-4 3 60,3-1 88,2 0 120,5-2 32,-7 2-168,12 0-112,-4-2-36,-4 3-52,11-3-104,-14 2-40,11-2-12,-5 0 12,1 0 40,-8 0-64,8 0-20,-3 0-52,-2 0-8,6 0 8,-9 0 4,4 0 68,4 0-24,0 0 12,0 0-44,-4 0 92,4-2-24,-4 2-36,1-3-48,-5 3 0,1 0-48,0 0 40,-1 0 0,4 0 8,-2 0 0,-2 3 8,-3-3 0,-4 2 40,8 1-48,-3-2 0,2-1 0,-3 2 96,3-2-24,2 4-12,-5-4 4,3 1 44,1-1-48,0 0-12,3 0 12,-3 0-12,3-1 36,-7-3 0,3 4-84,2 0 0,-6-2-48,1 2 0,-3 0-24,7 0-12,-4 0 24,-3 0-48,3 0 100,-4 0 0,4 0 8,4 0 0,-7 0 84,-1 0-24,8 0 0,0 0-12,-4 0-40,-4 0 52,8 0 12,-1 0-12,2-1 28,1 1-16,-2-3-24,0 3-44,-4-2 0,3 2-4,2-3-12,-9 3-72,8 0 76,-8 0-4,7 0-52,2 0 4,-5 0 0,-4 0 12,4 0-12,-3 0 12,3 0-72,-7 0-12,4 0 44,3 0 76,-4 0 0,1 0-36,-4 0-36,7 0-24,-7 0-136,3 0-156,-3 0-108,0 0-124,0 0-172,0 0-320,0 0-704,-10 0-1273,10 0-2151,-4 3-2053</inkml:trace>
  <inkml:trace contextRef="#ctx1" brushRef="#br3" timeOffset="0.99">15872 11196 3828,'0'0'7077,"0"0"-4525,0 0-1056,-40 0-640,23 3-275,-5 4-57,-2 0-152,-2-2-12,-2 4 0,-1 3-28,1-2-36,7-1-148,-5 5-60,6 0 168,-2-1 40,15-2 12,-11 2-4,14 1-96,-3 1-48,7-2-64,7 5 28,5 2 84,1 0 60,9 0-40,-1 0 28,8 1-24,-1-2-140,-4-4-92,2 3-60,-4-5 56,-2-1-56,-5-2 48,-4 1-88,-1 1 40,1-4-24,-11 3 24,7 1-12,-7-2 24,0-1 48,0 3 76,-7-3 68,4-1 40,-5 1 8,-2 1 28,-1-5-88,4 2 0,-4 0-44,0 0 8,1 0-48,-8-5-36,7 3-12,-4-2-48,5-3-48,0 3-28,-1 0-20,0-3-136,1 0-84,10 0-96,-7-6-152,7 5-180,0-6-288,0 0-556,0 0-1005,0-3-2295,7 3-1089</inkml:trace>
  <inkml:trace contextRef="#ctx1" brushRef="#br3" timeOffset="0.99">16106 11186 3208,'0'0'6281,"0"0"-4613,0 0-576,0 0-72,0 0 36,0 0-196,0 0-184,0 0-91,0 0-101,0 0-148,0-9-136,0 18 120,7 1 300,-7 9 448,5 3-16,-2 2-112,-3 4-92,7 6-60,-3 0-88,-4 0-180,7 0-88,-4-3-80,-3 2-64,0-2-156,0-2-132,0-5-12,7-1-84,-7-2-48,0-5 36,5-1 0,-5-2-12,0-4-24,0-4-148,0 2-152,0-4-52,0 1-120,0-4-76,0 0-36,0 0-172,0-4-312,0-6-1096,-5 0-2445,-2-1-2820</inkml:trace>
  <inkml:trace contextRef="#ctx1" brushRef="#br3" timeOffset="0.99">16342 11487 12045,'0'0'4116,"0"0"-3115,0 0-997,0 0 172,0 0 296,0 0 268,0 0 304,0 0-188,0 0-260,0 0-316,0 0-156,-25-3-112,18 13 60,3 4 0,4 2 76,-7-1-88,7 2-60,7-2 8,-7 1 52,11-2 24,-8-2 28,9 2-100,-2-8 36,0 3-36,5-3 84,-8-5 36,3-1 4,1-1-136,-3-5-36,2-3-64,-10 1-32,11-4 12,-11 1-16,6-4-56,-6-1 20,0-4 28,-6 3 60,6-2-16,-4-3 28,-3 1 68,-3-4-240,2 5-72,1 3 24,-3 1-28,6 5 188,-3 2 80,3 7-68,-3 0-76,7 2-112,-11 0-48,11 2-64,0 2-332,-3 3-232,-4 2-409,7 2-355,0 0-776,0-2-2300,0 2-517</inkml:trace>
  <inkml:trace contextRef="#ctx1" brushRef="#br3" timeOffset="0.99">16598 11412 3788,'0'0'5657,"0"0"-4093,0 0-880,0 0 288,0 0 708,0 0 160,0 34-55,-7-17-309,7 4-400,0-5-380,0 4-308,0 0-132,7 1-136,-3-3-56,2-3-64,3-1 0,-3-4 44,-2-3 4,6 0 12,2-6 24,5-1 0,-7 0 16,5-6-52,-1-3-40,-4-5-8,2 2-4,-2-1-72,-3-5-56,0 3 0,-7-4 48,8 1 8,-5 2-20,-3 0 96,0-3 0,-3 7 48,-5 0-48,8 3-32,0 3 32,0 1 8,-4 5-8,4 0-68,0 0-4,0 0-88,-3 0 28,3 8 36,0-5-4,-7 9 88,7-2-36,0 6-12,0-2 56,7 3-80,-7-2-16,7 1 36,-7-2 64,11-2 12,0 2 36,-1-8-40,-2 3 164,2-3 36,4-5 20,1-1-20,-4 0-52,-1-5-44,8 2-4,-4-5-48,1 0-12,-5-4-48,1 3-40,-1-3-68,1 0-40,-4-3-44,-3-3-136,3 1-24,-7-5 8,0 1 16,0-1 60,0 0-320,-7 2-124,3 2-40,-3 5 196,4 3 556,-8 2 12,4 6 148,3 0 188,-3 2-28,4 0-124,-4 4-128,7 1-68,-5-2-88,5 7 76,0-1 8,0-3-4,5 3-92,2 0-184,-4-2-372,4-3-565,-3 3-631,6-5-968,-2 0-2404,-5 1-513</inkml:trace>
  <inkml:trace contextRef="#ctx1" brushRef="#br3" timeOffset="0.99">17083 11425 4700,'0'0'5513,"0"0"-3685,0 0-1072,36-2-360,-23 1 484,-1-2 684,-2-2 153,7 3-173,-9-4-524,3 1-508,-1-2-220,0-2-108,-2 5-112,3-5-12,-8 0 12,4 3-68,-7-1-8,0-2 0,0 0-8,-7 3-100,-3-1-8,6-2 20,-14 2-8,4 3-16,-1 1 64,-5 3 56,1 3 4,-1 1 72,8 5 88,-2 2 96,4 5 60,-1-1-60,11 5-24,-4 0-52,-3 0-68,7 3-112,7-2-4,-3 5 0,4-10-84,2 2-44,0-2-76,-3-4 16,5-2-332,-2-3-148,0 0-148,9-6-224,-9-1-332,0 0-1065,-2-1-1951,3-4-2189</inkml:trace>
  <inkml:trace contextRef="#ctx1" brushRef="#br3" timeOffset="0.99">17275 11419 3024,'0'0'6001,"0"0"-4721,0 0-584,0 0-156,0 0 552,0 0 548,25 35-124,-18-28-275,-4 0-273,1 2-104,4-2-128,-5-2-88,-3 2-76,11-3-8,-11 1-92,0-2-108,0-3-72,0 1-76,0-1-32,0 0 20,0 0 36,0-1 124,0-4 0,0-2-236,0-2-128,-4-1-72,-3-4 24,7-3 40,0 1 8,-3-2 8,3-3-8,0 0 0,0-4-48,3 3 0,-3 0-64,11 2-20,-11 0 24,10 3 60,-10 0 48,7 5 84,-3 3-12,3-2 0,-3 3 24,3 2-36,0 2 40,-7 2-52,7-1-48,-3-1-4,-4 4-56,7-3-12,-4 3-52,4 0-32,-3 0-24,6 0 44,2 0-32,5-2 0,-10 2-16,15 0-80,-4-1-64,-4-2-120,0 3 24,4-3-40,-4 3-84,-3 0-16,-1 3-36,1 0-260,-8 0-580,-3 0-861,0 1-323,-7 1-588,0-1-1129</inkml:trace>
  <inkml:trace contextRef="#ctx1" brushRef="#br2" timeOffset="0.99">12213 13324 4432,'0'0'3085,"0"0"-1085,0 0-1008,0 0-308,0 0-40,0 0 60,0 0 76,0 0-68,0 0-232,0 0-176,0 5-64,0-5-24,0 2-52,0-1 24,0-1 24,0 2-12,0-2-8,0 6 9,0-5 27,0 1 80,0 3 80,0 0 96,0 2 36,0-3 8,0 7-84,0-2 56,7 2 112,-3 5 132,-4-1-88,8 2-220,2-2-108,-7 4 0,4-1 44,-3-3-20,7 1-40,-7-1-68,6-5-64,-10 2-36,10-3-60,-2 0 0,-4-2-24,3-3-8,-4 3-48,-3-5 0,7 0 0,-7 0 0,0-2-4,4 3 0,-4-3-8,0 0-56,0 0 60,0 0-8,0 0 0,0 0 4,0 0-40,0 0 40,0 0-4,0 0-36,0 0 40,0 0 0,0 0-4,0 0 4,0 0 4,0 0 0,0 0 4,0 0 4,0 0 4,0 0 40,0 0 0,0 0 12,8 0 64,-8 0-64,3-5-48,0 3 48,-3 0-52,7-5-4,-3 3-4,3-3 0,-4 2-4,9-4-44,-12 3 40,10-4-4,-3 5-36,3-6 36,2 2-60,-5-5 56,0 1-68,3 0-24,1 0 36,-7-3 0,6 5 12,-3-1 0,4 4 48,-7-1 4,-1 3-52,-3-2-36,7 5-12,-3-2 32,-4 1 28,0 1 44,0 1-4,7-3-4,-4 3 0,-3-2-48,8 1 12,-4 2 0,2-5 36,-2 5-72,3-1-36,-4-3-52,9 3-8,-9-3-12,4 1-40,-3 1-32,2 0-52,-2 1-36,-4-2 36,0 2-12,0 2-76,0 0-256,0 0-320,0 0-264,0 0-541,-4 0-399,-2 2-488,2 2-1772,-3-2-285</inkml:trace>
  <inkml:trace contextRef="#ctx1" brushRef="#br3" timeOffset="0.99">13349 12964 888,'0'0'5837,"0"0"-3241,44-8-1392,-30 0-624,15 3-156,-5-5-12,1 0-104,7-4-112,4-1-196,3-5-144,0 0-84,0-1-44,0 0-188,8-1-300,-8-3 36,7 0 0,-7 1-612,0-1-252,1 1-717,-12 7-43</inkml:trace>
  <inkml:trace contextRef="#ctx1" brushRef="#br3" timeOffset="0.99">19348 12752 1292,'0'0'6065,"0"0"-4845,0 0-556,0 0-276,0 0 220,0 0 332,0 0 188,0 0 0,0 0-100,0 0-208,0 0-92,26-33-123,-26 26-45,0 1-48,6-3-44,-6 2-12,0-5-72,0 1-68,0 1-80,0-7-104,0 5-132,-6-4-132,-6 1-128,2 3 64,3 0 0,-15 0-12,5 3-52,-5 2 64,5 4 60,-5-3 48,4 4 28,-3 2 60,2 2 52,2 7-52,7 0 0,-2 4 104,2 5 304,3 2-16,-11 3-12,14 3-60,4 1-124,-7 4-72,14-3-64,-3 0-60,3-4-4,8-2-8,-2-3-136,-1 0 148,5-7 44,-3 0-36,1-3-4,6-5 8,-10-4 0,6 0 48,2-3-52,-9 0-8,8-6 0,-4-2-4,-4-2-44,9-4 36,-12 2-124,3-1 128,-10-3-104,12-2-8,-6 2-300,-2-3-48,3-2 112,-7 2 96,3 1 136,4 3 116,-7 2 8,4 8 100,-4 1 108,8 6-156,-8 1-52,0 3-408,0 6 408,0 4 344,0 8 348,-8 5-152,8-2-112,-4 6-144,4-4-104,0 1-168,0-5-12,4-3-144,4 0 140,-8-7-40,7 0 36,-1-1-92,-2-4-48,6-3-292,-2 1-248,3-5-188,-8 0-328,7-8-813,-2 0-2147,-4 4-2293</inkml:trace>
  <inkml:trace contextRef="#ctx1" brushRef="#br3" timeOffset="0.99">19594 12816 10617,'0'0'4312,"0"0"-3836,0 0-476,0 0-48,0 0 48,0 0 628,0 0 213,14 34 155,-14-32-256,0 0-432,0-1-112,7-1 36,-7 3 4,0-3 32,0 0 100,0 0 156,0 0 156,0 0-120,0 0-124,0 0-60,0 0-12,0-3-48,0 2-136,0-1-12,0-3-36,0 1 28,0-1-52,0 3-36,0-4-12,0 0-56,0 0-4,0 0-4,0-1-44,0-5 36,0 2-48,0-2 52,0 0-88,0-4-76,0-2 28,0 0-24,0-1 0,0-2 20,0 1 16,0 2 48,4 3 44,0 2 40,-4 4 96,0 0-56,0 4-40,7 3-60,-4-1 56,-3 0-68,0 0-36,7 3 8,-3 0-56,2 0-36,-1 6 32,5-3 64,-3 4 36,4 2-64,4-3 16,-5 3-60,4 3-28,-6-3-216,2-1-332,0 0-348,2-2-620,-5 1-1161,3-4-2571,-3 4-1341</inkml:trace>
  <inkml:trace contextRef="#ctx1" brushRef="#br3" timeOffset="0.99">19857 12714 8173,'0'0'5080,"0"0"-4088,0 0-928,0 0 12,0 0 616,39-14 584,-31 8 153,3 0-293,-1-1-400,0-5-308,2 3-192,-5 3-104,-4-4-24,4 1-32,-7-3-76,3 3 4,-3-1 44,0 0 24,-3-1-60,-7 2-12,3 0-4,-5 5-4,-1-3-64,-5 5 0,10 2-28,-9 0 76,7 5 24,-2 3 48,2 3 76,6 2 32,-2 5 16,2 3 24,-1-2-136,5 3-52,5 0 4,-1 3 64,2-3-76,5-4-12,-1-3-60,2 1-36,-2-4-52,0-2-240,5-3-76,-1 0 8,-4-6-32,2 5-104,-2-6-164,-3 0-376,5-3-985,-6-1-2079,1-3-2189</inkml:trace>
  <inkml:trace contextRef="#ctx1" brushRef="#br3" timeOffset="0.99">20252 12629 10125,'0'0'4024,"0"0"-3696,0 0-328,0 0-24,0 0 24,-35-31 580,24 30 212,1-4 201,-8 2-121,0 3-356,8 0-180,-12 5-92,7-1-20,2 5 32,-5 3 64,7 4 96,1-4 120,6 7-84,-3-4-136,4 2-180,3 1-76,0-3-60,3 1 0,4-2-8,-3-4 4,6-3-44,8-1-220,-7 0 48,2-6 72,2 0 4,-4-7 8,7 2 56,-4-5 80,1-5 84,2 2-32,-3-2-52,-3-1-12,0-3-112,-1-2-48,-7 2-72,9-5-136,-2 2-380,-10-6 84,11 9 32,-11-4 120,0 3 288,0 9 236,0 0 224,0 7 236,0 4 0,0 2-152,0 9-24,0 4 60,-11 11 272,11-1 56,-10 6-112,10 6-84,0-5-76,0-1-132,0-1-124,7-5-20,-4 0-116,8-4 64,0-4-24,6-2-48,2-1 0,-9-5-48,7-5 40,-2 2-308,2-6-192,-2 0-408,-1-1-368,-4-7-716,-2 0-909,-4-1-2331,3 2-1425</inkml:trace>
  <inkml:trace contextRef="#ctx1" brushRef="#br3" timeOffset="0.99">16684 15952 6309,'0'0'6456,"0"0"-4236,0 0-1164,0 0-711,0 0-233,-35-12 64,13 12 96,3 0 64,-8 3-36,5-1-140,-3 8-96,1-3-64,-5-2-8,11 7 8,-3-4 164,3 3 180,7-2 76,1 3 108,2-2-136,-3 2-108,5 2-40,6-2-12,0 2-12,0 2-52,0-3 4,6 3 0,-2-1-28,3 1 64,1 1-28,-8 0 16,10 2 0,-3-2-28,-3 2-60,2 4-48,-2 2 4,-4-1-16,0 1-40,8 1 32,-8-4-40,0 3-72,0-3-52,0-4-44,0-1 24,0-6-76,0 1 72,0-2-80,0-4-4,0-3-244,0-3-340,0 0-252,0 0-192,0-9-1273,0 3-3671,-8-12-2565</inkml:trace>
  <inkml:trace contextRef="#ctx1" brushRef="#br3" timeOffset="0.99">16345 16246 8293,'0'0'5808,"0"0"-3423,0 0-1389,0 0-600,0 0 12,0 0 308,0 0 520,0 0-332,0 0-432,0 0-240,39 6-100,-20-5-68,2 2-60,7-1-4,-9 1 0,12-3-76,-10 2-56,1-2-52,-1 0-20,-6 0-200,2 0-572,2 0-520,-9-2-1157,0 2-3439,2-3-2101</inkml:trace>
  <inkml:trace contextRef="#ctx1" brushRef="#br3" timeOffset="0.99">16773 16263 8777,'0'0'6428,"0"0"-4643,0 0-1325,0 0-224,0 0 296,0 0 464,0 0 144,0 0-240,0 0-184,-29 33-244,29-21-204,-7 3-136,4-2-132,3 0-60,0-2-24,0 0 0,0-3 76,0-2-28,3 0 36,4-1 12,-4-3-12,1-2-72,7 0-28,0-2-20,-4-3-24,4-1-4,-1-3 40,1 0 24,-1-4 12,-5-2-100,-2 3-60,8-1 52,-11-3 20,0-1 28,0 1 32,0 3-132,0 2 28,0 2 92,0 2 112,-4 4 60,-3 2 100,7 1 72,-8 4 96,8 5 48,-10 2 16,3 5-28,3 0-12,-6 3-52,2 2 16,8-4-88,-3-2-144,3 1-84,0-1-156,0-4-96,0-2-64,3 1-312,5-7-104,-4 0-8,6-1-156,0-2-652,2-5-1593,-9 3-4579,8-9 447</inkml:trace>
  <inkml:trace contextRef="#ctx1" brushRef="#br3" timeOffset="0.99">17044 16232 928,'0'0'12537,"0"0"-9616,0 0-2049,0 0-748,0 0 12,0 0 260,0 0 136,0 0 0,0 0-140,-39-17-256,31 23-136,-3-5-88,1 7-8,7-4 20,-5 3 64,4-2-48,1 1-28,3 0-96,0-1-24,0-1-164,0 3 40,3-4-4,1 3-48,7-2 0,-1 1-40,1-1 103,0-2 321,0 3 4,2-3 8,-1 1-8,-12 3 4,10 0 4,-10-1 116,0-1 173,0 5 135,0 1 60,0-4-60,-3 5-80,-4-5 16,-5 8 20,5-6-36,-3 2-108,0 0 20,2-1 12,-3-2 0,1 2-60,-1-5-36,7 3-76,1-3 4,-4-1-52,3-1-52,-3 0 4,7-2-4,0 0-8,-3 0-172,3-4-144,0-1-304,0-2-448,0 1-412,3-5-1217,-3 2-3195,11-6-2585</inkml:trace>
  <inkml:trace contextRef="#ctx1" brushRef="#br3" timeOffset="0.99">17290 16050 3208,'0'0'7445,"0"0"-5149,0 0-1224,0 0-580,0 0 64,0 0 288,0 0 209,0 0-81,0 0-208,0 0-236,17-11-208,-17 13-136,0 2 36,0 1 72,0 3 160,0 4 304,-7 6-76,7-1-88,-10 4-60,6 1 24,-4 2-156,-2 0-136,0 1-108,6-1-96,-4-2-60,1 0-12,7-3-60,-7 2-72,4-2 24,3-7 0,0 2 0,0-3 60,0-5-4,0 1-56,3-2-180,4-3-76,-7 0-48,0-2-108,0 0-112,4-2-160,-4 0-392,3-3-540,-3-2-705,0 1-1435,0 1-1168,0-4-553</inkml:trace>
  <inkml:trace contextRef="#ctx1" brushRef="#br3" timeOffset="0.99">17171 16174 704,'0'0'12617,"0"0"-9520,0 0-2833,0 0-264,0 0 0,0 0 236,0 0 632,0 0 172,0 0-72,0 0-380,0 0-224,29 24-108,-11-19-96,-4-1-64,0 1 12,8-2-56,-4 1-16,3-2-36,-3-1-172,0-1-144,-4 0-112,4 0-560,-4 0-440,0 0-1005,-7-1-3107,4-5-3017</inkml:trace>
  <inkml:trace contextRef="#ctx1" brushRef="#br3" timeOffset="0.99">17421 16274 12717,'0'0'2400,"0"0"-2400,0 0-1368,32 3 704,-14 1 664,-7-2 1552,7-2 76,3 0-99,-14 0-553,11 0-460,-8-2-208,5-2-76,-5 3-12,1-3-24,-8-1 36,9 1-60,-5-3-64,-4 3-32,-3-5 8,0 2-80,0-2 4,0-3 40,-10 2 48,6 1-44,-4-3-52,1 2-76,-3 3-8,0 0-12,-2 4 20,5 3 4,-3 0 68,7 6 4,-5 0 56,1 6 8,0 1 68,3 3 76,-3 1-160,4 1-36,-5 2-12,8-1 0,-4 2-108,4-3-16,0-2-44,0-1-52,0-2 0,0-1-88,4-6-276,4 0-56,-5-1-148,8-3-280,-1-2-513,5 0-995,-5-7-2832,1 5-461</inkml:trace>
  <inkml:trace contextRef="#ctx1" brushRef="#br3" timeOffset="0.99">17738 16354 12941,'0'0'2800,"0"0"-2660,0 0-40,0 0-100,22 31 741,-19-25 315,4 1 44,-4-2-276,5-3-312,-8 3-184,4-5-72,-4 1-36,0-1-24,0 0-40,0 0 28,0 0 72,7-4-148,-7-3-24,0-2-32,3-2 8,-3-2-12,7-3-36,-7-1 72,0 0-12,0-4 24,0 1 52,0 0 68,0 0 4,0-1 44,4 6 16,-4-2-28,0 3-120,3 4-76,-3-1-56,0 1-76,0 6 64,0-2 0,0 0 12,0 3 0,8 1 8,-5-3 28,-3 5-36,11 0-96,-11-2-24,10 2-12,2 0-12,5 2 8,-10 0-20,4 1 36,10 0-40,-11-1-8,9 2-36,-12-2-184,11-1-40,-8 2-44,1-1-88,0-2-88,-1 2-136,-3-2-140,-7 2-128,7-2-141,-3 0-619,-4 3-548,-4-3-2216,-3 0-61</inkml:trace>
  <inkml:trace contextRef="#ctx1" brushRef="#br3" timeOffset="0.99">7416 19250 2904,'0'0'5829,"0"0"-3657,0 0-540,0 0-368,0 0-48,0 0 80,0 0-47,0 0-201,0 0-188,0 0-208,0 0-116,0-21-72,0 21 8,7 0-48,-7 0-36,0 0-108,0 0-84,0 0-64,0 0-60,0 0-64,0 0-8,0 0-56,0 1-76,0 6 108,0 0 24,0 4 156,0 4 48,0 1 28,0-1-4,-7 3 88,7 0 68,-5-1 88,5 1-64,-6-3-36,6 4-116,0-7-64,0 3-48,0-2-24,0-3-36,0-1-36,0-2 24,6 0-24,-6-2 0,5-2-36,2 2 72,-4-2-32,8-2-52,-1 2-84,2-3 80,-2 2 4,4-2-48,4 2-24,-11-2-24,15 3 0,-12-3 24,0 2-12,9 0-168,-12-1-160,0-1-128,-4 4-148,5-4-120,-4 0-232,-4 2-492,0-2-768,0 0-1593,6 0-1715,-6-2-2593</inkml:trace>
  <inkml:trace contextRef="#ctx1" brushRef="#br3" timeOffset="0.99">7337 19377 6161,'0'0'5172,"0"0"-3188,0 0-752,0 0-184,0 0 217,0 0 127,0 0-176,0 0-248,0 0-308,0 0-212,0 0-108,8 0-132,-5 0-64,8 0 24,2 0-32,6 0 44,-5 0 52,4 0 20,-1 0 100,2 0-28,-6 0-32,6 0-64,-2-2-60,-7 2 0,2-3-20,5 1-52,-14 0-88,9 2-8,-5-3 0,-4 1-48,1 2 0,-4-1 36,0 1-36,0-2 36,7 2-64,-7 0 16,0 0-12,0 0-12,0 0-36,0 0-60,0 0-88,0 0-8,3 0-16,-3 0 40,0 0-28,0 2-56,0-2-52,0 0 12,0 0-16,0 0 28,0 0 24,0 0 12,0 0-28,0 0-60,0 0-64,0 0-84,0 0-128,0 0-164,0 0-313,-3 0-331,-4 1-848,7-1-2192,-7 2-313,24-5 2289</inkml:trace>
  <inkml:trace contextRef="#ctx1" brushRef="#br3" timeOffset="0.99">7077 19446 3444,'0'0'4221,"0"0"-1785,0 0-1056,0 0-572,0 0-28,0 0 112,0 0 148,0 0-36,0 0-187,0 0-157,-14-31-176,6 28-128,5 0-48,-4 2-36,-3 1-40,-2 0-32,2 0 32,-4 0-12,-1 1-84,-2 5-20,6-3-112,-3 4 40,0 2-36,2-3 164,5 3 84,-3-2 76,7 5 188,-4-3-164,7 0-140,0 1-80,0 2-28,0-3-48,7 0-60,-4-1-120,7-1 8,2 0 40,-2-5-36,1-1-76,3-1 16,-3-3-88,6-4-12,-2-2-12,-1-4 36,4-3 48,-4-1 148,-4-1-12,2-2 8,-2-1-216,0 0 96,-6-1 56,4 0 116,-5-1 0,-3-1-184,0 1-172,0 3 8,0 1 240,0 3 108,0 5 148,-3 4 160,-5 3 220,8-1-76,0 5-72,0 0-124,0 0-112,0 3-84,-4 1 40,1 5 144,3 2 132,-7 2 24,7 5 72,-3 0 112,3 2-100,0-3-124,0 4-8,0-2-40,3 2-36,-3-2-56,7 0-64,-4-2-36,1 0-56,4-1-64,-5-2-4,4-4-8,-3 2-60,3-5 12,-4-2 48,5-2-48,-4 1-144,-4-4-112,6 0-116,-2 0-88,3-1-144,-4-6-196,1-1-284,-4-2-876,0-4-1777,8 6-2223,-5-10-2809</inkml:trace>
  <inkml:trace contextRef="#ctx1" brushRef="#br3" timeOffset="0.99">8481 18936 7313,'0'0'7220,"0"0"-4295,0 0-1517,0 0-684,0 0-136,0 0 180,0 0 36,0 0-188,0 0-156,0 0-192,0 0-152,0 0-116,0 0-120,3 0-84,-3 0 8,0 0 16,0 0-100,0 0-292,4 0-72,-4 0-112,10 0-64,-10-4-64,10 1 56,-1-2 84,-6 1 192,4 0 339,-4-2 213,-3 3 104,0 3 185,0-2 323,0 2-80,0 0-88,0-4-96,0 4-144,0 0-204,0 0-84,-3 0-200,-4 4-272,4-2-824,-6-1-2405,-1 1-2671</inkml:trace>
  <inkml:trace contextRef="#ctx1" brushRef="#br3" timeOffset="0.99">3982 19625 4528,'0'0'7429,"0"0"-4929,0 0-1404,0 0-680,0 0 237,0 0 267,0 0 184,-15-33-284,8 29-232,7-3-316,-10 3-80,10-3-192,-11 2 0,4 3-60,-10 0-36,5-1-28,2 3 52,-4 0-28,-8 5-56,12 2-4,-5 0 152,-2 1-104,5 1 112,2 2 0,6-3 12,1 2 88,-4 1 32,7-2-68,0 2-52,0-2 48,7 2 76,0-1-28,3-2 16,8 1 32,-4-5 40,8 0-184,3-4-12,-7-2-132,3-6 8,-3-2 76,3-5 0,-3-1-40,-3-1 84,-2-1-56,-1 0 56,-5 1 0,-4-3-44,4 2-124,-7 0 88,0-3-4,0 5-44,0 0 132,0-2-8,-7 5-44,7-2 40,-10 4 24,10 1-12,0 4 100,-5 1-4,5 3-8,0-1-88,0 3-40,0 0-204,0 3-48,0 1 68,0 5 224,0 4 280,0 2 260,5 6 20,-5 2-256,7 1-32,-4 0-20,-3-2 64,7 1 208,-3-1-148,-4-5-88,7 1-104,-7-2-76,3-5-108,-3 0 0,0-5-12,8 3-72,-8-4-24,0-3-52,0 0-276,0 1-108,0-3-16,0 0 24,0 0-100,0-3-232,-8-4-564,5 2-1485,-4-5-3463,7 3-1201</inkml:trace>
  <inkml:trace contextRef="#ctx1" brushRef="#br3" timeOffset="0.99">4271 19412 5124,'0'0'6881,"0"0"-3741,0 0-1379,0 0-953,0 0-164,0 0 204,0 0 132,0 0-248,0 0-320,0 0-252,0 0-156,3-3 0,-3 3-8,0 0 0,0 0-56,0 6 60,0 1 96,-3 1 172,3 5 12,0 0-40,-8 3 28,8 1 36,-4 4 32,4-4 112,0 4 96,-7-1-52,7 0-164,0-5-136,0 1-96,0-3-24,0-2-24,0 0-48,7-2 0,-3-2-8,4-1 8,-5-1 0,7-1 0,1 0-12,4-4-156,-5 0-48,0 0 0,9-2-76,-5 0-56,0-2-16,-7 1-132,-3 1-84,3 0-84,-4 0-140,-3 2-84,0 0-128,0 0-388,0 0-621,0 0-451,-3 2-124,-4 0-2168,7 0-1225</inkml:trace>
  <inkml:trace contextRef="#ctx1" brushRef="#br3" timeOffset="0.99">4206 19557 3496,'0'0'11253,"0"0"-8468,0 0-1609,0 0-512,0 0 204,0 0 264,0 0-232,0 0-308,0 0-252,0 0-148,0 0 16,36 1 20,-26 2 28,9-3 20,-2 2 0,1-2-172,-4 0-104,4-2-108,0-1-84,-8 2-376,8-2-384,-7-1-420,4 0-848,-8-1-2937,-1 3-4200</inkml:trace>
  <inkml:trace contextRef="#ctx1" brushRef="#br3" timeOffset="0.99">5061 19106 3876,'0'0'10285,"0"0"-7304,0 0-1533,0 0-464,0 0 116,0 0-52,0 0-396,0 0-348,0 0-124,0 0-20,36-4-16,-26 4 0,12-2-8,-8 2-4,4 0-24,-4 0-60,4-3-40,-4 3-8,1 0-4,-5 0-80,1-2-60,-1 2 132,1 0-244,-7 0-360,3-2-256,-4 2-176,-3 0-200,0 0-488,0 2-1145,0 0-1235,-3 1-1533</inkml:trace>
  <inkml:trace contextRef="#ctx1" brushRef="#br3" timeOffset="0.99">5015 18962 5184,'0'0'5209,"0"0"-2305,0 0-1016,0 0-716,0 0-139,0 0 107,0 0-144,0 0-176,0 0-176,0 0-120,0 0-244,10-7-100,-6 5-20,14 0-64,-11-2 60,14 2-8,-3-2 8,7 2 64,-4 1-76,1 1-12,3-2 0,-4 2-108,-6-4-24,2 4-132,-7-1-120,2 1-64,-9 0-204,1 0-100,-4 0 84,0 0 12,0 0-12,0 0-92,0 0-292,0 0-356,0 0-45,-4 0-903,1 0-1704,-5 0-1805</inkml:trace>
  <inkml:trace contextRef="#ctx1" brushRef="#br2" timeOffset="0.99">14668 11633 9685,'0'0'2920,"0"0"-1352,0 0-696,0 37 220,0-18 297,0 5-89,0 1-260,0 3-60,0 2-204,0-1-156,0-3-208,-4 0-120,4-7-52,0-2 4,0-3 8,0-6-12,0-1 76,0-2 56,4-3 16,-4-2 44,0 0 16,0 0-16,0 0-60,0-7-168,11-2-84,-11-6-112,10-4 0,-3-2-8,-4-6-84,5-3 12,-8 3-12,4-9-24,3 3-12,-7 0-36,3-5-12,-3 4 12,3 1 12,-3 2-28,0 0 92,0 5 80,0 4 4,0 1 68,0 8-24,0-3 0,0 3 40,0 5-76,7-4-8,-3 1-4,-4 2-72,0 0-40,0 4 28,8-5-60,-5 1-48,4 2-72,-3 0-12,3 0-16,4 4 76,-1-2-96,-3 1 56,4 4 64,7 0-28,-8 2 28,5 2 96,-1 2 24,-4 4 12,2-1 60,-2 2 44,1 0 64,0 0-36,-1 2-12,-3-2-60,0 5-12,-7-3-72,12-1 12,-12 1-24,0-2-16,0 2 112,0-2 12,0 0 76,-5 1 56,-2-4 36,0 3 64,-3-2-4,-2 1 40,2-5-40,0 5 0,-9-1-48,9-2-8,3-4-76,-4 4-24,4-2-72,-4-1-4,11 1-8,0-4-12,0-1-48,0 2 0,0 2 60,0-1 72,0-1-24,7 3-40,-3 0-8,3 2-4,-3-4-8,7 3-84,-8-1 24,7 2-52,2 0-8,-2 0 48,-3 1 12,3 1-36,2 3 48,-2-2 56,-3 2-68,5-3 64,-12 1-76,7 2 12,-4-3 72,-3 1 8,0 2 88,0-1-24,0-3 60,-3 4 48,-4-1-48,-5 0 52,9-2 68,-1 2 36,-13-2-36,12-1-20,-5 2-28,0-6-48,-2 3-24,2-3-36,-4 1-36,3-4-16,0-1-44,4 3-84,-3-3 24,7 0 0,-5 0-24,-3 0-36,11 0-48,-3-3-28,3 3-68,-4 0-72,4 0-136,0 0-116,0 0-404,0 0-512,0 0-556,0 0-1677,4 0-2175,-1-1-3801</inkml:trace>
  <inkml:trace contextRef="#ctx1" brushRef="#br2" timeOffset="0.99">15523 11889 380,'0'0'4684,"0"0"-1979,0 0-1033,0 0-856,0 0-276,0 0 144,0 0 152,0 0 44,0 0-140,0 0-184,0 0-124,0 0-120,0 0-72,0 0-52,0 0-48,0 0-40,0 0-24,0 0-4,0 0-20,0 0 0,7 0 40,-7 0 32,0 0 13,0 0-13,0 0-112,0 0 88,0 0-72,0 0 220,0 0 0,0 0-60,0 0-40,0 0 0,-7 0-24,7 2-72,0 0 80,-12 4 128,2 3 100,0 1 44,-9 2 64,-1 2-176,-9 2-120,11-1-12,-10 1 96,6-1 0,4-4 0,1 0-24,3 1-24,-5-3-16,13-1-32,-5-1-52,0-3-60,4 1-44,7-3-4,-4 1-4,4-3-4,0 2-40,0-2 36,0 0-48,0 0-4,0 0 4,0 0 0,0 0 52,0 0 8,0 0 0,0 0 60,0 0 0,0 0 40,0 1 20,0-1-36,0 3 4,0-3-4,0 3 0,4-3 24,3 1-20,-7-1-16,3 2-60,5 2 48,3-3-48,-8 1 36,0 0-36,8 3 48,0 0-12,-4-3-44,3 5 8,5 0-4,-4-2 4,-1 2-8,5-2-4,-8 2-12,3-4-48,1 6 48,-8-4-48,9 0 52,-9-2-76,4 3-24,-4-5-64,-3 1-132,0-2-48,0 4-96,0-4-148,0 0-164,0 0-196,0 0-156,0 0-232,-3 0-269,-4 0-879,7 0-2392,-3 0-649</inkml:trace>
  <inkml:trace contextRef="#ctx1" brushRef="#br2" timeOffset="0.99">17258 13756 880,'0'0'1588,"0"0"-492,0 0-940,0 0-12,0 0 416,0 0 184,0 0-27,0 0-265,0 0-448,0 0-4,0-10 92,0 10 220,0-3 312,0 3 12,0 0-52,0 0 128,0 0 128,0-2 24,0 2-144,0 0-516,0-2-60,0 2 84,0 0 44,0 0-4,0 0-76,-4 0 60,-4 2 28,5 3 64,-1 1 100,-13 0 128,5 6 96,2-3 88,0 7-83,-1-3-1,-4-1-140,2 4-76,1-4-52,5 0-72,-3 0-36,0-5-88,10 2-52,-12-6 4,12 2-24,0 0-52,-3-3-76,3-2 76,0 0-32,0 0-48,0 0 0,0 0 4,0 0 52,0 0-12,0 0 24,0 0-20,3-2-40,-3-3 60,0 0 12,12 2-24,-12-4-48,0 3-12,7-1-4,-4 0-48,-3 1-68,0-1-28,7 1-8,-7 1 20,3 1 16,-3-1 8,0-2 28,0 5-16,0-5-20,0 1-16,7-1-12,-7 1-8,0-1 20,5-2 36,-5 4 28,0-4 20,7 2 48,-7 1 0,0-1 4,3 1 88,-3 0-16,0 4 40,0-2 0,7-1-16,-7 3-8,0 0-28,0-2 36,3 2-8,4-2-80,-7 2-4,4 0-4,0 0 0,3 0 72,-3 2 16,6 0 20,-3 1 40,-4-1 8,9 5 52,-2-4-12,-3 3 24,0-3-4,1 2 40,-4 0 0,6-2-24,-3 3-16,-4-3-56,5 3-16,-4-5-48,3 4-36,3-1-48,-7-1 36,1-1-44,4 3-4,-5-3 0,4 1 0,-3 0-4,-4 0 0,7-2 0,-4 1-8,-3-2 0,0 3-36,7-3 0,-7 0 36,0 0-36,4 2 40,-4 0 4,0-2 0,7 0 0,-7 0-8,0 0-72,0 3-64,4-3 4,-4 0 12,0 0-28,0 2-20,7-2-16,-7 0 4,0 0 68,0 0 52,0 0 0,3 0-16,-3 0 16,0 0 0,0 0 24,0 0 40,0 0 0,0 0 0,0 0 4,0 0 4,0 0 0,0 0 4,0 0 8,0 0 0,0 0-12,0 0-8,0 0-56,0 0 52,0 0 0,0 0 4,0 0 0,0 0 4,0 0-4,0 0 8,0 0 0,0 0-4,0 0-44,4 0-12,-4 0 52,0 0 0,0 0-40,0 0 48,0 0 52,7 0-44,-7 1-8,0-1 0,0 0-8,4 0-44,-4 0-96,0 0 140,0 0 8,0 0-8,0 4 4,0-4 4,0 2 96,0-2-32,0 0-64,0 2-48,0-2-24,0 0 0,0 0-4,0 0-32,0 0-52,0 0-24,0 0-48,0 0-40,0 0-96,0 0-184,-4 0-228,-3-2-304,7 0-665,-4-2-1003,1 3-2456,-4-6-965,32 23 5529</inkml:trace>
  <inkml:trace contextRef="#ctx1" brushRef="#br3" timeOffset="0.99">16762 13084 156,'0'0'2856,"0"0"-2296,0 0 1124,0 0-331,0 0-157,0 0-640,0 0 456,0 0-68,0 0-68,0 0-64,-35 31-32,23-20-52,-1 5-68,-5-3-92,0 0-124,1 3-168,5-2-36,-8-4 108,11 4 73,-11 0-361,9-3 440,0 2-76,1-4-104,-1 1-84,8-1-124,-9 1 24,5-1-64,4-4-64,3 7 4,-7-4 40,7 3 8,-3-1-48,3 1-4,0-3 4,0 1 40,0 1-44,0-5 40,0 5-40,0-5 44,0 1 20,3-1 40,-3-1 36,7-3-28,-4 6 64,4-4-36,5 2-24,-5-1 84,3-2 60,8 3 136,3-5 180,-2 2-168,1-2-176,2 0-92,3 0-148,-4 0-88,-11 0-120,9 0-36,-9 2-48,-3-2-24,1 5 12,-5-2-172,-3 0-372,0 3-212,0-1-432,-3 2-501,-5-4-579,1 3-2500,0-2-341</inkml:trace>
  <inkml:trace contextRef="#ctx1" brushRef="#br2" timeOffset="0.99">17190 11922 888,'0'0'2136,"0"0"148,0 0-995,0 0-573,0 0-356,0 0-8,0 0 36,0 0 68,0 0 216,0 0 116,0-20-168,0 17-196,0 3-12,7 0 0,-7-1 24,0 1 100,0 0 176,0 0 12,0 0-120,0-2-152,0 2-64,0 0-19,0 0-93,0 0-128,0 0-48,0 0 24,0 0-12,0 0-12,0 0-12,3 0-12,-3 0-28,0 0-40,0 0 4,0 0-4,0 2-4,0-2-4,0 1 4,0-1-4,0 3-4,0-1 4,0 2 0,0-3 0,0 1 0,0 0-4,0 1 4,0-1-8,0 0-52,0 0 56,0 0-4,0 3-4,0-1 12,0-2 0,0 5 0,0-2-4,0 1 4,0 1 52,0-1 48,0 3 60,0-2 40,0 2-80,0 1 16,0-2 0,-3 0 0,3 3 0,0 1-12,0 1 36,0-2 12,0 0-12,0 1-12,0-2-28,0 2-20,0-3-16,0-2 16,0-2-28,0 5-60,0-7 0,0 4 0,0 1-4,0-5 0,0 4 0,0-2-4,0 2 44,3 0-36,-3-2 36,0 5-44,0-3 0,0-2 4,0 4 4,7-2 0,-7 3-4,0-5 56,0 4-4,0 1-48,3 1 96,-3-3-56,0 1 8,0 3-12,0-5-36,0 1 48,0 1-8,0 0 8,0-2-12,0-1-36,8 3 48,-8 0-56,0-2 0,0-1-4,0 1 4,0 0 0,0-2-4,0 3-4,0-4 0,0 5 0,4-2 0,-4-2 0,0 1 4,0-2-4,0 5 0,0-2 0,0-2-4,7 1 4,-7-2 0,0 5 4,0-4-4,0 2 8,3-1-4,-3-2 8,0 3 80,0-3-16,0 3-12,0 0 36,0-3-84,0 4-4,0-5-8,0 6 8,0-2 0,-3-1-4,3 1 0,0 2 4,0 0 0,0-3 40,-7 3-44,7 0 4,0-2-4,0-1 4,0 3 0,0 0 0,0 1 0,-4-4 4,4 0-4,0 3 0,0 1-4,0-4 8,0 0 36,0 3 12,0 1 16,0-1 8,0-4-36,0 5 0,0-1-44,-8 0 0,8-1 44,0 4-40,0-3 44,0 1-48,0-1-4,0 0 0,0 0 0,0 2 4,8-2 0,-8-1 0,0 4 4,4-1-4,-4-3 0,7 1-4,-7 1 0,0-1-4,0-3 0,3 3 0,-3 0 0,0 0-4,0 0 4,0-1 4,0-1 8,0 4 40,0-2-40,0 2 0,0-2 4,0 2 0,0 0-4,0-1-8,0 0 8,-3 1-4,3-1 0,0 0 4,0 1-4,0-1 44,0 0-44,0 1 4,-7 0-8,7 0 4,0 1 0,0-1 4,0 1-4,0 0 8,0 0 0,0-2 36,0 4-40,0-4 8,0 4-8,0 0 4,0-4 36,7 4-44,-7 0 4,0-2-4,0 0-4,3 0 4,-3 0 0,7-2 0,-7 4 4,0-2-8,0-1 0,0 2 4,0-2 4,0 0 0,0 0 52,0 3-48,0-2 0,0 0 48,0-1-56,0 2 4,0-3-4,0 2 0,0 2-4,4-5 4,-4 2-4,0 0 0,0 0-4,3-2 0,-3 2 0,0-2 0,0 2 0,0 0 4,0 0-4,0-2 4,0 2 4,0 3 4,0-4 40,0 1-40,0 1-4,-3 0 8,3 2-4,0-1 0,0 1 0,0-1 0,0-1 0,0 1 8,0-1-4,0 0 0,0 2 36,0-3-40,3-1 0,-3 2 0,0-2-8,0 2 0,0-3 4,0 1 0,0 2 0,0-3-4,0 1-4,0 2 4,8-1 0,-8 0-4,4 0 0,-4-1 0,0 2-4,0-3 4,0 1-4,0 2 4,6-1 0,-2 3-4,-4-4 8,0 2 0,0-1 0,0 0 8,0 0-8,7-2 8,-4 2 0,-3-2-4,0 2 8,0-1-8,0-2 4,0 0-4,8 1 4,-8 0 4,0 0-4,4 0 0,-4 1 4,0 0 0,7-4 0,-7 3 48,0 0-52,3 0 0,-3 1 4,0-5 0,7 4 48,-7 1-52,0-3 4,0 2 36,3-4-36,-3 5 48,0-1-48,4-1 48,-4 1-48,0 0 60,0-1-60,0 2 48,0-1-12,0 1 36,0-1 0,8 3-20,-8-3-4,3 1-48,-3-1 0,0 1 48,0-1-52,7-3-4,-7 5-4,4-4 4,-4 2 4,0-2-8,0 1-4,7-1 4,-7 0 4,3-1 0,-3 3 4,0-2-8,0-2 4,0 2 0,7 1 0,-7-2 4,0 1-4,0 0 0,4-1 4,-4 3-4,0-2 0,0-2 8,0 5-4,7-3 0,-7 2 0,0-5-4,0 6 0,4-4 0,-4 0 4,0 3-4,0-2 0,7 2 4,-7-3-4,0 3 0,0-2 4,0-1 4,3 3 36,-3-2-40,4 2 4,-4-3 0,0 3-4,0-2 0,0 2 0,0-3 0,7 3 0,-7 0-4,4 1 4,-4-4 4,0 0-4,0 3-8,7 1 0,-4-3 0,-3-2-4,0 2 0,0-2 4,0 2-4,7 0 4,-3-2 0,-4 0 0,0 2 0,0-3 4,0 1-4,0 2 0,7-4 0,-7 4 4,0-2 0,0 2 0,3 0 0,-3-4-4,0 5 4,0-5-4,8 2 0,-8 2 0,0-2-4,0-2 4,4 3-4,-4-3 4,0 2 0,0 2 0,6-4-4,-6 3 0,0-3-4,0 4 8,0-2 0,0 2 0,4 0 0,-4-2 0,7 2 0,-7-2 0,0 2 0,0 0 0,0-2 0,0 2 0,3-2 0,-3 2 0,4 0-4,-4-2 4,0 2 0,0-2 0,0 2-4,0-3 0,0 1 0,0-2 4,8 5 0,-8-4 0,0 3 0,3-3 4,-3 3 0,0-3-4,0 1 4,0-1 0,0 3 0,7 0 0,-7-3 4,4-3 4,-4 7-8,0-4 4,0 1 0,6-1-4,-6 3 0,0-2 4,0 1 8,4-2-12,-4 3 44,0-3-40,0 3 0,8 0 4,-8-1-4,0 1-8,0 0 4,3 0 0,-3 1 4,0 0-4,7-3-4,-7 2 4,4 0-4,3-1 0,-7 3 4,0-2 0,3-1-4,1 1 4,-4 1 0,0-3 0,8 2 0,-5 0-4,-3-1 0,7 1 0,-4-2-4,-3 1 4,7 1-4,-3-2 0,4 2-4,-5-4 0,-3 4 4,7-2 0,-4 2 4,4-4 4,-3 4-4,-1-2 0,5 1-4,-4 1 4,3-2-4,-4 2 0,-3-4 0,10 4 4,-10-2 0,7-1 4,-7 2-4,5 0 0,2-3 0,-4 0-4,-3 1 4,7 1 0,-7-1-4,7 1 0,-7-4 4,0 5 0,7-4-8,-7 2 4,5-1 4,-5 0-8,0 0 0,0 1 4,6-1 4,-6 0 12,0-3 0,4 6-4,-4-3 0,0 0 0,0 0 40,0-2-44,7 2 0,-7-1-4,3-2-4,-3 0-4,0 0 0,0 2 4,0-2-44,0 0 36,0 0 4,0 0-4,0 0 0,0 0-76,0-2-44,7 2-24,-7-2-24,0-1-100,0-1-96,0 1-96,0 0-108,0-3-140,0 3-120,0-4-252,0 2-548,0 1-577,-7 0-2147,7-4-1509,0 60 853</inkml:trace>
</inkml:ink>
</file>

<file path=ppt/ink/ink315.xml><?xml version="1.0" encoding="utf-8"?>
<inkml:ink xmlns:inkml="http://www.w3.org/2003/InkML">
  <inkml:definitions>
    <inkml:context xml:id="ctx0">
      <inkml:inkSource xml:id="inkSrc0">
        <inkml:traceFormat>
          <inkml:channel name="X" type="integer" min="-2.14748E9" max="2.14748E9" units="dev"/>
          <inkml:channel name="Y" type="integer" min="-2.14748E9" max="2.14748E9" units="dev"/>
          <inkml:channel name="F" type="integer" max="32767" units="dev"/>
        </inkml:traceFormat>
        <inkml:channelProperties>
          <inkml:channelProperty channel="X" name="resolution" value="1000" units="1/dev"/>
          <inkml:channelProperty channel="Y" name="resolution" value="1000" units="1/dev"/>
          <inkml:channelProperty channel="F" name="resolution" value="0" units="1/dev"/>
        </inkml:channelProperties>
      </inkml:inkSource>
      <inkml:timestamp xml:id="ts0" timeString="2025-04-28T03:28:51.457"/>
    </inkml:context>
    <inkml:brush xml:id="br0">
      <inkml:brushProperty name="width" value="0.05" units="cm"/>
      <inkml:brushProperty name="height" value="0.05" units="cm"/>
    </inkml:brush>
  </inkml:definitions>
  <inkml:trace contextRef="#ctx0" brushRef="#br0">4242 18619 8817,'0'0'4192,"0"0"-2300,0 0-1236,0 0-304,0 0 193,0 0 175,0 0 124,0 0-52,0 0-180,0 0-132,0 0-16,0 1-88,0-1-8,0 0-64,0 0-16,-3 0-92,-4 0-48,7 0 32,-9 0 12,9 0-56,-6 0-16,-3 0-36,-1 2-24,1-2 16,3 3-4,-3-3 12,-4 0-12,4 1 12,-4-1 0,4 2-12,3-2 4,-6 0-28,2 2-40,-2-2 0,2 0 40,1 0 0,0 3 0,-7-3-36,7 0 36,3 1-44,-10-1-4,7 0-4,0 2-8,-4-2-36,1 2 36,3-2 0,-1 0 8,1 2 0,-6-2 0,5 0 4,-2 0 4,3 0 0,-1 0 4,1 0 0,0 0 0,-1 0 4,-2-2 36,9 2 36,-13-2-36,13 2-36,-6 0-8,0 0 4,-1-2-8,4 2-4,-6 0 4,2 0-4,7 0 0,-6 0-4,3 2-4,-3-2 4,-1 2-4,7-2-36,-6 2 44,6 0 4,-7 0 0,4 0 4,-3-1-4,6 1 4,-3-2 0,-4 3 0,4-2 0,-3-1-4,3 2 4,-4-2-4,1 0-4,6 2-8,-6-2 0,2 0-48,-5 0 48,9 0-48,-6 0 56,2 3 4,-2-3 4,0 0-4,6 1 0,-7-1 0,1 2-4,0-2-4,-1 2 0,1 0-4,-3 0 4,2 0 8,-2-2 0,3 2 0,-7-1 0,7 1-12,0 1-36,-1-1 48,-2-1 4,3 1 4,-1 1 0,1-2-4,0 1 0,-1 0-4,-2 0-8,3 0-52,-1 0 60,7 0 0,-3-2 4,-3 3-4,0-3 0,5 5-4,-5-5-56,6 1 56,-6 1-48,3 1-8,2-2 0,-2 1 0,3 0 12,-3 0 0,6 0 40,-3 0-4,-3-2-48,6 2 52,0-1 0,0-1-4,-3 0-36,3 2 44,0-2-60,-7 0 16,7 0 44,0 0 0,0 3 4,0-3 4,0 0 4,0 0 4,0 0 0,0 0-4,0 0 0,0 2 0,0-2 40,0 0-48,0 1 0,0-1-8,-3 0 4,3 2 0,-3 1-8,3-3 0,0 1 12,-6 1 48,6 0 12,0 0-12,-3 2-44,3-2 0,0 0 8,-6 2 0,6-2 36,0 1-40,-3 1 0,3 0-4,-7 0-4,7 0-4,-3-1 0,3 2 0,-6 1-4,6-3 4,0 3 4,-3 0 0,-3 0 0,6 0 0,0 1 8,0 1 64,-3-1-60,-4 1 0,7 0-4,0 0 0,0 0 0,0-1 64,-3 2-64,3-1 40,-3 2-40,3-2 56,0 1-60,-6 1 68,6 0-72,0-1 0,0 2 0,-3-4 4,3 2-4,0 2 12,-6-2 36,6 1-36,0-2 36,-3 1-44,3-2 4,0 4 0,0-4 64,-7 2-64,7 2 4,0-2 60,0 1-24,-3-1-36,3 1 60,0 0-60,0-2 40,0 1-48,0 1-4,0-1 4,0 1 0,0-2 40,-6 1-44,6 1 0,0-2-8,0 1 0,0-1 0,0 2 8,0-1 0,0 1 0,0 0 0,0-1-8,0 1 4,0-1-4,0 1 4,-3 2 0,3-2 0,0 1 0,-6 0 4,6 2 0,0-2 4,0 0 0,0 1-4,0 0-4,0-1 0,0 1-8,0 0 4,0-1 0,0 0-40,0-1 44,-3 1 4,3 2-12,-7-2 12,7 0-4,0 1 8,0 0-4,0 1 8,0 1 4,-3-1-4,3 1-8,0-1 0,-3 1-4,3 2 0,0-3 4,0 1 0,0-1 4,0 1-4,0-1 8,0-2-8,0 3 8,-6-3-4,6 1-4,0 2 0,0-3-4,-3 1 0,3 0 4,0 1 0,-6-1 0,6-1 0,0 2 0,0-1 0,0 2 0,0-1 12,0-1 52,0 1-60,0-1 44,0 1-44,0-1 4,0 0 4,0 1-8,0-1 0,0-1-4,0 2 0,-3 0 0,3-2 0,0 0 0,0 1 0,0 0 0,0 1-4,-7-1 8,7-1-4,0 1 0,0-3-8,-3 3-4,3 0 12,0-2-8,0 1 8,0 0 0,0-1-4,0 2 0,-6-2 4,6-1-4,0 3-4,0-3 8,0 1 0,0-1-4,0 1 4,0 0 0,0 0 0,0 0 8,0-1 0,0-1 4,0 2 0,0-3-4,0 0 0,0 0-4,0-1 0,0-1 4,0-1-4,0 0 4,0-3-8,0 2 0,0-3 0,0 2 4,0-2 4,0 0 4,0 0-4,0 0 4,0 0 36,0 0-36,0 0 36,0 0 0,0 0-36,0 0 48,0 0-12,0 0 24,0 0 24,0 0 24,0 0 112,0 0 176,0 2-120,0-2-120,0 0-104,6 0-52,-6 1 36,0-1-36,3 2 108,-3 1-24,7-3-48,-4 1-40,-3 1 0,6 0 64,-6-2 36,3 2-24,-3 0-36,6 0-40,-3 0-4,0 0 4,-3 2 4,10-2-4,-10-1-4,6 1 0,-3 2 0,-3-2 8,6 0-8,-3 0 4,4 0 0,-4 0 52,6 0-52,-3 0 52,0 0-12,1 0 24,-4 0-12,6-1-48,-3 1 60,4 1-24,-7-2 24,6 1-60,0 0 48,-6-2-48,7 2 0,-1 0 37,0-2-1,-3 2 0,4-2-36,-1 0 36,-6 2-44,10-2 8,-7 2-4,3-2 4,0 0 48,-6 2-52,7-2 4,-1 2 48,3-2-12,-2 0-48,-1 2 4,0-1 8,1-1 0,5 2 36,-9-2-44,10 3-4,-7-3 0,4 0 4,-4 2 4,3-2-4,4 0 8,-4 1-12,-3-1 0,1 0-12,2 2 12,-3-2-4,7 2-8,-7-2-36,1 2 44,2-2-40,0 2 44,-2 0 4,-1-2-4,7 2 4,-7 0-4,3-2 0,1 2 0,-4-2 4,6 2-4,-2-2 0,-1 1 0,7-1 4,-10 2 0,7-2 0,-1 3 0,-6-3-4,7 2 8,-4-2-8,4 1 0,-10 1 0,10-2-4,-4 2 4,-3-2-4,7 2-4,-10-2 0,9 2-76,-2 0 24,-4-2 48,7 0-36,-4 2 40,0-2 0,-2 0 4,5 0-4,-2 2 4,-1-2-4,-3 0-4,7 2 0,-4-2 4,-2 2 0,2-2 8,4 1 8,-4 1-4,-3 1-4,7-1-8,-10-2 4,9 1 0,-2 1 0,-4 0-4,7-2-40,-7 2 36,6-2 0,-5 0-37,5 0 37,-2 2 4,-1-2-4,4 0 0,-4 0 4,3 0-4,1 2-48,-1-2 48,-2 0 0,2 2 0,1-2-72,-1 0 80,-2 2-44,5-2 40,-5 2-4,5-2 0,1 2-36,-4 0 40,1-1 8,3-1 4,-4 3-4,-2-1 0,5-1-60,-5 1 12,2 2 0,4-2-12,-7 0 48,0 0-72,7 0 76,-3 0-40,-1 0 40,1 0 8,-4-1 4,7-1-4,-7 3-4,7-3 4,-4 0-4,4 2-4,-4-2-52,1 0 0,-4 0 48,7 0-36,-7 0 44,7 0 4,-4 1 0,1-1 8,-1 0 0,-2 2 4,5-2-12,-5 0-4,5 2 0,-2-2 0,2 0 4,-2 0 0,2 3 4,-2-3 8,3 0 0,-4 0 0,4 0-4,-1 0 0,1 0-4,3 0-4,-7 0-4,1 0 0,8 0 4,-5 0 0,0 0-4,-4 0-4,10 0 8,-7 0 4,-2 0 44,3 0-48,-1 0 0,4 0-8,-4 1 0,1-1-4,3 2 8,-4 0-4,1-2 8,0 2 4,2 0-4,-5 0 0,6-2 4,-4 2 4,1-1 0,2-1-8,-2 3 0,0-3 0,2 0 4,-2 0 8,0 2 36,2-2-40,1 0 40,-3 0-48,5 0-12,-8 0-36,9 0 40,-4 0 4,1 0 0,-3 0 0,2 0 4,-2 0 0,6 0 0,-3 0 0,-1 0 0,-2 0 0,3 0 4,2 0 0,-2 0 8,0 0 0,3 0 60,-4 0-24,1 0 0,3 0-48,-4 0-60,1 0 60,3 0 0,-3 0 0,-1 0 0,4 0 12,-9 0-4,9 1-4,-1-1-4,-5 2-4,6-2 4,0 2-4,-1 1 4,-2-3 4,0 1 4,3 1 4,-1-2 48,1 2-60,-3-2-4,6 0-8,-7 2 4,7-2-52,-6 0 56,6 0 0,-6 2 4,6-2 0,-7 0 0,7 2 0,0-2 0,-6 0 4,6 2 4,-7-2 4,7 1 36,-6-1-40,6 3-4,-3-3-4,0 2-12,-1-1 0,-2-1 0,0 2 0,3 0-36,-4-2 40,1 3-4,3-3-84,-10 1 36,10-1 60,0 0 0,0 0 0,-4 0 8,1 0 52,6 0-12,-3 0 0,0 0-44,-1 0-4,1 0-12,0 0 0,0 0 8,0 0 4,-4 0 0,7 0 4,-6 0 0,6 0 0,-6 0 0,2 2 4,1-2-4,0 0 8,0 2 36,3-2-36,-3 0 48,-1 2 0,1-2-60,0 0-4,0 2 0,-4-2 4,7 0 4,-6 2 0,6-2 0,-6 0 4,9 0 4,-6 0 36,2 2 0,-2-2-40,3 0 52,0 1-12,-6-1 12,9 3 0,-6-3-60,2 2-72,-2 0 24,3-2 40,3 1-4,-6-1 8,0 0-8,3 2 8,0-2 4,-1 0 0,1 0 0,-3 3 8,3-3 4,3 1 48,-6-1-12,0 2 24,3 0-72,3-2-40,-3 2 40,-1-2 4,1 0 8,0 2-4,3-2 40,-3 0-40,3 0 40,-3 0-44,3 0 0,-3 0 8,3 0 37,-3 0-37,-3 0 36,9 0-48,-9 0-97,3 0 85,3 0 8,-4 0-4,1 0 8,0 0 0,0 2-4,-3-2 4,0 0 4,0 0 0,2 0 4,5 0 41,-8 0-37,1 2 48,3-2-24,-3 0-36,0 0-8,-7 0 0,10 0 0,-6 1 0,3-1-40,-4 0 40,1 0-4,3 0 4,-3 0-65,-1 0 61,4 0-48,0 0 60,0 0 8,-4 0 40,1 0-36,3 0 37,-3 0-49,-1 0-5,1 0-43,3 0 44,-3 0-4,-1 0 0,4 0-4,-3 0 12,-1 0-4,7 0 0,-6 0 4,6 0 0,0 0 4,-6 0-4,5 0 8,1 0 4,0-1 0,-3 1 57,3 0-69,0-2-97,0 2 85,0 0 0,-3 0 4,2-2-4,4 2 0,-6 0 12,0 0-8,3 0 0,0-2 4,0 2-4,-7 0 0,10 0 8,-6 0 0,0 0 0,0 0-52,0 0 40,3 0 4,-4 0-40,1 0 44,-6 0 4,6 0-8,-1 0-4,1 0 0,-3 0 4,0-2-40,-4 2 40,4 0 0,3 0 4,-7 0 4,4 0 0,-3 0 0,-1 0 0,-2 0 0,2 0-60,1 0 52,0 0 0,-1 0 0,-5 0 0,5 0-4,1 0 4,-7 0-4,7 0-48,-1 0 60,-5 0 0,5 0-4,-2 0 0,3 0 4,-4-2 0,4 2 0,-4 0 8,1-2 4,2 2 0,1-1-4,-1 1 4,1 0 0,-7-3 0,7 3 0,3 0-12,-4-2-44,-2 2 36,6 0-40,-4-1 36,1 1 4,-1 0 0,-2 0 4,9 0-4,-7 0 0,-2 0-4,9 0 0,-7 0 0,4 0 4,0 0 4,-1 0-4,-2 0 0,0 0 4,5 0 4,-8 1 0,9-1 4,-4 0-4,1 0-56,-3 0 44,2 0-48,-2 2 52,6-2 0,-3 0-4,-1 3 0,-5-3-36,5 1 48,1-1-4,-3 0 0,-1 2 0,4-2 4,-3 0-4,-1 2-4,4-2-4,-3 0-48,2 0 60,-2 0 0,-1 0 4,4 0-4,3 0-48,-6 2 0,5-2 40,-5 2 8,0-2-4,2 2 0,-2-2 4,0 2 4,-1-2 0,-5 1 0,5-1-4,-2 0 0,-1 0-4,1 3-56,-4-3-24,4 0-12,-4 0-4,0 0 40,4 0 12,-4 0 0,4-3 40,-1 3 0,-5 0 8,5-1 4,-3 1-4,4-2-4,-4 2 0,1 0-8,-4-2 8,0 2-4,7 0 4,-10-2 4,3 2 12,1 0-8,-1-2-4,-3 2-48,3 0-48,1-2 24,-4 2 60,3-2-36,1 1 44,-1 1-8,0-3 12,1 1 0,-4 1 48,3-1-36,-3-3 36,0 4-40,-2-3 4,5 0 0,-3 0-8,-3 0 0,3 0 0,4 1-4,-7-1 4,3-2 4,0 2-4,0-2-4,-3 1-4,7-1 4,-1 0 0,-3-1 4,4-1-4,-7 0 0,6 0 0,-6 0 0,6-1 4,-9 1-4,10-2 0,-4 0-4,-3 1 0,-3-1 0,6-1 4,-3 1 8,3-2 4,-6 3 60,4-3 0,2 3-24,-6-1 24,3-1-60,0 1 88,-3 0-4,6 3 0,-3-3-48,-3 0-36,6 0 0,-2-1 36,-4 1-44,9 1 4,-9-3-4,6 0-4,-3 1 0,3-1 4,4 1 4,-7-1 0,0-1 4,6-1 0,-3 1-4,-3-1-4,4-1-4,-4-1-4,3 2-56,-3 1 0,-3-3 48,6 3-32,-6 1 44,3 1 0,-3 1 8,7-1 0,-7 1 52,0 2-48,0-1 0,0-1-4,0 2 40,0 1-40,0-1 0,0-2-4,0 2 4,0-1-8,0-1 0,0 0-8,0 1-40,0-2 0,0 1 0,0-2-36,0 0 0,0 1 24,0-1 8,0 1 40,0 1 0,0 0 12,3 1 0,-3-1 0,0 1 0,6 1-4,-6-2-4,0 2-88,0-1 36,0 1-36,0-2 0,0 2 48,0 1-24,0-1 12,0 1 48,3-1-60,-3-2-24,3 1 0,-3-1 84,0 0 8,0-2 4,6 1 4,-3 0 8,-3 1 0,0-2 0,0 2 48,0-1-56,0 1 0,0 2 4,0-1-4,0 1 0,0 2 0,0-1-4,0 1 0,0 0-8,0 0 8,0 2 4,0-1 44,0-1-44,0 1 4,0 0 0,-3-1 4,3 1 48,-6-1-48,6 0-4,0 0-8,-3 0 0,0 0-4,3 1-4,-6-1-4,3 0-48,3 2 48,-7-2-36,7 3 48,-3-2 4,3 2-4,-6-1 4,6 0 4,-3 0 4,3-2-8,0 3 0,-6-1-4,6 0 0,0-2 0,0 2-4,-3-2 4,-4 3 0,7-3-12,0 2-72,-3-2 36,-3 0 36,6 3-36,0-4 36,-3 2 0,-3 1-36,6-1-36,0-1-4,0 2-8,-3-2 0,0 0 24,3 1-24,-7-3 0,7 2 12,0-2-48,-3 0 20,3 1 4,-6-1 60,6 0 44,-3 0 0,3 1 4,-6-1 12,6 0 72,0 1-36,-9 1-40,9 0 0,-4 0 4,-2 2 88,6 1-52,-3-2-36,-3 4 0,6-1-12,0 0 0,0 2-8,-3 0-4,3 0-60,0 0 20,0 0 52,0 0 0,0 0 124,0 0 8,-3 0 12,3 0 12,0 0 12,0 0 16,0-3-4,-6 2-84,2-1-84,4-4-4,-6 2 0,3-2 4,-3 3-12,6-3 0,0-2-72,-3 3 12,-3-2 12,6 4 0,0-1 36,-3 0 0,-4 0 4,7 2 4,0 0 4,0 1-4,0-1 4,0 2 0,0-3-4,0 1 4,-3 1 12,3 1 36,-6-5-40,6 4 4,0-1-4,0-2 0,-3 2 40,0-2-48,-3 1 8,6-2-4,-3 2 4,-4-1 0,7-2 0,-3 2 4,-3-1-4,6 0 0,-3-1-4,-3 3 4,6-3 40,-10 2-48,10-2 0,-9 3-4,6-4 4,0 4 4,-6-3 8,-1 2-4,4-2 4,-3 0-8,6 3 4,-3-3 4,-4 0 36,7 2-40,0-1-4,-6-1 4,3 0-4,2 0 0,-2 0 8,3 0 48,3 1-52,-6-1 40,3 2-40,-3-2 4,6 1 60,-10 1-60,10-3 36,-9 4-44,6 0-4,-6-2-4,5 2-4,-5-2 4,3 2-4,-3-2 4,-1 2 0,7-3 4,-6 2 4,0 1-4,-1-1 4,1-3 4,6 4 0,-6-1 0,-1-2-4,4 3 0,-6-3 0,9 0 0,-7 2-4,1-2 0,3 3-4,-3-2-4,5 2-52,-2-2 52,0 2-4,-3-1 8,-1 0 0,1 1-4,3-2 0,-3 2-4,-4-2 0,4 4-36,-3-3 40,2 0 8,-5 0 0,5 1 0,1-2 4,-3 2 4,-1-1 0,4 0-8,-6 0 4,5 0 4,4-2 0,-9 3 0,5-2-4,1 0-4,0 1-8,-1-2 4,4 2 0,-9-1 0,5 0-4,1 0 4,-3 1 4,-1 0 4,4 0 0,-7 1 4,7-2-4,0 3 4,-10-1 0,13-1 40,-10 0-44,4 1 8,-3-4 36,5 3-48,-5 1-4,-1-3 0,7 0-4,-10 0 0,7 0-4,3 1 4,-4 1 0,-2-2 4,2 0 0,1 0 4,-4 3 4,7-4 0,-3 4 0,-4-3 4,4 2-4,3 0 4,-4 1-4,-2-1 4,5 0 4,-5 0 0,-1 0 0,7 0 36,-10 0-40,7 2 4,0-1-4,-4-3 0,7 2-4,-7 0 4,1 0 0,2 0 4,-2 0-4,2-2-8,-5 3-12,5-1-48,-2 0 48,-4-1 4,7 0-4,-7 4-36,7-4 36,-4 2 8,-5 1-4,8 0 8,-2 0-4,-1 0-8,-2 0-36,2 2 40,-2-1-4,2 1 8,-2-2 4,2 2 4,-3-3-4,4 1-4,-1 2 4,-2-1 8,8-1 40,-5-1-40,-1 0 4,-2 1 28,5 0-40,1-2-4,-7 2 0,4 0 0,3 1-8,-7-2 4,7 1-4,-4 2-36,1-1 36,-1 1 4,4 0 4,-4 0-8,4 0 4,-1 0-4,-2 0-36,2 0 40,-2 1 4,6-1-8,-4 2 0,4-2 12,-3 0 0,2 0 8,-5 3 0,9-3 4,-10 0-8,7 0-4,-1 0 0,-8 0 4,12 0-4,-10 0 4,4 0 0,-4 1-4,7-1-8,-4 0-64,1 0 68,-3 2-44,2-2 44,-2 0-4,2 0 4,1 0-4,-4 0 4,4 0-4,-7 0-40,7 0 0,-4 0-12,7 0 48,-6 0 0,-1 0-36,4 0 44,-4 0 4,1 0 0,-1 0 0,4 0 0,-4 0 0,4 2 0,0-2 0,-4 0 0,7 0 12,-10 0-4,10 0 0,-4 0 4,1 0 0,-4 0 36,7 0-48,-3 0-4,-1 0-8,-2 0 0,6 0-36,-1 0 36,-5 0 4,-1 0 4,7 0 0,-3 0 0,-4 0 0,7 0-8,-7 0 0,7 0-48,-7 0 60,7 2-8,-6-2 4,5 2 4,-5-2 8,6 2 0,-10 0-8,13-2 8,-10 2-8,4-1 4,-4 2 4,4-1-4,0-2 4,-4 1 0,7-1 0,-10 2 40,13-2-36,-10 3 0,4-3-4,3 0 4,-7 0-12,7 0-4,-4 0 4,1 0 0,3 0 0,-7-3-4,7 3-4,-7-2 0,7 2-4,-6-1 4,2 1 4,1-2-4,-4 2-4,4 0 0,-4 0-36,7 0 44,-6 0 0,-1 0 4,7 0 0,-10 0 4,10 2 4,-3-2 0,-1 1-4,-2-1 4,2 2-4,1-2 8,-4 3 0,4-3 36,-4 2-40,4-2 0,0 0 0,-4 1 52,7-1-60,-10 0-4,7 2-8,-1-2 0,-2 0 4,6 0 4,-7 2 0,1-2 4,2 0-4,-2 2 0,5-2 0,-2 0 0,0 0 0,-4 2 4,7-2 0,-4 0 4,1 0 0,-4 0-4,4 0 4,-3 0 0,5 0 0,-5 0 0,-1 0-4,7 0 4,-10 0-4,7 0 4,0 0 0,-4 2 8,-3-2 36,10 2-40,-6-1 4,-1 2-8,-2-3-4,8 2-4,-5-1 4,-1-1 0,-2 2 0,8 1 0,-5-3-4,-1 0 4,-2 0-4,8 0 4,-5 2-4,-1-2-4,-2 0 0,8 1 8,-5-1 8,-1 2-4,-2-2 4,9 2-4,-7 0-4,1-2 0,-4 2 0,10 0 8,-7 0 0,1-2 0,2 1 4,-2 2 36,5-1-44,-5-2 4,6 1 0,-7-1-8,7 0-48,-4 0 44,1 2-4,3-2 4,-1 0 4,-5 0 4,6 0-4,-4 0-4,1 0-8,-4 0-36,7 0 44,-10 0 0,7 0-4,0 2 4,-4-2 0,7 0-4,-4 3 8,1-2 0,-4 1 0,-2 0 4,9 0 0,-7 0 0,1 0 4,5 0 0,-8-1 40,11 2-36,-11-1-4,9-2 4,-7 2 36,4-2-40,-1 1 4,-2-1-4,2 2-8,-2-2-12,2 0 0,1 0 0,-3 0 0,2 0 4,-2 0 4,2 3-4,1-3 0,-4 0 4,4 0-4,-7 1 4,7-1 0,-4 0 4,7 2 4,-10-2-4,7 2 0,0-2-4,-4 2 0,7-2 4,-4 2 0,1-2 0,-3 0 4,5 2 0,-8-2 0,11 0 4,-8 2 0,3-2 40,-4 0-40,7 0 0,-4 0 0,1 0-8,-4 1 0,7-1-72,-6 0 68,-1 0-4,4 3-4,-4-3 4,7 0-4,-7 0 0,1 2 0,6-2 8,-10 0 0,10 2 4,-7-2 0,7 0 4,-7 1 0,4-1 0,0 0 4,-4 0 0,4 2 0,-4-2-8,7 0-4,-7 0-4,7 0 8,-6 3 0,2-3 0,-2 0 4,2 0 4,1 0 0,-4 1 4,4-1-4,-7 0 0,7 0-8,-4 2 0,4-2-48,-7 0 44,7 2 4,-3-2 0,-4 3 4,3-3 0,-2 1-4,2-1 4,1 2-4,-4 0 8,4-2 4,-4 1 0,4-1-4,-4 3 0,3-3 0,-2 0 40,5 0-40,-5 2-8,-1-2 4,7 0 4,-7 2 40,7-2-36,-4 0-4,1 0 4,-1 0 0,-2 0-12,5 0 0,-2 0 0,-1 0 0,1 0-4,-4 0-4,7 0 4,-7 0 4,7 0 4,-4 0-4,1 0 0,-1 0 4,4 0 8,-4 0 60,1 0-64,-1 0 0,-2 0-4,5 0 0,1 0 4,-7 0 0,4 0 4,2 0 36,-2 0-44,-1 0 8,1 1-4,3-1 4,-4 0 36,1 0-40,-1 0-8,-3 0-44,10 0 40,-6 0 0,-1 0 4,-2 0-4,5 0 4,1 0 0,-7 0 4,4 0-4,2 0 0,-5 0 4,5 0-4,-2 0 0,2 0 0,-5 2 0,5-2 0,-2 3 4,5-3 0,-5 0 4,-1 0 4,4 0-4,-3 0 4,5 0 0,-2 0 0,-1 0 0,-2 0-4,6 0 0,-1 0 40,-5 0-36,6 0-12,-7 0 0,7 0-4,-4 0 0,1 0 4,-4 0 0,7 0 0,0 0-4,-4-3 0,1 3 4,3-2 0,-7 2 0,7 0-4,0 0-4,-1-1 0,-2 1 4,3 0 4,-1 0 0,1-2-4,0 2 0,-1 0 0,-2 0 0,3-2 4,-1 2 4,1 0 0,0 0 0,-1-3-4,1 3 0,3 0 8,-3-1 0,-1 1 0,-5 0 0,6-2-4,-1 2 4,4 0 0,-3-2 40,3 2-40,-4 0 0,1-1 0,0 1-4,-1 0 0,4-3-4,-3 3 0,0 0-44,-1-2 40,1 2-4,0 0-4,-1 0-36,1-2 44,0 2 0,-1 0 4,7 0-4,-6 0 8,0 0-4,-1 0 0,1 0 4,0 0 0,0 0 0,-1-1 4,1 1-8,0 0 0,-1 0-4,4 0-4,-3 0 4,0 0-4,2 0 0,-2 0 0,0 0 0,-1 0 0,-2 0 0,3 0 4,-1 0 0,1 1 4,0-1 4,0 0-4,2 2 4,-2-2 4,0 0 4,-1 2 0,4-2 36,-3 0-44,0 0-4,-4 0 4,4 0 4,0 0-4,-1 0 4,1 0 0,0 0 4,-4 0-4,10 0-8,-6 0-8,-7 0-40,7 0 36,0 0 0,-1 0 4,4 0-4,-3 0 8,0 0-4,2 0 8,-2 0 0,0 0-4,-4 0 4,4 0 4,0 3 4,0-3 0,-1 0 0,1 0-4,0 0-4,-4 0-4,4 0-4,0 0 4,-1 0-4,1 0 0,0 0 0,-1 0 4,4 1 4,0-1 4,-3 0-4,-1 0 4,1 2-4,6-2-4,-6 2 4,3-2-4,-7 0 4,10 1-4,-6-1 4,2 3 4,-2-3 4,0 0 0,0 2 40,2-2-36,1 2 0,-3-2-4,0 0 40,-1 0-40,1 1-4,0-1 0,2 0-4,-2 0-4,0 0-8,-7 0 0,7 0 4,0 0 4,3 0 0,-4 0 0,1 0 4,-7 0 0,7 0 8,0 0-8,-4 2 4,4-2 0,0 0-4,0 3 0,-1-3-4,-2 0-4,-1 1 4,4-1 4,-6 0 0,5 2 0,1-2 0,0 2 4,-4-2 0,4 0-4,-3 0 4,5 0 4,-5 0 4,3 0 0,-1 0 0,1 0-8,0 0-4,0 0-4,-1 0 4,1 0 8,0 0 4,2 0-4,1 0 0,-3 0-4,0 0 4,5-2-4,-2 2 4,-3 0 0,0 0-4,6 0 0,-7 0-4,7 0-4,-3 0 4,-3-2 0,6 2-4,-4 0-4,-2 0 0,0 0 4,6 0 0,-7-1 4,7 1 0,-6 0 0,3 0 4,-4-3-4,1 3 0,6 0 4,-3-2 4,0 2 0,-4-1-8,1 1-4,3 0 0,-3 0 0,5-2 0,-5 2-4,3 0 8,0 0 4,-4-2-4,1 2 4,0 0 0,3 0 0,-4 0 44,1 0-48,0 0 4,6-3 4,-7 3 40,1 0-44,0 0 0,6-1-4,-4 1 0,-2 0 4,0 0 4,3-2 40,-1 2-44,-2 0 4,6 0 4,-3-2-4,-3 2 4,-1 0 0,1-1-8,6 1 4,-6 0-8,-1 0 0,7 0-4,-6 0 4,3 0 4,-4 0 0,1 0 0,6 0 4,-6 0-8,5 0-12,-2 0 0,-3 0 4,6 0 8,-3 0 0,-4 0 0,10 0 0,-9 0 4,9 0 0,-12 0 0,12 0 4,-3 0-4,-4 0 0,4 0-4,-3-3 0,-3 3-4,9 0-8,-10 0 8,10 0-4,-9 0 0,0 0 0,9 0 4,-6 0-4,-4 0-4,4 0 4,3 3-4,-6-3 8,3 0-4,-4 1 0,1 1 0,6-2 8,-6 0 0,-1 2 0,7-2 4,-6 1 0,3-1 4,-4 3-8,7-3 0,-3 2 0,0-2 0,0 2 0,-4-1 8,7-1 4,-6 0 0,3 2 36,-4-2-48,10 0 0,-9 3-4,6-3 4,0 0 8,-6 0 4,2 0-4,4 0-4,-3 0 0,3 0 0,-3 1-4,6-1 0,-9 0 0,9 0 4,-10 0-4,10 0 0,-9 0 0,6 0 4,0 0 8,-3 0-4,2 0 0,-2 0 0,3 0 4,-3 0 0,6 0-4,-9 0-4,9 0-4,-10 0-4,10 0 0,-9 0-4,9 0-4,-3 0 0,0 2-48,-3 0 52,2-2-4,-2 3 0,6-3-36,-3 1 44,3-1 4,0 2 64,-6-2 236,6 0-204,0 2-48,0-2-44,0 0 0,0 0 4,0 0-4,0 0 0,0 0 8,0 0 0,0 0-4,0 0 4,0 0 0,0 0-4,0 0 0,0 0-4,0 0-4,0 0 0,0 0-8,0 0 0,0 0-40,0 0 36,0 0 0,0 0 0,0 0 0,0 0 0,0 0 0,0 0 4,0 0-4,0 0 4,0 0-4,0 0 0,0 0 0,0 0 0,0 0-36,0 0 40,0 0-4,0 0-36,0 0 0,0 0-12,0 0 0,0 0 12,0 0 0,0 0 0,0 0 0,0 0-12,0 0-12,0 0-16,0 0 28,0 0 0,0 0 12,0 0-24,0 0-24,0 0-12,0 0-24,0 0 0,0 0-12,0 0-16,0 0-20,0 0 0,0 0-108,0 0-16,0 0-32,0-2-52,0 2-228,0-2-248,0-2-560,0 0-1060,0-2-2445,0 3-3428,0 24 3925</inkml:trace>
  <inkml:trace contextRef="#ctx0" brushRef="#br0">3575 19565 1840,'0'0'2944,"0"0"1169,0 0-2573,0 0-520,0 0-20,0 0 200,0 0 16,0 0-224,0 0-335,0 0-305,0 0-240,0 0-112,0 0 4,0 0 8,0 0 88,0 0 12,0 0 24,0 0 60,0 0-8,0 0 36,0 2 20,6-2 40,-6 0 24,0 0-24,3 1-52,4-1-20,-4 0 32,6 0 12,0 3 0,1-3 12,2 0 16,-3 0-4,7 0-28,-1-3-20,1 3-36,-4-1-52,4 1-32,-4 0-100,1 0 0,-4 0-12,6 0 8,-5 0 76,2 0-72,0 0 36,-2 0-48,-1 1-4,0-1 0,7 0 4,-13 3 0,9-3 8,4 0 64,-7 0-60,0 0 36,1 0-44,2 0 8,1 0 76,-4 0-4,0 0 0,7-3-72,-7 3 36,6-1-44,-5 1-4,-1-2-48,7 2 36,-7-2-72,3-1 12,1 3 20,-4-1 4,-3 1-12,3 0 12,1 0 0,-4-2-36,3 2-40,-2 0 64,2 0 48,-6 0 4,3 0 8,3 0 0,-5 2 8,5-2-4,-6 0 8,6 1 76,1-1 20,-1 0-24,0 3 12,0-3-48,1 0-36,2 0 52,-3 0-4,1 0-48,-1 0 36,0 0-48,7 0-8,-10 0-4,3 0-36,7 0-16,-7 0 56,0 0-64,1 0 72,-4 0 0,3 0 0,1 0 48,-1 0-36,0 0 0,0 0 52,4 0 32,-4 0-24,0 0-60,-2 0 36,2 0-48,-6 0-48,6 0 44,1 0 0,-7 0 4,6 0 4,0 0 8,1 0-8,-4 0-4,3 0-8,0 0-4,1 0 12,-4 0 4,3 0-4,1 0 0,5-3-4,-6 3 4,1-1 0,-4 1 48,9-2 0,-2 2 48,-7 0 76,3 0 80,1 0 100,-4 0-64,3 0-104,0 2-124,-2-2-52,-4 1 4,3-1 60,3 3-72,-6-3-132,4 2 36,-7-2 32,3 0-20,-3 0-156,3 0-124,6 0-60,-9-2-72,9-1 24,-9 2-12,7-1-152,-4 0-48,-3 0-36,0 2-376,0-2-468,-10 2-565,10 0-251,-9 0-688,0 2-1057,-4 0-791</inkml:trace>
  <inkml:trace contextRef="#ctx0" brushRef="#br0">3296 20999 3892,'0'0'5673,"0"0"-4177,0 0-700,0 0-168,0 0 164,0 0-28,0 0-116,0 0-184,0 0-184,0 0-192,0-6-84,0 6 72,0 2-16,0 2-48,0 6 492,0 3 561,0 4 159,-6 7-92,6 3 52,0 2-244,0 0-92,0 0-232,0-4-204,0-2-160,-3-2-44,3-3-88,0-1 48,0-3-36,0-1-64,3-3-68,-3-1-48,0-3 36,0 0-60,0-2-36,0-2-12,0-1-60,0-1-196,0 0 24,0 0-20,0 0-152,0 0-156,0 0-156,0-3-448,-3-3-776,3 1-3813,-6-11-1452</inkml:trace>
  <inkml:trace contextRef="#ctx0" brushRef="#br0">3389 21003 1892,'0'0'5065,"0"0"-2861,0 0-676,0 0-40,-9 33 108,9-20-228,-3 1-156,-4-1-251,-2 3-181,6-1-188,0-1-76,-6 1-24,2-3-92,4 0-68,-3-3-88,-3 1-60,6 0 120,-3-3-112,2-1-140,-5 0 68,9 0 0,0-4-60,-3 1-8,3 0-52,-6-2 84,6-1-72,0 0 96,0 0 4,0 0 8,0 0 0,0 0 0,0 0-20,0 0-28,0 0-24,0 0-48,0 0 0,0 0-12,0 0-48,0 0 0,0 0-8,0 0 68,0 2 8,0-2-8,0 0-64,6 2 64,-6 2 76,3 2 92,-3 0 160,9 3-40,-5-1-8,5 3-4,0-1-44,0 1-64,-2 2 0,2-2-84,-3-1-8,3-1-76,1-1 0,-1 0 0,-3 0-4,-3-3-4,4 1-40,-4-3-24,3 0-24,-6-1-48,3 0 12,-3-2 20,0 0-116,0 0 0,0 0 20,0 0-56,0 0-76,0-2-132,0-4-392,0 0-720,0-1-1244,0-1-2425,0 2-1968</inkml:trace>
  <inkml:trace contextRef="#ctx0" brushRef="#br0">3535 21279 4728,'0'0'6317,"0"0"-4265,0 0-996,0 0 92,6 26 349,-6-19-9,3 0-368,-3 1-312,3-3-272,-3 0-208,0-3-60,0 2-60,0-4-36,0 2-4,0-2 88,0 0 48,0 0 68,0 0 88,0 0 36,0 0-12,0-2 32,0-4-140,0-2-320,6-3-56,-6-1-96,3-3 24,-3-1 60,0 3-28,7 2 40,-4 1 264,-3 4-156,0 2-36,0 2-60,0 2-4,6 0 52,-6 0-60,0 0-108,3 4-108,-3 0 204,6 3 12,4 3 252,-7 0 60,3 1-44,-3 1-124,6-2-60,-6-1 0,4 1-72,-4 0 60,3-4 48,-3-1-120,-3 1-96,6-4 0,-6-1-24,3 2 0,-3-3-196,0 0-68,0 2-36,0-2-4,0 0-20,0-2-100,7-4-268,-7 0-668,3-5-2328,3 3-2941,3-8-1984</inkml:trace>
  <inkml:trace contextRef="#ctx0" brushRef="#br0">3758 21287 6869,'0'0'6652,"0"0"-4616,0 0-1216,0 0-195,0 0 319,0 0 288,0 0-216,0 0-344,0 0-296,0 0-192,0 0-120,0 2-64,0 1 0,0 3 236,0 2 212,0 2 12,0 1-144,0-1-124,0-1-96,3-1-84,-3 0-8,6 0 4,-6-2-4,3-1 128,4 0 4,-4-4-124,3 1 48,-3-2-12,0 0-44,3 0 92,-3-3-96,-3-2-144,10 0-76,-10-3-20,6-1-52,-3-1 28,-3-2-124,0 1-48,0-1 8,0-2-20,-3 5 92,-3-3 112,6 4 124,-10 2-52,10 1 24,-9 1 64,9 2-28,-3 0 68,0 2 44,-3 0 0,6 0-92,-3 0-68,3 2-24,-7 0-28,7 0 80,-3 2-116,3-1-36,-6 0-260,6 0-588,0 1-389,-3 0-319,3-2-532,0 0-2120,0 0-605</inkml:trace>
  <inkml:trace contextRef="#ctx0" brushRef="#br0">3919 21295 7565,'0'0'6536,"0"0"-4416,0 0-1383,0 0-177,0 0 308,0 0 212,0 0-208,0 0-484,0 0-264,0 0 168,0 0 156,0 34 244,0-22-196,0 1-240,0-3-172,6 2-80,-2-5 8,-4 1 80,6 0-92,-3-2-60,3-3 48,-3 2 12,6-4 48,-2-1-48,2 0-12,-3-4-144,3 1-52,1-5 40,-4 0 24,-3-2-4,6-1-116,-2 0-100,-4-2-64,3 2 76,-6 2 120,0 1 224,3 0 8,-3 4 12,0 0 100,0 4 132,0-2-100,0 2-84,0 0-48,0 0-8,0 0 0,0 2 4,0 1 116,0 0 20,0 3-20,0 2-112,0-3 72,0 5 72,3-2-8,-3 0-64,9 1 84,-9-1 28,10-2-64,-10 1-24,9-3-8,-3 0 68,-3 0-12,7-2 24,-4 0 4,0-2 20,3 0-12,1 0-80,-4-2-28,-3-1-72,3-2 32,3-1-44,-5-1-132,2-1-64,-3-1-32,-3-1-36,3-2-160,3-1-48,-6 1 12,0 0 204,0 4 96,0 1 160,0 1 0,-6 5 124,6-2 20,0 1-36,-3 0-108,3 2-48,0-1-48,0 1-88,0 0-92,0 0-272,0 0-196,0 0-300,0 0-648,0 0-1021,0 0-2427,0 0-1645</inkml:trace>
  <inkml:trace contextRef="#ctx0" brushRef="#br0">4232 21339 5064,'0'0'4685,"0"0"-3577,0 0-448,0 0 160,0 0 800,0 0 84,0 27-459,0-23-377,0-1-200,0 0-40,7 1-16,-7-3 136,3 1-16,-3-2-184,0 0-112,0 0-12,6 0 48,-6-2 36,3 1-172,3-6-104,4 2-76,-7-3-12,3 1 12,0-3 24,0 2-80,-3-1-56,7-1-44,-4 0-12,-3 2 0,3 1 8,-3 3 4,-3 0 40,6 2-40,-6 2-96,0 0-16,4 0-20,2 4 36,-3 2 96,0 0 180,6 3 136,1 1 92,-1 0-72,-3-3-176,3-1-156,1 0-4,-4 0 0,-6-4-52,9 1-56,0 0-216,-9-3-228,10 0-100,-10 0-148,6-3-168,-3 0-464,-3-4-796,0 4-4513,0-7-2968</inkml:trace>
  <inkml:trace contextRef="#ctx0" brushRef="#br0">5110 21184 3544,'0'0'64,"0"0"1760,0 0-547,0 0-249,0 0-44,0 0-24,0 0-148,0 0-64,0 0-16,0 0 64,0 0-120,0-13-116,-6 11-104,3 1-128,3-2-64,-7 1-76,-2 1 16,0 1-28,3 0 60,-10 1 52,7 1 21,-10 4 3,7 0-64,-7-1 0,7 2-48,-7 0 36,1 1-76,-1-1 12,0 4-160,1-2 64,2-2 24,1 1 156,5 0 40,1 0 36,6 0 36,-3-3-160,6 1-72,0 2-36,6 1-16,3 1 100,1 0 0,2-2-52,10-1-20,-4-1 32,1-2-84,3-2-8,6-2-16,-10-2-36,4-4-268,-3 2-76,-1-3-44,-2-1 44,-10 2 24,3-1 88,0-3 96,-9 2 132,7 0 4,-7-1 12,0-1 36,0-1-40,0-1 4,0 0 40,0 1 8,-7 1-56,7 2 4,0 2 188,0 3-36,0 0-80,0 3-80,0 0-200,0 0-116,0 6 180,0 2 136,0 4 480,0 1 96,7 5-76,-7-1-208,3 3-168,-3-3-28,6-2-40,-3-1-56,3-1-4,-3-4-56,4 1 12,-4-2-16,0-2-56,-3-3-220,9 0-128,-9-3-8,0 0-100,0 0-80,6-3-212,-3 0-297,-3-5-659,0 0-972,0 3-2540,0-7-129</inkml:trace>
  <inkml:trace contextRef="#ctx0" brushRef="#br0">5358 21111 628,'0'0'10781,"0"0"-7653,0 0-1692,-28-5-659,19 5-165,-4 0 8,1 1 84,-4 3-4,7 2-100,0-2-172,0 2-160,5 0-108,1-1-112,-3 3-40,3-2 4,3 2 72,0 1-80,0 1 68,3 1 4,3-1-68,1 1 4,2 1-8,6 0-4,-5-3-8,2 1-64,4-2-100,-4 0 0,0 0 172,4-3-4,-7 3 4,0-2-84,-2-1-88,-1 1 16,-3 0 8,-3-1 88,0 2 60,0-1 0,0-3 328,-3 3 64,-3-2 8,-1 2 0,-2-1-12,0 1-48,0-2-60,-1 2-76,-5-2-96,9 0-108,-4-1-136,1 0-8,0 0-36,2-1-184,-2 1-244,0-2-84,6 1-92,-7-2-148,10 2-212,0-2-412,0 0-713,0 0-891,0-2-5133,4-4 5593</inkml:trace>
  <inkml:trace contextRef="#ctx0" brushRef="#br0">5857 21173 992,'0'0'7977,"0"0"-5333,0 0-1068,0 0-532,0 0-136,0 0-52,-28 4-39,28-4-57,0 2-44,0 0-64,0-1 0,6 1-124,-6 3-76,10-2-64,-7 1 12,6-2-32,0 0-28,4 0-28,-4-2-20,7 0-60,2 0-112,-2-2-120,-1-2-72,4 0-148,-4-1-8,4-1-28,-3 0-216,-4 2-136,-3 2-76,1-2-208,-7 2-264,-3 2-344,0 0-333,0 0-583,0 2-464,-10 2-376,7-2-1081</inkml:trace>
  <inkml:trace contextRef="#ctx0" brushRef="#br0">5894 21011 5184,'0'0'5017,"0"0"-2985,0 0-664,0 0-340,0 0-160,0 0-212,0 0-251,0 0-109,0 0 44,0 0 328,13 38 616,-13-16-184,6 3-220,-3 0-224,-3 2-124,6-2-144,-6 0-120,0 0-28,0-5-96,3-3-144,1-2-44,-4-1-40,0-3 0,0-1-24,6-2-76,-6-2 52,3-3-36,-3 2-52,0-5-68,0 1-80,0-1-20,0 0-88,-3 0-96,3 0-16,-6 0-136,6-1-396,-4-4-581,1 2-839,3-2-1688,0 2-1217</inkml:trace>
  <inkml:trace contextRef="#ctx0" brushRef="#br0">6102 20971 1004,'0'0'1800,"0"0"2789,0 0-3057,0 0-600,0 0-120,0 0 28,0 0 16,0 0-36,0 0 84,-18 32 144,18-18 20,0 3-39,0 4 83,6 3-40,-3 3-116,-3 0-188,6 2 20,-3-2-108,-3 0-244,0-5-124,0 0-56,3-4-100,7-1-36,-10-4-20,0-2-36,6-3-64,-3 0 0,-3-2 0,0-4 4,6 0 44,-6-2 60,0 0 72,3 0 0,-3-2-168,0-4-12,0-2-204,6-3-36,-3-2 56,-3-1-32,7-2-60,-4 1-40,-3 4 36,6-1 100,-3 6 84,-3 0 84,6 4 0,0-2-72,-6 4-28,10 0 44,-4 3 68,-3-2 108,6 5 124,-2 0-40,2 2 4,0 0 32,-3 1-20,4 1 152,-1-1-104,0 1-256,-3-2 0,4 0-72,-1-1 8,-6-1-32,0-2 48,3 0-12,-2-3-24,-4 1-24,0-2-124,0 0-20,0 0 8,6 0-156,-6-3-180,0-1-296,0-4-588,0 0-1108,0-1-2305,0-1-2500</inkml:trace>
  <inkml:trace contextRef="#ctx0" brushRef="#br0">6356 21262 6537,'0'0'6672,"0"0"-5196,0 0-1288,0 0-188,0 0 328,0 0 612,31-18 301,-21 12-361,5 1-216,-9-1-296,4 1-244,-1-1-124,0 0-136,-2 0-120,-4 0-76,-3 3-136,0-3 32,0-1 104,-3 2 84,-4 1 124,4 0 124,-3-2 96,-3 3 240,-4 3 100,1 0 80,3 0 52,-7 2-112,7 5-80,-1-1-68,1 3 44,3 3 356,0 0-4,3 3-96,-4 0-220,7 3-148,0-3 4,7 1-64,-4-1-36,6-1-72,0-3-68,1-1-4,-1-2-8,0 0 0,1-5-196,-1 1 96,0-2-232,-3-2-252,4 0-208,-10 0-176,6 0-220,-6-3-588,0-3-1085,0-1-1695,0 2-1285</inkml:trace>
  <inkml:trace contextRef="#ctx0" brushRef="#br0">7011 21181 4028,'0'0'2685,"0"0"-129,0 0-556,3 27-268,-3-12 8,0 0-75,6 5-173,-6 1-136,0-2-340,0 1-224,0-3-208,0-1-180,0-5-116,0-1-56,0-2-16,0-2-32,0-5-64,0 1 12,0-2 48,0 0 52,0 0 104,3-2 88,0-2-148,-3-6-152,0-1-124,6-5 0,-3-1-136,-3-4 4,7-2-12,-4-4-12,-3 0-88,0 0-32,0-2 84,0 0 32,0 0 88,0 2-12,0 0 24,0 2 52,0 4-136,0 2 60,0 1 76,0 4 8,0 3 0,0 1 60,0 2 24,0 2-24,6 1-56,-3 1 4,3 0-8,-3 0-60,7 2 48,2 0-72,-3 2-64,7 2-44,-7 4-16,4 2 4,-1 3-4,3 1 52,-2 3 36,-4 1 44,7-1 28,-7 1 0,-3-1-12,3-2 60,1 1 4,-10-2 0,0-3 4,6 1 76,-6-2-36,0 0 12,-6-2 16,3-1 80,-4 1 16,-2-2-16,3 0 88,-10-2 68,7-1-104,-3 1-76,-4 1-84,7-1-40,-3-1-4,-1 1-4,7 1-4,-3-2-56,6 1 12,-4 2-24,7-2 0,-3 0-40,3 1 100,0 2 12,3-2 76,7 2 8,-4-2-24,3 1-52,0 0-8,7-1-12,-7 2-60,10-2-52,-4 3-32,4-2 24,-4 0 36,1 2-52,-4 0 4,4 1-16,-10 1-80,3-1-28,1 1 36,-10 2 120,6-2 112,-3-1 96,-3 3 0,0-2-44,0 0 68,0 0 220,-3-1 36,-3 0-24,3 1-76,-4 0-44,-2-2-16,6-1 40,-6 2-16,6-4 4,-7 3-52,1-2 0,3 0-72,-7-1 12,1 2-48,3-2-32,-7-1-44,7 2 40,-10 0-40,10 0-4,-3 0-4,2-2-8,1 2-88,6-2-28,-3-1-32,6-1-48,0 2 12,0-2-136,0 0-120,0 0-96,0 0-60,0 0-136,0 0-408,9-2-776,-3-1-1061,-3-1-2471,7-3-2177</inkml:trace>
  <inkml:trace contextRef="#ctx0" brushRef="#br0">7445 21214 3860,'0'0'4493,"0"0"-2565,0 0-832,0 0-208,0 0 160,0 0 68,0 0-56,0 30-139,0-22-61,0 2-16,0 3-104,0 1-164,0-1-136,0 3-72,0-1-76,0 1-36,3-3-72,-3 1 24,0 1-28,0-3-32,0-1-16,6 1-8,-3-3-16,-3-1-36,0 0-60,0 0 48,0-3-8,0 0 56,0-4 60,-3 4-20,-3-4 44,6-1 76,-3 2-4,0-2-96,-7 0-44,4 0-76,-3 0-36,0 0 0,-1-2-8,1-2-4,3 1-132,-4-4-16,1 4-44,3-3-64,-3 1-68,6-3-112,-4 2-100,7 0-48,-3 0-124,-3 0-320,6-2-552,6 1-885,-3-3-1931,4 5-2053</inkml:trace>
  <inkml:trace contextRef="#ctx0" brushRef="#br0">7466 21082 7949,'0'0'6020,"0"0"-3559,0 0-1265,0 0-724,0 0 56,0 0 52,0 0 8,0 0-36,0 0-188,0 0-180,0 0-184,10-6-316,-10 4-88,6 1-48,-3-1-248,3-2-348,-3 0-396,4 2-861,-7-2-2111,0 2-2061</inkml:trace>
  <inkml:trace contextRef="#ctx0" brushRef="#br0">7535 21275 3588,'0'0'3205,"0"0"-225,0 0-748,0 0-508,0 0-104,0 0-3,0 0-241,28-5-388,-22 5-352,0 1-196,3 3-124,7 0-12,-7-2 12,3 2-12,1-2 0,-4-2-24,0 0-100,1 0-100,-4 0-80,3-2-112,-6-2-20,4 1-24,-7-4-28,3 4-72,-3-5-8,0 2 8,0 1-48,-3-3 84,3 0 24,-7 2 84,4 1 112,-6-1 0,3 0 112,-4 2 8,1 0 28,0 2 0,6 0-84,-7 2-64,1 4-76,6 0 76,-3 4 40,3 1 192,3-1 44,-6 4-20,6 1-48,0 1-76,6-1-20,-6 1-16,3 1-12,3-3-80,-3-1-4,3 0-60,-3-1-112,4-2-32,-4-2-16,0 0-36,-3-2-120,6-1 24,-3 0 304,-3-3-124,0 0-344,0 0-168,6-3-180,-3-2-424,-3-1-405,10 0-719,-4-4-1600,-3 5 712</inkml:trace>
  <inkml:trace contextRef="#ctx0" brushRef="#br0">7770 21319 4700,'0'0'2889,"0"0"-1449,0 0-572,0 0 420,0 0 596,0 0 96,25 34-355,-22-28-533,3-1-288,-6-1-140,4 1-112,-4 0-76,6-3 0,-6-1-72,0 1-160,0-2 20,0 0 76,0 0 148,0-2 152,0-3-180,0-1-244,0-2-132,0-1-24,0-3-52,0-2 44,0-1 8,0 0-60,0-1-4,0-1-56,0-3 44,0 5-44,0-3 52,0 5-4,0 2 8,3 1-4,-3 4-4,3 3-60,-3-2 12,0 4-24,0-1-12,9 2 0,-9 0-28,6 0-8,-2 0 0,2 0 12,-3 2 20,3-1 16,3 1-12,-6 2 0,7 0-36,-7 0-16,6-2-144,-3 1-132,-3 2-160,-3-3-220,0-1-384,0 4-556,0-4-653,0 3-711,0-2-2044,-3 0 87</inkml:trace>
  <inkml:trace contextRef="#ctx0" brushRef="#br0">8052 21028 6465,'0'0'4324,"0"0"-2960,0 0-1056,0 0-296,0 0 524,0 0 484,0 0 268,-3 39-151,3-22-181,-6 2-100,6 5 32,0-1-8,-3 4-48,3 0-212,-6-2-220,6 0-108,-3-4-40,3 1-56,0-5-64,0-4-88,-6 1-44,6-2-4,0-3-44,0-1-60,0 0 24,0-3-24,0-1-16,0-2-32,0 0-88,0-2-228,0 0-76,0 0-12,0 0-116,0 0-256,0-4-700,0 0-2181,0-1-2663,0-5-341</inkml:trace>
  <inkml:trace contextRef="#ctx0" brushRef="#br0">8189 21152 4348,'0'0'4025,"0"0"-2033,0 0-768,0 0-416,0 0 228,0 0 104,0 0-132,0 0-212,0 0-283,-37 17-105,27-11-48,1 0 12,0 2 24,3-1 24,-10-1 8,7 2-36,-1 1-12,7-1-24,-3 2-4,-3-3-36,3 3 16,-1 0-56,7-1-20,-3-1-72,3 0-52,0 0 0,0-3-8,0 1-16,0-2 12,0 2-24,0-5 28,0 2-4,0-1 12,0-2 0,0 2-20,0-2-4,0 0-48,3 0-52,-3 0-8,7 0-4,-4 1-68,0-1 68,6 2-56,-3 1-28,4-2 4,-1 1 24,0 2 12,1-2 0,-4 2 0,3-3-36,0 4-36,1-3-160,-1-1 24,-3 1-68,3 1-80,-5-3-92,-1 1-104,-3-1-204,0 2-400,0-2-680,0 0-1137,0 0-2583,0 0-309</inkml:trace>
  <inkml:trace contextRef="#ctx0" brushRef="#br0">8307 21316 416,'0'0'5901,"0"0"-1061,0 0-2944,0 0-220,0 0-100,0 33-55,0-26-165,-3 3-304,3 0-236,0-3-172,0-1-120,-7-1-88,7-2-132,-3 1-76,3-4-36,0 2-20,0-2 92,0 0 52,0-2 80,0-2 4,3-2-296,4-2-104,-4-3 0,0-2 4,3-3 8,-3 0 48,6-1-60,-2-2-4,2-1 0,0 0 0,1 0-4,-4 0-64,3 5-24,0 1 84,-2 7 8,2 1-4,-6 2-4,3 2-60,-3 2 8,3 0-32,1 6 20,-7 2 76,9 2 232,-9 3-28,6 3-24,-3 1-36,-3 2-48,0 0-24,0-1-60,0-1-12,6-1-8,-6-5-64,4 1-12,-4-3 24,0-1 12,6-2 48,-6-2 24,0-3-24,3 2-468,-3-3-196,6 0-112,-6-4-192,3-2-380,3-1-964,-3-3-2449,1 0-2899</inkml:trace>
  <inkml:trace contextRef="#ctx0" brushRef="#br0">8539 21278 10697,'0'0'3924,"0"0"-3496,0 0-340,0 0 668,0 0 797,0 0 39,0 0-452,31 1-520,-21-2-376,-1-4-168,3 2-16,1-2 60,-4 0-120,0-1-124,-3 3-120,-2-7-96,2 2-152,-6 0-20,3-1 108,-3 1 8,0-2 116,-3 2 68,-3 0 212,-4 3 36,1 1 200,0 2-4,-4 2-44,1 0 8,-4 6 112,4 1 108,-4 5 120,10 2 48,-3 1 36,0 3 156,2-1-12,4 1-220,-3-1-168,6-2-160,0 1-96,0-3-24,6-1-48,-3-3-36,4 1-12,2-4 0,0 1-72,-3-3-60,10 0-240,-4-4 116,4 0-192,2 0-252,-2-4-224,-1 0-292,-2-1-944,-4-3-2185,1 2-3071</inkml:trace>
  <inkml:trace contextRef="#ctx0" brushRef="#br0">8868 21198 848,'0'0'10493,"0"0"-7797,0 0-2000,0 0-684,0 0 256,0 0 396,0 0 109,0 0-137,0 0-228,0 0-208,-31-11-40,22 11 76,-1 3 72,-2-1 60,-4 2 148,10 0 0,-3 0-64,0 0-72,-1-1-16,4 2-36,3 1-48,-3-3-48,6 1-88,0 2-80,0-3-52,0 3-4,0 1-8,6-2-12,-3 1-76,6 0-32,-2-3-148,2 4 60,-6-4 4,6 3 56,1-2 76,-7 2 72,6-3 0,0 2 244,1 0 48,-1-1-148,0 1-96,-3 2-36,1-1 208,2-1 60,-9 1 24,6 0 8,-6 1 40,0-1-12,0 2-88,-6 0-36,-3 0 52,2 0-16,-8-1-12,6 0-56,-1 1-76,-8-2-24,8 2-84,-2-3-48,3 1-24,-1 1-24,1-2 12,6-1-220,-3-2-104,6 0-148,-3-1-160,3-1-180,0 0-236,3-3-972,-3 1-3433,9-7-5256</inkml:trace>
  <inkml:trace contextRef="#ctx0" brushRef="#br0">9677 21061 7525,'0'0'5048,"0"0"-3496,0 0-956,0 0-368,0 0-52,28-27 64,-22 23 24,1-1-40,-4-1-108,6 2-116,-9-2-140,6 2-36,-3-2-12,3 2 88,-6-1 36,0 0 12,0 0 52,0 1-4,0 0-4,-6 0 4,3 0-36,-3 1 40,-3 0 136,-4 2 156,1 1 32,-4 0 20,-2 1 5,5 4 3,-5 0 20,-1 1-24,7 4 60,-7 1 72,0 3 136,7 2 84,-3 1-16,2 1-40,4 1-132,0 2-76,-1-2-144,10 4 20,-3-3-92,3-1-64,3 0-36,3 0-48,4-3 52,-1 0-28,-3-3-48,10 1 12,-4-5-12,-3 1-36,1-2 0,2-3-4,-2 1-4,-1-3-4,0 0 0,0-1-8,1 0-4,2-2-60,-3-2 0,1 0-12,5-2-64,-5 0-152,-1 0-124,0 0-108,-3 0-52,4 2-12,-1-1 36,-3-2-236,3 4-396,1-1-520,-7 0-773,6 2-1339,-6 0-916,7 0-893</inkml:trace>
  <inkml:trace contextRef="#ctx0" brushRef="#br0">9935 21244 6537,'0'0'6864,"0"0"-4636,0 0-1195,0 0-277,0 27 260,0-17 200,-4-2-104,4 0-212,0 0-280,0-3-280,0 1-172,0 0-96,4-4-20,-4 1 8,6-3 0,-3 2-60,3-2-72,-6-2-304,6-3-144,-6-1-212,6 0-96,-2-4-200,-4-1-460,0 0-1025,0-3-2307,0 2-1877</inkml:trace>
  <inkml:trace contextRef="#ctx0" brushRef="#br0">9931 21074 3940,'0'0'9437,"0"0"-6621,0 0-1515,0 0-597,0 0-72,0 0 104,0 0-64,0 0-244,0 0-368,0 0-60,0 0-256,19-22-112,-19 22-228,0 0-488,3 0-304,-3 0-949,0 3-2535,0 2-1637</inkml:trace>
  <inkml:trace contextRef="#ctx0" brushRef="#br0">10083 21297 288,'0'0'9913,"0"0"-6961,0 0-1880,0 0-644,0 0 204,0 0 553,0 0 207,35 27-148,-32-25-336,-3-1-332,6-1-176,0 2 16,-6-2 8,0 0 60,6 0-12,-3-2-72,-3-1-132,0-2-28,7 2-36,-4-3-56,-3 1-40,0-2 12,0 0-72,0-1 36,0 0 12,0-2 0,0 1 0,0-1 16,6 1-16,-6-3-24,3 1-24,-3 1-48,0 1-4,6 1-8,-3 2 0,-3 0 4,6 2 0,-2 2-40,-4 1-12,6-2 0,-3 3-40,0 0-20,-3 0-12,9 0-36,-9 3-48,6-2-28,-2 3-8,2-2 8,-3 2-20,-3-1-124,6 2-144,-6-3-208,3-1-212,-3 1-296,0 1-420,0-2-801,0-1-2167,0 0-1897</inkml:trace>
  <inkml:trace contextRef="#ctx0" brushRef="#br0">10328 21202 7657,'0'0'7360,"0"0"-5399,0 0-1837,0 0 0,0 0-100,0 0 660,0 0 560,0 0-8,0 0-260,-24 35-260,17-23-196,4-1-72,3 0-36,0 1-52,-6 0-44,6-2-100,6-1-96,-3 1-36,4-2-24,-4-1-12,3-1-36,0-2 0,3 0-12,7-3-132,-4-1-96,-2 0-24,2-1-40,7-3-120,-10 0-156,0-2-244,0-1-280,4-3-732,-4-2-2029,-9 2-2359,9-7-2629</inkml:trace>
  <inkml:trace contextRef="#ctx0" brushRef="#br0">10465 21246 13225,'0'0'3901,"0"0"-3541,0 0-352,0 0 328,0 27 676,6-17 508,-6-1-156,0 1-384,3 0-352,3 0-300,-3-3-172,4 3-60,2-4-48,-3 0-36,3-3 52,7-1-60,-4 1-4,4-3-100,-1-5-164,-5 2 12,8-3 92,-2-2 16,-10 0-24,9-2-28,-5-3-132,-1 2 16,-6-5-64,3-1-64,-3-1-8,4 1 8,-4 0 96,-3 3 284,0 2 60,0 5 100,0 3-100,-3 0-40,3 4-192,-7 0-84,4 0-80,-3 0-32,6 0-648,-3 2-425,-3 0-847,6 0-2508,0 0-1825</inkml:trace>
  <inkml:trace contextRef="#ctx0" brushRef="#br0">10797 21020 10529,'0'0'6249,"0"0"-4329,0 0-1404,0 0-332,0 0 232,6 37 220,-12-23 216,2 3-124,4 2-204,-6 2-112,-3 3-64,6-1-56,-3 2-76,3 0 40,-4 1 128,7-6 160,0 1-184,0-1-204,0-3-76,7-1-80,-4-2-12,3-3-48,-3-1 52,6-3-76,-3 0-132,4-4-316,-4 1-216,0-4-168,-3 0-320,7-6-888,-4 0-2417,-6-2-3403,3-5 763</inkml:trace>
  <inkml:trace contextRef="#ctx0" brushRef="#br0">10952 21285 9625,'0'0'6108,"0"0"-4367,0 0-1469,0 0-112,0 0 408,-10 27 440,4-20 44,-3 1-308,3 2-380,-4-2-276,4 0-40,-3-1 0,9-1 0,-3 0 24,3 0-12,0-1 16,0-2-68,0 0 40,0-1-48,3 1-84,6-3-112,-3 0-60,4 0-96,-4-5-72,3 2-4,0-3-60,1-2 32,-1 0 16,7-2-28,-10 2 12,3-1 156,-9 4 300,9-1 208,-9 2 212,7 4 72,-7 0 48,0 0-72,0 5 116,0 1 64,0 2 8,0 2-64,-7 1 40,7-1-88,0 1-172,0 0-116,0-4-176,0 0-80,0-1-120,0 1-88,0-4-140,7-1-208,-4 0-148,3 0-180,-3-2-336,6-4-992,-3 0-2273,4-2-2791</inkml:trace>
  <inkml:trace contextRef="#ctx0" brushRef="#br0">11159 21225 11549,'0'0'5241,"0"0"-3409,0 0-1276,0 0-252,0 0 532,0 0 768,0 0-112,0 0-384,0 0-456,0 0-352,0 0-156,13 18-48,-13-17-12,0 1 16,9 3 8,-9-5-48,9 1-60,1-1-68,-4 0-104,3 0-188,4 0-48,-4-1-160,3-1-156,-2-3-120,-1 2-188,0-1-500,4 0-656,-4 2-761,0-2-1503,-3 4-1077</inkml:trace>
  <inkml:trace contextRef="#ctx0" brushRef="#br0">11240 21069 13657,'0'0'4281,"0"0"-3061,0 0-620,0 0 24,0 0 228,0 0 36,0 0-236,9 27-216,-9-20-168,0 4-64,0 0-12,0 2 52,0 1 44,0 3 124,-3 1 80,-3 1-144,3 2-140,-3 3-88,-1-5 12,1 2-36,6-2-24,-3-2-68,3-1 0,0-3 0,0-1-4,0 0-8,0-3-64,0 1-12,3-4 0,-3-3-12,6 2-208,-2-2-104,-1-3-112,3 0-104,-3 0-116,-3-2-128,9-4-324,-9 1-588,10-3-864,-10 0-1669,6 2-1627,-3-5-681</inkml:trace>
  <inkml:trace contextRef="#ctx0" brushRef="#br0">11417 21271 13081,'0'0'3893,"0"0"-2717,0 0-388,0 0 144,0 0 84,0 0-164,0 0-164,9 31-152,-9-19-116,0 0-116,-9-1-128,9-2-176,-3 1-144,0-4-36,3 0-40,-7-1-92,7 0-332,0-3-180,-3-1-188,3-1-320,0-1-484,0-3-1149,3 0-3451,4-8-1537</inkml:trace>
  <inkml:trace contextRef="#ctx0" brushRef="#br0">11504 21107 8673,'0'0'7841,"0"0"-5757,0 0-1676,0 0-408,0 0-444,0 0 220,0 0 152,0 0-128,0 0-292,0 0-640,0 0-913,6 20-1927,-6-19-1725</inkml:trace>
  <inkml:trace contextRef="#ctx0" brushRef="#br0">11581 21258 3284,'0'0'9909,"0"0"-7365,0 0-1539,0 0-405,-19 33 144,19-24 316,-9 3-68,6 0-212,-3-1-368,3 0-228,-3-1-136,6 2-48,-4-4-4,1 2 4,3-5 4,3 3 0,1-4 4,-4 0-8,9-3-108,0 1-148,0-2-136,-2 0-20,5-2 8,-3-1 112,1-1 44,2-3 140,-3-1 32,-2 0-84,2-2-60,-6-2 0,3 2-88,-3 1 124,3-1 184,-6 1 124,4 1 0,-4 3 88,0-2 144,-4 4 24,4 0 48,0 2 24,-6-1-160,3 2-292,3-2 0,-6 2-96,3 0 36,-3 0-136,3 2-96,-4-2-100,7 2-360,-3-2-408,-3 1-917,6-1-1931,0 0-2453</inkml:trace>
  <inkml:trace contextRef="#ctx0" brushRef="#br0">11739 21345 13313,'0'0'4769,"0"0"-4301,0 0-468,0 0-332,0 0 332,0 0 640,0 0 220,0 0-116,0 0-304,0 0-308,28 8-132,-22-12-12,0 1 0,4 0 12,-1-1 12,0 0-8,-2-2-4,2 1-4,3-1-4,-2 0-64,-1 2 72,-6 1 72,6 3 28,-2 0-36,-7 1-64,0 3-148,0 2 148,0 4 152,0-1 80,0 1-4,-7-1-192,7 1-36,-3-2-144,-3 0-64,6-2-72,0-3-72,0-1-320,-3 1-260,3-3-300,0 0-541,0-3-1199,0 1-3980</inkml:trace>
  <inkml:trace contextRef="#ctx0" brushRef="#br0">12328 21030 9021,'0'0'4144,"0"0"-2672,0 0-616,0 0-124,0 0 205,0 0 155,0 0-120,0 0-188,0 0-196,0 0-140,0 0-68,0-13-16,7 11-84,-4 2-124,6-3-96,0 3-52,1 0 40,5 0 24,1 0 4,2 0-16,1 0-12,2 0-44,-2 0-4,-3 0-108,2 0-52,-2 0-56,-1-1-52,-2-1-48,2 0-220,-3 0-108,1 0-116,-4 0-284,-3-1-232,4 0-229,-7 1-71,3 2-40,0 0-156,-6 0-712,0 2-312,0 1-437</inkml:trace>
  <inkml:trace contextRef="#ctx0" brushRef="#br0">12474 21042 3800,'0'0'5945,"0"0"-2781,0 0-1044,0 0-759,0 0-401,0 0-120,0 0-76,0 0-52,0 0-112,0 0-220,6 2-160,-3 3-28,-3 6 40,0 0 108,0 5 160,0 0 176,0 4-156,0 3-168,0 0-172,-3-2-96,3 0 4,0-1-32,-6 0-56,6-7-48,0 2-28,-3-3 28,-3-1-24,6-1-24,0-4-36,0 0 0,0-4-256,0-1-132,0-1-112,0 0-24,-3 0-124,3-5-420,0-3-1797,0 2-4699,0-11-917</inkml:trace>
  <inkml:trace contextRef="#ctx0" brushRef="#br0">12734 21017 4576,'0'0'5745,"0"0"-4021,0 0-828,0 0-104,0 0 120,0 0 136,0 0-355,0 0 367,0 0-516,0 0-148,4 2 244,-4 5 216,0 3 12,0 3-124,-4 1-136,4 3-40,-6 3-48,3-1 96,3 0-12,-6 3-96,6-3-124,-9-2-96,9-2-108,0 1-56,0-5-28,-3 2-52,3-4-44,0-1-60,0-3 48,0 1-48,0-2 8,3 0 48,-3-2 4,0-2 0,0 2 0,6-2-60,-3 0 56,3 0 4,-3 0-168,3 0-48,-2-4 12,2 2 24,3-2 132,-9-2-24,6 2-52,-6-2-80,10 1 72,-10-1 48,6 3 24,-6-4 4,3 6 56,-3-4 48,0 4-48,0 1 4,0 0 0,0-2-4,0 2-84,0 0-12,0 2 24,6-1 72,-6 5 0,3 1 72,3-2-72,-2 1-4,5 2-4,-3-3-40,0 1 44,4-2-8,-1 0-88,0-1-32,-3 0-156,-3-3-52,7 0-36,-4 0-84,0-3-196,-6 2-352,9-3-656,-9 0-716,0 0-1565,0-2-1435,0 3 31</inkml:trace>
  <inkml:trace contextRef="#ctx0" brushRef="#br0">12952 21264 4700,'0'0'5485,"0"0"-3477,0 0-1024,0 0-324,0 0 252,0 0 412,0 0-99,27 0-345,-23 0-300,5 0-332,0 0-152,-6 0-44,7 0-52,-1-2-4,-9-2-8,9 2-72,-3 0-16,-6-1 28,3-2-40,-3 2-96,0-3 60,0 2-36,0-2 36,-3 1 64,-3-1 84,3 0 112,-3 0 12,-3 0 24,-1 0 48,4 1 64,0 0-28,-3 2-96,5 1 24,-2 2-64,3 0-20,-3 0 32,6 4 40,-3 2 144,3 2 320,-6 1-16,6 1-220,0 1-84,6 2-36,-3 1 12,3-1 32,3 1 28,-5-2-52,11-1-128,-12 1-64,6-2-72,1-2-12,-7-3-68,6 1-28,0-4-76,7-1-236,-10-1-188,3 0-168,1 0-248,-1-3-432,0-3-1080,-2 2-2725,2-5-3052</inkml:trace>
  <inkml:trace contextRef="#ctx0" brushRef="#br0">13237 21225 13757,'0'0'3933,"0"0"-3353,0 0-532,0 0 124,0 0 444,0 0 72,0 0-236,0 0-448,0 0 4,0 0 176,-9 19 120,-1-9 100,7 1 56,-3 2 52,-3-2-148,9 0-136,-4 1-44,4-2-16,0-3-48,0 1-48,4-2-12,2-3 24,-3 2-32,3-5-4,3 2-48,1-2-160,-1-2-44,-3-3-76,4 2 16,-1-3 20,0-2 28,0 3-52,-2-5-48,-4 1-196,3-1 12,-6-2 100,0 0 44,-9 1 160,2 2 136,4-4 60,-6 4 0,0 3-52,-7-1 52,10 2 124,-3 2 96,-1 1 392,4 2-64,-3 0-172,6 0-200,-3 0-176,2 2-160,-2 0-8,6-1-52,0 2-24,0-1-304,0-1-396,0 1-660,0 2-937,10 0-1975,-10-2-1421</inkml:trace>
  <inkml:trace contextRef="#ctx0" brushRef="#br0">13367 21305 6009,'0'0'2924,"0"0"-1308,0 0-468,0 0 68,0 0 412,0 0-32,19 27-331,-19-24-297,6-1-220,-3-2-72,-3 2-28,0-2-28,0 0-48,0 0-48,6 0-124,-6-4-136,3 2-80,3-4-40,-2 3-36,2-3-12,-3-2 16,0 3 32,-3-3 0,6 0 24,-3 2 52,-3-2 176,0 1 100,0 1-100,6-2-84,-6 3-116,0-3-172,0 2-24,-6-2-96,6 4-28,0-3 16,0 1 24,0 0 0,0 0 72,0 0 0,0 1-72,0-1-48,0 2-24,0 0 0,6 0-4,-2 3-8,-4-2 12,9 3-48,-9 0-52,6 0-56,-3 0-52,3 0-44,-3 3-28,4-2-124,-1 1-228,-6 0-508,6 2-660,-3-2-901,-3 0-1751,6-1-1665</inkml:trace>
  <inkml:trace contextRef="#ctx0" brushRef="#br0">13522 21217 6037,'0'0'6188,"0"0"-4616,0 0-1572,0 0 88,0 0 76,0 0 824,28 20 497,-25-16-229,6-2-428,-2-1-284,-4 1-92,6-2 36,-3 3 100,3-3-40,-5 0-112,2-3-96,0 1-48,0 1-48,-3-4-64,7 2-72,-10-1-60,6-2-48,-6 0-56,3 1-40,-3-1-24,6-2 0,-6 3 32,0-3 40,0 2-24,0 0 72,0 2 0,0 2 48,0-2 100,-6 4-52,3 0-12,-3 0-24,-4 4 48,7 0 100,-6 4 44,0 0 100,-1 3 180,1 3 32,6-1-200,-3 1-172,-4-1-108,10 1-76,-3-3 40,-3 1-36,6-3 84,0-1-92,0 0 0,6-2-4,-3-1-48,-3 0-24,10-4-156,-10 3-120,9-4-76,-3 2-84,-3-2-72,3 0-96,-2-2-136,5 0-428,-6 0-1032,3-4-2113,-3 5-2335,7-6-505</inkml:trace>
  <inkml:trace contextRef="#ctx0" brushRef="#br0">13730 21285 8401,'0'0'4112,"0"0"-2672,0 0-628,0 0-84,0 0 417,0 0 259,0 0-96,0 0-280,0 0-308,0 0-248,0 0-132,0 25-72,0-25-52,0 0-8,0 0-28,6-2-56,-3-1-76,-3 0-44,9-2-4,-9 0-12,7 0 4,-4-3-4,3 0 4,3 1-4,-6-3 12,7 0 4,-4-1 0,0 3 44,3 0 48,-2 2 36,-4 3 60,-3 1-44,0 0-56,0 2-92,0 2 0,0 2 60,0 0 180,0 5 124,0-1 80,-3-1-188,-4 4-148,7-4-104,0 1 0,-3-2-4,3-1 0,0-1 0,0-2-8,0 2 8,0-4 0,0 2 0,3-2-68,-3 0-28,7 0-36,-4 0-28,3-4 16,-3 2 0,6-4 36,-3 2 60,4-2 48,-4-1 0,3 0-72,1-1-60,-4 0-28,3 0 76,0 3 84,1-1 48,-4 4 72,-6-1 4,9 3-124,-9 0-36,0 5-84,0-2 120,6 5 112,-6 0 8,0 0-12,0 1 0,0-1-108,0 0-44,0-3-4,0 1-36,0 0-72,3-2-52,-3-1-20,0 0-292,0-1-124,0-1-44,0-1-240,7 0-488,-4 0-720,-3-1-781,6-1-1779,-3-1-797</inkml:trace>
  <inkml:trace contextRef="#ctx0" brushRef="#br0">5786 19615 3296,'0'0'1252,"0"0"1389,0 0-773,0 0-792,0 0-380,0 0 0,0 0 152,0 0-20,0 0-152,31-4-184,-22 2-72,0 2-68,4-1 0,2-2 12,1 3 80,-1-2 5,4 0 39,3 2-40,-4 0-40,1-1-40,-4 1 28,4 0 20,0 0-108,-4 0-184,1 0-64,-1 0-12,-2 0 0,2 0-48,-3 0 0,1 0-12,-4 0 0,7 1-36,-4-1 44,0 0 4,-2 2 8,-1-2 4,7 2 72,-7-2 40,3 0 0,1 0 8,-4 3 16,0-3 0,7 0 8,-4 0 28,1 0 24,-4 0-40,6 0-44,-2 0-52,-1 0-64,7 0-8,-10 0 0,7 0-4,-4 0 0,0-3-8,4 3-60,-7 0 64,4 0-92,-4 0 40,3 0 0,-2 0-12,-1 0-4,0 0 4,1 0 64,-1 0 0,0 0-32,-6 3 40,7-3 0,-1 1-32,0-1 32,-3 2 60,4-2-60,-1 2 12,-3-2 72,3 2-84,1-2 4,-1 0 108,7 0 216,-4 0-328,0 0 24,7 0-72,-10 0 12,7 0-28,-1 0 52,1 0 12,-4 0-92,4 0 88,-7 0-100,3 0 100,-2 0 0,-1 0-80,-6 0 24,3 0 48,-6 0-72,3 0-296,-3 0-316,0 0 108,-3 0 108,3 0-64,-6 0-88,-3 0-753,-1 0-1447,1 0-3476,-3-2-721</inkml:trace>
  <inkml:trace contextRef="#ctx0" brushRef="#br0">7628 19320 468,'0'0'1516,"0"0"4517,0 0-3885,0 0-588,0 0-380,0 0-112,0 0-4,0 0-60,0 0-159,0 0-77,6-6-148,-6 4-176,0 0-88,0 0-60,0 2-100,0-2 0,0 0-100,0 0-96,-6 2-96,6 0-28,-10 0-36,4 0 4,-3 2 20,0 4 12,-1-1 124,-2 5 64,-1 2 120,-2 0 160,6 1 24,-1 1 36,7 1 120,-3 0-36,3 1-148,3-2-72,0 1-112,0-1-72,3-3-36,6 0-48,1-3 4,-4 0-4,6-5-48,4 2 36,-4-5-48,1-2 48,2-4-84,4-2 84,-4-3-36,1-3-16,-4 1-44,4-3 12,-10-1-52,3-3-68,0-1-4,1-2-72,-1 0 96,0-4-24,-2 0-196,-4-3 40,3 3-4,-6 0-16,0 0-8,0 0 32,0 5 76,-6-2 172,6 5 124,-3 3 108,-4 3 28,7 2 12,-3 3 0,-3 2 100,6 2-188,0 3 0,0-2-44,-3 3 48,3 0-64,0 3-148,0 2 148,0 3 144,0 6 324,0 0 168,0 8-12,0 1-28,3 4-120,-3 0-40,6 2-84,-6-2-48,0 3-12,0-3-16,0-3-84,0 1-32,0-3-88,0-3 0,0-1-64,0-3 36,0-3-44,3-3-48,-3-2 0,0 1-12,0-4-36,0-2-196,0 0-144,0-2-84,0 0-28,0 0 16,0 0-104,7 0-144,-7-2-180,0-1-760,0-3-1365,3 0-2891,-3-2-1153</inkml:trace>
  <inkml:trace contextRef="#ctx0" brushRef="#br0">7575 19649 1720,'0'0'1020,"0"0"1560,0 0-835,0 0-641,0 0-184,0 0-132,0 0-88,0 0-56,0 0-16,0 0-36,0 0-96,-6 5 40,6-5 48,0 0-12,3 0-132,0 2-160,-3-2 44,9 0 104,-3 1 65,-2-1-33,5 0 12,6 0-24,-2 0-4,-1 0 0,4 0-28,-4 0-12,7 0-84,-7 0-16,7-1-60,-10 1-48,7 0-60,-1 0-76,-6 0-56,1 0-4,-1 0-56,0 0 52,1 0 4,-4 1-88,0 1-44,3-2-4,-9 3 16,10-2 36,-4-1 32,3 2 44,-6 0-4,6 0 4,-2 0-40,-1 0 48,3-2 4,0 2 8,1-1 48,-4-1 4,6 3-56,-2-3 0,2 0 76,-3 0-36,7 0-4,-4 0-44,1 0 0,2 0-12,-2 0 4,-4 0-52,0 0 0,0 0-40,1 0 28,-7 2 0,6-2 60,-9 0-52,9 0 64,-2 0 12,-4 0-4,3 0-8,3-2 76,-6-1-72,7 3-4,-1-1 0,-6 1-48,6-2-28,7 2 64,-7-2-32,0 2 44,4 0 0,-1 0 0,-2 0-4,-4 0-96,3 0-44,-6 0 132,7 0-76,-7 2-84,-3-2 28,6 2 20,-6-2-208,0 0-24,0 0-4,0 0 28,0 1-80,-6-1-172,6 0-181,0 3-607,-7-3-972,1 0-2416,-3 0-1229</inkml:trace>
  <inkml:trace contextRef="#ctx0" brushRef="#br0">7984 19124 1644,'0'0'1068,"0"0"1108,0 0 169,0 0-633,0 0-572,0 0-120,0 0 8,0 0-8,0 0-76,0 0-96,0 0-120,0-13-56,-3 11-11,3 0-29,0 2-48,0-2-180,-6 0-144,6 2-64,-3-1-72,-3 1-64,-4 0-8,1 1 20,0 3 12,-4 4 16,1 0 48,3 3 108,-1 0 148,-5 3 216,9 2-168,-4-1-136,4 2 36,3 2-76,-3 3-44,3-1-64,3 3-8,0-3-40,0-2-24,0 0 0,3-2-84,3 1-4,-3-4-8,3-1-8,4-3 0,-4-3-4,3-1 12,-3 0 8,4-4 40,-1 0 0,0-2-36,4-2-12,-1 0-72,-3-4-60,7 2 0,-4-1-12,1 1 92,-4 0-32,0 2-132,-3 2-268,-2-2-64,-4 2 48,0 0 0,6 0-96,-6 0-348,0 2-480,-6 0-1,6 2-415,-10 0-928,7-1-2492,-3 2-901</inkml:trace>
  <inkml:trace contextRef="#ctx0" brushRef="#br0">8071 19358 552,'0'0'1776,"0"0"-840,0 0-856,0 0 1352,0 0 665,0 0-33,0 0-460,0 0-408,0 0-248,0 0-68,0 0-168,3-2 36,-3 2 20,6 0-127,-3 0-17,4 0-76,-4 0 20,3 0-36,-3 0-52,6 0-28,1 0-60,-1 0-72,0 0-88,1 0-88,2 0-72,-3 0-64,1 0 56,-1 0-64,-6 0-8,6 0-68,-9 0 16,10 0 48,-10 0 4,0 0 0,6 0 8,-6 0 0,0-1 0,0-2-132,0 1 8,0 1-60,0-1 0,0 0-24,0-1-60,0 0-12,0 1-16,-6 0 48,6-2 40,0 2 12,0 1 48,-3-4 36,-4 4 0,7-1 36,0 0 4,-3 2 8,-3-3 4,6 2 52,-9-1-44,9 0 40,-7 2-60,1-2 60,3 0-40,-3 0 4,3 2-40,-3-2 28,3 1 52,-4-2 8,4 3 12,-3-2-4,6 0 4,-3 2-8,-3-1 0,6 1 8,0-2 0,0 2-12,0 0 0,0 0-60,0 0 8,0 0-8,0 0-28,0 0 0,-3 0 88,0 2 108,3-1 40,-7 3-12,7-1-36,-3 0-92,-3 1 116,3 0 0,3-1 0,-6 0-24,3 1 12,-4-3-12,7 4-4,-3-4 4,-3 1-16,6 2 28,0-2 60,0 0 52,-3 1-40,3 2-48,0-2-4,-6 2 40,6-2-12,0 1-24,0 2-16,0 0 4,0-1-16,0 1 16,0 0-16,6-2 16,-6 2 20,0-1-32,0 1-28,3-2 12,-3 2-8,0 0 8,0-3 12,0 3-8,0-2 20,0 2-24,6-2 16,-3 2 8,-3-3 0,0 2 40,7-4-16,-7 3 4,3 0 8,-3-2-24,6 0 16,-3 2-28,3-2-36,-3-1-12,4 1 0,-1 1-64,0-1-8,-3-2-4,6 1-56,1 1 48,-1 0-48,6-2 0,-8 2-48,2-2-196,0 0-132,-2 0-36,-4 0-4,3 0 0,-6 0 52,3 0 20,-3 0-48,0 0-116,0 0-232,0 0-428,0 0-693,-3-2-1227,3 2-2440,-6-2-573</inkml:trace>
  <inkml:trace contextRef="#ctx0" brushRef="#br0">7060 19466 1420,'0'0'1516,"0"0"4209,0 0-3593,0 0-612,0 0-144,0 0 56,0 0-23,0 0-89,0 0-124,0 0-204,0 0-148,0 0-116,0 0-96,0 0-88,0 0-48,0 0-48,3 0-156,4 0-184,2 0-24,-3-1 36,3-1-24,7-1-48,-4 3-36,4-2 60,-1 1-12,1 1 12,-4-2-24,4 2-48,-7 0 0,-3 0-72,3 0-36,1 0-24,-10 0-12,6 0-24,-6 0-16,0 0 16,0 0-96,0 0-256,0 0-64,0 0-104,0 0-188,-6 0-16,6 3-312,-10-1-616,7 3-913,-3-2-1683,3 1-1101</inkml:trace>
  <inkml:trace contextRef="#ctx0" brushRef="#br0">8564 19511 5793,'0'0'5520,"0"0"-3496,0 0-652,0 0-128,0 0 173,0 0-21,34 19-216,-25-16-276,7 2-188,-1-2-108,4 0-64,-3-1-108,2-2-60,1 0-88,-1 0-148,-5 0-140,2 0-144,-5 0-96,-1 0-52,-6 0-68,3 0-88,-3 0-112,0 0-36,-3 0-132,0 0-240,0 0-532,0 1-821,0-1-707,-3 2-1820,0-2-393</inkml:trace>
  <inkml:trace contextRef="#ctx0" brushRef="#br0">8564 19418 3108,'0'0'288,"0"0"2265,0 0 71,0 0-1016,0 0-464,0 0-24,0 0-24,0 0 32,0 0-156,0 0-227,0-8-157,0 8-144,0-1-96,0 1 0,6-3-16,-3 3-48,4-2-52,2 2-32,0-1-28,4-1-12,-1-2 20,7 2 16,5 0 52,-2-2-16,-3 0-12,2 1-112,-2-2-108,0 2-72,-7 1-40,0-1-120,-2 2-84,-1 1-40,-9-2-60,9 2-152,-9 0 12,0 0 0,0 0-140,0 0-285,0 0 1,-9 3-152,6 0-272,-3 2-240,-4 1-64,4 0-692,0 0-361,3-2-423</inkml:trace>
  <inkml:trace contextRef="#ctx0" brushRef="#br0">9128 19376 5793,'0'0'6192,"0"0"-3732,0 0-1248,0 0-644,0 0-15,0 0 267,0 0-28,0 0-164,0 0-164,35-2-44,-17 2 8,-2 2-28,2-2-8,-2 0-88,2 0-100,1 0-88,0 0-116,-7 0-184,3-2-84,-5 2-24,-1 0-12,-3-2-88,-6 2 4,10 0-92,-10 0-108,0-3-140,0 3-312,0 0-605,-4 0-155,-2 0-308,6 0-1136,-6 0-1357</inkml:trace>
  <inkml:trace contextRef="#ctx0" brushRef="#br0">10083 19237 4880,'0'0'4729,"0"0"-2329,0 0-968,0 0-760,0 0-404,0 0-68,0 0-48,0 0-12,0 0-12,0 0-128,0 0-60,-21-20-40,18 20-28,-4 0 40,4 0 88,-6 4 84,3 0 116,-3 2 140,-4 0 152,1 1 241,2 2 187,-5 2-88,6 0-56,-1 1-88,-2-1-116,3 1-144,5 0-100,-2-3-96,3 1-36,3-1-64,0 1-120,0-2-8,3 0 0,3-2 0,4-1 4,-1-1 64,3-2 16,1 0-44,-4-2-44,7-4-112,-4-2-56,1-2-28,2 0-20,-6-3-4,4 0-72,-1-3-100,-3-1-96,1-1-64,-1-1 36,0-1-80,-2-1 140,2 0-80,-6-3-173,0 1-163,3 0-84,-3 0 156,-3 0 124,0 1 280,7 1 396,-7 2 76,0 1 192,3 5 244,-3 1 248,0 4 52,0 4-260,0 2-344,-3 0-204,-4 4 68,7 4 192,-9 3 353,9 6 351,-6 3 132,0 5-156,-4 0-248,7 2-160,3 0-84,-6-1-64,6-1-72,0-4 12,0 0-64,0-4-92,0 1-100,0-3-72,0-2-48,6-3-24,-6 0 8,0-3-32,3 0 0,-3-6-196,0 4-132,0-5-48,7 0-4,-7 0-24,0-3-232,0-2-436,3-3-728,3-3-1957,-6 3-2523,3-8-105</inkml:trace>
  <inkml:trace contextRef="#ctx0" brushRef="#br0">10012 19465 3344,'0'0'820,"0"0"1133,0 0-441,0 0-372,0 0-128,0 0-20,0 0 64,0 0 4,0 0-76,0 0-124,0 0-92,-12 1-88,12 1 13,3-2-109,3 0-264,6 2 4,1-2-4,2 2-24,7-2-12,0 2-4,6-2 16,3 0 36,3 0 84,-9 2-28,9-2-132,0 0-204,-6 0-52,0 0-96,-1 0-88,-5 0-24,-3-2 16,-7 2 8,4-2-12,-10 2-308,0 0-244,-3-2-44,-3 2 124,0 0 20,-9 0-421,9 0 109,-6 0-348,-4 0-872,-5 2-2036,12 0-269</inkml:trace>
  <inkml:trace contextRef="#ctx0" brushRef="#br0">10285 19229 3132,'0'0'2593,"0"0"407,0 0-968,0 0-556,0 0-160,-6 29 144,6-20-51,0 3-301,-3 0-144,-4-1-136,7-1-144,0 0-160,0-4-120,-3-1-76,3 1-36,0-4 0,0-1-48,0 2-4,0-3 16,0 0 32,0 0 52,0 0 60,3-3 36,-3 0-184,0-5-84,10-1-88,-10-3-80,6-4-4,-3 1-44,6-4-96,-2-2-36,-4-3-52,3 1 100,0-2-24,-6 0 12,9 1 32,-9 3-44,0 0-12,7 4 24,-7 1 20,0 3 28,0 1 92,0 2 4,0 1 60,0 1 24,3 0-72,-3 1 76,0 1-16,0 3-68,6-4-4,-6 3-120,3 1-28,3-1-20,-3 2-40,7 0 16,-4 0-40,0 0-24,3 2-72,1 0-12,-1 2 0,0 2-12,-3 0-16,4 1 36,-4-1 124,-6 3 60,6-4 136,-3 3 12,-3-1 76,6 2 32,-3-1-20,-3 1-4,0-1 28,0 2 8,0 1-20,0-1 32,0 2 64,-3-1 24,-3 1-12,6 1 48,-9-1 0,9 2-72,-6-1 32,-4 2 4,4-2 12,-3 0-4,0 0-20,5-1-40,-5-2-24,3 0 4,-6 0-28,8-5 12,-5 3-72,3-2-12,3-3-36,-3 2 36,3-3-40,-4 0 0,7 0-8,0 0-148,-3-3-80,-3 2-76,6-3-36,0 2-60,0 0-24,0 0-48,0 0-104,0 2-120,0 0-308,0 0-520,0 0-681,6 2-811,-3 2-2328,-3-2 555</inkml:trace>
  <inkml:trace contextRef="#ctx0" brushRef="#br0">11131 19261 1760,'0'0'1072,"0"0"740,0 0-263,0 0-353,0 0-248,0 0-40,0 0-68,0 0-28,0 0-76,0 0 120,0 0 76,-12 8-16,12-8-56,0 0 20,0 0 9,3 0 19,-3 0-80,0 0-128,0 0-196,0 0-128,9 0 16,-2 0 24,-4 0 32,12-2-84,-5 2-108,5-1-40,4-1 16,-1-2-16,4 2 16,-3-3 20,-1 2-56,4 1-88,-4-2-108,1 2-12,-3 2-132,-4-2-64,-3 2-56,-6 0-16,4 0 28,-4 0 32,-3 0 24,6 0-8,-6 0-28,0 0-36,0 2-12,0 0 88,0 1-28,-6-2-136,6 1-156,-3 1-336,-4 0-508,4 1-2657,-3-3 2301,-3-1-4180</inkml:trace>
  <inkml:trace contextRef="#ctx0" brushRef="#br0">11376 19024 3080,'0'0'364,"0"0"2801,0 0-789,0 0-696,10-27-328,-10 21-188,0 1-160,-3 0-208,-4 0-264,7-3-256,-9 4-276,0-1 0,3 0-152,-13 2-76,3 1 40,4 2 0,-3 0 24,-1 0 64,1 2 36,-4 1 12,10 3 44,-7 1 8,7-2 0,-7 3 8,13 1 4,-3 1 152,-3-1 128,9 5 160,-3 1 24,0 1 105,3 1-33,0 3 172,3-1 8,0 3-148,-3 0-88,9 2-152,-9-2-44,9 2 20,-9 0 24,10-2-60,-10 2-132,6-3-52,-3-2-88,-3 0-8,6-2-60,-6-1-64,0 0-32,3-3-16,-3-2 4,0 0 20,0-4 28,0-1-16,0 0-48,0-3-340,0-1-140,-3 1-100,3-3-240,-6 0-1037,6-5 697,-3 2-1728,-3-1-3349</inkml:trace>
  <inkml:trace contextRef="#ctx0" brushRef="#br0">10688 19372 432,'0'0'9441,"0"0"-5013,0 0-2780,0 0-715,0 0-265,0 0 88,0 0 180,0 0-224,0 0-212,0 0-160,0 0-108,31 0-72,-22 0-40,4 0-44,5 0-16,-2 0-48,-4 2 48,4 0-60,-4-1-60,1 1-160,-7 1-72,3-2-60,-6-1 8,3 2-12,-6 0-156,3-2-28,-3 0-40,0 0-76,0 0-192,0 0-281,-3 0-655,3 0-592,-6 0-2020,6 0-681</inkml:trace>
  <inkml:trace contextRef="#ctx0" brushRef="#br0">11779 19252 4092,'0'0'6001,"0"0"-4273,0 0-884,0 0-232,0 0 24,0 0 240,0 0-32,0 0-188,-24-12-167,17 11-141,-2 1-100,-3 0-24,-1 0 36,4 1-52,-6 3-32,5 2-16,-8 0 148,11-1 172,-8 5 192,6 0-84,-1 0-224,7 1-80,-3 1-116,6-1-60,0 1 16,0 0-40,9-3-72,-2 1 0,2-2-8,3-2-4,1-3-12,5-3-84,1-2-76,-1-4-44,4-3-28,-6-3 12,5-2 36,-2 0 136,-7-2 0,7-2 8,-7 1-120,-2 0-132,-1-3 60,0 1 36,1 0-76,-4-3-72,-3 1-16,-3 0 16,6 0 120,-6 1 156,0 1 80,0 2 76,-6 1 84,6 5-36,-3-1 0,3 5 100,-6 0-16,6 6-148,-3 1-60,-4 0-172,7 6 172,-9 3 124,9 6 308,-9 5 192,6 5-36,-4 4-28,7 0-168,0 2-40,0-3-108,0-1-76,0-3 40,7-5-52,-4 0-152,6-5-4,-9-1-120,9 0 48,-2-6-28,-7 0-8,3-2 60,3-2-48,-3-3-280,-3 2-28,6-2-108,-6-3-232,3-1-300,3-4-776,-6-1-1333,0 1-3163,0-6-753</inkml:trace>
  <inkml:trace contextRef="#ctx0" brushRef="#br0">12148 19194 4180,'0'0'2905,"0"0"-37,0 0-1168,0 0-600,0 0-116,0 0 68,0 0-8,0 0-163,0 0-185,0 0-100,0 0-88,0-2-68,0 2-20,0 0-40,0-2-76,0 2-84,0-2-24,0 0 36,0 1 36,-3 1 48,3-2-60,0-1-160,-6 1-96,3 1-60,-3 1-24,-3 0 0,5 0 8,-2 0-20,-3 1-12,0 1-4,-1 3 28,-2-2 36,9 3 40,-6-1 8,2 0 48,-2 1 36,6-1-36,-3 3-36,3-2 4,-4-1 80,7 3-24,-3-2 24,0 2 88,3 0-40,0-1-20,0 1-28,0-2-84,0 2 84,3-3-88,0 1 0,-3 0 68,7-1-76,-4 0 0,3-2 0,-3-1 12,3 2 36,-3-4-40,4 0 56,2 0-64,-6 0-108,6-1-28,-6-4-32,7 0-16,-1-3-8,0 0-4,1-1-60,-1-3 0,6 0 24,-8 1-84,2-3 180,0 3-96,-9 1 112,6 0 20,-3 4 40,-3 1 20,0 2 32,0 2 16,0-1 64,0 2 172,0 0 52,0 0-88,0 0-160,-3 0-48,3 2 0,-6 2 12,6 1 72,-9 3 112,6 2 96,-3 2 84,2 1 52,1 1-52,-3 1-12,6-1-28,-3 1 16,3-3-12,0 1-100,9-4-96,-9 1-72,3-2-60,1 0-4,-4-2 4,9-3 32,-3 2-44,-3-4-112,3-1-116,-3 0-100,7 0-140,-4 0-68,-3-1-116,6-4-152,-6 2-308,4-3-944,-4 0-2141,-3 2-2379,6-4-413</inkml:trace>
  <inkml:trace contextRef="#ctx0" brushRef="#br0">12328 19248 4000,'0'0'2905,"0"0"-261,0 0-1004,0 0-176,0 0 240,0 0-116,10 29 53,-10-18-273,6 3-264,-6-1-212,3 1-152,-3-1-144,0-3-148,0 0-144,0-3-76,0 0-44,0-4-52,0 0-36,0-2 36,0-1 64,0 2 44,0-2 288,0 0 76,0-3-160,6-2-224,-6-3-100,0 1 0,3-3-52,-3-3-68,0 2-12,0-3-96,0-2-12,0 1-12,0 1 72,0 1 56,0 1 0,0 1 4,0 1 108,0 2-40,0 0-64,6 3 0,-6-1 0,0 2 4,0 0 4,0 2 36,0 1-40,0-1 0,0-1 40,4 1-48,-4 1-4,0-1-80,0-1-48,6 3 24,-6-1-16,3 1 16,3-2-72,-3 2-12,0 0-72,3 0-28,-2 0 28,5 0 0,-3 2-16,-3-1 40,3 2-112,-3 0-44,4-1-100,-4 3-308,3-4-388,-3 3-584,3 0-1001,-6-2-2335,0 1-2453</inkml:trace>
  <inkml:trace contextRef="#ctx0" brushRef="#br0">12514 19215 12477,'0'0'3949,"0"0"-3549,0 0-212,0 0 532,0 0 564,0 0-24,0 0-332,0 0-392,0 0-220,34 4-88,-30-2 16,5-2-4,3 0-8,-2 0 104,-4 0 64,-3-2-96,6 0-220,-3 0-84,-3-1-84,-3-2-4,7 0 4,-4 1 24,-3-2-36,0 2 24,0-1 64,0 0-40,-3 2-36,-4-1 12,-2-2 20,0 2 44,0 1 0,-1 1 0,-5-1-64,-1 3 60,7 0-36,0 3 48,-1 0 60,4 1 60,0 4 28,3-1 20,-3 3 60,3 1-8,3 2-28,0 0 0,0 1 0,0-1-32,0-1-28,3-1-36,6 1-12,-3-3-12,0-1-72,4 0-8,-1 0-64,0-3 12,1-1-168,5-2 20,-9 0-20,4 0-24,5-2 252,-6 0-292,1 0-336,-7-4-256,6 1-280,-6-3-716,6-2-1181,-9 0-2959,10-4-2509</inkml:trace>
  <inkml:trace contextRef="#ctx0" brushRef="#br0">12769 19204 10481,'0'0'3912,"0"0"-2992,0 0-216,0 0 165,0 0 323,0 0-136,0 0-356,0 0-248,0 0-168,0 0-28,-25-5 48,15 10 84,1 1 184,-6 1-16,5 2-156,4-1-52,-3 5 4,0-4 12,2 1-28,-2 1-132,9-1-96,0-1-96,0 1 52,0-2-52,0 0-12,0-2-4,9-1-4,-2-1-92,2-2 4,0 0 12,-3-2-60,10-4-84,-7-4-28,4 1 52,2-3 72,-9 0 48,4-1-12,-1-3-88,0 1 28,1-1 36,-4 1-40,-3-1 4,3 1 12,-3-1 8,-3 3 16,3-2 64,-3 6 56,0 0 120,-3 2 124,0 2-64,3 1-36,-6-1-8,3 3-16,3 0 36,-6 0 4,2 0-4,-2 3-36,6 2-12,-3 1 0,-3 2 40,6 0 20,0 3-36,-3 1-48,3 2-24,0-1 12,3 2 24,-3-2 28,6 1 20,3 0 72,1-1 288,2-1 64,1-3-328,-4-2-144,6 0 0,-2-3-12,-1-2-72,-3-2-12,10 0-40,-13 0-92,4-2-144,-1 0-108,-6-1-100,0-2-152,-3 2-76,6-3-112,-6 0-228,0-1-456,0 0-588,-6 1-1837,6 3-2195,-6-1-2033</inkml:trace>
  <inkml:trace contextRef="#ctx0" brushRef="#br0">6022 19945 4000,'0'0'4341,"0"0"-1201,0 0-1320,0 0-716,0 0-80,0 0 181,0 0 127,0 0-164,0 0-308,-25-10-236,15 10-224,-2 2-84,0 3-48,2-2 0,-5 3 12,6 2-64,-4-3 4,1 5-4,2-2 16,4 1-16,3-1 40,-3 2-40,6-2-36,0 1-68,0 1-52,0-2-60,6-1 0,-3-1-60,6 0-4,1-2 16,-1-2 36,4 0 4,-4-4 4,6-2 4,-2-4-60,2-2-48,1-1-24,-7-2 36,7-3-40,-7-1-92,0-1-76,-3 1 100,4-3 144,-4 0 48,-3-2 8,-3-1-144,0 1-128,0 1 56,0 2 24,0 2 156,0 3 40,0 4 100,0 5 56,-3 1-48,3 2 76,0 2-76,0 0-108,0 2 0,-6 4 0,6 1 292,0 7 72,0 3-16,0 2 4,0 3-40,0 1-68,0 0 32,0 0 0,0-1 148,0-1-52,0-2-132,0-3-116,0-1-116,0-3-8,0-1-8,0-2-40,0-2-4,0-1 4,0-3-12,0 1 12,0-2-84,0-2-180,0 0-72,0 0-52,0 0-60,0 0-8,0 0-68,0-4-252,0-1-696,6-3-1096,-3 0-2009,-3 0-1911,6-1-185</inkml:trace>
  <inkml:trace contextRef="#ctx0" brushRef="#br0">6226 19897 6993,'0'0'4368,"0"0"-2828,0 0-560,0 0-44,0 0 296,0 0 133,0 0-153,0 0-180,0 0-188,25 10-124,-16-9-64,1-1 0,5 2-52,-9-2-72,10 0-108,-4 0-100,-3 0-60,1 0-56,2 0-76,-3 0-48,1 0-76,-1-2-8,-3 2-72,-3-1-36,4 1-232,-7-2-176,3-1-100,-3 2-184,0-3-120,0 1-224,0 0-644,0-1-1177,0 2-2435,0-2-1953</inkml:trace>
  <inkml:trace contextRef="#ctx0" brushRef="#br0">6270 19765 4652,'0'0'7945,"0"0"-4789,0 0-1739,0 0-549,0 0-40,0 0 188,0 0-112,0 0-148,-10 32-172,10-23-136,0 1-36,0 0-16,0 1 100,0 0 0,0 3-60,-3-1-28,3-1-36,-6 2-56,6 0-4,0-3-24,-3 0-48,-3 1-60,6-2-84,0 0-36,0-3-52,0 0-4,0 1-4,0-3 0,0 0 0,0-1-4,0 0 0,9 0-4,-9 0 8,9-1 4,-9 1-4,10-2-4,-4 2-8,3-2-96,-3 2-24,4-3-60,-4 2-36,6-3-72,-6 0-112,7 0-116,-1 0-76,-3 0-48,7 0-72,-7-3-292,1 2-712,-1-1-828,-9-2-2169,3 2-2167,-3-2 623</inkml:trace>
  <inkml:trace contextRef="#ctx0" brushRef="#br0">7780 20037 2296,'0'0'6709,"0"0"-4717,0 0-940,0 0-320,0 0 44,0 0 216,0 0 4,0 0-115,0 0-169,0 0-140,0 0-116,9-22-12,-9 20-48,0-1-76,0 2-88,-3-1-84,3-2-40,-6 2-36,6 0-72,-10 0 0,7 1-12,-6-2-60,0 1 24,-4 2 36,4 0-52,-7 0 64,4 2 4,0 2 144,-4 0-36,7 0-28,-10 1 28,10 2 8,3-1 88,-4 1 60,1 0 136,3 1 92,3 0-144,3 0-108,0 2-76,0-1-20,3 1-100,3-1-48,3-1-12,1 0-44,-4-2 56,3-2 4,10-1-4,-10-3-4,7 0-4,-4-2-92,0-5-44,7-1-24,-3-4-4,-1 1-20,-6-3 8,7 1-24,-7-3 64,4 1 24,-7-5-100,0 1 24,3 0 0,-9-2 12,6-1-24,-2 1-12,-4 0 76,-4 2 144,-2 2 36,6 3 60,-3 3 136,-3 3 76,6 4 8,-3 0-132,0 4-112,-3 0-72,6 6 8,-4 2 128,-2 3 168,6 5 120,-3 3 0,-3 4-120,6 0-52,-3 3 64,3-2 36,0 1 168,0-1-124,0-5-168,0-2-156,0-1-60,0-3-8,3-1-4,-3-3 0,6-3-8,-6 0-40,0-2 0,3-2-156,-3 0-220,6-2-44,-6 0-76,0 0-136,4-2-156,2-2-504,-6-4-900,6 2-2637,-6-7-2896</inkml:trace>
  <inkml:trace contextRef="#ctx0" brushRef="#br0">7956 19966 940,'0'0'2684,"0"0"1801,0 0-2261,0 0-524,0 0-228,0 0 24,0 0 65,0 0-109,0 0-208,0 0-300,0 0-284,7 0-212,-4 0-96,-3 0 40,6 0 20,-3 0 36,3 0-52,3 0-92,-2 0-100,2 0-8,0 0-64,1 0-60,-1 0 0,0 0-64,7 0 36,-10 0-44,9 0-8,-5 0 0,-1 0-52,-6 0 0,6 0-12,-2 0 0,-7 0 12,0 0-52,0 0-152,0 0-40,0-2 40,0 2 32,0 0 16,-7 0-4,7-2 52,-3 2-64,-6 0-144,3 0-108,3 0-28,-4 0-28,7 0 40,0 2-16,-3-2 24,3 0 0,-6 2 44,6-2 112,0 0 140,0 0 144,0 0 52,0 0 76,0 3 24,-3-3 48,-3 1 100,3 1 12,-7 0-76,7 0-20,-6-2-4,0 2 36,-1 0-24,1 0-48,0-1-124,3 2-8,-1-3-4,1 2-52,3-2 4,3 0-24,-6 0-216,6 0-180,0 0-104,0 0 88,6 0-209,-6 0-187,0 0-56,3 0 84,3 0-56,-6-2 328,4 2 28,-1-3-300,-3 2-764,0-1-880,0 2-1869</inkml:trace>
  <inkml:trace contextRef="#ctx0" brushRef="#br0">8015 19837 6657,'0'0'5072,"0"0"-3140,0 0-704,0 0-360,0 0-11,0 0-33,0 0-60,0 0-144,0 0-216,0 0-220,0 0-172,0 2 220,0 4 124,-3 2 156,-3 1 160,6 3-100,0 1-76,-3 1-36,-3 1 60,6 3 72,-3-3-48,-1 2-72,-2-1-76,6-1-60,0-2-20,0 0-76,-3-4-24,3 1-12,0-2-24,3-1-24,-3-1-24,0 0-24,6-3-60,-6-1-40,0 2 0,4-2-8,-4 0-8,3 0-4,-3 0-36,0 0 36,0 0-60,6 0 12,-3 0-60,-3 2-24,9-1-36,-9 0-72,10 0 12,-4 1 144,3-2-160,0 0-152,-6 0-148,10-2-68,-7 0-40,3 0-232,-6-2-452,7-2-852,-4-2-1861,-3 2-2011,-3-5-1433</inkml:trace>
  <inkml:trace contextRef="#ctx0" brushRef="#br0">9711 18962 3312,'0'0'328,"0"0"2629,0 0-945,0 0-780,0 0-344,0 0-88,-21-30-80,18 25-68,-4 2-156,4-2-88,-3 4-52,-3-1-40,6 0-112,-4 2-40,-2 0-104,3 0-56,-3 0 4,2 2-8,-2 0-8,9 2-40,-9 0-4,9 0-12,-9 1-12,9 1 64,0 2 12,-4 2 44,-2 1 20,6 0 176,0 5 84,0 0 92,6 1 92,-2 2 53,2 2 99,-3 0 132,6 3-76,0 3-228,1-2-180,-1 4-76,0-2-84,-6 2-88,7 0-60,-1 0-4,-3 0-44,4 0 48,-7-2 0,3 0 132,3-2 152,-3-2 56,1-1 60,-4-2-36,6 0-72,-9-1-84,6 1-40,-6-1-32,3-1-16,-3-1 12,0-2-24,0 1-8,0-3-40,-3 1 0,3-3-48,-6 1 48,6-2-48,-3-3 0,-3 1 36,6-2-44,-3 0 0,-4-3 44,7-1-40,0 2 4,-6-2-8,6 0 0,-6-2-4,3 0-4,3 0-44,-6 0 0,3 0-24,-4 0-24,-2 0-24,9-4-64,-9 2-80,6-2-52,-4 2-60,-2-4-64,9 3-96,-6-3-132,0 0-288,6 0-440,-3 0-665,3 1-2483,-7-1-616</inkml:trace>
  <inkml:trace contextRef="#ctx0" brushRef="#br0">9690 19291 3524,'0'0'7021,"0"0"-4953,0 0-844,0 0-424,0 0-20,0 0 156,0 0 49,0 0-121,0 0-220,-28 0-264,25 2-208,-4 1-36,-2 3 72,6 0 72,0 1 148,-3 1 96,3 2-24,3 2-148,0-1-132,3 2-64,3 0-48,0-2-24,3 0-20,1-3-52,-1 0-8,-3 0-4,4-5-12,-1-1 0,-6 1 12,3-2 4,0-1 8,1 0 48,-4-4-60,-3 1-4,9-3-108,-9-2-116,0-2-40,6 1 12,-6-5-20,3 0-44,-3 1-8,0-1 36,0 1 12,0-1 72,0 3 0,-3 0 120,-3 3 12,6 0 76,-9 2 48,6 2 16,-7 1-60,1 0 4,0 3-8,-1 0 0,1 0-8,0 0 8,-1 0 8,7 0-8,-3 3 0,3-1-100,0-1-8,-3 1 8,6 0-48,0 2-12,0 0-48,0 0-148,6 1 84,-6 1-64,6-2-144,0 2-332,-3 0-573,7-1-883,-1 0-2396,-3-3-1077</inkml:trace>
  <inkml:trace contextRef="#ctx0" brushRef="#br0">10152 19671 3360,'0'0'1188,"0"0"3077,0 0-2481,0 0-512,0 0-168,0 0-48,0 0-32,0 0-104,0 0-115,0 0-185,-25-6-208,16 6-156,2 0-44,-2 2 24,6 2 8,-3 0 40,-4 0 24,1 1-40,9 0 28,-6 2-28,0-1-24,6 2-48,-3 1-52,3-1 4,0 2-28,3-3-20,-3 3-28,6-2-68,0-3 0,3 1-4,1 0-84,-1-2-4,-3-2 4,7 0 36,-4-2 0,3-2 36,-2-2 0,-1-2-52,-3 1 52,3-1-72,-5-2 0,2 2-16,0-1-44,-6-1 32,0 0 28,0 0-4,0-1-32,0 1-4,0 2 4,0-1 20,-6 1 4,0-1-28,2 2-24,-2-1 36,3 3 28,-3-2-4,-3 2 80,-1-2 0,1 2 8,3 1 4,-3 2 60,-1-2 84,4 2 24,-3 0-16,-1 0-8,1 0-36,9 2 8,-6 0-20,-3 1 8,2 0-8,4 1-28,-3-1-24,3 3-36,-3-2 64,6 2 68,0-2-8,0 1 8,-3 0-56,3 0-4,0-1 24,0 0 4,0 0 32,3 0-44,-3-1-4,0 3-48,6-2 0,-6 0-36,3 2 48,3-1-48,-3 3 0,4-2-4,-4 2-8,3 2-12,-3-1-72,0 3 84,3 1 48,-3 1 16,4-1 20,-4 1 12,-3 1 28,6-1 32,-3 1 48,-3-2 28,0 0 108,0 0 68,0-2-92,0 1-40,0-2-44,-3-1-16,-3-1-48,6 0 0,-3-3-20,-4 1-64,7 0-76,-3-2-8,-3-2-76,6 2-44,-3-2-52,0 0 4,-3-1 0,6-1-48,0 0-112,0 0-108,-3 0-96,3 0-108,0 0-124,0 0-396,3-3-508,3-2-1461,-6 0-3551,6-4-1937</inkml:trace>
  <inkml:trace contextRef="#ctx0" brushRef="#br0">2946 17908 2584,'0'0'9085,"0"0"-6529,0 0-1180,0 0-547,0 0-105,0 0 108,0 0-4,0 0-32,0 0-208,0 0-160,3-2-148,-3 2-96,0 4-88,0 2-12,0 3 328,0 7 356,0 3-44,0 6-156,0 4-84,-3 4-124,-4 0-128,7 2-40,0-4-12,0-2-60,-3-4-60,3-2-12,0-4-44,0-3-4,0-2-48,0-3-24,0-3-24,3 0-120,-3-5-76,0 1-140,0-4-208,0 0-160,0 0-96,0-2-184,-3-6-1140,0-3-2661,-3 1-3892</inkml:trace>
  <inkml:trace contextRef="#ctx0" brushRef="#br0">2747 17922 3268,'0'0'784,"0"0"4133,0 0-2773,0 0-592,0 0-392,0 0 32,0 0 4,0 0 1,0 0-133,0 0-240,0 0-172,0-2-68,0 2-48,0 0-60,0 0-64,3-3-132,0 3-76,7-1-68,-1-1-28,10-2 112,-1 2 8,4 0-12,3 0 124,0 2 120,-1 0-28,4 0-164,-3 0-112,-6 0-84,2 0-72,-2 2-48,0-2 0,-4 2-72,1-2-40,-7 0 40,0 0 0,0 0 36,1 0-120,-4-2-112,-3 0-20,3 1-16,0-4 0,-6 4-36,0-3-84,0 0-136,0 2-268,0 0-372,0 2-528,0 0-493,0 0-835,-6 0-2240,6 2-37</inkml:trace>
  <inkml:trace contextRef="#ctx0" brushRef="#br0">3262 17910 1264,'0'0'7373,"0"0"-4969,0 0-1032,0 0-440,0 0 100,0 0 88,0 0-35,0 0-201,0 0-264,0 0-216,6-2-156,-6 2-64,0 0-48,0 0-36,0 0-52,0 0-36,0 0-4,0 2-4,0-2 156,0 2-76,0 2 40,0-3-40,0 4 28,0-3-16,0 1 64,-6 3 60,6 2 172,0 3 192,0 3-60,0 5-76,-3 2 0,-3 6 24,6 2 60,-3 3-108,-4-2-100,7-1-168,-3-2 36,0-2-44,3-3-52,0-4-96,0-5-48,0-2 48,0-3 0,0 0 12,0-5 48,0 1 0,0-2-12,0-2-44,0 0 4,0 0 52,0 0-12,3 0 24,-3-2 0,3-2-72,-3-1 0,7-5-84,-4-2-84,-3-1-60,9 2-4,-9-3-8,6 4 144,-3 2 0,-3 3 24,0 1 60,6 0-36,-6 2 40,0 2-52,4-2 48,-4 2-88,6 0 16,-3 2 72,3 2 12,-3 2 84,-3-1 88,9 3 32,-5 0 24,5 0-72,0 0-32,-3 0-4,-3-2-12,4 1-36,2 0-60,-6-3-8,6 2 0,-6-4-4,7 2-12,-1-4-228,-3 0-292,-3 0-216,7-2-160,-4-4-196,-3 0-504,3-3-1188,-3 1-3049,0-5-2820</inkml:trace>
  <inkml:trace contextRef="#ctx0" brushRef="#br0">3429 18229 2904,'0'0'9021,"0"0"-6977,0 0-1624,0 0-416,0 0 664,0 0 757,0 0 303,28 2-512,-22-2-580,4 1-292,-1-1-64,-3 0 36,4 0 36,-1-1-12,0 1-60,0-4-96,1 1-88,-1 0-48,-6 1 0,3-2-40,-3 0 40,-3 0-40,0 1 92,0-1-52,0-2-36,0 2 36,0-2-44,-3 0-4,-3 1-4,0-1-68,0 2-24,-4-2-4,1 5-8,0-2 12,0 1 24,5 2 60,-2 0-64,0 2 28,0 2 48,3 0 48,3 2 196,-6 2 24,2 1 56,4 1-8,0 1 36,0 1-28,0-2-104,0 1-88,4-1 24,2 0-60,-6-1-36,9-1 0,-6 0-60,0-3 0,7-1 4,-1 0 0,0-1-4,-3-2-12,4-1-156,-1 0-168,-6-1-172,0-2-132,6-2-248,1-1-168,-10-2-424,9 0-940,-9-2-2437,6 5-2628</inkml:trace>
  <inkml:trace contextRef="#ctx0" brushRef="#br0">3668 18269 3404,'0'0'7561,"0"0"-5585,0 0-1428,0 0-484,0 0 304,0 0 648,0 0 356,0 0-87,0 0-285,0 0-348,0 27-224,0-23-84,0 0-52,0-2 4,0 2 8,0-4-36,0 0 36,0 2 24,0-2 0,0 0 12,3-2-16,0 0-92,-3-2-52,7-1 52,-4-3-52,3 0-48,-3-2 12,3 1-32,-3-1-52,3-2 12,-2 1-24,2 1-40,-3 2 52,-3 0 24,6 5 0,-6-2 36,0 5 0,3-1 4,-3 1-4,3 1-24,-3 2-88,6 1 64,-2 2 144,5 1 84,0 0 364,0 1-208,1 2-204,-1-2-120,0 0-72,4-1-60,-4 1-4,0-2 0,1-2 4,-1-1 0,3-1-4,-2 1-104,-1-3-120,-3 0-108,-3 0-84,-3 0-88,6 0-56,-6 0 8,0-5-168,0 2-424,0-3-676,-6 1-1160,6-2-2569,-9-4-2904</inkml:trace>
  <inkml:trace contextRef="#ctx0" brushRef="#br0">4409 18105 4072,'0'0'5493,"0"0"-3237,0 0-724,0 0-516,0 0-56,0 0 101,0 0 23,0 0-72,0 0-188,0 0-332,0 0-224,19-4-84,-13 4 0,3-2 0,4 0 24,-1 0-76,-3 1-24,10-1 52,-4-2 48,-5 2-64,2 0-144,-3 0 0,1 0-144,-7 0-28,3 2-60,-3 0-48,3 0-48,-2 0-16,2 0-240,-6 0-168,0 0-184,3 0-360,0 0-669,-3 0-727,0 0-1984,0 0-173</inkml:trace>
  <inkml:trace contextRef="#ctx0" brushRef="#br0">4456 17947 404,'0'0'1212,"0"0"2925,0 0-2381,0 0-600,0 0-572,0 0 216,0 0 52,3-27-52,-3 24-224,0 2-180,6-1-36,-6 0-144,0 0-64,0 2 28,3-2 24,-3 0-4,0 2-60,0-2-36,0 2-4,0-1 12,0 1 28,0-3 40,0 1-44,0 2-20,0-1 20,0 1 4,0 0 60,0 0 52,0-2 36,0 2 32,0 0-35,0-2-97,0 2-12,0 0 24,0 0-28,0 0-72,0 0-100,0 0-4,0 0-72,0 4 76,6 2 88,-6 3 24,3 6 220,-3 5 780,0 5 100,10 4-408,-10 2-304,0 2-88,6-1-36,-6-3-84,3-2-24,-3-2-64,0-6-12,6-3 4,-6 0-40,0-5-96,0-1 32,3-1-92,-3-3-8,0 1-100,0-4 36,0-1-24,0 0-40,0-2-68,0 0-196,0 0-72,0 0-24,-3-2-64,3-3-416,-6-3-828,6-2-2477,0 2-3263,-3-9 903</inkml:trace>
  <inkml:trace contextRef="#ctx0" brushRef="#br0">4663 17858 3788,'0'0'1288,"0"0"1965,0 0-1349,0 0-772,0 0-116,0 0 16,0 0-80,0 0-180,0 0-204,0 0-156,0 10 45,0-5 215,0 5 60,0 0-52,0 1-68,0 5-60,0 2 72,7 2 72,-4 1-28,-3 5-76,6-1-80,-6 2 56,3-2-292,3 0-44,-6-2 8,3-2-60,-3-2-172,7-3 0,-7-5 64,3 2-60,-3-4 108,0-4-72,0 2-48,3-1-8,-3-5 8,0 1 0,0 0 12,0-2 72,0 0 40,0 0 20,0 0 12,0 0 12,0-2-96,0-1-72,6-2-144,-6-3-72,3 1-36,-3 0-16,0-3-20,6 2-4,-3 0 64,4 2 24,-4 1 44,-3 1 40,6 0 0,-6 2 48,3 0-24,-3 2-4,6 0 16,-6 0 12,3 0-12,-3 2 12,6 2 60,-2 2 12,2-3 4,-3 4 68,0-2 12,3 3-36,-3-2-36,7-1-4,-4 1 0,3-2-4,0 0 44,1-1 52,-4 2-16,3-3-72,0-1-12,-2 1 0,2-2-48,-6 3-36,3-3 8,-3 1 68,4-1-64,-7 0-36,3 0-72,0 0-40,-3 0-24,0-1 4,0-2-28,6 1-36,-3 1-36,-3-1-100,0-3-148,0 2-232,0-1-192,6 0-180,-6 2 71,3-2-11,-3 1 104,0 1 184,0 0 204,0-1 256,0 3 152,7-1 232,-4 1 24,-3 0 120,0-2 48,0 2 12,6 0 208,-3 0 264,3-2 76,-3 2-120,7 0 252,-1 0 140,0-2-303,0 2-197,1 0-56,-1-2-48,0 2-48,4-2-4,-1 0 0,-2 1-60,-4-2-128,3 1-80,-6-1-52,6-2 12,-9 2-8,7-1-40,-4 0 36,-3-2 24,0 1 52,0-1-4,0-2-40,-3 0-80,-4 1 0,4-3-8,-3 0-4,-3 3 8,0-1-56,-1 2-84,1 0-40,-4 4 72,10 0 112,-6 2 0,3 4 148,3 2 48,-3 2 84,6 1 24,-4 3 108,4 2 184,0 1-40,0 0-60,4 1-120,-4 0-100,9-2-116,-3 0-40,-3-1-44,6 0-76,-5-4-84,5-1-24,-3-1-64,-3 1-8,3-4 12,-2 2-76,2-4 4,-3 0-76,3 0-12,3-2 16,-6 0-28,4-2-100,-1-4-156,0 1-244,-3-2-476,3 0-1449,-3 3 617,-3 0-1032,0 0-2321,0 4 513</inkml:trace>
  <inkml:trace contextRef="#ctx0" brushRef="#br0">5417 18140 456,'0'0'2060,"0"0"-1784,0 0-132,0 0 1992,0 0-339,0 0-381,0 0-316,0 0-208,0 0-52,0 0-16,15 19-44,-8-15-52,-7 2-132,0-2-88,6 3-52,-3-1-40,-3 2-16,0 0 44,6 0 69,-3-3-77,-3 3-76,0-2-100,0-1 0,0-1-112,0 0-76,6-1 16,-6-2 24,0-1 60,0 0 48,0 0 64,0 0 156,0 0 296,3 0 8,-3-4-284,0 0-192,0-3-112,0-1-32,0-2-40,0-1-76,0-1-8,0-2-24,0-1-24,0 2-36,0-3 20,0 0 60,0 3 0,0 2-44,0-1 40,-3 2 0,3 0 8,-6 3-4,6-1 8,0 1 0,0 1 0,0 0 44,0 0-40,0 2 56,0 1-4,0-2-56,0 2-4,6 1-72,-3 0-16,-3 0-44,7 0-16,-4 2 4,6 0 24,0 0 44,4 2 28,-4 2-12,7-1-48,-7 2-28,3 0-48,1-1-32,-4 0-16,0-2-284,-2 0 16,-4 0-68,3 0-84,-3-2-168,-3 0-189,0 0-139,0 0-92,0 0-380,0-4-852,-3 2-1512,3-2-173</inkml:trace>
  <inkml:trace contextRef="#ctx0" brushRef="#br0">5684 18086 3876,'0'0'4405,"0"0"-2633,0 0-1332,0 0-284,0 0 576,0 0 756,0 0 228,0 0-48,27 8-447,-20-8-493,2-2-368,-6-2-188,6 0-60,-6-2-40,7 2 4,-4 0-68,-3-1-8,-3 0-8,6 2-116,-6-1 48,0 0-68,0 0-4,-6 0-4,6 1 32,-9 0 8,6 0 0,-7 3 12,1-2 4,0 2 20,-1 2 76,1 1 52,6 2 100,-3-2 68,-3 3-8,9 0-4,0 1-72,-4-1 60,4 2 76,0 0 120,4 2 160,2-3-64,-3 3-124,6 0-84,0-1-144,-2-1-80,5 0-56,0-3-60,-2 1-64,-1 0-8,0-2 32,1-1-204,-1 2-208,0-4-160,-6 1-64,7 0-8,-10-2-24,9 0-128,-9 3-289,9-3-411,-9 0-448,10 0-1056,-4-3-1261,-3 3 245</inkml:trace>
  <inkml:trace contextRef="#ctx0" brushRef="#br0">5987 17862 3676,'0'0'2437,"0"0"239,0 0-1004,0 0-732,0 0-160,0 0 132,0 0 68,0 0-148,0 0-252,0 0-188,0 0 76,0 11 181,0-1 207,0 2 32,0-1-40,0 7-76,-3-1-56,0 2-20,3 0-4,0 3-160,-6-1-84,6 0-172,0 1-60,0-3-56,0-2-52,0-2-44,0 1-64,0-5-12,6-1-60,-6 0-12,0-4 0,0-2-4,0-1-176,3-1-148,-3 0-108,0-2-120,0 0-64,0 0-16,0-2-76,0-1-468,0-3-956,0-4-1953,0 2-1639,0 0 63</inkml:trace>
  <inkml:trace contextRef="#ctx0" brushRef="#br0">6173 18078 7525,'0'0'4880,"0"0"-4304,0 0-576,0 0 0,0 0 116,0 0 684,0 0 240,0 0-72,0 0-339,0 0-141,0 0-40,-21-18-40,11 20-48,1 4-28,0-2-48,0 4 60,-4 0 160,10 1 168,-6 3-100,-1 0-232,4-1-96,6-1-172,-3-1-64,-3 1 0,6-1-4,0-1-4,0-2-12,9 0-72,-9-2 12,6-1-28,-2 0 28,2-1 12,3-2-48,-6-2-40,10-1-72,-4-2-12,-3 1 12,3-1 76,-6 0-4,4 0 12,-4 1 4,3 2-4,-6 0 64,3 0 64,-3 0 4,0 2 4,0 0 0,0 0 48,0 0 124,0 0-172,0 2 0,0 2 120,0-1 112,0 3 40,0 1-40,0 0-76,-3-1-120,3 2-36,0-2-48,3-3-48,-3 3-456,6-2-72,0-3-200,-6 2-164,10-3-737,-4 0-1339,-3 0-3508</inkml:trace>
  <inkml:trace contextRef="#ctx0" brushRef="#br0">6260 18045 8141,'0'0'6120,"0"0"-3999,0 0-1461,0 0-484,0 0 208,0 0 248,0 0 132,0 0 104,0 0-120,0 0-176,31 14-88,-21-11-156,-1 2-120,0-2-28,0-1-20,1 0-28,2 0-88,-3-2-44,1 2-72,-1-2 12,0 0-112,1-4-164,-4 2-296,3 0-172,-3-1-212,1-4-384,-4 4-857,3-1-2011,-3-2-1412,-3 4 583</inkml:trace>
  <inkml:trace contextRef="#ctx0" brushRef="#br0">6394 17846 872,'0'0'1292,"0"0"3421,0 0-2765,0 0-384,0 0-572,0 0-168,0 0 96,0 0 100,0 0 0,0 0-12,-16 37-43,16-23-21,0 5 16,0 0-64,0 3-68,0 0-108,0 0-124,-3 1-184,3 0-88,0-2-116,-6-1-52,6-1-48,0 0-36,0-3-64,0-2-8,0-1 0,0-4-48,-3 1 0,3-2-12,0-2-12,0-3 0,0 2 0,0-5-208,0 1-252,0-1-148,0 0-88,0-1 0,0-5-336,3-2-1453,-3 0-3359,0-10-3033</inkml:trace>
  <inkml:trace contextRef="#ctx0" brushRef="#br0">6530 18119 2736,'0'0'7881,"0"0"-5505,0 0-1140,0 0-628,0 0 172,0 0 449,0 0 39,12 24-232,-8-16-340,-4 2-216,0-2-140,0-1-96,0 1-112,6 0-132,-6-3-48,3 0-36,-3-2-28,0-1-80,0-2-336,0 3-228,0-3-168,0-3-152,-3 1-293,-3-3-955,6-1-3384,-10-5-2153</inkml:trace>
  <inkml:trace contextRef="#ctx0" brushRef="#br0">6555 17916 5653,'0'0'7540,"0"0"-5740,0 0-1800,0 0-200,0 0-292,0 0 492,0 0 0,0 0 0,0 0-216,0 0-320,0 11-804,-3-7-1404,-3-2-2445</inkml:trace>
  <inkml:trace contextRef="#ctx0" brushRef="#br0">6663 18055 1644,'0'0'784,"0"0"-432,0-17 1928,0 20-171,0-1-85,0 4-488,0-2-108,0 3-8,0 1-16,0 2-168,0 1-235,0 3-185,0 2-100,-3-1-124,-3 0-104,6-1-144,0-1-148,0-1-88,0 0-36,9-2-68,-9-3 8,7-1 36,-4-2-40,-3 0 64,9-3 64,-9-1-4,6 0-84,-3 0 40,3-1-16,4-3-12,-7-2-56,3-2-4,0 0-12,0-1-160,-2-3 16,2 1 56,-3-1 4,-3 0 88,6 1-64,-6-1-4,3 1 64,-3-1 12,0 3 0,6-1 64,-6 0 20,0 3 48,0 2 28,0 2-36,0-1-52,3 2-60,-3 2 0,0 0 0,0 0-12,0 0-80,0 0-56,0 0 52,0 0-136,7 4-36,-4 1 12,3 3 72,0 0 112,0 2 52,4-1-44,-1-1 44,0 2 8,4-3 88,-1 1 60,-3-2-40,1-2-24,-1-1 4,7 0 32,-7-3 28,-3 0-16,0 0-56,-3-3-4,7 2-12,-4-3-48,-3-2-12,-3-2-44,6 0-320,-6-3-152,0 0 4,0-3 20,0 1 12,-6-3-64,6 3-124,-9-3-52,6 5 239,-4 1 481,7 4 180,-3 3 221,-3 0 183,6 3-76,0 0-460,0 6 16,0 0 84,0 6 356,-3 1 64,0 4-64,3 2-40,-6 1-48,6 1-76,-3 0-108,3 1-52,0-3 28,0-1-64,0-4-20,0 0-28,3-2 64,3-3-88,0 1-72,3-2 48,1-2 156,-1-3-204,6 2-288,-5-5-28,5 1-244,-5-1-368,5-1 84,-6-5-140,1 2-1076,-1-2-2277,-3 0-943,0-2-1517</inkml:trace>
  <inkml:trace contextRef="#ctx0" brushRef="#br0">6663 18055 1228,'0'0'756,"0"0"-756,0 0-120,0 0-1040</inkml:trace>
  <inkml:trace contextRef="#ctx0" brushRef="#br0">7795 18097 404,'0'0'13929,"0"0"-9956,0 0-3357,0 0-616,0 0 0,9 27 112,-9-15 392,0-2 84,4 1 44,-4-1-180,0-2-244,0 0-168,0-3-40,0 1-88,0-3-20,0 0-244,0-1-172,0-2-64,0 0-124,0-2-148,0-4-196,-4-2-1241,4-3-2947,0 1-1817</inkml:trace>
  <inkml:trace contextRef="#ctx0" brushRef="#br0">7804 17883 8281,'0'0'7672,"0"0"-5599,0 0-2073,0 0-284,0 0-324,0 0 160,0 0 236,0 0 111,0 0-143,0 0-724,10 0-856,-10 2-2920,0-2-1777</inkml:trace>
  <inkml:trace contextRef="#ctx0" brushRef="#br0">7897 18153 3768,'0'0'1616,"0"0"349,0 0-1341,0 0-560,0 0-48,0 0 204,0 0 648,0 0 452,10 27-280,-4-24-320,-6-2-120,0-1 28,0 0 44,0 2-12,0-2 20,0 0 88,0 0 45,0 0 31,0 0 56,3-2-136,-3 1-176,6-4-64,-6 2-72,3-3 8,4 0-48,-4-1-36,0 0-24,-3 0-84,6-3-52,-3 2-72,-3-1-56,6-3-88,-3 1-4,-3 1-8,0 0-4,0 0 16,0 1 4,0 1 8,0-2-8,0 3 0,0 1-4,0-2-8,0 2-4,0 1 12,0 1 8,0 2 64,0 0-24,0 2-48,0 0-4,0 0-44,7 0-12,-7 0-28,0 0-32,3 0-12,-3 0-12,6 2 32,-3 0 64,3 2 0,3-1 0,-2 2-36,2-3-12,0 1-40,-3 0-32,-2-2-88,5 1-24,-3-2-24,3 0-36,-6 2-84,4-2-176,-4 0-332,0 0-660,-3-2-1181,0 0-3171,0-2-1685</inkml:trace>
  <inkml:trace contextRef="#ctx0" brushRef="#br0">8170 18038 5929,'0'0'7520,"0"0"-5068,0 0-1199,0 0-993,0 0-260,0 0 176,0 0 108,0 0 76,0 0 44,0 0-132,0 0-100,-18-3-96,8 8-64,1 0 136,6 3 108,-3-1 36,-7 3 88,10 2 48,-6 0-28,0-1-68,2 0-68,7 2-56,-9-4-24,9 1-28,0-1-60,0-1-96,0 2-72,6-5-36,-3 3-16,4-2 40,-4 0-60,3-2-40,3-1-120,1 0-96,-4-3-136,3 0-124,7 0-140,-7-5-112,3 4-244,1-3-629,-4 0-503,0 0-2452,1 0-973</inkml:trace>
  <inkml:trace contextRef="#ctx0" brushRef="#br0">8310 18072 6461,'0'0'8424,"0"0"-6335,0 0-2041,0 0-48,0 0-100,0 0 100,0 0 124,0 29 348,0-19 112,-3 0-16,0 1 56,3-1-84,0 1-220,0 3-224,3-1-48,0-1-40,3 0 264,-3-3-44,6-1-172,-2-2-48,-4-2-8,6-1 96,0 0 12,-2-3-20,-1 0-4,3-3-76,0 0-4,7-4-4,-7 2 4,0-3-4,-2-1-332,2-3-192,-9 0 72,9-3 120,-3 0 136,-2-1-12,2-1-88,-3 1 64,3 3-16,-3 1 152,-3 5 96,6 2 164,-6 2 20,0 3-184,0 0-148,0 0-76,0 0 4,0 0-52,0 0-140,0 0-344,-6 0-365,3 1-535,-3 1-1148,3-2-2700</inkml:trace>
  <inkml:trace contextRef="#ctx0" brushRef="#br0">8657 17809 1420,'0'0'6689,"0"0"-4373,0 0-708,0 0-560,0 0-52,0 0 76,-6 27-28,6-14-103,-3 0-49,3 4-16,-6 4-28,6 1-104,-4 1-196,4 2-108,-6 2-148,6-2-76,0 0-20,0 0-40,0-3-32,0-1-52,0-4-24,0-1-48,0-3 0,0-4-48,0 1-24,0-4 20,6-2-20,-6 0-144,0-2-236,0-2-144,0 0-48,0-2-128,0-2-172,0-3-752,4-3-2149,-4 0-3103</inkml:trace>
  <inkml:trace contextRef="#ctx0" brushRef="#br0">8818 18060 12,'0'0'1620,"0"0"-1308,0 0-312,0 0-28,0 0 28,0 0 756,0 0 4229,0 0-2161,0 0-868,0 0-1100,0 0-376,10-7 40,-10 7 164,0 0 72,0 0-63,-3 0-105,3 0-104,-7 2-100,-2 0-24,6 1-16,-3 4 36,-4-2 40,4 3 32,0 1-48,-3 1-124,6 2-156,-4 1-28,7-1-8,0 0-44,0-3-44,0-1-48,0 0-28,0-5 4,0 1-52,0 0 16,7-2 64,-4-2 44,3 0 48,-3-2-44,6-2-4,-6-1-72,7-1-124,-1-4-100,0 2-144,-2-3-76,-4 1 148,6-4-76,-3 5 108,-6-3 164,3 3 64,3 3 108,-6 0 88,0 2 0,0 2 48,0 2 12,0 2 160,4 2 296,-4 2-4,3 2-464,-3 1-128,0 3-8,0 0 160,9 1 12,-9-1 304,9-1-128,-3-1-348,-2-1-352,5-1-64,0-2 148,-3-2-272,1-2-620,2-2-380,0-2-1265,-3-4-2599,-3 2-993</inkml:trace>
  <inkml:trace contextRef="#ctx0" brushRef="#br0">8936 17984 8293,'0'0'6412,"0"0"-3923,0 0-1597,0 0-448,0 0 184,0 0 44,0 0-12,16 29 24,-7-22-64,0-1-148,-3 0-132,13-3-124,-10 2-32,7-2-88,-1-3-96,4 0-44,0 0-52,-1 0-136,-5-2-348,5-1-184,-2-2-312,-4 0-576,1 1-1465,-4-1-2275,-3-1-1521</inkml:trace>
  <inkml:trace contextRef="#ctx0" brushRef="#br0">9113 17777 3372,'0'0'6753,"0"0"-4389,0 0-1060,0 0-492,0 0 196,0 0 261,0 32-5,0-18-168,0 2-212,-3 5-192,-3 0-104,2 4-152,-2 2-96,0 0-136,-3 0-44,3 0-28,2 0 48,-2-1-44,3-4-28,-3 0-36,6-3-60,0-1-8,0-5-4,0 1-12,0-5-84,6-1 36,-3-3-24,-3 0-220,0-3-48,0-2-120,6 0-136,-6-4-184,4-4-556,2-4-480,-3-3-1229,-3 1-2871,6-8-849</inkml:trace>
  <inkml:trace contextRef="#ctx0" brushRef="#br0">9274 18116 12137,'0'0'6189,"0"0"-4445,0 0-1340,6 30-396,1-17 92,-4-3 192,-3 1-72,6-3-124,-6 0-96,0-2-184,0-3-108,0-1-72,0 1-188,-6-3-380,6 0-476,0-3-749,-10-2-1675,10 0-2553</inkml:trace>
  <inkml:trace contextRef="#ctx0" brushRef="#br0">9339 17898 8705,'0'0'6856,"0"0"-4579,0 0-1709,0 0-568,0 0-224,0 0 100,0 0-108,0 0-4,0 0-12,0 0-128,0 0-625,-12 24-767,12-22-3100,-3-1-1673</inkml:trace>
  <inkml:trace contextRef="#ctx0" brushRef="#br0">9435 18072 1408,'0'0'5233,"0"0"-3261,0 0-212,0 0-356,0 0-72,0 0 104,0 0-12,0 0-135,7 31-273,-7-23-276,0 2-288,0 1-192,0 0-168,0 2-92,0-2-48,0 0-40,0-1 16,0-1 0,3-1 24,-3-2 48,6 0-8,-3-4-36,3 0 40,0 0 4,4-2-48,-1-2 36,-3-2-124,3-2 0,1 0 0,-1-2-208,-3-1-272,0-1 96,-2-3 48,2-1-52,-3-1-21,-3 0 133,-3 1 108,-3 1 296,-4 1-4,7 2 4,-9 3 8,2 1 76,1 2 428,3 2 301,-3 2 27,-1 0-236,10 2-312,-6 0-284,0 1-116,3 2-68,-3 0-388,6 1-336,-3 0-501,3 0-1235,0-2-3680</inkml:trace>
  <inkml:trace contextRef="#ctx0" brushRef="#br0">9659 18178 14221,'0'0'4549,"0"0"-3837,0 0-712,0 0-96,0 0 96,0 0 172,0 0 132,0 0 124,0 0 24,0 0 24,0 0-4,3 8-168,-3-8-108,6-2-184,-3 1-8,-3-2 44,9-1 48,-2 1 16,-4-3-40,6 0-12,-3 1-56,0-3 8,4 0 84,-1 0-24,0 0 40,1 0-4,-1 3 12,3 1 36,-2 2 88,-1 2-148,-3 0-96,3 6-120,-6-1 120,7 5 0,-4 0 60,-6 2 12,6-1-24,-6 0-48,0-1-156,0-2-16,0 0 64,6-4 48,-3 0 48,-3-3-496,0-1-244,0 0-220,0-1-164,0-3-316,-3-4-1229,3 4-2827,-6-8-1801</inkml:trace>
  <inkml:trace contextRef="#ctx0" brushRef="#br0">7590 18006 2616,'0'0'276,"0"0"3705,0 0-1993,0 0-500,0 0-524,0 0-152,0 0-20,0-27-116,0 22-80,0 1-24,0 0-68,0-2-16,-6 3-84,6-3-75,0 2 19,-3-2 0,-3 3 12,0-2 40,0 2 4,-4-2-20,1 2-64,0 1-64,-10-1-68,7 3-56,-7 0-44,0 3-16,1 1-60,2 2-12,-2 2 12,-1 1 48,1 1 112,8 1 112,1 0 68,0 5 220,-1 0-124,10-1-120,0 2-84,0 0-88,0 3-80,10-3-76,-1-1-12,-3 0-52,7-5-20,-1 0-12,-3-3 12,10 0 0,-10-2 32,10-4 40,-7-1 4,7-1 8,-4 0 4,-2-3 4,-1 0-8,-3 0-8,1 1-100,-1 0-172,-3 0-60,-3 0-60,-3 2 8,0-2-12,0 2-192,0 0-156,0-1-76,0 1-128,-3 0 3,3-3-559,-6 3-860,3 0-2208,3-2-525</inkml:trace>
  <inkml:trace contextRef="#ctx0" brushRef="#br0">10201 18011 5625,'0'0'5144,"0"0"-2936,0 0-988,0 0-208,-3 32 421,-3-18 319,6 1-180,0 1-400,0-1-408,0-2-304,0 0-216,0-2-148,0-3-96,0 0-8,0-3-88,0 1 12,-3-4-16,3-1-288,0-1-280,-3 0-108,3 0-68,-6 0 84,6-1-92,-4-1-400,-2-4-533,3 1-747,3-2-1848,0 1-345</inkml:trace>
  <inkml:trace contextRef="#ctx0" brushRef="#br0">10260 17871 11837,'0'0'3912,"0"0"-2667,0 0-613,0 0 112,0 0 348,0 0-4,0 0-172,0 0-260,0 0-316,0 0-340,0 0-124,0-3-336,0 3-196,0 0-160,0 0-200,0 0-376,0 0-869,6 2-1711,-6-1-2060,-6-1 299</inkml:trace>
  <inkml:trace contextRef="#ctx0" brushRef="#br0">10437 18005 9429,'0'0'6776,"0"0"-4707,0 0-1329,0 0-544,0 0 60,-31-2 100,22 2 184,-1 0 204,7 0-188,-3 2-176,0-1-176,0 1-204,6 3-24,-4-2-60,-2 1 76,6 4 0,0-3 4,0 5 0,0 0 0,6-1 4,-6 1-4,4 2-8,5-1-88,-6 1 40,6 2 52,1-3-40,-1 0-24,-3 2-12,3-2 32,1 0 52,-4 1 60,0 0 60,3-3 0,-6-1 4,7 2-64,-10-5-60,6 1-4,-6 0-92,0-2 96,0 0 0,0-2 84,0 1 24,-6-1 12,-4 2 4,7 0-28,-12-1 84,9-2 40,-4 1-52,-5 0-48,6-2-24,-1 2-8,10-2-76,-9 0-12,9 2-4,0-2-60,-3 0-176,3 0-136,0 0-120,0-2-208,0-2-220,3 1-592,3-4-1453,-3 1-3279,7-3-1781</inkml:trace>
  <inkml:trace contextRef="#ctx0" brushRef="#br0">3733 19151 3352,'0'0'2725,"0"0"2339,0 0-3164,0 0-604,0 0-424,0 0-204,0 0-139,0 0-129,0 0-140,0 0-72,-31-7-140,22 7-48,0 1-124,-1 4 112,-5 1-64,-1-1 76,4 5 172,-7-1-24,1 3 164,-1 2 32,7 1 252,-4 1 28,1 0-48,-1 0-96,7 0-104,6-3-24,-3-1-108,6 0-72,6-3-100,-3 1-64,6-2-8,0-1-8,10-3 8,-7-2-4,7-2-8,6-6-48,-3-3-100,-4-5-56,4 1-16,-3-5 12,-1 1 136,-5-2-16,5 0-60,-5-3-60,-4 1-12,6 0-36,-5-3 48,-7 1 24,6 0-88,-6-2-124,-3 1 224,6 2-12,-6-2-4,0 1-48,0 0 24,0 2 16,-6 0-16,6 4 160,-3-1-108,0 4-28,3 3 200,0 3 212,0 2 48,0 4 64,0 2-276,0 0-48,0 2-320,0 4 320,0 8 24,0 2 708,0 8 376,0 7-100,3 2-216,-3 2-156,0 1-128,0-3 52,-3 0 8,3-5-96,0-2-160,-6-5-144,6-1-44,0-6-28,0-1-88,0-2 28,0-3-36,0-2-48,0-3 0,0-1-36,0 0-244,0-2-180,0 0-72,0 0-88,0-2-96,0-1-320,0-3-1144,0-2-2425,0 0-2751</inkml:trace>
  <inkml:trace contextRef="#ctx0" brushRef="#br0">4115 18918 612,'0'0'9881,"0"0"-6969,0 0-1452,0 0-540,0 0 61,-10-27-89,10 25-248,-9 0-152,3 2-160,-10 0-72,4 2-64,-4 4-12,1 4 48,-4 1 0,1 0 136,2 5 252,1 1 60,-4 1-60,10 1-76,-7 2-36,4 1-36,9-3-28,-3 2-80,2 1-88,4-1-132,0 0 24,0 0-12,0-1-108,10-1-44,-7-2 8,6 1-12,4-4-4,-4 0-92,6-2 12,-2 0-12,5-5 0,1-1 20,0 0 76,-4-4 60,4-2-48,-1 0-12,-2-2-4,-1-2-92,-5 0-48,5-2-124,-6 3-8,-5-2-36,5 0-40,-9 3-56,0-2-64,3 2-12,-3 1 8,0 1-56,0 0-284,-3 0 44,3 0-232,-3 0-504,-7 1-637,4 3-803,3-2-2592,-6 2-1137</inkml:trace>
  <inkml:trace contextRef="#ctx0" brushRef="#br0">4282 19261 3204,'0'0'860,"0"0"3393,0 0-2557,0 0-576,0 0-272,0 0-16,0 0 216,0 0 76,0 0 48,0 0-147,9 20-181,-2-13 8,-4 1 8,-3 0-56,0 2-120,0-4-124,0 2-112,6-3-108,-6-1-76,0-2-68,0 0-4,0-1 4,3-1 8,-3 0 48,0 0 112,0 0 192,0 0-28,0-1-144,0-3-176,6-2-112,-6-2-36,0-3-60,3 1 0,-3-4 0,0 3 4,0 0-4,6-3 48,-6 4 0,0-1-36,0 1 36,0 1-44,0-1 4,-6 2 40,6 0 0,0 2 48,-3 1-36,3-1 0,0 2 0,0 2 0,0 0 0,0-1-48,-6 3 48,6-2-48,0 2 36,0 0-48,0 0-8,0 0-88,0 0-36,6 0-132,-3 0-36,3 0 8,-2 2 4,2-1-12,0 1 12,3 2-64,1-2-44,-1 0-100,0 0-60,-3-1-48,4 2-100,-7-3-196,0 2-520,-3-2-724,6 0-925,-6 1-2475,0-1-609</inkml:trace>
  <inkml:trace contextRef="#ctx0" brushRef="#br0">4443 19226 8705,'0'0'3940,"0"0"-3288,0 0-488,0 0 408,0 0 1220,25 7 33,-16-6-453,1-1-600,-4 3-356,-3-3-124,6 0-48,-3 0 0,4 0-24,-4-3-76,-6 2-20,9-1-28,-9 0-92,0-2-4,0 2 0,0-2-36,0-2-96,0 3-64,0-3 76,-9 0 32,3 0 84,-4 2 4,1 1 0,-6-2 8,5 3-8,1 2-4,-3 0 4,2 2 52,7 4 156,-6 0-12,3 1 8,6 4-8,0-2 24,0 3-28,0-1-8,0 0 56,0 2-8,9-4-124,-3 3-108,4-5-4,-4 1-80,3-2 24,0 0-40,7-2-68,-7-2-88,0-2-96,1 0-144,-4 0-172,3 0-140,-3-2-284,-2-4-304,2 2-1069,-3-3-743,3 0-3172</inkml:trace>
  <inkml:trace contextRef="#ctx0" brushRef="#br0">4698 19001 3980,'0'0'5933,"0"0"-3641,0 0-1052,0 0-504,0 0-116,0 0-128,0 0 260,0 0 229,0 0 247,-7 36 160,7-18-276,-3 3-148,3 2 16,0 1-228,0-2-112,0 4-16,0-3-152,0-2-124,0 1-96,3-3-20,4-4-64,-4 1-108,-3-2-48,9-5 0,-6 1-8,3-2-4,-3-3-60,-3 1-48,7-4-160,-4-1-224,-3-1-88,0 0-80,0-1-152,0-3-264,0-4-980,-3-1-2633,-4-1-3911</inkml:trace>
  <inkml:trace contextRef="#ctx0" brushRef="#br0">11696 19621 1016,'0'0'2024,"0"0"-1792,0 0 500,0 0 897,0 0-41,0 0-212,0 0-368,0 0-204,0 0 56,0 0-76,0 0-116,0-2-132,0 2-76,0 0-16,0 0 36,0 0 64,0 0-28,0 0-116,0 0-43,0 0 15,0 0-8,0 0-32,0 0-44,0 0 44,0 0-36,0 0-48,0 0-40,0 0-72,0 0-40,0 0 4,0 0 0,0 0-28,0 0 16,0 0-28,0 0-48,3 0 108,-3 0 28,6 0 12,-3 0 12,-3 2 60,6-2 24,1 1 48,-1-1 12,-3 0-84,6 3-88,-3-3-32,-3 0-28,7 0-12,-1 0 12,-3 0-32,0 0-44,4 0 4,-1 0 48,0-3-48,-2 3 60,2-1-24,0 1 0,-3-2 12,4 2-52,-1-2-8,0 2-8,-2-2-4,2 0 8,3 2-4,-2-2 0,-1 0 0,0 1 0,0-2-4,1 3-60,-1-2 72,-6 2 128,6 0-40,-5 0-88,5 0-4,0 0-12,-9 0 12,9 0 4,-2 0 4,-4 0 0,3 0 0,-3 0 8,6 0 72,-6 0 48,7 0-36,-1 0-48,0 0-36,-2 0-12,2 0 0,0-2 0,-3 2 0,4 0 0,-1-1 0,0 1-12,1 0 12,-1 0 0,0 0 4,-3-2 8,1 2 0,2 0-8,0 0-4,-3 0 4,4 0 48,-7 0-40,6 0 84,0 0-84,-6-3 108,7 3-36,-1-1 0,0 1-72,1-2 48,-1 0 16,3-1-64,-2 3 0,-1-1 0,0-1 36,-2 0-40,2 2-8,3-1-8,-9 1 0,7-3-4,-1 3 4,0 0 8,1-2-12,-1 2-60,3 0 60,-2 0 8,-1 0 4,0 0-4,-3 0 4,4 0 8,2 0 64,-3-2-12,1 2 24,2 0-24,-6 0-48,4-1 36,-1 1-40,0 0 40,-3 0-36,4-2-4,-1 2 0,-3 0-4,3-3 0,-5 3 0,5 0-4,0 0 4,-6 0-4,7 0 0,-1 0 8,0 0 52,-3 0 16,-3 0-4,7 0-24,-4 0-40,0 0 40,3 0-36,1 0 72,-4 0-24,3 0-12,-6 0 0,7 0 0,-4 0-36,3 0-4,-3 0 0,4 0-8,-1 0-4,-3 0 4,7 0 4,-4 0 44,0 0 0,4 0-36,-4 0 48,0 0-52,1 0 64,-1 0-8,0 0-4,-6 3-12,7-3-36,-1 2 36,-9-2-36,9 0 0,-9 0-4,6 0-4,-3 0 4,4 0 4,-4 0-4,3 0 0,-3 0 4,0 0-8,3 0 48,-3 0-52,7 0-12,-10 0-36,9 0-12,-3-2 48,-3 2-60,4 0 0,-7 0-4,3 0-8,-3 0-96,0 0-72,6 0-112,-6 0-204,0 0-48,-6 0-76,3 0-84,-4 0-164,-2 0-580,0 0-1089,-1 0-2403,1 0-3049</inkml:trace>
  <inkml:trace contextRef="#ctx0" brushRef="#br0">11857 19939 5260,'0'0'4349,"0"0"-2477,0 0-844,0 0-224,0 0 300,0 0 296,0 0-107,0 0-289,0 0-228,0 0-112,6-4-40,-3 4-4,-3-1-32,0 1-104,-3-2-48,-3-1-96,6 0-148,-3 1-136,-3-1-56,-4 2-148,-2-1-8,3 2 24,-4 0-40,-2 2 88,2-1-48,-5 6 20,5-1 40,-2-1 0,-1 3 72,1 1 8,2 1 308,4 0 48,0 2 24,3-1-100,-1-1-8,7 1-28,0 1-36,0 0-80,4-3-52,-1 1-84,6-2-72,6-2-76,4-3-44,-3-3 36,2-3-12,7-5 80,-3-4-8,-1-3-36,-2-3 72,3-1 60,-4-3 36,1 0-24,-4-2-12,-2 2-48,-4-2-304,0 1 196,-5 0 56,2 2 40,-6-1 60,0 5-108,0 2 12,0 1 96,-6 2 0,6 5 132,-4-1 52,-2 4-16,6 2-48,0 2-112,-3 0-8,-3 0-72,6 0-24,-3 4 0,-3 2-16,6-1 28,-3 5 84,-1 2 48,4 1 148,-6 3-4,3 1 40,3 3-4,-6 2-96,6 2 148,-3 1-16,3-1-56,-6 0 68,6-5-84,-3 0-48,3-3 16,0 0-112,3-5-44,-3-1-4,6-2-48,-6-2 0,3-3-76,3 1-224,3-4-112,-5 0-216,-1 0-148,6-6-168,0-1-644,1-3-2301,-4 0-3831,3-7-289</inkml:trace>
  <inkml:trace contextRef="#ctx0" brushRef="#br0">12059 19932 6413,'0'0'6064,"0"0"-4164,0 0-804,0 0-99,0 0 259,0 0 136,0 0-164,0 0-304,0 0-268,0 0-184,3 0-48,-3 0-48,0-3 12,0 3-112,6-1-140,-6 1-52,3-2-24,-3 2 72,6-2 0,-3-1 0,0 2-12,7 1-24,-1-2-8,0 0 20,7 1 12,2 1 60,-5-3 72,-1 3 172,7 0-4,-4 0-132,1-2-96,-7 2-84,7 0-60,-7-2-40,0 1-4,-6 1-4,0 0-84,-3-2 0,0 2-24,7 0-36,-7 0-12,0 0 0,0 0 24,-7 0-72,7 0-4,-3 0 64,-6 0-24,6 0-12,-6 3-12,-1-1-36,4 0-88,-3 1 52,6 0 36,-4-1 32,7-2 4,-6 1 48,6-1 56,-6 3 84,6-3 4,-3 2 64,-3-2 8,-4 0 24,7 0-12,-6 0-24,0 0 24,-1 0-72,-2-2 60,3-1-64,-1 3 40,4-1-32,-3 1 68,0 0 0,9 0-28,-3 0-56,-4 0-48,7 0 36,0 0 0,0 0-36,0-2-12,0 2-28,0 0 4,0 0 12,0 0 60,0 0 12,0 0 0,0 0 12,0 0 72,0 0-12,0 0-20,0 0-52,0 0-8,0 0-68,0 0 4,0 0-24,0 0-36,-3 0-48,3 0-28,0 0-32,0 0-4,0 0-44,0 0-16,0 0-12,0 0-48,0 0-76,0 0-72,0 0-148,0 0-308,0 0-368,0 0-677,0 0-1175,0 0-3849,0 0 1721</inkml:trace>
  <inkml:trace contextRef="#ctx0" brushRef="#br0">12158 19735 6929,'0'0'5100,"0"0"-3364,0 0-848,0 0-208,0 0 112,0 0 289,0 0-81,0 0-172,0 0-216,0 0-196,0 0-60,0 0-16,0 0 4,0 0 32,0 0 12,0 0-60,0 2-112,0-1 40,-6 4 0,6 2 44,-4 1 136,1 4 132,-3 1 48,3 4-64,-6 2 4,3 5-76,2-1-72,-2 0-36,6 3-59,-9-4-33,9 0-28,0-3-72,-3-1-36,3-4-36,0-1-24,0-2 12,3-3-88,-3 0 0,0-3 0,9-1 4,-3 0 144,4-2 36,-1 0-192,3-2-140,1 0-16,2-2-12,4-2-24,-4 0-72,4-2-24,-10 2 8,7 2-45,-7 1-83,-3-1-60,4 2 24,-4 0-16,-3 0-104,-3-2-112,0 2-172,0 0-372,0 0-460,-9 0-456,9 0-681,-10 0-1059,4 0-3221</inkml:trace>
  <inkml:trace contextRef="#ctx0" brushRef="#br0">3888 19915 4620,'0'0'4853,"0"0"-1889,0 0-1056,0 0-872,0 0-332,0 0-39,0 0 183,0 0 40,0 0-160,0 0-164,0 0-208,-28-24-112,19 22-36,3 0-40,-3 0-80,-1 2 20,-5 0-60,5 0-40,-5 2-8,-1 4-8,4 0 8,-3 0 0,5 1 136,4 2 68,-3 2 40,3 0 24,2 1 96,4-1-96,0 1-112,0 0-112,4-3-44,2 1-84,3-2-12,-3-2 20,4-1 4,5-3 12,-3-2 52,4-2 0,-4-3-76,1-1 36,-4-4-76,7 0 116,-7-1 8,-3-1-8,3 0-56,1-1 60,-4-1-116,-3 0 120,3 0-12,-3-4-136,3 1-68,-2-2-40,2-1 0,-3 1-12,-3-3 96,9 3-12,-6 2 76,-3-2 60,6 3-112,-2 1 160,-4 3 36,6 4 172,-6 3 148,3 3 44,-3-1-60,0 3-132,0 0-152,0 0-56,0 7 0,0-1 220,0 7 276,-3 2-24,-3 6 60,6 3 84,0 1-12,0 2-132,-4-2-16,-2 2-32,6-2-100,0-1-144,0-4-180,0 0-36,0-3-48,0-3-12,0-1 0,0-3 0,6-2-52,-2-2-128,-4-1-156,0-3-88,0 0-80,0-2-68,0 0-92,6 0-212,-3-4-552,-3-4-2181,0 3-2359,6-7-2889</inkml:trace>
  <inkml:trace contextRef="#ctx0" brushRef="#br0">4056 19853 4672,'0'0'5441,"0"0"-3061,0 0-1000,0 0-292,0 0 200,0 0 145,0 0-201,0 0-372,0 0-360,0 0-180,0 0-40,34 0 36,-28 0 36,10 0 24,-4 0-72,3 0-72,-2 0-76,9 0-24,-13 0-124,6-2-8,-2 2-72,-1-3 12,-3 1-60,-2 1-184,-4-1-376,-3 2-160,0 0-100,0-2-104,0 2-540,0-2-1145,-3 2-3207,-4-4-2421</inkml:trace>
  <inkml:trace contextRef="#ctx0" brushRef="#br0">4139 19710 3616,'0'0'5493,"0"0"-2845,0 0-1292,0 0-656,0 0 8,0 0 264,0 0 173,0 0-197,0 0-256,0 0-212,4 0-208,-4 0-76,0 0-36,0 0 0,0 0-12,0 0-16,0 1 52,0 1 84,0 4 160,0 2 192,0 2-96,-4 3-64,4 2 12,0 1 60,-6 3-48,6 0-108,-3 3-76,3-3-48,-6 2-32,6-3-4,0-2-12,0-2-48,0 0-60,0-2 0,0-3-12,0-1-76,6-2 56,-6-1-52,0 0 48,0-3 0,3-1 0,-3-1-16,6 0-44,-6 2-48,4-2-48,5 0-52,-6 0 4,6 0-32,1 0 172,-1 0-52,0 0-40,0 0-72,1 3-36,2-3-64,-6 1-32,-3-1-148,4 0-168,-4 0-180,-3 0-176,0 0-232,0 0-452,0 0-801,0 0-1363,-3-1-1200,-4-2-785</inkml:trace>
  <inkml:trace contextRef="#ctx0" brushRef="#br0">5060 19403 3860,'0'0'7421,"0"0"-4901,0 0-1052,0 0-564,0 0-63,0 0 51,0 0 84,0 0-68,0 0-224,0 0-184,0 0-124,0 0-84,0 0-24,3 0 48,4-2-72,-4 2-112,0-2-48,12 0 0,-2 2 0,2-2 16,1 0 68,2 0 12,-2 2-80,2-2-100,-5 0-120,-1 2-48,-2 0-48,-1-2 20,0 2-8,0 0 8,-9 0-120,10 0-156,-7 0-88,-3 0-72,0 0-152,0 0-300,0 0-452,0 0-565,0 0-687,0 2-1372,-9-2-261</inkml:trace>
  <inkml:trace contextRef="#ctx0" brushRef="#br0">5094 19490 3740,'0'0'7405,"0"0"-4705,0 0-1356,0 0-580,0 0 45,0 0 159,0 0 92,28 9-160,-15-7-240,-4 0-184,0 0-112,7-2-36,-7 1-48,4-1-12,-4 3-52,3-3-32,-6 0-88,-2 0-96,5 2-72,-3-2-88,-3 0-20,3 0-64,-6 1-48,3-1-144,-3 0-236,0 2-208,0-2-288,0 3-1309,0-1 557,0-1-2416,0 1-1429</inkml:trace>
  <inkml:trace contextRef="#ctx0" brushRef="#br0">5894 19328 4832,'0'0'4249,"0"0"-1837,0 0-912,0 0-596,0 0-68,0 0 136,10-32 109,-10 27-113,0-1-164,0 0-176,0 1-100,0-2-88,-7 0-124,4 0-132,-3 4-124,6-3-60,-9 1-96,0 0-40,-4 2-96,4 1-48,-4 2-16,-2 0 76,-7 2 72,10 4 100,-4 1 48,4 1 200,-4 1 120,4 4 108,0 0-60,2 1 68,4 0 88,-3 2 120,6 2-64,3-3-132,0 3-72,3-3-112,3 0-44,3-3-52,1 0-60,2-5-96,7-1-4,-7-3-8,7-3 0,-4-1 0,1-5-96,2-3-60,1-5 20,3-2 4,-4-1 132,-2-3 60,2 1-52,-5-2-8,-1-2-152,4 0-52,-7-2-28,0-2-68,-3 0 32,4-2-96,-4-1-12,-3 3-12,-3 0 36,0 5 96,0 1 0,0 3 64,-3 4 164,-3 5 28,6 1 148,0 6 96,-3 0-144,-4 2-100,7 6-68,-6 1 68,0 7 256,3 4 268,3 4 92,-6 7-44,6 3-88,0 3-196,0-1-36,0-1-44,0 0-28,0-4-36,0-4-24,6-2-36,-6-3-40,3-6-44,3 0-4,0-2-44,-6-4 0,7-2 0,-4-1-12,-3-3-240,6 0-100,-3-2-48,-3 0-96,0-4-96,0 0-160,0-3-396,0-3-1004,0-1-2225,0 3-2803</inkml:trace>
  <inkml:trace contextRef="#ctx0" brushRef="#br0">6319 19082 2508,'0'0'4561,"0"0"-665,0 0-2304,0 0-532,0 0-172,0 0 60,0 0 33,19-27-81,-13 23-184,-3-2-172,-3 1-176,3-3-48,-3 2-36,0-2-4,0 0 52,0 1-88,0-1-24,0 2-24,0-2-76,-6 3-96,0-1-24,-4 3-172,1-2-44,0 3-40,-10 2 36,7 0 60,-7 4 60,7 2 100,-7 2 12,1 2 76,5 1 72,-2 3 132,5 1 220,-2 2 0,3 0-4,-1 3 88,7 3 44,-3 1-120,6 0-72,0 3-136,0-1-108,6-3-120,-3 0 28,7-4 8,5 1 0,-2-3-120,-1-3 0,4-3-120,-4 1 12,0-7 8,4 1 52,-4-2-12,4-2 56,-1-2-4,-5 0-52,5-2 48,-6 0-60,4 0 12,-4 1-40,-6-2 92,6 1-68,1 1-228,-10-1-44,6 2 32,-3 0-20,-3-2-52,0 2-72,6 0-64,-6 0-132,0 0-248,0 0-284,0 2-284,0-2-105,0 2-295,0-1-556,0 1-1736,0 1 275</inkml:trace>
  <inkml:trace contextRef="#ctx0" brushRef="#br0">6589 19315 1864,'0'0'1160,"0"0"3037,0 0-1785,0 0-592,0 0-388,0 0-92,0 0 48,0 0 41,0 0-141,0 0-192,0 0-240,6-17-380,-9 15-120,0 2-52,-3 0-40,-4 0-32,1 0-48,0 5-52,0-2-60,-1 3-12,-2-1 28,3 3 92,-1 0 48,1 2 124,9-2 84,-9 1-184,9-1-92,0 2-76,0-3-72,0 3-12,0-2-60,9-3-12,-9 1-16,9 0-20,-3-4 24,4 0 72,-1-2 0,-3 0 4,4-4-100,-1-2-12,6-3-16,-5-1 4,-1 0-12,-3-1-52,3-3-44,1 3-16,-10-3-20,9 3-40,-9-3 0,0 4 36,0-1 60,0 5 116,0 0 104,0 5 204,0-2 16,0 3 0,0 3-40,-9 0-20,9 3 156,-3 4 48,-4-1-76,7 3-68,-3 2 20,3-3-8,0 0-40,0 1-108,0-2-84,3-3-52,-3 1-32,7-2-60,-4 0-52,3-4-68,-3 0-76,3-1-180,-3-1-220,4 0-296,-4-1-816,3-1-2085,-6 0-2235,3-4-105</inkml:trace>
</inkml:ink>
</file>

<file path=ppt/ink/ink316.xml><?xml version="1.0" encoding="utf-8"?>
<inkml:ink xmlns:inkml="http://www.w3.org/2003/InkML">
  <inkml:definitions>
    <inkml:context xml:id="ctx0">
      <inkml:inkSource xml:id="inkSrc0">
        <inkml:traceFormat>
          <inkml:channel name="X" type="integer" min="-2.14748E9" max="2.14748E9" units="dev"/>
          <inkml:channel name="Y" type="integer" min="-2.14748E9" max="2.14748E9" units="dev"/>
          <inkml:channel name="F" type="integer" max="32767" units="dev"/>
        </inkml:traceFormat>
        <inkml:channelProperties>
          <inkml:channelProperty channel="X" name="resolution" value="1000" units="1/dev"/>
          <inkml:channelProperty channel="Y" name="resolution" value="1000" units="1/dev"/>
          <inkml:channelProperty channel="F" name="resolution" value="0" units="1/dev"/>
        </inkml:channelProperties>
      </inkml:inkSource>
      <inkml:timestamp xml:id="ts0" timeString="2025-04-28T04:35:27.022"/>
    </inkml:context>
    <inkml:brush xml:id="br0">
      <inkml:brushProperty name="width" value="0.05" units="cm"/>
      <inkml:brushProperty name="height" value="0.05" units="cm"/>
      <inkml:brushProperty name="color" value="#3165BB"/>
    </inkml:brush>
    <inkml:brush xml:id="br1">
      <inkml:brushProperty name="width" value="0.05" units="cm"/>
      <inkml:brushProperty name="height" value="0.05" units="cm"/>
      <inkml:brushProperty name="color" value="#ED1C24"/>
    </inkml:brush>
    <inkml:brush xml:id="br2">
      <inkml:brushProperty name="width" value="0.05" units="cm"/>
      <inkml:brushProperty name="height" value="0.05" units="cm"/>
      <inkml:brushProperty name="color" value="#177D36"/>
    </inkml:brush>
    <inkml:brush xml:id="br3">
      <inkml:brushProperty name="width" value="0.05" units="cm"/>
      <inkml:brushProperty name="height" value="0.05" units="cm"/>
    </inkml:brush>
  </inkml:definitions>
  <inkml:trace contextRef="#ctx0" brushRef="#br0">6867 10175 1996,'0'0'912,"0"0"-456,0 0 1749,0 0-241,0 0-460,0 0-316,0 0-168,0 0-212,0 0-88,0 0-136,0 0-164,0 1-48,0-1-84,-2 0-44,2 0-32,-8 0 28,8 0-12,0 0-16,0 0-48,-3 0-52,-4 0-36,7 0-68,0 0 56,-6 3-16,6 0 40,-7-2 4,5-1-4,-6 1 1,8 3-13,-3-1-16,-3-1 16,3-2 12,3 4 0,-7-2 24,7 0 0,-4-2 36,-1 3-36,0-3-60,0 4-48,1-3 56,1 0 64,-3-1 24,3 0 4,-4 3-92,3 0-56,-2-2 8,-3 2 88,5-3 0,-3 1-28,-3-1-20,7 0-44,-4 3 4,1-3 36,1 1 0,-6-1-36,7 0 4,-2 0-4,-4 0 48,0 0-12,1 3-40,6-3 44,-8 0-52,1 0 0,1 0 0,0 0 0,6 0 0,-8 0 0,1 0 8,1 0-8,-2 0 0,2 0-8,0 0 0,0 0-44,-2 0 44,5 0 4,-4 0-4,0 0 4,-1 0-4,6 0 8,-5 0 4,-1 0 4,2 2 0,2-2 0,-2 0 4,2 2 4,-3-2 32,1 0-40,-2 1 4,2 1 0,2-2 36,1 0 4,-5 0-44,2 0 40,0 0-44,0 0-4,5 0 0,-7 0-4,2 0 0,0 0-4,5 0-52,-5 0 52,2 0 0,-2 0-8,-1 0 4,6 0 8,-6 0 4,8 0 0,-9 3 4,5-3 0,-4 1-4,0-1 0,7 2 0,-7 2 12,1-3 40,-1 0-40,6 2-4,-6-2 0,3 4 0,-2-3 0,-1-2-8,0 2 0,4 0-4,-3 0 0,-2 1 4,5-3-8,-4 0 4,8 3 4,-9-3 4,5 5-4,-1-4-8,-2-1 8,-2 2-4,5 0 4,-3 1 0,5-2 0,-2 2 4,-4-2 0,3-1 0,-2 5 44,3-5-44,-5 2 4,2-1-4,-2-1 8,9 3 4,-9-1-12,2 1 4,5-3-4,-5 2 0,-2-2-4,5 3-4,-3-2 0,6 2 4,-4-2 0,-6-1 0,13 3 0,-10-3-4,7 0 4,-3 0 0,2 1 0,-3 2-4,4-3-4,-3 0 0,6 2-4,-3-2 4,-3 0-4,6 2 0,-4-2-36,-3 0 44,7 0 0,0 0-4,0 0 4,0 1-4,-4-1 0,4 0 0,-2 4-4,2-4-4,0 1-32,-7-1 36,7 0 4,0 0-4,-3 2-52,3-2 56,0 2 8,-6-2-8,6 2 0,-3-2 8,3 4 0,-8-4 0,8 2 4,-2 1-4,-5-3-4,3 4-4,-1-3 4,5 2 0,-11-2 4,11-1-4,-4 5 4,2-5-4,2 2-4,-7-2 0,7 1-52,0-1 8,-2 3-8,2-3 8,0 3 4,0-3 36,-7 4 12,7-4 36,0 4 28,-4 2-52,4-6 0,0 5 0,-6-1 60,6-3-72,0 6 16,-4-3 68,4 1-20,0-2-56,-6 3 0,6-2 52,0 0-12,0 0-36,-4-1-8,-2 1-4,6-2 0,0-1 4,0 5-4,0-5-4,-3 0-4,3 2 0,-6 0 8,6-2 8,0 0-8,0 2 0,0-1-16,-4 0 8,4 2 0,-3-3-4,3 4 8,0-2 4,-7-2 4,7 5 84,0-4-88,-3 2 8,3 0-8,0-1-4,-6-1-8,6 2 0,0-1-40,-4-1 48,4 2-8,0 0 4,-6 0-4,6 2-48,-4-5 48,4 3-100,0 0 48,-7 1 4,7-2 60,0-1-4,0 5-8,0-3 0,-2 0-64,-5-2 16,7 1 56,0 4 0,0-6 4,0 5 0,-3-2 8,-3 3 40,6-3-48,0 4-12,0-4 0,0 2-48,-4-2 8,4 0 44,-4 3 0,4-3 0,0 0-40,-5 0 48,5-2 8,0 3 0,-4-3 40,4 3-40,0-1 56,-7 0 32,7 0-20,0 0 24,-2 2 8,2-3-20,-7 4-40,7-3 16,-4 2 84,4 1 12,-7-2 60,7 3 296,-2-2-140,-5 4-140,5-5-116,-5 5-60,-3 1 16,6-1-28,1 1-40,-6-2-4,2 2-4,5-2-8,-6 4 8,-1-4-12,9 2-36,-10 0 36,10 1 4,-4-1-40,-2 1 44,6-2 0,-4 1 4,1-2 12,3 4-4,0-2 0,-6-1-4,6-1 8,0 3 40,0-1-52,0-1 4,-3-1 40,3 4-36,0-2-8,0-1-4,0 1 4,0-1 0,-7 2-4,7-2 0,0 4-4,0-5 0,0 2-4,0-2-64,0 1 64,0 0-48,0 0-12,0-1 24,0 2 40,0-2 0,0-1 4,0 2 4,0 1 0,0-1 0,0 2-12,7-1 4,-7-2 8,0 4-48,0-4 36,3 4 12,-3-3 0,0 3 4,6-1 0,-6-3-4,3 1 0,-3 1-48,4-1-24,-4 2 8,0 1 60,6-3 4,-2 3 8,-4-4-4,0 3-4,6 1-8,-2-4 8,-4 4 0,6-4-4,-3 5 4,5-3 120,-6 1 100,-2-1-124,9-2-92,-2 4 84,-4-1-28,1-2-12,6 1-36,-3-1 36,-5-3 0,7 3-36,2 0 40,-2-2-40,2 1 96,-6-3-96,9 2-4,-4 3 128,-1-3-64,1-1-24,0 3-48,0-4 12,-3 1-4,8 1 64,-5 0-8,4 1-52,-5-1-4,4-3-8,-2 3-4,5-2 4,-6 4 0,2-6 0,1 2 48,-2-1 0,4 1 36,-1-1-72,1 0 48,-2 0-8,1-2-4,1 5 12,0-5 36,1 0-24,-3 1 16,0 0 8,7 2-84,-5-4 36,2 4 0,2-5 24,1 3-24,3-2-40,-4 2 56,-2-1 56,5-3-12,-2 0-48,-1 5 12,1-2-8,3-2 8,-4-1-60,1 5 48,2-3 12,-2-1 36,2 2 24,2-3-20,-6 0-16,6 1-84,2 2 60,-6-3 0,5 0-68,-4 0 0,5 0 0,1 0 4,-9 0-8,11 2 0,-5-2-8,2 0 8,-1 0-12,-5 2-32,6-2 44,0 0 12,0 1-4,1 2 4,-8-1-4,8-2-8,-2 3-40,1-3 32,-2 0 4,-2 0 0,3 2-4,-1 1 8,-1-3 0,3 1-4,-5 2-4,3-3-4,2 1 4,1-1 4,-9 4 4,6-2 0,5-1 8,-3-1 4,0 2 48,1-2-60,-1 0-8,0 2-40,3-2 48,-3 0 4,-1 2 8,2 1-8,-1-3 0,0 0-4,4 1-4,-3-1-4,-2 0 4,1 0 4,0 2 4,0-2 4,3 0 0,-2 0 40,-2 0-48,1 0-72,0 0 64,0 0-4,5 0-36,-6 0 48,1 0 0,3 0 8,-6 0 0,6 0-4,4 0 0,-6 0 4,1 0 0,-1 0 4,2 0 0,-6 0 48,6 0-60,4 2 0,-7-2-48,3 3 44,-2-3-4,1 1-4,-4-1 4,5 0 0,0 2-52,1-2 48,-5 0 8,4 2 4,1-2 0,-1 0 8,1 0 0,-3 0 52,8 0-60,-9 4 0,3-4-48,4 0 44,-4 3 4,4-3 4,2 1 4,-8-1 0,10 0 0,-6 0-4,2 0 4,0 0 4,-4 0 48,4 0-48,2 0-12,-2 0-48,0 0 36,0 0 0,-5 0 4,5 0 4,3-1 0,-3 1-4,0 0 8,-1-3 4,4 3 0,-3 0 44,-2 0-36,2-1 36,-3 1-48,2-3-80,5 3 72,-2 0 4,-6 0 0,4 0-4,-4 0 4,4 0-4,-3 0 4,1 0 4,0 0 0,2 0 4,-5 0 8,1 0 0,0 0-12,-2 0-72,1 0 64,5 3 4,-2-2-4,-5-1 0,0 3-40,3-2 40,0 2 4,0-1 4,-3 0-4,0 0 4,3 0 0,-2-1 4,-1 3 8,0-4-4,0 5-8,-3-5-72,-1 4 20,7-4 44,-5 1 0,2 2 0,-2-3 0,-3 3 0,5 1 4,0-4-4,1 1 4,-5 0 4,2 4 0,2-2-48,0-2 48,3 1 12,-4 2 0,-1-2-12,-1 2 0,4-1-12,-2 1-36,-6-3 36,10 0 0,-5 3-48,2-1 48,-1 0 4,-5-3 0,10 4 0,-8-2 8,7-1-4,-5-1 4,5 3 8,-6-2 0,6 2 0,-4 0 4,2-3-12,-1 5-40,0-1 36,0-3 0,5 2 4,-6 1-4,1-2 0,-4 0 0,2 0 4,5 1 8,-7-2 4,8 2 0,-7-3 36,7 0-36,-4 4 36,-1-4 0,2 2-40,-1-2-8,3 0-4,-6 3-68,5-3 64,5 0 0,-3 3 0,-4-2-4,1-1 12,2 3 0,-6-2-4,6 2-36,0-3 40,0 4 8,-5-4 4,4 2 36,-4 0-40,5-2 4,0 0-12,0 1-56,-5 3 48,4-4-40,-1 0 48,-1 0 0,-1 0 0,5 0 4,-4 0 4,1 1 0,2-1-8,0 0 8,1 0 4,-5 0 0,1 1 36,3-1-40,-3 0-8,1 0-68,-1 0 64,3 3 0,-6-3-8,6 0 0,-2 0 12,-1 0 0,-1 0 4,1-3 0,0 3 0,5-1 4,-5 1 40,0 0-40,-1-1-4,1 1 4,1 0 4,-8-4-12,10 3-36,-6 1 24,3 0 0,4 0 0,-4 0 8,-7-2 4,10 2 0,-6-2 0,4 2 0,-1 0 0,-1-2 12,1 2 48,1-2-56,3 2-4,-14 0 12,12-3 0,-4 3-8,5 0-4,-3 0-12,1 0-36,-9 0 44,15 0 0,-13-1 0,10 1 4,-8 0 0,7 0-4,-5 0 0,2 0 4,3 0 0,-7 0 12,1 0 0,0 0-4,3 0 0,-3 0 4,-1 0 36,-1 0-48,4 0-72,-2 0 24,-2 0 44,0 0 0,2 0 4,3 0 0,-6 0 0,5-3 4,-4 3-4,2 0-4,2-1 4,-2 1 4,1-3 0,-6 3 0,9 0 0,-10 0 0,9 0-4,-8 0-4,6-3-8,-2 3-96,-2 0 96,0 0-60,3 0-28,-7-2 92,6 2 8,-2-3 0,0 3-4,0 0 0,2-1-8,-2 1 4,-2 0 8,-1 0 0,3 0 4,0 0 4,2 0 52,-2 0-52,-3-3-4,-2 3 0,5-1 4,0-2 4,-2 1-8,-3 2-4,3 0-8,2-2-4,3 0 0,-4 2 0,-2-2 4,3 2 0,-5-2 4,5-1 4,0 3-4,4 0 0,-6-1-4,2 1 8,3-1 0,-4 1 8,0-3 0,5 3 4,-6-3 40,3 1 20,1 2 60,-1 0-48,-2-3-72,4 3-12,-4-4-8,8 1-4,-5 2-48,0-1 60,-2-2 0,0 1 0,2 2 0,-5-5-12,5 5 8,-2 0-8,0-3 4,0 1 4,-3 2 4,1-4 4,-1 3-4,-1 0 4,4-1 0,-5 0 0,5-2 8,-7 4 60,0 0-64,3-3 40,-1 1-48,0-1-4,-1 0-4,-1-1 4,-4 0-8,1 1-84,0-3 84,3 3-60,-3-2 64,-1 0 0,1 1 0,0-2 8,-1 4 8,1-4 0,0 3-8,-6-1 0,5-3 0,-2 5 0,-5-3 0,5 0-4,-4 1 0,5-4 0,-8 6-4,2-3 0,5-2-4,-7 3-48,6-2 56,-6-1-4,0 3-44,9-3-8,-9 0 12,0 0 44,11 3 0,-11-3-64,7-1 60,-5 2-64,-2-1 12,7 1 48,-3 1 0,2-3 12,-2 1 0,1 3 0,-5-2 8,4 0 36,3-3-44,-7 8-12,0-8 12,0 3-8,3-1 8,-3-3-4,2 3-4,-2-2 4,0-1-8,0 3 8,0-2 0,8-1 4,-5 5-4,-3-5 0,0 2 4,0-1 60,0 3-60,6-1 0,-6 0-8,4-2 0,-4 1 4,0 2-8,0-4 0,6 2-36,-6-1 40,3 3-4,-3-3-4,0 0-56,7 1 60,-7 1-48,0-2 56,4 1 0,-4-1 0,0 4-8,0-1-60,0-2 12,0 1 60,0 0 4,0-1 44,0 4 24,0-3-24,0-1 0,0 1-36,0 0 0,0 0 64,-4 0-68,4 0 0,0 1 36,0-3-40,0 2-4,0 1 0,-7-4-8,7 3 0,0 0 4,0 0 4,0-1 0,-3 3 0,3-4 0,-6 3 0,6-4 4,0 3-4,-10 3 0,10-6-12,-3 3 0,-5 1-52,6-4 56,-1 1 8,-4-1 0,3 2 0,-1 1 0,1-3 0,-2 2-12,2-1 0,-3 1 0,7-2 4,-9 2 4,9-3 0,-11 5 0,11 0-4,-9-4 8,9 3-4,-2-1 4,-2 1 0,-3-1 4,-3 0 0,7 1-4,-4 3-4,5-5 4,-5 2 0,-2 1-4,5-1-4,-2 0-4,-1 0 8,-2 1 0,2-1 4,-3-1 8,7 4 0,-4 0 100,-2-4-92,-1 2-4,6 2-8,-5-2 0,6-2-4,-8 6 0,1-3 0,5 0 0,-6 1 0,1-3 4,4 4-4,-4-1 0,5 0-8,-6 0-4,1-1-40,0 1 44,0 0-4,3 0-48,-8-1 52,4 1-4,2-1 4,0 2 4,-1-2 0,-4 1-4,5-2-4,-4 1-36,6 3 40,-6-3 4,-3 2 0,10-3 4,-4 3 0,-7-1-4,8 0 0,-1 1 0,-1-3-4,-1 3 4,3 2 0,-1-6 4,-1 6-4,2-3-4,0 0 0,1 0 0,-8 2 8,7 0 0,-2-2 8,2 4-4,0-6 4,-2 5 4,5-2-4,-1 0-8,-2 1 4,-1 3-4,0-5 0,6 1 4,-5 3 8,3-5 0,-1 5 36,-2-2-36,2-1 0,-3 2-4,10 1-4,-9-3 4,-2 1 0,8 0-8,-4 3 4,1-5 0,0 4 0,2-2-4,-2 2 0,3-2 0,-4-1 0,3 4-8,-3-2 4,7 0 4,-9 1 0,9-3 0,-2 3 0,-5-1 8,3 0-4,0-1-4,-1 2 0,1 0 4,-3-5 0,-2 5 4,5-2-8,-2-1 0,6 0-4,-9 2 4,9 1 0,-10-1 0,10-3 0,-4 4 0,0-2 4,4 2-4,-6-3 4,3 4 0,3-3 0,0 1 4,-6 2 40,6 0 28,0-4-16,0 4-12,0-2 0,0 2-48,0-1-12,0 1-60,-3-3 68,3 2 4,0-3-8,0 4 4,0-1 0,0 1 0,-7-2 0,7 0-8,0 2-36,0-4 36,0 4 0,-2 0 8,2 0 4,0-3 4,0 2-4,-8 1-4,8-1-12,0-2 16,0 3 12,0-3-4,0 3-8,0 0-16,-3-1-32,-3 1 40,6-1-52,0-2-24,-4 0 72,-1 2 8,5 1 0,-11-2 0,11 0-8,-7 2-36,7-5 44,-6 5 0,3-1 4,-3-2 4,2 2 4,-3-2 0,3 0 40,-1 2-40,1 0 0,-3-2 40,5 1-44,-5 0 0,1 1-4,-1-2 4,3-1 0,-1 4 8,-6-2 0,7 0 0,-2-3 48,-3 4-56,-1-2 0,8 2 0,-3-4 0,-5 5 4,1-3-4,0 0-4,1-1-4,-1 4-4,0-4 4,2 3 4,-3-1-4,3-1 4,-2 2 0,-2-1 4,2-3-4,0 4 0,-2 1-12,5-3 12,-3-2 0,-2 5-4,1-3 0,0 1 0,1-2 4,-1 2 0,1 0 4,-1 0-4,0-3-4,-1 4 0,2-1 0,0-3-8,-4 4 0,2-2 4,2 2-4,-1-3 4,0 1-4,1 1 4,3 2 4,-5-5 0,5 2-44,-4 2 40,0-1 0,1-3 4,-1 5 0,4-1 4,-5-2 0,2-1 8,-1 2-8,4 0 0,-4 1 0,-1-2 0,2 1 0,3-1 0,-5 3 4,-5 0 0,6-3 0,1-1 4,-1 4 40,4-2-44,-5 0-4,-5-3 4,6 5-4,1-1 0,0-2-8,-6 3-40,6-1 44,-3-4-4,2 3 0,-6 2 0,9-1 0,-10-2 0,4 1 0,3 1 0,-6 1 4,7-2 0,-9 0 4,9-1-4,-8 2-44,5-2 44,-1 2 4,-4 1 0,5-3 0,-5-1 0,4 4 0,0-3-8,-3 2-4,-4 0 8,11-3 4,-8 4 0,1-3 4,-3 1 0,6 0 0,-7-2 4,7 4 4,-7-2-12,4-1-4,-1-1-80,-1 3 72,1 1-36,-7-1 44,12-2-44,-8-1 36,5 4-60,-2-3 64,-3 2-40,4-2 40,0 3 0,-5-4 0,6 4 8,1-2-4,-1-1 4,-2 1 0,1-1 0,-4 2-4,7-1 4,-7-2 4,8 3 0,-5 1 0,2-1 0,-3-2 4,5 2 52,-2-4-60,1 5-12,1-2 4,-3 0-40,3 0 40,-4 0 8,1-1-4,-1 3-4,8 0 8,-11 0 0,11-3-4,-4 3 4,0 0-4,-3-2 4,6 2 8,-3-3-4,1 3 4,-5 0-4,7 0-4,-4 0 0,2 0-4,2 0 0,-6 0 0,5 0 0,-2 0-4,0 0 8,-3 0 0,3 0-4,-3 0 4,3 0 0,0 0 12,-7 0-4,5 0-4,0 0-4,3 0-12,-7 0 0,3 0-40,-5 3 44,9-1 0,-8 1-4,7-3 4,-4 0-40,1 0 44,-1 3 4,-1-1 0,7 0-68,-4-2 20,-3 0 36,7 2-48,-6-2 52,1 0 4,-1 0-4,8 0 0,-11 0 0,9 0 0,-4 0 4,-1 0 0,5 0 4,-1 0 8,-2 2 0,-2-2 0,3 0 40,-3 0-36,6 0-12,3 2 0,-11-2 0,7 3 4,-4-3 0,5 0 44,-4 1 12,2-1-12,-5 3-36,8-3 0,-12 0 36,15 0-40,-9 1 0,0-1 8,-1 0-8,6 0 0,-2 0 4,-1 0 0,-4 0-8,8 0 4,-2 0 0,-2 0 0,1 0 0,-5 0-8,8 0 0,0 0 4,1 0 0,-8 0 0,3 0 0,2 0 8,-4 0 0,4 0 48,6 0-48,-11 0 0,6 0-12,-1 1 0,2 3-8,-4-4 0,0 0-4,3 0 4,-7 2 0,8-2 8,0 0 0,-8 1 0,1-1 4,6 0 0,-9 0 4,11 3-4,-7-3 4,1 0 0,-1 2-4,1-2-4,1 2 4,-2-2-4,4 0 4,1 1-4,-2-1-4,-3 0 4,-1 0 4,6 2 0,1-2 8,-3 0 36,-3 0-40,6 0 4,-6 0 40,4 0-40,2 0-8,-4 0 44,2 0-44,-1 0 8,2 0 0,-1 0-12,-4 0-4,9 0 4,-4 0 0,-1-2 4,2 2 0,-1 0 8,-6-1-4,7 1 4,1 0-12,-2-2 0,1 2 4,3-2-4,-5 2 0,2 0-4,0 0-4,1 0 8,-1 0 0,2 0 0,-2 0 4,-2 0 4,2 0 0,0 0 0,2 0 40,-3 0-40,1 0 0,-2 0 4,5 0 0,-7 0-4,3 0-4,0 0 4,1 0 4,-1 0 72,0 2 16,-1-2-92,2 0-4,0 0-4,1 0 4,-1 0 0,0 0-4,2 2 0,-3-2 8,0 0-4,1 0 0,5 0 8,-6 0 36,1 0-40,-1 1-8,8-1 0,-9 0 4,1 0 0,4 0 0,-8 0 8,5 2-12,0-2 0,5 0-8,-7 0 0,-5 0-4,11 0 0,-5 3 0,-1-2 8,2-1-4,-2 0 0,-4 3-40,8-3 44,-3 0 4,-6 1 0,7-1 0,-2 0 4,-1 3-4,-1-3 4,-4 0 0,8 0-4,-4 1-8,-3 2-4,1-3 4,4 3 0,0-3 0,-5 1 8,6-1-4,-6 1-8,6-1 12,-6 4 4,5-4 8,-5 3 0,1-3 0,4 2-4,-1-2 4,-5 0-4,4 2-8,0 0-4,-3-2 4,3 2 0,-3-2-8,2 2 4,2-2-4,-4 3 4,6-3 4,-3 0 0,-1 0 0,-1 0 0,4 0-4,-2 0-8,0 4 12,4-4-4,-8 0-4,7 1 4,0-1-4,1 1 0,2-1-8,-2 0 12,-2 3 0,5-3 4,-3 3 4,-2-3 0,9 1 12,-5-1-4,-2 3-4,2-3 52,-1 0-56,-1 0 4,6 0 4,-3 0 36,-3 0-40,-2 0-8,1 0 4,7 0 0,-6 0-4,5 0 0,-7 0-8,2 0-40,3 1 36,-5-1-48,2 0 52,6 0 8,-6 0-4,5 0 0,-6 3 4,0-2 0,4-1 4,-5 0 0,2 3 8,7-3 0,-9 0 0,0 2-8,2-2 0,0 0-4,0 0-4,-2 0 4,2 0 4,3 2-4,-5-2 0,5 0 0,-4 0 4,1 0 0,-1 0 4,-1 0 0,6 0 0,-6 0 0,5 0 4,-3 0 36,-2 0-36,8 0-4,-4 0 4,-3 0 0,4 0-8,-3 0 8,2 0-4,-4 0 4,9 0-4,-5 0 0,-2 0-4,-1 0 0,3 0 0,0-2-4,-3 2 4,7 0 0,-6 0 8,3-2-4,-4 2-4,0 0 0,6 0 0,1-3 4,-13 3-8,13 0 0,-7 0-8,4 0-4,-3 0 8,-2 0 0,1 0-4,4 0 8,0 0 0,-5 0 0,2 0-4,5 0 4,-3-1 0,-3 1-4,1-3 0,6 3 4,-6 0 0,5 0 0,-7 0 0,5-1 4,-3 1 4,6 0 0,-4-3-4,-3 3-4,3 0 0,1 0 4,-3 0-4,5 0 4,-5-1-4,2 1 4,-2 0 4,5-3-4,-3 3 0,1 0 0,-4-3 4,4 3-8,3 0 0,-7-1 0,3 1-4,3 0 4,-1-1 4,-6 1-4,11 0-4,-10-4 0,7 4 0,-6 0 0,5 0 0,-2 0 4,2 0 4,-2 0 0,-4 0 0,7 0 0,-3 0 0,-5 0-4,11 0 4,-6 0 4,-4 0 0,4-3 0,2 3 44,-3 0-48,-2 0 0,0 0-4,5-2 8,-3 2 4,1 0-4,-3-2-4,2 2 4,-3 0-8,7-2 0,-6 2-4,2-2-4,-3 2 0,3 0 4,1 0 0,-4-2 0,8 2 4,-9 0 0,5-3 0,-4 3 0,6 0-4,-2 0 0,-1-4 0,-2 4 0,3 0 4,-5-1 0,7 1 0,-1 0-4,-6 0-4,2-1 8,-1 1 0,7 0-4,-6-3 0,5 3 4,-7 0 0,5-3 0,-3 2-4,6 1 0,-4 0 4,-3 0 0,3-3 0,1 3 0,-4-1 0,8 1 4,-9 0-4,5 0 0,3 0 0,-3-3 0,-5 3 0,5 0 0,-1-1 0,4 1 4,-6-3 0,1 3-4,-1 0 0,5 0 0,-1 0 4,-6 0-4,5-2 8,-1 2-8,-2 0 0,5 0-8,-1 0 8,-6-1 8,7 1-4,-2 0-4,-3 0 8,5 0-4,-3 0 4,0 0 0,-2 0-4,3-2 0,-5 2 4,9 0 0,-5 0-4,-2-2 0,-2 2 0,9 0-4,-9 0-4,8 0 0,-3 0 0,-5-3 0,9 3 4,-5 0 0,-2 0 0,-1 0 0,6 0 0,-6-1 0,8 1 4,-7 0-4,1-2 0,5 2 0,-4 0 4,-2-4-4,-1 4-4,6-1 0,-5 1 4,6 0-4,-8 0 0,6 0 0,-5 0-4,6 0 4,-3 0 0,-2 0 0,6 0 0,-1 0 0,-6 0 0,5 0 4,1 0 0,-3-1 4,-3 1-4,10 0 4,-10 0 0,10 0-4,-9 0 4,9 0-4,-10 0 0,10-3 4,-7 3 0,1 0 4,3 0-4,-4 0 0,5-1 0,-6 1-4,8 0 0,-9 0-4,9 0 0,-3 0-4,-4 0 0,3 0 0,-1 0 8,5 0 0,-8 0 0,8 0 0,-6 0 0,3 0 4,-3 0 0,3-3 4,-4 1 4,3 2 48,-2 0-52,6 0 0,-4-2 0,-1 2 4,5-2 0,-11 2 36,11-2-44,0 0 0,-6 2 4,6 0-4,-7-3 0,4 3-4,3 0-4,-6 0 0,2 0-4,4 0 0,-5 0-40,-1 0 48,6 0 0,-5 0 4,5 0 8,-10 0-12,10 0 0,-3 0-12,-4 0 8,7 0 4,-6-3 4,6 3-4,-7 0-4,3 0 0,-1 0 4,1 0 0,4 0 0,-6 0-4,3 0 4,-5 0 8,8 0 0,-3 0 4,-3-2-12,6 2 4,-3 0 8,-3 0 0,6-3 32,-11 3-44,11 0-12,-6 0 8,-1 0 4,7 0 0,-3 0-12,-3-1 4,3 1 4,-5 0 0,6 0-8,-5 0 0,4 0 4,-3 0 4,6 0 4,-9-1-4,9 1-4,-8 0 0,8 0 8,-7 0 8,5 0-8,-5 0-4,4 0 4,-3 0 0,2 0 0,-3 0 0,3 0-4,-1-3 4,1 3-4,-2 0 0,3 0 4,-1 0 4,-3 0-4,5 0-4,-5 0-8,3 0 4,-1 0 0,-5 0 0,10 0-4,-11 0 8,11 0 0,-9 0 4,6 0 0,-7 0 0,6 0 4,-2 0-4,-4 0-4,7 0 0,-5 0-4,6 0-4,-5 0-36,-2 0 40,6 0-44,-1 0-8,-6 0 48,3 0-36,5 0 48,-5 0-8,-2 0 8,9 0 0,-11 0 0,11 0 0,-9 0 0,9 0 12,-9 0-8,9 0 4,-8 0-4,2 0-4,3 0-8,-4 0-4,5 0-36,-5 0 36,3 0-48,-2 0 48,2 0-72,-1 3-4,-6-3 76,11 0-36,-3 1 48,-1-1 0,-2 0 0,3 1-4,3-1 4,-6 0 0,2 0 4,4 0-4,-6 3 4,3-3-4,3 2 48,-7-2-40,7 0 4,0 0-4,-4 0 0,-3 0-4,7 0 12,0 0-8,-9 0 4,9 0-12,-2 0-8,-2 0-44,-3 0 48,3 0 0,-1 0-4,1 0-40,-3 0-24,-3 0 24,10 0 0,-9 3 44,6-3-44,-4 0-12,1 0 52,-1 0 0,3 0 8,-2 0 12,3 0-4,-3 0-4,-4 0-4,10 0-12,-10 0 4,7 0 8,-3 0 12,-3 0-8,9 0-4,-8 0-12,-2 0-100,4 0 52,-3 0 0,9 0-24,-11 0 28,7 0 56,-1 0 8,5 0 68,-11 0-28,11 0-48,-2 0 8,-1 0 0,-5 0-4,6 0-4,-5 0 4,3 3 8,-1-3 36,5 0-36,-4 0-4,-3 0-4,3 0-4,-2 0 0,3 2-4,-3-2 4,3 0 12,-1 2 36,-2-2 28,2 0-68,-2 0 4,2 0 0,-2 2 48,3-2-52,-3 0 0,6 0-4,-11 0 4,11 2 40,-3-2-36,-3 0 36,-1 0-36,1 0-12,2 0-4,-3 0-8,5 0-60,-5 0 68,4 0 4,-3 0 8,6 0 0,0 0-8,-11 2-4,11-2-4,-2 3 4,-5-3-4,3 0-4,2 1 0,-5-1 4,4 0 4,-5 0-4,6 3-4,-5-3-36,-2 0 40,9 1 0,-10-1-4,0 0 0,10 1 8,-10 3 0,7-4 4,1 2 0,-6-2 0,5 0 4,-3 1-4,2-1 12,-2 0 0,2 0 0,-2 3 0,-5-3-12,11 2 0,-9-2 4,9 2 0,-6-2 4,6 0-4,-11 1-4,6-1 0,1 2 0,-3-2-4,5 0-4,-5 4-52,-3-4 52,7 3-8,-4-3-44,5 1 60,-2-1 4,-3 3 4,3-3-4,-2 0 4,3 0 44,3 0-40,-7 0-4,7 0 0,-2 0 4,2 1 0,-7-1 0,7 0 0,0 3-8,-2-3 4,-6 0-4,8 0 0,0 0-4,-9 0 0,9 0 0,0 0 0,-7 0 0,7 0 0,-7 0 4,5 0-4,-6 0-8,5 0 0,-3 0-4,3 0 4,-3 0 4,6 3-4,-11-3 8,11 0 4,-4 0 4,-1 0 52,5 0-52,-11 0 0,11 0 52,-5 0-52,5 0 0,-8 0-4,6 0 44,-5 0 0,3 0 12,-1 0-56,5 0 4,-11 0-4,11 0 0,-10 0-4,10 0-8,-9 0-4,9 0 12,-3 0 0,-1-3 8,4 3 4,-5 0 0,-1 0-8,6 0-4,-5-3 8,1 3 4,4 0 36,-6 0-48,6 0-8,-3 0-52,-4 0 8,7-1 48,-2 1 4,-6 0 8,8 0 4,-9 0-4,9 0-8,-3 0 4,-1 0-8,-2 0 0,3 0-4,-5 1-40,5-1 40,-3 3 8,3-3 0,-3 3 12,6-3 0,-3 0-8,-5 0-4,8 1 4,-2-1 0,-5 0 0,7 0-4,-7 0-12,7 0 8,-6 0 4,3 0 12,3 0 52,-8 0-60,6 0 8,-5 0-8,7 0-4,-2 0 0,-5 0-4,3 0-8,-3 0-64,3 0 72,-1 0 4,1 0 0,2 1-4,-5-1 0,4 0 4,-4 0-12,-3 4-36,6-4 48,-1 0-60,1 0 52,-2 0 8,2 0 12,-3 0 48,7 0-48,-9 0 44,9 3-56,-7-3 0,7 0-12,-5 0-72,0 0 84,0 0 12,5 0 36,-4 2-36,4-2 36,0 0-48,-7 0-40,7 0 36,0 0-4,-3 2 4,3 0 4,-6-2 0,6 0 4,0 2-4,-3 0-8,-5-2 4,8 3-8,-9-3 0,9 4 8,-6-3 0,-1 0 0,4-1-44,-4 3 0,4-3 48,-4 0 48,5 0 0,-5 0 0,5 0-48,-6 0-48,-2 0-60,10 0 40,-4 0 68,2 0 60,2 0 36,-7 0-84,7 0-12,-2 0-84,-6 0 12,8 0 32,-3 0 40,3 0 8,-6 3 0,6-2-8,-3-1-12,3 3-76,-7-2 84,7 2-44,-9-2 44,9 2-44,-5-1 36,0 0 0,5-2 8,0 0-4,-4 1-40,4-1 40,-3 2 4,3-2 0,0 0 4,0 0 4,0 0 4,0 0-8,0 0-8,0 0-64,0 0 20,0 0-20,0 0-24,0 0 0,0 0-40,0 0 4,0 0-4,0 0-20,0 0-16,0 0-24,0 0-24,0 0-60,0 0-88,0 0-72,0 0-140,0 0-48,0 0-204,0 0-233,0 0-435,0 0-584,0 0-1204,0 0-2281,0 0 1913</inkml:trace>
  <inkml:trace contextRef="#ctx0" brushRef="#br1">10221 14655 2872,'0'0'1056,"0"0"3741,0 0-3025,0 0-700,0 0-328,0 0-4,0 0 100,0 0-16,0 0-92,2 0-68,-2 0-71,8 0-93,-8 0-128,3 1-52,4-1 64,-3 3 24,-2-3 20,5 2-72,-5-2 0,6 0-72,-5 0-28,3 6-24,4-5-16,-6 2 4,2-2-12,3 2-48,-2-1-40,-1 0 0,-3 0-32,8-2 20,-1 2-24,-1 0 0,2 1 16,1-2 68,-2 0 64,1-1-16,-2 0 4,7 3-28,-6-3-84,2 3-24,1-3 4,-2 0-4,-2 0-72,8 1-4,-8-1-4,-2 0 0,2 0 4,1 0-4,0 0 0,0 0-4,1 0-4,-6 1-4,1-1-40,4 0 36,0 0 8,-3 0 4,2 0 0,-5 3 12,2-3 60,5 0-60,-6 0 36,-5 0 24,11 3-12,-1-3 12,-4 0-24,-3 0-36,4 1 36,2-1-44,-6 0-4,7 2 8,-6-2 0,6 0 4,-1 2 0,-9-2 40,10 0-44,-3 0 0,-5 2 0,5 1 0,4-3 4,-5 0 48,3 0-12,-2 0 36,3 0-84,0 0-4,-1 0 4,0 0 8,1 0 0,4 0-8,-5 0-8,1 0 4,3 0 4,-3 0 0,3 0 72,-3 0 12,0 0-72,0 0-4,-1 1 40,0-1-40,-1 0-4,-1 3 0,2-3-4,0 0 0,2 1 4,5-1 4,-6 0 0,-3 0 40,8 0-36,-4 0 0,-2 0 72,4 0-12,-2 0-20,1 0-44,-3 0 52,1 0-48,1 0-4,-2 0-4,0 0 8,4 0-4,-2 0 52,-2 0-12,2 0-44,-2 0 0,0 0 0,2 0-4,-2 3 0,1-3 0,-7 0 0,7 3 0,0-3 0,-1 0 4,-3 0-4,2 0-4,1 0 0,1 0 4,0 0 4,-1 0 4,2 0 76,2 2 36,-4-2-36,11 0 0,-10 0-24,6 3 24,-3-3 72,0 0 160,3 2-112,4-2-96,-7 2-60,0-1-36,7-1 60,-2 3-24,-3-3 0,3 0-44,-1 2-4,2 0 4,-2-2 8,-1 2-4,-2 0 4,2-1 0,0-1 0,-1 5 0,0-4 0,1 2 36,1-2-48,-8 3-12,7-4 0,-3 3-48,2-3 60,0 3-4,-3-3 8,-3 4-4,1-4 0,6 1 0,-9 2-4,3-3-4,6 0 4,-5 1-4,-2-1 4,4 0 4,-3 2-4,4-2-4,-14 0-26570,9 3 53152,1-3-26578,6 1 4,-7-1-8,4 2 8,1-2 0,-4 2 0,-1-2 0,0 3 4,6-3 0,-6 0 0,-2 0-4,-5 1 4,5-1-4,-7 0-120,0 0-228,0 0-172,0 0-200,0 0-64,-7-1-88,-2-2-496,7 3-960,-9-2-2397,0 0-2743,2 2 143</inkml:trace>
  <inkml:trace contextRef="#ctx0" brushRef="#br1">6349 15008 3556,'0'0'8085,"0"0"-5825,0 0-1232,0 0-652,0 0-188,0 0 164,0 0 229,0 0 155,0 0 36,0 0-156,0 0-212,-6-5-144,6 5-52,0 0-60,-4-1 0,-3 1 8,7-3 16,-4 2 0,2-2-24,-5 1-28,5 0 16,-9 1-16,4 1 16,5-3-4,-5 1-72,7 2-21130,-9-3 42204,-1 3-21130,6-2 8,-6-2 0,8 4 0,-5 0 36,3-3 0,-2 3 0,-4-1-40,10 1 4,-10 0 0,7-3 0,-5 3 40,3-3-44,-1 2-4,2 1 4,-2 0 0,-4-3 4,6 2 0,-3 1 0,-2-1-4,-1-3 0,7 4-4,-4-1-4,1-1 0,-3 0-4,-2 2 0,5-2-4,-4 2 0,1-2-4,-1 2-36,3 0 44,-2 0-8,-2 0 4,5 0 0,-3 0-4,-1 0 8,0 2 4,3-2 0,-2 2 4,-1-2 8,-1 0 36,-5 0 0,6 0 0,5 0 0,-6 0 12,2 0-12,-8 0-36,8 0 4,-1 0 44,-3 0 0,0 2-52,-4-2-4,8 2 0,-11-2 0,7 1-4,4-1 4,-4 0 0,-3 4 0,-1-4 0,1 0-4,2 0 4,-2 0-4,7 0 4,-8 0 8,1 0 36,5 1-48,-1-1 0,-2 0 0,-2 0-8,7 0 8,-2 1 4,0-1 0,-6 3 0,3-3 4,5 0-4,-1 1-4,1 2 4,-5 0-4,1-2-4,4 2 4,-1-3 0,-1 4-4,2-2 0,0 1 4,-2 2 8,-2-2 4,4 2 60,2-1-60,-3-3-12,0 6 4,1-3-4,1 1 0,-1 0 0,0-1-4,0 0 0,1 3-4,-1-5-4,6 5-36,-3 1 48,-9-3 0,12 0 8,-3 2 0,-3 1 0,-2 0 4,9 1 52,-5-3-52,-2 4-4,-2-3 40,7 4-40,-5-3 4,6 0-4,-7 0-4,3-1 4,3 1-4,-1 3 0,1-1 0,-2 1-4,3-1-8,-4 0 8,4 1 68,0-1 52,-4 0-8,7-1-16,-4 2-84,-1-1 84,5 0-48,-4 1 12,4 0-48,-6 2 0,2-1 64,-3 0-4,7 0-60,-3-1 60,-3 5-68,3-5 0,-3 2-4,3-1 0,-2-1 0,0 5-8,1 0 8,-3-2-4,4 2 0,-3-3 0,3 4 4,-5-3-4,6 3 0,-5-3 4,7 2 0,-2 0-4,-5-3 4,7 3 48,-4-2-40,1 2 40,-5-2 0,8 1-40,-2 2 40,2-1-40,-7-1-4,7 1 8,0 1 28,-2-2-36,2 2-4,0 0 0,0 0 4,-7-3 4,7 3 4,0 1-8,0-3 0,-3 1-4,3 0 0,0 1 0,0-1 4,-7 2-4,7-1 4,0-1 4,0 2 0,0 1-4,0-3 60,-3 3-4,3 0-60,-7-4-12,7 2-36,0 2 40,0-3-44,0-1 52,-4 3-4,-1-1 4,5 1 0,0-2-4,-4 1 0,-2 0 0,2 1-4,4 1 8,0-1 0,0-2 0,-3 2 4,3 1 8,-6-2 40,6 2-48,0-1 8,0 1-4,-3-2 0,3 0-4,0 1 0,0 0 0,0-1 8,0 1-12,0-2 0,0 3-4,0-4 4,0 4-8,0-3 0,0 1 4,0-2 0,0 1 0,3 4-4,-3-4 4,0-1 4,0 1 0,0 3 12,0-2-4,0 1-8,0-4 0,0 6-4,0-3 4,0-1 4,0 0 0,0 0 4,0-1 4,0 1 0,6-3 48,-6 0 0,0 2 36,0-3 0,0 2-92,3-2-4,-3 1 0,0 0-4,0 2 0,0-3-4,0 2 4,0-2 0,0 0 0,0 2 4,0-2 0,0 1 0,0 0 8,0 0-4,0-1 0,4 3 44,2-4-44,-2 1 0,-4 3 8,0-3-8,5 1 4,-1-1 40,-4-1-44,7-1 0,-4 4 0,-3-2 0,7-2 4,-7 1 44,3 2-4,4-2-36,-5 0 48,5 1 0,-5 0 0,6 1-12,-1-1-36,0-1-8,-5-1 104,7 1-36,-1-1 36,1-2-24,1 2 64,-1 1-64,-1-1-36,1 0 0,0-1 12,2-3-12,4 4 0,-1 0-36,-1-2 36,-3 0-36,-1 0 0,8-2-12,-5 1-8,3 0 4,-6 2-4,8-4 4,-5 2 4,1-1 0,7-1 0,-3 2 4,-5-3 8,3 2 36,2 1 48,-1-2-12,4 1-24,-3 0 0,-1-2-12,-3 3-40,7-2 64,-7-1-72,7 2 8,-3-2 4,1 0 0,-1 3-4,-1-3 4,4 0 0,-7 0 48,6 0 4,0 1 8,1-5-72,-3 5-12,2-1-32,1-3 44,-2 5 0,6-5 8,-4 2-4,2-2 4,4-1 76,-3 3 24,0-1-12,2-2-36,6 1-48,-5 2 0,-6-2 48,9 2-12,-7 0-44,4-3 4,0 5 40,-7-4-44,4 3-4,6-1-84,-8-1 76,0 2-40,6-2 40,-4 0-4,6 2 4,-5-2 4,-2 0 0,7 1 0,1-3-4,-1 0-4,0 1 8,4-1 4,-3 0 44,2 0-32,1 0-12,0 0 0,-5 0-12,5 0-36,-2 0 40,0 0-4,-1 1 0,3-1-36,-5 3 44,5 0-4,-4-2-52,3 2 52,-1 1 0,0-2-4,-1 0 8,3 0 4,-4 0-120,4-1 112,-4 3-4,4-3 8,2 0 4,-2-1 4,0 3 4,0-3 0,2 1 52,-2 2-52,-1-3 40,1 1-40,2-1-8,-2 3-36,-3 0-24,6-2 48,-8 1 0,5 0 4,-4-2-52,4 1 48,3 2-64,-4-1 64,1-2 4,0 3 8,3-3 4,0 1 56,0-1-60,-3 0-96,2 0 88,5 0 0,-7 0 4,5 0 4,1 0 4,0 0 0,-6 0 4,3 2 64,3-2-60,3 2 52,-6-2-64,-1 2-68,9 0 60,-5-2-40,-1 3 48,2-3 0,-4 1 8,6-1 4,-3 0 0,3 0 36,-2 0-32,-2 0 52,-1 0-68,8 0-136,-10 3 124,9-3 8,-5 1 4,-1-1 8,2 0 40,-5 3-40,9-3 4,-6 0 40,1 1-8,-3-1-44,3 0-148,4 0 76,-7 0 12,-1 0 60,7 0-8,-2 0 8,-1 0 4,1 0 8,-5 0 60,7 0-24,-2 0-48,-8 0-40,8 0-20,2 1 60,-10-1 0,7 0 48,0 0 0,1 0-36,-5 0 0,1 0 40,1 4-40,5-4 48,-7 0-60,2 0-64,-2 0-12,1 0 68,3-4-40,-6 4 48,9 0 8,-6-1 0,-1 1 0,2-1 40,-2 1 4,5 0-4,-7-3-48,9 3-56,-7-1 40,-2-2-32,-1 2 48,0-2 0,9 1 4,-9 2 0,5-2 8,-6 0 0,6 2-4,-8-2 44,4 1-8,2 1-44,1-3-100,-6 1 4,1-1 12,6 2 72,-5-3 4,1 3 8,-1-5 0,-3 5-4,4-3 4,3 0 4,-3 3 0,-1-4 4,1 1 64,3 0-72,-10 0-84,9 0 80,-2 1 4,-4-1 48,4 0-40,-3 2-4,2-1 0,-2-2 4,3 3 0,-4-2 52,4-1-48,-4 1 36,3 3-40,-3-4-8,8 2-40,-8-1 28,0 0 8,0-2-4,4 2 4,0-2 4,-4 1 8,-1 0 40,3 2 4,2-1-48,-5 0 4,-1 0 52,-1-1-48,-1 3 0,1-4-12,-2 2-56,-2 0 48,5 0-40,-8 2 36,-2-3 4,8 1 4,-5-2 4,-4 4-4,3-2-8,-1-1 8,0 2 0,-1-2 4,-1 2 0,4-2 0,-5 1 8,-4 3 0,9-5 0,-11 5 4,8-3 40,-1 1-48,-6-1 4,-1 3 4,8-2 0,-7 1 36,-1 1-48,-3-1-8,11 0 0,-7-1 0,-1-1-4,5 3 4,-2-5 8,-1 5-8,4-3 4,0-1 4,1 5 0,-1-5 12,5 1 36,-3 2-36,-1-3 60,4 1-60,-5 3 48,5-3-52,-4 0-4,4 1 4,-5-1-4,5 1 0,-3-1 4,-1 0-4,4-2-4,-5 1-8,12 0 4,-6-2-44,-5 1 36,3-2-72,0 3 76,4-5-4,-3 3 4,-2-3 4,9 5 0,-10-3 0,-1 0 4,7 0 0,-4 1 4,0 0-4,2-1 0,-5 0 12,4-2-12,5 0-8,-8 4-52,3-5 48,-2 2-48,6 0 44,-6-2 12,3 4 4,5-3 0,-10 0-4,0-1-80,4 2 72,-3 3-36,2-5 48,0 2 0,-2 1 4,-1-1 0,3 4 0,-3-6 0,-1 2 0,-4 1 0,6-1 4,-3-2-4,1 2-4,1 0 0,-5-2 0,4 1-12,-1-3 0,3 6 0,-2-6 0,-4 2 12,5 0 0,-4 0 0,2-2-12,2 0-48,-3 2 12,-4-2 48,8 0-8,-1 2-52,-7 0 52,8-4-4,-8 6 12,6-3 0,-3 0 8,-2-1 0,1 1 0,5 1 4,-7-1-8,4-1 8,-4-1-4,4 1-8,-2-1-8,-2 2 8,0-2 0,6 2-4,-6-3-4,0 2 4,-1 0-4,1-1-4,0 2-36,2-3 36,-5 3-48,1 1 48,2-1-48,-6-1 52,7 1 0,-3 0-4,2-1-36,2 1-24,-5 0 60,1 0 0,-5-1 0,9 1 0,-6 1 4,0-3 0,1 4-4,4-1 8,-7 0 4,3-4 0,5 5 8,-9-1 0,2-1-8,6 3 4,-10-1 4,6-1 40,-3 1-40,-3-1-8,8 1 0,-6-1-4,5 2-4,-7-3 4,3 1-4,3 1 0,-3-1-4,5 0 8,-8 1-8,2-3 0,2 4-48,3-4 0,-5 1 56,5 2 4,-4-2 0,-3 3 0,7-5 0,-4 5-4,4-4-4,-7 3 0,2-2-40,-2 1-12,7 1 52,-7-1 0,4-2-4,-4 5 8,0-4 4,0 2 8,5-1 4,-5 2 0,0-1 36,0-1-44,0 1 0,0 0 0,0 0 4,0-2-8,0 2 0,0-1-4,0 0-4,0 1 4,0-1 4,0 1-8,0-3 8,0 1 0,0 1 0,0 2-4,0-4-4,0 4 0,0-2 4,0 0-8,0 1 0,-5 1-40,5-1 52,0 4 0,-4-4 0,4 2 0,-7-1 12,7 0-4,-2 1 0,2-1 4,0 1-4,-7-2 40,7 1-48,-3 1 0,3 0 4,0 1-4,-7-3 8,7 3 52,0-1-12,-10 0-36,10-3 48,-2 6-48,-5-3 0,7-1 48,-6 2-48,6 2 0,-8-3-8,5 2 0,-3-2-4,3 4 0,-4-3 0,5-1-4,-6 2 4,8 1 0,-3 1 0,-3-3 4,6 2-4,-4-2-4,-2 1-4,6-1-4,-4 2 4,2-2-4,2 2-36,-8 0 40,5-1 4,-3 1-8,3 0 8,3 1 4,-6-3 0,2 3-4,4 3 0,-6-4 0,6 2 0,-5-1-8,0 2 8,5-2 0,0 0 0,-4 0 4,-3 3-4,7-5 4,0 2-8,-2-1 0,-5 5 4,7-5-4,-3 1-40,0 3 40,-4-3-4,3-2-48,-1 5 52,1-3-40,-3 1 44,7 0-8,-10-1-4,7 2 4,-3-3 8,-4 1-4,8 1 0,-2 1 4,-3-3 0,-3 2 4,7-4 0,-4 5-4,5-1 4,-6-2 0,-1 0 0,9 1-4,-9 0 0,2-2-4,-1 3-4,6-1-36,-8 0 40,4 0-4,-5-2-36,9 1 40,-5 1-4,-2 3 0,5-4 4,1 1-4,-7 1 4,1-1-4,2-1 0,3 0-36,-1-1 36,-6 2-60,7 2 24,-2-3 36,-3 1 8,9 0 0,-7 2 4,0-3 0,3 4 0,-1-3 0,1 1-4,-2 2 4,-5-4 0,11 3-4,-2 1 0,-5-2 0,4 2 4,-3-2-4,6 3 8,-7-2-4,1 1 4,6-2 4,-4 2-4,-3-2 0,7 3 0,-3-3 0,3 3-4,-6-2-4,6-1 0,0 3 0,-3-3 0,-5 2 0,8 1-4,0-1-4,-2-2-36,-5 1 40,7 2 0,-9-2 0,9 0-4,-4 0 4,1 1 0,-4-3 0,4 3 0,-4 1 4,5-4 4,-5 4 0,5-5 0,-5 5 8,7-3 0,-11-1 4,11 4-4,-3-3 0,-3 2-4,6-2 4,-4-1-4,2 4 0,2-2 0,-11 0-4,11 1 0,-6-3 0,3 3 0,3 0 0,-7-2 0,7-1 4,-4 4 4,4-1 4,-5 1 0,5-3 36,0 0-44,0 3 4,-4-3 0,4 3 4,-6-2-4,6 0 0,0 0-4,0 0-4,-4-1-4,-3 2-8,7-1 0,-2-2 0,-1 4-48,3-2 52,0-1 4,-7 2 4,3-3 4,4 4 4,-6-3 0,6 1 4,-4 2-4,4 0 4,0-4 36,-5 2-44,5 1-4,0-2-4,-4 2-4,4-3 4,-7 3-8,7 0 0,0-2 4,-10-1-40,10 1 44,-3 2-4,-4-3 4,7 1 4,-9 2-4,9-3 4,-2 2-8,-2-2 0,-3 2 0,3-3 0,-2 5 4,3-1 0,-4-3 0,7 4-4,-9-5 8,5 5 4,-2-3 44,3 0-40,-4 1 40,1 0-44,-2 1 8,-1-2-4,6 1 0,-3 1-4,-4-2 8,10 2-4,-10-1 40,6-2-40,-1 3-4,-2-2-4,1 2 8,2-4 0,-6 5-4,4 0 0,2-3 0,-1 1 0,-6 0 4,7 0-4,-2 0-4,0 2 4,0-2-4,-5 0 4,7 2-4,-5-2-4,3 2-4,-5-3-4,8 3 4,-6 0 4,3-1 0,-1 1 0,-3 0 0,0-2 0,4 2 0,-3 0-4,-2-2 4,2 2-4,-4 0-4,2-3 0,2 3 0,0 0 0,-6-1-48,4 1 52,1-3 0,-7 3 4,8-1 0,-5 1-4,2-3-40,-5 2 48,7 1-4,-3 0-44,-4-3 44,11 3 4,-14-2 4,11 2-4,-7 0 4,5-4 4,-4 4 0,4-2 0,-5 2 0,3-2-4,-2 1 44,1-1-36,1 2 0,-3-4-12,6 3-4,-6 0 0,-1-2-8,4-1 0,-3 4 0,-1-3-36,-3 2 0,5-1 0,-5 0 36,7 0 0,-7-1 4,8 3-4,-5-3 0,1 1 0,-3 0 0,3 2 0,-5-2 12,5 0 4,0 2 4,-3 0 0,5-2 0,-5-1-4,6 3 0,-3 0 4,-1 0 4,1-1 36,3 1 0,-3 0-48,-4-3-12,7 2 4,0 1 4,-3-5-8,2 5 4,2-2-4,-4 1 0,2-2 4,-2 1 0,6-1 4,-6 3 0,7 0 4,-9-2 0,9-1-4,-1 2 0,-3 1 4,1-3-4,-5 3 0,8-1 0,-1 1-4,-7-3 8,8 3 0,-8-3 0,8 2 0,-12 1 0,9 0 0,-1 0 4,-4 0 44,5 0-44,-8 0 0,7 0 0,-4 0-4,-3 0-8,4 0-4,-1 0 0,-1 0 0,3 0 0,-3 0 4,5 0 0,-3 0 0,-5 0 4,5 0-4,1 1 4,-5-1 0,3 3 4,1-3 4,-4 0 8,2 0-4,3 3 0,-3-3-4,-2 1 4,3-1 0,-1 0 40,1 0-36,-3 0 36,4 0-40,-3 0 40,2 0-48,-3 0-56,8 0 48,-9-1 4,9-2 4,-4 3-4,-1-4 0,2 4-4,-5-3 0,11 3 0,-8-1 4,1 1 0,1-1-4,0 1 0,1 0 4,1-4 0,-3 4 4,6 0 8,-8 0 0,4-1 0,1 1-4,3 0 0,-6 0 0,3 0 8,0 0 0,-3 0 36,5-2-44,-2 2 0,1 0 4,-5-2 4,4 2-8,-3 0-4,6-2-4,-6 2 0,0-2-4,6 2-40,-10 0 48,11 0-4,-8 0 0,1 0 4,6 0 0,-9 0-4,2 0 0,1 0 0,3 0 4,-3 0 4,-1 0 8,-2 0 48,3 2 24,-8 0-36,11-2-48,-7 0 8,5 0 64,-8 2-72,10-2 8,-4 0 40,-1 0 12,1 0-48,1 0 0,-4 0-12,4 0-4,-3-2 0,2 2 4,-3-2 8,4 0 4,-4 2 0,3 0 48,1-2-56,1 2 4,-5 0-8,0-2 0,7 2-4,-7-3 4,11 3 4,-10 0-4,3-1 0,-1 1-4,4 0 4,-3 0 0,3 0 12,-7-3-4,7 3 40,-4 0-36,7 0 36,-5 0-36,-2 0 4,7 0-16,-9 0-12,12 0 4,-13 0-4,5 0 0,-5 0 4,11 0-4,-8 0 0,1 0 8,-4 3-8,10-2 4,-6-1 4,0 0 4,6 3 0,-10-3 0,8 0 0,-2 2 0,-2-2 4,5 0 0,-4 2 0,-3-2 4,7 0-4,-5 0-4,-4 0 8,7 0 40,0 0-36,-3 0 0,-5 0-8,9 0 4,-2 0-8,-2 0-48,-4 0 44,5 0-8,-3 0 8,0 0 0,5 0 0,-8 0 0,9 0 0,-4 0 0,-1 0-4,-2 2 0,3-2 4,-4 2 4,4-2 0,-5 0 8,5 0 4,-3 0-4,3 0 4,-4 0 36,1 0-36,-1 0 0,0 0 0,2 0 0,1 2 36,-2-2-40,2 0-8,-3 0-4,-2 2-4,2-2-40,1 0 44,6 0 0,-7 0 4,0 0 0,0 0 0,5 0-4,-5 0 0,4 0 0,-1 0 4,-1 0 8,1 0 52,-3 0-48,4 0 0,-5-2 48,3 2-48,1 0 36,-6-2 0,4 2-40,-1 0 4,4-2 0,-1 0-8,-1 2-4,1 0-12,-2-2 12,-2 2 0,1 0 8,2 0-8,-2 0 4,1 0 4,1 0 4,-1 0 0,0 0 0,0 0-8,-1 0-4,0 0 4,1 0 0,3 2-4,-1-2 4,-2 0 0,5 0 0,-5 0 4,5 0 0,-2 0 0,4 0-8,-7 0 0,5 0-12,-3 0 4,6 0-4,-4 0-36,-1 0 0,3 0 0,-3 0 36,-1 0-36,2 0 36,1 0-36,-1 0 40,4 0-4,-2 0 0,0 0 0,-3 0-36,6 0 44,0 0 0,-3 0-48,4 0 48,-4 0-4,2 0 4,2 0 4,0 0 4,-2 0 4,1 0-4,1 0 4,-2 0 0,2 0 44,0-2-52,0 2 0,1 0 8,-8 0-4,7 0 4,-2 0 4,2 0 0,-1 0 0,3 0-4,-9 0 0,7-2-8,-1 2-8,-4 0 0,1 0 0,3 0 0,-6 0 4,5 0 4,0 0-8,-3 0 0,4 2 8,-6-2-4,7 0 4,-4 0 0,-3 2 4,8-2 0,-8 0-4,7 0 0,-5 0 4,-2 0 0,3 0 0,4 0 0,-4 0-4,2 0 0,-5 0 4,10 0 8,-5 0-4,-5 0 0,6-2 4,1 2 36,-3 0-44,1-2 4,-2 2 0,4-3-4,-2 3 0,-4 0 0,6 0-4,1 0-4,-2 0-4,-5 0 0,4 0 0,2 0 0,-2 0 4,-2 0-8,4 0 4,0 0-40,-2 0 44,-2 0 4,4 0 8,-5 0-8,4 0 0,-5 0 0,4 0 0,2 0 0,-4 0 0,0 0 0,3 0 0,-7 3 0,8-3 0,-4 0-4,2 0 0,0 2 4,0-2 4,-5 0 0,6 0 4,-3 2 4,4-2-4,-1 0 0,0 0 0,-3 0-4,3 2 0,-4-2 4,5 2 0,0-2 4,2 0 0,-3 0-8,0 2 8,-3-2-8,3 0-4,0 0 0,1 0 0,-1 0 0,7 0 4,-7 0 0,0 0-4,0 0 0,1 0-8,6 0 0,-7 0 0,3 0 0,-2 0 4,-2 0 0,-2 2 0,11-2-4,-9 0 8,6 1 72,-6-1-24,1 0-36,1 4 72,-3-4-84,1 0-4,7 0 4,-5 1 0,2-1 4,-3 0-4,1 0 4,2 0 0,-2 0 0,-2 0-4,2 1 0,3-1-4,-5 0 4,2 0 0,2 3 0,1-3 0,-5 0 0,2 0 4,0 1 4,-2-1-4,2 3 4,3-3-4,-4 3 4,0-3 4,-1 0 36,-4 1-36,4-1 0,2 0 0,2 0-12,-3 0 0,-6 3-4,7-3-8,-2 0 4,2 0 4,3 0-4,-4 0 4,0 0 4,1 0-4,0 0 4,-2 1 0,0-1 0,2 0 4,-1 3 8,1-3 36,-1 0-36,1 0 48,-1 2-52,-3-2 4,3 0 0,0 0-4,1 0-8,-2 0 0,1 0-4,-2 0 8,3 0-4,-2 0 0,1 0 0,0 0 0,0 0 0,7 0 0,-6 0 4,-2 0 4,9 0 0,-9 0-4,5 0 0,-3 0 4,-2 0-4,8 0 8,-3 0-8,-1 0 4,-2 0 0,1 0-4,-1 0 8,0 0-4,5 0-4,-7 0 4,6 0-8,-8 3 0,10-3-4,-7 0-8,-1 0 4,2 0-40,3 0 44,-5 2-4,-1-2 4,3 0 0,-2 0-4,1 3 0,1-3 4,-2 1 4,2-1 0,2 0 4,1 0 0,-5 2 0,2-2 0,0 0 0,0 0-4,-2 0 0,7 0 4,-5 0 0,0 0 8,5 0-4,-5 0 0,2 0-4,-2 0 0,-1 0-4,6-2 0,-6 2 0,8 0 0,-5 0 0,-3 0 0,6 0 0,-2 0-4,3 0 0,-4 0 0,-4 0 0,11 0 4,-5 0 4,-1 0-4,2 0 0,-2 0 0,2 0 0,-2 0 0,2 0 0,-3 0 0,7 0 0,-9 0 0,9 0 0,-10 0 0,10 0 4,-3 0 4,-4 0 4,5 0-4,-2 0 0,-3 0 4,5 0 0,2 0-4,-8 0 4,5 0 36,-3 0-40,6 0 4,-3 0 0,-4 0-8,7 0 8,0 0-4,-9 0 4,9 0 0,0 0-8,-4 0 0,-2 0-4,6 0 0,0 0 4,-4 0 0,1-1 0,3 1 4,-6 0-8,6 0 0,-3 0 0,3 0 0,-7 0 0,7 0 0,-4 0 0,4 0-4,-6 0 4,6 0 0,0 0 0,-3 0 4,-3 0-8,6 0 0,0 0 0,-4-3 0,-2 3 4,6 0 0,0 0 0,-3 0 4,3 0 4,-7 0 0,7 0-8,0 0 0,0-2 0,0 2 0,-4 0 0,4 0 4,-3 0 0,3 0 0,0 0-4,0 0 0,-6-3-4,6 3 0,0 0 0,0 0-4,-3 0 4,3 0-8,0 0 4,-6 0 0,6 0 0,0 0 0,0 0 4,-4 0-4,4 0 8,0 0 0,0 0 0,0 0 4,0 0 0,0 0 4,0 0-8,0 0 8,0 0-4,0 0 0,0 0-4,-7 0 0,7 0-4,0 0 4,-4 0-4,4 0-4,-5-2-52,5 2 48,0 0 4,-4 0-4,-3 0 4,7 0 0,0-3-4,-2 3 0,-6-1-48,8 1 0,-3 0 56,3 0 0,-2 0 4,2 0-8,-7-3-52,7 3 52,-4 0-40,4 0 44,0-1 4,-5 1 0,5 0 0,-4-3 0,4 3-4,0 0 4,-7 0-4,7-3-4,-4 3 4,-2-1-4,6 1 0,-3 0 4,-3 0-4,6 0 0,-3 0 0,-4 0 4,7 0-4,-10 0 0,7 0 0,3 0 0,-4 0 4,4 0 0,0 0 4,-6 0 0,6 0 8,-3 0 0,3 0 0,0 0 4,-6 0 48,6 0-48,0 0 60,0 0-64,0 0 40,-4 0-44,4 0-4,0 0 0,-7 0 0,7 0 0,0 0 4,0 0-4,0 0 4,-3 0 4,-3 0 0,6 0 0,0 0-8,0 0 0,-3 0 0,-3 0 0,6 0 0,0 0 0,-4 0 0,-3 0-8,7 0 8,-4 0 4,2 0 0,-5 0-4,7 0 0,-3 0 0,-3 0-4,3 0 0,-5 0 4,8 0 0,-2 0 4,-5 0 0,7 0 0,0 0 4,-4-3 0,-1 3-4,5 0 4,0-1-4,-4 1 0,-3 0-4,7-1 0,0 1 4,-4 0 0,2-4-4,2 4-4,0 0 4,-7 0 0,7-1-4,-2 1 0,2 0-4,-7 0 4,3-2 0,4 2 0,-6 0 0,2 0 0,-2 0 4,6 0 4,-4 0-4,-2-2 4,6 2-4,-9 0 0,9 0 0,-4-2 4,1 2 0,-4-2 0,4 2-4,-3 0 0,2 0 0,-2 0 4,2-2-4,-3 2 0,7 0-4,-9 0 4,9 0 0,-9 0 0,9 0-8,-8 0-4,3-2 0,1 2 8,-3 0-4,5 0-4,-5 0 4,3 0 0,-3 0-52,5 0 12,-5-3 0,5 3 40,-5 0-52,3 0 52,-2-1-4,2 1-36,4-3 40,-3 3-40,-4 0 36,7 0 0,0 0 0,-2 0 4,2 0 0,0 0-4,0 0 4,-7 0-4,7 0-36,0 0 36,0 0 4,0 0-40,0 0 0,0 0-4,0 0 44,0 0 0,-2 0-52,2 0 12,0 0 0,0 0-24,0 0-12,0 0-12,0 0-24,0 0-24,0 0-16,0 0 16,0 0-24,0 0 12,0 0-28,0 0 28,0 0-60,0 0 20,0 0 28,0 0-16,0 0 16,0 0-16,0 0 28,0 0 48,0 0 32,0 0-8,0 0 0,2 0-28,-2 0-20,0 0-40,0 3-32,0-3-104,0 0-116,0 0-116,0 0-296,0 0-536,0 0-685,0 0-903,-2 0-2680,2 0-1077,0-3 6717</inkml:trace>
  <inkml:trace contextRef="#ctx0" brushRef="#br1">12689 14711 4900,'0'0'3185,"0"0"-1073,0 0-1016,0 0-456,0 0 40,0 0 60,0 0 200,0 0 36,0 0-160,0 0-211,0 0-221,29-2-36,-19 2-48,3 0 32,-3 0 64,0 0-52,-1 0-12,8 0-48,-5 0 72,1 0 60,7 0 0,-4-2-52,4 2 88,-3-2 104,2 2-44,1 0-200,2-1-152,-2 1-64,-3 0-24,-1 0-12,4-3 0,-11 3 0,8 0 0,-1 0-60,-7 0-4,11 0-4,-11 0 0,8 0 4,-1 0 4,-6 0 4,6 0 8,-3 0 52,4 0 20,-1 0-36,-6 0-36,6 0 72,-5 0-36,1 0 0,1 0-40,-3 3 40,-1-3-36,7 1 36,-5 1-36,2-2 36,0 2 0,-4-2-36,7 0 52,4 2-56,-14 1 4,14-3 0,-4 0 36,5 0-40,-5 0-4,-1 0 0,-2-3-4,7 1 0,-7 2-60,7 0 60,-4 0-8,1-2 0,-8 2 0,8 0 0,-8 0 4,4 0-4,1 0 4,-5 0 0,0 0 4,2 0-4,-5 2 4,3-2 0,2 0 0,-1 5-4,2-5 4,3 1 4,-6 2 0,0-2 4,8-1-4,-10 3 56,8 0-12,-4-3 24,1 0-24,-3 2-44,5 1 0,-4-1-4,0 0 4,6-2 0,-7 1 0,2 2-4,-5-3-4,3 0-4,1 2-4,0 0-36,1-2 40,-2 2-40,8-2-24,-12 2-12,6-2-4,-1 1 28,-5-1 52,6 0 0,-2 4 0,2-3 4,-5 0 0,3-1-4,2 3-4,-4-3 0,2 1 0,0 3 8,1-4 4,4 0-8,-5 0 4,4 0 0,-4 0-44,8 3 0,-4-3 0,-1 0 40,-1 0 0,-1 3-4,-1-3 4,5 0-4,-5 0 0,1 1 4,1-1 8,-6 3 0,6-3-4,-9 1 0,7 2-8,-1-3 4,-1 1 0,2-1 4,0 5 4,-1-5 0,1 1 4,1 1 4,0 0-4,-3-2 0,2 3 4,-3-2 0,-3-1-8,5 0-4,-6 3-80,-2-3-124,7 0-140,-7 0-140,0 0-128,0 0-28,-7-3-100,5 2-200,-6-2-520,-1-1-1301,0 3-3507,-6-4-2529</inkml:trace>
  <inkml:trace contextRef="#ctx0" brushRef="#br0">3620 3765 352,'0'0'900,"0"0"5501,0 0-4301,0 0-796,0 0-532,0 0-80,0 0 124,0 0 124,0 0-40,0 0-172,0-4-159,0 4-109,0 0-124,0 0-88,0 0-112,0 0-60,0 0-64,0 1-12,6 4 0,-6 0 100,4 9 356,-4-1 456,10 9 80,-1 4-188,5 2-136,-5 9 136,9-6-200,-3 1-204,1 1-28,-3-3-200,3-1-164,1-3 76,-8-6 48,2 0-24,5-5-108,-7-3 0,1-3-48,-6-2 0,5-3-24,-6 2-48,-3-6-256,11 0-72,-11 0-144,0-2-184,0-6-284,0-1-884,0-2-1869,0-3-1819,-11-1-1489,11 5 5597</inkml:trace>
  <inkml:trace contextRef="#ctx0" brushRef="#br0">3653 3638 784,'0'0'2488,"0"0"249,0 0-825,0 0-408,0 0-300,0 0-332,0 0-24,0 0-68,0 0-180,0 0-196,0 0-72,0 0-80,0 0 12,6 0 0,-2 0-176,-4 0-80,6 0 128,-3 0-60,15 0 64,-9 0 400,7 6 101,1-6 15,-6 0-24,9 0-4,-7 0-124,4 0-96,-7 0-152,3-6-60,-3 5-12,-1-2-76,1-3-24,-6 5-8,5-6-4,-9 4 24,6 1-84,-6-2 64,4 1-28,-4 3-40,0 0 64,0-1 28,0 1-28,0 0-60,0-3 32,0 1-44,0 2-8,0-2-64,0 0-28,0 2-180,-4-3 88,4-1 44,0 1-12,-6 1 28,6-3-52,-9 2 72,9-4 64,-11 3 8,8-3 40,-6 1 60,-1 1 52,6 1 180,-5 0-292,-1-2 0,4 3 4,-5 0 68,9-2-8,-5 4-60,7-1 80,-4 2-80,1-2-4,3 1-8,0 1-64,0 0 8,0 0-116,0 0-116,0 0-204,3 0-140,-3 0-164,4-3-288,-4 3-669,7-3-1115,-5 3-2736,-2 0 543,11 0 3845</inkml:trace>
  <inkml:trace contextRef="#ctx0" brushRef="#br0">3921 3686 912,'0'0'208,"0"0"3996,0 0-2107,0 0-553,0 0-664,0 0-16,0 0-104,0 0-16,0 0-132,0 0-124,0 0-108,-11 0-60,11 1 20,0 6 92,0-1 160,-4 1 100,-2 6 97,6 3 207,0 5-44,0 1 4,-3 6-112,1 3 164,2 1-232,0 1-252,-7 2-116,7-5-68,-4 2-100,-3-5-56,7 2-52,-3-2-12,-3-2 24,2-6-48,-2 1-48,6-7-36,-3 2-8,-3-5-4,6-2-84,0-3-12,0 1-72,0-5-244,-4-1-108,4 1-60,0-1-24,0 0-100,0 0-88,4-1-184,-4 0-784,0-6-1005,9 0-1571,-9 2-1617,6-4 1405</inkml:trace>
  <inkml:trace contextRef="#ctx0" brushRef="#br1">3385 2507 640,'0'0'116,"0"0"1996,0 0 573,0 0-433,0 0-980,0 0-304,0 0 52,0 0 60,0 0-72,0 0-12,0 0-48,-21-20-156,21 20-51,-6 0-69,6-1 24,0 1-152,0 0-76,0 0-88,0 0-100,0 0-120,6 0-24,-6-3 204,5 3-168,5 0-164,-4 0-4,15 0 180,-6 0 144,8 0-24,0 0-84,4-1-76,-12-2 16,12 1-28,-9-4-20,-3 3-16,3-1-48,-5 0-44,-6 0-4,2-3 0,1 6-12,-6-6 12,6 1 4,-8 2 8,5-3 72,-3 3-80,-4-2 4,6 0-8,-6 1 0,4-1-12,-4 2-108,0-3 48,0 3 24,0-1-4,0 2-20,-4-3-48,-2 2 12,6 2 8,-4-4-32,-3 5 48,2-6-64,-2 4 52,-3-2 24,1 0-4,-2 5 4,2-5 0,5 2-4,-5 2 28,0-5 40,-2 5 8,7 0 52,-5-2 12,2-1-52,7 2 36,-9 0-48,9 2-84,-10-1 32,10-2 40,0 1-72,-3 2 24,-4-3 12,7 3-28,-3 0-108,3 0-96,0 0-112,0 0-124,0 0-332,0 3-368,0-1-577,0 2-631,3-2-1472,7 4-441</inkml:trace>
  <inkml:trace contextRef="#ctx0" brushRef="#br1">3391 2725 3208,'0'0'1328,"0"0"3181,0 0-2481,0 0-680,0 0-452,0 0-96,0 0-52,0 0-104,0 0-108,0 0-91,0 0-121,0-6-148,0 6-92,0 0-84,0 0 0,0 0 0,0 0-48,0 0-28,4 0-72,-4 6 148,0-2 0,11 9 484,-6-1 384,-1 5-92,5 3-196,8 3-80,-1 2-96,-6 3 192,9-2 60,-2 3-144,-1-5-112,3 1-12,-9-3-64,11 1-164,-10-5-16,7-2-48,-9-1-24,4-1-12,-3-5 0,0 1 36,-8-3-8,9-1-16,-5-2 48,-2-2-12,2-1 0,-6-1 12,3 0 12,-3-1 64,7-3 20,-4-4-24,5-3-192,-6-4-36,5-5-168,-1-2-12,-6-6 20,10 2 16,-4-5-252,-2 1-16,3-3 132,-5 2 52,5 2 44,-7 0 140,2 0 80,5 9 4,-7-2 56,0 6-48,4 2-8,-4 2 8,0 1 40,0 4-48,0-1 8,0 4 36,0-1-48,0 3 72,0 1-72,0 1 0,0 0-96,0 0-40,0 0-44,0 0-76,0 0 40,0 0 32,0 0 52,0 0-124,0-3-24,0-1-196,6 0-244,-6-2-36,0 3 128,0-5-40,0 7-248,0-4-201,0 5-483,0 0-888,0 0-2356,0 5-21,-6-5 3873,6 29-220</inkml:trace>
  <inkml:trace contextRef="#ctx0" brushRef="#br1">3963 3046 208,'0'0'628,"0"0"3428,0 0-2323,0 0-573,0 0-500,0 0 156,0 0 220,0 0 72,0 0-160,0 0-232,0-7-140,0 7-32,0 0-36,0 0 8,0 0 88,0 0 77,0 0-9,0 0 24,0-1 68,-4 1 12,1 0-444,-3 0-188,3 0-80,-5 1-8,-1 2-56,0 3-12,-2-3 12,1 6 0,5-4 84,-6 6-8,4-2-72,4-1 92,-7 1 40,10-3-88,-6 3 0,6 1 8,0-2-52,0 1 68,0 1 160,6-3-28,4 3-192,0-3 0,1-4 64,0 0-76,4-1 72,-6-2-12,8 0 76,-5-5-76,1 2 36,-2-4-12,-2 0-72,0-2 0,-2 4 36,3-3-48,-7 0-8,1-3-44,-4 5 40,0-3-132,0 3-40,0-2 52,0 2 8,-7 3 28,7-2-124,-6 4 100,2-2-4,4 3-96,-7 0-144,7 4 116,-3 2 248,-3 2 52,6 3 276,0 2-44,0 3 8,0-3 72,0 1-48,6 1-84,-3-1-72,4-3-40,-3-2 0,2 2-20,1-2-52,2-1-48,1-3-8,0-1-128,-4-2-156,3 0-156,2-2-136,-5 0-224,-6-2-384,10 0-928,-10-6-3129,0 4-3860</inkml:trace>
  <inkml:trace contextRef="#ctx0" brushRef="#br1">4399 2867 3208,'0'0'576,"0"0"4117,0 0-2933,0 0-768,0 0-324,0 0 152,0 0 312,0 0-64,0 0-416,0 0-124,0 0-147,26-7 79,-10 7 40,4-1-4,-3 0-52,3-2-52,-4-2-36,3 5-84,-3 0-148,1-3-124,-8 3-64,0-2-68,2 2-68,-4 0 4,-1 0 12,-3 0-60,3 0-92,-3 0-120,-3 0-140,0 0-128,0 0-273,0 0-419,0 2-728,-3 1-696,-3-3-1133,3 3 781,-3-1 2380</inkml:trace>
  <inkml:trace contextRef="#ctx0" brushRef="#br1">4445 2985 2916,'0'0'2424,"0"0"101,0 0-1045,0 0-164,0 0 112,0 0 80,0 0-164,0 0-188,0 0-151,0 0-149,0 0-104,16 8-112,-12-7-140,2-1-60,-3 6-84,6-6-76,-5 1-24,7 0-88,5 2-68,-7 0-4,8-2-12,-8-1 52,0 0-52,8 3-84,-8-3-68,2 1-44,-4-1-68,-7 0-100,6 3-84,-3-3-212,-3 2-220,0-2-172,0 0-220,-9 0-721,9 0-587,-7 0-2408,0 0-1053,-3 0 4377</inkml:trace>
  <inkml:trace contextRef="#ctx0" brushRef="#br1">5146 2822 3908,'0'0'6609,"0"0"-4441,0 0-1044,0 0-376,0 0 8,0 0 60,0 0 29,0 0-89,0 0 60,0 0-56,10-4-364,6 3-140,0-2 112,3 2-16,8-1-24,-5-1-48,2-1-108,-6 3-92,6-2-80,-5 3-184,-3-1-56,1 1-28,-8 0 48,1 0-60,-4 0-28,-2 0-376,-4 0-164,7 0-244,-7 0-421,0 0-623,0 0-772,-7 0-2020,7 0 303,0-6 3805</inkml:trace>
  <inkml:trace contextRef="#ctx0" brushRef="#br1">5331 2613 1568,'0'0'248,"0"0"-248,0 0 1032,0 0 76,-12-30-352,6 22-236,6-1 433,0 4 555,-4 0-264,-3-2-52,7 3-292,-4-1-244,4 1-152,0 3-44,-3-1 64,3-3-40,-6 4-104,6 1 0,0-3 0,-3 3-40,3 0-112,0 0-152,0 4-72,0 4 132,-6 5 216,6 7 565,0 6 227,0 8 0,6 6-224,-3 2-136,-3 1-188,6-4-268,-3-2 60,-3 0-136,11-8 4,-7-3 24,-4-3-16,0-2-8,6-6-124,-3 1-12,-3-4-120,0 1-4,0-4-68,0-1-24,0-1-24,0-3-40,0 2-92,0-6-40,0 4-72,0-4-36,0 2-96,-3-2-188,-3 0-364,2-2-564,-7-2-837,11-1-1643,-3 0-1336,-3-3-489</inkml:trace>
  <inkml:trace contextRef="#ctx0" brushRef="#br1">5579 2813 5853,'0'0'4180,"0"0"-3876,0 0-300,0 0 484,0 0 592,0 0 364,0 0 92,0 0-292,-26 32-303,19-22-269,5 1-92,-5 1-12,5-1 84,2 6-104,0-7-180,0 3-148,0-1-36,2-3-16,5-3 28,2 1 0,-2 0-40,3-6-20,6-1-16,-7-1-48,4-3-12,-2-3-60,2 0-48,-4-2-12,-2 0-84,-5 1 8,-2-2-8,7 2-16,-7 0-8,0-3-16,-7 1 0,7 1 40,-9-1 68,9 0 28,-9 3 36,1 1-108,-1-1-16,2 5-60,-2-4 24,5 5 40,-3 1-40,-2 0-24,7 0-16,-5 1-92,7 1-80,0 3-136,-4-5-408,4 4-453,4-3-811,-4 2-808,9-1-2089,-9-2-191</inkml:trace>
  <inkml:trace contextRef="#ctx0" brushRef="#br1">5729 2793 7493,'0'0'5468,"0"0"-4172,0 0-1056,0 0-24,0 0 376,0 0 605,0 0 367,0 0-268,0 0-564,0 0-252,20 7-80,-3-7-60,-1 0-72,-3 0-36,9 0-28,-2-1-20,0-6-52,-1 6-96,4-6-36,-8 3-204,0 0-88,1-1-36,-11 5-84,5 0-200,-10 0-328,11-4-216,-11 4-532,0 0-997,0 4-1911,0-4-609,0 0 2021,0 5 2116</inkml:trace>
  <inkml:trace contextRef="#ctx0" brushRef="#br1">5811 2669 4576,'0'0'7381,"0"0"-5949,0 0-1332,0 0 156,0 0 468,0 0 460,0 0-3,0 0-333,0 0-316,0 0-252,0 0-168,-10-20-60,13 28 44,4 0 200,-5 3 160,2 8 80,7-1 172,-11 5-24,6 2-92,-3 1-68,-3 0-40,0 0-136,6 1-8,-3-4-136,-3 1 4,0-3-100,7-3-36,-7 0-72,4-7-44,-4 1-88,0 0 24,6-4-112,-6-2-56,0-2-100,0 2-132,0-6-136,0 0-36,0-3-72,-6-5-792,6-5-1577,-4-3-4251,-3 2-1165</inkml:trace>
  <inkml:trace contextRef="#ctx0" brushRef="#br1">6075 2837 4728,'0'0'5321,"0"0"-3261,0 0-1280,0 0-636,0 0 248,0 0 460,0 0 336,0 0 133,0 0-277,-33 21-292,33-13-212,-9 4-72,9-3 8,-10 8-12,10-3-36,0 1-100,0-2-132,0 0-40,0-1 40,6-3-188,-2-4 0,5 2 64,-3-6-68,5-1 0,-2 0-4,-2-1 0,3-8-8,-1 1-112,1-1 8,-1-5-8,1 5 36,-3-5 12,-1 1-76,-6 1-84,0 1 52,0 2 140,0 3 40,0-1 88,0 6 8,-2-2 160,-2 3-252,4 0-4,-7 3 0,7 1 12,-2 1 136,2 5 56,-8 4 28,5-1 12,3 0-40,0 1-8,0-1-40,0 1-156,0-4-56,0-1-88,3-4-52,5 2-48,-6 0-72,5-6-132,-1 2-196,1-3-300,-4 0-408,7-4-1017,-1-4-2515,-2 1-2953</inkml:trace>
  <inkml:trace contextRef="#ctx0" brushRef="#br1">6281 2583 6909,'0'0'4500,"0"0"-3460,0 0-260,0 0 388,0 0 468,5 41-95,-5-23-269,4 6-36,-4 1-184,0 3-204,7 4-96,-7-1-256,0 0-144,2 1-28,-2-3 4,0-3-28,7-2-84,-3-3-68,3-3-28,-7 0-48,2-5-72,7 1-52,-5-3-44,-4-1-88,11-2-56,-11-6-84,0 3-196,0-1-96,6-4-172,-6 0-184,0-2-416,0-5-1352,-6-3-2877,6 3-3440</inkml:trace>
  <inkml:trace contextRef="#ctx0" brushRef="#br1">6753 2807 416,'0'0'928,"0"0"3501,0 0-2309,0 0-396,0 0-448,0 0-120,0 0-56,0 0-80,0 0-236,0 0-92,0 0 53,26 0 91,-19 6 20,-7 2 16,10 1-60,-1 4-116,1-1-124,-1 0-24,1 5-172,3-5-96,-3 5-136,0-6-132,-1 3-12,1 0-40,0 0-32,1-5-24,-9 1-48,7-2-4,-1 0-8,-5-1-76,-3-3 36,6-3-60,-3 4-156,-3-5-88,0 0-200,0 0-96,0-5-432,0 0-1153,7-3-2499,-7 0-2021,0-8 4097</inkml:trace>
  <inkml:trace contextRef="#ctx0" brushRef="#br1">7017 2729 6625,'0'0'5032,"0"0"-4120,0 0-900,0 0 244,0 0 584,0 0 376,0 0-72,-26 13-175,22-10-273,-3 6-204,7-1 4,-2 4 20,-5 5 0,7 3 44,-3-2-132,-1 3 12,-1 5 44,5-2-8,-5 0-100,5 1-148,-5-3-72,5 0-144,0-2-12,-4-2-124,4-1 28,0-5 24,0-1 0,-7-3-28,7-1-68,0 0-100,0-6-120,0 2-232,0-3-196,0-3-152,0-3-564,7-6-2713,-7 1-3976</inkml:trace>
  <inkml:trace contextRef="#ctx0" brushRef="#br1">7173 2896 3180,'0'0'9345,"0"0"-7181,0 0-2164,0 0-380,0 0 380,0 0 212,0 0 344,0 0 136,0 0-148,29-7-295,-20 5-249,-3-7-148,3 2 148,-6 2 0,3-3-201,-3 0-15,-3-1 16,0 2-88,0 1 124,-3-4 12,-3 5 104,3-1 48,-6-1 188,3 3-84,-3 0 8,3 4 40,-4 0 112,0 1 28,1 6 81,2 1 91,-2 2 132,1 5 180,5 2-24,-3 0-52,6 3-164,0-3-24,0 1-208,6-2-156,5-2-148,-2 0 0,-2 0-184,2-5-60,11-4-156,-10 2-4,6-6-100,0-1-204,1 0-344,-4-2-957,4-6-2279,-5-1-2777</inkml:trace>
  <inkml:trace contextRef="#ctx0" brushRef="#br1">7453 2592 3192,'0'0'4009,"0"0"-1077,0 0-1476,0 0-508,0 0 148,0 0 324,0 0 17,-9 32-157,5-16-168,-2 2 4,6 2-152,-3 2-64,3 6-268,-7-1-172,7 0-148,0 2-56,0-3-100,0-4-72,0 0-72,7-6 0,-4 1-12,-3-5-92,10 0-76,-10-4-28,7 1-140,-7-1-112,2-5-88,-2 2-92,0-5-140,0 1-188,0-1-344,7 0-564,-7-1-993,0-4-3547,0-1-577</inkml:trace>
  <inkml:trace contextRef="#ctx0" brushRef="#br1">7640 2818 9293,'0'0'7933,"0"0"-5945,0 0-1768,0 0-216,0 0-4,0 0 208,0 0 112,0 0 36,0 0-28,0 0-48,0 0-36,-33 32-76,30-15-56,-7 3 20,3-1 40,7-1 8,0-1-44,0-6-136,0 3-56,7-5-40,3 1-12,-7-3 24,10-5-16,-4 4 16,2-6-12,5 0-16,-3-8-20,0 1-148,-4-3 72,2 1-84,-2-5-76,-3 3-60,-2-4 24,2 2-28,-6-4-36,0 0 88,0 4 168,0-3 24,-6 0 188,2 4 88,-5 3 72,3 0 16,-5 5-40,2 3-12,2-5 12,-3 6-136,3 3-140,-2 1-36,6 0-144,-3 3-28,-5 0-60,11-3-701,-2 4-643,-5-1-1084,7-1-2656,0-2-293</inkml:trace>
  <inkml:trace contextRef="#ctx0" brushRef="#br1">7937 2813 6673,'0'0'6972,"0"0"-4320,0 0-1555,0 0-773,-33-13-40,26 12 196,-3-2 272,7 3 80,-3 0-268,2 0-272,-1 4-184,1 3-104,0-1 84,-6 5 56,4 2 124,3 0 48,3 4 108,-6 3-156,6-4-124,0-1-96,6 1-44,-3-4-4,3 2-4,4-3-8,-2-1-84,1-2 0,-3-3 8,3 1-20,2-4-48,-2 4-148,-6-6-72,7 0-88,-3-3-280,-1-1-320,-6-3-676,0 0-1161,7-4-2499,-4 5-1617,-3-12 5413</inkml:trace>
  <inkml:trace contextRef="#ctx0" brushRef="#br1">8122 2860 9565,'0'0'5744,"0"0"-4671,0 0-973,0 0 0,0 29 760,-4-14 472,-2-3 140,6 5-132,-3-1-284,-4 1-380,7 0-300,-2 0-208,2-4-168,0 3-8,0-7-64,0 1-12,0-3-60,0-3-172,0-1-20,0 0-112,2-3-160,-2 0-220,7-6-428,-4-3-1472,3-3-2461,-6 3-2284</inkml:trace>
  <inkml:trace contextRef="#ctx0" brushRef="#br1">8135 2700 12329,'0'0'5897,"0"0"-4517,0 0-1380,0 0-516,0 0 12,0 0 244,0 0 260,0 0 260,0 0-260,0 0-272,-9 15-556,9-11-725,0 1-1103,0-4-3240,0-1-1449</inkml:trace>
  <inkml:trace contextRef="#ctx0" brushRef="#br1">8215 2858 860,'0'0'14357,"0"0"-10044,0 0-3481,0 0-772,0 0 12,0 0 16,0 0 168,0 0 240,0 0 112,31 12 60,-18-6-244,-4-4-244,8 4-168,-4-3-12,-4-1-8,5 5-76,5-7-60,-8 0-64,-2 0-204,7 0-412,-8 0-344,1 0-560,-9-7-1341,6 5-3647,-6-1-2065</inkml:trace>
  <inkml:trace contextRef="#ctx0" brushRef="#br1">8351 2657 12821,'0'0'4321,"0"0"-3389,0 0-932,0 0 0,0 0 244,0 0 424,0 34 312,0-17 168,-4 3-212,-3 3-248,3 2-228,-1 3-180,1 2-88,-2 2-72,-1-5 36,7 0-44,-7-2-52,5-4-52,2-4 0,0 0-8,0-5 0,0-2-48,0-3-88,2 2-32,-2-8-132,0 2-148,0-1-148,0-2-56,7-5-200,-7-3-700,4-1-2353,-1-5-2815,-3-1-1941</inkml:trace>
  <inkml:trace contextRef="#ctx0" brushRef="#br1">8481 2860 16265,'0'0'4249,"0"0"-3785,0 0-464,0 0-476,0 0 476,0 0 472,29 27 160,-23-21-84,1 5-124,-4-1-84,3 5-340,-2-3-12,-4-1-160,5 3 40,1-5 24,-1-1 20,-1 1-116,2-8-344,-3 0-48,4-1-48,-7 0-140,6-2-332,-6-5-608,0-2-1113,7-1-2339,-3-6-853,-4 7 4633</inkml:trace>
  <inkml:trace contextRef="#ctx0" brushRef="#br1">8633 2771 14397,'0'0'4661,"0"0"-3861,0 0-792,0 0 36,-6 40 224,3-22 108,-3 0 148,-4 5 440,0 0 76,1 2-256,-2 3-192,-2 2-156,4 2-160,0-2-72,-2-3-96,1 1-12,7-8-12,-4 1 0,7-4 0,-2-4-84,2 1-44,0-4 32,0-4-120,0 1-72,0-1-108,0-4-160,0-1-128,0-1-200,2 0-48,-2-1-208,0-6-760,0-3-3365,0 2-1135,0-11-1721</inkml:trace>
  <inkml:trace contextRef="#ctx0" brushRef="#br1">8999 2934 3892,'0'0'9437,"0"0"-6669,0 0-1943,0 0-821,0 0 56,33 3 312,-18-6 432,0 3 356,3-1-84,2-3-444,0 4-408,-7-3-224,5 3-196,-3 0-60,0 0-12,-2 0 0,-3 3-60,3-2-224,-5 2-260,-6-2-300,-2-1-565,0 3-919,0 1-2212,0-2 283,-10-2 1369</inkml:trace>
  <inkml:trace contextRef="#ctx0" brushRef="#br1">9005 2808 1188,'0'0'5017,"0"0"-401,0 0-3024,0 0-772,0 0-8,0 0 264,0 0 297,0 0 107,0 0-124,0 0-160,0 0-232,-6 0-188,12 0-244,-6 0-204,0 0-100,4 0-92,1 0-88,2 0 24,4 0 36,-2 0 0,12-1-104,-5-2-4,-1 2-96,5 1-36,-11-3-76,8 3-56,-5-1-100,-1 1-60,-7 0-168,5 0-188,-9 0-232,0 0-340,0 1-520,0 2-837,0-2-531,-3 3-1404,-3-1 35,-5-1 4033</inkml:trace>
  <inkml:trace contextRef="#ctx0" brushRef="#br1">9637 2774 2244,'0'0'288,"0"0"1964,0 0-663,0 0-561,0 0-352,0 0-12,0 0-44,0 0 12,0 0-36,0 0-44,0 0-112,-2-23-108,2 23-64,0 0 40,0 0 24,0 0 64,0 0 64,0 0 72,0 0-48,-7 0-68,7 4 24,0 3 88,0 2 137,0 4 71,-4 3 144,4 2-180,0 3-196,0-2-124,0 1-236,4-2-56,3-1-76,-5-4-12,9-1-68,-5 0 64,4-6-40,-4 1 44,5 0 12,-2-6-8,0-1 4,2 0 40,4-1-48,-8-6-76,3 0-44,0 1 8,-1-3-84,1-3-12,-3 1-100,2 1 16,-2-2-80,-7 3 188,6-4 124,-6 2-76,0 1 84,0 0 4,0 4-120,0-1 168,-6 5 148,6-2 112,0 4-260,0 0-124,-7 5-24,7 3 148,-5 2 152,5 2 204,0 5 76,0-1-64,0 1-72,5 3-284,2-4 0,10 2 72,-4-6-20,3-2-4,0-2-48,5-1 112,-3-7 44,8 0-32,-9-3-76,2-2-60,-2-2-108,-1-2-212,-6-1-108,-1 0 48,-2-1 148,-5-1 72,5-3 48,-3 1-60,-4-3-40,0 0 40,0 0 16,-4-2 156,-3 3 136,5 1 24,-5 3 208,5 1-44,-5 2-68,3 4 16,-2 1-108,6 3-164,0-3-124,-3 4-96,3 0-52,0 0-72,0 0-40,0 0-60,0 0-52,0 5-405,3-5-407,-3 4-432,0 1-568,0-2-2456,0-1-709</inkml:trace>
  <inkml:trace contextRef="#ctx0" brushRef="#br1">10214 2843 15321,'0'0'4197,"0"0"-4197,0 0 48,0 0-48,9 38 588,-1-26-112,-8-1-88,3-1-204,-3-2-184,0-4-80,7 4-32,-7-5-96,0 1-96,0-2-256,0-2-252,0 0-24,0 0-156,0-6-1141,0-2-2923,0 1-3225</inkml:trace>
  <inkml:trace contextRef="#ctx0" brushRef="#br1">10256 2642 3664,'0'0'9621,"0"0"-7041,0 0-2580,0 0-212,0 0-152,0 0 364,0 0 120,0 0-120,0 0-224,0 0-220,17 16-812,-17-12-1292,0 3-3965</inkml:trace>
  <inkml:trace contextRef="#ctx0" brushRef="#br1">10386 2926 10437,'0'0'3900,"0"0"-3572,0 0-328,0 0 0,0 0 92,0 0 412,0 0 452,0 0 393,31-22-277,-29 15-392,6 2-288,-1 0-100,-2-4-48,-1 2 48,5-1 16,-1 0 8,-5 0-84,6 0-88,-3 2-60,-3 1-80,5-2-4,-5 3-48,3 1 44,-6 2 0,4-1-56,-1 2-12,-3 0-76,6 2 16,-3 3 120,-3-1 0,10 4 8,-3 1 4,-4 2-76,3-2-20,-2 2 0,7-2-4,-6-1-20,1 1-16,4-5-96,0 2-316,-3-4-412,2-2-400,1 0-973,-6 0-2347,6-2-2597,-8-4 4161</inkml:trace>
  <inkml:trace contextRef="#ctx0" brushRef="#br1">10798 2830 9141,'0'0'6900,"0"0"-5039,0 0-1809,0 0-52,-29-17 0,20 15 232,2-2 264,-7 1 144,11 2-28,-6 1-248,2 0-364,-3 1-120,10 6-212,-9 0 28,9 3 84,-4-1 148,-2 1 72,6 1 12,6 1-12,-2-3-84,5-1-128,1 1-92,-3-2-20,5-4 92,2-3-40,-5 0 36,0-3-76,9-4 28,-9-2 84,5-2 148,-5-2 48,1 0 0,-1-4-44,-5 2-28,2-3-36,-2-2-37,2-3-119,-3 0 40,-3 0-48,0-1 52,0-2 224,0-1 140,0 2 212,-3 3 257,3 4-13,-6 5-224,6 2 224,0 4 24,-4 7-132,4 0-448,0 7 68,-6 6 128,6 8 632,-11 6 92,11 7-216,-9 6-236,6 4-288,-1-3-220,-1-2-324,5-2 20,0-7 200,0-4 100,5-1-68,-1-6-24,-1-4-84,6 0-100,-9-5-268,11-2-272,-11-4-184,6-3-528,-6-1-685,4-2-1991,-4-5-1100,0 2 287</inkml:trace>
  <inkml:trace contextRef="#ctx0" brushRef="#br1">11225 2612 768,'0'0'460,"0"0"-460,0 0 2828,0 0-651,0 0-201,0-29-436,8 23-44,-8 4-84,2 0-328,-2 2-172,0 0-180,0 0-228,0 0-292,7 4-208,-7 6 112,3 5 461,-3 3 527,0 4 44,6 5-216,-6 3-212,0 0-184,0 2-220,0-2-48,0-4-208,0 0-56,0-3-8,0-2-52,0-4 8,0-3 40,0-2-80,0 1-92,0-6 32,-6-2-68,6-1-16,0-3-124,0-1-288,0 0-92,-3-4-116,3 0-188,-7-5-1293,7-8-3195,0 5-1745,0-10 5213</inkml:trace>
  <inkml:trace contextRef="#ctx0" brushRef="#br1">11170 2762 8445,'0'0'4080,"0"0"-3020,0 0-820,0 0 304,0 0 844,0 0-83,0 0-237,0 0-84,0 0-76,36 3-88,-26-3-140,9 0-232,0 0-216,2 0-148,-9 0-84,7-3-60,1 3-136,-7 0-156,-4-1-108,8-3-272,-13 4-404,6 0-296,-4 0-629,-3 0-851,5-2-2504,-8 2-481,-8 0 5137</inkml:trace>
  <inkml:trace contextRef="#ctx0" brushRef="#br1">11747 2792 1500,'0'0'12,"0"0"2140,0 0-131,0 0-357,0 0-612,0 0-172,0 0-168,0 0-64,0 0-20,0 0-36,0 0-12,0 0-32,0 4 0,0 0-28,0 0-88,0 3-52,0 0 12,0 3 36,0-5-16,0 5-19,0 0 19,0-3-52,0 0-172,0 2-28,0-6-36,0-1 12,0 1 0,0 0 36,0-3-12,0 0 52,0 0-4,0 0 16,0 0 8,0 0 24,0 0 40,0 0-4,0 0-8,0 0-28,0 0-24,0-3-28,0-2-92,0 4-100,0-6-12,0 2 0,0-3 4,4-3 4,-4-2 0,0 0 4,0 0 24,0-4 12,6 0 24,-6-2-8,0 4 56,0-1-72,0-3-48,0 5 0,0-1-72,0 1 0,0 4 72,3 2 4,-3 2 52,0 0-56,0 3-72,6 3 20,-6 0-56,0-4-48,3 3-28,3 1 0,-2 0-24,0 0 124,6 1 24,-1 3 48,0-4-100,1 5 40,1-1 72,1-2 0,-2 0 0,0-2 0,0 2-4,1-2-56,-6 0-16,5 2-44,-7-2-64,0 3-24,-3-3-28,0 0 4,7 0-124,-7 0-272,0 0-352,0 1-189,0 1-303,-7 3-708,7-4-2068,0-1-977,0 3 3401</inkml:trace>
  <inkml:trace contextRef="#ctx0" brushRef="#br1">11832 2800 264,'0'0'1216,"0"0"-1152,0 0-64,0 0 0,0 0 184,0 0 936,0 0-416,0 0-536,0 0-168,0 0-128,0 0 48,-21 8 80,18-8 4,-3 0 128,6 0-4,-3 3-80,-3-3-48,6 0-76,-10 0 24,10 2-68,-8-2 4,2 1-104,3-1-276,-3 3-456,3-2 0,-3-1 584</inkml:trace>
  <inkml:trace contextRef="#ctx0" brushRef="#br1">12101 2687 6233,'0'0'7464,"0"0"-5844,0 0-1456,0 0-156,-32 1 332,22 6 317,8-3 55,-7 5 20,2-2-128,-1 3-176,1 1-108,7 0-84,0 4-116,0-1 52,0 1-60,11-3-112,-7-2-112,5-2-60,7 0 76,-6-4-4,0-3 16,3-1 20,0-1-8,-4-3-28,2-3-108,-5-1-100,3 1 36,-5-1 40,3-4 72,-4 1 48,-1 2 12,-2-1-48,0 0 136,-2 0-52,-8 2 64,6-2 88,-1 2 36,-5 0 72,-1 3 52,2-1 0,-2 2-76,5 4-124,1 0-48,1 0-148,-6 0-108,3 3-40,7 1-92,-3 0 16,3-3-100,0 4-549,0-2-999,3 0-992,-3-1-1984,7 0-465</inkml:trace>
  <inkml:trace contextRef="#ctx0" brushRef="#br1">12284 2682 7221,'0'0'5768,"0"0"-4204,0 0-1184,0 0-140,0 0 348,0 0 569,0 0 267,0 0-144,0 0-400,0 0-488,0 0-380,0-4-12,0 4 0,7 0 36,-1 2 112,2-2 8,-5 2-48,6 2-96,0-4-8,2 0-4,4 0-72,0-4 12,-3 0-12,5 2 24,-4-3-16,-1 3-80,-2-1-160,1 2-236,-2-2-428,1 3-264,-3 0-361,-4 0-807,-3 4-2084,0-1-1237,0-3 3285</inkml:trace>
  <inkml:trace contextRef="#ctx0" brushRef="#br1">12385 2523 3980,'0'0'6537,"0"0"-5033,0 0-1096,0 0-72,0 0 364,0 0 468,0 0 40,0 0-127,0 0-225,0 0-324,0 0-212,-16-25-108,16 25-164,0 0-36,0 4-24,0 2 124,0 2 304,7 4 64,-7 5 32,3 1 144,-3 2-72,0 6-144,6-1-104,-2 2-128,-4-1 8,0 0-68,0-3 44,7-2-12,-7 2-92,4-4 0,-4-5-80,5 1-4,-5-4-4,4-3-8,-4 0-100,6-4-172,-6 3-96,0-6-168,3-1-232,-3 0-100,0-1-188,0-6-1096,0-2-2601,0 0-3048</inkml:trace>
  <inkml:trace contextRef="#ctx0" brushRef="#br1">12647 2669 2812,'0'0'8713,"0"0"-6529,0 0-1524,0 0-368,0 0 276,0 0 376,-30 6 305,23-5 15,2 3-232,1 2-264,-5-4-244,1 8-208,5-3-36,3 3-60,-7 0 36,7 1-88,0 0-100,0-1-68,0 4-60,0-7-84,7 2-40,-4-4 16,5 2 20,-6-3 76,5-3 64,2-1 4,-2 0 4,0-4-48,3 0-88,-8-1-8,9-4-52,-6-2 76,6 2-16,-8 1-20,4-3-40,-2 2-48,-5 0 72,7-1 124,-7 3 48,4 2 12,-4 1 60,0 3-60,0-2 196,-4 3-12,4 0-136,-7 0-48,7 4 24,0 2 124,-2 4 120,2 0 48,-3 2 36,3 1-48,0-1-132,0-3-124,3 2-60,-1-2-96,5-1-52,-3-4-80,6 1-164,-10-2-116,10-1-152,-1-2-272,-1 0-508,1-5-1453,-3-3-3695,4 4-1573</inkml:trace>
  <inkml:trace contextRef="#ctx0" brushRef="#br1">12747 2586 6869,'0'0'9040,"0"0"-6499,0 0-1753,0 0-664,0 0 256,0 0 144,0 0 12,0 0 76,0 0-20,0 0-44,30-9-136,-17 9-184,3 0-96,-2 0-120,-2 2-12,4 1-12,4-2-48,-6-1 12,-2 3-72,4-2-60,-2-1-52,-2 0-84,-2 3-60,1-1-268,-2-2-256,0 0-276,-1 0-452,-5 0-673,3 0-1591,-6 0-2129,0 0 589</inkml:trace>
  <inkml:trace contextRef="#ctx0" brushRef="#br1">12885 2478 12865,'0'0'2636,"0"0"-2636,0 0 16,0 0-16,0 0 576,0 0 377,0 0 187,0 0-312,0 0-412,0 0-416,0-8-20,6 16 20,-6 0 332,3 4 144,-3 2 220,0 3-40,0 10-168,0-6-116,0 5-92,-3 3-60,3-3 20,0 2-36,0-6-92,0-2-52,3-3-60,-3 0-4,0-3-80,6-2-52,-6-1 52,4-6 0,2 2-24,-6-5-304,5-1-24,-5 2-172,0-3-96,5-4-176,-5-2-780,0-5-1485,0-1-3755,0-1-1365</inkml:trace>
  <inkml:trace contextRef="#ctx0" brushRef="#br1">13080 2642 9761,'0'0'5832,"0"0"-4679,0 0-1053,19 29-12,-9-14 784,1-3 668,-6-2-196,2-3-576,3 3-540,-10-3-228,9-2-132,-9 0-36,7-2-52,-7-1-340,4-2-320,-4 0 44,0 0-4,-4-2-324,4-1-1317,-7-5-3303,5 2-1293,-5-7 6201</inkml:trace>
  <inkml:trace contextRef="#ctx0" brushRef="#br1">13099 2471 9641,'0'0'7049,"0"0"-4969,0 0-1968,0 0-112,0 0-172,0 0 172,0 0 428,0 0-20,0 0-360,0 0-48,10-1-308,-3 4-168,2 2-476,-5 3-404,-1-2-1053,3 0-2443,-2 3-1845,-4-2 4765</inkml:trace>
  <inkml:trace contextRef="#ctx0" brushRef="#br1">13272 2649 14221,'0'0'5037,"0"0"-3689,0 0-1348,0 0-200,0 0 164,-6 37 36,6-24 448,-4 3 76,-1-2-84,5 4-136,0-3-188,0 1-116,0-3-120,5-1-76,-1-2 28,6-5 108,-3-1 60,2-2 0,0-2-76,2-3-132,2-4-156,0-3-124,-4-1 0,0 0 24,2 0 108,5-6 24,-12 0-88,-2 1-136,-2 0 24,0-1-16,0 5 128,0-2 420,-2 4 364,-2 2-16,-6 2-176,4 2 104,-5-1 56,9 5 76,-5 0 12,-2 0-88,5 0-160,-3 5-172,-2-1-140,5-2-116,2 2-116,-5 1-184,7-2-600,0-1-1097,0 1-2287,0-2-1953</inkml:trace>
  <inkml:trace contextRef="#ctx0" brushRef="#br1">13543 2687 7461,'0'0'9053,"0"0"-7177,0 0-1680,0 0-188,0 0-4,7 28 204,-7-24 256,0-2 112,0 1 132,0-3 108,0 0-132,0 0-188,2 0-132,-2 0-64,0-5-120,7 1-32,-3-3-40,2-3-24,1-1-24,-1 0-12,-3 0 24,8-4-64,-2 3 68,0-5-28,1 5 12,4-2 36,-5 5 0,0 2 24,2 3-108,-1 2-8,-1 2 4,2 2 100,1 6-24,-2 1 76,1 1 128,-6 3 48,5 4-24,0 0-92,0-4-220,-3 1-12,2-2 0,1 0-64,-3-4 4,-4 1 24,6-2-36,-3-6-96,5-1-312,-5 0-88,-6 0-96,10 0-84,-10-6-320,6 0-1028,-6-2-2109,-6-2-2579,6 2-1793</inkml:trace>
  <inkml:trace contextRef="#ctx0" brushRef="#br0">4422 3875 764,'0'0'4,"0"0"4056,0 0-1587,0 0-357,0 0-632,0 0-96,0 0-60,0 0-72,0 0-188,0 0-211,0 0-185,-16 0-92,22 0-36,-6 0-112,3 0-164,-3 0-168,0 3-40,10-1 136,1 1 100,-2-3 68,11 0 224,-2 0 140,6 0-288,2 0-176,-1-3-104,-5-2-112,4 2-40,2-1-4,-8 0-4,-1 2-60,-1-2-64,-1 4-44,-6-3 24,0 2 44,-2 1 88,-5 0-96,-2 0-28,0 0-80,0 0-76,0 0-24,0 0-100,0 0-232,-2 0 60,-5 1-4,4 2-260,-3 0-492,2 0-345,-1-3-355,5 4-876,0-2-1677,-6-2 261</inkml:trace>
  <inkml:trace contextRef="#ctx0" brushRef="#br0">4523 3991 4256,'0'0'6153,"0"0"-4521,0 0-1184,0 0-444,0 0 268,0 0 632,0 0 564,0 0 369,0 0-477,0 0-644,-7 9-360,14-9-72,-5 0 92,6 2 88,-1-2 136,2 0-68,0 0-104,8 0-16,-4 0-12,1 0-4,1-2-56,-2 2-64,3 0-68,-5 0-76,2-3-64,-4 3-68,0 0-96,-3 0 0,-1 0-12,-1 0-16,2 0-8,-6 0-36,3 0-76,-3 0-68,0 0-232,0 0-148,0 3-184,-3-3-284,-3 5-268,2-4-1053,-1 1-2507,5 0-2637</inkml:trace>
  <inkml:trace contextRef="#ctx0" brushRef="#br0">5331 3772 1004,'0'0'732,"0"0"3693,0 0-3253,0 0-508,0 0 124,0 0 248,-9-28-168,6 26-20,3 0 76,-6 0-220,6-3-80,0 5-44,0-1-60,0 1-92,-4 0-60,4 0-120,-7 4-72,3 2 16,4 2 85,0 7 171,0 0 248,0 10 232,0-1 76,0 2-136,4 3-208,7-1-308,-2-2-108,0-5-88,1-3 4,6 0-16,-1-7 12,-4 0-68,5-6-28,-1-2 24,-6-3 0,4 0-72,3 0 36,-7-7-48,2-1-168,2 0-40,-4-3-8,-5 0-16,6-1-36,-4 2 28,-2-5 20,-4 3 12,0-1-48,0-1-24,0 5 36,0-2 148,0 7 92,0-1 4,0 2 0,0 3-52,0 0-216,0 0-184,0 3 228,0 5 224,0 4 344,6 2 48,-3-1-132,-3 6-152,10-2-20,-3-4-88,2 1 8,-6-3 44,11-2 20,-5-8 76,7 1 20,-3-2 16,3-2 12,-2-4 20,-2-3-104,5-1-64,-7-1 0,3-1 4,-3-3-52,-7 3-48,7-2-12,-10 0-24,6 0-4,-6 0-32,0 0 12,0-4-16,-6 4-60,6 1 28,-10-4-64,7 5 84,-3-5 16,-1 6 32,0-2 16,-2 3 60,5 2-72,4 3 72,-6-1-124,6 5-48,-4 1-60,4 0-224,0 4 12,-7 0 72,7 4 248,0 2-48,0 5-16,0-3-584,0-2-697,7 2-943,-7-2-2532,4-4-1241</inkml:trace>
  <inkml:trace contextRef="#ctx0" brushRef="#br0">5908 3669 1492,'0'0'9357,"0"0"-6829,0 0-1540,0 0-592,0 0-56,0 0-40,0 0-124,0 0-176,0 0-112,0 0-340,17 5-196,-13-2-556,-4 2-644,5-1-2092,-1 0-1277,-4 0 3405</inkml:trace>
  <inkml:trace contextRef="#ctx0" brushRef="#br0">5918 3829 4200,'0'0'6333,"0"0"-4493,0 0-936,0 0 304,0 0 452,16 33 5,-12-23-149,-4 2-380,0-1-332,7 1-292,-7-2-284,0-2-216,0-2-8,2 1-4,-2-4-48,3-1 36,-3-2 0,0 0-84,0 0-112,0 0-288,0-2-176,0-1-516,0-6-772,0-2-2189,0 0-2235,0-1 207</inkml:trace>
  <inkml:trace contextRef="#ctx0" brushRef="#br0">6094 3914 5745,'0'0'6692,"0"0"-4620,0 0-1564,0 0-308,0 0 456,0 0 573,0 0 255,0 0-168,0 0-404,0 0-364,0 0-156,19-11-128,-11 7 16,-6-3-36,-2 0-4,7 2-20,-3-3-112,-2 2 0,-2-2-108,0 3-4,7-5-4,-4 5-4,-3 0-48,0-3 60,8 4-72,-6 0 60,-2 3-108,0 1-16,0 0-56,0 0-76,7 0 4,-5 2 164,-2 5 100,7 1 208,-3 1 56,2 2-20,4-2-136,-6 1-96,5 1-12,-7-3 0,9 0-8,-1-3-64,0 0-36,0-2-12,-3-3-136,2 0-292,-2 0-192,-1 0-212,-2-5-264,1-1-728,-1 0-1069,-4-4-2859,0 5-753</inkml:trace>
  <inkml:trace contextRef="#ctx0" brushRef="#br0">6420 3854 3696,'0'0'10805,"0"0"-8240,0 0-1769,0 0-672,0 0 112,0 0 256,0 0 148,0 0-4,0 0-344,0 0-292,0 0-84,-26 37-16,23-27 4,-1 1-16,-2-5 72,6 5 40,0-2 88,0-6-76,0 5-4,6-6-8,-2 2-8,-1-1 8,6-3 0,2 0 0,-2-7-124,1-1-72,1-1 0,-2-3 24,3 2-24,-1-3 128,-1-2 64,-1 1-4,2-3-104,-5 0 0,-3-3-144,4 0-4,-7-4 100,0 2-28,0 2 128,0 1-288,-7-5 176,4 8 156,-3-1 16,2 8 264,-3-2 68,7 4 76,-4 3 72,-1 1 36,5 3-48,0 0-164,0 4-180,0 5 48,-4 3 228,-2 6 100,6 5 0,0 3-40,-3 2-108,-5 2-136,8-1-128,0 0 20,0-3-108,0-5 0,8-1-72,-5-3-16,-3-1 84,10-5-8,-10 1 0,9-4-96,-2 1-84,-3-6-52,2 1-60,4-2-84,-8-2-184,2 0-148,7 0-260,-11-7-896,9 0-2641,-9 2-3636</inkml:trace>
  <inkml:trace contextRef="#ctx0" brushRef="#br0">6938 3809 5733,'0'0'4860,"0"0"-3588,0 29-540,0-13 20,0 0 328,7 3-120,-7 1-88,4-4-135,1 0-241,0 1-200,4-4-196,-6-3-96,6 0 120,-2-4 48,-3 2 28,6-7 108,-1-1 108,-2 0 136,3-6-72,0 1-164,-4-6-108,3-2-124,2 0-36,-4-4-48,-5 4-8,5-6-148,-5-1 68,-2 1-80,0 2-16,8-3-72,-8 4 232,0 4 16,0 3 8,-8-1-60,8 3 60,0 0 8,-2 4 68,2 1-76,0 2-56,0-2-76,0 2-112,0 0-100,0 0-100,0 0-88,0 0 0,0 2-224,0 0-625,2-1-695,6-1-1004,-8 2-2209,3-2 829</inkml:trace>
  <inkml:trace contextRef="#ctx0" brushRef="#br0">7259 3829 4060,'0'0'4661,"0"0"-2629,0 0-440,0 0-304,0 0 196,31 7 201,-20-7-197,-2-3-468,2-1-344,-2 3-296,0-3-172,1-2-112,0 4-84,-6-1 60,5-3-72,-9 4 0,8-4-108,-8 3-64,0-3-24,-8-2-12,8 2 24,-9 0 16,2 1 32,-2-1-24,-2 4 64,-4 2-16,4 0 112,-2 2 184,1 6 124,2 1 68,-1 6 16,6 1 0,-6 2 20,11 3 88,-4 1 80,-2 1-240,6-2-208,10-2-132,-3-1-168,-3-4-36,5-2 80,8-2 28,-12 0 84,11-8-184,-1 3 64,0-2-24,-2-3 92,1-5-164,5 1-332,-10-4-308,7 0-212,-5-1-676,-5 0-881,4-4-2131,0 3-2077,-3-7 5137</inkml:trace>
  <inkml:trace contextRef="#ctx0" brushRef="#br0">7558 3583 2720,'0'0'7541,"0"0"-5609,0 0-580,0 0-120,0 0 417,-13 40-69,11-23-88,-6 4-272,5 4-296,3 1-96,-6 0-224,6 1-156,0-2-52,6-2-80,-6-3-100,3 0-128,5-3-88,-6-3-120,1 1-72,3-5-64,-2-1 16,-4-2-100,0-1-384,6-3-184,-6 1-300,4-3-676,-4-1-1093,0-5-2971,0 2-2613</inkml:trace>
  <inkml:trace contextRef="#ctx0" brushRef="#br0">7759 3853 6309,'0'0'7452,"0"0"-6008,0 0-1244,0 0 28,0 0 617,0 0 511,0 0-124,0 0-228,0 0-284,0 0-268,0 0-112,-22-6-24,16 17-96,2 1-136,-2 1-24,6-1-60,0 0 0,0-1-12,0 0-36,6-1 40,-2 0-76,6-1 80,-1-5 0,0 2 0,2-4-8,-2-2-64,2 0 28,-1-2 44,-5-4-8,6 2-48,-6-7-48,-1 3-4,3-3-8,-7-5-64,0 5 4,0-5-16,-7 3 64,7-4-52,-9 5 172,9 5 12,-11-1 124,9 4-124,-1-2-8,-5 5-64,6 1-88,-5 0-84,3 7-84,-1-6-16,5 7-96,-11-3-372,11 3-776,0 0-893,-4-4-2627,4 2-1773,0-4 4953</inkml:trace>
  <inkml:trace contextRef="#ctx0" brushRef="#br0">8031 3809 7401,'0'0'7720,"0"0"-5511,0 0-1529,0 0-420,0 0 232,0 0 404,-30 4 216,17 0-124,4 4-200,-4 0-196,2 2-132,5 5-184,-4-1-116,4-1-52,-1 3-12,7-3-96,0 2-8,0-3-4,0 1-60,7-4-60,-1-1-28,4-2 16,-1 2 72,1-5 24,1 0-48,5-3-64,-1 0-68,3-6-124,-5 1-84,2 0-256,-1-2-96,-1 1-376,-3-1-620,-3 1-1257,-5 0-3943,5 2-433</inkml:trace>
  <inkml:trace contextRef="#ctx0" brushRef="#br0">8246 3836 16982,'0'0'4528,"0"0"-4528,0 0-136,0 0-32,0 0 168,-4 26 132,-2-13 320,3-3 44,-4 8-132,4 0-244,-5-1-120,-1 0-156,9-1-88,-9 1-8,9-5 8,0-2 172,0-2-40,0-1-44,0-5-392,0 2-280,0-4-400,7 0-812,-5-5-2269,5 1-3336</inkml:trace>
  <inkml:trace contextRef="#ctx0" brushRef="#br0">8279 3588 6673,'0'0'4880,"0"0"-3264,0 0-816,0 0-164,0 0 68,0 0-76,0 0-208,-20 29-203,20-23-217,0-2-277,0-4-215,0 1-452,0-1-212,6 0-92,-3-1-524,8-2-1480,-11-4-1701,10 5 3517</inkml:trace>
  <inkml:trace contextRef="#ctx0" brushRef="#br0">8347 3854 6385,'0'0'7332,"0"0"-4860,0 0-1567,0 0-633,0 0 312,0 0 364,0 0 132,0 0-44,0 0-148,0 0-280,0 0-248,31 21-200,-20-18-92,2-1-68,-4 1-60,8-3-36,-7 0-76,7 0-32,-8 0-160,8 0-412,-8 0-444,0-3-524,2 1-1237,-5-1-2019,4 3-2933,-4-5 6369</inkml:trace>
  <inkml:trace contextRef="#ctx0" brushRef="#br0">8461 3665 768,'0'0'2780,"0"0"-839,0 0 23,0 0-4,0 0 0,0 0-100,0 0-352,0 0-388,0 0-363,0 0-393,0 0 80,3 18 288,-3-1 280,0-1-180,0 8-172,-3 1-4,-3 1-36,6 4-96,-11 2-128,11-5-116,-6 2-164,-1-5-116,7-2-60,0-2-60,0-4 60,0-2-48,0-5 8,0 2-8,7-9-12,-7 5 0,0-4-160,3-3-244,0-3-72,-3 0-304,11-6-400,-11-5-1004,6 1-2153,-6-7-2208,3 4 2177</inkml:trace>
  <inkml:trace contextRef="#ctx0" brushRef="#br0">8627 3892 7809,'0'0'7192,"0"0"-4871,0 0-1545,0 0-772,0 0 100,0 0 404,0 0 352,0 0 56,0 0-356,19 36-204,-15-26-140,-4-1-116,0 2-100,7 1-12,-4-2-72,3-2 80,-3 0 0,5-4 4,-6 2 4,5-6 84,-4 2-16,3-2 12,1 0-84,3-2-84,-3-4-52,-5 1-32,8-5-64,-3 2 0,-4-1 36,4-1 28,-3-1-16,1-2 112,5 0 68,-10 1-4,7-5-140,0 3 100,-5 0 48,-2-3 136,11 6-16,-11 0-24,5 3 40,-5 7 144,0-2-48,0 3-232,0 3-48,0-1 48,0 8 60,-5 4 232,5 2 60,-11 1-48,9 9-136,-5-5 52,0 4-52,-3-2 16,1-2 68,2-2-36,4-2-80,-4 3-64,4-4-68,-4-3-4,7 1 48,-2-3 12,-5 0-12,7-1-36,-10-2 72,10 0-80,-3 1-4,-1-4-4,-2 2-4,3-2 4,3 0-44,-7-5 36,7 6-60,0-6 0,0 1-60,0-1-424,-2 0-160,2 0-84,0 0-224,0-1-496,0-5-1025,2-3-4003,-2 4-2833</inkml:trace>
  <inkml:trace contextRef="#ctx0" brushRef="#br0">9390 3770 5853,'0'0'2044,"0"0"-644,0 0-380,0 0-28,0 0 60,0 0 48,0 0 4,0 0-156,0 0-220,0 0-239,-2-9-153,2 9-36,-8-2-64,8 2 124,0-2-4,0-1-72,-3 2-12,3 1 0,-6-3-4,6 2-120,-10 1-52,10-3-84,-10 1-8,3 2-4,-2 0 0,-1 0 8,-1 5 68,-5-4-4,7 6 40,-1-2 8,3 3 40,-2 1 24,-2-1 48,5 1 12,6 2-36,0 0-40,0 0-32,0 3-136,0-3-4,6-1 4,-2 1-8,7-2 0,1-1-52,-2-1 52,-1-3-4,7 2 0,-5-3 8,-1-3-56,-1 0 12,-2 0-24,3 0-40,0 0-8,-4-8-112,-3 5 0,5-3-12,-6 0 24,5 0 84,-4-5 64,-3 3-4,0-1 68,0 0 8,0 1-156,0 3 68,0-3 28,-3 4 60,3 0 72,0 4 4,0-1-76,-7 1-28,7 1-240,0 0 76,0 6 192,0 4 332,0-1-4,0 5 16,0-1-40,7 2 4,-4 0-116,-3-2-68,6-1-116,-3 0-4,1-2-4,2-1-12,-2-3-60,3-2-28,-5 0-68,5-2-64,-4-3-404,3-3-460,-2-2-1393,3-5-2359,-5 2-2529,5-7 4261</inkml:trace>
  <inkml:trace contextRef="#ctx0" brushRef="#br0">9670 3728 2904,'0'0'7057,"0"0"-4665,0 0-1408,0 0-588,0 0 312,0 0 568,0 0 117,0 0-341,0 0-460,0 0-344,0 0-76,-25 2 0,15 6 36,-1 0-36,-5 3-28,6-1 16,5-1-24,-6 2-16,5-2-68,2 2 20,-2-2-72,6-1 12,0-3 40,0 2-52,0-4 0,0 1 56,6 0 44,-2 2 32,6-5-8,2-1-76,-2 1-48,1 2 0,5 0 0,-6-2 0,2 1 0,1 2-184,-6 0 16,-3-1-16,5 5-24,-9 0 48,7-4 52,-7 4 56,0 1 52,0 0 8,0-1 68,-7 1 96,4 0 24,-3-2 144,-5 1-36,11-2-48,-6 1 12,-1-5-12,4 1-40,-3 1-32,6-3-88,-3-1-48,3 0-48,0 0 0,0 0-84,0 0-340,0-1-308,0-3-340,0 1-440,3-3-1053,-3 1-2515,6-2-3593</inkml:trace>
  <inkml:trace contextRef="#ctx0" brushRef="#br0">10143 3921 1016,'0'0'3956,"0"0"-1951,0 0-185,0 0-760,0 0-92,0 0 112,-9 28-4,9-23-136,0-1-64,0 0-68,0-3-40,0 2-107,0-1-165,0-2-48,0 0 68,0 0 212,0 0 104,0-2-172,5-2-232,-5 0-172,4-5-100,-4 3-60,0 1-52,7-4-44,-7 1-8,3-1-52,3-2 0,-2 1-60,3-1 32,-1-1-104,-6-1 80,9 4 16,2-1 84,-5 2-48,-3-2 60,6 5 0,-2-1 12,3 3 72,-7-2 40,4 2-28,-3 3-96,-2 0-96,-2 0 4,0 5 92,7 1 172,-5 3 48,-2-1-28,0 4 124,0-2-72,0 5-40,0-4-44,0 1-88,0-1-68,0-2-4,0 1 4,8-3-4,-5 1 0,-3-6 0,0 1 48,6 1 72,-3-4 40,4 0 32,-3-4 24,2 1-44,-2-3-52,5-1-112,-6 1 52,6-5-60,2 2-4,-5 0-8,-2-4-48,1 4-72,-1 1 32,3-3-20,-3 5 0,-4-1 0,6 3 48,-6 4-52,0 0-32,3 0-100,0 0 28,-3 0 68,0 4 160,10 3 68,-10 0 40,11 3 60,-11-2 76,9 1-40,-3 1-104,-3 1-28,6-3 96,6 2-72,-6-5-84,0 3-12,2-1-8,4-3-4,-4 1-84,-2-4-24,-2-1-148,2 0-276,1 0-88,-3 0 24,-4-1-24,7-4-68,-3 1-232,-7-3-304,4-1-417,1 3-291,-1-5-332,-2 2-1752,5-3-213,-4 3 2129,5 0 1092</inkml:trace>
  <inkml:trace contextRef="#ctx0" brushRef="#br0">10602 3847 972,'0'0'276,"0"0"5045,0 0-2181,0 0-832,0 0-812,0 0-404,26-4 28,-15 3-3,-1-2 139,-4 2-248,4-1-368,-7-1-260,6 3-200,-1-4-112,-6 3-68,2-2-8,-4 3 4,0-1 0,0-5 4,0 5-8,0 0-104,-4-6 52,2 5 12,-9-4 20,5 1-56,-4 0 12,1 1 72,-1 3 4,-1-5-4,9 5 0,-8 1 0,6 0 96,-2 3 4,2 2-28,-1 4 0,5-1 28,-4 1 120,4 2 24,0 1 24,0-1-52,4 4-80,1-2-64,-1-3-12,6 4-48,0-4-8,-8-1-4,9-2 0,-1-1-84,-1 1-100,1-6-120,-1-1-400,5 0-436,-4 0-588,-1-5-1313,1 0-3391,-3-2-285</inkml:trace>
  <inkml:trace contextRef="#ctx0" brushRef="#br0">10881 3801 13209,'0'0'4801,"0"0"-4321,0 0-480,0 0 0,0 0 360,0 0 352,-37 0 60,26 3 116,2-2-256,2 3-340,2 0-216,-5 1-76,-1 5-60,9-2 0,-5 2 24,4-1 36,-5 0 0,8 2-4,0-3-72,0 1 68,11-2-64,-4-2 24,-5 0 0,9-2-36,-6-3-4,5 0 80,-3 0 8,9 0-84,-6-8 0,0 3 36,0-2 48,1-2-4,-6 1-8,5-1-88,-4-2-68,-2 2-100,2-1 84,-6-1 116,0 2 68,4 0 0,-4 1-4,0 5 4,0 3 0,-4 0 0,4 0 8,0 8 124,-6 1 260,6 3 8,-10-1-60,10 6-156,0-6-28,-4 3-96,4 0-60,0-3-48,0-2-48,4 0-16,-4-1-44,10-6 0,-10 1-392,10 1-220,-3-4-348,2-5-896,-7 1-3109,9-3-3440,-2-3 5597</inkml:trace>
  <inkml:trace contextRef="#ctx0" brushRef="#br0">11143 3728 9037,'0'0'6992,"0"0"-4919,0 0-1913,0 0-60,0 0 344,0 0 364,-31 18 0,20-11 68,1-1-304,1 2-292,2-3-136,2 3-144,-6 2-44,7-4-16,4-1-36,-6 1 96,6 3 48,0-7 20,6 5-68,-6 1-8,4-5 8,7 3 12,-6-2 84,2 3-40,2-5-56,1 5-60,1-3-48,-2 2-24,0-3-16,2 5-20,-9-6 32,9 5 4,-11 0-16,9-2 40,-9 3-40,0-6 148,0 5 40,0 0 56,-4-4 76,-1 5 56,-6-4 16,6 0 24,-3 0-16,-1 3-104,0-7-28,-2 4-112,1-4-8,7 1-96,-3-1-112,3 0-156,-1 0-316,4-1-112,-5-2-112,5 2-164,5-3-792,-5-1-2245,7-1-2203,-1 2 75</inkml:trace>
  <inkml:trace contextRef="#ctx0" brushRef="#br0">11264 3843 2916,'0'0'9261,"0"0"-7257,0 0-1560,0 0-396,0 0 4,0 0 276,0 0 228,0 0 473,0 0-69,0 0-368,4 37-280,-8-26-116,4-1 12,0 1 12,4-2 16,-4 1 44,0-2 4,9 0-16,-9-1-24,7-3-12,-4 0 24,7 0 84,-3-2 12,-5-2-96,9 0-60,-2-2-124,4-2-60,-4 0 48,2 1-52,5-1-8,-6 2-72,1 0 20,-6-2 52,5 2 4,-10 0 0,10 1 56,-10-4-24,0 3-36,0-1-120,0-4-40,6 0-60,-6-3 4,0 1 68,0-3 148,-6-1 60,6-3-56,0 0 44,0 2 12,-4-1 96,4 2-40,0 7-108,0-2-12,0 5 4,0 0-112,0 2-32,0 1-52,0 0-132,0 0-148,0 1-268,4 2-312,-4-2-244,0 6-477,6-3-715,-2 1-2288,-4 0-1373</inkml:trace>
  <inkml:trace contextRef="#ctx0" brushRef="#br0">11542 3909 11717,'0'0'2616,"0"0"-2616,0 0 24,0 0-24,0 0 560,22 12 104,-12-12 469,0 0 307,-6 0-480,5-3-540,-3-1-176,-3 2 72,7-6 16,-10 3-16,0-3-36,7-3-140,-7 1-140,0-2 0,0 0 0,0 2 108,0-1 100,0 2-16,-7 0 28,7 3-48,0 1 8,0 5-60,0 0-120,0 0-108,0 0-136,0 0-56,0 0 32,0 3 200,0 3 68,0-2 88,7 4-4,-7 0-36,4 0-36,1-2 36,-1 1 0,3 1 28,3 2 8,-7-2 0,6 0 28,4 1 44,-2-2 60,-2 0-104,7 2-16,1-4 12,-8-1-12,8 3 52,1-6-28,-3 1 24,-3-2 40,5 0-88,-4 0 36,-1-2-36,5-5-36,-4 3 36,-6-2-92,2-3-4,-5-2-120,5-1 0,-6-4-24,-3-1-124,7-1 4,-7 2 68,0-5 64,-7 5-36,4-1-88,-6 7 12,0-1 64,-2 3 72,1 6 100,0 2 8,0 2 0,3 1 60,-2 6 144,0 6-20,1-3 20,-1 1 4,6 1-40,-3 6 28,6-3-80,0-3-116,0 3-4,0-1-44,6-4 40,-3 0-76,6 1 8,-1-2-8,1-6-132,0 1-160,6-2-136,-6 0-216,4-2-360,-2-2-696,4 0-2017,1-3-1199,-5-2-2853</inkml:trace>
  <inkml:trace contextRef="#ctx0" brushRef="#br0">12118 3903 15349,'0'0'4449,"0"0"-4205,0 0-244,0 0-108,0 0 108,0 0 96,0 0 76,-28-31 156,17 29-72,-2-2-120,-3 2-136,-1 2 0,8 0-184,-7 4 76,6 0 32,7 4-44,-4-3 72,3 2 44,4 2 4,0 2 84,0-5 16,4 1 44,6-1 40,-4 1-28,5-4-8,0-1-28,4-2-72,-6 0 28,7-4-28,-3-2-48,3-2-84,1-3-28,-8-2 28,8-3 12,-4 1-52,-1-2-192,-1-8-148,-1 1-60,-1-5-56,2-4-84,-5 2-784,4-3-425,-8 3-423,5 5 356,-7 6 1940,0 8 684,0 5 1832,0 7-900,0 5-1316,-9 5 381,-1 2 819,-7 8 200,8 6-300,-12 3-244,9 0-324,3 1-252,-1 0-300,10-1-124,0-2-72,0-2-8,0-6-76,6 0-48,-2-6 48,5 1-60,-2-3-96,-2-2-244,6-6-120,-1-1-120,-1-2-196,-2 0-200,3-4-724,-7-4-2009,4-2-1991,2 1-2345</inkml:trace>
  <inkml:trace contextRef="#ctx0" brushRef="#br0">12741 3532 1644,'0'0'4033,"0"0"687,0 0-2800,0 0-364,-4 28-152,2-14 193,-5 3-85,5 7-64,-6-2-252,5 4-320,-3-2-100,6 2-112,-4 1-120,-2-5-180,6 2-172,0-9-96,0 1-36,6 0-48,-2-6 48,-4 0 12,6-8-64,-3 5 44,-3-5 68,8 0 12,-8-2 12,2 0 36,-2-2-12,7 0-72,-1-5-96,-6-1-48,10 0-36,-10-2-48,10 2 24,-10 0-12,9 0 0,-9-1-24,7 3 20,-5 2 40,6-3 72,-5 3 0,4-1 4,-5 4 4,5-1-8,-1-3-60,-6 4-12,11 1 12,-2 0 0,-2 0 60,2 1 4,1 6 0,0-4-40,-4 4-60,2 1 12,-5 1-4,3 2 16,-3-2 0,-3-1 72,0 1-36,0-3 48,0 2 0,0-1 96,0 0 0,0-2 4,-3 1-16,-3-3 24,6 2-64,-3-2-44,-5-2 0,8 0-8,0 3 8,0-2 0,-3-2 44,0 0 28,3 0 48,-10 0-108,4 0 0,2-2 0,-3-2 0,-2 3-12,6 0-48,-3 1-108,3-3-144,-5-2-52,6 5-60,2 0-60,-4 0-24,4-3-60,0 3-260,4-2-848,-2 0-1333,6-2-2231,-5 2-1785,6-5 3909</inkml:trace>
  <inkml:trace contextRef="#ctx0" brushRef="#br0">13054 3796 7433,'0'0'5048,"0"0"-4040,0 0-792,0 0 232,0 0 724,0 0 425,0 0-233,0 0-328,0 0-352,0 0-256,0 0-184,-6 33-148,6-24-44,0 0 44,6-1-48,1 1-44,-7-1 40,9 0-44,-1-4 0,-6 3 12,8-3 76,-4-3 8,-3 2 12,7-3-32,-3 0-4,2-4-72,-2 0-44,3-4-32,-1 0-80,-2-1 20,-3-2-8,5 2-16,2-4 40,-5-2-28,-1 2 40,2-2 32,-3-3-44,6 5-16,-4-4 124,-2 5 8,5 5 4,-1-3 60,-8 9 124,2 1-184,-2 1 0,0 6 0,0 3 0,0 2 536,-2 5-12,2 0-108,-8 3 80,5 2 108,-3 3-216,2 0-268,-2-1-112,6-2 92,-10 2-16,10-7 0,-4 3 72,-3-4-36,7-1-8,-2-3-40,-1 3 24,-3-3-36,2-3 24,4 0-24,-7-1 0,3-3-56,-1 2-4,1-2-48,-3-3-12,7 1-24,-2 0-48,-5-3-76,7 1-116,0-1-148,0 0-96,-4-1-136,4-2-232,0 0-492,0-4-1292,0 0-3241,4 2-2820</inkml:trace>
  <inkml:trace contextRef="#ctx0" brushRef="#br0">13819 3779 2764,'0'0'3193,"0"0"-165,0 0-1372,0 0-704,0 0-208,0 0 48,0 0 212,-21-10 148,10 11-43,-4 8-1,8-1-132,-10 1-188,8 6-136,0-1-68,-2 3-60,1-4-120,7 4-52,0-4-60,3 3-160,0-5-72,3 2-52,0-5 4,7 0 36,1-2 0,-2-4-48,0-2-48,8 0-12,-5-6-60,2 1-40,-4-4 76,5-2 76,-2 0-52,-2-1 12,-2 0 36,-5-1-60,5 1-4,-2 0-92,-7 2-4,0-1 52,3 3 120,-3 4 84,0 2 12,0 0-96,-3 2-84,3 7 0,-7-5 84,5 9 304,-5-1 12,-3 4-160,10-3-44,-3 0-16,-4-1-96,7 1-48,0-3-52,7 0-44,-4 1-24,3-2-368,5-4-316,-2-1-352,0-2-908,2 0-2989,-5-2-3860,10-7 6017</inkml:trace>
  <inkml:trace contextRef="#ctx0" brushRef="#br0">14056 3918 9865,'0'0'7333,"0"0"-6085,0 0-1248,0 0 0,0 33 212,0-26 476,0-3-4,2 0-24,-2-2-28,7-2-60,-5 0-208,-2 0-168,10 0-76,-3-6 12,-4 2 12,1-5-68,3 1-16,-5-2 12,5 0-20,-5-2-52,9-5-8,-5 5-184,4-4 20,0 1-80,-3 4 32,2 1 28,0 3 116,-1 3 16,1 4-72,-5 0-28,5 4 160,2 3 184,-8 1 192,6 2 36,1 2-36,6 2 60,-5-2 116,-2 3 172,4-2-216,0-4-248,-4 1-260,-1-2-132,1 0-48,1-4 24,0 3-124,-3-6-296,2 2-224,0-3-56,-1 0-236,-6 0-852,5-4-2233,-4 0-3327,-3-4-273</inkml:trace>
  <inkml:trace contextRef="#ctx0" brushRef="#br0">5518 4359 5320,'0'0'7249,"0"0"-5001,0 0-1428,0 0-456,-27-3 81,11 6 191,6 6 232,-10 0 92,11 5-200,-8 1-196,-3 3-124,4 1-24,7 2-16,-4 0-48,9 0 12,-2 0-84,3-5-148,3-1-132,9 0-36,0-3 36,-1-1-72,8-4-28,-3-4-8,7-3-24,0 0-64,-2-10-84,3-1-32,-5-1 104,0-5 48,-3-2 64,4 2 8,-8-2 88,-6 1 60,1 3-60,2-2-148,-6-2-36,-6 3-44,2 2-8,1-1 56,-6 4 8,0 3 84,1-1 80,-1 6-100,-1-2-64,0 5-100,3 0 28,-2 6 8,-1-4-8,3 4-28,-2-1 0,9 1-360,0-2-661,-4 1-639,4-5-948,0 5-2096,4-4 307</inkml:trace>
  <inkml:trace contextRef="#ctx0" brushRef="#br0">5723 4280 1436,'0'0'3100,"0"0"1,0 0-925,0 0-692,0 0-212,-14 29-24,14-19 44,-6 2 5,6 2-65,0 5-44,0-1-184,0 2-112,10 0-232,-10 1 8,6-3-64,-6 0-168,4-4-136,2 3-44,-2-3-160,-4-2 0,7-1-88,-7-4 4,2-3 48,-2 2-48,7-4 36,-7-2 4,0 3-40,0-3 144,0 0 48,0-3 24,2 1-228,2-6-12,3-1-180,-3-1-48,5 0 20,0-6-68,-1 4-88,1-2-20,1 2 68,-4 3 84,5 1 196,-2 5 36,0-2-48,-2 4-24,-3 1-76,2 1 84,-3 4 76,3 0 108,-2 1 40,-1 3 8,3-1 28,-6 1-100,4 0-72,-4 2 48,0-3-52,0 1 64,0 1-24,0 0-40,0-1 40,0-1 76,0 1-112,0-1 48,0 0-16,0-2-40,0-1 0,0 1 44,0-1 0,0-2-44,0-2 0,-4-1 44,-2 1 84,3-1 40,3 0-40,-10 0-36,7 0-12,-7 0-12,3 0-60,-2-1-4,0 0-8,-2-2-96,5 2-24,-1-3-60,-2 4-52,6 0-32,-5 0 32,6 0-20,-5 4-52,3-3-24,-1 2-24,5-2-72,0 0-112,0 3-260,0-4-380,0 1-424,0-1-509,0-1-207,9-4-2728,-9 4-1161</inkml:trace>
  <inkml:trace contextRef="#ctx0" brushRef="#br0">6202 4402 12229,'0'0'4481,"0"0"-3933,0 0-460,0 0 36,0 0 580,0 0 220,-37-8-52,35 8-384,-7 1-308,-2 2-180,2 4-48,-4 0-64,2 1 112,5-1 4,-4 1 216,8 1-48,-5 0-52,7-1-120,0 0-68,0 0-44,0-2 28,0 2 36,7-1-12,-5-2 52,8 2-104,-1-6 64,1 4-72,3-3-64,-3-2 0,0 2 108,6-2 4,-6 2 64,0 0 4,-6 1-8,2-3-72,-1 2-40,-5 5 12,0-6 112,0 6 208,0-3 196,-5 4 48,-1 0-48,-4 2-4,0 1-8,-1-3 44,2 2 72,-1-2-156,0-3-52,-3 4-164,3-2-56,7-4-76,-3 4-8,-4-7 4,10 3-12,-2-3-60,-5 0 64,7 0-80,0 0-188,0-3-244,0 3-292,9-9-308,-9 3-312,7-1-992,-4-2-1965,3 1-2211,-3 0 1339</inkml:trace>
  <inkml:trace contextRef="#ctx0" brushRef="#br0">6343 4520 10113,'0'0'3920,"0"0"-3868,0 0-52,0 0 0,25-9 712,-15 8 632,-1 1-39,-2-3-441,2-1-456,2 4-176,-5-4-84,-3 4-24,4-4 0,-4 0-16,4 3-48,-7-4-60,0 1-64,0 0 52,0 0-60,0 0-64,0-1 36,-7-3-44,4 5 44,-4-3-72,-2 2 36,-2-3 36,2 6 52,2-2 36,1 3 12,-5 0 48,9 3 200,-5 3-88,-2 0-24,0 2 72,5 1 112,-3 4 8,3 0 76,2-2 120,2 4-48,0-4-280,0 2-196,0 1-12,6-4-36,-6-1 36,11-1-40,-2-3 40,0 4-120,0-8-136,2 3-60,2-4-124,-4 0-236,11-4-172,-10 1-152,1-4-273,-2 4-431,3-6-640,-1 4-1940,-1 0-501,-10-3 2305</inkml:trace>
  <inkml:trace contextRef="#ctx0" brushRef="#br0">6564 4591 392,'0'0'9473,"0"0"-6977,0 0-2148,0 0-336,0 0 308,0 0 544,0 0 288,0 0-20,26 15 21,-26-15-213,6 0-424,-6-3-96,3 3-76,-3-7-40,0 6 40,0-8 24,0 6 44,0-3-36,0-1-96,-3 1-24,-3-2-48,6 1 32,-4 2 40,1-2 72,-3-1 228,6 1-60,-3-3-220,3 1-120,-8 1-96,8 0-84,0-2-60,0 2 48,0-3-84,0 4-24,0-1-48,8 0 0,-8 4-4,3-3 64,-3 5 48,6 0 56,-3-2-80,1 4 0,2 0-40,-3 0 88,8 0 36,-2 4 0,-3-2-8,5 0-52,-9 1-48,12 1-72,-8-3-148,-3 2-48,5-2-304,-6-1-220,-2 3-212,0-1-204,0-2-765,0 2-1807,0-2-1440,-10 0 263,10 0 3281</inkml:trace>
  <inkml:trace contextRef="#ctx0" brushRef="#br0">6779 4448 384,'0'0'376,"0"0"512,0 0 3297,0 0-2081,0 0-884,0 0-340,0 0 152,0 0 188,0 0-56,0 0-72,0 0-72,0-5-99,0 5-125,0 0-40,0 0-100,0 0-104,0 0-96,0 0-104,0 1-180,0 6 144,0 0 40,0 3 116,0 1 112,0 1 0,0 3-160,0-1-88,0 2-56,0-3-28,3 2-44,1-2-64,1-4-60,0 1-40,4 0-44,-2-5 0,-4-1 4,6 1-4,-1-4 0,-6-1-128,7 0-116,-5-1-80,6-4-160,-2 1-120,-6-4-88,5 1-184,-5 0-480,5-1-888,-7 0-1813,3 1-1707,-3 1-589</inkml:trace>
  <inkml:trace contextRef="#ctx0" brushRef="#br0">6959 4369 7885,'0'0'6352,"0"0"-6048,0 0-304,0 0 0,0 0 468,-14 29 712,7-15 429,4-2-77,-3 7-372,-5-4-356,11 6-184,-9-2-136,9-1-108,-6-2-12,6 0 60,-7 0 12,7-6-76,-3 2-156,3-3-96,0-1-56,0 0-52,0-5-84,0-1 12,0 2-216,0-3-256,3-1-132,-3 0-28,0-5-240,7 3-764,-7-6-2073,0-2-2671,4 5-2433</inkml:trace>
  <inkml:trace contextRef="#ctx0" brushRef="#br0">7089 4506 5016,'0'0'6173,"0"0"-3765,0 0-1228,36-7-828,-27 7 228,0-1 549,8-2 311,-10 1-676,2 0-396,1 1-48,-3-2-320,-4 1-8,-3-2-56,6 2 4,-6-3-76,0 1-316,0-2 8,0 3 24,0-3 36,-6-1 172,3 2 64,-4-2 88,-3 2 60,-2-4 56,-1 1 8,2 1 36,2 5 48,0 2 260,1 0 96,6 0-108,-5 1-140,3 5-60,1 4 124,-3 0 96,6 1 108,0 1 120,0 2-180,0 0-184,0 2-196,6-4-84,-3 4 0,1-6-8,5 1-52,-1-1-12,-5 1-52,6-6-80,-3 4-136,5-6-76,-8 0-24,3-1-132,1-2-200,2 0-460,-1-2-1017,-6-2-2071,8-4-2217,-4 5 1913</inkml:trace>
  <inkml:trace contextRef="#ctx0" brushRef="#br0">7330 4544 6625,'0'0'7072,"0"0"-5452,0 0-1228,0 0-116,0 0 529,0 30 387,0-21-168,0-6-168,6 4-132,-6-5-240,0 2-204,0-3-96,0 2 24,0-3 32,3 0 76,-3 0 120,0-4-72,8 0-184,-8-5-180,2 1-4,5 0-92,-7-2 0,0-1-36,3 2 56,-3-4 64,0 4 12,-3-6 0,3 3 8,0 0-4,-7-3 12,7 2 32,0 1-48,0 0 60,0 1-60,0 6-4,0-1-4,0 3 8,0-1 8,0 4 40,0-3-36,0 3-12,0 0-84,0 0-100,7 0-44,-7 0 68,3 3 64,1-2-12,2 2-24,-3 0-16,7-2-144,-3 0 88,2 3-76,0-3-52,2-1-32,-5 2-172,10-2-252,-5 0 12,2 0-28,-4 0-833,1 0 301,0 0-916,-8 0-856,-2 0-1745,7 0 1565,-7 0 2260</inkml:trace>
  <inkml:trace contextRef="#ctx0" brushRef="#br0">7865 4473 3676,'0'0'4877,"0"0"-2241,0 0-1120,0 0-868,0 0-100,0 0 276,0 0 260,0 0-215,0 0-49,0 0 72,0 0-128,-14 28-128,14-13-208,-6-4-136,6 6-60,0-3-36,0 1-12,0-3-28,0-1-60,6-1-44,-3-1-52,8-3-156,-2-2 36,1-2 8,-1-2 64,2-2-48,1-3-100,5-4-120,-4-2 60,-1 0 120,-2-1 64,1 1-16,-6-1 16,-1-2-160,3 1 8,-3-3 116,-4 4 108,0 0 24,-4-2 160,-3 5-12,-2-2 24,5 2 72,-5 6-48,-2-3 0,-5 3-72,10-2-148,-5 5-36,2 0-112,0 0 52,-2 0 92,5 0 0,3 0-132,-3 0-132,6 4-136,0-4-100,0 1-212,0 2-136,0-2-297,0 4-375,0-3-640,6-2-2136,-3 1-1185,3-1 2649</inkml:trace>
  <inkml:trace contextRef="#ctx0" brushRef="#br0">8155 4527 3300,'0'0'2425,"0"0"-957,0 0-1128,0 0-328,0 0 260,0 0 820,0 0 368,7 29-20,-7-21-156,0-2-152,0 2-324,0 3-28,0-1 137,0 1-181,0-5-56,0 3-64,2-1-88,-2-1-160,0-5-96,0 1-64,7 1-52,-7-4 28,0 0 60,2 0 96,-2 0 4,7-7-188,-3 2-156,2 0-12,1-6-172,-7 1-32,7-5 32,-5 4 52,5-5 68,-5 1-20,-2-3 72,8 0 0,-8-1 8,3 1 4,-3 1 156,7 0 4,-7 5 24,3 1-28,3 1-20,-2 3-128,-4 5 52,6-1-48,1 0 36,-7 2-44,9 1 8,-2 1 84,-3 5 16,6 0-16,-5 1-24,-1 2 16,5 5 68,2-2-36,-2 3 28,0-2 8,2-1 124,-1 1 152,0-1-396,-8-3-36,7 0-108,-3-5-12,-1 3-36,-1-5-4,-4 3-8,0-3-100,0-2-80,0 2 8,0-2-16,0 0-32,0 0-64,0 0-60,0 0-88,0 0-384,0 0-664,0-2-1125,0-5-3507,0 5-985</inkml:trace>
  <inkml:trace contextRef="#ctx0" brushRef="#br0">8946 4322 6497,'0'0'5432,"0"0"-3604,0 0-1180,0 0-396,0 0 204,0 0 296,0 0 117,-29-20-209,20 19-188,-1 1-152,-6 0-172,-1 5-72,-2 2 84,-4 0 36,4 5 64,-2 1 84,9-1 256,-2 1 168,-2 2-268,13-2-220,-4 1-172,7-2-96,0 0 12,0 0-24,10 1-84,1-4 0,4 0-52,1-5 52,0 3-160,5-6-48,-5-1-48,3 0-76,-1-1 0,-7-4 72,3 1 72,-4-3 40,-3 6-40,-5-3 0,-2-1 76,0 5 96,0-3 52,-2 3 48,-5-3 52,-3 3 148,-4 0 8,3 3 64,-7 0 60,9 6 100,-8 1 20,1 0-36,7 4-36,-1-1 80,-1 3 40,9-3-184,2 4-232,0 0-80,0-4 44,2 2-44,5-3-4,-3 0-84,6-2-24,-5 1-88,6-4 16,-8 0-112,6 1-76,-5-7-44,6 6-4,-10-5-64,9-2-120,-2 0-204,-4 0-400,7-2-821,-1-5-1967,5 5-2205,-4-4 1953</inkml:trace>
  <inkml:trace contextRef="#ctx0" brushRef="#br0">9225 4569 3116,'0'0'7445,"0"0"-5809,0 0-1112,0 0-296,-41-20 448,32 19 556,0 0 140,-2 1-175,-2 0-305,1 0-212,2 1-176,3 5-76,-2-2 0,-2 4-16,5-1 64,-1 3-64,5-2-132,-5 1-96,7 2-52,0-1-52,7-2-80,-5 0-108,5-3 0,-1 2-4,5-4-20,-2-2-24,-2 2-40,3-3 12,-1-3-20,1-1-40,-4-3 12,5 2-24,-2-3 72,0 0 76,-1 1-4,-6-1 0,5 1-20,-7 1-16,3-2 4,-3 1 144,0 3 124,0-1 24,0 2-28,0 3-120,0 0-72,-3 3-112,3 2 184,-7 4 96,5 1 72,2 0-68,-8 1-48,5-2-52,3 1-172,0-1-84,0 1-76,0-2-676,0-3-396,3 0-961,5-4-1955,-6-1-2093</inkml:trace>
  <inkml:trace contextRef="#ctx0" brushRef="#br0">9361 4620 4528,'0'0'3949,"0"0"-2137,0 0-1068,0 0-332,0 0 540,0 0 476,0 0 128,0 0-211,0 0-485,0 0-392,27 22-256,-27-22-52,2 0-24,-2 0 36,0 0 88,0 0 96,0 0 196,0 0 56,0 0-204,0 0-344,0-7-60,0 4-160,0-4 136,0 3 20,0-3 4,0-4-4,0 3-4,0-2 4,0-1-4,0 1 8,0 0 112,0 0-28,0 2 64,0-1 144,0 0-40,0 3 40,0 4 108,0-5 60,0 5-120,0 0-148,0 1-104,0 1-28,7-3-16,-7 3-44,0-2-124,3 2-44,3 0-12,1 0 12,-1 0 8,5 0-20,-2 0 8,0 2-32,2 1-4,2-2-72,0 1-8,-4 0-152,0 2-220,8-1-232,-7-2-264,-4 0-236,1 3-997,-3-4-2639,-4 0-553</inkml:trace>
  <inkml:trace contextRef="#ctx0" brushRef="#br0">9595 4510 5989,'0'0'7992,"0"0"-5716,0 0-1527,0 0-437,0 0 168,0 0 212,0 0 160,0 0-32,0 0-88,0 0-260,0 0-216,13 14-132,-2-11-112,-2-1 0,0 1 48,2 1-56,5-4-4,1 1 0,-8-1-388,7 0-184,-3-1-224,7 0-220,-7-5-304,2 4-369,-4-3-1307,-2 3-5457</inkml:trace>
  <inkml:trace contextRef="#ctx0" brushRef="#br0">9706 4385 352,'0'0'876,"0"0"3132,0 0-2731,0 0-41,0 0 308,0 0-20,0 0-36,0 0-272,0 0-328,0 0-16,0 0 148,4 9-119,-4-4-121,0 2-88,-4 3-68,4 1-36,-7 5 36,7-3-100,-2 5-84,-5 1-76,4 4-48,-3-3 60,6 0-76,-11 1-44,11-3-100,0 1-48,-4-4-96,4-2-12,-2-2-60,2-2 60,0-1-72,0-4-12,2 1-24,2-5-220,-4 0-192,0 0-196,11-2-332,-11-5-608,6-3-929,-3-1-2627,-3 4-2453,0-12 4677</inkml:trace>
  <inkml:trace contextRef="#ctx0" brushRef="#br0">9928 4302 48,'0'0'520,"0"0"252,0 0-252,0 0 1528,0 0 1209,0 0-989,0 0-1012,-7 33-48,7-23 20,0 2 92,-9 0-120,2 4-55,4 4-17,-4-1-40,4 1-316,-3 5-196,2-3-224,-1-1-24,5 3-12,-4-4-60,-3-2-96,7-3-40,0-1-120,0-3-4,0-2 0,7 0 4,-3-6 0,-4 2 44,0-3 116,5-2-4,-1 0-156,-4-5 0,6 1-108,-3-2-136,4-1-12,-4-2-48,4-2 24,-4 0-24,3 0 60,-3-1 24,1 2 52,-4 2 8,10 3 84,-10-1 68,7 5 4,-4 0-56,-3 1-88,0 1 52,0 0 96,6 9 316,-6-3 112,0 3-12,3-1 24,-3 1-88,6 0-96,-3 0-52,5-2-8,-6-4-28,5 4 4,0-6-100,3 2 0,-1-1-68,0-2-4,-2-1-156,4 0-280,-2 0-88,-3-1-60,-6 1-88,7-3-136,-4-1-260,-3 0-532,0-1-921,0 3-1783,0-6-1273,-3 5 1653</inkml:trace>
  <inkml:trace contextRef="#ctx0" brushRef="#br0">10267 4614 4500,'0'0'9065,"0"0"-6120,0 0-1937,0 0-560,0 0 168,0 0 428,0 0-16,0 0-272,0 0-284,-3 28-252,3-25-208,0 1 0,0 0-12,3 3-72,-3-5-88,6-1-96,4-1-36,-6 0-84,6 0-52,-1-3 4,-6 1 20,6-4 60,-1-1 36,-5 2 36,-3-2-132,0 1 20,6 0 48,-6 0 128,0 2 20,0 3-72,0-3-176,0 4-357,-6 0-683,6 0-1180,0 0-2876,-3 0-265</inkml:trace>
  <inkml:trace contextRef="#ctx0" brushRef="#br2">2170 5230 2984,'0'0'388,"0"0"1464,0 0-627,0 0-537,0 0-88,0 0 216,0 0-40,-14-26 16,14 22 160,0-2-28,0 4-308,0-1-168,0-1 76,0 3-56,0-2 28,0 1-40,0 0 48,0 0 72,0 2 5,0 0-185,0 0-160,0 0-168,0 0-68,0 0-124,0 4-152,0 6 276,0 2 312,0 10 604,0 7 464,0 7-292,-3-1-260,-3 5-284,6-2-252,-3 0-36,-3-5-76,2-3-120,4-6 4,-7-1-64,7-7 12,0-2-12,0-4 60,0 0-60,0-3 0,0-3-136,0-3-20,0 2-24,0-3-76,0 0 24,0 0-84,0-3-84,0-2-280,-4-3-496,4-5-872,-5 0-1133,5-7-2775,0 9-1153</inkml:trace>
  <inkml:trace contextRef="#ctx0" brushRef="#br2">1981 5189 756,'0'0'5949,"0"0"-3781,0 0-708,0 0-452,0 0-60,0 0 64,0 0-8,0 0-96,0 0-140,0 0-227,0 0-165,-14 0-140,14 0-100,0 0-24,4 0 0,-4 0-36,4 0 20,-4 0-8,6 0 72,3 3 28,4-3 32,3 0 140,1 2 92,2-2-44,11 0 80,-8 0-36,9 0-124,-3 0-44,-5-2-140,3 2-24,0-3 4,-10-1-52,4 3-68,-4-4-4,-6 1-60,-1 2 0,2 1-16,-5-4-8,-2 5-24,-4-2 8,6 2-20,-6 0-16,0 0 16,0 0 12,0 0-64,-6 0-160,6 0-268,0 0-208,0 0-108,0 0-316,-4 2-1533,4 0 849,0 1-2944,-6-3-733</inkml:trace>
  <inkml:trace contextRef="#ctx0" brushRef="#br2">2437 5162 2600,'0'0'468,"0"0"2557,0 0-1349,0 0-676,0 0-208,0 0 228,0 0 188,0 0-184,0 32-192,0-22-84,0 4 124,0 4 112,0 1-23,0 3-33,0 6 84,0-2-72,-4 3-280,-1 1-172,5-4-100,-4-1-96,-3 0-12,7-5-148,-4-1-8,4-6-44,0 0-80,0-3 0,0-4-84,0-1-16,4-5 28,-4 2 72,0-2 56,7 0 104,-3-2 20,-4 2-48,5-9-132,-1 1-204,5-4 20,-2-3 16,-3 1 0,2 0-52,4 0 0,-8 0-8,5 3 20,-3 1-36,0 6 120,-4-3 116,0 6 8,6-2-124,-3 3-96,-3 0 24,0 3 88,6-2 108,-3 5 168,-3-1 136,7 1 108,-5 2-56,9-1-200,-5-2-108,-2 4 40,6-2 32,0 0 88,-7 2-16,6-3-132,1 4-52,1-3 40,-2-3-48,0 4-48,-6-1 0,7-3-12,1 0 48,-6 0-160,-1-2-20,3 0-112,-3-2-364,5 0-176,-3-2-332,-3-2-980,-3-2-2937,4-3-3620</inkml:trace>
  <inkml:trace contextRef="#ctx0" brushRef="#br2">2691 5489 2736,'0'0'4801,"0"0"-4141,0 0-320,0 0-200,0 0 716,30 0 296,-27-3-152,3 3-280,3 0-568,-5 0-100,-1 0 216,7 0 80,-3 0 376,-4 0 376,3 0-208,5-3-135,-9 3-97,9-1-52,-6-1-64,2 0-76,1 2-152,-6-2-32,7-1-52,-2-1 12,-3 3-72,3-3-108,-4-1-64,-3 2-84,6-4 80,-6 3-56,4-2-40,-4-1-84,0 2-156,0-3-80,-4-1 76,4 0-12,-6 1-52,3-1 48,-8 3-12,4 1 88,-2-1 120,7 3 88,-6 3 16,1 0-52,2 3 112,1 0 4,-3 0 180,5 6 140,-6-1 40,5 3 104,-3 1 28,6 2-116,-10-2 4,10 5 44,0-4-72,-2 4-52,2-5-84,-8 2 12,8-2-36,0-1-40,0-1-80,8-3-12,-6 1-56,-2-6-4,7 4 44,-4-2-48,3-4-4,-3 1-104,7-1-40,1 0-84,-2 0 40,2 0-64,-2-1-100,0 1-36,-5-3-88,6 3 40,0 0-44,-4 0-12,0 0 0,-6 0 0,10 0-149,-10 0-295,0 3-608,7-3-1156,-7 0-2668</inkml:trace>
  <inkml:trace contextRef="#ctx0" brushRef="#br2">3014 5505 928,'0'0'5077,"0"0"-3189,0 0-724,0 0-36,0 0 312,9 30 8,-9-22-100,0 1-324,0-1-396,0-6-35,0 8-57,0-8-176,0 5-140,0-5 128,7 0 48,-7 2-100,0-4-40,0 0 100,0 0 84,0 0 76,0-6 8,2 4-160,-2-6-108,8 0-88,-8-3 16,3 0-64,-3 0 16,7-5 44,-4 5-44,-3-5-64,6 3 0,-6-2 36,4 1 100,-2 4-64,-2 0-36,0-1-60,8 5 12,-5-2 0,-3 5 28,0-2 8,0 4-36,6-2-20,-3 3-40,-3 0-96,0 0-76,7 3 28,-3 1 144,6 0 72,-5 5 12,6 0-32,-6 3 20,6 2 0,-1 0 48,-1 0-72,-2 2 24,3-6-72,0 1 0,-4-3 0,3 0 4,2-2-4,-2-2-12,0 1 12,2-3 0,-2-2-8,4 0-112,-5 0-96,1 0-16,-6-2-68,3-4-76,-3 3-72,5-3-160,-5 3-244,-3-4-360,0 1-612,0 2-961,-3-3-2411,3 3-1681,-11 3 4137</inkml:trace>
  <inkml:trace contextRef="#ctx0" brushRef="#br2">4611 5499 928,'0'0'1340,"0"0"4737,0 0-3969,0 0-792,0 0-484,0 0 12,0 0 80,0 0 52,0 0-96,0 0-191,-12-4-193,12 4-172,0 0-76,0 0-64,0 0-12,3 0 16,-3-1 44,0 0-120,0-3-112,9 1-8,-3-1-92,-3-2-36,7-1-36,6-1 24,-1 0 12,-3 0 88,3 0 48,0 1 0,-6 0 72,0 3 4,6-2-16,-6 3-56,1 3 4,-3-5-8,-4 5-12,3 0-96,-3 0-40,3 2 84,-6 1 64,3 3 196,-3 4 152,8 0-40,-8 1 60,0 3 0,0 5-100,0-4-48,2 5 0,-2 0-24,4-3-72,-4 3-52,0-7-12,10 1-20,-4-2-32,-3 1-4,5-6 60,1 2-64,0-3 84,2-4 24,-5 2-8,3-4 8,1 0 4,0 0-4,6-4-24,-6 2-72,-3 1 84,2-5-96,2 3 0,-6-2 0,0 2 0,0 0 4,6-2-4,-8 3 4,3-2 12,-3 0 44,-3-3-56,4 3-4,6-1-4,-10 0 4,9-6 12,-9-2-12,10 0-8,-10 2-4,7-6-36,3 1 36,-8 1 4,5-5-40,-5 3 0,6 0 0,-8-2-84,3 4-40,-3 0-24,0 3 112,0 1 12,0 4 60,0-1-88,-3 2 28,3 2 64,0-2-40,0 6 36,-8-2-76,8 2-8,0 0-12,0-3-4,0 3-8,0 0-52,0 0-24,0 0-48,0 0-28,0 0 40,0 0 20,0 0-132,0 0 36,0 0 0,0 0-4,0 0-8,0 0-44,0 0-109,0 0-159,0 3 228,0-3 80,0 2-120,0 2-292,0-2-156,0 0-248,0 0-276,0 3-472,0-4-504,-2 0-489,2 2-299,2-28 3148</inkml:trace>
  <inkml:trace contextRef="#ctx0" brushRef="#br2">5214 5610 2792,'0'0'4,"0"0"2753,0 0-893,0 0-620,0 0-572,0 0 52,0 0 168,0 0 84,0 0-64,0 0-200,0 0-140,0-16-140,0 16-28,0-3 48,-7 3 116,7-2 25,0 2-45,0-4-152,-4 2-48,-1 0-88,5 2-52,-4-2-32,-2 2-16,-4 0-28,10 0 16,-6 2-12,-5-2-12,2 8-112,-1-6 72,3 5 76,-2-3-12,6 4 24,-3 0 72,-2-1 124,3-1 72,5 3-172,-4 1-88,4-2-108,0 1-8,0-2-16,4 2-48,1-5-48,0 3 48,-2-5-4,6 4 4,0-5 4,-2-1 4,3 0 0,-1 0 40,2-4-40,-5 0-4,4-4-4,-4 4-8,3-5-64,-5 2 20,3-2 48,-3 3 4,2 0 8,-3-1 0,-3-1 68,7 5 20,-7-1-36,0 0 0,0 4-8,0 0 104,0 0-60,0 0-96,0 0-60,0 0-60,0 0-64,0 0 16,0 0-16,0 0 124,0 1 60,2 6 120,2-4-8,-4 2-4,11-2 0,-11-1-8,9 3 32,-2-3 24,-5 2-56,9-2-4,-2 1 24,-3-2 28,-3 1-148,12 3-76,-9-5-32,-3 2 12,6-2-100,-9 0-32,8 0-64,-6 0-84,5 3-88,-7 0-112,3-3-156,-3 1-180,0-1-164,0 0-465,0 3-735,0-3-2360,-3 0-1041</inkml:trace>
  <inkml:trace contextRef="#ctx0" brushRef="#br2">4765 5240 2020,'0'0'496,"0"0"2140,0 0-475,0 0-513,0 0-448,0 0-64,0 0-56,0 0-148,0 0-108,0 0-100,0 0-96,-10-10-64,10 10-71,0 0-129,0 0-40,0 0-28,0 0 16,0 0 56,0-1 40,0 1-64,0 0-60,0-3 0,7 0-64,-7 3-100,3-1-8,-3 0-40,6 1 4,3 0 44,2-3 4,-5 0 44,13 2 28,0-2 24,5 3 36,-5-2 24,7-2 24,-3 0-124,1 3-84,-5-5-96,0 6-4,-6-2-4,4-4 4,-7 4-8,-1 2-76,-7-3 28,9 3 52,-7-2 4,-4 2 0,0 0 4,0 0 0,0 0 8,0 0-8,0 0 0,0 0-120,0 0 32,0 0 4,0 0 24,0 0 0,0 0 48,0 0 12,0 0 0,-4 0 72,1-2-24,3 0 0,-8 0-44,6-4 8,-5 2-12,5-1 0,-5-2 4,4-1-4,-4 0 0,-3-1-4,1-1-56,-1 4 60,6 1 0,-5-2-4,-1 4-8,6-4-36,-1 6 40,-5-5-88,6 4 20,-3 2 4,4 0-12,-3 0 24,6 0-16,0 0 4,-3 0-36,3 0-64,0 0-12,0 0-48,0 0-12,0 0-60,0 0-188,0 0-112,0 0-124,0 0-252,0 0-401,0 0-543,0 0-804,0 5-2492,0-2-457</inkml:trace>
  <inkml:trace contextRef="#ctx0" brushRef="#br2">5608 5466 640,'0'0'6465,"0"0"-4185,0 0-920,0 0-628,0 0-116,0 0 24,0 0 24,0 0-28,0 0-92,0 0-88,7 0 60,-3 0-152,1 0 16,3 0 57,1 0-49,0 0-16,2 0-36,5 0-16,-6 0-24,-3 0-36,8 0-40,-5 0-24,4 0-60,-5-5-60,4 5-76,-2-2 0,-2 2-124,0-2 24,-1 2-96,-5 0 48,6 0-48,-2 0-100,-5 0-64,2 0-136,-4 0-76,7 0-169,-3 0-175,-4 0-288,0 2-364,0-2-800,0 2-780,0 3-1309</inkml:trace>
  <inkml:trace contextRef="#ctx0" brushRef="#br2">5650 5599 3556,'0'0'1628,"0"0"597,0 0-757,0 0-680,0 0-88,0 0 188,0 0 116,0 0-96,0 0-196,0 0-220,0 0-160,-12 0-16,12 0 100,3 0-16,-3 3-48,0-3-83,9 0 43,-2 0-16,3 0 16,-6-3-28,12 3-36,-9-1 0,2-2 12,7 2 12,-6-2 132,3 3 40,0-2-140,3 2-144,-3 0-48,-2 0-40,-2 0-72,0 0-88,-5 2-8,7-2-16,-5 3-44,-3-3-40,-3 4 12,0-4 12,6 1-24,-6-1-16,0 0-32,0 0-104,0 0-184,0 0-136,0 0-313,0 0-531,-6 0-844,6 0-2792,0 0-1317</inkml:trace>
  <inkml:trace contextRef="#ctx0" brushRef="#br2">6391 5192 40,'0'0'1212,"0"0"3945,0 0-2765,0 0-740,0 0-516,0 0-136,0 0-108,0 0-180,0 0-180,0 0-104,-23 0-100,23 0-24,0 0-56,0 0-16,2 0 117,6 0 75,1 0-148,-2 0-104,2 2 176,8-2 144,-4 0-60,7 0-100,0 0-112,-2 0-96,-3-2-124,3 2-12,-3-3-60,-6-1-40,0 3 12,0-2 28,2 1 68,-5-2 4,-3 2 12,1-2 0,-4 0 36,6 1-48,-6-1-4,3-2-8,-3-2-108,0 2-16,0 3-48,0-6 84,0 5 52,0-2-28,-3 6-36,3-8 100,-6 6-36,6-2 44,-4 0 0,1 2-4,-3 1 8,3-5 8,-5 5-8,-1 0 0,6-2-48,-3 0 36,-3 3 12,-2-2 40,7 2 20,2 0-60,-8 0-48,10-3-16,-6 3-8,2 0 24,4-3 44,0 3 4,0-1 0,0 1-52,0 0-144,0 0-276,0 0-88,0-2-57,0 2-47,0 0-144,0 0-272,0 0-376,0 0-576,0 0-780,0 0-1229,0 2 753</inkml:trace>
  <inkml:trace contextRef="#ctx0" brushRef="#br2">6414 5407 3572,'0'0'2437,"0"0"255,0 0-1168,0 0-892,0 0-168,0 0 128,0 0 128,0 0-32,0 0-140,-11-27-132,11 25-96,0-3-44,0 5 28,0 0-4,0 0-48,0-3 12,0 3 40,0 0 21,0 0-113,0 0-200,0 0-12,0 0-60,8 3 8,-5-3 52,-3 5 0,0 1 120,6 3 180,-3 0 72,-3 4 28,7 2 116,-4 0 136,4 6-76,-3-4-144,5 6-104,-9-3-120,12 3-64,-12-3-8,11 0 8,-11-1 16,10-6-40,-5 5 4,-1-7-40,3 1 100,-3-1-4,2-3 16,-3-2-40,4 2 12,-1-1 16,-6-5-16,5 1-80,1 1-76,-6-2-4,0-2 52,0 2-56,5-2 0,-5 2-4,0-2 4,0 0 4,0 0 4,0 0 36,0 0-36,0 0 60,0 0 24,0 0-12,0 0-12,0 0 16,0 0-16,0 0 24,0 0 12,0 0 48,0-2 28,4-2-172,-4-4-12,6-1-220,-3-7-92,6-2-40,-1-1 40,4-2 8,-2-4-12,4 2-72,-5-6-60,0 1 120,1-1-4,4 2 128,-5-1 20,1 2 0,0 3 88,0 4 96,-3 2 56,-3 5 92,1 4-88,-1 4-48,-4-1 36,2 3-40,-2 2 4,0 0 112,0 0 8,0 0-132,0 0-64,0 0-132,0 2 100,0 3 96,0-1 56,0-3 4,-2 6-60,2-5-40,0 2 36,-4 0 0,4-2 4,0-2 0,0 5-12,0-5 8,0 1 0,-5 0 4,5-1-72,-4 3 72,-3 1 48,3-1-36,-2-2-4,-4 2 0,0-2 40,-2 1-36,-1 1 72,-4-3-8,-3 0 8,4 0-36,-1 0 40,-1 0-28,3 0 36,4 0 4,-5 0-88,1 0 48,6 3-48,-8-1 0,8-2 36,6 2-40,-6 0-8,5 0 0,-3-2 0,7 5-96,-3-5-16,3 1-44,-7 2-52,7-2-12,0 4 48,-3-3-8,3-1 32,-6-1 24,6 3 4,0-3-152,0 0-84,0 0-24,0 0-128,0-3-160,6 2-669,-3-3-615,-3 0-512,7 0-440,3-1 204,-6 3 55,1 2-303</inkml:trace>
  <inkml:trace contextRef="#ctx0" brushRef="#br2">6909 5486 640,'0'0'7841,"0"0"-5773,0 0-676,0 0-600,0 0-64,0 0 84,0 0 100,0 0-32,0 0-139,0 0-229,0 0-228,-16-10-148,16 10-136,0 2-76,3 0 76,4 4 248,-1 2 332,3 0 220,2 2-148,-2 2-248,7-1-160,1-1-112,-8-1 16,8 2-16,-8-2 24,2 2-156,-1-2-48,0-1-88,-4 0 64,-6-2-52,9-2 16,-9 0-4,7 0 16,-7-4-12,4 3-52,-4-3-96,0 0-148,0 0 24,-4 0-16,4 0-108,-7-3-116,7 0-300,-9-1-589,9-1-699,-6-3-1788,-1-1-981</inkml:trace>
  <inkml:trace contextRef="#ctx0" brushRef="#br2">7017 5401 808,'0'0'5221,"0"0"-3337,0 0-496,0 0-408,0 0 132,0 0 260,-26 30-76,26-16 20,-4 0-31,-3 3-181,5 1-164,-5 0-168,0 1-96,2 2-164,0-4-72,0-3-64,-6 2-84,11-1-124,-9-4-96,9 0-72,-3-2 0,-5-2-132,8-1-12,-2 1-40,-5-5-12,7 4-108,0-5-244,0 2-124,0-3-88,0 0-88,0 0-244,0-3-793,9-4-1291,-1 0-3641</inkml:trace>
  <inkml:trace contextRef="#ctx0" brushRef="#br2">7363 5148 1280,'0'0'2632,"0"0"561,0 0-665,0 0-1020,0 0-236,0 0-200,0 0-68,0 0-120,0 0-144,0 0-159,0 0-157,-14-5-100,14 5-64,-2 0-76,2 0-84,0 0-28,0 0 4,0 0-76,2 1 4,-2-1 56,7 0 88,0 3-36,-1-2-36,7 2 36,-4-2 328,7-1-60,1 0-36,3 0-76,-4 0-132,4-1-76,-7-3-60,0 1-8,3 3-100,-6-1-4,1-4 28,-6 4-4,5-1 28,0 2 52,-10-2-52,10-2 48,-10 4-40,7-3 40,-7 3-48,0 0 12,2 0 48,-2 0 4,0 0 4,0 0 40,0 0-36,0-1 0,0 1 0,0 0-4,0 0 0,0 0-4,0 0-4,0 0-4,0 0-4,0 0 8,0 0 0,0 0 8,0 0 0,0 0 8,0 0-4,0 0 0,0 0 48,0-3-60,0 3 0,0 0 0,0 0 0,0 0 0,0 0-12,0 0-48,0-1-28,-2 1 16,2 0 12,0 0 8,0-3 4,0 3 0,0 0-4,0 0-8,0 0 0,0 0 8,0 0 44,0 0 0,0 0-40,0 0 44,0 0 4,0 0 60,0 0 52,0 0 0,0 0-40,0 0-24,0 0 28,0-2 44,-7 2 4,7 0-124,0-3 0,0-2-124,-10 3 112,10 1-36,0-4 44,-10 1-4,10-3-52,-10 5 52,10-6-44,-5 1 52,-6 1 52,5-2-48,2 0 44,-2 0-44,-4 1 56,-1 1-60,11-1-4,-9 5 0,6-2 4,0 1-48,-4 0-24,3 2-40,-1-2-60,5 2 12,-4 1-48,4 0-28,-7 0-48,7 0 12,0 0-60,0 0-40,0 1-200,0 2-161,0-3-159,0 1-272,0-1-236,0 0-268,0 3-908,0-3-1401,0 3-223</inkml:trace>
  <inkml:trace contextRef="#ctx0" brushRef="#br2">7363 5373 1852,'0'0'4317,"0"0"-1781,0 0-1256,0 0-620,0 0 88,0 0 48,0 0 96,0 0-24,0 0-196,0 0-232,0 0-72,-4-22-16,4 22-52,0 0-72,0 0-39,0 0-189,4 1 88,-4 3-40,6 4 216,-3 1 208,7 8 408,-3 0 312,2 3-236,0 0-300,6 2-228,-3 2-136,-2-2-112,-1-2-44,-2-3-40,2 3-96,2-7-4,-5 1 0,-6-3 4,9-1-8,-9-2 4,7 0-68,-3-4-28,-4 2 4,0-4 12,0-2 0,0 2-52,0-2 28,0 0-64,0 0-96,0 0-108,0-2-136,0-1-360,0-3-420,0-2-969,0-3-2043,0 1-1853</inkml:trace>
  <inkml:trace contextRef="#ctx0" brushRef="#br2">7594 5268 2844,'0'0'468,"0"0"3453,0 0-2297,0 0-732,0 0-92,0 0-64,0 0-120,0 0 52,0 0 8,0 0-128,0-3-156,0 3-88,0 0-36,0 0-44,0 0-32,0 0-68,0 0-112,-7 0 176,7 3 28,0 2-40,-2 0 72,2 5 133,-7 2 143,7-1 160,-4 4-92,-2 3-84,6 1-32,-4 2 128,-2 2 16,6 1-44,-4 1-140,-2-3-120,3-1-72,1 3 20,-6-6-20,5 1-16,-3-5-44,6 3-124,-4-5-48,4 1-12,0-5-8,-6-1-64,6 1-12,0-1-16,0-5 16,0 4-12,0-3-304,6-3-12,-6 1 0,0-1-28,4 0-84,2-1-260,-3-6-528,5 2-1409,-6-5-3331,1 3-2329</inkml:trace>
  <inkml:trace contextRef="#ctx0" brushRef="#br2">7770 5573 900,'0'0'3984,"0"0"-951,0 0-793,0 0-988,0 0-432,0 0-28,0 0 100,0 0-40,0 0-184,0 0-156,0 0-132,-17-1-27,14 1-41,-3 0 72,-7 2 24,3 5 0,0-3-12,1 2 0,-2 1 20,2 1 0,2-3-60,-3 4-76,3 2-108,5-3-52,-5-1-48,4 4-56,3-3 32,0-3-40,0 2-4,3 1-4,4-5-12,2 3 4,1-5 8,-3-1 4,2 0-4,2 0 0,-2-4-100,7-2 4,-6-2 24,-3 1-4,2-1 28,-3 3-48,-2-4 20,7 0 28,-11 1-24,0 2 60,5 1-48,-5 1 60,0-2 8,0 6 52,0-2 40,0 2-100,0 0-208,0 0-96,0 3 156,0 4 140,0 0 8,0 4 124,0-1 48,0 1 60,0-1-36,0 0-68,0 0-128,4-2-4,-4-1 0,7-5-8,-5 4-48,6-5-184,-5 1-160,-1-2-212,-2 0-368,11-2-480,-11-2-1441,0 0-1759,0-4-1209</inkml:trace>
  <inkml:trace contextRef="#ctx0" brushRef="#br2">8144 5447 3332,'0'0'1236,"0"0"2729,0 0-2129,0 0-844,0 0-260,0 0 60,0 0 24,0 0-16,0 0-104,0 0-80,-2-2-172,4 2-59,-2 0-21,7 0-140,-3-2-28,5 0 16,7 0 72,-6 2-12,6-2-96,1-3-80,2 4-8,-2 0-88,-1 1-36,-2-3-76,-5 2-72,0-2-40,2 3-24,-8 0 12,7 0-12,-10 0-148,0 0-105,5 3-79,-5-2-52,0-1 28,0 3 84,-5-2 76,5 0-116,0 4-416,-10-3-540,10 0-944,0 0-517,-3 0-1059</inkml:trace>
  <inkml:trace contextRef="#ctx0" brushRef="#br2">8164 5581 628,'0'0'6825,"0"0"-4453,0 0-860,0 0-564,0 0-104,0 0 212,0 0 92,0 0-264,0 0-231,0 0-157,30 0-36,-20 0-16,1-2-36,0 2-64,5-1-36,1-3-64,-8 4-84,8-1-52,-4 1-108,-4 0-64,2 0-132,-8 0-60,3 0-4,-2 0 52,-4 0 0,0 0 44,5 0-8,-5 0-112,0 0-100,0 0-36,0 1 44,4-1 16,-4 4-121,0-3-211,0 1-392,0-2-396,0 2-600,-4 4-1040,4-6-1393,-5 0 1473</inkml:trace>
  <inkml:trace contextRef="#ctx0" brushRef="#br2">8774 5370 3636,'0'0'1172,"0"0"1601,0 0-609,0 0-860,0 0-124,0 0-40,0 0-12,0 0-116,-33 19-144,30-18-207,-4 2-101,-3 1-116,1 0-36,7 2-64,-9 0-48,1 1-172,0 4-12,0-1 20,1 1-44,9-2 8,-10 3 28,10 1 24,-4-4-136,-1 2-12,5-1 0,5 0-4,-1-1-8,3-1 12,-4-4 8,6 1 4,1-5 48,0 0-60,3-5-100,-3 1-20,-1-4-4,1-1-60,0 1-48,1-2-52,-6 0-60,5 1 72,-6-2-108,-1 1 44,-3-2 12,7 1-36,-5-2 0,-2 4 59,0-1 161,0 4 140,0 0 76,0-1 16,0 6 109,0-2-53,0 3-148,0 0-116,0 0-8,0 4 124,0 3 388,0 2 136,0 0 56,7 2-60,-3 0-140,-4 4-84,5-3-24,0 0-124,-5 1-76,5-1-28,-1-2-44,3-2-60,-7 0-52,3-3 40,3 2-124,-6-3-28,3 1-8,-3-5-188,4 0-196,-4 2-56,0-2-141,0 3-131,0-3-348,0 0-300,0 0-608,0 0-704,0-3-1229,0 1 985</inkml:trace>
  <inkml:trace contextRef="#ctx0" brushRef="#br2">8937 5230 980,'0'0'6109,"0"0"-3965,0 0-684,0 0-252,-3 35 60,-5-23 76,8 1-284,0 2-139,0 3-161,0 1-40,0-1 32,0 0-224,0-2-100,8 0-96,-8 4-88,3-9-60,3 4-60,-6-7-16,3 0-36,4-4-24,-7 0-40,4-1 4,-4 0 52,2-3 32,-2 0 52,0 0 20,8-6-32,-5 2-136,-3-4-100,9-3-128,-9-1-56,9-3-32,-2 0-60,-3 1-52,2-3 8,3 6 28,-2 1 184,0 0 144,-3 8 52,5-5 4,-9 5-40,10-4 8,-10 6 40,6 0 4,-1 0-4,0 6-60,-1-2 60,3 3 100,-5 3 48,-2-3-36,7 3-28,-7 0-36,0 2 52,0-1 48,0-1-28,0 3-32,0-4-28,0 2 4,0-3-52,0 1 0,-7-2 60,7 2-64,-2-4 4,2 0-12,-7 2-36,7-3 36,-4 1 60,4-4 16,-5 3-4,0-1 52,-1-2-40,2 1-36,-2-2 4,-3 0 20,9 0-60,-11 0 48,8 0-60,-1-2 0,-5 2-12,3-4-148,2 0-20,-3 3-68,7-2 40,-2-1-12,-5 2 36,7 2-48,0-1-52,0 1-172,0-3-216,0-1-401,0 1-563,9 2-732,-9-4-2396,7 5-937</inkml:trace>
  <inkml:trace contextRef="#ctx0" brushRef="#br2">9298 5303 1160,'0'0'8745,"0"0"-6725,0 0-1236,0 0-452,0 0 152,0 0 188,-31 6 88,20-1-16,1-2-188,1 3-171,-1 1-121,0-1-4,3 0-12,1-1 52,-4 1-16,8-2-112,-9 2-84,11-2-80,-6-1-8,6 0-48,0 0-28,0 1 0,0-2 16,0 0 60,0 0 0,6 2 12,5-1 0,-9-2 40,8 4-52,0-3-48,1-1 44,-9 2-8,8 2-48,-1-5-4,1 6-84,-3-2-88,-3 3 40,1-3 56,-5 4 140,0-2 0,4-2 88,-4 4 36,-4 1 36,4-3 16,-5 0-28,1 2 36,4 0 4,-7-3 44,3 2-56,-2-1-104,3-2-72,-3 3 0,3-4 8,-4 2 0,5-4 40,-6 2 4,1-2-44,1 4-8,-4-5-12,8 2 0,-9-2-136,5 0-88,6 0 0,-9 0-72,9 0-124,0 0-104,0 0-257,0-4-515,0 0-1184,9-7-3288,-3 5-773</inkml:trace>
  <inkml:trace contextRef="#ctx0" brushRef="#br2">9439 5427 7389,'0'0'4104,"0"0"-3296,0 0-808,0 0 104,0 0 432,0 0 256,0 0 108,0 0-168,0 0-192,-30 20-112,27-11-75,3-1-5,-6 1 12,6 0 0,0 2-124,0-2-112,0-3-112,6 2-12,-3 0-76,1-1 28,6-3 44,-10-3-160,9 2 164,-2-3 0,2 0-148,-5 0-128,3-4-8,-5 1-28,5-3 24,-1 0 152,-6 1 11,0-4-67,7-2-36,-3 5 16,-4-5 60,0 2 40,0-1 100,0 3-192,0 0 4,0 1 200,-4-2 4,-3 4 184,7 0 76,-2 1 116,-2 2-16,4-2-123,-7 3-141,5 0-100,2 0-100,-7 0 11,3 0-15,-2 3-32,3-3-68,-4 1-56,7-1-120,0 0-504,0 0-388,0 0-780,0 0-2208,7 0-685</inkml:trace>
  <inkml:trace contextRef="#ctx0" brushRef="#br2">9619 5255 720,'0'0'1332,"0"0"-1188,0 0-144,0 0 1120,0 0 536,0 0-27,0 0-213,0 0-288,0 0-328,0 0-216,0 0-84,0-4 184,0 5 8,0 2-144,0-1-124,0 1-44,-4 4-12,4-3 152,-7 2 24,7 2 20,0 1 16,0 0-67,0 2-37,0-2 32,0 4 48,0 2 8,0-3-48,0 3-36,0 0-76,0 2-112,-3 0-48,3-1-12,-7 0-28,7 1-68,0-4-64,0 0-72,0 0-8,0-4-64,0-1-16,0-1-8,0-3 36,0 0-12,0 1-40,0-5 4,0 0-16,0 0-120,0 0 28,0 0-104,0 0-192,0-5-388,0 1-400,0-4-881,0-1-1835,0-1-1781</inkml:trace>
  <inkml:trace contextRef="#ctx0" brushRef="#br2">9725 5464 2632,'0'0'8741,"0"0"-7125,0 0-1616,0 0-92,0 0 92,0 0 764,0 0 160,0 0 0,0 0-372,0 0-348,0-3-200,0 6 157,0 1 115,0-3 148,0 6 96,0-3-36,0 2-164,0 2-72,4-3-76,-1 2-124,-3 2 4,7-1 8,-4-5 0,4 6-60,-4-8-60,3 6 56,-6-7 4,3 2 8,3 0 40,-2-2-40,-4 0 52,7 0-56,-3-2 0,1-2 68,2-2-72,-7 2-36,6-3-76,-3-1 4,7 0 44,-10-1 16,11-1-40,-11 3-32,5-2 32,6 2-32,-7-2 120,-4 1 0,6 0 0,-3 4 0,0-2-4,-3 5 4,0-2-8,0-1-64,0 4-104,0-3-120,-3 3-100,3 0-52,-3 0-24,-3 0-233,6 3-227,-4 1-300,4-1-504,-7-3-1076,7 1-1601,0-1-323</inkml:trace>
  <inkml:trace contextRef="#ctx0" brushRef="#br2">10018 5240 472,'0'0'1372,"0"0"-956,0 0-48,0 0 1364,0 0-167,0 0-241,0 0 236,0 0 44,0 0-280,11 28-144,-11-19-124,-4 2 32,4 1-108,-7-1-35,7 4-17,-2-1-52,2 2-124,-7 1-56,7 0-72,-2 3-88,-5-3-52,7-3-168,-4 2-100,-2 0-92,6-3-116,0-1-4,0-2-4,-3 0-72,3-2-64,0 1 40,0-5-48,0 0-16,0-2-168,0-2-268,0 2-36,0-2-28,0 0-116,0-4-520,3-3-1333,-3-3-3671,0 2-217</inkml:trace>
  <inkml:trace contextRef="#ctx0" brushRef="#br2">9912 5390 2652,'0'0'208,"0"0"-116,0 0 1928,0 0 285,0 0-361,0 0-432,0 0-252,0 0-144,0 0-136,36 17-108,-36-14-40,9 0-15,-3 0-57,5 0-92,-9-2-112,12 2-64,-4 0-72,-1-2-56,0-1-132,2 0-72,5 0-148,-3 0-12,0-4-144,-2 1-128,-2 3-192,1-1-360,-1-2-464,-6 2-477,8-1-975,-1-1-2196,-10 3-37,0 0 2105</inkml:trace>
  <inkml:trace contextRef="#ctx0" brushRef="#br2">10143 5437 392,'0'0'1200,"0"0"-576,0 0 1580,0 0-367,0 0-249,0 0-424,0 0-296,29 12-116,-25-9 172,1-3 0,-1 0-196,7 0-140,-2 0-96,-2 0-84,2-3-56,1 1-36,0 0-64,-4-2 112,1 2-12,-5 0-99,9-3-205,-11 3-48,0-1 12,0-4 4,0 2 28,0 0-44,0-4-76,-3 2-24,-5 2-24,-1-2-13,7 3 69,-9-1 4,0 5 64,2 0 8,7 0 200,-5 0 41,4 3-37,-3 3-12,2 1-40,-3-2 140,7 3 20,-4 5 128,-1-1-28,5 0-40,0 1-112,0 1 28,9-2-16,-9 4-108,7-4-24,-3 0-76,5 2 100,-2-3-48,2-2-28,1 0-96,4-1 48,-3-3-36,0 2-12,5-3-272,-2 0-352,-2-2-24,5-2-192,-8 0-124,0 0 268,2-2-285,-1 2-979,-7-6-1152,0 4-1792,-3 0 351</inkml:trace>
  <inkml:trace contextRef="#ctx0" brushRef="#br2">10886 5334 692,'0'0'7553,"0"0"-5209,0 0-776,0 0-444,0 0-120,0 0-68,0 0-120,0 0-171,0 0-221,0 0-240,0 0-184,10 0-36,-10 2 36,6 6 200,-2 4 120,-4 2 128,10 0 80,-3 7 40,2 0-104,-7 0-120,9 0-100,-2 0-24,2-4-40,-9 1-80,9 1-52,-2-8 0,-2 4 12,3-3 16,-7-4-64,1 1 60,2-8-68,-3 3 68,-3-1 36,6-1 52,-6-2 36,3 0 80,-3-5-8,0 1-60,11-4-140,-11-2-68,6-2-136,-3-5-44,-3 1-88,6 3-48,-2-5-84,-4-1 0,6-1-4,-6 1-36,0-1-24,5-2 120,0 3 36,-5 1 60,4 2 52,-1 0 84,-3 3-36,0 1 0,6 2 24,-3 3 124,-3 2 0,0 4 12,0-2 0,6 2-12,-6-3-28,0 4-232,0 0-48,0 0-116,0 0-100,0 4-233,0 0-187,-6-3 184,6 4 136,0 1-232,0-1-724,0-1-904,-3 1-781,-3-4-1071</inkml:trace>
  <inkml:trace contextRef="#ctx0" brushRef="#br2">11317 5382 380,'0'0'1056,"0"0"4721,0 0-3741,0 0-640,0 0-240,-30 7-28,20-6-136,10 2-244,-9 3-180,9 0-112,-8 2-44,2 2 105,3 4 71,-3-2-32,6 0-24,0 3-88,0-2-64,0 0-144,0 0-152,6-2-84,-3-1-48,7-1 40,-6-2 8,5-2 8,1-1 76,0-4-68,-3 0-4,2-1-12,4-5-76,-2 1-48,-9-1-48,7-2-24,2-3 12,-11 2-24,6-1-28,-2-6 64,-4 7 12,0-3 60,0 1 0,0 1 96,-4 0 0,4 3 4,-6-3 124,2 6-40,-3-2-84,5 6-64,-5-5-44,5 5-68,-5-3-8,3 3-28,0 0-48,-1 0-28,1 0-77,4 3-291,-7-1-136,7 1-272,0-3-416,0 0-668,0 3-628,7-1-309,-7-1-1235</inkml:trace>
  <inkml:trace contextRef="#ctx0" brushRef="#br2">11493 5515 3372,'0'0'5937,"0"0"-4169,0 0-1136,0 0-492,0 0 412,0 0 420,0 0 208,0 0-236,0 0-316,0 0-307,0 0-185,18 9 12,-18-9 40,0 0 100,0 0 32,0 0 40,0 0 48,0 0 36,0 0 0,0 0-16,7 0 12,-7-4-120,0-1-64,0-2-64,4-2-68,-4-1-4,4 1-20,-4-2-16,0-1 0,0 2-8,0-1-76,0-2 52,0 3-52,6-1-12,-6 2-48,0 0 48,0 5 8,3-3 4,-3 4 12,0 0-12,0-1-56,7 1-4,-5-1-48,-2 4-52,11-3-48,-11 3 4,6 0-52,-3 0-4,7 0 28,-4 0 12,2 7 12,-8-4 0,9 1-64,-9 2-72,6-3-124,-3 3 96,-3 1-48,10-3-180,-10 2-381,0-4-647,7 2-1172,-3 1-2900</inkml:trace>
  <inkml:trace contextRef="#ctx0" brushRef="#br2">11695 5351 272,'0'0'5661,"0"0"-2465,0 0-1828,0 0-672,0 0 268,27 9 580,-18-6 204,-3-2-191,4 2-369,-6 0-424,5 0-284,0-3-100,1 3-72,1-1-28,1 0-36,-3-2-88,-1 0-152,5 2-4,-4-2-120,-6 0-64,7 0-84,0-2-88,-4 2-244,-2-2-136,3-3-168,-3 5-340,-4-3-749,5 0-1175,-5-1-2580,0 1 259</inkml:trace>
  <inkml:trace contextRef="#ctx0" brushRef="#br2">11802 5234 456,'0'0'1032,"0"0"4381,0 0-3881,0 0-576,6 26-12,-6-18 192,0 2 16,0 1-116,0 0-136,0 0-116,0 1-132,-6 1 17,6 3 15,0-4 108,0 6-152,0-3-112,-3-2-108,3 4-116,-6-5 52,6 5-88,0-5-84,0-2-132,0 1-52,0-2-100,6-1 52,-6 1-48,3-6-52,-3 3 4,0-6-40,0 2-280,0-2-52,0 0-40,0 0-12,0-2-172,0-2-413,0-1-687,6-4-764,-6-2-1880,0 5 47,0-1 1629</inkml:trace>
  <inkml:trace contextRef="#ctx0" brushRef="#br2">12015 5420 1368,'0'0'8249,"0"0"-6549,0 0-1556,0 0 48,0 0-192,0 0 756,0 0 432,0 0-36,11 32-268,-11-23-252,0 3-159,-2 1 3,2 0-192,-7 3-60,7-7-164,-2 3-56,2-3-4,0-2-60,0 1-4,0-6-48,0-2-60,2 0-288,5 0-257,-7-2-375,2-6-596,5-1-1172,1-3-3625</inkml:trace>
  <inkml:trace contextRef="#ctx0" brushRef="#br2">12048 5300 7777,'0'0'6856,"0"0"-5372,0 0-1484,0 0-564,0 0 60,0 0 324,0 0 172,0 0-148,0 0-96,0 0-220,0 23-736,0-20-976,2 2-1960,-2-2-601</inkml:trace>
  <inkml:trace contextRef="#ctx0" brushRef="#br2">12246 5393 5717,'0'0'4388,"0"0"-3536,0 0-852,0 0 0,0 0 64,0 0 992,0 0 500,0 0-224,0 0-552,0 0-680,0 0-100,9-9 0,-9 14 188,-2-1 257,-5 4 115,-2 1 60,3 0-12,4 2-40,-7-2-40,-1 1-64,4 0-60,2 0-12,-3 1-40,7-2-144,-4 0-76,-1 1-124,5-2 28,0 0-24,0 0-12,0-4 16,0 3-4,0-3 72,0-2-12,9 1 12,-9-3-48,7 0-36,3 0-192,-7 0-52,6 0-96,0 0-112,2 0-112,0-3-36,-2 1-136,1 0-192,-1 0-393,1 2-671,4 0-756,-5-2-1616,0 2 1147,-6 0 61</inkml:trace>
  <inkml:trace contextRef="#ctx0" brushRef="#br2">12405 5478 5733,'0'0'6060,"0"0"-4052,0 0-1500,0 0-420,0 0-40,0 0 572,16 30 312,-16-22 285,8 2-81,-6 0-620,-2 3-516,0-2-124,0-3 124,0-3 0,0 3-40,0-4 32,0 0-48,0-2-116,0-2-308,7 0-216,-7 0-337,4-8-635,-4 3-1148,0-4-2944,0 1-253</inkml:trace>
  <inkml:trace contextRef="#ctx0" brushRef="#br2">12500 5265 6261,'0'0'5320,"0"0"-3440,0 0-1220,0 0-608,0 0-52,0 0-100,0 0-56,0 0-96,0 0-336,0 0-616,0 0-1388,4-5-1941,-4 8-79</inkml:trace>
  <inkml:trace contextRef="#ctx0" brushRef="#br2">12666 5248 2680,'0'0'12,"0"0"1904,0 0-159,0 0-353,0 0-508,0 0-92,0 0-132,0 0-40,0 0 104,-14 30 56,14-20-48,-5-1 84,5 1 136,-4 6-48,4-3-71,-7 7 63,7 2-52,-2-1-56,-5-1-80,7 2-8,-3-2-140,-4-1-172,7-4-132,0 2-136,0-3-20,0 1-100,0-4-12,0-2 0,0-1 0,0-4 0,0 2-8,0-4-92,0-2-32,0 0-40,0 0-192,0 0-60,0-2-76,0-4-356,0-2-572,0-3-1045,0 2-2211,0 0-1889</inkml:trace>
  <inkml:trace contextRef="#ctx0" brushRef="#br2">12555 5410 6037,'0'0'6236,"0"0"-4604,0 0-996,0 0-220,0 0 212,0 0 393,0 0 99,0 0-232,0 0-272,26 0-188,-23 3-144,7 0-52,-3 0-12,2-2-12,-2 5-16,3-5-68,-1 2-124,2-3-56,-1 1-80,-1-1-60,1 0-72,-1 1-172,-5-1-232,6 0-228,0 0-452,-10 0-673,6 0-1019,-3 0-2776,5 0 43</inkml:trace>
  <inkml:trace contextRef="#ctx0" brushRef="#br2">12751 5437 2568,'0'0'7541,"0"0"-5173,0 0-1972,0 0-304,0 0-92,0 0 812,0 0 468,0 0 57,0 0-489,0 0-440,28 31-196,-17-23-16,-4-1 52,2 4-36,-3 0-28,5-4-12,-2-1-172,-2 0 0,-5 1-272,9-6 64,-5 2 48,4-3-64,-7 0-160,0-3-124,8 2-180,-11-6-157,9 1-135,-9 0-204,6-1-232,-2-3-220,-4 1-512,6 1 276,-6-2 607,5 1 733,-5 2 532,5-2 388,-1 2 293,3-2 255,-7 2 416,5 3 280,-5 1 280,0 0-32,0 3-156,0 0-512,6 0-515,-6 0-321,0 0-168,0 0-96,0 0-112,0 3-72,0 3 72,0 5 260,-6-2 0,6 8 48,-3-1 72,1 1 64,-9 6 108,6 0-100,0-1 36,5 2 120,-6-2 36,6 0-292,-4 1-168,4-4-16,-6 1-24,6-3-32,0 0 20,0-5 48,-3-1 4,3-3-160,-6 1-24,6-4-208,0-1 28,0 0 72,0-1-4,0-2-44,0-1-208,0 0-204,0 0-52,0-1-64,0-2-36,0-1-508,0-4-1125,6-1-2467,-3 4-2385</inkml:trace>
  <inkml:trace contextRef="#ctx0" brushRef="#br3">3653 6235 2008,'0'0'196,"0"0"836,0 0 1897,0 0-353,0 0-832,0 0-532,0 0-240,0 0-180,0 0-104,0 0-32,0 0-88,0 0-128,0 0-116,0 0-55,0 0 31,6 0 12,-2 0-40,2 0-24,4 0 28,1 0 116,4 0 152,1 1-88,4-1-272,-1 0-24,-3 0-112,11 0-48,-8 0-40,-3-1-36,1 1-44,-4-2-16,-4-1-72,2 2-112,1-2-100,-6 3 36,-2-3 136,3-1 24,-3 2 100,-4-5-12,5 3 24,-5-4 40,0 2 60,0 1 8,0-2 4,0 3-8,0 0 8,0 1 100,0 1-36,-5-2-60,5 3-4,0-1-4,-4 0-4,-3 0 8,7 0 8,0-1 92,-10 2 12,10-2-40,-5 2 4,-2-2-64,3 1 76,-3 2-4,4 0 40,-3-3-12,-4 0-24,10 1-40,-9 0-36,5 2-12,-3 0-44,4-1-4,-3 1 44,3-3 0,3 1 0,0 2-60,0-2-36,-4 2-12,4 0-48,0 0-188,0 0-288,0 0-233,0 0-379,0 0-444,4 0-520,-4 0-1040,3 0-1</inkml:trace>
  <inkml:trace contextRef="#ctx0" brushRef="#br3">3743 6466 1840,'0'0'1108,"0"0"4209,0 0-3313,0 0-700,0 0-420,0 0 36,0 0-8,0 0-112,0 0-124,0 0-92,0 0-147,0-15-89,0 12-100,0 3-88,0 0-72,0 0-32,7 0-56,-7 4-152,0-1 152,4 5 56,-4 1 304,9 5 144,-5 3 308,5 3-172,-1 5-20,-5-3-132,6 5-136,-2-5-84,-5 0 0,9-2-120,-5-2-40,-2-4-24,-4 1-24,3-4 48,6-3-44,-9-6-4,7 5 0,-3-4 0,-4-2 12,0 0-12,0-1 24,0 4 16,0-4 32,0 0 60,0 0 40,0-5-4,0 4-132,6-6-60,-3-4-36,3 2-168,-2-5-60,2-5-136,-3-4-72,8 0 0,-2-4 0,0-2 60,2 1 72,-2-2 12,-5 2-76,5-2 152,-1 3 216,-5 2 0,3 5 8,-6 3 164,0 6-100,0 1-20,0 1-40,0 6 96,0 0 64,0-1-40,0 4-60,0 0-72,0 0-120,0 0-112,0 0-120,0 0-28,0 4 172,0 0 136,0-2-28,0 4 16,0-2-40,0 0 0,0 1 16,0-5 108,0 0 4,0 6-4,0-6 4,-6 0-4,6 2 4,-3-2 228,-5 2 12,6-1-72,-14 3-72,5-3-28,1 0-12,-6-1-52,0 0 56,3 3 8,-4-3-12,1 4 16,-1-4-16,5 3-48,-5-3-4,4 1 0,4 0 4,-2-1-4,9 0 4,-5 0 0,7 0 0,-2 3-12,2-3 0,0 0-120,0 0-176,0 0 4,0-3-136,0 2-164,2 0-396,-2-3-380,7-2 43,-5 5-107,5 0-24,-7 1 16,4 0-668,-4 0-632,6 1-545,-6 0 681,-28 14 2604</inkml:trace>
  <inkml:trace contextRef="#ctx0" brushRef="#br3">4146 6481 3220,'0'0'6825,"0"0"-4713,0 0-1152,0 0-592,0 0-188,0 0-68,0 0 16,0 0 64,0 0 12,0 0-80,-4-3 28,4 7 140,0-2 124,0 5 88,4-4 36,-4 6 13,9-1 7,-7 1-16,9 1-52,-5 0-24,-2-1-96,6 2-68,-1 1-72,-3-5-132,5 4-40,-5-2-60,-6 0-12,10-3-112,-4 3 4,-2-5-28,-4 2 76,7-4-16,-5-1 40,-2 4 36,7-5-196,-7 2-260,0-2-12,3 0-28,-3 0 0,0 0-40,6 0-185,-6 0-347,4-4-660,-4 0-1020,7-3-2389,-7 3-59</inkml:trace>
  <inkml:trace contextRef="#ctx0" brushRef="#br3">4256 6419 3068,'0'0'12,"0"0"3125,0 0-1069,0 0-864,0 0-440,0 0 112,0 0 176,0 0-116,0 0-56,0 0 28,-16 36-12,6-21-191,10-1-93,-10 3-140,7 2 244,-7 2 96,0-2-136,7 0-188,-7 0-180,4-3-128,-4-3-56,6 1-112,-3-5-12,7 2-56,-9-6 44,7 2-88,2-3 16,0 1-76,0-5-232,0 1-256,0-1-136,0 0-32,0 0-64,0-1-125,2-6-827,7 3-1300,-2-5-2312,-3 3 251</inkml:trace>
  <inkml:trace contextRef="#ctx0" brushRef="#br3">4344 6296 760,'0'0'1632,"0"0"-1292,0 0-68,0 0 1604,0 0-103,0 0-253,0 0-456,0 0-148,0 0 12,0 0 12,0-4-72,0 4-152,0-2-244,7 2-92,-5-2 12,-2-1-16,0 3 4,9 0-144,-9-3-96,11 3-80,-5 0-48,4 0 64,4-2 44,-2 2 17,-2 0 39,6 0-4,-3 0 28,4 0 0,-1 0 0,-5 0-28,-2 0-48,7 0-36,-6 0-76,-3 0 0,2-3-12,0 2-12,-1 1-32,-5-3 44,3 3 48,-6-1 12,3 1 4,-3-3 12,0 1-16,0 2 12,0 0-72,0 0-8,0 0 4,0 0-44,0 0-24,0 0-40,0 0-52,0 0-8,0 0-16,0 0 4,0 0 8,0 0 28,0 0 36,0 0 48,0 0 64,0 0 4,0 0 132,0 0 40,0 0 24,0 0 48,0-2-60,0 2-188,0-2-112,-3-2 0,3 0-12,0 3 112,-6-6 0,3 3-116,3-3 4,-8 4-48,6-4 44,-5 4 128,4-3 0,-3-1 128,2 3 20,1 0 40,-5 0-16,6 0-48,2 1-36,-7 0-84,7 2-4,-2-2-12,2 2 0,0 1-64,0 0-84,0 0-116,0 0-160,0 0-205,-7 0-151,7 0-464,0 1-568,0 3-1236,0-4-2069</inkml:trace>
  <inkml:trace contextRef="#ctx0" brushRef="#br3">4403 6486 1580,'0'0'780,"0"0"1528,0 0-355,0 0-277,0 0-588,0 0-260,0 0-52,0 0-84,0 0 4,0 0-136,0 0-60,0-4-56,0 4-76,0 0-76,0 2-16,3 5 216,3-4 200,-3 8 101,4-2-97,-4 4-4,8 0-112,-11-2-64,9 4 0,-2-4-184,-5 2-40,9 0-84,-5-2-88,1-1-120,-2 1 0,-1-3-72,3-1-24,-3-1-40,-4-1-12,6-4 28,-3 2-88,4 2-148,-7-5-124,2 0-36,5 0-76,-7 0-100,2-5-144,6 1-361,-8-1-435,3-2-928,1-1-1872,-4 2-269</inkml:trace>
  <inkml:trace contextRef="#ctx0" brushRef="#br3">4611 6361 3676,'0'0'1736,"0"0"865,0 0-1009,0 0-520,0 0-92,-9 29 44,9-21 100,0 1-100,0-1-128,0 4-151,-3-1-121,-1 6-68,4-2-12,-7 1 0,3 5 48,4 2-16,-6-4-76,3 4-48,-3-1-136,3-2-72,-5-1-100,6-5-24,-5 1-116,7-2-4,0-1-4,-3-4-4,-3-1-88,6-1-12,0-2 36,0 0-136,0-4-292,0 3-136,0-3-136,0-3-124,0-3-268,0-2-2649,6-1-3507</inkml:trace>
  <inkml:trace contextRef="#ctx0" brushRef="#br3">2466 6594 2684,'0'0'168,"0"0"756,0 0 108,0 0-291,0 0-141,0 0-92,0 0 156,0 0 12,0 0 128,0 0-16,-13 20-76,13-20-68,0 0-28,0 0 28,0 0-4,0 0-28,0 0-16,0 0-12,0 0-56,0 0-48,0 0 36,0 0 13,0 0-5,0 0 8,0 0-24,0 0-52,0 0-40,0 0-84,0 0-84,0 0-212,0-6-36,4-3-468,2-3-72,4 2-188,-1-6 48,-1 3 232,1-2 236,7 2 48,-6 2 76,3 3 27,-3 0-3,3-1-140,-4 7 116,1-2 12,-3 3 72,-3 1 0,5 0-108,-2 1 72,-2 3 40,3 7 328,-6-1 165,9 5 55,-11-2-76,5 5 0,-1 1-68,-4 0-96,0 0-96,0-1-28,7 1-172,-7-2 96,0-4-8,4 1 0,2-2 20,-6-1-116,3-1-4,3-2 0,-3 0 96,6-4-12,-3 2 0,3-2 40,0 2-12,0-6-28,8 2-76,-8-2 64,6 0-64,-6 0-8,0 0-60,2 0 16,2 0 44,-8-2 4,2 2-4,3-6 4,-1 5 4,-2-7 64,-3 6-20,3-8 20,-4 1-64,3-1 52,-2-5-48,2 2-12,-6-4 4,3 1-4,0-2-108,-3 1-4,0-4-44,0 0 8,0 0-84,0 1 24,0 1 24,-3 5 12,3-2 36,0 6 48,0 2-8,0 0 44,0 7-132,0-2-48,0 2-28,0 1 0,0 0-36,0 0-76,0 0-140,0 0-221,0 1-43,0 2 144,0-1-4,0 4-356,0-5-560,0 4-900,0-4-588,0 1-857</inkml:trace>
  <inkml:trace contextRef="#ctx0" brushRef="#br3">2600 6322 1772,'0'0'836,"0"0"1288,0 0 909,0 0-673,0 0-724,0 0-368,0 0-112,0 0-108,0 0-116,0 0-91,0 0-145,0-3-192,0 3-144,0 0-88,0 0-52,0 0-36,0 0 0,0 0-12,0 0-48,0 0-4,0 0-8,0 0 48,7 0 96,-7 0-256,5-4-36,-5 3-76,10 1 112,6-3 60,-1 3 112,0 0-48,3 0 20,0 0-32,-1 0-52,-5 0-4,1-1-56,7 0-4,-11-4 4,1 3-48,1 2 0,-6-4-4,2 2 4,-7-1 48,10 3 8,-10-1 80,0 1-4,0-2 24,0 2 16,0 0-16,0-2-24,0-1-8,0 3-64,0-3-12,0 3-48,0-2 48,0-2-12,0 0-88,-2-3-68,-6 3 32,8-3 128,-3-1 8,-1 1 0,-1-3 0,-6 4-40,9-3 36,-6 1 8,-1 0 0,6 2-4,-4 1 0,-3-2-84,7 4-16,-1-1 4,-2 0-28,3 4 40,-3-1-12,3 1-4,3-1-32,0 1-28,-8 0 84,8 0-216,0 0-64,0 0-88,0 0-208,0 0-116,0 0-204,0 0-465,0 0-455,0 1-1036,0 0-1817,0 2 1553</inkml:trace>
  <inkml:trace contextRef="#ctx0" brushRef="#br3">3124 6561 1200,'0'0'6341,"0"0"-3917,0 0-724,0 0-468,0 0-140,0 0-28,0 0-84,0 0-135,0 0-237,0 0-608,0 0 408,0-1 200,3 1-316,8-3-228,-1 3-64,-1-1 96,8-4 104,-5 3-68,1 1-44,7 1-40,-3-3-48,-8 1-56,4 0-32,1 2-60,-8 0-36,3 0 24,-6 0 52,5 0-40,-5 0 24,3 0-12,-6 0-60,0 0-228,4 0 4,-4 0-80,0 0-105,0 0-211,0 0-344,0 0-664,-4 2-1220,4 0-1097,0-2-331</inkml:trace>
  <inkml:trace contextRef="#ctx0" brushRef="#br3">3138 6666 2492,'0'0'272,"0"0"3653,0 0-2005,0 0-572,0 0-408,0 0 52,0 0 56,0 0 36,0 0-60,0 0-120,0 0-147,0 4-97,0-4-176,0 0-236,10 0-64,-5 0 88,-1 0 60,6 0 24,0 0 24,3 0 48,-4 0-84,2 1-64,5-1-96,-3 2 20,-4-2 40,4 2-60,4-2-76,-8 4-104,-6-1-4,8-3-96,-5 1-52,-2 3 28,1-1 36,2-3-28,-7 3-32,0-3-52,0 0-60,0 0-12,0 0-52,0 0-156,0 0-140,0 0-172,0 0-332,0 0-589,0 0-407,-3 0-2048,-1 0-1077</inkml:trace>
  <inkml:trace contextRef="#ctx0" brushRef="#br3">4930 6466 912,'0'0'1604,"0"0"-1512,0 0 28,0 0-32,0 0 1476,0 0-143,0 0-169,0 0-164,0 0-116,0 0-168,0 0 8,-9-3 76,9 3-16,0 0-80,0 0-16,0 0-40,0 0-44,0 0-100,0 0-175,0 0-189,0 0-228,9 0-48,-9-2 48,11 2 36,-1 0 164,-1 0-52,7 0-36,-3 0-24,0 0-44,-3 0-44,7-4-48,-6 4-40,4-1-112,-6 1-48,0 0-24,-1 0-61,-5 0-143,3 0 60,-3 0 52,-3 0-16,0 0-64,0 0-28,0 0-204,0 0-192,0 0-404,-3 5 56,3-5-260,-6 2-424,3-1-65,-5 1-475</inkml:trace>
  <inkml:trace contextRef="#ctx0" brushRef="#br3">4956 6574 1892,'0'0'652,"0"0"2136,0 0-563,0 0-345,0 0-624,0 0-152,0 0 0,0 0-60,0 0-56,0 0-184,0 0-172,20-6-159,-20 6-121,3 0-56,1 0-24,6 0-36,-5 0 0,-1 0-52,6 0 0,0 0-36,6 0-12,-6 0-24,-3 0-4,9 0-8,-6 0-88,-1 0-12,1 0-52,-1 0-132,-4 0-52,-2 0-48,3 0-172,-3 0-164,-3 0-128,0 0-245,0 0-283,0 2-720,0-2-2072,0 2-441</inkml:trace>
  <inkml:trace contextRef="#ctx0" brushRef="#br3">5918 6486 340,'0'0'1748,"0"0"-1488,0 0-104,0 0 1748,0 0 141,0 0-57,0 0-668,0 0-300,0 0-400,0 0 96,0 0 144,0-14-20,0 12-52,0-2-120,-4 2-116,4 2-96,0-3-19,-6-1-13,6 3-88,-3 0-124,-3-2-104,6 3-108,-10-1-80,6 1-68,-5 0-4,5 0 4,-5 1 24,3 2-12,2 3 12,-3-3 124,-2 3 0,6-2 88,-3 4 24,6-1-28,-11 2 104,11-2 8,0 0-20,0 4 24,0-3-4,0 1 40,7-4-116,-3-1 16,5 3-36,0-3 12,2-4 20,-2 0-32,1 0 0,3-3-100,3-3-4,-7 0-96,2 1 28,-2-5-64,2-1-24,-6 1-12,5-5-64,1 3 28,-11-4 96,5 2 24,-5-3-12,4 0 100,-4-3-60,-4 6-4,-1-5 64,1 2 120,-3-1 28,-3 7 64,5-4 72,-6 4-12,6 0-16,-6 6-32,1 0-104,7 0-56,-6 3-64,2 0-64,-6 2-8,9 0-28,-2 0-32,3 0-40,-3 0-28,2 2-108,4 0-100,-7 3-36,7-4-4,0 3-445,0 1-139,0-2-196,0 4-404,7-3-800,-7 0-620,4-2-1509</inkml:trace>
  <inkml:trace contextRef="#ctx0" brushRef="#br3">6123 6371 3040,'0'0'92,"0"0"2437,0 0-569,0 0-584,0 0-364,0 0-72,0 0 36,0 0-40,0 0-120,0 0-104,-2 27 32,4-20-16,-2 3 29,7 1 39,-1 1-64,-6 1 8,10-1-124,-2-3-152,-6 1-136,7 1-120,-2-3-72,-3 2-88,2-3-48,-2-5-8,2 5-4,-6-4-72,4-2 20,-4 1 4,6 0-24,-6 0-88,0-2-268,0 0-40,0 0-24,0 0-36,0 0-56,0-4-336,3 1-601,-3-4-1047,0-2-2664,0 4-425</inkml:trace>
  <inkml:trace contextRef="#ctx0" brushRef="#br3">6257 6361 3100,'0'0'600,"0"0"3489,0 0-2185,-9 28-600,5-19-108,-2 7 120,2-4-176,4 4-68,-6-3-215,6 2-161,0-3-148,-3-1-80,3-1-108,-7-1-68,7-1-80,0-1-140,0-3-60,0-2 28,0 2-40,0-1-8,0-3-64,0 0-28,0 0-20,0 0-240,0 0-96,0 0-88,0 0-64,0 0-181,0-7-383,0 4-668,0-4-1256,0 2-1981,0-2 557</inkml:trace>
  <inkml:trace contextRef="#ctx0" brushRef="#br3">6234 6356 1564,'0'0'1684,"0"0"1549,0 0-729,0 0-1028,0 0-436,0 0 64,0 0-56,0 0-212,0 0-140,0 0-132,4 5-56,-4 1-47,6-2-49,-6 1-16,4-3-12,3 8-12,-5-2-52,5-1 12,0 3-48,-1-4-64,-2 5-36,5-1-108,-2-2-76,-5 0-8,9-1-56,-4-1 16,-7-3 0,2 2-4,5 0-8,-5-3-12,2 0-16,-4 1-36,0-3-192,7 2-240,-3-2-212,-4 0-176,6-2-293,-3-3-727,-3 3-1980,0-2-1717</inkml:trace>
  <inkml:trace contextRef="#ctx0" brushRef="#br3">6394 6292 3940,'0'0'1537,"0"0"1739,0 0-1376,0 0-1052,0 0-384,0 0 88,0 0 200,0 0-24,0 0-288,0 0-288,0 0-12,0 4-64,0 2 100,0 1 88,0-2 76,0 6 152,0 0 61,0 1-5,0 1-24,-7 4 8,7 1 72,-6-1-28,3 0-100,-5-2-84,8 4-24,-2-2-100,-5-4-112,7 2-84,0-4-72,-2-1-88,-5-3-68,7-1-16,0-1 16,0-4-88,0 1-248,0-2-268,0 0-264,0-2-364,7-2-1617,-5-1-4603</inkml:trace>
  <inkml:trace contextRef="#ctx0" brushRef="#br3">5866 6719 500,'0'0'1016,"0"0"-272,0 0-144,0 0-600,0 0-232,0 0 232,0 0 192,0 0 292,0 0 704,0 0-316,6 0-379,-6 0-37,0 0 184,0 0 140,0 1 76,0-1 36,0 0-156,0 0-204,-6 0-84,6 0 4,0 0-4,0 0-24,0 0-40,0 0 12,0 0 8,0 0-72,0 0-64,0 0 20,6 0-8,-6 0 24,4 0-92,-4 0-48,9 0 88,2 0 36,-2 0 5,0-1 19,6-2 12,1-1 60,-1 2 28,1-2 56,-1 0 88,0 4-64,2-3-200,-7 2-168,5-2-112,-4 1-12,-2 2-8,-2 0 0,3 0 4,-1 0-4,1 0 0,-1 0-28,1 5 36,1-5 4,-2 1 44,2-1-36,0 3 60,0-3-12,-1 0 4,6 0 20,0 0-36,0-3-36,5 2 40,-5-4-52,3 5 0,1-3-100,-2-2 16,-3 2-64,1 3-24,-7-3 12,1 3 40,-7 0 8,3 0-12,1 0 64,-7 0 56,0 0-68,7 0-20,-7 0 92,0 0 4,0 0-4,0 0-48,0 3-28,0-3-96,0 0-148,0 0-200,0 0-260,0 0-313,0 0-687,0 0-980,-7-3-2744</inkml:trace>
  <inkml:trace contextRef="#ctx0" brushRef="#br3">5694 6226 1384,'0'0'272,"0"0"3821,0 0-1517,0 0-816,0 0-676,0 0-264,0 0-24,0 0-4,0 0-20,0 0-128,0 0-76,6-9-152,-6 9 13,0 0-29,0 0-64,0 0-76,0 0-24,0 0-100,-6 0-84,6 6 44,-4-3 40,-6 6-12,1 2-116,-1-2 40,-1 1-44,2 5 40,-4-2 80,0 4 60,4 1 100,-9 5 96,7-2 76,-10 8 44,11 4 0,-1-1-148,0 3 136,-5 1 60,6-1-196,6-1-124,1-1 28,-3-1-64,3 0-24,3 1-32,0-3-88,0-1-48,0 1-112,0-3-8,3 1 72,3-8 0,1 2 36,-7-3-72,10-3-220,0 1 64,-4-5 56,-3 2-68,5-1-76,1-4 36,-7 2-60,5-1-88,-4-3-60,-3 2-124,4-1-224,6-4-440,-10 3-793,0-4-815,0 3-2016,7-4-589</inkml:trace>
  <inkml:trace contextRef="#ctx0" brushRef="#br3">6671 6590 692,'0'0'716,"0"0"132,0 0-432,0 0-204,0 0-264,0 0 104,0 0 1224,0 0 261,0 0-181,0 0-280,0-4-12,0 4-108,0 0 180,0 0 4,-2 0-28,2 0-148,0 0-144,0 0-64,0-3-27,0 3-33,0 0-52,0 0-112,0 0-116,0 0-108,0 0-100,0 0-36,0 0-36,0 0-40,0 0 16,0 0-16,0 0-24,0 0-8,0 0 0,2 0-64,-2 0-96,7 0-52,-4 0 24,7 0 124,1 0 76,0 0 68,-1 0-20,7 0-28,-4 0-36,-3 0-60,0 0-8,3 0-40,-8 0 36,0 0-48,4 3 0,-9-3 12,7 0-4,-4 0 40,-3 0-36,0 0 40,6 0-4,-6 0 0,0 0 4,0 0 0,0 0 8,0 0-4,0 0-48,0 0-32,0 0-36,0 0-16,0 0-72,0 0-76,0 0 40,0 0 24,0 0 32,0 0 16,0 0 48,0 0 40,0 0-4,0 0 0,0 0 4,0 0-16,0 0-12,0 0-12,0 0-24,0 0 24,0 0 24,0 0 12,0 0 16,0 0-16,0 0 24,0 0-8,0 0-52,0 0-28,0 0 40,0 0 24,0 1-25,0-1-3,0 0-12,0 0-32,0 0-4,0 0 40,0 0 72,0 0-88,0 0-112,0 0 0,0 0 64,0 0 76,0 0-168,-6 0-48,6 0-56,0 0-100,0-1-116,0 1-144,-3-3-312,3 2-68,0-4-664,0 5-240,0-3-489,0-1 185,9 21 1388</inkml:trace>
  <inkml:trace contextRef="#ctx0" brushRef="#br3">7140 6484 1552,'0'0'2688,"0"0"501,0 0-881,0 0-840,0 0-348,0 0-60,0 0-8,0 0-4,0 0-127,0 0-109,0 0-156,-28 9-100,21-4-64,-6 0-96,10 1-128,-7-1-144,3 1-28,5 1-48,-5-1 28,7 1-4,-11-2-68,11-1-4,0 3-36,0-3 36,0-3 44,11 4-40,-4-3-4,-5 0 0,15-2-48,-8 0-52,5-2-44,-1-5-40,-4 2-52,8-3 28,-8 0-24,-2-2 36,2 0-76,1 2-48,-3-1 72,-4 0 60,-3-1 40,6 0 100,-6 0 48,0 1 52,0-2-52,-6 1 88,3-2 148,-4 3-64,-3-6 52,1 6-16,2-2-12,-2 0-60,-2 0-24,2 2-64,-8 1-48,8-1-8,5 1-52,-5 5-88,6-5-64,-5 7 104,6 0-28,-5-4-36,7 5-52,0 0-100,0-2-184,0 2-128,0 0-197,0 0-327,0 0-356,7 0-432,-7 2-796,2-2-1281,-2 1 985</inkml:trace>
  <inkml:trace contextRef="#ctx0" brushRef="#br3">7072 6693 1228,'0'0'2384,"0"0"497,0 0-1245,0 0-740,0 0-132,33-10 48,-16 9 88,-5-4 40,14 1-60,-10 2-52,14 1-44,-7-4 96,7 1 25,-4 3-269,-1-3-240,1 4-212,-6-3-184,-4 3-152,3 0-56,-9 0-68,7 0-44,-11 0-92,1 0-297,-4 0-43,-3 0 168,10 0 116,-10 0-40,0 0 396,0 0-720,7-3-1328,-7 3-1012,0-1-1009,-7-1 1093</inkml:trace>
  <inkml:trace contextRef="#ctx0" brushRef="#br3">7321 6388 4916,'0'0'5813,"0"0"-3861,0 0-1096,0 0-296,0 0 112,0 0 220,0 0 129,15 38-177,-12-29-284,-3 1-140,8 2-140,-6 1-120,8-2-84,-6-3-64,2 1 72,-3-4-84,7 3-4,-10-5-4,7 2 0,-5-4 0,5 2-4,-7 0-60,3-2-28,-3-1-304,0 0-192,6-4-172,-6 0-285,4-3-511,-4 0-1124,0 0-3112,7-7-233</inkml:trace>
  <inkml:trace contextRef="#ctx0" brushRef="#br3">7444 6298 4560,'0'0'6285,"0"0"-4257,0 0-1172,0 0-388,0 0 0,0 0 228,0 0 272,-20 36 33,20-22-161,0-1-172,0 4-164,0 3-100,0-3-76,0 2-120,0-1-96,0-4-28,0 2-36,0-4-48,0 1-72,0-2 60,0-6-160,-2 2 40,2-2-28,0 0-148,-4-2-328,4 2-240,0-4-216,-7-1-373,3 2-763,4-2-2184,-6 0-1313</inkml:trace>
  <inkml:trace contextRef="#ctx0" brushRef="#br3">7629 6206 1244,'0'0'1344,"0"0"-1188,0 0-156,0 0 144,0 0-68,0 0-8,0 0 400,0 0 612,0 0-204,0 0-215,-9-15-9,5 15 180,4-3 128,0 3-52,0-1-56,0 1 0,0 0-44,0 0-64,0 0-68,0 0-116,0 0-116,0 0-240,0 0 36,0 0 112,0 0-76,4 0-148,-4 0-128,0 0-44,0 0 44,0 0 88,0 1-76,0 2 0,0 0 64,7 1 240,-5 4 37,-2 0-65,8 1-12,-5 3 20,3-1 176,-3-1 136,4 7-116,2-5-112,-5 5-96,6 0-64,-7-4-88,6 3 40,2 1-60,-5-1 20,-3 1 64,3 0-12,-2 0-12,2-1 20,-2 0 52,-4 1 0,6 0 36,-6-3-24,4 4-16,-1-3-56,-3 1-16,0 0-12,0 4-84,0-3 112,6 4-64,-6-3 12,0 4-20,0 2 68,-6-2-72,6 6-68,0-4-36,-7 2-4,1 0 12,2 1-12,-2-3 0,-4 0-4,7-3 4,-3-1 0,2-2 0,-3-1 4,4-2-4,-3-3 0,6-2-12,-7-1-48,7-1 48,0-4-60,-6 3 12,6-5-124,0 0-224,0 3-52,0-5-220,0 0-88,0 0 24,6 0-136,-6 0-500,0-5-941,4 3-2843,-1-7-3177</inkml:trace>
  <inkml:trace contextRef="#ctx0" brushRef="#br3">7968 6285 3324,'0'0'212,"0"0"4633,0 0-2633,0 0-540,-29 20-168,23-14-24,-5 5-131,2-3-105,0 1-308,-2-1-248,5 0-136,-3-2-244,0 2-176,9-5-128,0 2-4,-4-4 0,4-1-108,0 0-100,0 0-52,4 0-68,1 0 156,5-1-196,3-7-76,-3 0-100,5-2-124,0-1-56,-3-3-17,5-1-79,-4 0 12,3-1-44,-1-1-40,-4 1 380,-1 4 396,0 2 116,-1 2 476,-3 5 160,-2 2 80,-4 1-148,0 0-60,3 0-244,-3 4-36,0-2 112,0 5 224,0 2 265,0 3 3,0 0-128,7 2-200,-3-5-112,-4 5-48,9-1-36,1-3-64,-3-3-128,2-1-112,-6 2-8,11-4 0,-5-1-80,0-2-212,-2-1-192,4 0-260,-9 0-316,7-1-365,2-6-907,-5 3-1856,-2 0-2041</inkml:trace>
  <inkml:trace contextRef="#ctx0" brushRef="#br3">8028 6440 2712,'0'0'2632,"0"0"281,0 0-789,0 0-808,0 0-204,0 29 76,-7-17-152,7 0-44,0 4-99,0 1-161,0 0-12,0 1-68,0 0-100,0 1-112,0-3-132,0-2-164,7-1-76,-7-4-68,0 2-8,3-7-40,-3 2 0,0-2 36,0-4-136,0 2-180,0-2-52,0 0-196,0-2-188,0 0-240,0-6-701,0-1-1115,0 0-3316,0-5-421</inkml:trace>
  <inkml:trace contextRef="#ctx0" brushRef="#br3">8384 6523 3908,'0'0'2449,"0"0"1967,0 0-2476,0 0-744,0 0-232,0 0 56,0 0-167,0 0-317,0 0-200,0 0-164,9-3-48,0 3 24,-9 0 4,9 0-4,-9-1 24,11 1 100,-2 0 168,1 0 212,4 0-32,-5 0-108,0 0-172,2 1-120,-1-1-156,-5 3-64,6 0-72,-5-2-12,1 2-52,-4-3 4,3 0-40,-2 1 4,-4-1-40,5 0-208,-5 0-208,6 0-148,-6 0-140,0 0-280,0 0-697,0 0-747,-6 2-2124,6-2-589</inkml:trace>
  <inkml:trace contextRef="#ctx0" brushRef="#br3">8510 6407 4636,'0'0'2061,"0"0"703,0 0-1140,0 0-968,0 0-128,0 0 84,0 0 268,0 0-104,-7 35-184,7-22 24,-4 2 129,4-1 39,-5 5-76,5-2-68,-4-2-84,4-1-104,-6-2-120,6 1-184,0-1-40,0-4-36,0-3-68,0 2-4,-3-3-96,3 0-40,0-2-36,0-2-72,0 0-272,0 3-84,0-3-156,-8 0-188,8 0-437,0-3-887,0 1-1620,-3-4-2869</inkml:trace>
  <inkml:trace contextRef="#ctx0" brushRef="#br3">9852 6572 1488,'0'0'1056,"0"0"1628,0 0 61,0 0-493,0 0-640,0 0-204,0 0-88,0 0-96,0 0-131,0 0-149,0 0-180,0 0-160,0 0-152,0 0-132,0 0-88,0 0-84,2 0-76,1-2-24,3 2 12,-2 0 16,7-2-4,-2 2 24,7 0 28,4-2-4,-3 2 28,-2-5-4,-3 4 4,9-2-40,-8 3-60,-3-1-48,-1 0-8,1-3-64,1 4 0,-6-2 0,2 2-4,-1 0 4,-3-1-12,-3 1-16,0 0 4,0-3-64,0 3-84,0 0-156,0 0-80,0 0-144,0 0-176,0 0-180,0 0-109,0 3-371,0-2-728,-3-1-784,-3 2-1609,6 2-195</inkml:trace>
  <inkml:trace contextRef="#ctx0" brushRef="#br3">10371 6451 2584,'0'0'2528,"0"0"2881,0 0-3265,0 0-1048,0 0-320,0 0-8,0 0 48,0 0-47,0 0-149,0 0-212,-36 1-148,30 3-60,-8 6 8,1 2 52,-2 3 20,4-3 92,2 3-20,-2-2 16,9 2-52,-5-6-36,7 2-84,0-2-36,0 0-16,0-5-44,9 3-92,-9-6 40,11-1 48,-2 0 36,8-1-8,-8-6-72,7 0-52,-5-4-132,4-1-4,0-3-68,-3 1-64,-2-5-24,1 5-52,-2-7 40,-9 0-40,6-1-8,-6 1 68,0-3 100,0 4 184,-6-1 72,2 3 212,-1 2 72,-6 4-52,1 3-20,4 1-40,-11 5-64,8-2-68,-1 4-64,-1 1-44,2 0-4,2 4-112,-2-2 16,3-2-36,2 3-88,-3-3-88,7 5-72,0-5-244,0 2-436,7-1-456,-7 4-389,10-1-451,-6-4-2740,5 2-897</inkml:trace>
  <inkml:trace contextRef="#ctx0" brushRef="#br3">10524 6389 4304,'0'0'3281,"0"0"-457,0 0-872,0 0-928,0 0-364,0 0-152,0 0-92,0 0-188,0 0-128,0 0 188,0 0 252,0 33 377,0-20-61,7 4-188,-7 0-152,3-2-160,3 2-72,-2-6-76,3 0-40,2-1-20,-5-2-12,5 0-4,-6-6-20,7 2 8,1-3 16,-2-1-16,1-5-32,2-1-4,-1 1-84,-1-5-112,-1 0-20,-2 1 20,2-4-32,-6 4-88,5-3-84,-6-1-28,2 1 24,-4-2 40,0 2 72,0 1 32,0 1 56,0 3 120,0-2 0,0 8 60,0-2-56,0 2-4,0 1-96,0 0-128,0 0-148,0 1-60,0 2 172,0 5 260,0-1 128,0 3 8,0 1-88,6-1 16,-2 0-16,2 2 152,-3-4 144,7 2 140,-3-2-116,-5-1-100,8-3-36,4-3 4,-5 3-116,0-4-8,2 0-16,-4-4-96,2 1-4,0-4-8,1 4-72,-6-6-4,-1 1-96,-3-4-72,7 2-12,-7-5-76,0 2 108,0-3 76,0-1-48,0 1 24,-7-1-16,7 1 88,-3 3 48,-1 3 60,-1 1 8,0 1-8,0 1 0,1 4-72,4 3-48,-7-2-112,5-1-88,2 2-24,-7 1-141,7 0-567,0 0-376,-3 4-408,-5-2-608,8-2-1785,0 0-75</inkml:trace>
  <inkml:trace contextRef="#ctx0" brushRef="#br3">10944 6133 892,'0'0'1552,"0"0"-1200,0 0-104,0 0 1812,0 0 101,0 0-669,0 0-600,0 0-144,0 0 0,0 0 24,0-8-104,0 8-220,0 0-116,0 0-92,0 0-24,2 0-52,-2 5-72,4-2-80,-4 5 0,0 1 368,0 3 388,0 6 344,5 4-127,-1 5 43,3 5 4,-4 3 32,7 5-136,-3 2-152,-5 6-244,5-2-156,-7 2-148,3 0-44,4-2-28,-7-7-156,0 1-48,-7-1-56,7-2 104,-10-3 12,8-3 48,-5-2-12,-3-1 48,0 0 24,1-6 0,3 2-68,-5-5 20,2 0-12,-2-1-60,5-5-12,-3 3-48,-2-6-12,11 1-124,-3-1-128,1-2-196,2-5-196,-8 2-172,8-2-184,0-3-312,8 0-672,-6 0-765,1-3-3563,8-5-1249</inkml:trace>
  <inkml:trace contextRef="#ctx0" brushRef="#br3">9109 6438 3556,'0'0'2489,"0"0"291,0 0-672,0 0-760,0 0-400,0 0-32,0 0-32,0 0-144,0 0-144,0 0-135,4-16-73,-4 16-4,0-3 24,-4 3 36,4 0-60,-5 0-104,5-1-56,-4 1-92,-3 0-56,1 1 8,-1 2-20,5 1-4,-9-3-12,6 6 0,-6-3 4,7 2 44,-2-2 0,-3 3 40,-2 2 24,8-1 48,-1 2 36,-1 1 60,1-1 24,-2-1-48,6 2-100,0-1-108,0-2 4,0 0 0,6-1-76,-2-3 0,1 2 8,2-4 52,4-2-12,-2 0 24,1-2 12,6-4-84,-5-3 0,0-1-108,0-1-36,2-5-16,-6 0-8,3 0 60,-1-2-16,-6-2-104,4 2-52,-7-1-16,2 1-20,-2 0-12,0-2 72,-2 1 36,-5 2 60,4 4 60,-3-4 88,3 8 0,-5 0 12,-1 3 100,9 1 8,-9 4-108,5 1-84,-7 0 72,2 1 12,7 6 0,-9-3 8,6 2-4,-6 3 8,11-1-12,-4-5 0,-2 6-100,6-6-132,0 2 24,0-1-4,0 1-68,0-2-352,6-3-412,-2 3-629,2-3-675,4 0-1876,-6 0-561</inkml:trace>
  <inkml:trace contextRef="#ctx0" brushRef="#br3">9272 6322 3212,'0'0'300,"0"0"2217,0 0-541,0 0-668,0 0-492,0 0-120,0 0 52,0 0-44,0 0-204,0 0-180,0 0-176,0 0-136,0 4 376,0 2 252,0 2 224,0 3 84,0-1-115,0 5-61,4-3 0,-1 3-92,-3 0-48,0 1-152,10-5-96,-10 5-100,7-5-36,-5-1-64,5-1-68,-3-2 32,1-2-36,-1-1 4,3-2 20,-3 0 4,2-2-4,3 0-12,-6 0 24,1 0-8,2 0-40,-2 0-24,2-2-64,-2-2-8,2 2-4,-3 0-8,5-1-48,-6-1 12,5 1 36,-4 1-48,3-5 12,-3 6 0,1-6-4,-4 2 40,10-3-48,-10-1-12,7-1 12,-5-2-36,-2-3-40,7 1-8,-4 1 24,-3-6-28,0 2 28,0-1 20,0 3 4,0-4-12,0 1 100,0 5 8,-3 0 0,3 4 8,-7 2-8,7 2-8,0-1-4,-2 3 12,-5 2-4,7 1 0,0-2-60,0 2-80,0 0-100,0 0-112,0 0 28,0 2 32,0-1 52,0 3 96,0 1-84,0-1-40,0 0-292,0 0-232,7 0-349,-7-1-443,2-2-564,-2 0-964,0 4-1601,7-3 197,-23-42 4336</inkml:trace>
  <inkml:trace contextRef="#ctx0" brushRef="#br3">9028 6661 488,'0'0'1604,"0"0"-1044,0 0-288,0 0-88,0 0 1732,0 0 517,0 0-409,0 0-640,0 0-320,0 0-128,0 0 44,-7 0 36,7 0-96,0 0-115,0 0-193,0-1-144,7 1-120,-3 0-236,-4-4 12,9 4 48,1-3 88,1 3 8,5 0-8,-1-3 24,5 2 104,0-1 152,2 2 144,7-2-40,-3 2-172,1 0-168,-1 0-76,0 0-108,-1 4-20,-1-3-40,-1 2-56,-4 0-4,1 1-8,3-3-40,-7-1-12,-3 1 56,3-1 4,1 0-12,-8 0-64,0 0 28,8 0 40,-7-1-76,3-4 12,0 2-72,-3 0-88,0 0-168,0-1 24,-3 2-76,-2-3-36,-5 5-96,7-1-152,-4 1-164,-3 0-188,0 0-381,0 0-451,-3 1 132,-4 6-544,7-5-964,-3 0-1497</inkml:trace>
  <inkml:trace contextRef="#ctx0" brushRef="#br3">8898 6176 392,'0'0'1800,"0"0"-1620,0 0 240,0 0-172,0 0 88,0 0 1204,0 0-3,0 0-145,0 0-380,0 0-300,0 0-132,19-13-36,-19 12 48,0 1 88,0 0-12,0 0 20,0 0-12,0 0-44,0 0-88,0 0-44,0 0-36,0 0-7,0 0-157,0 0 84,0 0-72,0 5 108,0-3 12,-9 5-76,5 4-120,-2 0 20,-1 4-8,-2 1 56,0 6 16,-2 0 132,-5 3 48,6 3-76,3 5-48,-2-2-36,-2 6-60,1 0-28,1 2 40,2-2-40,-2 0-32,2 0-88,7-6-36,-6 3-12,6-3-36,0 0-48,0 1-4,6-2-128,1 1 12,0-3-96,-5-2-160,14-3 84,-6-4-60,1 5-84,1-8-12,2 0-16,-5-5-96,1 0-184,0-1-312,-1-4-640,5 3-909,-8-6-2075,-2 2-1589</inkml:trace>
  <inkml:trace contextRef="#ctx0" brushRef="#br3">11133 6560 1036,'0'0'1696,"0"0"-1360,0 0-128,0 0 864,0 0-44,0 0-259,0 0-53,0 0-40,0 0-16,0 0 40,0 1-88,0 2 44,0-1 68,0 0 280,8 0-32,-8 2-132,0-1-164,0-3-8,0 2 12,2 2-60,-2-1 29,0 1-53,3 0-164,-3 0-136,0 2-60,0-2 36,0 2 32,0 0-44,0 1-40,0 1-60,0-4-24,7 2-16,-3-1-20,-4 1-4,0-1 4,0-4-28,5 7-24,-1-7-36,-4 1-4,0 0 0,6 2 4,-6-1 32,4-3-44,3 1-8,-5-1-4,5 0-156,-4 0 20,5 0-48,-2 0-72,-1 0-124,-1 0-88,-4 0-52,7 0-48,-5 0-92,-2 0-113,0 0-263,0 2-368,0 0-372,0-2-660,0 3-512,0 0-153</inkml:trace>
  <inkml:trace contextRef="#ctx0" brushRef="#br3">11276 6430 3220,'0'0'5545,"0"0"-2949,0 0-1120,0 0-712,0 0-572,0 0 72,0 0 132,0 0 108,0 0-24,0 0-80,0 0-136,-14-6-72,14 6-67,0 0 27,0 0-16,0 0-48,0 0-80,0 0 52,0 2 68,0-1 56,-7 4 4,7-2-28,0 4-48,0-1 48,7 2 28,-7 2-52,0 5-36,4-3-92,0 4-4,-4-2 116,0 3 4,6 0 64,-6 0-16,3-4 96,-3 4 52,0-2-64,0-1-84,0-2-36,0-4-40,0 1 16,0 0-40,-3-3-8,3 0-56,0-2 0,-6 2 64,6-6-64,0 0-8,0 0-8,-4 2-40,0-2 36,-3 0-52,4 0 16,-3-2 0,-3-1-12,6-4-4,-5 6-20,-1-6 0,0 5-28,9 0 28,-7 1 20,7-3 4,-8 4-24,8 0-16,0 0-232,-2 0-160,2 0-248,0 0-80,2 0-185,-2 0-571,8 0-948,-8 0-3080,7 0-509</inkml:trace>
  <inkml:trace contextRef="#ctx0" brushRef="#br3">11235 6176 2428,'0'0'756,"0"0"2097,0 0-281,0 0-580,0 0-396,-29 22-216,23-14-164,-5 3-132,2-2-191,-1 0-185,3-1-200,3 0-212,-1-4-88,1 2-32,-3-2-104,7-2-36,0-2-36,0 2 0,0-2 12,0 0 52,0 0-56,0-2 52,7 0-20,-3-2-40,1-3-280,-1-1-40,7-5-16,-2-1 128,0 1-28,5-2-224,-4-3 12,-1 3-173,8-2 273,-8 6 336,0 1 12,-1 2 200,1 2 36,-9 4 33,7 2-33,-4 0-84,-3 0-64,0 0 24,0 8 24,6-2 384,-2 1 36,-4 6 12,7-4-112,-7 4-64,2-4-84,9 2-112,-6 0-88,3-2-40,1-3-64,0 2-4,2-3 0,-1 1-144,6-5-28,-5 2-232,-6-3-248,2 0-112,-4 0-52,3 0-221,-2-3-511,-4 2-820,6-1-2624,-6-2-253</inkml:trace>
  <inkml:trace contextRef="#ctx0" brushRef="#br3">11662 6560 288,'0'0'1928,"0"0"2985,0 0-2577,0 0-596,0 0-440,0 0-152,0 0-148,0 0-104,0 0-100,0 0-111,-2 1-65,2-1-64,0 0-12,0 0 8,0 0-12,0 0-60,0 0-68,0 0-56,0 0-52,2 0-76,-2 0-44,0 0-4,11-1 16,-6 1 8,6-3 88,-1 3 264,2 0 108,3-1-144,3 1-84,-1-1-28,-5 1-24,2-4-68,2 4-124,-4 0-84,-2 0-108,1 0-4,-6 0-104,2 0-12,-7 0 12,0 0-16,8 0 16,-8 0 12,0 0-12,0 0-72,0 0-60,0 0 36,0 0-28,0 0-32,0 4-84,0-4-64,-8 1 12,8-1-84,0 0-120,-3 1-344,-1-1-372,4 3-524,-5-3-617,5 1-1367,0 2-1396,-4-3-405,28-13 4765</inkml:trace>
  <inkml:trace contextRef="#ctx0" brushRef="#br3">11736 6398 1148,'0'0'1136,"0"0"1340,0 0 529,0 0-893,0 0-744,0 0-364,0 0-136,0 0-92,0 0-92,0 0-104,0-9-100,0 9-152,0 0-76,0 0-51,0 0-25,0 0-88,7 0-40,-7 0-44,0 1-4,0 5 152,2-4-4,-2 7 76,0-1 160,0 3 160,0 5 220,0-1 132,7 5 20,-7 4-196,0-5-136,0 9-64,4-6-60,-4 2-84,0-4-124,0 1-48,0-6-108,0 0-56,6-1-40,-6-6-52,0 0-20,0-1-60,0-6 12,0 4-36,0-5-244,0 0-60,0 0-60,0 0-148,0-6-184,0 2-692,0-7-1629,0 3-3583,-6-9-2069</inkml:trace>
  <inkml:trace contextRef="#ctx0" brushRef="#br3">12540 6377 2584,'0'0'572,"0"0"952,0 0-75,0 0-137,0 0-156,0 0-160,0 0-92,0 0-16,0 0-64,0 0-516,-6-6-52,3 6 124,3-2-176,-8 2-24,6 0 24,-5 0-40,7 0-12,-9 0 16,9 0-16,-9 0 36,3 0 4,1 2-28,-1-1-40,-1 3-24,-2-3-36,5 0-52,-3 2 52,-2 1-64,5-1-8,-2-1 4,-5 6-4,8-8-8,-6 7 8,5-3 8,-1 2 88,1-2 28,-2 1-4,6-2-16,-4 5-92,-3-1-4,7-4 352,-3 7-36,3-2-15,-6-1-1,6 0 24,0 0-12,0 2-92,0-1-44,0-2-4,0-1-12,0 2-24,0-3-24,0 0-52,6-1-8,-6-2 8,3 1-52,-3 0-8,0 0-4,7-2-8,-3 0-36,2 0-40,3 0 28,2-2-4,-6 0-96,6 0-12,4 1 36,-4 1 0,2 0 12,0 0-76,-2 0-60,-2 0-176,-9 0 36,9 0 47,-9 0 65,7 1 72,-7 1-36,0-2-264,0 4-280,-7-1 32,7-2-300,-3 6-440,-3-4-1084,2 2-1389,-1-4-59</inkml:trace>
  <inkml:trace contextRef="#ctx0" brushRef="#br3">12556 6398 4804,'0'0'4245,"0"0"-1817,0 0-660,0 0-448,0 0-248,0 0-103,0 0-109,0 0-364,0 0-100,0 0-212,-16-8-184,10 11-60,-5 2-24,9 0 8,-8 1 76,0 4 48,5 3 112,-6-1 48,-2 5 40,10-4 96,-7 4 24,3-3 8,3 1-20,-1-4-160,5 1-16,0-4-20,0 1-24,0-3-64,0-4-72,0 0 0,5-2 48,-1 0 48,3-4 88,3-6-52,0-3-56,-4 0-76,5-6-60,-2 1-24,0-3-48,-2 1-40,-5 2-72,6-2-72,-5 2-88,3-2 16,-6-1-56,0 2-96,0-2 24,0 6 132,0-3 124,-6 8-24,6-3 152,-3 5 132,3 0 8,0 1 4,-8 6 148,8-4 52,0 4-64,-2-2-84,2 3-64,0 0 0,0 0-4,-7 0-68,7 0-64,0 0-36,0 0-16,0 0-36,-3 3-36,-3-2-265,6 2-119,0-1-288,-4-2-260,-1 1-176,5-1-352,0 3-740,0-3-429,0 0-267,18-13 1144</inkml:trace>
  <inkml:trace contextRef="#ctx0" brushRef="#br3">12680 6292 416,'0'0'1620,"0"0"-160,0 0 2581,0 0-2137,0 0-468,0 0-384,0 0-628,0 0 64,0 0 72,0 0-24,0 0 196,0 10 88,0-2-12,0 1-7,0 2-21,6 1 48,-2 2-16,-4-1-44,7 3-84,-3-3-220,5 3-100,-3-3-96,-3 2-112,8-2-72,-5-4-28,1-1-56,-2 2-12,-1-1-60,6-6 12,-3 4-12,-4-5-24,3 0-308,-3 2 16,5-4-52,-8 0-56,2 0-32,-2-4-72,7 0-200,-7-3-400,0 2-697,0-6-707,0 3-1924,0 1-533,0-8 1957</inkml:trace>
  <inkml:trace contextRef="#ctx0" brushRef="#br3">12843 6219 2752,'0'0'2204,"0"0"853,0 0-1761,0 0-212,0 0-140,0 0 32,0 0 20,0 0-56,0 0-56,0 0-116,-10 36-63,8-26-21,-5 7 136,7-3 68,0 4-56,-2 2-72,-6 2-188,8-1-88,0 0-56,-7-4-40,7 3-88,0 0-140,-6-6-112,3-1-36,3-1-4,-7 3-8,7-5-60,-2-2-4,2-2-20,0 1-36,0-4-184,0 2-156,-8-5-112,8 1-84,0-1-100,0 0-32,0-1-232,0-6-965,0 1-2127,0 1-2689</inkml:trace>
  <inkml:trace contextRef="#ctx0" brushRef="#br3">12277 6223 3372,'0'0'184,"0"0"2137,0 0 211,0 0-820,0 0-800,0 0-460,0 0-156,0 0 116,0 0-4,0 0 0,0 0-12,0-21-40,0 21-64,0-2-76,0 2-24,0 0-28,0 0 52,0 0 8,0 0 16,0 0-12,0 0-16,0 0-12,0 0 16,0 0-36,0 0-43,0 0-37,0 0-88,0 0 36,0 0-44,0 0 8,0 0 0,0 0-12,0 0-60,0 0-52,0 0-25,0 0-31,0 2 80,0 0 80,0 0-104,0 1 104,0-2-92,-2 3 88,2 1 12,-8-1 0,8-1 16,0 4-8,-3-4 64,-3 4-20,6-2 24,0 2 12,-3 1 40,-3 1 73,6-1 87,-10 2-52,10 0-48,-5 0 48,2 2 36,3-4 12,-9 4-12,9 1 0,-6-1-76,3-2 0,3 2-48,-6 0 12,2 2 24,4-3 0,-7 1-24,7 1-36,0-1-4,-4-3 76,-1 3 60,5 2 12,0-3 48,0 0-72,-4 2-96,-3-1 8,7 0 64,0 1-64,0-1-68,-2 0 20,2 0-60,-8 1 12,8 1 48,0 0-20,0 1-40,0 5-40,0-4 0,-3 2 52,3-2 0,-2 4 0,2 1 36,0-2 4,0 1 20,0 0-24,0-2 120,0 1 16,0-1-40,0 0-36,2-1-32,1 1 44,-3-1-24,0 2-24,8-2 24,-6 1-24,5-3-56,-3 2-52,1-1 40,-1-3-52,3 4-12,-3-3-100,2 1 40,-3-2-48,6 2-24,-3-3 12,2 1-60,-2-1-16,-2-2 4,5-2 0,-9 0-16,6-3-44,-3 3-52,5-5-60,-8 1-84,2-4-124,-2 2-256,0-2-360,0 0-328,0-2-361,0-4-591,-2-3-2404,-6 4 1944</inkml:trace>
  <inkml:trace contextRef="#ctx0" brushRef="#br3">13303 6520 6717,'0'0'5132,"0"0"-3140,0 0-988,0 0-288,0 0-124,0 0-15,0 0 23,0 0-20,0 0-84,0 0-188,0 0-184,0 0-72,3 0-52,4 0-48,-4 0-28,7 0 76,-1 0 52,5 0 156,-5 0 172,1 0-24,6 0 12,-3 0-52,0 3-72,-6-3-48,2 0-52,2 0-88,-1 0-56,-10 0-64,5 3 4,-5-3-24,0 0 20,7 0-20,-7 1 12,4-1-28,-4 0-44,0 0-224,0 0-24,0 0-96,0 0-116,0 0-188,-4 0-264,4 0-377,-7 3-723,7-3-1084,0 1-2417</inkml:trace>
  <inkml:trace contextRef="#ctx0" brushRef="#br3">14396 6130 1092,'0'0'1448,"0"0"-420,0 0-856,0 0-96,0 0 68,0 0 728,0 0 173,0 0-149,0 0-244,0 0 164,0 0-52,4-5-88,-4 5-236,0 0-68,0 2-24,0 1-40,0-2-36,0 1 0,0 3 20,0-2 184,0 2 36,6 0-4,-6 4 64,0-1 124,4 0 152,-1 0-43,-3 2 55,9 0-56,-9 3-12,9-4-20,-1 5-84,-5 1-44,3 3-72,4-1-136,-6-2-120,2 2-36,1 1-40,-7 1 4,9 0-64,-2 1-36,-4 0-44,8 0-16,-11 3-12,5-3-64,-1 0 100,5 2-36,-9-2-24,7-2 12,3 0 28,-10 2-16,0 0 12,3-4 36,-3 2-60,0 0-48,0-2 48,0 0 0,0 2 0,-3 1 48,3-1-36,-7 1-24,4-1 28,-4 0-4,5 1 12,-5-1-72,3 1 36,-1-4 12,-6 4 12,11-3-64,-3 2 48,-4-5-56,7 3-12,-3 0 0,-3-5 0,6 3 4,0 0 8,0-5-4,0 4 0,0-3 4,0-3 0,0 4 0,0-1-4,-3-4-56,3 3 48,-4-5 0,-2 4 0,2-2-120,-2 0 0,2 0-16,-2-1-20,-5-1-36,2 0-24,0 2 8,6-2-32,-7-3-40,6 4-56,-3-4-52,5-1-148,-5 0-68,4 2-152,3-2-224,0 0-296,0 0-452,0-2-197,3 2-815,4-4-540,-5 1-989,5 0-7</inkml:trace>
  <inkml:trace contextRef="#ctx0" brushRef="#br3">13710 6716 784,'0'0'2464,"0"0"-2112,0 0 2045,0 0 175,0 0-644,0 0-680,0 0-208,0 0-8,0 0-80,0 0-184,0 0-152,-5-6-127,5 6-89,0 0-64,0 0-24,0 0-40,0 0 12,0 0-12,2 0-52,-2 0 0,0 0-48,0 0-12,3 0-12,-3 0-36,0 0-4,6 0 36,-2 0-140,7-2 0,-2 2 156,7-5 168,1 4 148,9-3 72,-5-1 24,3 5 24,5-6-112,1 2-112,-1 0-116,1 0-160,2 2-84,-2-1 36,3-2 12,-4 2 24,-4 2-72,12 0-4,-13-3 0,3 1-8,-4 3-8,-4-3-52,-5 3 12,-5-1-36,1 1-12,-2 0-60,-8 0-64,2 0 16,-2 0-4,0 0-152,0 0 32,-2 0 0,2 0-148,0 0-72,-11 0 124,4 1-336,-2 2-532,5-3-937,-6 0-1603,5 0-2388</inkml:trace>
  <inkml:trace contextRef="#ctx0" brushRef="#br3">13798 6407 2808,'0'0'2921,"0"0"211,0 0-1144,0 0-1100,0 0-52,0 0-84,0 0-16,0 0-36,0 0-172,0 0-176,-17-9-164,13 9-88,-1 3-12,-2 1 0,1 0 0,-5 5 52,8-1 113,-7 1 35,5 0 60,-6 3 60,7-2 40,-2 2-16,6-1-76,0 1-72,0-2-76,0-2-124,0 0-32,10-2-40,-10 1 32,11-2-44,-2-2-8,0-2 0,2-1 0,2 0 8,-4-1 12,1-6-8,0-1-4,5-2-100,-4-1-96,-5 0-72,4-1 20,0-3-48,-10 2-88,7-4 40,-5 0 108,-2 3 196,0-3 40,-9-2 88,9-2 0,-10 4-84,7-3 96,-8 1 0,1 1 8,1 1 192,6 3-44,-6-1-156,-2 5-88,5 1 112,-3-2-12,2 5-8,1 3-104,2-3-60,-3 3-76,7 2-112,-3 1-20,3 0 32,-6 0-36,6 0-76,0 0-64,-4 1-213,-1 3-659,5 2-416,0-2-220,-11 0-728,11 4-496,0-5-981</inkml:trace>
  <inkml:trace contextRef="#ctx0" brushRef="#br3">13994 6285 3572,'0'0'104,"0"0"2113,0 0-229,0 0-196,0 0-516,0 0-236,0 0-144,0 0-92,0 0-92,-9 34-68,2-25-40,7 2 92,0 1 25,0-2-25,0 6-52,0-3-4,0 4-28,7-5-72,-3 3-64,-4-4-112,9 1-120,-3-3-12,-3-1-36,7 0-16,0-1-8,-6-5 8,5 0 12,8-2-32,-8 0-52,0-7-48,4 2-60,1-4-8,-5 0-112,1-3-12,-1-1-64,2 1-56,-1-5 8,-7 6-72,6-3-48,-2-1 72,-5 2 144,-2-1 64,0 2 84,0 1 8,0-3 4,0 2 84,0 1 40,-2 2 68,-5-1 4,7 1-24,-9 1 20,6-3-32,0 2-52,-4 0-112,3 1-4,-3 1-4,5 2-12,2-1-84,-7 3-12,7-1 20,0 3 4,-2-2 0,-6 0 0,8 3-40,0 0-44,0 0-64,0 0-100,0 0-144,0 0-136,0 0-196,0 0-220,0 0-216,8 6-309,-8-2 121,2-3-332,-2 2-1128,0 3-1389,7-5-131</inkml:trace>
  <inkml:trace contextRef="#ctx0" brushRef="#br3">14814 6206 1832,'0'0'2228,"0"0"-587,0 0-301,0 0-64,0 0-268,0 0-284,0 0 12,0 0-244,0 0-288,0 0 16,0 0 72,0-8-60,0 8 36,0 0 28,0 0-104,0 0 52,0 0 60,0 0-188,0 0 84,0 0 16,0 0-76,-4 0 128,-1 2 72,5 4 64,-11-2 136,7 3 157,-5 2 35,6 0-72,-7 2 44,-1-2-16,-4 3-112,5 1-124,4-3-24,-5 0-64,2 0-60,2-5-144,-3 2-112,10-1-48,-9-2-44,9 0-16,0-1-28,0-3-164,0 1-176,0-1-24,0 0-72,0 0-92,0-1-84,6-4-292,-3-1-421,7-3-935,-3 0-2000,-3 1-645</inkml:trace>
  <inkml:trace contextRef="#ctx0" brushRef="#br3">14732 6435 316,'0'0'3300,"0"0"-1031,0 0 459,0 0-956,0 0-636,0 0 4,0 0 108,0 0-20,0 0-236,0 0-211,7-13-137,-7 10-160,0 2-136,0-2-64,3 3-28,-3-1-32,0 1-52,0-1-40,0 1-20,0-4-52,0 4-48,0 0-12,0 0-52,0 0-120,0 4-124,0-2 200,0 5 84,0 3 12,0 2 320,6 7 132,-6 0 220,4 4 24,-4 2-112,0 0-64,0-3-72,0 0-12,0-1-108,0-2-100,0-2-156,0-3 12,0-2-12,0-1-64,0-2-8,0-1 0,0-2-4,0-3-44,0-2 0,0 0-96,0-1-108,0 0-76,0 0-120,0 0-132,0-2-164,0-7-292,0-2-372,0-1-808,0-2-1889,0 3-2039,0-6-281</inkml:trace>
  <inkml:trace contextRef="#ctx0" brushRef="#br3">14915 6398 2496,'0'0'5501,"0"0"-3393,0 0-804,0 0-228,0 0 8,0 0-40,0 0-136,0 0-140,-30 21-131,27-16-189,-3-2-136,-4 4-40,4-3-28,-2 3 4,-1 3 48,6-4 36,-6 2 88,1 0-16,-1-1 12,9 2-88,-9-1-36,5 0-84,-3 1-16,7-1-20,-6-3-4,-1 4-20,7-1 8,-3-5-32,3 3-40,-6-2 48,6 3-60,0-5-8,-4 2-16,4-1-36,0-3 0,0 0 60,0 0-72,0 0 4,0 0 0,0 2 44,0-2-40,0 0 0,0 0 40,0 0-40,0 0 4,0 0 0,0 0 48,0 0-48,0 0 52,0 0-52,4 3-4,-4 1-8,6-4 0,-3 4 80,4 0 100,-1 0-60,5 2-36,-6-2-72,-1 2 52,5 0 8,2 1-60,-5-1 36,3 0-44,2 0-4,-5-2 0,4 0-8,-4 3-52,-3-5-24,7 1-4,-3 3 4,-5-4-12,5 2-12,-3 1-112,1-4-92,-5 3-52,5-1-12,-2 0 12,-3-3-76,0 0-132,0 0-124,0 0-276,0 0-424,0 0-409,0 0-627,0 0-1852,0-3-2385</inkml:trace>
  <inkml:trace contextRef="#ctx0" brushRef="#br3">14823 6183 4092,'0'0'2005,"0"0"411,0 0-564,0 0-360,0 0-96,0 0 12,0 0-72,0 0-283,0 0-269,0 0-192,17 11-112,-17-7-76,0-2-36,3 2-12,3 1 0,-3 0 84,5 0-40,-2 2-108,1 0 0,-4-1 48,6 1-24,1 1-4,-1-6-32,2 5-76,-1-3-108,-7 1-44,6-4-40,1 2-4,-4-2-8,-2 2-12,3-3-124,-3 0 16,1 0-120,-1 2-52,2-2-24,-6 0-36,3 0-48,1 0-36,-4 0-100,0 0-160,0 0-288,0 3-312,0 2-317,-4-3-699,1 2-1656,3 0-1857</inkml:trace>
  <inkml:trace contextRef="#ctx0" brushRef="#br3">6156 6955 2692,'0'0'4089,"0"0"-1089,0 0-1172,0 0-892,0 0-372,0 0 84,0 0 164,0 0 20,0 0-76,0 0-139,0 31-157,0-24-224,9 3-40,-9-2-72,7-3 0,3 3-24,-6-2-52,2-2 16,-2 3-56,2-5-4,-1 0 4,-5 3-8,11-5-8,-11 0-288,10 0-76,-10 0-152,6-5-241,-2 1-327,-4-3-404,6 3-784,-2-4-2176,-4-1-105</inkml:trace>
  <inkml:trace contextRef="#ctx0" brushRef="#br3">6267 6917 2704,'0'0'5469,"0"0"-3373,0 0-728,0 0-216,0 0 148,0 30-24,0-12-107,0-4-185,-3 4-20,3 3-64,0 2-128,-7-4-76,5 2-112,2-1-196,-7 1-132,7-4-148,-4 0-108,4-5-8,0-1-64,-6-3 60,6-2-64,0-2-20,0 0-24,0-4-232,0 1-244,0-1-212,0 0-196,0-2-292,6-5-1297,-6 1-3611,4-6-1661</inkml:trace>
  <inkml:trace contextRef="#ctx0" brushRef="#br3">6006 7041 1032,'0'0'5353,"0"0"-2849,0 0-744,0 0-604,0 0-220,0 0-156,0 0 20,0 0-28,0 0-120,0 0-160,0 0-163,-30-8-129,25 11-76,-6 2-36,9-1-80,-6 1 64,3 4 68,-6-4 20,6 3 36,1 1 40,-3-1-12,7 0-40,0 1 4,0-3-28,0 2-148,0-2 60,7-3 4,-3 2-28,5-4 28,0-1-68,4 0-8,-2-6-4,-2 3-8,2-5-136,4-2-52,-8-1-72,3 1 52,0-6-4,-1 4-12,-3-2-36,-6 2 12,4 0-16,-4-2 116,0 0-17,0 3 177,-4-4 0,-2 5 89,-3 0 47,5 0 40,-5 3 172,-2 2 24,-1 1-36,2 2-16,-6 2-84,5 0-228,1 0 52,-2 0 52,3 0-12,5 0-52,-3 0-36,7 0 36,0 0-44,0 0-4,0 0-244,0 0-500,7 0-60,-3-2-189,5-2-723,0-1-784,4 0-1952,-2 1-397</inkml:trace>
  <inkml:trace contextRef="#ctx0" brushRef="#br3">7164 6982 40,'0'0'3116,"0"0"3349,0 0-4197,0 0-988,0 0-364,0 0 32,-30 4 56,27 1 1,-3-3-125,-5 1-148,9 4-268,-5-3-204,3 2-112,1-1-40,-3 1-104,6-4 84,-3 5 20,3-6 40,0 6-136,3-5-4,3 0-8,-3 0 0,1-2 44,5 0 44,2-2-28,-2 0-60,8-7-48,-8 4-160,-2-3-64,2-2-56,1-4 20,0 3 48,-4 1-36,-2-1 88,-4-4-124,0 2 192,0 4 140,-4-6 224,-2 2-100,3 1-116,-4-2 140,-3 2-48,-2 2 36,2 2 48,-4-2 0,5 1-172,0 5-12,-1 0 0,3 2-4,0 2-108,1 0-48,6 0-48,0 0-28,0 0-36,0 0-36,0 0-312,0 0-461,6 0-51,1 2-212,0-2-640,3 0-1132,-1 0-1153</inkml:trace>
  <inkml:trace contextRef="#ctx0" brushRef="#br3">7321 6834 3268,'0'0'4665,"0"0"-697,0 0-2076,0 0-892,0 0-308,0 0 12,0 0 125,0 0-157,0 0-116,0 0-212,6-10-208,-3 7-64,6 2-56,-1-4 80,4 5-32,1-2 8,-3 2-12,-1-1-52,7 1 0,-5 0-8,-5 0-8,4 1-52,0 1-12,-10 0-4,9 1-48,-9 1 64,7-4 0,-7 1 8,4 2 44,-4-2 8,0-1 0,0 3 12,0-3 100,0 2 48,-4-2 12,-3 6-84,5-2-28,-5 1-48,7-2-8,-10 0-4,10 4-12,-10 0 0,10-2-64,-6 3 76,6 1 12,-7 3 88,3-2-40,-2 5-8,3-2-4,3 3 148,-7-3-60,7 3 8,0 1 64,-2-7 0,2 3 48,0 0 0,0-2-24,0-4 60,0-1-12,0 2-60,0-3-52,0-2-32,0-1-52,0 0-72,0 2 60,0-4-24,0 2 48,2-2-96,5 0-4,-4 3-104,3-3 0,-2 0 0,9 0 108,-3 0 0,0 0-8,-1 0-68,2 0 4,-2 0-36,1 0-12,0 0-112,-1 0 12,-5 0-72,6 0-60,-10-3-148,6 3-112,-2 0-164,-4 0-176,0-2-288,0 2-361,0-4-791,0 2-2336,0 0-513</inkml:trace>
  <inkml:trace contextRef="#ctx0" brushRef="#br3">7349 6955 1188,'0'0'4609,"0"0"-2721,0 0-176,0 0-420,0 0-48,0 0 64,0 0 0,0 0-148,0 0-231,0 0-145,0 0-100,-19-8 32,19 8-28,0 0-200,0 0-184,6 0-144,-6 0-100,11 0-8,-9 0-40,12 0 60,-5 0-24,1 0-40,6-2-4,-3-2-4,0 4-12,3-1 12,-5-2-8,2 0-40,3 3-24,-10-4-16,10 3-44,-6 0 8,0 1-60,0-3-144,1 0-312,-9 2-396,1 1-416,-3 0-1197,0 0-3447,0 0-1657</inkml:trace>
  <inkml:trace contextRef="#ctx0" brushRef="#br0">2877 7645 1540,'0'0'548,"0"0"-104,0 0 1160,0 0-159,0 0-117,0 0-236,0 0-132,0 0 72,0 0 64,0 0 64,0 0-140,3-6-128,-3 6-108,0-3-40,0 3-27,0-3-41,0 3-108,0 0-120,0 0-164,0 6-176,0-4-92,0 6 304,0 8 280,0 4 280,0 3-60,0 6-164,-3 8-124,-4-1 0,7 3-180,-6-1-208,0 0 112,2-1-52,4-3 52,-6-2-88,6-6 0,0-5-116,0-1-52,0-5-12,0-4-84,0-1-24,0-7 60,0 4-72,0-7-88,0 2-116,0-2-260,6-2-276,-6-6-124,0 0-532,0-5-1128,0-3-2241,0 4-2224</inkml:trace>
  <inkml:trace contextRef="#ctx0" brushRef="#br0">2713 7723 560,'0'0'1320,"0"0"-396,0 0 3241,0 0-1973,0 0-484,0 0-384,0 0-176,0 0-120,0 0 20,0 0-100,0-13-15,0 11-149,0 1-144,0 1-64,0-3-72,0 3-76,0-2-84,0 2-40,0 0-48,8 0-88,-8 0-132,3 0-32,6 0-4,4 0 136,7 5 228,-1-4-36,4 3-100,7-1-32,-1-2-100,-5-1 12,4 0-20,5 0-4,-6 0-72,-5-4 0,0-1 60,5 0-72,-12 0-56,5-5-92,-4 4 28,-2 3-48,-2-1-28,-12 0-56,7 4-88,-7 0-88,0 0 40,0 0 168,-7 0 0,4 0-84,1 4 24,-9-3-112,6 2-124,-5 0-396,-1 2-740,8-1-809,-3 1-2243,-5-3-1397</inkml:trace>
  <inkml:trace contextRef="#ctx0" brushRef="#br0">3167 7698 28,'0'0'4564,"0"0"1373,0 0-3817,0 0-896,0 0-428,0 0-100,0 0-44,0 0-95,0 0 91,0 0-104,10 29 12,-3-11 148,-5 3 180,-2 4 4,4 7-36,-4-1-24,0 3-140,0 2-144,-4-1-292,2-3-56,2-6-184,0-2 108,0-4-60,0-3-52,0-3-8,0-3 0,0-4-52,0 0 48,0-3-8,0-3-36,0 2 48,0-3 52,0 0 20,0-3-72,2 2-96,2-6-84,-4 0 44,9-3 40,-9-1-36,11 0-96,-5-3 216,-3 0-60,6 5 8,-1-4 16,1 0-36,-6 8 76,1-3 4,5 1 0,-9 5 4,11-4-48,-11 4 36,6 2-60,-3-2 64,-3 2 8,6 0 84,-3 0 0,5 2 0,-5 0 16,7 5-28,-5-2 36,2 2-24,1 2-12,-6 4-24,8 0 36,-4-4-76,-2 3-8,1 4-128,6-7 44,-11 3-156,4-4 164,2 2-56,-3-2-84,0-1-112,-3-3-264,6-3-224,-2-1-440,-4 0-848,7-3-885,-3-3-2347,-4-2-1585</inkml:trace>
  <inkml:trace contextRef="#ctx0" brushRef="#br0">3477 8001 6109,'0'0'6416,"0"0"-4508,0 0-1440,0 0-452,0 0 536,0 0 781,29 6 55,-19-6-400,-7 0-376,7 0-292,-1-2-176,-2 0-80,-4 0-60,3 0 56,-6-2 0,4 0 36,-4 3-56,0-5-40,0 2-52,0 0 48,0 0-68,-4-2 24,-2 2 48,3-4 60,-4 4 136,-2-2-76,7 2-68,-6 0 44,-5 1 88,10 3 32,-4 0-44,5 3-64,-6 3-36,8 2-20,-3 4 56,3 1 112,-6 3-52,6 4 88,0-2-184,0-1 72,6 1-36,-3-4-48,5 0-60,1-2 8,-6-2 0,10 1 40,-3-3-36,-1-2 0,1-2-12,0-2-40,1-1-156,0-1-96,0-1-108,-2-1-60,2-4-76,-2 0-96,-3 0-212,-2-2-388,3 3-1049,-7 0-475,0 2-1988,0 0-497,-7-1 1941</inkml:trace>
  <inkml:trace contextRef="#ctx0" brushRef="#br0">4122 7896 1096,'0'0'912,"0"0"3133,0 0-1977,0 0-424,0 0-444,0 0-68,0 0-84,0 0-40,0 0-136,0 0-268,0 0-180,9-19-104,-9 19-131,0 0-189,4 2 8,-4 5 28,7 1 240,-3 3 284,-4 7 340,11-1-48,-4 5-104,-3 0-152,6 3-156,0-2-172,-4-1-12,3-4-100,-5-2-92,3 0-64,-1-3-12,-6-4-64,10-1 64,-10 1-36,0-3-48,6-1-40,-6-5-20,0 4-112,4-3-112,-4-1-96,0 0-112,0-1-284,0-3-340,0-1-805,0-3-1135,7-2-2508,-7 1-317</inkml:trace>
  <inkml:trace contextRef="#ctx0" brushRef="#br0">4308 7879 3756,'0'0'2189,"0"0"503,0 0-1244,0 0-752,0 0-208,0 0 116,0 0 116,0 0-96,0 0-140,0 0-228,0 0-256,0-16-24,0 18-104,0 0 128,0 0 252,-6 6 128,6-2 304,0 5 44,0 0-159,0 1 31,-4 4-128,-3 4 84,7-1 24,0 1 0,-2 6 8,-5-1-48,7 0-92,0 2-140,-4-5-32,2 2 92,2-5-92,-7 1-44,7-7-160,-4 2-72,4-5-44,0-2-40,0-1-76,0-2-8,0-4-112,0-1-108,0 0-260,0 0-244,0-1-384,4-7-1017,-4-2-1795,7 0-2649</inkml:trace>
  <inkml:trace contextRef="#ctx0" brushRef="#br0">4441 8068 1488,'0'0'1120,"0"0"4429,0 0-3569,0 0-500,0 0-212,0 0 96,0 0-140,30-10-191,-23 7-237,2 2-200,-2-4-164,3 3-136,-7-2-48,6-1-40,-2 3-96,-5-2-100,6 1-12,-5-1-56,-3 0-32,0 1 40,0 2-40,0-4 28,-3 4-16,-5-1 28,6 0-100,-5-2 144,-2 2 0,0-3-68,-2 4 72,2-2 0,2 2 0,-3 1-4,3 0-72,-2 4 76,5 2 100,-1 2 120,5 0-12,0 4 4,0 0 44,0 5-48,0-3 100,5 2-28,-5 0-108,4-3-88,3 3-84,2-6-4,-5 1-128,2-2-140,1-1 176,2 1-296,-9-8-124,11 6-444,-11-6-280,6-1-233,-6 0 45,3 0-680,4 0-1000,-7-4-2117</inkml:trace>
  <inkml:trace contextRef="#ctx0" brushRef="#br0">4657 8110 8885,'0'0'4996,"0"0"-3920,0 0-1024,0 0 124,0 0 576,0 0 529,0 0 19,0 0-316,0 0-532,0 0-380,0 0-12,26 21-48,-26-19 100,5-2 0,1 0 68,-6 1-44,0-1-28,0 0 76,0 0 12,0 0 32,0-1 40,0-1-24,0-4-76,-6 2-80,6-5-84,-5 1-4,5-1-8,0-2-4,0-1 8,-4-1 4,-2 1 12,6 3 0,0-4 36,0 5-44,0 0 92,-3 2-36,3 2 36,0 0-44,0 1-4,0 2 0,0 0-48,3-5 0,-3 4-8,0 2-76,0 0-28,0-2-20,6 2-24,-2 0-16,-4 0 16,5 0-4,1 0 4,-1 0-40,-1 2-96,2-2 48,4 0-232,-8 0-344,13 0-348,-6 0-560,1 0-769,6 0-47,-13 0-2488,6-2-613</inkml:trace>
  <inkml:trace contextRef="#ctx0" brushRef="#br0">4846 7953 6901,'0'0'8596,"0"0"-6331,0 0-1413,0 0-520,0 0 52,0 0 104,0 0 208,0 0 84,0 0-184,0 0-232,39 1-60,-29-1-76,3 5-32,0-5-64,-4 3-48,7 0-24,-6-2-60,4 2-60,-5-3-72,5 0-36,2 0-172,-3-4-156,3 1-184,-3 0-212,0-1-404,-4 3-1016,2 1-2253,-5-1-2171</inkml:trace>
  <inkml:trace contextRef="#ctx0" brushRef="#br0">4930 7764 3828,'0'0'7301,"0"0"-5109,0 0-2192,0 0-76,0 0 76,0 0 928,0 0 500,7 30 125,-3-17-337,-4 0-296,0 4-148,0 3-64,0 2-136,0 2-48,5 5-64,-5-2 36,5 4-120,-5-4-120,0-3-40,5 3-60,-5-7-60,4-1-84,3-1-12,-4-4-84,-3-4-24,6 0 0,-3-6-48,-3 3-76,4-6-168,2-1-156,-6 0-136,4-1-136,-4-6-172,0-2-240,0-4-784,0-3-2117,0 3-2255,0-7 427</inkml:trace>
  <inkml:trace contextRef="#ctx0" brushRef="#br0">5172 8017 8565,'0'0'8009,"0"0"-5485,0 0-1580,0 0-588,6 34-52,1-24 172,-4-1 156,-3-1 36,6 0-196,-2-2-400,-4-2-72,0 3-220,0-6-144,0-1-300,5 0-348,-1 0-284,-4-1-740,0-6-1737,0-1-1379,0 2-1469</inkml:trace>
  <inkml:trace contextRef="#ctx0" brushRef="#br0">5227 7823 1708,'0'0'13405,"0"0"-9292,0 0-3009,0 0-812,0 0-124,0 0-80,0 0-88,0 0-48,0 0-136,0 0-96,0 0-136,13 8-344,-13-7-896,0 4-2501,0-5-4472</inkml:trace>
  <inkml:trace contextRef="#ctx0" brushRef="#br0">5403 7946 11321,'0'0'4088,"0"0"-2703,0 0-849,0 0-164,0 0 184,0 0 304,-22 16 356,15-6-120,-6 0-272,9 0-268,-5 7-228,0-1-112,1-3-80,5 7-76,-3-3-12,6 0-48,0-2-12,0-5-108,0 4-16,9-6-8,-1-1 24,4 1-24,-2-8-40,3 5-56,6-5-76,-2-5-72,2 5-76,-3-8-20,4 3-80,-3-2-304,-5-1-412,2 4-889,-4-1-2763,-4 0-2261</inkml:trace>
  <inkml:trace contextRef="#ctx0" brushRef="#br0">5641 8017 9537,'0'0'4372,"0"0"-3624,0 0-748,0 0-240,0 0 240,0 0 808,0 0 264,-26 21 113,17-12-173,-9 2-284,7 1-200,-10 2-88,11-2-36,-1 2 68,3-2-80,-1-1-88,9-3-136,0 0-128,0-3-40,0-1-144,6-2 64,-3 1 76,7-3-104,-1 0-220,1-4-160,4-1-120,-5-6-64,7 2-52,-5 0-68,2-2 36,-4 1 196,-5 2 223,5 4 273,-9-2 64,7 4-8,-7 0-120,0 2-324,-7 0-960,7 0-476,-9 0-1008,5 0-2337</inkml:trace>
  <inkml:trace contextRef="#ctx0" brushRef="#br0">5641 8011 5733,'0'0'5804,"0"0"-3452,0 0-1164,0 0-784,0 0-28,0 0 132,0 0 177,-3 32 283,3-26-4,0 3-144,0-1-196,0 1-148,0 2-40,0 0-8,0 6 56,3-5 0,-3 5 12,0-6 0,0 5-48,7-5-88,-5 1-104,-2-4-148,0 1-84,7-1-24,-7-1-148,4-6-104,-4 0-120,6 2-208,-6-3-220,4 0-252,2-4-632,-3-4-2081,4 0-2439,-7-2-3561</inkml:trace>
  <inkml:trace contextRef="#ctx0" brushRef="#br0">5811 7741 1984,'0'0'704,"0"0"4237,0 0-2909,0 0-484,0 0-440,0 0-152,0 0-64,0 0-56,0 0-32,0 0-11,0 0-57,-10 5-92,4 6 72,3 2 32,3 6 12,-8 0-52,8 8-88,0 5-160,-2 0 40,2 5-16,-7-1-24,7-1-148,0-4-96,0-3-128,7-2-88,-5-6-76,-2 1-56,8-5-84,-5-5-160,3 0-156,-3-2-108,4-6-164,-1 3-268,1-6-608,-3 0-1061,5-4-2403,-9 0-2741</inkml:trace>
  <inkml:trace contextRef="#ctx0" brushRef="#br0">6486 7970 1436,'0'0'2908,"0"0"2701,0 0-3769,0 0-776,0 0-428,0 0 92,0 0 92,0 0-176,0 0-132,0 0-171,0 0-277,-21-16-64,12 16-160,6-1-29,-6 1 9,-2-3 80,1 3 100,-2 0 68,-5 0 48,10 4 100,-10-3 185,8 6 71,0 1 12,0 1 172,-2 2 8,5-2-112,-1 3-148,5 2-100,-5-1-44,3 3-80,4-2-32,0 2-16,4-3-120,3 2 0,2-2 64,-3-4-16,11 2-52,-5-2-8,5 0-48,-1-4-76,1-2-180,-5 0-84,5-3 68,-4 0 136,-1 0-24,-1 0-148,-1-3-72,-10 3 8,5-1 60,-1-1 140,-4-2 72,0 3-100,7-2-240,-7 2-389,0-4-547,0 2-712,0-3 104,0 2-2264,0 0-557</inkml:trace>
  <inkml:trace contextRef="#ctx0" brushRef="#br0">6744 8036 7949,'0'0'7568,"0"0"-5071,0 0-1657,0 0-840,0 0 4,0 0 160,0 0 144,0 0 72,-31-7-76,29 14-60,-7-2-72,-2 3-52,7 4-68,-2 2 8,3-3 24,-4 0-24,7 4-60,0-2-48,7-5 0,-4 0-84,3-3 44,5 0-8,-7-2-76,7-3-96,-1 0-88,0-3-12,1-5 36,-6 2 100,-1 0 108,2-4 120,-2 1-72,3 0-48,-7-5 52,0 3-52,0 1 100,0-4 24,-7 1 8,7 1-4,-4 0 0,-2 2 4,2-1 152,-1 6 24,5 1-84,-11-1-100,11 5-44,-10 0-32,10 0 4,-3 2-4,-4 5-120,5-3-16,-2 0-96,-1 0-188,5 2-645,-4-3-1263,4 2-2444,0-4-1701</inkml:trace>
  <inkml:trace contextRef="#ctx0" brushRef="#br0">6893 8096 600,'0'0'7657,"0"0"-5957,0 0-940,0 0-488,0 0-16,0 26 168,0-17 128,0-6 140,0 6-80,0-6-92,0 5-128,0-8-88,0 6 12,0-3 36,3 2 52,-3-3 112,0-2 73,0 0-41,7 0-128,-7 0-136,4-2-160,-2-3-124,-2-4-200,9 4-136,-1-5-72,-5-3-40,3 1-113,-3 1 17,-3-6 52,7 6 12,-7-5 76,4 4-76,-4 3 428,5 0 52,-5 5 192,0-3 124,5 6 36,-5 0 16,0-3 24,5 3 84,-5 1 41,4 0-93,-1 0-100,-3-2-76,0 2-36,9 0-16,-9 0 64,11 0 36,-11 2 24,6-1 12,-2 4 12,-4-1-24,5 3-28,-5 1 52,4 2-52,-4-1-72,0 2-88,0-2-132,0 2-12,0 0-36,0-1-24,0-3-12,0 0-16,0-3-20,0 0 20,7 0 60,-7-4 32,3 0-56,4-2-132,-4-3 84,4 1 112,-1-4 12,-1 1 36,-1-3 12,7 1 12,-4-1-20,-5 0-44,7 0 52,2-1 12,-5 2 52,1 0 44,2 2-20,-9 3-4,11-2-56,-5 5 20,-3 1 16,3 0-40,-3 0 12,5 1 36,-5 5 64,3 4 12,1-2 56,-7-3-20,0 8-64,6-3-68,-3 1-16,5-2-36,-6-1-48,5-3 48,-4 2-48,7-3 48,-5 0-56,6-2-4,-4-2-60,2 3-60,8-3-76,-8 0-56,2 0-88,-1 0-132,-5 0-260,6 0-304,-11 0-560,5 0-1237,-5 0-2527,0 0-2313</inkml:trace>
  <inkml:trace contextRef="#ctx0" brushRef="#br0">7464 8001 860,'0'0'7221,"0"0"-5537,0 0-896,0 0-412,0 0 36,0 0 164,0 0 92,0 0 8,0 0-128,0 0-128,0-9-104,0 8-24,0 1 8,0 0 40,0 0 36,0 0-48,0 0-87,0 0-89,-4 0-52,4 0-100,-7 1-4,7 2-84,0-2-12,-2 2-37,2 1 33,0 2 92,0 2 12,0 3 84,0-1 45,0 10 107,0-3 88,2 5 12,5 3-40,-7-1 76,4 1 0,-4 4-88,0-7-28,0 3-144,0-5-40,0-2 4,0-2-16,0-2 52,0-2 36,-4-1-64,4-6 0,0 2 16,0-5-16,0-2 52,0 0 96,-7-2-36,7-2-24,0-2-28,-2-1-144,2-3-60,-7 0-36,7 1 36,-4 1 60,-2-3 88,6 2 20,-3 4-24,-4-2-20,7 2-64,0 0-52,0-2-20,0-2-36,0-2-4,0 2 4,0-3 24,7-3 40,-4 1 44,3-3 12,-2 0 64,-4-1-16,7-3-60,-5 3 0,-2-4 0,7-1 0,-3 3 0,1-2-72,-1 2-40,3 0 108,-7 3-8,6 0-84,-6 4 44,7 0-8,-5 2 48,5 3-60,-3 3 8,-4-1 4,6 4 0,-2 0 12,-4 0-28,6 2-56,-2 0 20,2 0 0,-3 4 4,7-2 20,-7 3 40,7-2 44,0 3 4,0-2 0,-1 5-76,-2-2 64,3 3 12,0 1 0,-4 1-4,-6 2 4,7 1 12,-5 0 172,-2 0-24,0 1-60,-2-2-4,-5-1 76,7 3 36,-6-2-12,-1-4-96,4 1-4,-5 1 4,-1-5 8,0-1 16,5 2-4,-2-5-36,-4 3 40,0-6-16,7 2-32,-7-2-68,7 0 4,-3-2-12,2 2-60,-2-5-36,6 5-24,0-1-100,0 1-136,0 0-168,0 0-176,0 0-200,6 0-180,-2 0-625,2 0-999,-3 0-3072,5-3-537</inkml:trace>
  <inkml:trace contextRef="#ctx0" brushRef="#br0">7816 8058 644,'0'0'10405,"0"0"-7629,0 0-1436,0 0-608,0 0 25,0 0 87,-26-4-16,26 4-160,-7 1-164,3 5-128,-1 1-8,5 3 60,-4 4-40,-3-2-56,7 1-68,0 3-104,7-4-28,-3 1-72,1-3-56,6-1-4,-9-3-44,11 0-16,-2-4 12,-2 0-36,2-2-16,-2-2-20,0-6-64,2 2 4,-7-3 32,5-5 68,-9 3 80,6-1 12,-3-5 36,-3 4-44,0-4-4,0 1-8,-9-3-40,9 6 36,-9-5-36,1 3-12,-2 3 60,1 1 72,3 3 12,-5 5-84,2-4 0,-2 7-132,11 0-52,-5 0-36,-3 3-36,6 1-76,-5 2 28,3-1-76,4 5-212,-5-4-308,5 1-533,0 2-779,0 0-844,0-1-2024,5-1 303</inkml:trace>
  <inkml:trace contextRef="#ctx0" brushRef="#br0">8001 8125 4892,'0'0'5997,"0"0"-3945,0 0-1044,0 0-528,0 0 228,0 34 336,0-30 57,0 1-109,0-3-168,7-2-160,-5 1-176,-2-1-96,7 0-88,-3-1-60,3-6-48,-4 2-28,7-4-24,-1-1 40,-3-3 0,1 1-16,4 1 52,-11-6-4,9 6-72,1-6-32,-10 2-56,9 1-52,-2 3 4,-4 4 124,3-1 48,-2 6-56,0 0-16,-4 2-36,0 0-60,5 2-4,-1 6 64,-4 0 48,0 4 12,9 0-8,-9 2-16,0 1-60,0 1-48,7-1-48,-7-2 36,4-1-84,-4 1 36,7-3-28,-5-5 4,5 4-240,2-4-148,1-3-244,-10-2-60,7 0-356,-7-7-660,7 2-1197,-5-2-2719,-2-1-2577</inkml:trace>
  <inkml:trace contextRef="#ctx0" brushRef="#br0">8327 8096 1772,'0'0'10421,"0"0"-8117,0 0-1508,0 0-392,0 0 276,0 0 281,0 0 39,0 0-184,0 0-264,0 0-260,0 0-156,4 1-28,1 3-8,6-2 20,-7-2-36,5 0 4,0-6-16,6 5-24,-6-3-40,0-2-8,-2 2-4,-5-3-68,6 2 24,-8-1-12,3-3-16,-3 1 28,-3-1-24,3 3-16,-8-1-8,-1-1 36,0 0 60,0 2 48,-6 2-36,3 0-4,6 4 52,-9 1 160,6 4 36,3 5 60,-1 0 64,-2 7 164,2-4 100,7 4-172,-4 1-196,4-1-128,4 1-88,3-5-56,-5 4-4,12-5-48,-4 0 0,-1-4-52,2 0-92,-2 1 24,0-5-196,6-2-180,-6 0-196,0-2-248,0 0-384,2-2-744,-5-3-2033,-3 1-2395</inkml:trace>
  <inkml:trace contextRef="#ctx0" brushRef="#br0">8578 8171 6673,'0'0'6672,"0"0"-4872,0 0-1624,0 0-112,0 0 112,0 0 288,0 0 153,-16 29 131,16-28-16,-6 2-288,6-1-212,0-2-32,0 0 32,6 0 52,-3-5 32,-3 0 4,11-2-76,-9-2-36,9-1-28,-6-2-56,-1-3 8,6 3-120,-3-5 64,2-1-64,-6 0-12,6-2-12,-4 0-52,4 3 16,1 1-24,-10 3 72,9 3 4,-9 7 68,0-1-48,8 4-24,-8 4-204,0-1 204,0 7 84,0 5 304,2-1-12,-2 3-20,0 3 16,0-3-20,7 4-180,-7-3-76,9-1-36,-2-3-60,1 1-4,3-4 0,-1 1-8,0-4-48,6-2-148,-6-2-116,-3-1-100,2-3-416,-2-3-196,2 2-152,-4-3-368,4-4-717,-2 0-1743,2-2-2021</inkml:trace>
  <inkml:trace contextRef="#ctx0" brushRef="#br0">8986 7838 1056,'0'0'8521,"0"0"-6973,0 0-852,0 0 148,0 0 672,0 0-176,0 0-435,0 0 67,0 0 304,2 29-148,-11-13-236,9 4-172,-9 1-64,6 4-40,-5-2-12,2 4-156,-1-5-120,4 4-64,3-5-72,-6 0-72,6 0-36,0 0 28,6-6-52,-3 2-48,-3-3-4,7 0-8,-1-4 0,-6-1-72,8-1-64,-5-1-104,3-5-228,-3-2-152,-3 3-80,7-3-136,-7-3-172,2 1-536,-2-6-1116,0-1-2181,-2 2-1948</inkml:trace>
  <inkml:trace contextRef="#ctx0" brushRef="#br0">8846 8049 2720,'0'0'11409,"0"0"-7440,0 0-3377,0 0-420,0 0 232,0 0 88,0 0 144,0 0 192,0 0-148,29 2-304,-13 1-232,1-2-136,1 2-8,9 0 4,-1 0 4,0-1 56,1-2 32,-2 0-40,-4 0-56,-6 0-144,5-2-196,-13-3-412,3 4-272,-10-2-116,0 2-548,-10-4-1021,3 3-1435,-13-2-1277</inkml:trace>
  <inkml:trace contextRef="#ctx0" brushRef="#br0">9534 7995 3652,'0'0'7273,"0"0"-5297,0 0-756,0 0-284,0 0 208,0 0 121,0 0-93,0 0-176,0 0-200,0 0-188,-4-25-72,4 27-112,0 6-96,-6 3 0,6 1-60,-4 3-64,-2 5 12,6 0-104,-4-3 20,-3 4-124,7-3-8,0-1-60,0-3-60,-2 1 20,2-1-32,0-3-48,0 0-28,2-6-8,-2 2-196,0-5-172,0-2-292,7 0-76,-7-2-660,4-5-1313,-4-3-2655,6 2-1937</inkml:trace>
  <inkml:trace contextRef="#ctx0" brushRef="#br0">9530 7824 7221,'0'0'4404,"0"0"-2216,0 0-1036,0 0-560,0 0-4,0 0 81,0 0-21,0 0-288,0 0-360,0 0-288,0 0-184,17-12-76,-17 13 107,6 3-35,-3-1-636,-3 4-476,0-6-1060,0 2-2793</inkml:trace>
  <inkml:trace contextRef="#ctx0" brushRef="#br0">9856 7936 6281,'0'0'7836,"0"0"-5487,0 0-2137,0 0 0,0 0-112,0 0 780,-32-11 32,21 11-28,-2 0-356,0 7-332,-3-3-184,3 4 0,4 1 96,-1-3 52,0 5 48,0-1-52,7 1-156,-3-1-44,2 1-40,-3 5-28,7-6 52,0-1 48,7 2-60,-3-1 72,2 0 4,3 0 8,-2-2 36,3 3-48,0-4-8,-1 4 4,-3-3 4,5-2 140,-7 0-140,1 0-148,-5-3 16,0 2 132,0-1 104,0-3 68,-5 5 56,1-5 28,-3 5-60,3-2-52,-5 0-68,3 2-28,-4 0 24,0-2-24,-3 3 12,10 2-52,-7-4-8,1 0-40,2 6-32,7-4-84,-9-2-40,9 1-120,0-2-88,0 0-364,0-1-360,6-2-168,-3-1-1009,4 0-4015,2-4-2581</inkml:trace>
  <inkml:trace contextRef="#ctx0" brushRef="#br0">10221 8068 3940,'0'0'1160,"0"0"1637,0 0-1477,0 0-852,0 0-16,0 0 424,0 0 292,35 0-80,-35 0-324,11 2-308,-11 3-152,6-5 0,4 5 136,-6-1 88,6-2 1,2 4-117,-3-3-128,2-3-108,4 0-52,0 0-52,-3-3 28,3-1-48,0 0-52,-9 0-8,4-1-92,-8 0-24,-2 1 120,8-3 4,-8 3 112,-8-2-64,6 3 100,-5-5-136,-2-1 0,0 1-12,-2-2 0,-2 2 4,0 1 4,-3 1 0,3 0 4,-4 4 108,5 2 80,2 0-4,-1 5-24,2 0-108,-2 4 20,11 1 40,-9 4 84,9-1 160,0 7 220,0-3-196,0 4-124,0 0-60,7-4-88,-5 3-32,9-3 8,-5 0-96,-3-5-96,8 2-40,-1-2-72,-5-4-36,2 1 16,2-4-104,2 1 0,-5-6-48,3 2-124,2-2-148,-7-2-292,5-4-521,0-3-799,-5 4-1664,7-3-1685</inkml:trace>
  <inkml:trace contextRef="#ctx0" brushRef="#br0">10687 8046 5108,'0'0'7069,"0"0"-4457,0 0-1744,-38-10-616,28 6 393,-1 1 423,-1 2-28,2 1-364,1 0-336,-2 0-116,1 0-104,10 0-48,-10 1-8,10 2 20,-6 1 28,6-2-16,0 3-96,0-1-40,0 4 36,0 1 4,4-3 196,-2 4-96,5-2-100,-4 0-132,7 3 56,1-4-68,-2 1 8,-3 1-12,5-6-48,-6 6-108,6-3-76,-11-1-40,10 0 88,-10-1 60,9 3 272,-9-6 36,7 5 128,-7-2-164,0-2-52,0 4 52,0-4 80,0 4 104,0-2 112,-7 3 172,4 2-4,-3-4-108,-4 3-76,6 0-120,-3 1-28,2-2-48,-6-1-20,5 1-60,2 1-4,-5-2-4,2 0-44,7-2-76,-2 1 16,-6-4-88,8 2-136,0-2-316,0-1-140,0 0-188,0 0-357,0-5-1155,8 0-3688,-6-1-1485</inkml:trace>
  <inkml:trace contextRef="#ctx0" brushRef="#br0">10870 8208 2844,'0'0'8049,"0"0"-6201,0 0-980,0 0-80,0 0 272,-7 30 97,7-20-209,0 1-172,-3-2 24,3 4-148,-6-3-272,6 0-232,0-1-52,0-2 0,-4-1-8,4 1 32,0-4 16,0-3 44,0 0 64,0 0 208,4 0 140,-4-3-48,0-4-216,6-3-196,-3-2-44,4-4-88,-4-2-68,5-2-16,-8-5-60,5 0 24,-5-2 120,0-2-4,0-2-80,6 3 84,-2-3 0,-4 5 0,0 2 12,6 2 72,-2 5-12,-4 4 24,0 0-96,6 7 4,-6 0 100,4 2-32,3 1-72,-7 3-108,2 0-108,5 0-4,-5 7 52,6-1 72,-1 2 0,-7 3 8,9-1-56,-2 3-52,-5-1-20,9 3-4,-11-2-36,6 4 0,-3-3-84,4 1-112,-5-3 36,-2 0 40,0-2 128,0-1 184,0-2 64,-2 2 96,-5-4 64,4-1 148,-3 3 120,-5-6 108,9 4-108,-5-3-112,-2 0-100,2-2-32,-1 2-76,6-1-104,-5 2-4,7-3-96,-2 2 12,2-2-88,0 0-108,0 0-24,0 0-196,0 0-368,2 0 60,5 0-504,-5 0-1433,6-2-2907,-1-2-1897</inkml:trace>
  <inkml:trace contextRef="#ctx0" brushRef="#br0">11112 8149 9745,'0'0'3252,"0"0"-2476,0 0-776,38 0 0,-29 0 408,2-4 276,-1 2-256,-7-2-188,3-1-76,-3 2 12,-3-3 60,0-2 8,0 1 117,0 0 275,0-1-52,-3-3-252,-6 2-24,3-7 12,-5 4-88,2 1-120,-2-4-112,-2 5-12,11 6 12,-9-2 332,6 6 36,1 0-112,-3 6-136,7 3 88,-4 3 160,-2-2 204,6 7-16,0 3-120,0-6-228,0 4-100,0 0-108,10 0-52,-3-2-128,-3-1 8,5-1-56,0-2-16,-1-2-156,-3-2-148,6-1-148,-2-5-160,2-2-364,-2 0-961,0 0-2495,5-2-2681</inkml:trace>
  <inkml:trace contextRef="#ctx0" brushRef="#br0">11401 8055 12165,'0'0'4204,"0"0"-3607,0 0-521,0 0 76,0 0 576,0 0 324,0 0-48,0 0-224,-26-27-220,16 27-220,4 0-132,-7 0-24,4 4-16,-6 2 48,6 3 64,0 2 84,-2-1 192,5 4-192,-4 0-184,8 2-168,-5-2-4,7 3 4,0-1-12,9-4 0,-9 5-108,10-5-40,0-2 4,-3 0-72,2-3 8,4 3-20,-2-9-64,0 0-80,0 3-104,-1-4-152,6-5-324,-5 1-652,1-4-1121,1 0-2019,-3-2-2237</inkml:trace>
  <inkml:trace contextRef="#ctx0" brushRef="#br0">11603 8143 8645,'0'0'6916,"0"0"-4491,0 0-1785,0 0-480,0 0 356,-9 28 368,3-18 140,6 0-184,0 5-212,0-4-204,0-1-184,0 1-240,0-1-64,0-2-92,0 0-124,0-4-104,0 1-116,6-3-20,-6-2-28,3 0-64,-3-4-440,0-3-1060,0-1-1657,0-3-1007,0-4-1053,0 5 3089</inkml:trace>
  <inkml:trace contextRef="#ctx0" brushRef="#br0">11627 7917 10785,'0'0'5216,"0"0"-4011,0 0-1205,0 0-200,0 0 200,0 0 48,0 0-48,0 0-200,0 0-72,0 0-157,-11 25-503,8-17-764,-7-4-2400,4 1-3249</inkml:trace>
  <inkml:trace contextRef="#ctx0" brushRef="#br0">11844 8104 1540,'0'0'2892,"0"0"2897,0 0-3753,0 0-1000,0 0-556,0 0 68,0 0 196,0 0 236,-33-9 49,24 9-85,0 1-80,6 4-152,-4-2-88,-1 5-88,-1 1-132,3 1-172,6 0-40,-3 3-20,3-4-40,0 5 12,3-3 4,3-2-136,-3 2-12,11-5-76,-4 0-60,-1-1-8,0-5 84,-1 0 0,-6 0 48,9-5-36,-6 2-12,2-4-36,1-3 24,-6 1-4,5 1 4,-4-1 60,-3-1-60,0 4 0,0-1 68,0 1 0,0 4 4,0 2 0,0 0-8,0 2-236,0 7 148,-3 0 96,-4 2 100,7 3-52,0-1-36,0 3-12,0-6-160,7 2 16,-4-1-28,7-5-84,-3 1-220,2-3-76,1-4-264,-4 0-656,11-8-1313,-8 3-3067,1-2-833</inkml:trace>
  <inkml:trace contextRef="#ctx0" brushRef="#br0">12121 7933 2812,'0'0'784,"0"0"3305,0 0-2457,0 0-376,0 0-8,0 0 96,0 0-64,-3 29-180,3-16-143,-6 2-49,6-2-64,-3 5-116,-5-1-92,8 4-108,0 0-4,-2 2-48,-2-4-16,4 2-180,-5-1-136,5 0-32,-4-3-112,4 1-44,-7-3-20,7-3-32,0-1 0,0-3-64,0 1 100,0-1-48,0-4-76,7 2-300,-7-1 68,0-5-196,0 0-100,4 0 12,-4 0-168,0-5-517,5-1-899,-5-3-1596,4 1-1653</inkml:trace>
  <inkml:trace contextRef="#ctx0" brushRef="#br0">12264 7896 2996,'0'0'924,"0"0"3781,0 0-3241,0 0-640,0 0-52,0 0 308,0 0 28,0 0-196,0 0-232,0 0-192,8-9-236,-8 9-132,0 0-120,0 0-180,0 0 96,0 1 84,0 7 108,0-5 121,0 3 7,0 5 40,0-2 12,0 6 132,-8-1 12,8 2 112,0 1-76,0-1-100,0 3-48,-2 0 48,2 1 44,0 1 4,0 0-88,0-3-36,0 0-184,0-3-60,0 2-48,0 0-52,0-4 52,2 4-4,-2-5 0,8 3 0,-8-6-56,0 0-48,3 1-16,-3-4-8,0 0 36,0 0-52,0-1 16,0 0-64,0-2 12,0-2-60,0-1-256,0 0-276,-3 0-148,3 0 132,0 0-613,-8-4-1123,8-1-2492,-2-2-1633</inkml:trace>
  <inkml:trace contextRef="#ctx0" brushRef="#br0">12389 8168 4744,'0'0'7961,"0"0"-5813,0 0-956,0 0-163,0 0 247,0 0-216,0 0-484,0 0-380,0 0-88,0 0 40,0 0 36,16 20-52,-16-8 4,4 0-88,-4 3 0,6-3 52,-3 3-32,0-5-64,5 1-8,-6-3 8,9 0 4,-11-3 0,9 0-8,-2-1-8,3-4-52,-7 0-220,6 0-196,-5-4-160,6-1-200,0-2-360,-4-3-569,-3-2-787,-3-1-1772,6-7-549</inkml:trace>
  <inkml:trace contextRef="#ctx0" brushRef="#br0">12565 8080 9369,'0'0'4808,"0"0"-3556,0 0-840,0 0 96,0 0 365,9 30 327,-9-19-128,0 1-168,0 0-224,0 3-156,-9 2-112,9 2-144,-10-1-36,7 2-16,-1 2-32,-5-2-16,0 1-60,-2 1 60,5-1-68,-3-2 20,-1-3-60,5-1-12,0-3-48,1 1-48,1-2-12,3-6-72,0 2-40,0-3-56,0 0-232,0-2-160,0-2-156,3 0-128,1 0-344,1 0-720,0 0-1153,-5 0-3419,10 0-741</inkml:trace>
  <inkml:trace contextRef="#ctx0" brushRef="#br0">4344 8720 6537,'0'0'6344,"0"0"-5156,0 0-848,0 0-60,0 0 540,0 28 209,0-27-117,-3 2-172,3 1 12,-4-4-40,4 0-100,0 0-136,0 0-60,0 0-16,0-4 12,0 1-156,-6-3-100,6-1-32,0-2-28,0-3-40,-4 0-52,4 0 172,0-2-4,-7 1-40,7 0-60,-2-2-64,2 1 76,0 2-76,0 1 4,0 2-4,2 0-8,-2 5-48,7 0 0,-7 1-24,4 2-192,2 0-112,-2 1-48,-1 0 36,6 1 72,-2 0 60,-5 6 12,9-3-12,-5 5-24,4-4-16,-6 5-56,2-8-104,-2 7-12,5-6-12,-6 5-12,4-3-280,-4-3-469,8 0-615,-11-2-484,9 0-3036,-2 0-129</inkml:trace>
  <inkml:trace contextRef="#ctx0" brushRef="#br0">4546 8598 6585,'0'0'8184,"0"0"-5599,0 0-2077,0 0-336,0 0-96,0 0 628,0 0 56,0 0-236,0 0-156,0 0-40,0 0-84,38 18-132,-23-16-112,-3-1-56,7-1 4,1 0-20,3 0 64,-2-1-112,-6-1-64,-3-3-256,3 4-244,-6-2-424,1 2-540,-3 1-809,-7 0-1667,0 0-2001</inkml:trace>
  <inkml:trace contextRef="#ctx0" brushRef="#br0">4683 8385 9593,'0'0'4728,"0"0"-4628,0 0-100,0 0-508,0 0 508,0 0 724,-10 38 296,7-23-51,-4 2 215,7 4 36,-2-1-264,-2 4-248,4 4-244,-7-6-284,7 7 4,-4-4-88,4-2-36,0-4 28,0 0-28,0-1-48,4-6-8,3 2-4,-7-3-96,6-2-4,-6 0-44,7-3 36,-4-1-148,-3-4-208,0 3-112,0-4-108,0 0-92,0-3-188,0 1-873,0-7-2043,0 1-2180,-3-1 163</inkml:trace>
  <inkml:trace contextRef="#ctx0" brushRef="#br0">4895 8648 4592,'0'0'4881,"0"0"-3021,0 0-1080,0 0-456,0 0 212,0 0 444,-29-29 132,22 28-168,1 1-139,-1-2-109,3 2-88,-3 0-116,-2 0-108,7 0 8,-6 2 24,8-1 0,-9 7-88,6 1-32,-4-1-16,7 4 84,0 2 72,0 1-144,0 1-172,7-5-112,-4 4-4,6-2-4,-1-4 0,1 0-48,0-5-60,5 3-12,-2-6-28,-2-1-20,0 0-16,1-4-48,-2 0-60,-3-2 12,1-1 88,-7-1 192,6-1 4,-6 0 80,0 1-36,0-1 0,-6-2-48,6 1 12,-7 2 88,1 4 80,6-3 40,-4 5-60,4 2-160,0 0-204,0 0-248,0 6 164,0 3 288,-5 2 184,5 2-52,0-1-132,0 5-120,0-2-112,0-4-148,0 1-328,5 0-140,-1-1-428,2-5-705,1 1-867,-1-7-2792,-3 0-1129</inkml:trace>
  <inkml:trace contextRef="#ctx0" brushRef="#br0">5090 8770 5765,'0'0'7268,"0"0"-5440,0 0-1804,0 0 128,0 0-140,-19 29 280,19-29 84,-7 1 128,7-1 233,0 0 171,0-1-240,0-2-424,7 0-144,-7-4-100,2 0 8,-2-2 200,8 1 0,-5-2 4,3-1 8,-3-1-36,4 3-16,2-5-8,-1 3-24,-2 1-28,-3 2 16,6 4-52,-2 0-24,3 1-48,-6 3-108,1 0-88,-1 7 68,3-3 128,-4 4 88,0 0 44,4 2-20,-4 2-16,3-2-92,-2 2 0,1-1 44,-1-3-48,3-2-144,-7 2 44,4-1-56,2-6-52,-3 0-392,6 2-224,-5 0-76,3-3-308,-3 0-717,1-3-1159,-1 0-3773</inkml:trace>
  <inkml:trace contextRef="#ctx0" brushRef="#br0">5269 8648 11369,'0'0'4656,"0"0"-3767,0 0-885,0 0 192,0 0 648,0 0 56,0 0-372,0 0-272,0 0-108,0 0-52,29 5-96,-14-5-60,0 0-172,-4 0-52,1 0 28,3 0-4,-7 0-108,1 0-16,7 2-72,-5-2-92,-7 0-237,1 0-1047,-1 0-1012,-4 1-452,0-1-1549,0 2 2065</inkml:trace>
  <inkml:trace contextRef="#ctx0" brushRef="#br0">5366 8647 784,'0'0'1288,"0"0"4201,0 0-3349,0 0-976,0 0-484,0 0 52,0 0 100,0 0-80,0 0-144,0 0-152,0 1-132,0-1-84,0 0-52,0 0-24,0 0-88,0 0-64,0 0 140,6 0-28,-4 0-44,7 0-32,-2 0 5,2 0-53,2 0-4,-2-1-97,1 1 9,4-3 4,-5 3-48,0-1-80,2-2-124,-8 0-164,4 3 24,-4 0-192,3-1-156,-6 1-312,3 0-432,-3 0-680,0 0-337,0 1-147,-3-1 492</inkml:trace>
  <inkml:trace contextRef="#ctx0" brushRef="#br0">5383 8419 7021,'0'0'6396,"0"0"-5796,0 0-600,0 0 0,0 0 732,0 29 228,0-13 109,0 2-101,0 1-40,0 0-144,0 4-24,0 3-272,0 0-184,0 1-156,0-1-100,0 0 12,0-3 76,0-2 140,0-3-140,7-2-132,-4-2-4,-3-2 0,0-1-172,6-1 16,-6-3-4,0-5-44,4 2-200,-4-1-488,0-3-212,0 0-168,0-3-685,0-3-3071,0-1-3181</inkml:trace>
  <inkml:trace contextRef="#ctx0" brushRef="#br0">5650 8729 1172,'0'0'1032,"0"0"2212,0 0-691,0 0-857,0 0-520,0 0-124,0 0-232,0 0-308,0 0-332,0 0 136,0 0 64,7 20-24,-7-7-52,0 2 76,-7-3 20,7 2 76,0-1-19,-9 4-69,9-5-4,-9 0-84,9 2 8,-8-3-48,8-3-260,-5 1-116,5-6 44,-4 3-116,4-3-72,0-2-100,0-1-425,0 1-439,0-1-436,0 0-528,4-1-2224,1 0-1109</inkml:trace>
  <inkml:trace contextRef="#ctx0" brushRef="#br0">2891 8581 496,'0'0'2568,"0"0"4245,0 0-4301,0 0-704,0 0-404,0 0-111,0 0-65,0 0-180,0 0-276,0 0-284,0 0-148,0-13-96,0 15 108,0 8 268,0 0 24,0 5-148,-4-2-48,-3 1-244,-3 1-24,7 0-68,-6 0-52,5 1-24,-5-3-36,2-1-196,3-3-68,4 0-24,-7-4-284,7 2 4,0-6-88,0 2-132,0-3-448,0 0-648,0-4-645,0-3-4779,0-5-569</inkml:trace>
  <inkml:trace contextRef="#ctx0" brushRef="#br0">2848 8386 9701,'0'0'3884,"0"0"-2732,0 0-904,0 0-244,0 0 120,0 0 152,10-27-156,-10 27-120,0 0-416,0 0-456,0 0-504,0 2-1504,0 6-2305,0-2 405</inkml:trace>
  <inkml:trace contextRef="#ctx0" brushRef="#br0">3153 8683 3876,'0'0'2697,"0"0"-1073,0 0-1312,0 0 376,0 0 748,0 0 56,0 0-204,0 0-168,0 27-176,-5-26-148,5 0-123,0 2-113,0 0-136,0-3-80,0 2-12,0-2 52,0 0 80,0 0 64,0 0-28,0 0-24,0 0-48,5-2-52,-5-1-12,4 0-52,-4-2-312,7-1-48,-4-2-24,4-2-12,3 1 12,-4-1-36,-1 1 104,-1 1 4,7-2-4,-5 5 4,-3 0-4,-3 5-12,7-3 8,-7 3-76,0 0-48,2 0-76,6 3 88,-5 2 120,-3 0 168,6 6-44,-3 2 20,1-1-132,5 0 96,-9 0-8,0 1-88,11-1 36,-11-2-44,0-2 56,9 0-12,-9-4-40,6 2 0,-6-4 88,3 0 28,-3-2 44,8 0 52,-5 0-16,-3-2 0,6 0-32,-2-4-52,1 2-72,2-3-48,-7-2-4,10 0-56,-10-2 48,10 5-96,-10-5-28,6 2-8,-2 4 48,-4-2 0,5 3-12,-5 0-4,6 4-56,-6 0 0,5 0-4,-5 0-8,4 0 80,2 4 100,0 0 52,0 5 116,-2-2-12,7 0 4,-11 2-40,9-3-36,-3 5 0,5-2-32,-8 0-4,6-2-44,-5-3 4,5 2-8,1-4 0,-10 2-60,10-2-64,-10-2-324,6 3-184,-6-3-216,0 0-192,0 0-412,0-3-1201,-6-1-2495,6 2-2249,-3 0 4253</inkml:trace>
  <inkml:trace contextRef="#ctx0" brushRef="#br0">3725 8740 3980,'0'0'4725,"0"0"-2941,0 0-1176,0 0 160,0 0 616,0 29 128,0-19-204,0 7-319,0-1-145,0-1-276,0 3-100,0-1-48,0-4-40,0 2 24,7-3-100,-5-3-144,-2-7-40,0 6 16,0-8 32,7 0 64,-7 0 96,2 0 172,-2-8 8,7 3-108,-3-4-220,2-5-84,-6-4-84,3 0 148,1 1-16,-4-3 24,0 1-120,0-4-48,-7 2-48,7-1 48,-6 1-192,2 0 20,-3 0 124,5 1-60,-5 0-24,7 1-48,-2-2-4,-5 5 64,7-1 72,0 5 48,0 1 4,0 3 68,0-1-60,7 4-12,-5 0 0,-2 0-84,7 3-52,-5 2-20,9 0-60,-5 0-40,1 7 12,2-3 76,2 5 56,-2 1-32,0 5-100,2-3 12,-1 5 12,-1-1 48,-6-1-12,8 2 4,-2-1-4,-9-1 148,6-6 36,-2 5 12,-4-3 96,0-2 16,0-2-16,0-1 16,-4 1 252,-2-5 88,3 4-60,-3-2-64,-5-3-100,2-1-44,2 4-76,1-4-60,-5 0-60,2 0-8,9 0-112,-9 0-160,9 0-120,-3 0-112,3 0-132,0 0-128,0 0-296,0 0-768,0 0-1165,3 0-2087,-3 0-1369</inkml:trace>
  <inkml:trace contextRef="#ctx0" brushRef="#br0">3968 8670 9157,'0'0'5376,"0"0"-3828,0 0-1131,0 0-193,0 0 212,0 0 160,0 0 24,0 0-152,0 0-88,0 0-84,-9 33-16,9-24-120,0 2-136,0-1-24,4 0-72,-4-1-76,9-1-48,-9 1-36,11-4-16,-5-1-96,3 3-52,1-6 64,0 2-28,-3-3 300,2 0-88,1-4-76,0-3 88,-4-1 60,-3 2 16,3-2 56,-2-1-52,3-2 56,-7-2 112,0 2-24,0 0-88,0-4-60,-7 3 60,3-1 40,-2-1 12,3-1 72,-6 2 12,2 4-72,-3 0-4,-3 6-52,4-5 4,-2 8 64,2 0-4,0 0 80,9 4-92,-11 0-60,11-3-172,-9 6-40,9-6 40,0 6-28,-4-3-136,4 0-269,0 1-979,4 0-672,-4-1-720,5-4-2197</inkml:trace>
  <inkml:trace contextRef="#ctx0" brushRef="#br0">5991 8740 664,'0'0'80,"0"0"3064,0 0-723,0 0-549,0 0-640,0 0-340,0 0-28,0 0-56,0 0-168,0 0-128,6 0-268,-3 0 48,3 0 88,1 0 12,3-3-12,-4 3 0,-2-4 36,5 3-4,-3-4-68,5 1-171,-8 1-173,3-2-4,1 1-80,-7-1 72,6 2-105,-6-1 17,4-2 8,-4 3 20,0-2-80,-4 1-100,-2-3 76,6 3-48,-7-2-44,1 3 56,-4-2 108,6 0 56,-2 1 36,-3 1 8,-1 2 4,0 1 60,10 0 16,-7 0 128,1 0-52,3 4-28,-3-3 40,2 7 40,4 0-4,0 2 164,-7 1 65,7 5 31,0 1 36,7-2 64,-3 1-128,2 4-88,-3-3-88,3-3-56,1 2-140,0-4-60,-4 2-68,7-4 4,-1-5-32,-3 1-4,-2 1 100,6-3 8,-4-4-8,1 0-116,3 0-104,-1-4-148,-2-3-116,-4 1-60,6 2-28,-1-4-61,-6 5-155,5-4-300,-7 0-480,4 4-616,-2-1-1684,-2 2 571,0 2 585</inkml:trace>
  <inkml:trace contextRef="#ctx0" brushRef="#br0">6248 8827 5957,'0'0'8528,"0"0"-6335,0 0-1709,0 0-384,0 0 60,7 26 140,-5-17-152,-2-6-36,0 3-68,7-2-44,-7 0-148,0 2-88,0-6-124,0 0-637,0 0-555,3 0-916,-3 0-4056</inkml:trace>
  <inkml:trace contextRef="#ctx0" brushRef="#br0">6411 8703 2388,'0'0'884,"0"0"1032,0 0 1,0 0-813,0 0-404,0 0 64,0 0 204,0 0-80,0 0-156,0 0-28,0 0-80,-8-20-28,8 20-52,-2 0-88,-5 2 48,0 3 100,1-2 133,-5 5 7,9 2-136,-5 1-164,-2 0-124,6 4-16,-3-1-72,6 2-24,-4-4-108,4 4-92,4-6 64,-4 1-60,9-3-12,-2-1-4,-5-4 4,7 0-12,8-2-120,-10-1-76,2-4-88,8-4 16,-7-1 56,0 0 128,3-4 32,-10 3 4,6-7 48,2 7-36,-5-7-164,-2 2 52,-4 0 0,0 0 108,0 1-120,-4 4 80,-2 1 92,6 4 124,0 0-12,0 3 0,0 2 48,0 0-160,-3 2-36,3 0 36,-8 5 8,8-1 92,0 1 36,0 2 132,0 3 4,-3 1-16,3-4-56,0 3-56,0 0-32,0 1-112,0-1-60,0 0-52,3 4 0,-3-6 104,0 2 0,11 2-88,-11-3 32,0-1-44,6 2-4,-2-2-48,-4 4-24,5-5 36,-5 2 24,0 1 76,0-2 48,0-1 0,0 2 0,0-2 48,-5 1 224,1 2-12,-2-4 32,3-1 4,-5 2-40,-1 1-60,6-4-24,-1 3-112,-1-6-60,1 3 0,-3-2-96,7 0-16,0-1-44,-3-1-80,3-2-288,0 0-80,0 0-88,0 0 36,0 0-20,3 0-229,-3 0-559,7-6-1040,-7 2-2860,4-3-341</inkml:trace>
  <inkml:trace contextRef="#ctx0" brushRef="#br0">6638 8870 12733,'0'0'4497,"0"0"-3445,0 0-1052,0 0 0,0 0 148,0 0 248,0 0-76,0 0-64,0 0-108,0 0-148,11 25-48,-8-21-152,-3-3-364,0-1-436,0 0-332,0 0-445,0-1-1183,0-3-4361</inkml:trace>
  <inkml:trace contextRef="#ctx0" brushRef="#br0">7759 8825 560,'0'0'1828,"0"0"-1528,0 0 1720,0 0-303,0 0-181,0 0-524,4 31 36,-4-27 72,0-1-92,0 4-132,0-3-92,0-3-68,0 3-56,0-1-88,0 0-112,0-3-55,0 0-53,0 0 76,0 0 36,0 0-16,0 0-24,0 0-40,0 0-36,0-3-184,0-1-76,-4 0-44,4 0 56,0-1-44,-6 2 20,6-2-48,0 1 12,0 0-60,0 0-4,0 1-44,0 3-12,-3-7 12,3 5-28,-6-3 68,6 2-4,0-1 4,0-1 8,0 1 0,0-2 4,0-1 96,-3-2-16,3 1 0,-4 0-76,4-2 44,0 2-52,0 0 12,0 0 60,0 0-24,0 3-44,0 1-4,4 1-60,-4 1-36,3-1 8,-3 0-56,6 2-28,-3 1 24,7-1 64,-10 1 32,11-3-8,-6 2 0,-1-2 60,3 3 8,3-2 116,-7 0-16,-1-2-24,9 2-20,-6-1-16,-1-2-40,7 3-8,-5-2-72,-3 2-64,3-1-12,-3 3-24,4 0-108,-3 0-188,-4 3-48,4 1 96,-4 1 148,0 2 24,0-1-200,0-2-237,0 4-311,0-1-384,0-3-688,-4 1-2216,4-3-1217</inkml:trace>
  <inkml:trace contextRef="#ctx0" brushRef="#br0">8173 8662 7053,'0'0'4436,"0"0"-3264,0 0-1172,0 0 0,0 0 152,0 0 524,0 0 24,-29-9-104,20 11-80,0-1-88,1 1-128,2 2-44,3 0-67,-6 3-41,2-1 4,7 0 84,-10 2 112,10 2 172,-4-1 136,-1 2 8,5-1-188,-4 4-108,-3-3-12,7 0-52,0-2-60,0 2-72,0-1-76,7-1-36,-3-1 0,1 1-48,-1-1 52,2-2-60,-2 0 8,5-2 36,-2 0-48,2-1 0,-1-2-160,1 2 40,0-1-16,2-2-44,-4 0-16,2 0-72,0-5-52,1 4-44,-3-3-152,2-3-160,0 4-140,2-2-192,-1 1-213,-4-2-1455,-2 2-2640,-4 0-521,0-3 5081</inkml:trace>
  <inkml:trace contextRef="#ctx0" brushRef="#br0">8321 8758 380,'0'0'9369,"0"0"-7141,0 0-1408,0 0-820,0 0 0,0 0 320,0 0 264,0 0-24,0 0 112,10 32 84,-10-23-152,0 3-227,0-2-41,5 2-40,-1-3-32,-4 1-68,11 0 16,-5-5-52,-3 2 0,4-6 36,2 3 52,-7-4 24,4 0 8,3-1 4,0-3-52,-2-3-120,-5 0-112,9-1 0,-5-2-64,-3-4 4,4 5 48,-4-4-100,0 3 4,-3-1 8,8 0-60,-5 1 156,-3 4 4,0 0 88,0 3-76,0 2-12,0 0-136,0 1-184,0 0-96,0 0-28,0 0 48,0 0 60,0 0 260,0 0-24,0 0-733,0 1-959,0-1-976,0 1-1424,0-1-397,-3 0 1589</inkml:trace>
  <inkml:trace contextRef="#ctx0" brushRef="#br0">8572 8561 2888,'0'0'1080,"0"0"3717,0 0-3245,0 0-816,0 0-172,0 0 232,0 0 176,0 0-248,0 0-332,0 0-304,0 2 292,4 11 264,-4-1 201,0 5-125,2-3-124,-2 4-164,0 1-184,0-1 12,7 1 24,-3 0-16,-4-2 52,0 1 24,5-5-28,-1 4-72,-4-5-132,0-2-112,6-3-44,-6 3 40,4-3-4,-4-3-76,7 2 12,-7-4-64,0-2-192,0 0-188,0 0-60,0 0 20,0 0-52,0-2-436,0-4-593,0 4-535,0-4-1672,0-1-649,0 3 13</inkml:trace>
  <inkml:trace contextRef="#ctx0" brushRef="#br0">8783 8690 1148,'0'0'7069,"0"0"-5233,0 0-996,0 0-568,0 0 88,0 0 396,0 0 192,0 0-60,0 0-104,0 0-116,-26-16-128,21 16-23,-6 3-117,8 3-52,-4 1 0,-3-2-40,8 3 28,-5 1-28,5 2 72,-6 2 36,8-1-36,-3 0-84,3-2-124,0-2-88,3 3-12,-3-4-72,8-3-4,-6 2-68,7-4-52,1 2 28,-3-1-40,-4-3-24,8-3-32,-6-1 8,5 2-16,-3-4 16,-7 2-24,9-2 0,-2 1 36,-3-2 12,-4-1 104,5 4 56,0-2 100,-5 4 24,0 0 24,0-2 0,0 4 108,0-3 28,0 3-52,0 0-140,0 0-92,0 0-172,0 3-100,0 3 224,0 2 48,5 0 196,-5 3-108,0 0-28,0-1-60,0 3 0,4 1-12,-4-5-76,7 2 16,-7-1-40,3-2 4,-3-4-28,6 3 0,-6-4-284,3 2-284,1-5-216,-4 1-221,0-1-463,6-1-900,-2-4-2800,-4-1-597</inkml:trace>
  <inkml:trace contextRef="#ctx0" brushRef="#br0">8943 8695 168,'0'0'12705,"0"0"-8824,0 0-3469,0 0-412,0 0-284,0 0 284,0 0 372,0 0-48,27 17-28,-18-11 36,11-2-84,-1-3-124,1 3-120,-1 1-4,2-5-8,-6 0-64,1 1-40,-3-1-36,4 0 60,-7-1-220,3-2-772,0-1-341,-7 2 105,-3 1-892,7-3-3156,-10 1-737</inkml:trace>
  <inkml:trace contextRef="#ctx0" brushRef="#br0">9071 8524 1016,'0'0'7781,"0"0"-6297,0 0-1248,0 0-236,0 0 204,0 0 68,0 0 36,0 0 168,0 0 216,0 0 304,0 15-108,0-6-168,0 4-164,7 6-16,-7-1 1,2 0 31,-2 2-88,0 5-124,7-3 36,-7-2-40,0 2 160,-7 0 36,7-5-76,-2-2-136,2 2-96,0-5-120,-7 3-40,7-5-84,0-1-56,0-6-56,0 4-8,0-3-16,0-4-144,0 0-256,7 0-40,-7 0 0,0-4-388,2-6-681,5 1-1571,-7-5-3808</inkml:trace>
  <inkml:trace contextRef="#ctx0" brushRef="#br0">9309 8779 9973,'0'0'7529,"0"0"-5741,0 0-1788,0 0-416,16 32 368,-12-22 48,2 1 8,-3-4-8,3-1 148,-6 1-136,0-3-12,0-3-212,0 4-120,0-4-472,0-1-697,0-1-1135,-6-5-2288,6 3-1625,-3-8 4749</inkml:trace>
  <inkml:trace contextRef="#ctx0" brushRef="#br0">9357 8590 5701,'0'0'7912,"0"0"-5560,0 0-2352,0 0-732,0 0 64,0 0-92,0 0-260,0 0-364,0 0-552,-13 29-620,13-24-1489,0-2 1181</inkml:trace>
  <inkml:trace contextRef="#ctx0" brushRef="#br0">9432 8737 7673,'0'0'5836,"0"0"-3836,0 0-1460,0 0-528,-9 33 92,9-24 149,0 2-1,0 2 84,0-1 112,7-2-140,-5 0-132,-2-3-104,7 0-72,-4 0 4,3-1 0,5-5 72,-9 1-76,5-2-112,-1 0 36,5-2-72,-5-4-12,-3 1 48,6-5-24,-2 1 24,-3-1-88,-4-1-60,6-1 60,-6 5 136,0-1 64,0 1 152,0 3 108,0 0 64,0 3-124,-6 1-188,6 0-12,0 0 0,-4 0 4,4 0 256,-7 0 332,7 0-492,-2 0-100,-5 0-260,7 0 12,-3 0-136,-3-3-484,6-1-493,-4 2-795,-3-2-2864,7-3-1485</inkml:trace>
  <inkml:trace contextRef="#ctx0" brushRef="#br0">9576 8815 4516,'0'0'3125,"0"0"-677,0 0-1224,0 0-516,0 0 148,0 0 316,0 0 16,0 0-176,22-9-91,-12 3-65,-10 2-116,0 1-236,11-1-148,-11-6-48,5 8 8,-1-6-24,3-1 52,3 1 192,-7 4-112,6-3-280,4 3-100,-6 4-44,6 0-72,-6 0 72,2 4 48,1 4 28,3 3 32,-3-1-104,0 2 4,-7 1-8,6-2-48,1 2-60,-3-4-4,-3 2 40,1-2 12,-1-4 12,-1-1-40,-3 1-80,0-4-100,0-1-232,0 0-96,0 0 20,0-1-112,0-4-596,0 0-973,0-5-763,0 1-3672</inkml:trace>
  <inkml:trace contextRef="#ctx0" brushRef="#br2">9886 9121 28,'0'0'1720,"0"0"-796,0 0-924,0 0 0,0 0 2276,0 0 25,0 0-637,0 0-540,0 0-232,0 0 108,0 0 64,0 8-32,0-4 4,-9 2-116,9-2-67,-11 3-33,1 1-4,4 2-4,-4 1-100,-1-2-100,-5 3-112,6 1-64,-2-4-168,-1 2-124,2-2-56,5-4-88,-3 0-12,9 2-72,-3-4 72,-4-2-120,7-1 8,0 0 16,0 0 0,10 0-40,-4-8-144,-3 3-72,14-6-4,-8-2 28,4 1 20,0-3 0,-2-1 4,5-4-44,-3 3 16,0-1 72,-2 1 172,-2 3 92,0 4 8,-2 3 48,-7 3-48,3 2-188,-3 2-256,0 0 416,0 5 28,0-1 88,0 3 160,0 3 272,0-1 96,0 3-48,0-1-264,7 3-132,-7-3-48,9-2-16,-2-1-20,3 2-84,0-5-4,-1 2-4,0 2-156,1-6-36,4 2-84,-4-4-188,-10 3-408,9-1-128,-9-2-613,7-1-639,-5 0-2024,-2 0-1001</inkml:trace>
  <inkml:trace contextRef="#ctx0" brushRef="#br0">7268 8693 208,'0'0'1656,"0"0"-1500,0 0 1592,0 0-352,0 0-315,0 0-237,0 0 236,0 0 216,0 0-84,0 0-92,7 2-32,-7-4-92,0 2-136,0-2-192,0 1-140,0-4-19,0 3-61,-7 0-40,3-5-48,-1 6-60,1-6-16,-3 3-100,-3-2-96,-2 3-40,-3-2-40,6 4 68,-7-2-16,6 2-12,1 1-48,-4 1-8,2 3 8,2 4 4,0 0 180,6 2 64,-5 6 120,-1-3 60,9 6-24,-4-1-112,1 0-96,3 2-16,3-2 16,1 1-48,5-2-76,-1-1-12,-5-1-60,6-3 0,8-2 0,-8 4-48,4-9 36,0 3-72,-3-7-16,0 5 16,1-4-112,1-2-96,-3 0-124,1 0-48,-3-2 60,-3-1 60,1 0 0,-1 2-52,3 1 4,-7 0-32,2 0 40,-2 0 24,0 0-28,0 0-145,0 0-207,0 0-296,0 0-252,8 0-368,-5 0-1032,-1-1-1653</inkml:trace>
  <inkml:trace contextRef="#ctx0" brushRef="#br0">7483 8779 2532,'0'0'6709,"0"0"-5145,0 0-1220,0 0 248,0 0 396,0 0 56,3 36-80,-3-26-56,0 0-27,7 3-9,-7 1-152,2-5-188,-2 5-116,0-8-84,0 5-188,0-5-144,0-2-100,0-3-48,0 5-12,0-4-108,0-2-264,0 0-108,0-5-132,0 1-785,0-4-1339,0-2-3460,0 1 243</inkml:trace>
  <inkml:trace contextRef="#ctx0" brushRef="#br0">7506 8619 7281,'0'0'8164,"0"0"-5851,0 0-2313,0 0-732,0 0-297,0 0 313,0 0 324,0 0 88,0 0-76,0 0-408,0 8-964,-4-8-2852,-3 3-2089</inkml:trace>
  <inkml:trace contextRef="#ctx0" brushRef="#br0">10306 8762 572,'0'0'928,"0"0"6289,0 0-4853,0 0-796,0 0-676,0 0-244,0 0 72,0 0-12,0 0-40,0 0-79,0 0-117,-13-15-76,7 9-88,6 5-60,-4-3-52,-3 0-72,7 4-48,-3-3-16,-3 1 64,-5 2-52,9 0-60,-5 2 4,-6 2-8,10 3 76,-7 1 16,1 2 168,2 2 224,4-3-116,-3 7-168,6-5-60,0-1-40,0 1-108,0-1-48,6-2 40,-3 0 0,4-4-40,2 1 36,1-4-48,-7-1-40,8 0-8,-2-3-88,-7-1-36,9-3 60,-5 0 12,4 0 124,-6-3 36,2 0 56,-6 1-56,4-4-12,-4-1-148,5 5 136,-5 1 24,0 4 196,0-1-48,0 4-112,0 1-36,0 4-516,0 0 368,0 6 148,0 5 344,-5-1-176,5 2 40,0-3-48,0 4-48,0 0-100,5-5-12,-1-1 0,-1 3-100,3-7-8,-3-1-52,8 1 12,-11-5-232,6-2-232,-2 0-256,1 0-500,-1-2-1041,3-5-2899,-3 3-1881</inkml:trace>
  <inkml:trace contextRef="#ctx0" brushRef="#br0">10478 8890 10725,'0'0'2656,"0"0"-2656,0 0-844,0 0 164,3 29 680,5-27 436,-8 4 436,0-2 144,3-4 236,3 0 117,-6 0-313,0 0-428,4 0-380,-1-4-136,-3-2-40,6 6 100,-6-8 76,3 3 32,-3-1 64,0-2-16,0 2-72,0-3-36,0 4-60,0-6-28,0 4-80,0-1 20,0 2 0,0-4-24,0 1 40,0 1 20,-3-1-36,3-1-12,-6 0-52,6 1 4,0-4 0,-3 1 52,-1 0-60,4-1-4,0 1 0,0 0 0,-6 4 4,3 3 56,3-2-52,0 3-8,0 2-72,0-1-28,0 3-32,0 0-160,0 0-12,0 0-136,3 5 148,3-1 192,-6-1 100,4 4 8,-1-3 52,3 2-56,-3-3 40,5 1 40,-6-3 76,5 0 36,2-1-4,2 0-32,-2 0-64,4-1-84,0 0 0,-2-3-12,-2 1-120,1 1-344,0 2-184,-8-2-160,5 2 56,-3 0 84,-4 2-328,0 0-525,0 2-115,-4 1-24,-3 1-948,5-1-1973</inkml:trace>
  <inkml:trace contextRef="#ctx0" brushRef="#br0">10798 8729 4484,'0'0'5685,"0"0"-3997,0 0-1032,0 0-504,0 0 256,0 0 332,0 0 224,0 0 44,0 0 33,0 0-57,0 0-132,-27 18-140,25-9-136,-5 4-100,-2-3-72,9 7-64,-4-1-60,2-1-40,2 0-56,0-1-64,6-3-32,-6 0-16,9-4 0,0 2-64,2-3-8,-4-4-80,2 0-28,5-2-40,-5 0-84,1-4-44,-1-5-44,-5 3 28,6-5 112,-4 0-16,-3 0-72,4-6-212,-7 1 40,0-3 144,0 1 100,0 0 12,0 1 36,-7-1 60,4 4 88,-3 2 200,6 6 80,-4 2-56,-2 2-4,-5 2-48,11 0-72,-9 0-4,2 2-12,2 4-68,-5 1 44,-1-1-4,2 4-56,6-3-96,-5 1-88,-1 2-76,9-1-180,-2-3-240,-5 2-260,7-1-593,0-5-515,0 4-784,9-5-2248,-9-1-293</inkml:trace>
  <inkml:trace contextRef="#ctx0" brushRef="#br0">11017 8732 4484,'0'0'7501,"0"0"-6105,0 0-1396,0 0-420,0 0 420,0 0 112,0 0 260,0 0 188,0 0 60,0 0 136,0 0-16,-23-9-171,23 13-121,0 1 172,-7 0 48,7 5-164,0-4-84,-3 7-104,3-1 4,0 0-4,0 4-60,3-3-48,4 3-84,-5-3 20,6-1-20,-1-1-4,2-3-36,0-2 16,2 0-28,-5-2 0,3 0 52,1-4-76,0 0-48,-3 0-40,2-8-48,1 2 28,-3 0 48,-3-2-72,1-1-24,6-4-76,-9 1-24,6 0-36,-5-5 24,-1 5 40,-2-5-4,11 7-72,-11-3 168,0 4 48,5-1 40,-1 5 84,-4 5-80,0-3-4,0 1-156,0 2-92,0 0-68,0 0-68,0 0-60,0 2 36,0 1 124,0 2 280,-4-1-196,4 3-768,0-3-1129,-5 4-607,5-4-1536,0 1-289,5-4 1641</inkml:trace>
  <inkml:trace contextRef="#ctx0" brushRef="#br0">11297 8779 1240,'0'0'7429,"0"0"-5693,0 0-1736,0 0-240,0 0 240,0 0 492,0 0 344,0 0 12,0 0 300,0 0-104,0 0-416,7 16-160,-7-12-28,0-3 1,0 5 59,0-1 8,0-1-36,0-3-40,-7 4-64,7-1-120,0-2-64,0-2-36,0 0-24,0 0-16,0 0-8,0 0 44,0 0 16,0 0-12,7 0-16,-5 0-8,5-2-40,-3-2 16,1-1-28,3 1 48,-8-2-32,9-1-28,-2-2-48,-5-2-4,9 2-8,-11-1-4,10 2 4,-4-3 12,-2 3 72,2 4-72,5-2-12,-11 5-84,5 1 36,5 0-24,-10 0-40,10 5 4,-4 4 108,-2 2 180,3 0 52,-5 1-132,-2 3-100,7-1 40,-7-1-40,0 2-96,0-5 80,3 1-32,-3-2-72,0-3-4,7 1-8,-4-3-172,1-4-444,-4 0-320,9 0-532,-9-3-1257,9-5-3651,-9 5-377</inkml:trace>
  <inkml:trace contextRef="#ctx0" brushRef="#br0">11678 8785 6157,'0'0'4796,"0"0"-2780,0 0-1264,0 0-612,0 0 200,-25-25 356,15 21 272,3-3 65,-2 5-201,-2-4-228,1 5-268,1-2-128,0 3-200,1 0 0,-2 4 152,1 4 148,3 1 120,-5 3 124,2-3-64,6 8-160,-3-5-260,6 1-68,0-1-4,0-3-4,0 1 8,0-5 24,9 1 60,-2-4 28,-5 3-40,9-5-72,-2 0-80,1-7-140,4 4-48,-5-4 12,0-4 12,1 4 84,1-5-36,5 0 0,-6-3-84,2 1-64,1-2-36,-2-1-16,-2-3-24,7 1 100,-3-5 96,-3 2 52,0 1-128,-6-3-272,5 4 215,-3 2 357,-3 5 140,-3 2 197,6 2-1,-6 4 336,4 5 84,-4 0-220,0 0-536,0 5-344,-4 0 344,4 3 352,0 7 176,-6-1-76,3 2-84,3 2-64,-6 1-48,6 0-12,-3 2-24,3-1 0,0-1-64,0-1-60,3-2-96,3-2 0,-3 1-88,3-4-32,2-1-12,-8 0-16,10-3-84,-10-3-244,6-3-244,-6 4-260,3-5-244,-3 0-541,0-5-1031,-9 2-2576,9-1-953</inkml:trace>
  <inkml:trace contextRef="#ctx0" brushRef="#br0">12264 8789 2568,'0'0'2596,"0"0"705,0 0-2005,0 0-920,0 0-16,0 0 348,0 0 320,0 0 96,-27-20-4,21 15-84,4 1-31,-14 0-97,7 0-200,-2 1-176,2 3-152,-1 0-172,-1 0-96,6 7-28,-6-3 52,6 6 108,-5-2 112,10 4 72,-11 4-112,11-6-156,0 6-100,0-3-60,7-2-60,-3 0-40,2-3 4,3 2-28,-5-4 4,8-2-16,-4 1 4,1-3-40,-5-2-24,5 0 0,2-2 76,-5-3 32,4 1 16,-1-2-76,-9-4-60,8 5-16,-8-8-68,5 4-32,-1-4-20,-4 3 132,7-3 116,-7 1 20,2 2 76,-2 5 4,0-2 184,0 7-40,0 0-124,0 0-24,0 7 0,0 1 168,0 2 176,0 3-8,0 3-44,0-3 16,0 4-64,7-4-60,-5 3-36,9-5 36,-2 0 120,2 3-60,2-7-172,-4 0-72,-3 0-64,5-5-104,-2-2-128,-5 0-264,1 0-412,2-2-264,-7-5-805,0-2-1123,8-2-2524,-8 3 411,0-3 4257</inkml:trace>
  <inkml:trace contextRef="#ctx0" brushRef="#br0">12812 8622 2520,'0'0'316,"0"0"3817,0 0-2081,0 0-580,0 0-520,0 0-76,0 0 80,0 0 24,0 0-144,0 0-284,0 0-276,-6-16-176,6 16-92,-7 0 44,5 1 60,-5 2 44,7-2-31,0 2-13,-3-1-104,3 0-8,0-2-12,0 0 8,0 1-48,0-1-8,0 0 60,3 0 44,-3 0 32,7 0-28,-5-1-48,5 1-48,-7-4 48,6 0-76,-6 1-36,8 1-65,-5-5 85,-3 3 92,0 0 0,0 2-40,0-1-84,0 2-80,0-2-60,0 3-88,0 0-24,-3 0 96,3 0 140,-8 4 140,8-1 140,-2-1-24,-2-2 72,4 5 40,0-2 124,-7 0 100,5 3 40,-5 5 21,7 1 159,-3 5 184,-5 5 4,6 2-224,-5 3-60,7 1-76,0 1-124,0 0-120,0-2-160,0-3-96,0 1-60,7-5 12,-5-1-12,6-2 0,-5-5 56,4 1-132,-5-6-20,5 2-16,-3-4 12,-4-2 4,2-3-88,-2 3-100,0-3 88,0-3 48,0 0-196,0-2-384,0 1-328,0-6-753,0 2-1279,0-4-2360,0 4-25</inkml:trace>
  <inkml:trace contextRef="#ctx0" brushRef="#br0">12975 8857 13033,'0'0'3977,"0"0"-3281,0 0-696,0 0-312,0 0 312,0 0 392,0 0 288,0 0 12,11 28-116,-11-14-160,0-1-160,0-1-120,6 1-136,-6-1-60,3-3 48,1 0 4,-4-1-76,5-4-28,-1 1 112,3-5 24,-3 0 28,-4 0-52,6-5-308,-3 1-120,-3-4-52,6-1 52,-6-1 120,3-4 196,-3 1 36,0-4-20,0-2-76,-3 4 8,-3-6-20,6 4 84,-9 0 100,9 2 136,-4 5 272,-3 6 36,7 3-332,0 1-112,-4 1-248,-1 2 16,1 4 156,1 0 28,-6 2-16,1 4-108,-1-3-28,9 0-208,-9 2-389,9-2-907,-4-2-908,-3-1-2152,7-4-577</inkml:trace>
  <inkml:trace contextRef="#ctx0" brushRef="#br0">13214 8835 7613,'0'0'6428,"0"0"-4624,0 0-1372,0 0-384,0 0 281,-21 30 367,16-16 72,-1 1-28,2 3-176,-3-2-60,7-2-128,0 2-104,0-4-140,0 2-72,7-6-48,-7 0 0,10-1 64,-7-2-16,6-4 48,-5 2-108,6-3-24,6-3-196,-5-3-12,1-1 64,1 1 56,-3-4 64,-1 0-24,1-1-64,-4-2-108,-2 1-12,3-2 8,-5 1 248,-2 1 0,4-2 88,-4 8 60,0 1 36,0 2-4,0 2 40,0 1-220,0 1 8,-4 2-8,2 2 88,2 4 72,0 2 32,0-2-56,0 4 84,0 3 108,6-4-84,1 0-184,2 2-48,2-2-12,-2-1 0,4-2 0,3-3 72,-3 2-12,0-3-52,-3-3 56,6 0-64,-5-2-36,-6 0-76,6-2-8,-1 0 24,-1-3-4,-2-3-56,-5 0-28,6-2-12,-5-1-24,4-4-24,-5 3 88,2-7 104,-4 2-32,0-5 0,0-2-16,0 2 40,0-3 60,0 5-4,5 2 12,-5 6-4,4 4 128,-4 2 104,0 2-80,0 4-156,0 0-288,0 0-288,0 4 60,0 1 332,0 0 124,-4 0 8,-1 5-144,5-3-4,0 0-68,0 1-216,-4-3-1005,2 2-963,2-3-2384,-7-3-1357</inkml:trace>
  <inkml:trace contextRef="#ctx0" brushRef="#br0">13703 9061 1420,'0'0'9345,"0"0"-6221,0 0-2072,0 0-1052,0 0-248,0 0 248,0 0 328,0 0 36,0 0-112,0 0-176,-10 2-76,10 3-112,0-2 24,0-2 76,0 1 12,0 0 64,4 1 76,2-2-64,-3-1-76,0 0-4,7 0-188,-3 0-32,-3-1 60,1-4 96,-1 3 68,2 1 64,-3-4 12,-3 2-16,7 1-8,-7-5 36,0 6-12,0-5 48,-7 3 140,7 1 0,-3 1 5,-3-3-69,6 3-100,-4 1-100,-1 0-68,5 0-44,-4 5 0,-3-4-1,7 1-91,0 0-36,0-1-112,0 5-252,0-5-280,0 2-288,0-2-316,0 2-928,7-3-1953</inkml:trace>
  <inkml:trace contextRef="#ctx0" brushRef="#br2">4157 9493 1148,'0'0'4549,"0"0"235,0 0-3008,0 0-640,0 0-336,0 0 12,0 0-84,0 0-59,0 0 43,11-30 20,-11 24-92,0 3-184,0 1-60,0 1-116,6 1-36,-6-3-36,0 3-24,0 0 0,0 0-12,0 0-40,0 0-44,0 0-88,0 0-4,0 0-84,0 0-44,0 0-40,0 0-36,0 0-60,0 3-112,0 3 256,0 1 124,0 9 368,4 5 36,-4 4-36,0 1 20,0 4 64,0 1-28,0-1-72,0 0-160,0 2 28,0-6-76,-4 0 4,4-6-76,0 2 72,0-1-72,-6-4-12,6-2-60,0-1-48,0-3 40,0-3-4,0-4-72,0 2 72,0-2 0,0-4 4,0 1-4,0-1 12,0 0 96,0 0 60,0 0-108,0 0-48,0-1-4,0 1-4,6-3-136,-2 2-108,-4-4-4,6 4 64,4 1 136,-1 0 56,2 0 12,-5 0 120,10 1-72,-5 5 12,1-3-64,-2 2 76,3 1 4,-4-6 20,2 5-12,-2-4 0,-2-1-36,2 3-48,-5-3 36,2 0-44,1 0 4,-7-3-8,9 3-48,-9-3-156,9 0-160,-9 0-168,11-5-124,-11 4-172,6-2-4,-2-1-640,2 3-1573,-2-1-1555,2 2-3161,-6 0 4761</inkml:trace>
  <inkml:trace contextRef="#ctx0" brushRef="#br2">4474 9814 10057,'0'0'3060,"0"0"-2180,0 0-880,0 0 276,0 0 572,0 0 489,0 0-577,0 0-340,0 0-172,30-20 36,-20 17 76,-1 3 32,8-4 16,-8 2 68,8 0 220,-5 0 60,5-2-196,-10 0-148,2 3-108,0-5-136,-9 5-36,8-2-68,-8-1-60,0 3 56,0 1-60,-8-5-12,8 1-136,-9 3-128,6-3-16,-10-2 24,-4 4 76,5-5 20,-5 5 112,1 0-12,-3 1 0,3 1-16,-4 1-20,7 3 104,0 0-4,2 1-88,6 5-4,5-3 24,0 4 76,0-2 268,0 8 60,5-4-36,6 4 12,-2-1-40,4-1-56,0-1-64,4-2 0,-5-1-44,5-4-16,-10 0 12,9 0-96,-6-2 0,-1-1-108,0 1-36,2-2-4,-7-3 16,-1 2-316,3-2-28,-3 0-80,-3 0-32,0-2-240,6 0-416,-6-4-728,0 0-1189,0 0-3007,0-2-429</inkml:trace>
  <inkml:trace contextRef="#ctx0" brushRef="#br2">4736 9737 3556,'0'0'8621,"0"0"-4785,0 0-2695,0 0-557,0 0 8,0 0-124,0 0-84,29 3-16,-14-3-112,2 3-144,-1-3-112,-3 0-68,7 0-40,-7 0-52,6-3-36,-9 3-332,6 0-396,-6 0-456,-3 0-981,-7 0-3351,9-3-1641</inkml:trace>
  <inkml:trace contextRef="#ctx0" brushRef="#br2">4797 9549 3208,'0'0'5465,"0"0"-3033,0 0-956,0 0-700,0 0-340,0 0-132,0 0-12,0 0 60,0 0 128,0 0 160,10 29 81,-4-13 51,-3 5 80,5-4-48,-6 8-92,5-2 20,-5-1-24,5 0-88,-7 1-100,4-4-72,-4 0-36,0-1-72,0-1-136,0-4-100,0 0-104,0-2-8,0-3-76,0-3-12,0 2 12,0-3-36,-4-3-256,4 2-96,-7-1-88,7-2-44,-2 0-200,-5-2-360,5-2-1056,-6-3-2637,8 0-3412</inkml:trace>
  <inkml:trace contextRef="#ctx0" brushRef="#br2">5475 9662 4,'0'0'1944,"0"0"-1812,0 0-44,0 0 2716,0 0 9,0 0-1089,0 0-368,0 0-60,0 0-144,0 0-224,0-13-108,0 11-76,7-1-188,-7 2-171,0-1-157,3-3-132,3 1-92,-3 2-4,1-5 16,6 3 32,0-2 76,-1-1 0,8 2 64,-5-2 60,2-1 72,4 4 136,2-2 112,0-2-16,0 4-124,-1-3-52,-6 3-56,7-2 32,-7 6-84,-3-1-88,7 1-92,-15 0-80,11 0-4,-6 1 0,-3 4 56,5 0-12,-2 1 0,-5-1 0,6 3 36,1 2-32,-6-1 20,4 2 24,-1-2 12,1 6 4,3-4-40,-7 0 24,6 6 0,-2-5 52,3 2 44,-7 1 24,3-1-56,-2-2-40,-4 0-12,3 2-60,3-2 0,-6-1 24,0 3-72,0-3 60,0-1-56,-6 1 72,6-2-16,-3-1-52,3-4-8,0 2-4,0-2-56,0-1 48,0-2 12,0-1 88,0 0 92,0-4-108,0 2 28,0-6-100,9-3-216,-5 1-16,3-7 28,-4 2-24,6-1-28,-3-1 88,-2 3 12,7-2 84,-6 0 20,-1 4 44,5-5 8,-6 6 52,5 0-52,-6 1 84,-2 3-12,0-2-12,7 1-60,-7 3 0,0-2 48,4-1 12,-4 3 12,0 0-12,0-2-60,0 3-48,0-2 36,0 2 12,0 0-4,0 0-56,5 1-24,-5 3-36,4-4 72,3 3 36,-7-2 0,4 3-88,2 0 40,-3 0 12,3 0 0,-6 0-12,3 0 60,1 0 12,-4 3 72,0-2 24,0 3 4,7-1-28,-4-1-24,-3 2 0,0 0 12,0-2 0,0 3 0,6-4-20,-2 6-40,-4-3 36,0 0-40,6 2 52,-3-1 84,-3 5-36,0-5-24,6 4 0,-6 2 28,0 2-4,4-1 36,-4 2-96,0 0 36,7 2 24,-7 0 24,0 1 64,3 0 8,-3 3 120,6-3 84,-3 3-80,1-5-112,6 1-24,-1 0 12,1 0 12,-4-3-36,7 1-23,0-2-61,-3 0-24,9-1 12,-8-4 0,5 0-36,-6-3-48,3 3-4,-3-5-8,-1-2-60,-5 5 0,2-3-24,-2 0-61,3 0-95,-7-2 36,2 0-72,-2 1-36,0 3-28,0-3-20,0 2-72,0-2-28,-2 4-68,2-2-200,-7 2-580,7-2-932,0 0-1909,-4-3-2435,4 0-2205</inkml:trace>
  <inkml:trace contextRef="#ctx0" brushRef="#br2">6465 9715 2952,'0'0'900,"0"0"3037,0 0-1929,0 0-604,0 0-248,0 0 136,0 0 48,0 0-92,0 0-123,0 0-137,0 0-136,-3-7-80,3 7-112,0 0-136,0 0-148,3 0-84,-3 0-112,0 0-68,11 0-64,-1 0-40,-5 0 0,10 0 64,1 0-24,1 2-44,1-2 0,2 0 8,2 0 60,-5 0-72,3 0-4,-7 0-80,-1-2-24,5 2-48,-8-2-40,2 1-120,-7-5-172,5 6 0,-7-1 52,-2-2 8,7 2-4,-7-2-60,0 3-124,0 0-336,-7 0-105,5 0-551,-2 4-736,-5 0-1560,2 2 691,3-5-727</inkml:trace>
  <inkml:trace contextRef="#ctx0" brushRef="#br2">6539 9831 536,'0'0'6809,"0"0"-4009,0 0-1228,0 0-560,0 0-68,0 0 32,0 0-56,0 0-87,0 0-133,0 0-144,0 0-148,5 0-108,-5 0-32,4 0-20,-4 0 48,0 0-16,6 0-72,-3 2 64,6-2 8,2 0 24,-2 0 52,4 0 20,-2 0-60,4 0-36,-2 0-24,1 0-16,3 0-20,-5-2-28,-2 2 4,1 0-76,0 0-120,-1 0-56,-3 0-104,-4-3-32,-3 3-24,7 0-4,-3 0-144,-4 0-136,0 0-264,-4 0-80,-3 0-64,4 3-180,-4-3-1013,-3 5-2115,4-1-2409</inkml:trace>
  <inkml:trace contextRef="#ctx0" brushRef="#br2">7774 9747 1848,'0'0'3192,"0"0"-211,0 0-833,0 0-792,0 0-164,0 0 80,0 0-4,-30 10-212,27-9-295,-1 6-177,-6 0-188,4-2-48,6 3-4,-4-2-96,4-3-76,0 5-88,0-7 88,4 6 48,2-6-84,4 2-136,-3-3-4,2 0-144,8-3-72,-8 0-36,4-2-16,0-4 76,-2 4 84,-6-1 108,-1-3-8,3 7 4,-3-4 8,-4 2 12,0-1 36,0 2 76,-11-3 60,11 5-60,-9-3-40,5-2 40,-3 4-24,2-1-28,-5-1-68,3 4 4,-2 0 68,9 0-16,-11 0-48,11 0-12,0 0 0,0 0-84,-4 3-64,4-2-36,0 2 0,0-3 120,0 2 64,4-2 0,-4 6-48,7-2-100,-3-4-60,1 1-64,-1 3-100,3-4-64,3 0 16,-5 0 20,2 0 39,-3-4 81,1 1 104,-1-2 96,-4 1 80,7 0 112,-3 0 52,-4 0 36,0-2 281,-4 3-69,-3 3-80,7-4 16,-9 4 0,9 0 8,-11 0-60,9 4-48,-1-1-76,-5 3-84,6-2-88,2 3-148,-7-2-72,7 2-88,0-2-196,0 0-628,7 0-589,-7-1-1379,2-4-4325</inkml:trace>
  <inkml:trace contextRef="#ctx0" brushRef="#br2">8093 9576 416,'0'0'1540,"0"0"-1316,0 0-224,0 0-196,0 0 112,0 0 84,0 0 0,0 0-112,0 0-256,0 0-140,0 2 132,0-2 168,0 0 208,0 0 64,0 0 444,0 0 120,0 0-200,0 0 4,0 0 492,0 0-36,0 0-68,0 0-115,0 0-5,0 0 32,0 0 8,7 0-184,-7 0 236,0 0-288,0 2-196,0-2-24,0 0 168,0 0 52,0 2-4,0-2 16,0 0-20,0 0 4,0 0-44,0 0-88,0 0-36,0 0 8,0 0-36,0 0-64,0 0-76,0 0-76,0 0-84,0 0 8,0 0-12,0 0-44,0 0-80,0 0-52,0 0-52,0 0 0,0 0 0,0 0 180,0 0 48,0 0 48,0 2-32,0-2 44,0 0 16,0 0 28,0 0 44,0 0 32,0 0-4,0 0 12,0 0-24,0 0 24,0 0-40,0 0 32,0 0 9,0 0-37,0 0-140,0 0 0,0 0-4,2 0-8,-2 0 0,0 0 0,0 0 4,0-2 0,0 2 72,0 0 12,0 0 8,0 0 20,0 0 8,0 0-52,0 0-60,0 0-12,0 0-8,0 0-92,0 0 16,0 0-4,0 0-36,0 0 0,0 0 24,0 0-77,0 0-327,0 0-392,0 0-560,0 0-1096,0 0-2880,-2 0-105,4 0 5537</inkml:trace>
  <inkml:trace contextRef="#ctx0" brushRef="#br2">8109 9598 3192,'0'0'532,"0"0"2609,0 0-1001,0 0-1324,0 0-648,0 0 28,0 0 72,0 0-8,0 0-68,0 0-100,0 0-40,-7 8 36,5-5 56,2-2 72,0-1 120,0 0 228,0 0 280,0 0 60,0 0-96,0 0-40,0 0-63,0-1-117,2-2-192,-2-1-172,0-3-224,7 5-212,-4-7 4,3 1 32,-2-3 76,0 5-24,1 0-36,-1 0 32,5 1 4,-9-1 63,11 4 45,-11-2-44,7 1 52,-5 2-8,5 1-36,-7 0 44,2 0 0,-2 0-4,0 0 12,7 0 0,-7 0 104,0 4 209,4-3 11,2 4-88,-6 1 0,4-1 12,-1 4 36,-3-1 0,0 1 12,9 2 88,-9-1 44,7 5 4,-5-1-116,6 2-84,-5-3-24,4 4 12,-4 0-60,3-4-76,-2 3-24,2 0-48,1-2 84,-7-2-92,9-1-4,-9 2 8,11-3-8,-11-2-8,6 1 0,-2-3 8,1 0 72,-1-5 36,3 2 28,-5-3 32,5 0 52,0 0 36,3 0-40,-5-4-32,-1-2-40,7 0-48,-5-3-24,4 1-20,-1-2-52,-1 1-72,-3-5 12,-1 3 52,5 0-64,-2 1 60,-5-1-84,6 1-16,-8-6 4,3 7-24,3-3-76,-6-4-48,0 5 4,0-4-16,0 2 48,0-5-36,0 5 48,-6-4-60,6-1 104,-3 7 164,3-2 112,0 5 84,0 0 48,0 3-52,0 4-104,0 0-76,0-2-12,3-1-52,-3 1-60,6 3-20,-3-1-28,7-2-48,-7 3-60,5 0-64,-5 0-256,6 0-684,-9 0-701,9 0-979,-9 0-2680,8 0-253</inkml:trace>
  <inkml:trace contextRef="#ctx0" brushRef="#br2">8122 9372 1448,'0'0'220,"0"0"1868,0 0 713,0 0-165,0 0-776,0 0-256,0 0-140,0 0-136,0 0-119,0 0-193,-13 1-200,13-1-188,0-1-184,3-3-116,-3 4-104,0-1-224,6 1-104,2 0-92,-8-3 12,9 3 36,0 0 148,9 0 44,-7 0 64,10 0 16,0 0-16,0 3 28,2-3-24,3 0 56,-4 0-44,2-3-28,2-1 4,-7 2 32,-2 2-72,1-6-52,-1 2-8,-7 4-48,-4-1-60,2-2-28,-5 3 16,-3 0 60,0 0 60,0 0 8,0 0 64,0 0-72,0 0 0,-3 0-72,-5 0 20,8 0-32,-6 0 12,-1 0 60,7 0 12,-3-1 60,-3-1 60,3-1 40,-5 3 0,8-3-28,-2-2-20,-5-4-40,-2 4 0,5-3-12,-1-2-56,-3 0-4,-1 1 0,-1-7-12,4 5-72,-5 1 80,2-3-4,-1 2-40,3 3 36,0 1-48,5 0-16,-5 6-8,7-1-40,0-3-68,0 5-40,0 0-196,0 0-124,0 0-212,0 0-176,0 1-257,0 3-495,0-1-548,7 0-2116,-7 3 359</inkml:trace>
  <inkml:trace contextRef="#ctx0" brushRef="#br2">8699 9766 2996,'0'0'168,"0"0"3845,0 0-1913,0 0-1156,0 0-312,0 0 140,0 0 308,0 0-12,-30-21-140,27 19-160,-3-1-192,-4 0-67,1 3 39,1 0 60,-1 0 8,0 6-60,2-4-112,3 0-140,-2 3-108,-3 0-48,9 0-52,-11 1 76,11 3 12,0-1-24,0 1 68,0 1-56,0 0-24,0 0-76,11-3-64,-11-1-4,9 1-4,-9-1-68,10 1-56,-3-6 16,-4 1 8,3-2 4,-3 0 0,3 0-40,2-2-8,-8-3-4,9 2-72,-9-6 12,10 1-48,-10-1 20,9-1-56,-1 0-56,-8 0 52,2 5 160,5 1 136,-7 0 124,3 4-36,-3 0-88,0 0 0,0 4 0,0 5 408,6-1 108,-6 1-76,0 4-136,4-4-32,-1 4-80,-3-1-68,8-3-4,-6 2 16,7-2-4,-2-6 28,-4 3-40,7-3-8,1-2 32,4-1-144,-8-1-164,0-2-408,2 1-236,-5-3-296,6-3-204,-5 1-805,-1-1-2107,-4 2-2529</inkml:trace>
  <inkml:trace contextRef="#ctx0" brushRef="#br2">9067 9644 3268,'0'0'6633,"0"0"-4341,0 0-824,0 0-644,0 0-52,0 0 168,0 0 189,0 0-153,0 0-284,0 0-228,13-5-108,-6 5-100,-1-3-72,10 3 24,-3-1 24,7 1 12,4 0-24,2-3-88,-1 2-132,-5 0-52,6-3-68,-10 2-88,3 2-84,-3 0-124,-5 0 12,-7 0-492,2 0-152,3 0 80,-9 0 111,0 0-11,0 0-28,0 0-144,0 0-216,0 0 48,-6 0-732,3 0-892,-7 2-1185</inkml:trace>
  <inkml:trace contextRef="#ctx0" brushRef="#br2">9104 9774 2904,'0'0'8949,"0"0"-6549,0 0-1692,0 0-420,0 0 344,0 0 321,38 11 103,-25-9-168,7-2-272,-1 2-260,-3 0-224,1-2-116,2 3 120,2-3-136,-9 5-316,-2-2-236,-1-2-300,-9 4-324,11-2-217,-11 0-299,0-2-784,0 2-2236,0-1-293</inkml:trace>
  <inkml:trace contextRef="#ctx0" brushRef="#br2">10419 9681 1044,'0'0'312,"0"0"3917,0 0-2837,0 0-248,0 0-276,0 0-104,0 0 0,0 0-44,0 0-116,0 0-104,0 0-128,-18-3-40,18 3 36,0 2 40,-4-2 48,4 1 0,-5 4-52,5-4-112,0 1-92,0 0-48,0 2-40,0-1 24,0-2-48,0-1 0,5 3-72,-1 0 60,-4-3-64,6 0-12,-6 0-8,3-3-68,4 0-16,-5 2 32,-2-3 16,8 1 44,-8 1 88,0 0 56,0 2-32,0-1 13,0 1 51,0-5-40,-8 5-72,8-1-4,-2 1-8,-5 0-52,7 0-52,-3 0-24,-3 0-20,6 4-32,0-1 44,0-1 20,0 0-12,0 5 19,0-6 57,0 6 149,6-3-149,-3-3-36,6 3-129,-1-1-15,-1-3 44,2 0 124,-2 0 12,-5-3 8,9 3 4,-5-5-8,-3 3 0,-3-1 4,6-3 156,-6 2 77,0-2-101,0 3-28,0-3 172,0 4-144,-6-4 20,6 2-48,-3-2-12,-3 3-92,6 1-8,-3-3-76,-5 5-84,8 0-140,-9 0-36,9 0 47,0 5-3,-4-1 16,-1-3-112,5 9-432,0-6-488,0 1-988,0 1-2212,0-2-617</inkml:trace>
  <inkml:trace contextRef="#ctx0" brushRef="#br2">9710 9895 1016,'0'0'472,"0"0"4121,0 0-2813,0 0-184,0 0-552,0 0-128,0 0 48,0 0-8,0 0-4,0 0-104,0 0-156,-20 18-148,20-18-107,0 0-1,0 2 12,0-2 56,0 0 116,0 0-20,7 0-84,-5-2-28,9-1-160,-2-4-180,4-2-148,7-4 0,-5-6-184,9-2 12,-2 1 28,-2-2 8,3-3-36,-2-1-144,-6 2-28,-2-2-36,3 0-148,-9-3 84,3 1 84,0-1 184,-4 0 64,-6 2 64,3-1 48,-3 5 4,0-2 172,-3 5-92,-3 1 52,3 1-24,-4 6 48,-3 2 112,3 2-24,1 4-112,-4-1-136,0 5-48,7 0 36,-3 0-40,-3 0-32,-2 0 72,11 6-64,-4-2-36,-2 3 100,3 2-88,0-1 100,-3 4 100,2-2-24,-3-1 72,3 6-76,-1-2 52,5 0 12,-11 3 132,11-2 52,-2 2-72,-6 4-4,8-1 12,0 5 96,0-3 64,8 4-28,-6-1-36,-2 5-192,7-6-76,-3 2-48,-4 2-36,5-6-132,-1 2 0,-4-3-28,7-3 112,-7-4 40,0-1-60,4 0 64,-4-4-4,0-3 8,0-1 72,0-1 60,0-1-8,0-2 32,0 0 52,0 0 8,0 0 4,0 0-40,0 0-8,0 0 8,0-5-180,6 1-216,-6-1 0,6-2 36,0-2 8,-2-2-44,7-2 8,-2 0 12,0-3-20,8 1-4,-8 0-48,4-2 24,1 3 160,-5-1 76,8 2 8,-8 0 0,-2 0 4,3 5-4,-1 0-36,-2 3 24,2-2-88,-5 3 28,3-1 24,-4 5-40,3 0-20,-6 0-28,6 0-72,-6 0 36,0 0 100,7 5-24,-4-1 8,-3 4 88,0-1 24,0 1 88,0-1 36,0 7 8,0-4 16,-3-1-12,-4 2-112,7-1 0,-2-1-36,-2 2-4,-2-3 56,3 0 8,3-2 64,-7 1-16,3-2 0,4-1 40,-7 3 12,5-6-28,-5 2-20,7-2-16,-9 2 36,9-1-32,-10-2 32,10 0-8,0 0-40,-3 0 0,-1 0-12,4 0-36,0 0-44,0 0 4,0 0-8,0 1-28,0-1 28,0 3 36,4-3-24,-1 4 112,3-1-16,-2-1 12,5 5 4,0-3 56,2 2-36,5 1 24,-10-4-20,4 3 116,0 1 52,1-3-204,-2 0-112,-3 0-120,-2 0 24,-4-4-4,7 1-8,-7 3 0,0-3-24,0-1-124,0 0-20,0 0-28,0 0-36,0 0-84,0 0-84,0 0-52,0 0-112,0 0-284,0 0-548,0 0-749,0 0-1683,0 0-1776</inkml:trace>
  <inkml:trace contextRef="#ctx0" brushRef="#br2">10860 9573 1544,'0'0'236,"0"0"-4,0 0 2076,0 0-67,0 0-265,0 0-604,0 0-236,0 0-124,0 0-356,0 0 20,0-8 48,0 8-92,0-1-240,0 1-176,0 0-40,0 0 12,0 0-24,0 0-28,0 1 156,0 7 21,-6-5 51,6 7 96,0-2 156,0 7 40,0 0 56,6 4 0,-3-1 8,4 5-76,4 1-124,-6-4-44,5 4-104,0-4-152,0-3-76,6-2-84,-6 1-48,-3-5-4,2 2 0,0 0-4,2-5-8,-11-3 0,6 2-44,-3-3 40,-3 0 8,7-4 0,-7 2 0,0-2 12,0 0 0,0 0 36,0 0-44,0 0 4,0 0 40,0 0-32,0 0-12,0 0-4,0 0 0,0 0-4,0 2 0,0-2 4,0 0 84,0 0 48,0 0 24,0 0 36,0-2 40,0-4 80,2-1-312,-2-5 0,8 0-216,-1-7 12,-1-2-52,3-4 28,-6-2-16,8 1-44,-2-1-28,1-2 4,1 0 80,-6 5 88,2 6 32,-7 1 64,6 5-60,-3 1-52,-3 2 16,0 0 72,0 6 60,6-2 12,-6 2 8,0 3 40,0 0-40,0-2-8,0 2-60,0 0-40,0 0 4,0 0-24,0 0-16,0 0 28,0 0-52,0 0 0,0 0-20,0 0 132,0 2 48,0-2 4,0 0 8,-6 0 48,6 3 12,0-3 0,0 0 28,0 3 8,-3-3 28,-3 0-28,6 0-8,-7 0-88,2 0 48,-6-6-12,7 6-36,-5-2 48,-8-2-12,8 0 40,0-1-40,-6 3-40,3-2 0,3-1-8,-8 5-48,8-1-64,-6 1 16,4 1-12,-6 4 96,7-1-40,0 3-92,-3-2 132,3 0-76,1 5 28,-1-7-120,10 4 8,-11-4 12,11 2-72,0-4-48,0-1-580,11 0 8,-5 0 36,4-2-617,3-5-2479,6-2 1280,-5 4-2525,3-1 1093</inkml:trace>
  <inkml:trace contextRef="#ctx0" brushRef="#br2">10870 9368 1892,'0'0'612,"0"0"912,0 0 173,0 0-253,0 0-328,0 0-184,-26 0-128,22 0-44,-3 4 12,7-4 0,0 0-96,0 0-52,0 1-52,0-1 36,0 0 124,0 0 60,0 0 57,0 0-53,0 0-116,0 0-128,0 0-124,0 0-84,0 0-100,7 0-108,-3 0-40,2 0-44,4 0-52,0 0-60,6 2 60,0-2 12,5 0 36,-2 0 0,-3 0-36,4 0-12,-2 0-76,3-2-44,-9 1-28,-1-3-36,-2 4-36,1-1 60,-4 1 80,-1 0 80,0-3 96,-5 3 100,0 0 52,0-1-4,-5-4-148,0 5-84,5-3-12,-6-4-88,2 3 12,-2-2 64,3-1-108,-3 5 108,3-6-76,-5 5 4,5-3 12,-3 4 64,3-4-68,-3 2-20,-1-3 8,-1 3-68,-1 0-4,6 0 48,-3 2 64,3-2-4,-5 2 52,8 1 64,-2 1-4,-5 0-56,7 0-4,0 0-124,0 0-192,0 0-192,0 0-172,0 0-252,0 0-501,0 0-711,0 0-1004,7 0-2021</inkml:trace>
  <inkml:trace contextRef="#ctx0" brushRef="#br2">11313 9626 2600,'0'0'7373,"0"0"-5353,0 0-892,0 0-684,0 0-148,0 0-20,0 0 384,0 0 236,0 0 21,13 29-109,-2-16-112,-9-1-68,14-1-112,-6 4 36,4-3-36,3 1-152,-12-1-72,5-3-84,0 1-88,0-4-120,-1 0 0,-2 3-72,-4-5-60,4 0 20,-4-1-44,1-3-52,-4 3 0,0-1-72,0-2-172,0 0-28,0 0-100,0 0-220,0-2-284,-7-1-549,7 0-1075,-7-3-2676,4 2-229</inkml:trace>
  <inkml:trace contextRef="#ctx0" brushRef="#br2">11447 9595 1188,'0'0'5777,"0"0"-1681,0 0-2672,0 0-860,0 0-208,0 0 228,0 0 304,-30 15 92,24-6-135,-4-2-13,5 6-136,-6 0-116,1 4-40,0 0 48,4 2-76,-5-1-12,2-4-148,9 6-60,-9-5-96,9-4-100,-4 0-24,4-2-72,-4 2-68,4-5-76,0-2-260,0 3-32,0-7-176,0 0-292,0 2-216,0-2-508,4 0-3313,0-2 717,-4-5-2953</inkml:trace>
  <inkml:trace contextRef="#ctx0" brushRef="#br2">11731 9394 536,'0'0'1160,"0"0"-600,0 0-480,0 0-80,0 0 76,0 0 1060,0 0 324,0 0-419,0 0-453,0 0-108,0 0 180,-24-10 276,22 5 36,2 5-96,0-2-116,0 2-76,-7-2-84,7 2 92,0-2 84,0 2 20,0 0-28,0 0-100,0 0-31,0 0-41,0 0-12,0 0-52,0 0-104,0 0-96,0 0-124,0 0-48,0-1 36,7 1-60,2 0-40,-1 0-48,1-4-36,11 4 124,-2-1-64,6 1-64,2-3 52,-1 2 0,5-4-60,-10 5-124,2 0-32,-2-3-52,-10 0-76,6 2 40,-7 1 36,-1 0 24,-8-3 12,5 3 172,-1 0 0,-4 0 136,0 0 8,0 0 4,0-1-100,-4 1-48,-1 0-4,5-3 0,0 3-44,-4 0-60,0 0-4,4 0-12,0 0-60,0 0 0,0 0 0,0 0 0,0 0 20,0 0 68,0 0 96,0 0 64,0 0 172,0 0 108,0 0 24,0-1-12,-6-1-148,3-1-196,3 0 0,-6-3 48,3-2 0,-4 3 16,-3-5-76,10 2-64,-9-2-20,-2 1-16,8-2-8,-4 2-4,1 0-24,0 1 40,6 1 56,-4 5 40,4 0 0,0 0-100,0 2-144,0 0-152,0 0-96,0 0-8,0 2-32,0 0-585,0 2-855,0 1-1892,4-2-817,-4 3-3</inkml:trace>
  <inkml:trace contextRef="#ctx0" brushRef="#br2">11718 9530 796,'0'0'5413,"0"0"-3229,0 0-372,0 0-524,0 0-172,0 0-120,0 0-144,0 0-172,0 0 48,0 0 69,0 23 147,4-8 180,5 5 28,0 2-160,-2 3-240,3-1-156,2 1-76,2-1-132,-4-4-160,-1 4-92,0-8-88,-1 1-48,1 1-112,-5-6-36,5 1 28,-6-1-84,-3-4 20,10-3-8,-10 2-40,0-5-180,0 2-36,7-3-76,-7-1-48,0 0 20,0-1-84,0-5-608,0-2-1369,0-3-2591,0 1-2381</inkml:trace>
  <inkml:trace contextRef="#ctx0" brushRef="#br2">11942 9485 1108,'0'0'2088,"0"0"1089,0 0-837,0 0-1148,0 0-468,0 0-108,0 0-12,0 0-116,0 0 88,0 0 148,0 0 16,-6 24 28,6-12 200,-4 6 25,-1 6 83,5-3-52,0 4-156,-11-2-84,11 4-236,-3 0-40,-4-3-72,4 2-72,0-4-108,-7 1-76,5-5-24,-6-2-32,11 0-4,-10-3-44,7 0-76,-4-4-12,5-2-48,-6 1-36,8-4-52,0 0-224,0-4-224,0 0-180,0 0-52,0 0-112,8-4-744,-6-3-2429,8-1-3243,-4-2 711</inkml:trace>
  <inkml:trace contextRef="#ctx0" brushRef="#br2">12101 9785 1656,'0'0'3260,"0"0"669,0 0-2285,0 0-332,0 0-80,0 0 64,0 0-32,-32-20-171,29 17-249,-4 3-260,-2 0-204,7 0-96,-5 0-12,-1 3 0,1-2 20,5 6 76,-5-1 24,5 0-64,-5 3-48,3 0-72,4 2-28,-6-1-44,6-1-88,0 2-48,6 2-96,-6-8-28,4 3-20,5 0 48,-2-4-28,-5 1 16,9-5-40,0 0-48,-9 0-36,7-6-72,8-1 36,-14 0 20,8-2 104,-2-1 44,-7-1-60,9 2-60,-11-4-52,9 2 88,-9 1 184,0 5 136,0-1 196,0 4 184,0 0-64,0 2-208,0 0-244,0 2 52,0 4-16,0 1 268,0 3 64,-3 1-76,-3 5-64,6-6-8,0 2 24,0 1 24,6-2 8,-3-3-44,4-3-88,-3 4-144,6-4 4,-1 1-4,3-6-12,-1 3-364,-1-3-328,-5 0-364,-1-3-256,7-4-576,-5 0-1093,-3-2-3171,-3 3-1145</inkml:trace>
  <inkml:trace contextRef="#ctx0" brushRef="#br2">12522 9632 2792,'0'0'128,"0"0"2793,0 0-425,0 0-504,0 0-368,0 0-104,0 0-36,0 0-72,0 0-143,0 0-45,-9-6-132,9 6-152,0 0-124,0 0-164,0 0-168,6 0-180,-6-2-148,0 2-156,3-1-148,5-2-20,1 2-4,4-3-32,0-1-64,6 1 16,2 3-52,-2 1 12,-7 0 0,9 0-36,-5 0-40,-4 1-108,2 3-124,-8 1-200,-2-1-236,2-3-185,-3 2-91,-3 0-92,0 1-232,0-3-760,0 0-628,-3-1-117</inkml:trace>
  <inkml:trace contextRef="#ctx0" brushRef="#br2">12565 9758 10769,'0'0'4864,"0"0"-3807,0 0-1057,0 0 4,0 0 184,0 0 432,0 0 124,0 0-32,36 8-292,-27-8-272,-2 0-148,3 0-136,6 0-12,-7 0-24,5 0 24,-2 0-72,-1 0-336,-1 0-360,-10 0-401,10 0-803,-10 0-2800,0 0-1945</inkml:trace>
  <inkml:trace contextRef="#ctx0" brushRef="#br2">13387 9623 652,'0'0'1720,"0"0"-1720,0 0 0,0 0-584,0 0 152,0 0 16,0 0 296,0 0 120,0 0 708,0 0 256,-33-28-860,33 28 12,-7-1 2388,5 1-383,-5-1-369,7 1-484,-11-3-200,11 3-156,-9 0-144,3 0-80,-5 0-16,2 4-40,2 0-128,-6 3 20,-2 3-19,1-2-29,1 1-92,-3 6-24,6-3-88,-1-2-12,6 1-88,-1 0 48,6 0 4,0-2-200,0 0-24,6 2-160,-1-5 24,13 2-12,-5-6-60,6-1-52,0-1-88,2-3-96,-3-5-156,-1-1-5,-1-1 93,-3-3 184,3-3 168,4 3 160,-14-2 212,5 3 128,-2-1-200,-2 3-16,-4-1 168,-3 6 61,0 0 47,0 1 120,0-2 76,0 5-104,0 1-172,0 0-124,-3 7-96,3-2 36,-7 4 168,7 7 224,0 0-76,0-1-232,0 7-28,0-1 4,10-6-64,-4 2-132,4-2-12,1-5-144,-6 0-124,12-8-88,-8 5-108,2-7-172,-1 0-276,-7-2-388,6-3-869,-5-1-1991,1 0-2509</inkml:trace>
  <inkml:trace contextRef="#ctx0" brushRef="#br2">13686 9337 1420,'0'0'9917,"0"0"-7233,0 0-1268,0 0-652,0 0-235,0 0-129,0 0 308,0 0 252,0 26-76,0-10-88,0 2-16,0 6-268,0-2-88,0 6-168,0 1-28,7-6-144,-7 1 24,0-6-108,4 3-40,2-6-56,-6-3 48,6-2 36,-6-2-36,10-4 40,-10 2-40,11-4 44,-11-2-68,5 0 72,-1 0 72,2-2 12,-3-7-16,4 1-68,-3-1-84,5-4-36,-5-1-40,5-1 16,1 1 12,0 2 120,-4 1-88,3 5 92,-6-3-52,7 7-12,-6 0-64,6 2-8,-10 0-28,10 2-44,-3 5 44,-5 1 148,8 0 24,-4 3 0,-2 1-12,3 3-72,-3-1 84,-2 1-88,-2-1 88,0-2-8,0 2-36,0-2 44,0-1 84,0-3 16,0 1-40,0 0 12,-2-2-20,-2-2-4,-7 0 24,5-2 24,3-3 4,-4 2-16,5 1 24,-5-3-12,-3 0-8,7 0-40,-4-3-48,1 1-40,-2-1-32,5 3-40,3-5-68,-6 3-76,6 0-148,-3 1-168,3-2-124,0 0-116,0 3-300,-6 0-629,6 0-751,0 0-2056,0 0-917</inkml:trace>
  <inkml:trace contextRef="#ctx0" brushRef="#br2">14153 9502 2660,'0'0'9821,"0"0"-6861,0 0-1479,0 0-585,0 0-156,-33-13 8,22 10-48,2 3-112,0 0-200,-5 0-204,4 0-112,1 4-72,0-1 0,9 1-4,-11 0 4,11 2-84,0-3 36,0 6-16,0-1-44,7 1-52,-3 1-20,5-3-28,0 3 12,1 0 12,4-5 24,-5 3 40,0 0 20,2 0 100,-2 0 48,-2-3-8,3 4-40,-3-1-124,-7 1 12,0-1 112,6 0 40,-6 3 32,0-3 148,-6 2-36,3-1 48,-7 1 24,6 0 0,-6-2-96,-7 0 8,8-2-32,0 2 8,-5-5-56,4 3-16,-1-3-72,4-2-8,-4 3-76,2-4-220,9 0-52,-4 0-96,2-1-96,2-3-276,0-1-360,0 0-917,6-6-2415,-6 3-2589</inkml:trace>
  <inkml:trace contextRef="#ctx0" brushRef="#br2">14313 9601 4744,'0'0'7165,"0"0"-5197,0 0-1056,0 0-16,-26 30 321,22-18-53,1 0-104,-5 1-176,6 0-272,-5 1-308,7-1-304,0-1 0,0 3-136,7-5 16,-5-3-248,6-2 244,-1-1 124,2-3 60,0-1-56,2 0-4,-2-5-48,8 0-12,-10-2-4,2-3-8,0-1 0,-1-3-88,-6 3 12,5-2 12,-7-1 4,0 1-104,0 1 52,0-3 76,-7 6 32,-3-1-8,1 2 8,6 4 76,-3-3 40,-9 6 84,13 1 24,-5 0-148,4 0-184,-3 0-224,6 0-248,-3 1-805,3-1-1255,0 0-3136,0 0-1005</inkml:trace>
  <inkml:trace contextRef="#ctx0" brushRef="#br2">14550 9330 6021,'0'0'4736,"0"0"-2708,0 0-780,-6 37-148,2-19 425,2 2 51,2 5-140,-11-1-212,5 2-324,3 3-232,-3 1-148,2-1-208,4-2-128,-6 1-88,6-7-36,0-3-60,0 0-12,0-3 4,0-2 0,0-3-40,6-2-48,-6 1 8,4-7-32,-4 6-240,6-6-188,-6-1-216,0-1-208,0 0-240,3 0-464,-3 0-1105,6-3-3491,-3-2-2265</inkml:trace>
  <inkml:trace contextRef="#ctx0" brushRef="#br2">14713 9655 5641,'0'0'9716,"0"0"-7675,0 0-1729,0 0-312,0 0 0,0 0 280,0 0 28,0 0-96,0 0 292,0 0 144,0 0-12,0 34-208,-6-18-232,6-3-124,0 1-64,0 1-8,0-4-72,0 3 24,6-5 36,-2-3 0,2 1-40,1-2-104,2-2 20,-3-2-20,4-1 68,0 0 80,3-6 8,0 0 0,7-2-72,-11-2-284,8-1 0,-7-3 172,0 3-172,-3-2-148,2-1 72,-9 3 172,0 1 160,0 1-148,0 2-88,0 2-200,0-2-393,-3 3-727,-3-1-760,2 2-2236,1 1-353</inkml:trace>
  <inkml:trace contextRef="#ctx0" brushRef="#br2">14996 9586 9713,'0'0'7181,"0"0"-5165,0 0-2016,0 0-196,0 0 36,31 20 160,-16-13 296,-8-1 244,9-1-40,-3 2-144,-3-6-88,6 6-72,1-3-100,2 0-32,-2-2-64,1 1-124,-1-3-72,-1 0 28,-2 0-40,2-3-36,-10-2 48,4 4-296,1-6-196,-2 2-104,-9-3-64,0 0-125,6-5-391,-6 1-192,0 0 384,0-1 940,-6 5 240,6 0 216,0 5 132,-4-1 100,4 1 140,-5 0 100,5 3 32,0 0 88,-11 3-28,11 2 97,-3-3 3,-4 4-52,7 1-52,-6 2-140,0 5-172,2-2-76,-2 3-120,3-1-36,3 2-112,-7-3-112,7-3-4,0 4 72,0-4 56,7-1 12,-4 2-56,3-2-84,4-4-4,3 3 0,1-1 168,1-5-168,-2 4-204,11-4 32,-8 0-72,-3-2-84,3 1-208,-3 3-160,0-4-160,-4 0-352,-2 0-737,-3 0-1859,2 0-2384</inkml:trace>
  <inkml:trace contextRef="#ctx0" brushRef="#br2">15042 9401 5320,'0'0'7981,"0"0"-6081,0 0-1172,0 33-59,0-19 487,0 1 152,0 2-156,-6 3-104,6-3-284,-3 2-276,-3 1-176,6 0-44,-4-1-64,4 5-32,0-4-16,0-2 60,0-2-204,0 0-12,4-3-156,-4 0 12,6-2-16,-6-2 28,3-1-228,3-3-4,1 1-244,0-3-460,-3-2-424,1-1-820,-1 0-2169,-4-1-2615</inkml:trace>
  <inkml:trace contextRef="#ctx0" brushRef="#br2">15912 9482 5993,'0'0'5096,"0"0"-3300,0 0-1004,0 0-92,0 0 44,0 0 184,-18 33 117,18-18-41,0 2-20,0 4-148,0 1-300,7-2-132,-5 1-52,7-3-36,-2 1-60,4-7-64,2-1-32,-2 3-100,0-9-60,5 0 4,-6-2 44,10-3 36,-15 0 40,6-3-4,5-2-36,-6 1-12,1-4-28,-2-3-44,-7 0-4,2-4-80,7 1-36,-11-2-28,5-2-44,-1-1-52,-4-2 52,0-3-16,0 5 88,0-2 60,0 2 56,0 2 4,0 4-8,0 4-68,0 0 4,-4 1-60,4 5-16,0 2-48,-5-3-12,5 4-32,0-3-56,0 3-108,0 0-136,0 0-212,0 0-336,0 0-481,0 0-543,5 3-308,-1 1-140,-4-3-348,7 2-1445</inkml:trace>
  <inkml:trace contextRef="#ctx0" brushRef="#br2">16321 9565 4592,'0'0'4869,"0"0"-2933,0 0-580,0 0-676,0 0-324,0 0-180,0 0 228,0 0 128,0 0 112,0 0-16,-17 40-123,17-26-21,-4-1 12,4 4-36,0-4 8,4 3-136,3-5-124,3-1-84,-1 1-116,-2-6 104,3 0-16,0-2 40,-4-3 48,3 0-36,2-5-40,-2-3-20,-2 3-8,-1-5-80,-3 1-48,5-4-88,-6 1 16,-2 0 116,0-2 4,0 2-64,0-5-20,0 5-16,-10-2-44,7 2 32,-3 1 20,-1 3 84,-2 3-32,-2-3-32,2 8-76,3 0-100,-4 0-8,0 0-16,3 6 24,-2-1-72,3 1-92,2-2-396,-3 4-377,7 0-371,-4-3-556,4 3-908,4-4-1201,-4 0-7</inkml:trace>
  <inkml:trace contextRef="#ctx0" brushRef="#br2">16571 9702 3208,'0'0'9941,"0"0"-8173,0 0-1768,0 0-496,0 0 496,0 0 40,0 0 340,0 0 576,0 0-27,10 26-145,-10-26-228,0 0-136,0 0-24,0 0 72,0 0 292,7-4 128,-7-2-304,0-2-172,3-3-120,0 1-72,-3-1-28,6-1 16,-2-2 20,-4 3-36,0 0 16,0-4-16,0 5-36,0-5-8,0 3-4,0 2-84,0-1-48,0 1 48,-4-1-52,4 5-4,0-1-4,-6 1-12,6-1-36,0 6 0,0-3-12,6 0-72,-2 3-124,-4-2-32,6 0-16,-2 2 0,3 1 4,2 0-4,1 0 24,0 0 16,-4 0-28,3 4-24,-1 0-88,-5-3-144,6 4-260,-2-3-352,-5-1-428,-2 6-477,0-5-651,0-2-1872,0 2-365</inkml:trace>
  <inkml:trace contextRef="#ctx0" brushRef="#br2">16780 9486 11305,'0'0'4484,"0"0"-2907,0 0-773,0 0-52,0 0 84,0 0-188,0 0-52,0 0-96,30 14-124,-14-13-96,-6 5-100,2-3-96,1 2-72,4-1 76,-5 3-16,5-3-68,-10-3-4,13 4-144,-11-5-16,6 0-56,-4 3-76,-4 0-352,2-3-212,1 0-196,-1 0-328,-2 0-521,2-3-983,-5 3-2804,-4-3-1109</inkml:trace>
  <inkml:trace contextRef="#ctx0" brushRef="#br2">16920 9321 3724,'0'0'4361,"0"0"-1449,0 0-1204,0 0-652,0 0-52,0 0 104,0 0 9,-6 27-137,2-12-104,1-3-92,3 5-24,0-1-92,-6 5-132,3-2-72,3 4-40,-8-1-40,8 2 52,0 1 0,0-3-156,0 0-160,0-2-76,0-2-44,0 1-4,0-3-92,8-3-4,-8 1 16,0-5 24,0-2-36,3-1 12,-3-4-24,0 3-256,0-5-108,0 0 24,0-4 48,0 1-36,0-6-272,-3-1-488,3-1-916,0-6-1093,-8 0-2839,8 5-337</inkml:trace>
  <inkml:trace contextRef="#ctx0" brushRef="#br2">17136 9593 14545,'0'0'3897,"0"0"-3157,0 0-592,0 37-40,0-26 176,0 0-64,0-1-148,0 4-72,0-9-84,0 3-112,0-3-24,0 0-100,3-5-368,-3 0-228,0 0-104,0-1-405,6-6-1087,-6-3-1840,0 1-841,0-2 2105</inkml:trace>
  <inkml:trace contextRef="#ctx0" brushRef="#br2">17181 9415 5288,'0'0'8013,"0"0"-5385,0 0-1251,0 0-557,0 0-92,0 0-128,0 0-428,0 0-172,0 0-280,0 0-188,0 0-124,10 7-448,-10-3-389,7 1-807,-7 0-2628,0-1-1381</inkml:trace>
  <inkml:trace contextRef="#ctx0" brushRef="#br2">17422 9552 7069,'0'0'8960,"0"0"-6455,0 0-1793,0 0-652,0 0 28,0 0 192,0 0 112,-35-5-24,20 5-28,0 0-72,2 5-108,3 0-160,1 2 12,-1 2 0,-1 2 36,2-1 48,6 2 64,-1 1 48,4-1-28,-6-2-8,6 1-28,6-2-24,-6 3 16,7-4-16,-1 2-48,4-2-60,-6 3-4,6-6-4,-1 0-4,1 1-108,3-4-112,-3 2-92,-1-1-176,2-3-120,-2 0-100,0-3-112,8-1-128,-10 2-488,2-4-1001,-2 1-2483,-3 0-2169</inkml:trace>
  <inkml:trace contextRef="#ctx0" brushRef="#br2">17641 9609 14101,'0'0'4901,"0"0"-3529,0 0-1300,0 0-12,10 26 196,-10-12 268,0-2 96,-7 3 96,7-2-280,-3 3-268,-4-6-168,7 3-68,-4-5-52,-1 1-12,5-2 8,0-5 76,0 1-36,0-2-84,0-1-76,0 0-96,0 0-196,0-1-376,0-8-656,0-2-1293,0 2-3499,0-1-1957</inkml:trace>
  <inkml:trace contextRef="#ctx0" brushRef="#br2">17687 9344 11461,'0'0'2708,"0"0"-1980,0 0-724,0 0 68,19-28 320,-12 24 296,-7 2-79,2 0-485,-2 0-124,7 2-465,-7 0-315,0 0-660,3 4-604,-3 2-1012,0-4-1725</inkml:trace>
  <inkml:trace contextRef="#ctx0" brushRef="#br2">17882 9337 7689,'0'0'3936,"0"0"-2832,0 0-184,-10 40 372,10-23 132,-3 4-67,-1 2-37,-2 2-376,3 1-200,-4 2-124,4-1-132,-3-3-88,2 1-60,-2-3-36,6-2 8,-4-3-56,-3 3-184,7-6-72,0-2-48,0 0-76,0-2-20,0 1 0,7-5 24,-3 2 116,-4-1-336,6-5-412,-2 1-160,-4-2-52,6-1-276,-3 0-680,4-1-1081,-4-8-2539,-3 6-445</inkml:trace>
  <inkml:trace contextRef="#ctx0" brushRef="#br2">17788 9568 10105,'0'0'5056,"0"0"-3407,0 0-1041,0 0-184,0 0 192,0 0 564,0 0 164,29 14-104,-27-12-272,-2 0-376,11-2-288,-11 2-184,0 0-76,6 1-44,-2-2-48,-4 0-24,0 2-48,6 0 8,-3 1-92,4-4-280,-4 4-132,7-3-76,-1-1-84,1 3-140,0-3-348,1 0-504,-2 0-857,0-3-271,-1-1-1800,1 3 195</inkml:trace>
  <inkml:trace contextRef="#ctx0" brushRef="#br2">17970 9606 10245,'0'0'5992,"0"0"-4259,0 0-1241,0 0-404,0 0 48,36 26 196,-27-15 108,0-2 224,2 0 176,5 2-512,-6-3-316,-3-1 48,2 1-8,1-4-52,1 3 0,-2-3 60,0 1-60,0-5 0,-5 0-84,7 0 32,-2-5-56,-2 1-124,-3-3 36,2-1-32,-6-2-44,3 1-92,-3-2 80,6 2 4,-6-7 32,3 4 28,-3 1 96,7-1 124,-5 1 160,3 3 24,-5 2 88,0-2-40,6 5-12,-2 2-60,-4 0 12,0 1-64,0 0-108,0 0 0,0 1-120,0 3 32,6 1 88,-3 0 100,-3 5-16,0 0-8,0 5 20,0-2 52,-3 4 56,-3 1 64,6 2 100,0-2 44,-4 6 48,-2-2-216,6-1-52,0 0 112,-5 2 32,3-2-68,-5 0-40,4 0 16,-3 1-88,3-2-72,-3-2 36,6 1 72,-11-4-84,2 1-32,5 0 68,-3-3-24,1-2-48,-10 0-60,12-3-4,-6 1-4,4-3-4,-4-1-96,10 0-48,-9-3-100,9-2-104,0 0-148,-3 0-120,3 0-108,0-3-100,0-4-420,3-1-892,-3-2-2057,9 1-1979,1 0-1781</inkml:trace>
  <inkml:trace contextRef="#ctx0" brushRef="#br0">11469 11218 1668,'0'0'6081,"0"0"-4073,0 0-680,0 0-440,0 0-4,0 0 136,0 0 56,0 0-232,0 0-175,0 0-109,0 0-164,-9 0-132,6-2 20,-7 2-24,3 0 36,5 0 36,-9 2 48,5-2 36,-4 4-36,7-2-84,-4 0-80,4 1-8,1 1-48,-6-1-52,5 3 28,3 1 20,-6-1 52,6 2-64,0-1-44,6-1-88,5 1-4,-11-1-8,5-3-12,5 2-88,0-2 28,7-3 24,-8-3 44,4-2 4,0-2 0,-4-3-12,9-1-72,-9 0-40,0-4 124,-1 3 0,-2-5 112,-3 1 44,-3 1-156,0-4 72,0 1-72,-9-3 124,9 4-76,-8-2 0,-1 1 12,0 1-48,-1 5 88,2 0-4,-1 4-32,5-1-64,-1 7-108,-2-4-64,0 4-56,-3 2-4,8 0-12,2 0-36,-7 0-24,7 2-40,0-2-32,-4 6-236,4-5-152,0 0-112,0 6-144,0-3-277,4 1-235,-4-4-256,7 2-1020,-5-2-1441,5 4-451</inkml:trace>
  <inkml:trace contextRef="#ctx0" brushRef="#br0">11348 10914 928,'0'0'4897,"0"0"-581,0 0-2936,0 0-688,0 0-80,0 0 472,0 0 296,0 0-372,0 0-371,0 0-17,37 7 12,-21-7 60,10 0-104,4 0-96,-5-2 80,4-2 160,4 3 168,-3-3-440,2 0-208,-2 0-140,3 0-68,-7-1-44,-7 2-132,-2-2 8,3 3-104,-11 1-76,0-4-120,1 5 24,-6 0 20,3 0 40,-7 0-24,0 0-52,0 0-124,0 0-88,0 0-148,0 0-328,-7 0-141,7 2-767,-8 1-1900,2-2-1473</inkml:trace>
  <inkml:trace contextRef="#ctx0" brushRef="#br0">11659 11133 5565,'0'0'5804,"0"0"-3488,0 0-884,0 0-740,0 0-236,0 0 5,0 0 151,0 0 240,0 0-196,0 0-140,19 28-100,-12-19-136,-3-1-72,2 0-60,-3-2-52,6-1-56,-2 2-40,1-3-12,-8-3-72,9 3 36,-9-4 36,6 0-232,-3 0-100,4-4-84,-3 2-200,2-8-324,-3 3-340,3-4-673,-3 2-1279,-3-2-2685</inkml:trace>
  <inkml:trace contextRef="#ctx0" brushRef="#br0">11828 11037 5533,'0'0'7052,"0"0"-4676,0 0-1180,0 0-431,0 0 103,0 0 120,0 0 8,-7 37-20,5-23 0,-6 5-116,5 2-148,-3-2-144,-3 4-84,-1-1-184,6-1-80,-6 0-100,7 0-64,-3-5-56,3 0-60,3-2-12,0-2-64,0-4 52,0 0 24,0-2 12,0-2-60,0-1-144,0 0-64,3-2-104,-3-1-76,6 0-88,-6-1-68,3-5-128,3 1-452,-2-3-1124,0 0-2149,-4-2-2643</inkml:trace>
  <inkml:trace contextRef="#ctx0" brushRef="#br0">12352 10929 5777,'0'0'5668,"0"0"-3544,0 0-904,0 0-312,0 0 61,0 0 175,0 0-72,0 0-236,0 0-224,0 0-152,33 15-104,-22-10-152,2-5-116,7 1-76,-7-1-12,6 2 72,-3-2 60,1 0-132,-1 0-48,-4 0-84,-2 0-112,6 2-120,-9-2-112,1 0-100,-6 0-84,5 0-116,-5 0-180,-2 0-369,0 0-463,0 2-676,0-2-1868,0 2-29,-2-2 1209</inkml:trace>
  <inkml:trace contextRef="#ctx0" brushRef="#br0">12334 10749 1552,'0'0'6293,"0"0"-4157,0 0-344,0 0-500,0 0-148,0 0 56,0 0 61,0 0-9,0 0-68,0 0-252,0 0-248,9 0-148,-5 0-160,1 0-72,2 0-96,3 0-4,10 2-44,-9-2-92,7 0-68,2 0-48,-7 2-24,7-2-28,-7 0-20,7 0-60,-5 0-16,-2 0 52,3 0-248,-9 0-192,10 0-100,-15 0-112,8 0-64,-2 0-144,-6 0-157,5 0-175,-7-2-196,0 2-340,0 0-956,0 0-1225,0 0-43</inkml:trace>
  <inkml:trace contextRef="#ctx0" brushRef="#br0">13318 10743 2980,'0'0'284,"0"0"2937,0 0-1013,0 0-916,0 0-544,0 0-204,0 0-84,0 0-8,0 0-68,0 0-104,0 2-128,0 2 360,0 4 124,0 3 108,0 1-24,0 2-16,0 2-139,0 1-69,0-1-48,0-3-92,0 2 4,0-3-76,0-4-136,0 0 24,0-1-52,7-3-20,-7-2-16,0 0 28,0-2 24,0 0 60,0 0 72,0 0 84,0 0 148,2 0-60,-2-2-124,0-2-148,0-1-68,0-3-92,0 3 4,0-3 32,0-1-44,0 1 0,0-1-76,0 0 16,0 1-24,0-4-12,0 1 24,0-3-16,0 2-44,0-1 72,0-3-16,0-2 16,0 5 20,0-3 40,0 0 4,0 2 76,0-1-80,0 3-8,0 0 8,0 1 0,0-3 8,0 9-4,0-3-4,0-1 8,0 4 0,0 1-4,0-3 8,0 6-12,7-3-8,-3 1-52,-4 1-36,7 1-100,-5-2 16,5 3-52,2 0 48,5 0 24,-2 3 76,-1-2 24,5 5 8,-3-2 44,4 3-76,-5 0-16,2-2-20,-5 1-4,-2-2 40,3 0-4,-7-1 84,4-2 4,-5 0 12,-2-1-12,4 0-120,-4 4-164,0-4-120,0 0-152,-4 2-112,2-2 68,-5 0-177,4 1-443,-5-1-572,6 3-852,-5-2-664,7 2-1177</inkml:trace>
  <inkml:trace contextRef="#ctx0" brushRef="#br0">13585 10724 1420,'0'0'1096,"0"0"-520,0 0 1116,0 0 265,0 0-113,0 0-488,0 0-424,0 0-148,0 0-156,29 0-140,-22 0-92,-4 0-68,-3 0-48,7 0-36,-7 0-56,4 0 220,-1 0-4,-3 0-180,0 0-8,9 0-76,-9-1-76,0-3-60,6-1-4,-3 2 0,-3-3-36,0-1-40,8 2-36,-8-4-180,0 2 68,0-1 60,0 0 60,-8 3 56,8-4 44,0 2 4,-9 5 4,9-5 4,-9 3 40,9 3-32,-7-5 32,0 5 40,4 1 40,-7 0-52,4 5 76,3-2 60,-3 5 104,2 1 72,-3 2 165,4 0 135,-3 0-20,6 6-64,0-5-88,0 5-120,0-3-56,0 2-56,0-1-128,0-1-104,6-2-52,-3 0-112,-3-2 64,11 1 0,-11-2-76,9-2-12,-3-2 40,-3 3-40,4-6-48,3 2-24,-3-1 12,2-2 12,0-1 0,2 0-16,-5 0-20,3 0-88,2 0-104,-1 0-84,-4 0-112,4 0-201,1 0-363,-6-1-484,5 1-940,-7-3-1548,4-1-389</inkml:trace>
  <inkml:trace contextRef="#ctx0" brushRef="#br0">13872 10479 1720,'0'0'7561,"0"0"-5301,0 0-1068,0 0-720,0 0-292,0 0-68,0 0 120,0 0 172,0 0 244,0 0 156,6 36 41,-6-19-97,4-1-88,-4 0-104,7 4-40,-7 1-24,4 0-52,-2-2-72,-2 2-40,0-1-132,0-3-96,7 0-52,-7-2-48,2-1-8,-2-2 8,0-1-4,0-1 4,0-2-124,0-1 52,0-5 0,0 1 60,0 1-148,0-4-72,0 2-160,0-2-12,0 0-88,0 0-24,-2 0 8,-5 0-36,7-2-156,0 2-229,0-4-283,0 1-556,0 3-816,0-1-1580,0 0-157</inkml:trace>
  <inkml:trace contextRef="#ctx0" brushRef="#br0">14126 10701 1148,'0'0'8381,"0"0"-6085,0 0-928,0 0-504,0 0-52,0 0 44,0 0-63,0 0-169,0 0-200,0 0-176,3-8-224,-6 8-24,-3 1-100,6 2 100,-11 1 68,2 0 56,0 3-4,2 1 140,0 2-12,-3 0 108,8-1 112,-5 2-52,5-2-48,2 2-224,0-4-92,0 3-4,0-5 0,2 1-48,7-2-4,-2-2-80,3 0-76,-3-2 12,9-2 64,-6-2-40,-1-4-72,1 3 76,-6-5 20,6 3-20,-7-1-40,3-3 36,-3 3-12,-3 0 124,0 3 12,0-4 112,0 2-16,0 3 4,0 0 48,0 2 36,0 2 0,0 0-64,0 0-120,0 0-36,0 2 36,0 5 12,-9 1 184,9 1 72,0 4 76,-3 2-88,-1-1 12,4-2-64,0 0-8,4 1-88,-1-5 4,3 1-112,-3-2-108,6-2-120,2 0-128,-5-2-116,3-3-116,2 0-220,-4 0-228,2 0-428,1-6-853,-4 3-1715,-1-4-1289</inkml:trace>
  <inkml:trace contextRef="#ctx0" brushRef="#br0">14334 10634 9853,'0'0'4100,"0"0"-2888,0 0-1020,0 0-144,0 0 168,0 0 296,0 0 681,0 0-93,0 0-288,0 0-308,0 32-212,11-26-96,-7-1-12,5 4 24,0-2-16,1-3 116,6 0 20,-5 0-112,2-4-128,-1 1-88,-2-1-72,6 0-120,-5 0-172,4 0-416,-4 0-224,-1-1-352,6 1-969,-7 0-2399,2-2-2793</inkml:trace>
  <inkml:trace contextRef="#ctx0" brushRef="#br0">14420 10455 1408,'0'0'7261,"0"0"-5773,0 0-776,0 0 148,0 34 548,0-16 116,-3 1-112,-4 6-63,7-4-185,-6 5-252,6-4-120,-7 5-84,3-2-124,-2-3-148,6-2-84,0 1-108,0-3-112,0-2-60,6-3 4,-6-1-76,4-2 0,3-2-52,-3-1-104,-2-2-112,-2-1-92,7-3-104,-4 3-44,-3-4-56,0 0-72,6-4-172,-6 3-252,3-8-392,-3 4-553,0-3-519,0 0-1576,0 0-121</inkml:trace>
  <inkml:trace contextRef="#ctx0" brushRef="#br0">14583 10773 13637,'0'0'3981,"0"0"-3385,0 0-584,0 0 84,17 26 532,-11-15 292,1-2 156,-5-4-348,8 0-336,-3 2-332,-4-3-60,4 1-196,-5-3-60,5-1-216,-3-1-136,1 0-176,0-3-172,-2-3-468,-3-5-1109,0-1-1775,0 2-1813</inkml:trace>
  <inkml:trace contextRef="#ctx0" brushRef="#br0">14660 10572 5673,'0'0'5852,"0"0"-3616,0 0-1336,0 0-900,0 0-84,0 0 84,0 0 192,0 0-192,0 0-28,0 0-428,17 26-800,-17-19-1096,0-5-3005</inkml:trace>
  <inkml:trace contextRef="#ctx0" brushRef="#br0">14776 10724 3940,'0'0'10353,"0"0"-6608,0 0-3225,0 0-520,0 0-260,0 0 260,0 0 348,0 0 168,2 37 36,-2-26-40,7-1-144,-7-1-212,3 4-156,0-3-12,-3 0-36,11-5 40,-6 5 8,-1-6 60,5 0 64,-1-3 20,1-1-20,1 0-60,0 0-64,-3-3-84,2-2-52,8 0-60,-8-3 76,4 0-76,-2-3-184,-2 0-36,-6-4-36,6 2-52,-3-3 184,-2 3 96,-4-3-8,0 3-68,0 0 140,-10 1 160,10 3 124,-9 0 148,-1 2 100,10 2 72,-7 1-40,7 1-96,-10 1-88,10 2-72,-6 0-148,6 0 0,0 0-124,0 2 124,0 5 24,0 1 100,6 0 12,-2 2-16,2 1-8,1 1 48,3-3-28,-1 1-36,1 3-20,6-5-4,-5 0 12,4 0-20,-4-1 8,9-3-24,-5-3-40,3 3 40,-9-4 28,10 0-76,-9 0-12,5-5-84,-7 1 92,2-3-200,-1-1-136,-9-2-28,6 1 40,-2-6-16,-4-1-36,0-1 48,0-1 12,-4 5 24,-2-4 48,-3 3 248,-1 3 0,6 3 184,-6 4 64,7 1 320,-6 3-164,2 3-132,5 3-52,-6 5 60,5 1 52,-3 2-16,2-1-12,-1 7-84,5 0 36,0-3 72,0 4-88,9 0-80,-9 0-4,9-4 28,1-1-64,0 2-48,5-3 0,0-2-24,-3-4 52,7 1 80,1-2-180,-7-1-48,7-2-316,-4-2-252,0 1-212,-6-4-124,1 0-184,-2 0-780,1-7-1269,-3 5-3227,-5-6-1221</inkml:trace>
  <inkml:trace contextRef="#ctx0" brushRef="#br0">13363 11153 1396,'0'0'8017,"0"0"-6173,0 0-904,0 0-288,14 29 292,-8-15 308,-6 3 60,6 0-31,1 3-229,-3 1-192,5 0-88,-2 0-68,-4 0-180,7-4-232,0 3-172,-3-6-116,-2-1-4,6-3-84,-1-1 24,-5-1-48,-1-2-208,5-2-64,-1-2-108,-5-2-48,4 0-188,-1 0-248,-6-6-380,9-2-1189,-9-2-1703,0 2-2201</inkml:trace>
  <inkml:trace contextRef="#ctx0" brushRef="#br0">13664 11037 4468,'0'0'2917,"0"0"-337,0 0-840,-17 29-268,14-13 88,-3 5-20,-1-2-219,0 6-173,-3-2-152,7 3-228,-3 0-244,-3 1-108,-2-4-148,8 0-88,-3 0-136,-1-3-44,-3-2-84,3-3-36,5-1 20,-5-2-32,-2-1 24,9-2 20,-11-3-144,11 0-36,-4-1-96,-1-4-248,5 1-184,0-2-252,0 0-296,0-2-393,0-4-1331,5-6-6261</inkml:trace>
  <inkml:trace contextRef="#ctx0" brushRef="#br0">13772 11331 11161,'0'0'3180,"0"0"-2044,0 0-1136,0 0-76,0 0 76,0 0 464,0 0 333,0 0 195,0 0-300,-24 33-320,21-21-248,-3-1-116,2 0 4,4-1 84,0-1-8,0 1-88,0-2 0,0-1-72,4-5-16,2 4-96,-3-5-52,8-1-48,-5 0 64,1 0 132,2-7-236,1 5-120,-3-5-44,2-1 127,0-2 169,-6 1-172,5-1-104,-6 3 332,2-1 136,-4 0 0,0-1 164,0 3 12,0-3-28,0 4 92,-6-2-16,-2 2 109,5 0 3,-3-3 40,3 7-44,-3-6 4,3 6 36,3-2-76,-7 3-168,7-1-128,0 1-160,-4-3-52,-2 3-32,6 0-104,0 0-312,0 0-421,0 0-683,0 0-1412,0 0-2573</inkml:trace>
  <inkml:trace contextRef="#ctx0" brushRef="#br0">13954 11425 4788,'0'0'8273,"0"0"-6445,0 0-1336,0 0-352,0 0 312,0 0 341,0 0 139,0 0-80,0 0-128,0 0-220,0 0-200,29 19-144,-25-21-72,-4-3-4,0 2-76,5-4 0,-5-3-8,4 1-48,-4-1 44,0 0 4,0 1 48,0-2 24,0-1 64,0 2-16,0-5 16,0 5 8,0 1 4,0 0 8,0 1-8,0 5-52,0-4-40,0 5-56,0 1-84,0 1-12,0-3-4,7 3-8,-7 0-76,0 0-84,3 3-220,3-2-60,5 1-28,-9 2-16,8-1-48,4 0-168,-5 2-573,0-2-1007,8-1-2708,-10 1-1121</inkml:trace>
  <inkml:trace contextRef="#ctx0" brushRef="#br0">14313 11141 9729,'0'0'2240,"0"0"-1792,0 0-396,0 29 432,-8-17 728,8 2 340,-2 3-123,-5 0-277,3 2-92,-1-2-132,1 4-256,1 0-272,-7 0-120,3-4-72,5 1-64,2-3-56,-7 1-28,7-3-60,0-3 0,0 1-60,7-3-28,-7-1 16,2-1-160,5-1-108,-7-2-36,10-1-232,-10-2-276,7 0-220,-7-2-572,9-5-1301,-9 0-2883,9-3-829</inkml:trace>
  <inkml:trace contextRef="#ctx0" brushRef="#br0">14182 11275 14309,'0'0'4365,"0"0"-2945,0 0-1052,0 0-320,0 0 64,0 0-52,0 0 136,0 0 84,0 0 0,33 14-28,-24-11-80,1 2-76,6-1-96,-5 0-48,8 0-72,-12 0-4,2 1-56,8-3-208,-8-1-260,1-1-232,0 0-228,-3 0-228,2 0-597,0 0-967,-9-1-3424</inkml:trace>
  <inkml:trace contextRef="#ctx0" brushRef="#br0">14580 11350 10797,'0'0'6921,"0"0"-4817,0 0-1444,0 0-512,0 0-100,-7 33 72,5-25 16,2-1 36,0 3-52,0-5-120,0-1-44,0 2-116,0-2-460,0 0-520,0-1-340,0-3-545,0 0-1003,0-3-2956,0-3-761</inkml:trace>
  <inkml:trace contextRef="#ctx0" brushRef="#br0">14632 11176 13877,'0'0'4317,"0"0"-3933,0 0-384,0 0-964,0 0-132,0 0-353,0 0-43,0 0-724,0 0-1860,0 0-713</inkml:trace>
  <inkml:trace contextRef="#ctx0" brushRef="#br0">14847 11309 14129,'0'0'3909,"0"0"-2873,0 0-936,0 0-100,0 0-12,0 0-112,0 0-72,0 0 64,0 0 132,0 0 8,-27 3 4,18 3 48,-11 2-52,7 1 80,0 5 24,3-3 20,-6 0-44,7 3 96,5-4-36,1 3-64,-3-7-76,6 3-8,0-1 0,0-2-108,0 0-100,6-2-28,1 0-72,2-1-96,1-3-180,0 0-260,0 0-337,6-3-483,-10 2-736,14-5-1736,-11 5-41</inkml:trace>
  <inkml:trace contextRef="#ctx0" brushRef="#br0">15033 11371 15557,'0'0'4373,"0"0"-3533,0 0-840,0 0-316,0 0 220,0 30 92,-6-18 4,6 0 204,-4 0-20,4 2 0,-7-1-24,3 2-160,-1-2-76,5-3-120,0 1-120,0-2-220,0-1-76,0-2 20,5-2 100,-1-1 20,-4-3-460,0 0-977,0-3-2011,0-1-2009</inkml:trace>
  <inkml:trace contextRef="#ctx0" brushRef="#br0">15175 11119 3148,'0'0'8437,"0"0"-8205,0 0-232,0 0-1728,0 0-332,0 0 2060,0 0 920,0 0 1228,0 0-228,0 0-584,17-27-688,-17 27-588,0 0-60,0 0-200,0 2 188,0 0 12,0 2 56,0-1 8,0-2-60,0 3-4,0 1-64,0-5 52,0 4-36,0-2 36,0-1 0,0-1 12,0 2 4,0-2 4,7 0 0,-7 0 40,0 0 28,2 0 12,-2 0 64,0 0 0,0 0-28,0 0-60,0 0 48,0 0 40,0 0 0,0 0-40,0 0-112,0 0-8,0 0-68,0 0 12,0 0 60,0 0 0,0 0-44,0 0 32,0-2 4,0 2 12,0 0 4,0 0 4,0 0 8,0 0 44,0-1-60,0 1-12,0-2-56,0-2 68,0 4 52,0 0 24,0 0-4,0 0-60,0 0-4,0-2-8,0 2 48,0 0 16,0 0 40,0 0-64,0-3-40,0 3-100,0 0-28,0 0 16,0 0-16,0 0 28,0 0 44,0 0 56,0 0 160,0 0 68,0 0 0,0 0 13,0 0 19,0 0 4,0 0-44,0 0-56,0-1-116,0-2-48,0 3-124,0-1-100,0-2-24,0 2 0,0-2-16,0 1-29,0 2 69,0 0-16,0 0-24,0 0-64,0 0-112,0 0 8,0 0 140,0 2 52,-2 1-80,-5-3-88,7 0-244,0 1-492,0-1-1156,0 0-1765,0 3-703,9-12 4768</inkml:trace>
  <inkml:trace contextRef="#ctx0" brushRef="#br0">15175 11312 820,'0'0'11889,"0"0"-8897,0 0-1899,0 0-633,0 0 112,0 0 280,0 0 168,0 0-68,0 0-208,0 0-200,24 27-156,-22-24-132,9-3-220,-1 4-36,0-1-144,2-3-76,-2 1-84,1-1-144,-2 0-112,1 0-88,-1 0-132,5-1-56,-4-2 32,-1 2-741,-9-2-2283,10 0-2448,-10-1 51</inkml:trace>
  <inkml:trace contextRef="#ctx0" brushRef="#br0">15254 11163 6037,'0'0'5996,"0"0"-4308,0 0-852,0 0-356,0 0-16,0 0 308,0 0 201,0 0-277,0 0-352,0 0-244,0 0-28,30 33 116,-30-20 80,-4 7 124,-2 0 172,2 2 0,-1-1-112,-6 0-160,1 1-148,4-1-56,-4-5-80,4 0-4,-4 1-4,10-5 0,-4-2-8,-3 0-92,7-3-20,0 0-16,-2-3-180,2 1-136,-7-3-144,7-2-168,0 0-136,0 0-180,0 0-377,-2-2-643,2-4-1996,0 2-1385</inkml:trace>
  <inkml:trace contextRef="#ctx0" brushRef="#br0">15404 11335 7989,'0'0'6200,"0"0"-5388,0 0-808,0 0-4,0 0 464,0 0 264,0 27 13,0-21-229,0 1-332,0-3-180,0 4-48,0-3-64,0 0-64,0-1-72,4 0-248,2-1-1,-3-3 37,4 0-32,2 0 36,-5 0 100,0-3-12,5-4-64,0 4 0,2-4-156,-1-1 128,-5 3 72,6-4 16,-6 1 76,3-1 40,-5-2 256,7 2 0,-10 1 296,5 0 372,-1 3 180,-4 0 84,7 2 32,-7-2-68,0 2-128,0 3-227,0 0-541,0 0-277,0 0-163,0 5 252,0-1 148,0 3 40,-7 1 88,7 0-76,-9 6-12,9-2 12,-10 2-12,10 1 0,-11 3-76,8-2-228,1-2 16,-9 3 276,2 1 12,3-1 136,2-4 180,-3 5 300,7-3-139,-3 0-337,-3 0-40,6-1 184,-9 1 212,9-2-184,-8-3-212,8 6-52,-9-5 36,2-1-76,4 1-4,-7-1 44,3-3 0,5 3-36,-5-3 76,-2-3-80,5 2 0,-3-4 40,1-2 16,-3 0 96,2 0 24,4-2 12,-4-4 0,7-1-48,-3 1-24,-4-4-16,7-1-20,0 1-28,7-5-60,-4 2-44,4-1 36,3 0-92,-1 1 40,-3 0 60,11 1 40,-7 1 48,-1 3 32,4 1 112,3-1 124,-8 4 84,1 0 168,0-1-36,2-1-112,-1 5-124,-1-7-104,0 7-40,-6-3-72,8 0-120,-5-1 0,-2-1-120,5 4 0,-2-5-48,-3 5 20,2-5 16,-3 6-48,6-3-76,-5-2-48,-4 5-120,11 0-112,-11-4-96,0 5-176,5-2-288,-5 1-376,0-4-553,0 3-927,-5-2-92,5-2-1069,0 3 201</inkml:trace>
  <inkml:trace contextRef="#ctx0" brushRef="#br1">3554 12707 4272,'0'0'5961,"0"0"-4249,0 0-944,15-30-320,-6 21-28,-7-2 76,-2 2 124,0 0 60,7-1-88,-7 2-175,0-2-141,0 1-40,0 4-24,-7-3-40,7 2 28,-2-2 12,-7 1-28,5 0 52,-3 1-64,-3 5-172,0-1 0,-9 0-112,3 2 112,-4 2-4,-6 6-44,4 1 44,-7 5-8,5 0 12,-5 0 76,-1 10 124,8-4 72,2 5 72,0 0 132,7-4 124,1 1-184,4-1-260,8 0-156,0-8-100,8 3 96,1-1 4,4-1-12,1-4-168,12 1-52,-8-6-64,6-1 100,-6-4 132,6-2 64,0-1 8,-9-4 76,-4-1-84,-2 3 0,-2-1-144,-7-1 132,0 3-136,0-2 84,0 3 64,-7-2 64,-2 2-4,-2 3 76,-4 3 48,4 2 108,-5 5 28,-5 2-28,6 5 24,-5 3-12,8 0 12,-1 6 132,2-4 232,5 3-184,-3 2-276,9-2-168,0-3-52,9-1-112,0-4-32,2-2 24,8-2 12,1-5 64,-2-7 40,6-1 8,0-7 0,2-2-4,-10-5-4,10 1-44,-14-1-124,5 0-336,-11 2-160,4 0-48,-2 0 92,-6 6 136,-2-3 96,0 5 192,-10 2 4,7 2-504,-7 0-108,0 2-337,-3 4-343,4 1-636,-8-1-1148,8 4-1961</inkml:trace>
  <inkml:trace contextRef="#ctx0" brushRef="#br1">3776 12911 3724,'0'0'4029,"0"0"-1117,0 0-1124,0 0-576,0 0-148,0 0-4,0 0-219,0 0-29,0 0-84,0 0-24,-42 5-164,33 6-88,-5 2-36,2 0-12,-5 3 60,4 0 68,-3-1-44,12 1-124,-3-1-148,5 2-120,2-7-52,0 7-44,2-5-88,-2-4-8,11 1-132,-1-6-4,6-3-48,-3-1-48,6-7 88,-5-5 56,4-5 76,2-1 108,-7 2 104,4-3-92,-7 0 36,-1 7-48,1-3-36,-6 2 36,-4 1 0,0 4 72,0 5-24,0-2 172,0 6-100,0 0-68,-4 7-52,-2 2 216,2 2 88,-3 6-12,5 2-100,-5 2-132,7-1-60,-3 2 0,-3-6-156,6 3-112,0-5-372,6-3-236,-3-2-360,-3-7-932,7-2-797,-5 0-4499,9-9 427</inkml:trace>
  <inkml:trace contextRef="#ctx0" brushRef="#br1">4001 13048 14853,'0'0'2545,"0"0"-1801,0 0-596,0 0 296,7 29 488,-3-27 524,2 1-328,-6-3-436,7 0-464,-7 0 256,6-5-256,-3 2-92,3-4-16,-2-2 60,3-1 12,-4 4-24,-3-3 28,0 1-40,0-2-24,0 1 36,0 3 0,0-3 0,0 4-12,0-2-20,0 2-28,0 0-48,0 0-20,0-1-36,0 0-8,0-1-40,0 3-4,0-2-12,-3 4 60,3-2 0,0 1-60,0-1 48,0 1-76,0 0 16,0 2-72,3 1 0,-3-3-24,0 3 12,6-1-12,-3 1-64,3 0 28,-2 0-12,7 0-24,-9 0 8,8 1 16,-1 2-88,1-2-20,1-1-112,-2 6-136,2-6-360,-9 1-448,7-1-640,-2 0-2237,-3 0-1731,-4-1-1461</inkml:trace>
  <inkml:trace contextRef="#ctx0" brushRef="#br1">4276 12926 14025,'0'0'4113,"0"0"-3249,0 0-460,0 0 36,0 0 124,0 0 180,0 0-76,15 27-112,-4-26-120,5 3-192,-3-4-136,7 0-108,-1-5-52,0-3-276,4 3-96,1-3-132,1-2-236,-3-4-220,2 3-264,2-3-944,-10-3-2505,1 6-2796</inkml:trace>
  <inkml:trace contextRef="#ctx0" brushRef="#br1">4383 12717 4408,'0'0'4357,"0"0"-1825,0 0-1096,0 0-812,0 0 116,0 0 384,0 0 297,10 42-65,-10-21-100,6 0-140,-6 8-68,0 1-224,0 3-256,0 0 12,0 1-12,0-4-168,-6-1-184,6-3-144,-4-4-72,4-4-60,0-3-48,0-3-12,0-4 12,0-4-72,0 0-208,0-4-156,0 0-72,0 0-100,0-7-208,-6-2-936,6-3-2377,0-1-2931,0-11 159</inkml:trace>
  <inkml:trace contextRef="#ctx0" brushRef="#br1">4641 12659 7201,'0'0'4080,"0"0"-2940,0 0-576,0 0 428,0 0 700,16 26-11,-16-9-173,4 2-284,-4 4-196,0 3-228,-4 5-228,-3 4-212,3-2-44,-1 1 84,1-2-112,-3-2-92,-3-1-184,10-4 36,0-5-12,-3-2-36,3-4-108,3-3 32,-3-6 64,10 2 0,-10-6-60,11-1 72,-6 0 8,6-1 4,-5-6-12,10-3-4,-1-2-104,-6-5 36,7 0 24,1-3-180,-8-1-16,1 0 160,6 4 84,-7 0 60,2 8 72,-9 2 28,2 4-100,3 2 24,-4 1 0,-3 1-72,0 9 60,6-1 220,-3 5 80,-3 1-72,8 0 28,-8 0 320,2 2-296,-2-1-352,0-4-84,0-3-40,7 1-8,-7-1-336,0-5-280,2-1-168,5-2-16,-3-1-256,3-6-816,-1 0-2349,1 0-3459,2-10 527</inkml:trace>
  <inkml:trace contextRef="#ctx0" brushRef="#br1">5135 12889 272,'0'0'17782,"0"0"-14038,0 0-3368,0 0-376,0 0 0,0 0 36,0 0 36,0 0 136,0 0-40,0 0-96,0 0-68,-21-11-4,11 11-120,-1 0-24,8 0 44,-6 3-20,1-1 108,-1 0 4,0 2-64,5-4 0,1 4-28,-5-2-8,6 0 36,2-1-12,-7 2-16,7 2-116,0-5 44,0 2 76,0 2-16,7-1 4,-7 1-4,2 0 28,-2-1-12,8 0-4,-8 1-44,7-2-4,-7 3 12,7-2-8,-5-1-28,5 5 24,-5-5 4,6 6 32,-5-5 36,3 4 4,-3 0 12,4 3-4,-3-3 64,1-1 88,3 3 144,-2 0 100,-3 2 36,-3-3-332,6 1-36,-3 0 0,-3-1 36,0-2 72,0 0 16,0 2-4,0-6 76,-3 5 48,-3-6 12,6 2 0,-9-1-48,9-2-52,-8 0-36,3 0-72,-6 0-48,8 0-72,-6-5-72,1 4-88,-1-6-168,7 5-308,-5-6-440,0 0-840,-1 1-2537,6 1-3052</inkml:trace>
  <inkml:trace contextRef="#ctx0" brushRef="#br1">5012 12564 432,'0'0'17090,"0"0"-14002,0 0-2832,0 0-256,26-9-536,-16 9 192,-3 0 148,-7 0 112,7 0-384,-7 3-1160,-7 0-2589,7 0-2423,-15 1-113</inkml:trace>
  <inkml:trace contextRef="#ctx0" brushRef="#br1">5632 12702 4592,'0'0'2005,"0"0"1927,0 0-2056,18 34-116,-11-11-248,3 6-55,0 5-341,-7 0-244,7 3-172,-6-1-76,5-1-196,-3-5-208,-2-4-160,6 2-60,-4-9-60,5-1 56,0-8 4,4-1 96,-6-2 36,0-7 28,2 0 56,5-9 4,-3-2-48,0-3-40,3-5 12,-3-2-48,0-5-92,4 1 88,-5-3-16,-6-3-76,-2 1-108,3-3 60,-3 1-16,-4 1-8,0-1-156,0 2-4,0 2 64,-4 1 68,-3 2 88,3 6 12,4 1 72,-6 7-8,6 1-4,-3 1-60,-3 2-4,6 5-192,0-1-48,0 3-120,0 0-172,0 0-184,0 3-116,0-2-264,0 7-549,0 1-811,0-1-1888,0 0-1221</inkml:trace>
  <inkml:trace contextRef="#ctx0" brushRef="#br1">6094 12795 1016,'0'0'1516,"0"0"1689,0 0-1669,0 0-576,-19 32-80,19-22 104,-4 0-16,1-1-16,3 1 44,0 0 176,0 3 92,0 1-119,0 2-49,0 5-148,0-1-136,0 2-176,0-2-220,0 5-72,3-4-116,1-2-20,2-1-136,-2-1-72,5-3-8,-2-3 4,-4-4 4,6-3 8,1-1-8,1-3-8,-2-7-88,2 0-76,-2-7-108,0-4-36,1 0-48,0-2-28,-6-6 48,2 1-88,-3-2 4,-1 1 32,-2 2 136,0 1 260,0 6 48,-5 4 116,-1 3 268,2 4-140,-6 2-80,0 3 8,3 1-12,-2 1-36,-4 3-84,4 5-52,-2 0-36,9 2-88,-6-2-96,5 4-172,-3-2-124,6-1-692,0-2-769,0-3-1031,0-1-2836,6-1-925</inkml:trace>
  <inkml:trace contextRef="#ctx0" brushRef="#br1">6370 13045 8353,'0'0'4184,"0"0"-3212,0 0-668,0 0 304,0 0 780,11 26 201,-11-22-229,0-2-180,6 3-328,-6-5-204,0 0-128,0 0-36,0 0-8,0 0-32,0-5 28,0-1-228,4-2-136,-1-5-96,-3 0-12,9-4 60,-9-1-60,11-2 0,-11 0 4,6-1 56,-3-1-56,4 1 80,-4 6 72,-3 1 24,7 3-20,-3 2-112,-4 4-48,5 1-8,-5 1-52,0 2-52,0 1-44,4 0-24,-4 0-72,0 4-76,9 0 16,-6 0-16,-3 3-144,11-2-244,-11 4-364,6-2-572,-6 0-1144,4-1-1973,-4-2-2764</inkml:trace>
  <inkml:trace contextRef="#ctx0" brushRef="#br1">6616 12816 17774,'0'0'3804,"0"0"-2688,0 0-1116,0 0-460,0 0 12,0 0 448,0 0 228,22 8 248,-11-8-4,-2 0-184,2 0-152,-2-2-136,0 2-120,2 0-24,2 0 12,-1 0 24,5 5 32,-4-5 28,4 3-60,-5-1-72,2 2-52,2 0-180,-7-3-292,4 5-348,-4-5-752,2 0-1321,0-1-3455,-2 0-1897</inkml:trace>
  <inkml:trace contextRef="#ctx0" brushRef="#br1">6749 12606 10857,'0'0'3908,"0"0"-2688,0 0-763,0 0-133,0 0 72,0 0 200,14 29 404,-7-16 56,-4 7-104,3 0-196,-3 6-112,1 3-112,-4 1-192,0 0-148,-4 3 28,1 0-124,-3-5 60,3 2 84,-4-4-32,-3-1-28,6-3-72,-1-3-96,5-3-12,-4-3 0,-3-3-60,7-3-24,0-1-12,0-3-160,0-3-188,0 0-100,0 0-232,0-9-172,0 0-944,7-8-2761,-3 5-3931</inkml:trace>
  <inkml:trace contextRef="#ctx0" brushRef="#br1">6980 12915 15573,'0'0'1817,"0"0"-1,0 28-1816,0-18-248,0 6 28,0-3 132,0-1 88,0 0 72,0-3-12,7-4 112,-7 2 28,4-3-200,-4 2-40,0-4-304,0-2-444,0 0-304,0-2-429,0-4-1247,0-5-1748,0 6 115</inkml:trace>
  <inkml:trace contextRef="#ctx0" brushRef="#br1">7030 12740 12057,'0'0'5977,"0"0"-3569,0 0-1288,0 0-660,0 0-156,0-33-144,0 31-160,0-1-96,0-2-96,0 4-88,0 1-84,0-2-208,0 2-624,0 0-996,0 0-3577,0 2-4076</inkml:trace>
  <inkml:trace contextRef="#ctx0" brushRef="#br1">7202 12874 16173,'0'0'3773,"0"0"-3773,0 0-600,0 0-892,0 0 472,0 0 1020,0 0 400,0 0 800,0 0-300,0 0-644,0 0-256,4-8-148,-14 8 12,-2 3 124,-5 4 0,1 2 12,-1 1 52,-3 1 328,11 2 156,-4 1-12,2 2-84,2 4-148,7-4-124,-5 1-80,7 1-16,0-1-68,7 2-4,-5-6-148,5 3-56,3-6-52,-1 1-24,5-4-12,-1-4 0,2 1 48,-1-4 72,5-4 108,1 1-340,-7-4-504,10 1-304,-8 0 11,0-1-703,1-1-2312,-6 3-985,6-4 441</inkml:trace>
  <inkml:trace contextRef="#ctx0" brushRef="#br1">7451 12972 15617,'0'0'4185,"0"0"-3077,0 0-1108,0 0-184,0 30 184,0-13 84,0-1 296,-7 2 8,7-2-60,0 0-36,-4 1-268,-2-3-24,6-2-120,0 1-52,-3-4-252,3-2-172,0-1-148,0-6-40,0 0 84,3 0 132,-3-2-252,6-5-593,-2-3-571,-4-2-868,7-4-2260,-5 4-49</inkml:trace>
  <inkml:trace contextRef="#ctx0" brushRef="#br1">7512 12618 15725,'0'0'3753,"0"0"-3701,0 0-52,0 0-284,4-26 168,-4 23 116,6-1 200,-6 3-28,0 1-172,0 0-76,0 0-256,0 0-420,0 0-932,0 6-977,0-2-2515,-6 4-685</inkml:trace>
  <inkml:trace contextRef="#ctx0" brushRef="#br1">7548 12945 11985,'0'0'4761,"0"0"-2433,0 0-1372,0 0-492,0 0 0,0 0-88,0 0 4,0 0 56,30 15 48,-21-11-24,0 1-108,9 0-200,-12 3-152,14-1-156,-11-5-88,11 7-108,-7-3-264,7-4-172,-11 1-248,11-3-472,-7 0-720,2 0-193,-4-3-2339,-2-3-2665</inkml:trace>
  <inkml:trace contextRef="#ctx0" brushRef="#br1">7702 12717 12537,'0'0'3804,"0"0"-2871,0 0-733,6 27 332,-3-8 272,-3 2 152,0 6-28,0 2-196,-3 7-28,-3-1-136,-5 3-216,8 2-136,-6-4-96,-1-3-56,-1-1-64,9-6-56,-5-1-28,7-5 24,0-6 12,7 1 44,-7-6-4,2-1-124,5-4-232,-3-2-132,2-2-100,1-2-144,-1-5-276,-3-6-816,8 0-945,-11-2-2619,6-10-2345</inkml:trace>
  <inkml:trace contextRef="#ctx0" brushRef="#br1">7836 12962 52,'0'0'16209,"0"0"-13076,0 0-3033,0 0-100,9 28-492,-3-18 172,4 1 116,-6 3 204,0-2 200,5-1-200,-3-1-100,-3-1-208,7 1 232,-3 0 76,-4-2 0,6-1-136,-3-5 0,5 0 124,-5-2-260,4-4-400,-1-3 23,-9-1 5,8-2 16,-6-2 112,-2 0 96,7-2 256,-7 0 164,0 0 88,4-1 140,1 1-64,-5 1 28,4-2-28,-4 6-12,7 1 124,-7 3 128,0 2 224,0 0 97,4 3-1,-4 0-108,0 0-148,2 0-112,-2 0 136,0 0-148,0 3-236,7 1-96,-5 3 124,-2 1 84,7 4-12,-3 0 0,-4 5-40,0 0 28,7 2-100,-7 4-56,3-2-40,-3 4-72,6 0-48,-2-2-40,2 4-120,-6-5-36,3 3-28,3-4 28,-6 0 32,0 1-48,0-2-24,-6-3 48,3-1 236,-3 2 72,-4-1 124,0-3 48,-1 0-76,2-2 116,-8 1 80,1-4 4,6-1-28,-9 1 4,6-4-40,3 1-112,1-2-60,-1-3-48,0-1 52,1-1-64,9-6-48,-9-1-28,9-2 16,0-5-12,0-1-76,0-5-96,5-1-136,-1-2-36,5-1-40,1 2 72,6 2 40,-7 5 220,8 2 124,-7 3 556,7 6 268,-8-2-112,0 1-212,6 0-96,-6 0 20,0 2 4,2 0-28,-8-3-60,7 3-232,-4-1-108,3-1-244,-5 0-144,-1 1-84,-3 1-40,11 0-208,-11-2-184,0 4-452,0 1-869,0-2-1899,0 3-1572</inkml:trace>
  <inkml:trace contextRef="#ctx0" brushRef="#br1">8360 12855 1564,'0'0'6765,"0"0"-2493,0 0-2528,0 0-644,0 0-168,0 0 29,0 0-9,0 0-76,0 0-168,0 0-216,7-8-128,-5 8-108,-2 0-96,7-3-16,-5 3-20,4 0-16,-1 0-36,-1 0-60,5 0 84,0 0-32,-1 0-16,4 0 36,1 3 88,4-2-28,-5-1 84,5 1 124,-4-1-144,7 4-136,-7-2-72,-2-2-4,-2 0-116,-3 1-40,4-1-80,-4 0-4,-6 0-84,7 0-60,-3 0-48,-4 0-16,0 0-36,0 0-100,0 0-356,0 0-640,0 0-641,0 0-191,-4 0-2012,-3 2-281</inkml:trace>
  <inkml:trace contextRef="#ctx0" brushRef="#br1">8367 13048 4804,'0'0'4625,"0"0"-2253,0 0-748,0 0-668,0 0-160,0 0 120,0 0 189,0 0 59,0 0-268,0 0-296,0 0-268,0 8-160,2-8-52,7 0-48,2 0 112,2 0 36,-4-3 36,11 3 72,-7 0 120,7-3 0,-3 3-144,-4 0-108,3 0-76,-3 0-48,-4 0-72,0 3-12,-3 0-60,3-3 0,-3 0-12,-3 1-64,4-1-80,-3 0-220,-2 0-148,-2 1 0,0-1-40,0 0-184,0 0-448,0 0-765,0 0-1015,0 0-2052,-6 0-965</inkml:trace>
  <inkml:trace contextRef="#ctx0" brushRef="#br1">9423 12635 2904,'0'0'8993,"0"0"-6685,0 0-1220,0 0-612,0 0 8,0 0 113,0 0 51,0 0-92,25-29-244,-21 24-252,3-4-60,-7 2-8,2 2 8,-2 0 4,0-5 180,-2 5-48,2-3-136,-11-1 0,5 1-8,-4 0-4,1-2 12,-5 2 4,2 0-4,-8 3 0,0-2-60,-2 3-4,1 2 16,3 2 40,-6 0 8,4 4 112,5 2 144,3 2-48,-9 0 16,11 5 80,-3 0 332,4 4 172,-8 3-216,11 2-236,-1 5-68,4 3 112,-3 4 0,6-1-48,0 4-112,6-2-36,-3-3-204,10 1-84,-2-7-48,-2-1-60,8-5-64,-5-5 28,1-3-4,-3 0 40,9-3 48,-9-5-16,1 0-56,1-4 44,5-3 40,-4-2 32,-4 0 4,2-4 0,4 1-52,-8-3 16,-1 3-28,-2 1-44,6-3-52,-10 6-40,6 0-80,-6 2-152,0 2-248,0 0-412,0 0-361,0 0-547,-6 0-968,6 0-1624,-10 2-1049</inkml:trace>
  <inkml:trace contextRef="#ctx0" brushRef="#br1">9586 12858 5224,'0'0'5589,"0"0"-3793,0 0-928,0 0-344,0 0 144,0 0 268,0 0 121,0 0-189,0 0-160,0 0-228,0 0-220,-10-5-164,20 1-40,-3 4-52,5 0 8,2-1 120,2 0 40,3-5-12,-3 2 36,4-1-24,-4 0-52,-3-3-120,0 0-88,-3 4-36,0-2-96,-10 0-36,6 1-52,-6-1 160,0 2 4,-6-3 20,6-2-60,-10 6-16,-3-5 40,0 2 120,-4 2 40,-1-3 60,3 5 52,-3 2 24,-2 0 0,11 2-12,-12 5 96,16 1 88,-6 2 84,5 2 120,6 5-8,0-1-4,0 0-52,6 2-96,-2 2-156,8-4-64,-2 1-72,6-4-52,-3-3-4,4 0-4,-1-1-12,-5-3-36,7-2-36,-1-1-268,-8-2-280,5-1-100,-4 0-88,-1 0-272,-6-1-508,3-4-1057,-2 3-2403,-4-6-1953</inkml:trace>
  <inkml:trace contextRef="#ctx0" brushRef="#br1">9151 13179 4304,'0'0'6393,"0"0"-3789,0 0-1576,0 0-712,0 0-88,0 0 388,0 0 405,0 0-61,0 0-392,0 0-308,41 4 148,-23-4 120,9 0 220,3 0 96,8 0-164,1 0 60,5-3 24,0 2-172,-2 0-244,4-4-284,0 5-64,-4-4-136,-2 4 52,2-2 12,-7-2-12,-8 4-84,3-2-100,-9 2-252,-4-3-108,-4 3-56,-6-1 52,3-2 60,-10 3 132,3 0 168,0 0 88,-3 0-136,0 0-380,0 0-292,-3 0-297,3 0-567,-3 0-660,3 0-1908,-6 0-289</inkml:trace>
  <inkml:trace contextRef="#ctx0" brushRef="#br1">10514 13045 3148,'0'0'4165,"0"0"-1225,0 0-1268,0 0-632,0 0 28,0 0 196,0 0 81,0 0-101,0 0-220,0 0-236,0 0-204,0 0-96,0 0-96,8 0-200,-6 0-32,5 3 8,2-3 28,2 0 0,4 0-28,-5 0-36,11 2 28,-2 1-4,-7-3 40,9 0-52,-5 0-60,-4 0-84,2 0-8,-4 0-112,-1 0-4,-9 0-32,8 0-124,-6 0-44,-2 0-92,0 3-92,0-3-236,0 0-124,0 0-140,-10 0-292,10 0-457,-9 0-763,9 0-2796,-10 0-1129</inkml:trace>
  <inkml:trace contextRef="#ctx0" brushRef="#br1">10498 12927 3004,'0'0'560,"0"0"2569,0 0-845,0 0-592,0 0-392,0 0-172,0 0-48,0 0-56,0 0-156,0 0-115,0 0-105,-9-11-68,1 11-36,8-1 24,0 1-16,0 0-76,0 0-60,0 0-40,0 0-12,0 0-12,0 0-72,8 0-48,-5 0-100,3 0-8,1 0-120,2 1-4,8-1 96,3 0 0,-5 0-24,12 0-60,-4 0-12,-4 0-48,1-1-60,-7-2-12,4 2-52,-5-2-8,1 1-100,-5 2-168,-6 0-40,7 0-60,-9 0-4,7-3-12,-7 3-64,0 0-100,0 0-276,0 0-417,0 0-503,0 0-728,-7 3-1732,7-3-105</inkml:trace>
  <inkml:trace contextRef="#ctx0" brushRef="#br1">11101 12761 260,'0'0'6085,"0"0"-901,0 0-2972,0 0-808,0 0-384,0 0-103,0 0-25,0 0-92,0 0-100,0 0-136,7-6 72,-3 4-492,5-3-144,0 1 0,4 0 12,3-2 60,5-2-60,2 4 60,-1 0 52,-5 3-100,1 1-24,-3 0-220,-6 5-24,0-1-12,-5 2 36,3 2 220,-5 3 48,-2 1 196,0 2 124,0 2-52,-2 2 0,-5 1-84,-3 0-40,-2 1-108,-3 0 52,6-1-64,-7 0 12,6-1-12,1-1 28,-1-2-16,7-2-76,-8-3 52,8 1-56,-3-2 0,6-2 0,0-1 8,0 0 168,0-3-80,0 0-40,6 0 36,-3 2-24,11-1 0,-4-3 12,-1 4 28,8-3-28,-5-2-76,9 0 40,-9 0-40,7-2 4,-3-3-12,-1 4-44,-4 0-52,-4-2-28,3-2 16,-6 5 36,2 0 60,-2-3-60,2 0 12,-6 3 0,3-1-40,-3 1-32,0 0-60,0 0-148,0 0-124,0 0-104,0 0-104,0 0-172,-3 0-408,3 0-712,-6 1-2345,6-1-879</inkml:trace>
  <inkml:trace contextRef="#ctx0" brushRef="#br1">13327 12878 3760,'0'0'196,"0"0"2801,0 0-713,0 0-440,0 0-264,0 0-40,0 0-164,0 0-191,0 0-105,0 0-104,0 0-144,0 0-156,0 0-140,7 3-124,-3-1-204,5-2-88,7 2 4,4-1-4,-3 2 24,2-3-20,8 0-76,-11 0-48,3 0-140,1 0-28,-7 0-40,3 0-56,-6 1-444,-7 2-344,4-3-188,-7 2-236,0-2-561,0 2-651,0-2-1588,-7 1-585,-2 2 1817</inkml:trace>
  <inkml:trace contextRef="#ctx0" brushRef="#br1">13347 13020 3160,'0'0'10301,"0"0"-6508,0 0-3073,0 0-584,0 0 24,0 0 248,0 0 156,42 22 124,-25-19 44,-4 0-64,14-1-376,-11 1-192,3 0-100,1-2-184,-7-1-72,-4 0-632,2 1-448,-2-1-392,-2 0-1013,-7-1-2463,0 0-1309</inkml:trace>
  <inkml:trace contextRef="#ctx0" brushRef="#br1">13745 12873 5533,'0'0'4092,"0"0"-2288,0 0-596,0 0-48,0 0-8,0 0 4,0 0 9,0 0-185,0 0-280,0 0-184,-10-4-124,14 4-36,2 0-40,-3 0-96,8 0 12,2 4 12,-4-3 60,11 1 36,-2 0 48,6-2 0,-5 5-24,1-5-64,2 2-44,5-2-76,-8 0-108,-3 0-72,5 0 0,-12 0-132,1-2-48,-4 2-184,-6 0-180,4 0-64,-4-2-12,0 2 88,-4-3-56,-2 3-84,3 0-100,-8 0-464,2 0-881,-8 0-1111,12 0-2584,-21 0-601</inkml:trace>
  <inkml:trace contextRef="#ctx0" brushRef="#br1">14038 12572 4028,'0'0'6657,"0"0"-4465,0 0-980,0 0-528,0 0-80,0 0-64,0 0 5,-15-30-173,8 26-148,-3-1-224,7-1-12,-13 2-88,6-1-24,-1 4 48,-1-1 76,-2 2 16,-2 0 168,6 2 28,-2 3 12,3 0 12,-2 1 60,1 3 28,0 1-52,1-1 72,5 5-36,-2 3 36,-4 2 72,10 1-40,-6 2-8,-2 2-76,8 1-60,-3-1-12,3 5-28,0-4-20,-6 1-52,6 0-108,0-2-12,0-2-8,6 6 0,-6-5 4,0 0-44,0-1-48,0 2-16,0-2 28,-6-1-12,6 0 8,0-4-8,0-1-124,0 2-144,0-4-52,-3-3-256,3-1 120,0-1-224,-6-3-304,6-2-689,0-1-1147,0-3-2592,-3 0-877</inkml:trace>
  <inkml:trace contextRef="#ctx0" brushRef="#br1">11526 12964 3484,'0'0'4765,"0"0"-2821,0 0-912,0 0-428,0 0 204,0 0 364,0 0 220,0 0-183,0 0-237,0 0-192,0 0-112,29 18-92,-23-15-60,-3-2-100,7 2-76,-4-2-48,2 0-36,1-1-36,7 0-16,-6 0-56,-1 0-28,4-2-108,1-1-12,-4-1-56,-5 0-4,-1 0 48,7-1 0,-5 0 0,-3 1 8,-3-3-4,7 6-4,-5-6-52,-2 3 56,7 0 8,-7 2 64,0 0-56,0 1 4,0 1-12,0-3-48,0 3-28,0 0 4,-7-3 12,7 3-12,-2-3-4,2-1 16,-7 0 12,4 0 36,-3-1 12,-5 0 0,7-1 12,-1 0-8,-5-5 4,4 2 4,-2-2 84,-1 0-36,5-4-60,-5 2-112,2-3 28,4 3-36,-4-3 120,7 6 0,-3 1 72,3-2 0,0 3 52,0 3-28,0 0-36,0 1 48,3-1 4,-3 2-16,7 0-96,-4-2-4,4 1-92,-3-1 48,5 2 36,8-3 12,-11 2 0,9 0-12,0 1-48,1 1 48,-3-2 8,0 2 4,3 2-4,-3-1-4,2 1-76,-7 0-24,8 0-52,-4 1-60,-4 5-12,1-4 40,-5 3 20,1-2 164,-1 4 8,-1-2 48,-3 3-36,0-2 60,0 0-60,0 3 120,0 1 28,0 1-16,0-2-96,-3 4-40,-1-2 68,4 2 24,-5-3-100,1 5-4,4-1-8,-7-2 12,7 0 92,-2 1 32,2-4 68,0 2-8,-8 1 8,8-2-20,0-2-4,0 0-32,0 0 8,-3 0-48,3-2-24,0-2-12,0 3-8,0-3-4,3 1 144,-3-5-60,8 5-24,-6-2 16,9-2-28,-2 0-24,2-1-12,-2 0-12,4 0-36,-6 0 60,6 0 24,-1 0-20,-2 0-28,6-1-40,-6 1-8,1-1-12,-2-2-88,0 3-32,-1 0-24,-8 0-256,5 0-108,-5 0-168,0 0-312,0 0-232,-5 0-404,5 0-369,-4 4-747,0-4-3024,-2 0-1761</inkml:trace>
  <inkml:trace contextRef="#ctx0" brushRef="#br1">12246 12832 4668,'0'0'4749,"0"0"-2261,0 0-748,0 0-512,0 0-160,0 0 49,0 0 63,0 0-112,0 0-220,-26-26-288,19 23-220,-2 3-168,-2-2-112,2 2-56,-1 0-4,-1 2-48,-1 1 0,3 1 36,5-3-100,-2 4-32,-5-2-28,11 0 28,-3 2-4,-3 0 52,6-1-4,0 0 16,0 3 12,6-5 56,-3 7-56,4-5 64,-3 3 0,6-2-4,-1-1 0,-2 3-48,-2-3 48,12 2-52,-8-3 4,2 5-64,-1-3-44,0 3-44,-1-1 28,-9 2 12,8-1 76,-8 1 96,0 1 72,0-3 76,0 2 0,-6-1 72,4-3-48,2 4 48,-9-3 0,2-1 24,4 3 36,-3-6-24,-5 4-36,7-2-24,-1-2 0,-5 2-16,-1-2-20,6-2-52,-6 2-48,2-2-12,3 1-40,-5-1-8,2 0 0,-2 0-60,11 0-96,-6-1-160,6-1-136,0 2-120,0-2-124,0-2-252,0-1-684,6-2-1185,2 5-2935,4-6-1177</inkml:trace>
  <inkml:trace contextRef="#ctx0" brushRef="#br1">12409 12960 13685,'0'0'3205,"0"0"-2301,0 0-804,0 0 12,-4 36 504,-1-26 344,5-1-80,0-4-488,0 3-392,0-1-76,0-1-276,0-2-308,0-1-124,0-3-168,0 0-288,0 0-457,0-3-1023,5-3-4064</inkml:trace>
  <inkml:trace contextRef="#ctx0" brushRef="#br1">12418 12736 12225,'0'0'4132,"0"0"-3011,0 0-625,0 0-100,0 0-28,0 0-84,0 0-284,0 0-308,0 0-360,0 0-360,20 12-353,-16-5-731,-4-1-2784,0 2-2077</inkml:trace>
  <inkml:trace contextRef="#ctx0" brushRef="#br1">12532 13015 5124,'0'0'4413,"0"0"-2669,0 0-1140,0 0-284,0 0 448,0 0 616,0 0 132,0 0-327,0 0-357,0 0-188,10 5-92,-4-6-72,-6-2 32,0-1 16,4 0 8,-1-2-40,-3 2-56,8-4-128,-6 0-8,5 0-60,-5-2-76,5-2 0,4 0-84,-9-1 16,9 1-76,-6 3-24,2-4-100,3 5 88,-1 1 12,-9 5-4,7 0-4,-3 1 4,1 1-4,0 1-64,1 3 72,-6 4 4,10 1 144,-7 2 32,-1-1-24,5 3-60,-3 1-36,2-3-60,-2 4-60,2-2 0,-2-4-12,2 2-36,-3-2-36,5-4-196,-6-1-48,5 1 36,-5-2-24,2-3 0,2 3-36,-2-3-76,-4 0-108,0-3-152,6 0-236,-2-3-864,-4-2-1285,0 3-2975,0-5-1037</inkml:trace>
  <inkml:trace contextRef="#ctx0" brushRef="#br1">13004 12611 3340,'0'0'444,"0"0"1445,0 0 215,0 0-276,0 0-432,0 0-228,0 35-16,-5-24-96,5 7-172,0-1 84,-4 5-3,1 4-49,-6 3-92,1 1-60,-1 3-92,0 1-224,-2-3-116,1 1 8,5 1-60,-6-4 12,-5-1-4,6-2-20,1-4-148,-2 2-60,8-4-60,0-4-44,-7-1-4,4-3 0,2 1-72,-3-5-172,5 0-180,2-1-184,-7-5-164,7 1-96,0 0-252,0-3-648,0 0-989,7 0-2407,-7 0-897</inkml:trace>
  <inkml:trace contextRef="#ctx0" brushRef="#br1">12915 12897 6461,'0'0'5344,"0"0"-2752,0 0-1520,0 0-584,0 0 57,0 0 179,0 0 168,0 0-104,-24-2-224,18 2-196,3 2-160,-5 4-48,2-3 0,0 6 60,2 2 36,-6-2-12,3 4-100,7 1-48,-2-2-48,2 0-48,0 2-84,2-3 36,5-1-12,3 2-12,0-4-40,-4-1 16,5-2 24,4-2 68,0-3-60,1 0-20,-1-8-24,-4 1 20,5-3-32,-3-1-16,-4 2-48,-5-4-144,5 1 8,-2 0 184,-3 0 136,-4-2 40,0 1 84,0 1-12,0 1-28,0 2-8,-4 1 44,-3-1 16,7 6-40,-9-4-8,9 5-40,-4-3-40,1 5-8,-6 0-40,1-3-96,6 3 12,-5 0-44,-2 0 8,5 0-72,-3 0-284,3 0-240,-2 0-296,6 0-505,0 0-711,0 0-1908,0-2-1957</inkml:trace>
  <inkml:trace contextRef="#ctx0" brushRef="#br1">14322 12849 6065,'0'0'7104,"0"0"-3944,0 0-1579,0 0-825,27 0-192,-18 0 84,0 0 148,8 0-88,-8 0-164,8 0-180,-7 0-220,9 0-144,-8 0-120,5 0-36,-10 0-16,3 0-92,2 0-272,-1 0-172,-4 0-184,-2 0-116,-4 0-392,0 0-481,0 4-543,0-2-676,-4-2-1217,4 1 41</inkml:trace>
  <inkml:trace contextRef="#ctx0" brushRef="#br1">14358 12985 10617,'0'0'4440,"0"0"-2939,0 0-793,0 0-64,0 0 308,0 0 92,0 0-348,0 0-332,0 0-120,35 11-60,-18-7-28,-7-2-36,9 2 16,-8-2-76,5 1-60,-1 1-44,-4 0-64,-1-3-476,6 4-296,-13-3-368,6-1-596,-1 2-973,-8 1-2391,0-2-1581</inkml:trace>
  <inkml:trace contextRef="#ctx0" brushRef="#br1">15095 12688 6109,'0'0'6816,"0"0"-4356,0 0-991,0 0-561,0 0-140,0 0 68,0 0 68,26-19-60,-16 15-212,-10-2-172,6 0-156,-3 0-160,-3-1-140,0-1-4,0-2-232,0-1-44,0 2-52,-3-1-12,-3-2-24,-4-3-16,6 5 64,-9-2 24,4 2 132,-8 0 36,8 2 124,-11 2 4,7 2 8,0 3 100,-3 1 144,5 2 36,-2 5-24,0 3 0,-3 5-48,6 2 84,-2 8 108,-2 4 64,-2 2 44,7 6 108,-2 3 72,8 2-96,-3 0-316,6-3-96,0-1-48,0-4-144,9-1-48,-1-4-72,1-5-36,0-2-36,6-3 48,-3-5-16,-3-2 40,8-2-36,-4-3-60,0-4-40,3-3 16,-3 0 12,4-8 32,-1-2 64,-5 1 24,7 1 60,-1 0 40,-8 3-88,4-4-52,1 6-44,-8-2-40,-3 4-32,3-2-112,-2 3-136,-4 0-208,0 0-268,0 0-444,-4 3-281,-2-2-255,3 4-200,-3-3-1900,-4-1-1065,2 2 2125</inkml:trace>
  <inkml:trace contextRef="#ctx0" brushRef="#br1">15326 12958 9441,'0'0'5280,"0"0"-3115,0 0-1049,0 0-524,0 0-24,0 0 252,0 0 120,0 0-164,-33 14-180,33-8-184,-2 5-132,-5-2-88,7 1-84,0 2-60,0-1-48,0 0-72,7 0-48,2-2-48,-2-4-100,3 3-12,-1-6 40,1-2-4,0 0 40,-1 0 32,4-6 76,-2-2-52,-11 1-96,9-4 16,-9 1 140,0-5-32,0 3 60,0-5 56,0 4-8,0-3-64,-9-1 72,5 5-44,-3 1 0,1-3-24,-3 7 72,2 3 48,-3 0-48,7 1-12,-4 3-52,3 0-32,-1 0-52,1 5-108,-2-3-516,6 2-748,-7 1-937,7 1-2363,0-2-1637</inkml:trace>
  <inkml:trace contextRef="#ctx0" brushRef="#br1">15548 13037 9501,'0'0'4700,"0"0"-3576,0 0-920,0 0-140,0 0 548,0 0 713,0 0 71,27 21-280,-22-17-372,-5-3-316,4-1-112,-4 0-48,0 0 12,0 0 20,0 0 64,0 0 96,0-1-24,0-4-196,0-2-68,-4 2 20,-1-5 0,5 0-12,0 0 16,-4-3 44,-3 1 0,7 0-24,0 3 12,-4-7-44,2 6-76,2 0-24,0 3-72,-7-3-8,7 5-4,0 0-48,0 2-24,0 1 12,0-2-52,0 4-8,0 0-12,0 0 24,7 0-24,-7 0-84,0 0-48,6-2-52,-6 2-68,11 0-16,-6-2 52,-1 2 20,5 0-36,2-3-48,-2 3-120,-3 0-200,1 0-244,-7 3-200,7 1-468,-7 0-717,0 1-683,0 0-1652,-7 0-549</inkml:trace>
  <inkml:trace contextRef="#ctx0" brushRef="#br1">15769 12954 8309,'0'0'8048,"0"0"-5975,0 0-1765,0 0-308,0 0 0,11 36 368,-6-26 160,-5 1 72,0-2-184,0-1-380,0 1-36,0-4-232,0 1-232,0-1-432,0-5-372,0 0-533,0-3-803,0-2-2168,-5-1-1577</inkml:trace>
  <inkml:trace contextRef="#ctx0" brushRef="#br1">15815 12684 13357,'0'0'4133,"0"0"-2625,0 0-908,0 0-576,0 0-16,0 0-8,0 0 0,0 0-68,0 0-324,0 0-348,-6 27-460,3-21-809,3-2-3407,0 1-2809</inkml:trace>
  <inkml:trace contextRef="#ctx0" brushRef="#br1">15981 12911 7901,'0'0'7188,"0"0"-4871,0 0-1461,0 0-660,-7 34-188,5-19 4,-5-6 148,7 4 136,0-4-84,0 2-144,0 2-68,7-8-124,-5 6-368,5-5-284,3-2 92,-6-3 236,12-1 111,-11 0 57,6-3-36,-1-1 52,-1-3 264,2-1 32,-2-1-32,-2-2-388,-1 2 384,-6 0-180,0-1-20,0 2 68,-6-3 136,6 7 440,-9-2 176,-2 3 80,1-2-99,4 5-49,-4 0-4,-1 0 0,11 0-64,-5 0-232,-2 2-248,3 1-64,-1-3-428,1 1-508,4-1-649,0 0-1499,0 0-3972</inkml:trace>
  <inkml:trace contextRef="#ctx0" brushRef="#br1">16190 12592 6553,'0'0'10501,"0"0"-7833,0 0-2084,0 0-584,0 0-280,0 0 280,13 30 464,-13-13 268,6 3 108,-6 6 32,0 6-304,0 2-256,-6 5-80,3-2-184,-7 0-48,7-3-48,-7-3 0,3-2 40,-2-5-44,9-4 40,-11-3-48,11-3-96,-2-2-172,-5-4-216,7-3-180,0 0-140,0-5-332,0-1-844,7-3-3009,-5-6-4428</inkml:trace>
  <inkml:trace contextRef="#ctx0" brushRef="#br1">16375 12933 17242,'0'0'4568,"0"0"-3380,0 0-1008,-3 39-180,3-29-108,0 2-12,0-4-76,0 1-20,0-5-160,0 0-256,0-4-232,0 0-568,-6-3-1597,6-1-3567,-3-6-2633</inkml:trace>
  <inkml:trace contextRef="#ctx0" brushRef="#br1">16399 12611 15645,'0'0'4241,"0"0"-3225,0 0-784,0 0-28,0 0-204,0 0-72,-4 35-404,1-26-180,3 1-536,-6 0-564,3-5-1173,3 0-3179,-8 0-2037</inkml:trace>
  <inkml:trace contextRef="#ctx0" brushRef="#br1">16588 12788 1264,'0'0'17066,"0"0"-13270,0 0-3180,0 0-616,0 0-120,0 0 108,0 0-36,-30 24-12,24-14 52,-4-2 0,-3 2-44,0-1 44,2 4-40,2-1-12,2 3-36,5-3-72,-5-1-188,7 3-20,0-7 12,0 3 24,0-4 20,0-1 112,9 3 28,2-6-68,-1 3-92,0-2-92,1 2-48,0-3 256,5 1 224,-6 4 12,1-5 136,-2 5 360,-6 1 104,0-3 136,-3 4-52,-3-1-136,0 1-64,-6 2-48,-2-3-12,-5 1 0,6 0 0,-1-1-24,2 0-88,-3 0-108,2 0-204,6-3-12,-3 0-116,-2-2-316,9-2-368,0-1-204,0 0-380,-2-4-932,2-1-2477,0 0-3203</inkml:trace>
  <inkml:trace contextRef="#ctx0" brushRef="#br1">17094 12761 5521,'0'0'4228,"0"0"-2784,-8 32-648,5-14 52,-3 8 324,2 1 28,4-2-104,-5 2-59,5-3-173,-4-2-196,4-5-140,0 0-24,0-2-16,0-6-12,0-1-100,4-1-36,-4-3 84,0-4 76,5 0 56,-5 0-84,4 0-232,-4-8-108,6-2 16,-3 0-88,-3-5-48,0-2 32,0-2-40,0-6-4,0 2 0,-3-3 4,3-2 68,-6-3 24,6 3 0,-4-2 24,4-3-72,0 3-48,0-1-160,0-4-68,0 6-52,0 1 28,0-1 12,0 2-16,0-2 64,4 6-52,2 0 100,-3 1 24,5 2 108,-3 3 12,2 7 0,-3 1-44,1 2-88,-1 3-132,-4 1-128,6 2-20,-2 1-40,-4 0 52,10 4 56,-4 0 100,3 4 72,2 2 40,-9 2 44,9 3 16,-8 0-88,7 0 116,-3 3 44,-5 1 260,5 0 8,-5 0 16,-2-1-16,0 2-84,0 0-64,0 2-8,-2-1-64,2 0-44,-7-3 4,5 2-8,-5-3-96,4-4 84,-4 2 12,-3-3 56,10 1 52,-6-5 28,-5 0-28,2-2-48,0-2 16,2-3-64,-3 5 0,1-6-12,-2 0-64,6 0-84,-6-6-48,5 5-132,2-3-160,4-1-236,0 4-436,0-3-1173,0 0-2031,4 2-1749</inkml:trace>
  <inkml:trace contextRef="#ctx0" brushRef="#br1">17315 12860 3952,'0'0'11457,"0"0"-8524,0 0-2069,0 0-596,0 0-260,0 0 0,-27 35 64,21-24 172,2-2 332,-1 2 104,1 0-168,-3 0-196,7 1-232,0-3-84,0-1-60,0-3-208,7 3-48,-3-4-48,5 0 24,1-2 36,-7-2 44,13-2-20,-2-5-12,-5 2 56,1-4 28,3-4 24,-3 2 96,-1-1 80,2 0-112,-11-1 120,6 5 0,-6 3 12,0-1 0,0 6 108,0 0-20,-6 0 96,6 4 356,0 1 60,-11 5-88,11 3-132,-9-1-112,9 0-100,0 4-56,0-6-124,0 1-36,0-3-308,5 0-432,-1-2-376,7-2-500,-5-4-1317,-3 0-3799,13-5-1285</inkml:trace>
  <inkml:trace contextRef="#ctx0" brushRef="#br1">17550 13011 2856,'0'0'9789,"0"0"-7541,0 0-1580,0 0-556,-4 28 16,4-25 853,0 3 691,0-6-136,0 0-328,0 0-420,0 0-288,4 0-116,-2-3-104,-2-3-160,7-2-12,-4-3 124,3 2 32,-2-2 28,-4 1-52,7-2-120,-3 3-60,-4-2 12,0 1 12,0 2 28,0 0-40,5-1 36,-5 2-24,0-1-24,0 3-12,0-1-36,0 2 0,0-3 0,0 2-8,0-2-4,0 2-72,0 0-24,4 1-12,-4-1-48,0-1-52,6 4-104,-3-1-12,-3-1 44,7 1 88,-1 2-16,1-1-44,-3 2-52,5 0-36,1 0-48,-3 3-72,2 0-244,-6-2-360,3 5-584,2-4-1101,-8-2-2543,10 6-2229</inkml:trace>
  <inkml:trace contextRef="#ctx0" brushRef="#br1">17810 12915 13357,'0'0'4045,"0"0"-2561,0 0-956,0 0-344,0 0 0,0 0 232,-22 30 24,11-22 132,1 8 0,0-6-184,8 2-172,-7 5-140,5-5-76,-3 1-64,3-1-80,4-1-232,0-4-96,0-1-40,11-1 0,-11-2 20,6-3 64,3-2-60,1-2-68,0-4-64,1 1 52,4-4 108,-8-1 220,2-1 240,-2 4 28,-3-2 220,6 1 52,-4 2 84,-6 4 48,3 0 124,-3 2 112,0 2-156,0 0-132,0 2 72,0 2 0,0 0 108,0 4-88,0 2-144,0 1-108,0-2-136,-3 2-84,3-1 0,0-3-12,0 2-232,0-3-640,3-2-740,-3-2-988,7 0-2945,2-2-4004</inkml:trace>
  <inkml:trace contextRef="#ctx0" brushRef="#br1">18024 13048 1864,'0'0'13401,"0"0"-10504,0 0-1641,0 0-924,0 0-248,0 0 52,0 0 268,0 0 340,0 0 152,0 0-396,0 0-152,-12 17-176,12-19-160,0-3-8,3 0 4,-3 0 76,7-6 0,-5 1-24,6-1-12,-5 1-40,7-5-4,-4 3 0,4 2 60,-6 1 8,-1 2 84,6 2 12,-9 2 52,10 1 92,-10 2 84,0 0-164,6 0-148,-6 0-80,0 2-4,5 2-48,-5 0 36,0 3 0,0-2 0,0 4-36,0-4 44,0 5-8,0-5-60,0 1-136,0 0-68,-5-1-100,5-1-44,0-3-28,0 2-36,5-3 48,-5 0 96,5 0 84,-1 0 64,5-3 32,-2-1 16,-1 0-4,5-2 0,-2 2 100,2-3 48,-5 2 160,-3-2 72,6 2 60,-2 0-52,0 0-8,3 1 84,-4-2 96,-3 5-36,3 0-64,-3 1-140,-3 0-28,8 1-60,-5 4-24,3 1 12,-3 2 12,3-1 40,1 4 32,3-1-36,-3 1-120,2-3-144,-6 0 0,7-2-52,1 0-288,-6-3-288,6 0-128,-5-3 12,10-3-296,-7 0-416,2 1-129,-1-4-35,-1 0-968,-2 0-2628,-7-2-225</inkml:trace>
  <inkml:trace contextRef="#ctx0" brushRef="#br1">18397 12989 8221,'0'0'4768,"0"0"-3104,0 0-1324,0 0-340,0 0 0,29 0 28,-19-3 700,3-1 341,-3 1-25,-1-2-180,-2 3-260,4-5-264,-9 2-68,5-2 32,-5 2-72,5-3-48,-7 1-40,0 0-56,-7-3-4,5 5-24,-5 0-48,-3-3 40,0 5-52,8 3-64,-9 0 64,5 0 36,-1 6 296,-2 4-104,2 1-56,-3 0-88,7 4-80,-3-1 4,2 2 52,-2-4 0,6 4-60,0-6-8,0 2-184,0-3-52,10-1-84,-10-5-60,9 2-112,-1-5-188,1 0-256,0-5-428,4-1-1101,-2 3-2619,1-9-2253</inkml:trace>
  <inkml:trace contextRef="#ctx0" brushRef="#br1">18735 12631 8505,'0'0'4200,"0"0"-2156,0 0-1024,0 0-592,0 0-11,0 0 131,0 0 136,0 0-128,0 0-136,0 0 96,11 15 228,-11 3 88,-3 6-140,-5 2-180,6 4-172,-5-1-76,-2 1 16,-2-1-124,5 1-48,-3-3-108,2-1-4,-4-1-104,9-5-48,2-2-16,-7-2-8,7-2-28,0-2-56,0-1-100,0-3-172,7-5-232,-5 3-320,6-6-524,2 0-629,-1-6-1707,-9 3-3453</inkml:trace>
  <inkml:trace contextRef="#ctx0" brushRef="#br1">18546 12860 18322,'0'0'4688,"0"0"-3760,0 0-928,0 0-636,30 18 116,-17-10 360,0-1 160,-3-2 96,7 0-96,-8-2-84,4 2-72,0-4-160,-4 2-412,9-2-368,-3 2-720,-4 0-1189,7-2-2255,-7-1-681</inkml:trace>
  <inkml:trace contextRef="#ctx0" brushRef="#br1">18886 12885 864,'0'0'4168,"0"0"-2799,0 0-341,0 0-56,0 0 196,0 0 316,0 0-32,0 0 64,0 0-316,0 0-268,-36-16-155,26 23-129,0 2-128,3 3-100,-2-1-124,-1 4-136,3-1-148,-2 1-12,6-3-8,-3 2-68,6-2 76,0 0 8,0-2 92,6-1-4,-3 1-8,6-2-88,-2-2 0,7-3-236,-2 2-216,-2-2-32,10-3-24,-11 0-436,11-3-217,-7-2-799,7 2-2152,-14-3-1589</inkml:trace>
  <inkml:trace contextRef="#ctx0" brushRef="#br1">19055 13037 2764,'0'0'9613,"0"0"-7741,0 0-1872,0 0-140,-3 26-76,-4-20 216,7 0 484,0-2 360,0 2 72,0-6-223,7 2-205,-7-2-132,0 0-92,3 0 4,-3 0-104,0-2-92,6-1 8,-2-5-80,3-1-4,-3-3-4,1-2-80,-1-4-24,-2 3-8,-2-5 120,7-1 64,-4 1 48,-3 4 72,0-2 48,0 4 4,0 2 144,0 1 452,0 3 108,7 2-164,-7 6-48,0-2 36,0 0-88,0 2-160,0-1-188,0 1-160,3-2-132,-3-2-36,0 4-72,0-1 0,7 0-12,-3-2 24,-4-1 12,5 4-40,-1-3-68,2 2 0,-2 1-24,6 0 24,-4 0 72,-3 0-40,1 0 16,6 0-36,-10 4-36,9-3 44,-9 5-32,7-4 0,-4 5-52,4-3-80,-4 0-28,4 1-232,-5-1-352,5-1-472,-7-1-292,6-2-769,-6 5-595,0-5-1740,7 0 219,-7 0 1789</inkml:trace>
  <inkml:trace contextRef="#ctx0" brushRef="#br1">19407 13037 10857,'0'0'4436,"0"0"-2703,0 0-801,0 0-280,0 0 208,0 0 316,0 0-104,10 28-248,-10-26-328,0 2-304,0-1-192,0-3-84,0 0-180,0 0-648,0 0-500,0 0-620,0-3-2233,0-1-2931</inkml:trace>
  <inkml:trace contextRef="#ctx0" brushRef="#br1">4096 14007 2888,'0'0'2985,"0"0"2155,0 0-2984,0 33-432,0-13-312,-3 7 69,-4 2-233,7 8-84,-6 4-68,-1 1 20,3 2-24,4 0-284,-6-1-180,3-7-100,3-4-156,-6-4-140,6-3-112,0-7-60,0-6-48,0-1 0,6-3-12,-6-6-40,0 2-140,0-1-136,0-3-92,0 0-108,0-7-196,0-2-232,0-3-1168,0 0-3413,-6-14-4199</inkml:trace>
  <inkml:trace contextRef="#ctx0" brushRef="#br1">3858 14058 4884,'0'0'4929,"0"0"-2405,0 0-536,0 0-640,0 0-351,0 0-225,0 0-92,42-14-4,-25 10 248,3 0 224,6-1-116,3 1-184,4-1 48,2-1-88,1 4-72,-1-5-196,2 4-188,-8 1-160,4-3-84,-7 2-68,-4 0-40,-9 1-8,7 2-100,-11-2 0,2 0-12,2 2 0,-13-2 36,7 2-28,-5 0-8,-2 0-48,0 0 24,0 0-48,0 0-132,0 0-28,0 0-68,0 0-52,0 0-72,0 0-136,0 0-364,0 0-564,0 0-772,0 0-805,-2 2-1515,-5 0-901</inkml:trace>
  <inkml:trace contextRef="#ctx0" brushRef="#br1">4432 13974 6885,'0'0'3128,"0"0"-1276,0 0-508,0 0 132,0 33 60,0-15-39,0 2-53,0 8-184,0 3-212,0 3-116,-7 3-168,7 3-100,0-4-108,0 4-48,-3-3-40,-4-7-132,7-1-180,0-3-104,0-7-44,0-5-8,0-2 8,0-3 64,0-4-60,0-1 48,7 0-60,-7-4 8,0 0 76,0 0 36,0 0 0,0-2-12,0-4-108,3 1-160,-3-9-188,7 0-28,-3-1 136,1 0 48,6-1 24,-2 1 48,1 4 24,-3 2 88,2 5-8,-2 3-32,-3-2 40,5 3 8,-2 3 220,2 2 44,-7 4 36,13 0 0,-9 3-8,-3 3-64,6-1-60,-9 2-36,8-2-120,-5-1-12,3-3 0,-3 0-8,3-3-64,-2-2 0,-4-1-144,7-1-144,-3-2-136,-4-1-104,3 0-4,-3 0-72,0 0-112,6-1-280,-3-3-516,3-3-888,-3 0-2013,7 0-3131</inkml:trace>
  <inkml:trace contextRef="#ctx0" brushRef="#br1">4661 14407 8857,'0'0'3184,"0"0"-1944,0 0-944,0 0-184,0 0 728,27 0 680,-16 0-3,2-3-345,0 3-104,7-1-260,-3-1-224,-5 0-148,-3-1-144,5 2-108,-4-3-100,-1 0-84,1 1 0,-3 2-48,-5-4 48,-2 1-4,0-3 4,0 4-48,0-3-52,-2 2-8,-5-3 12,-3 2 24,1 1-40,-7-2 44,-1 4 68,5 0 48,-5 2 0,-7 0 88,15 2 116,0 4 40,0 0 12,-2 2 24,11 1 384,0 4-180,0 2-124,0-1-152,0 2-76,11 0-72,-6 1-108,5-4-156,2 0-52,3-2-44,-6-2 48,8-1-24,-8-2 32,3-2-8,2 0-124,-4-2-152,-1-2-212,1 0-220,-3 0-392,-5 0-640,5-3-793,-3-1-1487,3 0-1785</inkml:trace>
  <inkml:trace contextRef="#ctx0" brushRef="#br1">4951 14439 10197,'0'0'3260,"0"0"-1928,0 0-612,0 0 136,0 28 413,0-21 51,0-1-240,0-2-248,0 0-348,0-3-216,5 2-48,-5-3 72,0 0 36,0 0 44,0 0 64,4 0 0,-4 0-184,7-4-56,-4 0-40,-3-2 0,6-2-36,-3 0-48,7-3 24,-6-1 4,5 1-16,-2-3-72,-4 4 48,7-1-12,-3 2 12,2 3-48,-7 2 48,6 1 12,-1 3 0,0 0 24,-5 1 72,7 3 60,2 4 448,-2 3-64,2-2-191,2 1-157,-4 6-68,0-5-112,2-1-72,-1 1-12,-1-1-8,1-2-52,0 0 0,-7-4-72,7 3-124,-1-6-93,-9 1-83,7 0-72,-3-2-100,2 0-20,-6-2-124,0-1-436,0-1-868,0-4-816,0-1-2145,0 1-2848</inkml:trace>
  <inkml:trace contextRef="#ctx0" brushRef="#br1">5846 14387 10693,'0'0'3136,"0"0"-1644,0 0-812,0 0-11,0 0 411,0 0 340,0 0-100,0 0-320,0 0-356,0 0-220,0 0-136,-18-3-32,24 6-76,-3-3 40,6 1 116,-2 4-80,6-3-124,10-1-120,-4-1 32,-2 0-44,8-3-12,-4-3-72,-1 2-84,2-3-52,-2 2 40,-5 1-88,-1-1-300,-5 1-256,1 4 72,-6-1-124,-4 1-524,0 0-580,0 0-701,0 0-63,0 1 148,-4-1 88,-2 4-1565</inkml:trace>
  <inkml:trace contextRef="#ctx0" brushRef="#br1">5918 14089 10789,'0'0'2936,"0"0"-1192,0 0-872,0 0-411,0 0-89,0 0 200,20 27 588,-13-6 128,-2 4-216,-5 5-268,10 3-200,-10 3-120,0 0-168,0-3-28,0 1-32,0-3-88,0-5-96,0-4-24,0-2-44,0-3 4,0-1-8,-2-3-48,-6-4-36,8-2-148,0-2-32,-3 0-136,3-3-180,-2-2-184,2 0-96,-7-2-192,3-7-1000,4 3-3257,-5-10-4356</inkml:trace>
  <inkml:trace contextRef="#ctx0" brushRef="#br1">6165 14073 6625,'0'0'4084,"0"0"-2748,0 0-900,0 0-168,0 0 256,0 0 404,0 0 284,0 0-316,0 0-331,0 0-9,0 0 188,27 43 216,-27-21 8,0 7-4,0 2-28,0 3-136,0 1-12,0 2-172,-6-1-64,6-4-176,0-3-208,0-5-160,0-6 0,0 1 40,0-9-36,6-1-4,-6-1-4,4-1 8,-4-4 0,6-2-8,-6-1-4,3 0 8,-1-1 64,6-6 0,-5-1-12,7-4-52,0 0-8,0-5-60,-1 4-12,1-4-12,-6 5-12,6 2 88,-5 2 8,-1 1-12,3 5-48,-7 2-36,2 0 36,5 0-24,-3 4 84,3 2 212,2 3 16,-7 1-84,2 1-12,7 0-60,-2 2-60,-2-1-4,-5 0-4,5-2 0,3-2 0,-7 0-4,7-1-48,0-3-108,-8-3-84,9-1-72,-2 0-136,-2 0-140,-4-1-152,4-6-252,-3-1-588,-4 0-896,0-1-2557,0 2-2107</inkml:trace>
  <inkml:trace contextRef="#ctx0" brushRef="#br1">6512 14430 10449,'0'0'3004,"0"0"-1864,0 0-660,0 0 352,27-6 1041,-18 3-197,0 2-476,0-5-456,2 5-260,2-2-204,-4 0-100,2-1-8,-5 2-52,-3-3-108,3 2 0,-3 1 28,-3-2-40,0 0-84,0-1 0,0-1 76,-3 1 8,-3-4 84,-3 4-36,-2-3-40,2 1 0,-4-1-8,2 3-60,-1 1-12,-3 4-28,4 0 100,7 3 112,-5 1 200,6 4-20,3 1 36,-6 3 8,6 2-20,0 2-40,0 1-36,6 3-44,-3-1-40,6-2-36,-5 1-48,7-4-64,-2-2 0,7 1-8,-6-5-96,2 0-48,1-4-88,-2-2-128,-2 2-124,0-4-156,-1 0-84,1-2-88,-5-2-260,-1-3-532,-3 2-600,0-3-517,0 0-2071,0-1-869</inkml:trace>
  <inkml:trace contextRef="#ctx0" brushRef="#br1">7070 14334 8413,'0'0'4392,"0"0"-2144,0 0-835,0 0-281,0 0-80,0 0-132,0 0-148,0 0-80,0 0-156,35 4-100,-26-2-12,8 3 40,3-4 68,-4 3-28,3-1-140,-3 1-124,4-3-108,-7 3-84,0-2-48,3 1-48,-3-3 36,0 0-60,-2 0-60,-2 0-276,2 0-248,-5 0-176,-3 0-128,6-5-184,-1 0-596,-6-2-985,8 2-2311,-6-2-2449</inkml:trace>
  <inkml:trace contextRef="#ctx0" brushRef="#br1">7202 14060 10353,'0'0'3232,"0"0"-1220,0 0-995,0 0-257,0 0-28,0 0-56,0 0-96,0 0 56,9 30 328,-9-5-148,0 5-16,0 7-52,0 4-204,0 1-252,0 1-160,0-4-132,0 1-4,0-7-56,0-3 56,0-8 4,0 1-4,0-8-56,6 0 0,-6-3 0,0-3-112,0-3-80,0-2-100,0-1-156,0-3-192,-6 0-140,6-3-220,0-2-732,-5-3-2033,5 2-2743,-4-7-1353</inkml:trace>
  <inkml:trace contextRef="#ctx0" brushRef="#br1">7558 14387 7173,'0'0'6168,"0"0"-3776,0 0-1223,0 0-525,0 0 236,0 0 216,-15 33-192,4-23-196,5 3-152,2 2-188,-2-1-92,2 2-32,-2-2-112,6 1-48,0-6 16,6 4-100,-2-6 0,2 2-100,-2-5 4,5-1 24,4-3 12,-3 0-36,6-7-40,-5-2 76,0 0-36,7-3 0,-12-3-64,11 1-44,-14-2-40,6-1-144,-2 1-16,-7 1 40,2-3 156,-2 5 144,0-1 64,-2 5 148,-5 3 12,-2 1-16,6 2 52,-14 1 60,11 2 48,-4 0-60,0 2-88,-6 1-88,6 1-68,6-1-100,-2 1-32,-4 0-232,10-3-356,0 0-368,-3 2-788,3-3-1293,0 0-3027,3 0-1677</inkml:trace>
  <inkml:trace contextRef="#ctx0" brushRef="#br1">7741 14320 12661,'0'0'2124,"0"0"-1204,0 0-844,0 0-64,0 0 416,0 0 905,0 0 371,0 0-444,0 0-420,0 0-256,0 1-136,3 3-24,6 1 0,-3-1-84,-2 2-40,12 0-92,-5-2-88,2 0-60,0 0-48,3-4 60,-3 0 24,7 0-96,-7 0-40,6-1-212,-9-3-256,5-2-216,-4 4-164,-5-5-252,4 3-744,-10-2-2621,6 2-3395</inkml:trace>
  <inkml:trace contextRef="#ctx0" brushRef="#br1">7821 14137 6473,'0'0'6320,"0"0"-4464,0 0-1236,0 0-396,0 0 80,0 0 537,0 0 303,0 0-204,0 0-68,0 0-124,11 38-68,-7-18-12,-4 5-36,0 0-124,6 3-60,-6 0 24,0 3-24,0-1-28,0 1 64,-6-3-16,6-3-116,0-4-148,-4-1-108,-3-5-96,7 0-4,0-6-4,0 0-4,0-5-120,0 0-76,0-1-56,0-3-144,0 0-136,0 0-192,0 0-132,0-7-332,0 3-480,7-2-756,-3 1-1453,-4-2-1955,0 0-2045</inkml:trace>
  <inkml:trace contextRef="#ctx0" brushRef="#br1">8093 14382 9217,'0'0'2788,"0"0"-1372,0 0-704,0 0-192,0 0 288,0 0 373,0 0-85,0 0-156,0 0-80,0 0 44,0 0-76,-30 27-232,23-16-208,-2 2-108,-1 0-52,4 1-20,-4 0-40,10-1-36,-4-1-84,4-2-48,0-1-4,0-1-128,4-1-36,3-1-76,2-2-44,-5-4-40,5 0-12,4-2-24,-2-4-52,-2-3-8,1 1 20,-1-4 100,1 1 168,0-3 88,-6 3 44,5-1-4,-9-3 8,0 5 48,7 1 136,-7-1 48,0 3 24,0 4 48,0 2-12,0 1-132,-7 1 60,7 4 120,0 6 96,0-1-96,-4 1-136,-1 1-60,5 5-56,0-6-88,0 3-60,5-5-100,-1 1-116,3-4-212,-5 0 76,9-2-304,-4-1-460,-5-3-968,5-3-2953,2-2-3232</inkml:trace>
  <inkml:trace contextRef="#ctx0" brushRef="#br1">8357 14112 4164,'0'0'5673,"0"0"-3025,0 0-852,0 0-884,0 0 172,0 0 309,10 34 91,-8-13-152,-2 4-128,7 2-256,-7 5-212,0 0-192,0 5-132,0-3-4,-7-1-8,7 0 8,0-6-144,-2-2-92,2-1-100,0-6-72,0-2 4,0 0-8,0-7-52,2-2-116,-2-3-68,7-3-96,-5-1-160,4 0-248,-6-5-272,5-5-416,-1 1-864,-4-1-1857,0 2-1915,6-7-2305</inkml:trace>
  <inkml:trace contextRef="#ctx0" brushRef="#br1">9014 14367 4684,'0'0'4389,"0"0"-2477,0 0-988,0 0-528,0 0 28,0 0 176,0 0 216,0 0-44,0 0-256,0 0-204,0 0-184,0-21-44,-5 17 32,5 2 48,0 0 41,-4-2-21,4 0-8,-6 2 60,6-1-36,-4 2-64,-3-2-24,7 3-12,-9 0-28,6 0 4,-3 3-16,-5 3 4,5 2 84,-4 1 112,1 2 108,1 5 284,-1-2 12,0 5-128,9-1-96,0-2 96,0 3 8,0-3-68,9-3-212,0 2-252,2-5-12,5 0-108,1-8-72,-1 1-16,-3-3 52,6-5 20,-5-5 16,5 0-24,-3-2-76,-3 0 52,0-1 80,-2-3 72,-2 0-44,-2 2 48,-5 0-40,-2-2 32,0 1 4,-2 1-68,-5-2 24,3 4-40,-5-1 80,-2 1 8,0 4 60,0 2 28,-5 2-4,6 1-72,-10 3-4,8 0-8,-9 0-4,12 6-8,-11-1-72,7 1-64,4 0-20,6 0-28,-5 1-96,6-1-344,2 0-176,0 0-396,2 2-721,6-1-243,1-2-2072,1 0-1341</inkml:trace>
  <inkml:trace contextRef="#ctx0" brushRef="#br1">9325 14347 1268,'0'0'1344,"0"0"-432,0 0-792,0 0-120,0 0-144,0 0 144,0 0 196,0 0-28,0 0 236,0 0 104,-16-9-76,16 7 37,0 0 63,-4 0 144,4 0 208,0 2 144,0-2-84,0 2-156,0-3-68,0 3-52,0-1-12,0 1-32,0-3-24,0 3-16,0 0-56,0 0-84,0 0-132,0 0-84,0 0-80,0 0-20,0 0-128,0 0-76,0 0 64,0 0-40,0 4 52,-7 5 152,7 2 301,0 2 207,-2 3 232,-5 3-176,7 1-88,0-1-128,-4 0-12,4-3-24,0-2-60,0 0-104,0-5-68,0-3-48,0 2-52,4-2-24,-4-5 16,0-1 32,0 1 48,0-1 4,0 0 20,0 0 52,0-1 44,0 0-8,0-6-184,0-1-128,0-5-4,-4 1-12,4-2-84,-6-3-60,6 2-76,0-3-32,-3-1-40,-1 1 52,4 2 56,0 2 152,-5-1 44,5 5 8,0 2-8,0 3 0,0-2-12,0 3 12,0 1 4,5 1 56,-5 0-12,0 0-32,0 1 104,0 1-36,4 0-84,-1 0-4,-3 0-68,10 0 32,-3 0 40,2 1 144,0 3 24,6-2 4,0 5-64,-8-4-36,9 3-36,-6 1-36,3-3 0,-3-2 48,-4 2-44,1-2-4,-1 0-12,-2-2-48,-4 0 12,7 2 36,-7-2-72,0 0-88,0 0-56,0 0-112,0 0-84,0 0-84,-7 0-148,7 0-196,-4 0-484,-2 0-868,-1 0-2065,7 0-2207</inkml:trace>
  <inkml:trace contextRef="#ctx0" brushRef="#br1">10025 14334 2836,'0'0'2645,"0"0"-329,0 0-1384,0 0-372,0 0 60,0 0 116,0 0 76,0 0-80,0 0-68,0 0-52,-29-18-104,23 18 24,-1 0-12,-2 0-16,-2 4-64,-4 1-60,5 2 33,0 1-29,-3 2 12,0 2-120,3 0 68,-5-2 176,11 2 68,-3-1-96,-3-4-176,10 4-108,0-3 36,-3 0-108,3-2-136,3-2-60,-3 1 56,10-1 4,1-2 60,-2-1 0,0-1-12,1-3-44,6-4-4,-3 1-12,-2-3-96,-2-1-76,0 2-12,2-3-72,-9 1-12,5 2-4,-3 0 100,-1 1 36,-3-2 40,6 9 32,-6-5 64,0 5-36,0-3 48,0 3 148,0 0-112,0 0-28,0 5-8,0-2 208,0 8 40,0 2 116,4-1-32,-4-1-76,0 7-84,7-7 8,-5 2 76,5-2 12,-5 0-60,9-2-208,-1-4-12,0 2-108,-1-6-64,1 3-72,-7-4-172,8 0-120,-6 0-152,-1 0-48,2-4-92,-2 3-280,3-3-629,-7-2-1003,2 1-2392,-2 1-361</inkml:trace>
  <inkml:trace contextRef="#ctx0" brushRef="#br1">10231 14082 7645,'0'0'3184,"0"0"-1208,0 0-932,0 0-156,0 0 184,3 28 145,-3-15-177,7 1-140,-7 5-112,6-2-152,-6 5-136,0 3-64,7 0-32,-7 1-28,2 0 12,-2-2-76,0 0-80,0-2-76,0-5-24,0-2 4,0-1-4,0-3-24,0-3-36,0-5-60,0 0 0,0-2 0,0-1 36,0 2 12,0-2 28,0 0-40,0-2-48,0-2-8,0-6-152,0-1 4,11 1 24,-11-1 24,6 0 20,4-4 28,-6 7 48,2 2-108,3-2-12,-2 1 12,2 3 8,-1-2 40,-5 3 12,7-1 12,-1 3-12,2 1 0,-5 0-36,0 0-28,0 1-8,-2 3-28,7 1 52,-11 3 60,9 0 0,-9 3-36,6-1 8,-3 1 4,-3 2 12,7-3 52,-5 2 8,-2-4 4,8 3 56,-5-5 64,-3 2 8,4-3 12,-4 2-44,0-2-88,0-1 0,-4-1 36,1-1 0,-5 2 36,6-2-24,-5 0 0,-2-2 4,5 1-4,-7-1 0,2 0-48,-3 0 48,2-1-12,-1 1-44,-4-2-4,4 2 0,2 0 72,2 0 40,2 2-52,-5-2-48,6 1 0,-3 2-12,4 0-12,3-2-72,-6-1-76,6 1-104,0-1-148,0 0-136,0 0-208,0 0-356,6 0-476,-6-1-609,3 0-2599,4-6-3313</inkml:trace>
  <inkml:trace contextRef="#ctx0" brushRef="#br1">10639 14265 2460,'0'0'8417,"0"0"-6097,0 0-1556,0 0-484,0 0 12,0 0 276,0 0 384,-33-20 129,29 20-225,-1-3-300,-6 3-224,9 0-124,-6 0-84,-2 3 0,4 1-4,1-2 64,1 1 60,-3 4 28,3-3-128,4 4-56,0-2-80,0 3-8,0 0-8,0-1-4,4 3 4,3-2-40,-3 0-4,1 2-32,1-3-16,1-2-32,-4 2-16,7 1 12,-10-2-8,7-3 20,-3 2 0,-4-3 28,5 4-64,-5-1 0,4-2 0,-4 3 72,6-2 76,-6 2-60,0-1-28,0-1 64,4 3 36,-4 1 60,0-2 4,0-2 20,0 3 128,0-1-4,0-2-48,-4 2 0,4-2 12,-6 1 12,2-2 8,-5 0 44,2-2 32,5 3-36,-6-5-52,-2 1-20,8-1-52,-7 0-8,5 0-60,-7-1-40,5 0-108,3-5-40,-4 2-36,7 0-108,0 3-148,0-4-220,0 1-264,0 3-300,7-3-293,-4-2-799,7 4-2084,1-4-1277</inkml:trace>
  <inkml:trace contextRef="#ctx0" brushRef="#br1">10791 14410 4984,'0'0'8909,"0"0"-5972,0 0-1953,0 0-752,0 0-224,0 0 192,0 0 368,0 0 328,0 0-68,0 0-328,-20 36-232,20-24-120,0-3-100,8 4-44,-5-4-4,4 1-96,2 0-40,0-5-32,1 1-4,-3-1 12,9-4 148,-6-1 12,3 0 12,-3-1 40,3-6-52,-3 2-184,0-4-132,-4 1-200,-2-1 172,-4-6 160,7 5 176,-7-5 8,0 1 0,0 1 0,-7 0 88,3 2 120,-2 2 36,6 4 36,-10-3-20,0 1-40,7 7-16,-7-3 4,7 1-36,-4 2-52,-2 0-120,5 0-4,-2 2-104,6 1-76,-11 1-216,11-1-200,-2 5-136,-5-6-188,7 1-388,0 3-597,0-4-887,0-1-2452,0-1-913</inkml:trace>
  <inkml:trace contextRef="#ctx0" brushRef="#br1">11059 14060 2600,'0'0'6241,"0"0"-3501,0 0-1116,0 0-620,0 0-168,0 0-144,0 0 141,0 0 111,0 0-52,0 0-168,0 0-120,23 22-92,-23-8 100,6 2 152,-6 5 0,0 3-84,-6 2-64,6 3-156,-7 1-64,7 3-44,-10 0-16,4-1-48,6-5-24,-4 2-80,4-4-112,0-3-60,0-3 36,4-5-48,-4-1 0,6-2-48,4-2-36,-10-1-148,7-5-68,-7 1-132,9-3-160,-9-1-180,10-5-220,-10 2-548,7-8-724,-3 1-901,-4-2-2511,0 4-1805</inkml:trace>
  <inkml:trace contextRef="#ctx0" brushRef="#br1">11206 14367 12057,'0'0'2956,"0"0"-1147,0 0-1309,0 0-416,0 0 364,0 0 232,0 36 168,0-25 44,0 5-232,0-3-248,0 4-192,0-3-136,6 0-84,-2-2 0,5-2 0,-1 4 172,1-9-112,3 1-48,2-2 36,-5-4-44,11 0-4,-4 0-84,-3-4-112,0-5 16,-4 1-40,8-1-216,-7-4-64,-6-2 20,2 1 100,5-3 36,-11-1 12,2-4 52,-2 5-16,0-2 220,0 7 76,-2 3 320,2 2 160,-8 3-24,5 2-88,-3 2-124,2-2-244,4 2-12,-6 0-136,2 0-72,4 0-540,0 2-412,-6-2-741,6 0-1195,0 0-3196,6 0-69</inkml:trace>
  <inkml:trace contextRef="#ctx0" brushRef="#br1">11457 14321 12197,'0'0'5553,"0"0"-3681,0 0-1872,0 0-304,0 0 92,25 0 212,-7 0 688,-9 3 132,8-2 32,-8 2-332,11 1-324,-5 0-148,3 0-48,0 2-84,-1-2-28,3-1-20,-4-2-148,3 2-268,-2-3-476,-5 0-1028,3-3-3149,-10 2-2648</inkml:trace>
  <inkml:trace contextRef="#ctx0" brushRef="#br1">11526 14096 10409,'0'0'4384,"0"0"-2483,0 0-1117,0 0-388,0 0-24,0 0 280,0 0 416,0 0-92,0 0-356,35 23-292,-32-11-108,-3 3 32,6 6 88,-2 2 0,-4 3 48,0 3 20,0-1-68,0 3-16,-4 1-32,-2-4-88,3 1-84,-3-8-12,6 4-36,0-4-24,0-5-48,0 0 0,0-4-60,0-2-108,0 1-108,0-7-88,0 2-132,0-4-204,6-2-208,-6 0-316,3-4-684,-3-4-776,6-3-1861,-6 3-1971</inkml:trace>
  <inkml:trace contextRef="#ctx0" brushRef="#br1">11722 14358 432,'0'0'7613,"0"0"-4829,0 0-1228,0 0-536,35 14 136,-23-14 304,2 2-95,-4-2-225,5-2-184,-2 1-356,-2-3-404,1-1-120,-2 1-72,0-1 164,0-2-68,-3 1-100,-3-2-88,-4 0 28,0 0 60,0-3 0,0 3 88,-11-1 116,7 1 236,-2 1-28,-4 3-96,0 0-60,3 1-40,-2 3-8,0 0-64,1 3-48,-1 3 40,0 1-4,-1 3-48,2 1-72,-1 1-4,3 2 4,-3 3-8,9-1-4,-4 4-4,-3-2 4,7 0 8,0 1 0,7-2-4,-3-5-4,5 0 0,-3-2-48,3-2-36,-1-1-24,2-2-124,-1 0-92,8-5-224,-8 0-180,4 0-176,0 0-196,-3-5-504,0 1-1369,1 3-2595,-2-2 75</inkml:trace>
  <inkml:trace contextRef="#ctx0" brushRef="#br1">12400 14249 4760,'0'0'5725,"0"0"-3373,0 0-1068,0 0-588,0 0-76,0 0 144,0 0 129,0 0-77,0 0-248,0 0-112,0 0-100,0-4-108,0 4-52,0 0-24,0 0-4,5 1 40,-5 4 48,0-2-12,4 5 64,2 3 8,0 4 12,2 1-28,1 1-44,4 2-24,-6 0-4,6 4 4,0-9-52,-3 4-108,6-2-60,-7-5-12,2-1-60,-9 1-12,8-3 72,-4-2 60,-2-2 72,-1 0-84,-3-1-44,8-2 4,-8-1 56,0 1 20,2-1-24,-2 0 12,0 0-60,0 0 0,0 0 0,0 0-8,0 0-4,0 0-8,0 0-64,0 0 68,0 0 4,0-1 0,0-6-84,7 2 0,-5-4-40,5-7-92,4 0 12,-2-5-124,0 0-72,5-5-88,-2-1 52,-1-4 24,-1 0 116,6-2 116,-11 3 44,6 3 40,-5 2 80,-2 7 16,-4 4 0,6 3 0,-6 7-104,0 3-176,0 1-16,0-3 76,0 3-52,-6 0-96,6 4-212,0 0-52,-10 3-92,10 2-233,-11-4-251,11 6-268,-5-1-372,-2 1-864,4-2-385,3-3-1087</inkml:trace>
  <inkml:trace contextRef="#ctx0" brushRef="#br1">12868 14308 11625,'0'0'3996,"0"0"-2267,0 0-1109,0 0-264,0 0 88,0 0 72,0 0 0,0 0-160,0 0-296,0 0-60,0 0-160,-16 0 160,12 8 232,-3 4-72,7 2-64,-2 2-84,2 2 4,0-1-16,0-1-4,2 0-48,5-3-32,-3-1-32,2-2 116,4-3 60,-4-2-60,2-1-124,1-2 4,0-2-4,1 0 28,-5-6-4,4 1-72,0-4-36,-6-2-112,3 2 64,-2-5 84,-4-3 28,0 1 140,0-3 4,0 4 0,0-2 60,-4 1 124,-2 3 64,3 3 96,1 4-100,-9-1-96,6 7-52,-6-2-96,7 2 0,-2 0-12,-3 2 0,9 4 0,-11-1 0,11 1-292,-6 5-360,6-2-276,0 0-452,0 2-765,6-6-1935,-6 2-1665</inkml:trace>
  <inkml:trace contextRef="#ctx0" brushRef="#br1">13087 14430 13637,'0'0'3105,"0"0"-2705,0 0-400,0 0 0,0 0 24,0 0 648,0 0 156,0 0 80,0 0-212,0 0-220,22 11-84,-15-13-148,-7-2-64,0-1 4,4-4 80,1 2 52,-5-3 24,0 2-12,0-4-64,0 0-80,0-1 20,0 1-12,0-1-8,0-1 8,4-1-48,-1 4-48,-3-3-88,0 5 64,6 0-68,-2 4-4,-4-1 0,0 4-84,7-2 12,-5 4 24,-2-3 0,7 3-36,-3 0-96,1 0-28,-1 0-8,3 0-52,-3 3-20,2 3-76,-1-3-156,2 2-136,-3-2-244,-4 4-460,7-3-816,-4 1-997,-3-4-2547,6 0-873</inkml:trace>
  <inkml:trace contextRef="#ctx0" brushRef="#br1">13305 14254 10937,'0'0'5521,"0"0"-3585,0 0-1308,0 0-360,0 0-68,0 0 228,33 3 204,-24-1 416,0 0-380,8 2-268,-1-2-196,-5 2-80,8-2-48,-3 0-76,-3 1-12,1-3-48,1 1 12,-2-1-40,5 0-68,-12 0-96,3 0-112,2-1-52,-2 1-92,-2-3-176,-5 1-84,5 2-192,-3 0-400,-4 0-569,0-2-875,0 2-2528,0 0-765</inkml:trace>
  <inkml:trace contextRef="#ctx0" brushRef="#br1">13446 14068 7597,'0'0'2436,"0"0"-1276,0 0-580,0 0 392,0 0 796,-17 28 101,13-20-205,4 3-308,-6 1-352,6-1-296,0 4-212,0-1-144,-3 2-72,3-1-36,0 3-52,0 0 88,0 2 104,0-1 40,0 2-132,0 0-124,0 0-36,0-3-48,0 2-80,3-1 4,-3-2-4,0-2-4,6-1-12,-6-2-72,4-1-12,-4-3-36,0-2 0,6-2-52,-6-3-176,0-1-160,0 0-88,0 0-72,0-3-48,0-5-420,0-4-612,0-3-1153,0-3-2523,0 3-1801</inkml:trace>
  <inkml:trace contextRef="#ctx0" brushRef="#br1">13709 14301 10225,'0'0'6825,"0"0"-5141,0 0-1092,0 29-460,-3-17 16,0 3 340,3-5 100,-6 6-64,2-4-280,4-3-172,-7 1-72,3 0-96,4-4-160,0-3-232,0-1-208,0 1-112,0-3-56,0-3-52,4 0-861,3-5-1395,3-3-2680,-10 1 223</inkml:trace>
  <inkml:trace contextRef="#ctx0" brushRef="#br1">13739 14115 2964,'0'0'10561,"0"0"-7668,0 0-1525,0 0-784,0 0-252,0 0-48,0 0-112,0 0-172,0 0-64,0 0-280,0 0-272,-4 12-436,4-3-405,-5-4-759,5-1-3072,-4 0-2433</inkml:trace>
  <inkml:trace contextRef="#ctx0" brushRef="#br1">13921 14297 11969,'0'0'4056,"0"0"-3051,0 0-645,0 0-236,0 0 100,0 0 284,0 0 304,0 0 156,0 0-224,0 0-220,-17 0-196,8 4-156,7 4-88,-13 0 0,6 5 88,0-1-16,-2 4-12,2-2-20,2 1-40,1 1-36,-2-5-48,5 5-8,3-5-4,0-1 0,0 1 0,3-3-36,5-2-36,-6-1-28,9 1-44,-2-4-64,2-2-180,-2 0-196,4-1-48,0-6 8,3 2-112,-3-4-240,-2 2-604,4-6-1237,-4 5-2579,-6-3-1265</inkml:trace>
  <inkml:trace contextRef="#ctx0" brushRef="#br1">14136 14387 11189,'0'0'7265,"0"0"-5313,0 0-1344,0 0-608,-7 37-36,4-23 36,-3 1 184,-5-1 20,2-1-92,7-1-16,-5-2-52,0-2-44,-3 2-72,10-4-112,-7-2-388,7 1-160,-2-3-88,2-2-92,0 0 24,2-4-225,-2-3-1159,10-1-2068,-3 0-1621</inkml:trace>
  <inkml:trace contextRef="#ctx0" brushRef="#br1">14212 14144 12449,'0'0'5269,"0"0"-3605,0 0-1344,0 0-320,0 0-196,3-28 196,-3 22 132,6 3 16,-3-2-148,-3 2-208,0-4-308,0 5-396,6 1-340,-6 1-281,0 0-647,4 0-2264,-4 0-1161</inkml:trace>
  <inkml:trace contextRef="#ctx0" brushRef="#br1">14375 14087 12553,'0'0'3136,"0"0"-1971,0 0-889,-8 32 36,8-14 368,-3 1 464,-3 3-16,3 2-128,-3 3-224,-1 3-256,-3 2-144,0 1-112,1 0-80,1-3-76,-1-4-48,5-1-52,4-5 160,-5-2 28,5-2-196,0-4-12,0-2 4,5 1-44,-1-7-44,-4 2-216,0-4-172,0 0-96,7-2-28,-5-4-96,-2-2-432,8-5-556,-5-1-1305,3 1-3547,-3-12-2085</inkml:trace>
  <inkml:trace contextRef="#ctx0" brushRef="#br1">14221 14324 13225,'0'0'5729,"0"0"-3769,0 0-1364,0 0-596,0 0-220,0 0 220,0 0 168,33 33 136,-24-28-112,8 0-92,-10-5-100,9 5-76,-3-3-128,3-2-416,-3 0-196,0 0-252,-4-7-272,1 7-1313,-3-8-3351,2 3-1953</inkml:trace>
  <inkml:trace contextRef="#ctx0" brushRef="#br1">14439 14325 820,'0'0'14417,"0"0"-11268,0 0-2225,0 0-924,0 0-392,11 28 36,-6-17 232,-1 1 12,-4 0 16,7 3 96,-4-5 0,0 1-76,-3-2-356,9-1-176,-9-2 132,11-2 215,-6-2 137,0-2 124,5 0 0,-1-3-380,-3-4-352,5 2 76,-11-8-28,6 2 276,-6 0 100,6-1 308,-2-3 64,-4 1 232,0 2 108,6 0 40,-3-2-36,-3 1-120,0 3 16,8 0 72,-8 2 140,2 3 25,-2 0 19,0 5 12,0 0-80,7 0-316,-7 0-176,0 7-260,3 1 48,-3 3 212,0 1 40,0 5 132,0 1 0,0 3 148,0 0 136,0 4-136,-3-3-224,-4 3-8,7-4 108,-2 4 48,-6-5-72,8 0 84,-3 0 48,-3-3 12,6 2-24,-4-5-12,-2 1 12,6 0-76,-4-2-108,2-1-8,-6-2-40,-1-1 36,6 5 108,-7-4 136,4-2 60,-4 0-112,-1 0-68,2 0-64,-4-2-48,4-1 12,5-1-60,-5-1-56,1 0-4,-1-3-132,6 0-72,-4 0-40,5-6 28,-2-2 36,-3-1-16,7-1-32,0-5-12,0 0-16,7-4-12,-3 1-32,-2-3-76,8 4-136,-1-2-48,1 2 132,1 7 344,-2-1 84,-2 2 232,-1 2 72,3 3 12,-9 3 72,11-4 112,-1 5-16,-10-5-120,10 3-36,-4 0-52,-3 0 4,6 2-64,-1 0-48,-6-2-92,2 2-32,6 0-44,-10 0-124,9-3-164,-1 2-160,-6 1-192,5-3-100,-4 1-112,3-4-284,5 1-696,-11-2-981,2 1-2375,2 1-1653</inkml:trace>
  <inkml:trace contextRef="#ctx0" brushRef="#br1">15045 14288 9929,'0'0'4780,"0"0"-3296,0 0-495,0 0-269,4 37 84,-4-17 152,0-3-124,0 3-124,0-6-124,0 3-232,0-5-220,0-2-84,0-2-48,0-4-56,0 0-40,0-2-352,0-2-212,0 0-156,0-3-212,0-6-364,7 0-2357,-3-9-1379,-4 7-1357</inkml:trace>
  <inkml:trace contextRef="#ctx0" brushRef="#br1">15056 13994 8597,'0'0'3956,"0"0"-2400,0 0-860,0 0 12,0 0-44,0 0 41,0 0-161,13 28-196,-13-23-324,0 1-24,9 1-232,-1-2-728,-6 6-337,8-3-715,-1-2-2736,5 2-2361</inkml:trace>
  <inkml:trace contextRef="#ctx0" brushRef="#br1">15362 14159 8809,'0'0'7981,"0"0"-5593,0 0-1568,0 0-552,-26 0-36,16 0 112,1 0 128,-1 3 208,3 1-168,-2-3-236,2 1-128,3 4-148,-2 1-8,-3-1-104,9 4 52,-4-3 60,4 4 40,0 2-40,4-1-60,-4-2-12,9 4 12,1-1-36,-1-3 48,5 3 36,-4-3 12,9 3-8,-9-3-56,-1-2 64,4 0 256,-2 0-52,-5 1-80,-3-2-64,4 1 72,-5-3 84,-2 4-56,0-2-64,-2 0-36,-5 4 24,-2-2 148,-2-1 104,5-3-108,-3 3-84,-8-1-56,7-2-40,-9 2-48,12-5 0,-9 2-100,12-4-92,-2 2-72,-3-2-24,9 0-124,0 0-168,0-2-136,0-2-340,0-1-848,5 0-1133,-1-1-2459,6-4-2933</inkml:trace>
  <inkml:trace contextRef="#ctx0" brushRef="#br3">12461 6712 564,'0'0'668,"0"0"596,0 0-624,0 0 260,0 0 973,0 0 27,0 0-512,0 0-276,0 0-132,0 0-32,0 0 52,-6 7-8,6-7-196,0 0-204,0 0-92,0 0-43,0 0-85,0 0-72,0 0-52,0 0-36,0 0-4,0 0 40,6 0 12,-6 1-12,4-1 20,3 0 16,-4 0 12,6 1 20,0-1 64,5 0 36,-4 0-28,9 0-48,4-1-24,-4-3 0,12 0 24,0 0 12,-1-2 96,3 2-84,3-1-88,-10 5-120,3-3-108,4 0-48,-8 1-4,-2 0-4,0 2 4,-2 0 0,-3 0-56,-5 0-12,-2 0 0,-2 0-12,0 0 24,-1 2-24,-5 0-12,-3-2 20,6 0 16,-6 3-24,0-3 0,0 0-132,0 0-4,0 0 40,0 0-136,0 0-132,0 0-136,0 0-100,0 3-196,0-3-460,0 0-448,0 0-777,0 2-1987,0 1-1457</inkml:trace>
  <inkml:trace contextRef="#ctx0" brushRef="#br3">12614 7059 912,'0'0'1632,"0"0"4581,0 0-4057,0 0-944,0 0-216,0 0-208,0 0-12,0 0 56,0 0-52,0 0-179,0 0-177,-26-23-140,23 23-72,-4 0-28,-2 0-24,7 3 12,-9-1 4,1 2 20,-2 4-24,1-2 36,2 2 40,-7 3-4,6-2 88,6 0 32,-5 1 76,6-2-88,3 0-132,-7-1-24,7 2-64,0-4-32,7-2-4,2 3-24,-2-3 24,3-3 16,6 0-16,-4-3-24,5-4-24,-1-4-40,1-3-8,-5 2-108,5-7-36,-8 2 56,5 4-80,-11-5-4,6 1 28,-9 4-28,0-5 52,0 3 120,0 3 12,-9-4 60,6 3 0,-5 1-64,-3-2 92,0 3-96,1 2 56,0-2-48,1 2 64,7 7-76,-9-5-108,7 6 12,-5-5-40,0 5 4,1 1-16,5-2-8,3 2-40,-6 0-72,6 0-196,0 0-16,0 0-132,0 0-144,0-2-124,0 1-361,0-4-535,0 3-1268,6-3 160,-3 2-1733</inkml:trace>
  <inkml:trace contextRef="#ctx0" brushRef="#br3">12765 6919 5156,'0'0'5529,"0"0"-3337,0 0-1084,0 0-524,0 0-40,0 0-116,0 0-88,0 0 12,0 0 213,0 0 207,36 21 4,-27-14-84,8 3-68,-8 3-24,7-1-64,-6-1-72,3 0-64,-2 1-108,-2-2-132,-6 3-148,3-7-8,-2 2-4,2-1 0,-6 0 0,5-3 0,-5-3-72,0 5-124,0-5-84,0-1-132,0 0-88,0 0-160,0 0-716,0 0 884,-5 0-736,5 0-341,-6-1-995,6-1-2888,-4-4-981</inkml:trace>
  <inkml:trace contextRef="#ctx0" brushRef="#br3">12895 6852 3572,'0'0'1148,"0"0"925,0 0-685,0 0-300,0 0-28,0 0 88,-17 30 132,17-21-104,-3 3 24,-1 2-144,4-1-227,-9 4-73,3 2 96,2 1-88,-5-2-56,2 2-12,-2-1-24,6-2-140,-5 2-156,2-6-144,-1 3-100,5-6-72,-5 1-60,7-5-4,-3 4-68,3-6 0,0-1-136,0 0-176,-8-3-176,8 1-96,0-1-4,0 0-88,0-1-76,8-5-336,-8 0-745,0-3-1027,0 4-2704,3-10-705</inkml:trace>
  <inkml:trace contextRef="#ctx0" brushRef="#br3">13915 7008 3652,'0'0'1536,"0"0"1225,0 0-549,0 0-704,0 0-380,0 0-56,0 0-224,0 0 72,0 0-75,0 0-185,0-11-164,-3 10-88,-3 1-48,6-3-52,-3 3-88,-3 0-60,-1 0-36,-4 0-76,2 0 16,0 3-52,-8 4 0,8-3-4,-8 2 40,1-1-44,7 3 4,-6-1 336,6 1-52,0 1 272,5-6 44,-3 4-244,5-3-96,2 3-60,0-2-64,0-2-36,0-1-36,2 4 28,5-6 80,3 2 0,-3-2-56,13-2-40,-11-4-72,7-3-12,1 0-96,-8-1-100,8-2-32,-8-3-4,0 2-32,2 0 32,-7-1 24,-1 2 40,-3-5-4,0 5 172,-3-4 48,-1 2 16,-3-1 8,-3-1 96,1 3-8,-1 0-64,0 0-36,1 2-24,-6 5-36,6-1-108,0 1 36,0 4 0,-2 1-40,2 1-8,5 0-28,-5 0-44,9 0-40,-4 0 24,-3 0-24,7 1-72,0-1-408,0 0-380,0 0-384,0 0-549,7 0-315,-3-1-2104,2-3-781</inkml:trace>
  <inkml:trace contextRef="#ctx0" brushRef="#br3">13978 6874 1460,'0'0'8157,"0"0"-6005,0 0-1052,0 0-552,0 0-88,0 0 84,0 0 252,0 0 48,0 0-27,20 37-109,-14-27-152,-3 3-160,7 0-64,-3-3-76,-4 3-84,1-4-36,5-1-36,-9 1-28,6-1-72,-2-4-8,3 1-4,-7-5 0,2 3 0,-2-3-48,0 0-52,0 0-132,0 0-64,0 0-76,0 0-12,0-3-72,7 3-428,-7-9-489,0-2-923,0 4-2368,0-3-933</inkml:trace>
  <inkml:trace contextRef="#ctx0" brushRef="#br3">14102 6821 5260,'0'0'5317,"0"0"-3161,0 0-1072,0 0-488,0 0-88,0 0 32,0 0 605,0 0-161,0 0-192,0 40-176,0-27-88,-3 7-4,-4 1-24,7 1-36,0 0 0,-4 3-64,2-2-36,2 0-72,-8-3-4,5 1 28,3-3 0,-6 1-124,6-5-60,-3-1-64,3-2-68,0-1-48,-7 0 0,7-5-12,0-1-180,0-3-172,0-1-244,0 0-156,0 0-200,0-4-408,0-2-1204,7-4-3105,-4-7-2108</inkml:trace>
  <inkml:trace contextRef="#ctx0" brushRef="#br1">5374 15472 2648,'0'0'6665,"0"0"-4561,0 0-744,0 0-264,0 0 32,0 0-12,0 0-75,0 0-197,0 0-164,0 0-140,0-1-136,7 1-160,-7 0-96,0-3-76,2 3-72,-2 0-36,0-2-148,10 0-72,-4-2 24,9-1-212,-6-1 112,11-4 192,2 3 140,-2-4 200,3 2-4,-4 4 48,7-5 76,-2 5 48,-6 3 12,-5-1-16,3 2-68,-2 1-80,-2 0-68,-5 1-76,3 4-60,-6 0 88,5 1 20,-2 4 136,0 5 72,-7 2 84,9 2 48,-9 4-148,6 2-32,-2 2 8,-4 2-8,0 1 104,0-1 28,6-1-52,-6-2-96,0-1-60,0-4-96,-6-1 4,6-4-16,0-3 0,0-3-24,0-4-60,0-1-8,0-2-4,0-2 4,0-1 44,0 0-48,0 0 0,0-4 0,6-1-96,-6-8-108,4 1-100,2-5-32,-2-3 0,3 0 44,-5 0-8,7 1 12,-5-2 32,7 1-8,-6 0-76,-1 2-32,5-3 80,-1 1 24,1 0 124,1 2 144,-4 2 48,1 2 0,-3-1 12,5 5-52,-9-2-4,9 4 68,-9-1 52,7 1-4,-7 3 60,4 1 4,-4 1-88,6 2 36,-6 0-12,0-3-80,0 4-40,0-2-88,3 0 16,-3 2 12,0-2 12,6 2 44,-6 0-56,0-1 0,0 1 0,0 0 12,4 0 36,-4 0-40,0 0 4,0 0-12,0 0 52,0 0 8,0 0 0,0 0 72,0 3 76,0 1 56,0 1 28,0 3-28,0 4 60,0 2 28,0 4 80,0 5 4,0 3 8,0 3 60,9 1 88,-5 4 68,3 1-23,-4-1-105,3 1-112,-3-1-180,-3 2-36,6-5-48,-6-2 12,4 0-24,-4-1-36,7-3-36,-3-2-4,1-3 32,-1 0-40,3 0-4,-2-5 4,3 0 8,-6-2 4,9-3 0,-2 1-12,2-3-72,4-2-12,-8 1-36,13-3 0,-11 0-36,1-3-36,0 4-12,-1-3-72,-5-1-100,-4-1-129,6 4-107,-6-3-76,0-1-128,0 2-212,-6-2-288,2 2-472,-5 0-516,6-2-1845,-4 0-2791,-3 0-353</inkml:trace>
  <inkml:trace contextRef="#ctx0" brushRef="#br1">6368 15700 7381,'0'0'4196,"0"0"-2496,0 0-392,0 0-72,0 0 17,0 0 39,0 0 20,0 0-124,0 0-240,0 0-172,0 0-172,-7 0-72,7 0-84,0 0-28,7 0-68,-7 0-40,2 0-156,9-2-144,-1 0 0,2 2 144,5 0 12,-4 0 16,7 0-4,0 0-24,-7 0-84,7 0-64,-4 0-8,-5 2 0,4-2-12,-6 2-60,0-2 0,-1 0-48,1 0-136,-6 0-80,1 0-24,-4 0 24,0 0 32,6 0 16,-6 0-76,0 0-44,0 0-52,0 0-112,0 0-116,0 0-216,0 0-400,-6 0-620,6 0-721,-4 0-1727,1 0-1077</inkml:trace>
  <inkml:trace contextRef="#ctx0" brushRef="#br1" timeOffset="0.99">6387 15843 9069,'0'0'4884,"0"0"-3040,0 0-827,0 0-285,0 0 136,0 0 228,0 0-8,0 0-164,0 0-196,0 0-196,0 0-132,7 1-108,-7-1-4,9 0-108,-1 0-20,4 0 56,-2 0 24,6 0-8,0 0-4,5 0-24,-1 0-12,-2 0 108,2 0 40,-7 0-16,7 0-180,-7 0-144,-4 0-40,2 0-32,-5 0-108,-3 0-48,3 0-112,-6 0-32,0 2-36,0-2-52,0 0-72,0 0-48,-6 0-96,6 0-548,-9 2 368,9-1-648,-11 5-812,8-4-1597,-3 1-1403,6 2-1725</inkml:trace>
  <inkml:trace contextRef="#ctx0" brushRef="#br1" timeOffset="0.99">7363 15298 288,'0'0'664,"0"0"316,0 0 336,0 0-92,-7-28 133,7 25 319,-7 2-132,7-2-352,0 3-252,-2-1-132,2-2 128,0 3-196,-8 0-28,8 0-156,0-2-104,0 2-148,-3 0-92,3 0-24,0 0 16,0 0 9,-6 0 23,6 0-36,-3 0-36,3 2-84,-6 1-80,2 1-60,-3 4-16,-2 0 28,5 6 48,-3 3 100,-6 4 172,4 6 76,0 4 96,-2 6-24,-2 5 12,4 4 96,-6 3 108,6 3 180,3 3-60,-4 2-152,0-1-120,1 2-108,2-3-36,1-3-64,6-1 16,-3-6-4,3-2-12,0-4 88,3-4 8,7-5-168,-7-7-204,6-3-92,8-3-76,-8-5-72,6-1-124,-3-4-128,-3 0-88,1-6-156,6 2-344,-5-3-700,-9-7-1924,9 3-2285,-9-6-4028</inkml:trace>
  <inkml:trace contextRef="#ctx0" brushRef="#br1" timeOffset="0.99">7669 15614 1788,'0'0'8285,"0"0"-5625,0 0-1424,0 0-616,0 0-52,0 0 188,0 0 237,0 0-137,0 0-360,0 0-276,-4-26-8,-3 19 20,7 6-24,-2-3 4,2-1 20,-7 5 36,4-5-12,-3 3-48,3 0-60,-5 2-36,-1 0-52,3 2 12,-12 2 12,7 4 4,-6 3 20,3 0 52,3 8 20,-10-1 260,5 2 80,5 2-36,-1 1-12,2-1 36,1-1-72,5-1-124,4 1-60,0-4-128,4 0-124,5-3-108,4-2 0,7-1-12,-4-9-12,7 1 12,0-6-12,-4-6-24,1-3 68,2-6 52,-2-4 36,0-2 12,-7-1 60,7-1-60,-11-2 52,1 1-52,0-4-12,-4 4-40,-6-4-24,0 4 4,-6 1 60,2-1-12,-6 2-48,1 3 12,3 1 48,-8 4 48,1 2-44,3 4 8,-6 1-4,7 5-8,-2 1-60,-2 0-36,1 4-12,2 0-24,1 0-40,2 0-56,-3 0-136,6 2-144,-2-2-172,6 2-248,0 1-356,0-2-368,-4 0-613,4-1-1587,0 3-1740,0-2-313</inkml:trace>
  <inkml:trace contextRef="#ctx0" brushRef="#br1" timeOffset="0.99">7594 16012 8917,'0'0'4976,"0"0"-2992,0 0-919,0 0-505,0 0-76,0 0 156,0 0 172,0 0-40,0 0-212,0 0-292,0 0-132,13 3 44,0-2 76,7-1-36,9 0 84,4 0 48,2 0 60,2-1-100,1 1 268,1-3 396,-3 3-348,3-2-400,1-1-180,-5 3-48,-5-5-44,2 1-52,-2 0-72,-5-3-108,-8 5-52,3-5-128,-11 3-136,0 0-24,-2-1-64,3 1-48,-10 4 120,0-2 84,-10-1-48,3 0-520,-2 3-352,0 0-789,-2 0-639,2 0-2452,-8 7-665</inkml:trace>
  <inkml:trace contextRef="#ctx0" brushRef="#br1" timeOffset="0.99">7851 15525 3308,'0'0'5665,"0"0"-3405,0 0-848,0 0-304,0 0 220,0 0 233,0 0-69,0 0-308,0 0-292,0 0-244,0 0-236,33-22-120,-30 28-36,7 2 168,-3 4 292,2 4 80,4 3-180,-2 2-180,-2-1-160,-6 2-48,6-5-72,-1 3-84,-6-4-72,5-3-48,-3 0-12,1-1-12,-1-3-72,3-2-84,-7-2-28,4-4-56,-2 2-48,-2-3-40,0 0 12,7-7-12,-5 0-240,-2-8-332,7-1-432,-3-5-824,3-1-1721,-7 4-1927,3-11-1605</inkml:trace>
  <inkml:trace contextRef="#ctx0" brushRef="#br1" timeOffset="0.99">8102 15271 9913,'0'0'4128,"0"0"-2988,0 0-600,0 0-188,0 0 229,0 0 699,-19 42 136,10-25-96,9 8-248,-4 7-344,-3 2-196,4 5-148,-1 2-44,-5 0 0,3-2-40,-4-2-96,7-4-144,-4-4-48,-4-5-4,11-5-8,-9-3-8,9-3-4,0-2 4,-2-3-52,2-3-144,-4-2-156,4-3-356,0 0-228,0-3-320,0-8-1220,0 3-3413,4-10-147</inkml:trace>
  <inkml:trace contextRef="#ctx0" brushRef="#br1" timeOffset="0.99">9057 15993 532,'0'0'2592,"0"0"1589,0 0-1613,0 0-636,0 0-384,0 0-112,0 0-164,0 0-159,0 0-281,0 0-216,5 0-148,-5 0-88,0 0-36,0 0 0,0 0-40,0 0-36,5 0-12,-5 0-64,11-3-188,-2 3 136,4-3 68,7 2 24,-1 0-28,8-4 28,-1 3 60,-1 0 8,4 2-44,4-2-88,2 2 76,-5 0-4,-3 2-108,2 0-72,-6 0-56,2-2 44,-5 1-40,-7 3-8,0-4-96,-6 0-180,-5 0-16,5 0 16,-7 0 32,4-4-8,-4 3-40,0-3-96,0 0-100,0 0-96,0-3-112,0 6-160,-4-3-340,-3 1-689,7 1-727,-2 2-2664,-5 0-1273</inkml:trace>
  <inkml:trace contextRef="#ctx0" brushRef="#br1" timeOffset="0.99">9080 15721 508,'0'0'9673,"0"0"-6669,0 0-1340,0 0-784,0 0-111,-29-3 67,19 3 80,1 3 8,5-1-152,-6 4-224,1-2-180,-1 3-76,-1 0 24,9 1-36,-5 0-4,-2 1-32,9 3-48,-3-4-76,3 1-60,0-1 24,3 1-36,-3-1-36,9-2-12,0-2 0,2-2 0,-1-2 0,2-2 12,-1-6 48,8-1-56,-8-3 48,-2-3-40,0-5-4,4 0-8,-13 2-68,7-3-28,-3 0 24,-4-4 12,-4 2-24,-3-3 36,1 3-12,-1-1-64,-2 2 64,0 2 0,-2 0-24,7 6 84,-2 4 0,-3 1 8,5 5 4,-3 0-12,0 2-4,2 0-120,1 2-32,-2 0-16,2 0 40,-3 0-24,7 0-112,-2 2-136,-5 0-120,7-2-148,0 3-176,0-2-264,0 2-529,-3-2-595,3-1-2232,0 2-1557</inkml:trace>
  <inkml:trace contextRef="#ctx0" brushRef="#br1" timeOffset="0.99">9263 15503 2792,'0'0'2737,"0"0"-369,0 0-724,0 0-376,0 0-240,0 0-28,0 0 44,0 0-96,0 0-228,0 0-156,-11-11-147,11 11-93,0 0-36,0 0-16,0 0 4,0 0-68,0 0-72,0 0-84,0 0-4,0 0 12,0 0 236,0 3-24,0-1-76,4 0-108,-4 2 36,0 2-40,0 2 28,0 4 96,7-2 84,-7 2 28,0 1-28,0-3 12,0 3 40,0-2 20,0-1 0,0 3-72,0-4-52,0 3 4,0 0-40,0-4-32,0 1-52,0-3-12,0 4-48,0-1-48,0-3 36,0 2-40,0-3 0,4 3 0,-4-1 68,5-1-4,-1 2-12,-1-2-52,-3 3 4,10-3-4,-10 0 0,7 2 4,-5-1 36,5-1-36,-3-1-4,-4 1 0,5 0 4,-1 0 36,-4-2-44,0 0-4,7 1 4,-7-1 4,0-2 52,0 2-56,4-3 4,-4 3-4,0-4 4,6 1-8,-3-1-44,3 0-16,1 0 0,-1-1 52,-2-4-52,6 3 48,-1-6-60,1 6-12,0-5 8,-1 6-8,-5-3 0,6-1 0,-1 2 36,-2 0 36,2 0-36,-5-1-12,3 0-24,-5-2-16,9 4-20,-9-5-12,9 1-4,-2-2 28,-2 0 24,-5 0 24,5 0 52,3-2-52,-6 2-40,2-3 28,0 1 72,1-3-12,-3 3-60,2 0 68,-3 2 4,-3-1 12,6-2 108,-6 1-60,4 2 28,-4-3-4,0 1 0,0 2-76,0-3-4,0 1 4,0 1 4,0 1 48,0-1-12,-4 2 28,4 0 68,0 1 24,-6 2-8,6-3-28,0 5 36,0-4-48,0 3 64,-3-1 92,-3 0 52,6 1-88,0-1-108,-11 1-24,11 0-12,0-1-8,-6 1-28,6-1-48,-6 1 0,2-1 36,-2 0-48,6-1 0,-4 3 0,-3-2-8,7 0-52,0-2 0,0 5-28,0-1-20,-2 2-24,2-2-24,0 2 0,0 0-24,0 0-16,0 0-80,0 0-52,0 0-84,2 0 12,-2 0-48,0 0 48,0 0-76,0 0-156,0 0-140,0 2 88,0 0-156,0-1-212,0 5-317,0-2-271,0 0-120,0 1-156,0 0-728,0 0-373,-2 2-1351,4-48 3984</inkml:trace>
  <inkml:trace contextRef="#ctx0" brushRef="#br1" timeOffset="0.99">9853 15340 652,'0'0'3300,"0"0"-1671,0 0-81,0 0-420,0 0-140,0 0-72,0 0-180,0 0-272,0 0-144,0 0 116,0 0 40,-9-10-56,9 10-124,0 0-92,0 0 164,0 0 76,0 0-28,0 0-36,0 3-140,0 0-76,0 3-88,0 5 12,6 3 84,-6 6 312,3 5 401,0 5 91,7 6-24,1 6-60,-2 2-84,0 2-176,1 6-148,-3-1-168,2-1-208,-2 1-20,-7 0-76,6-3 72,-2-2-84,-4-4 12,0-4 72,0-4-24,0 0 60,-10-6 64,10-3-52,-7 2 24,-2-6 52,-1 3 8,0-2 40,0-3 8,-6-1-120,6 0-92,-2-2-52,1-3-96,2 3-12,-2-4 0,1 0-24,7 0-16,-3-1-44,6 3-100,-3-5-128,3 1-88,0-1 20,0 1-32,3-4 8,-3 0 0,6 0-88,-3-2-232,-3-1-364,8-1-569,-6-2-619,-2 0-772,7 0-2645</inkml:trace>
  <inkml:trace contextRef="#ctx0" brushRef="#br1" timeOffset="0.99">8402 15781 9441,'0'0'4748,"0"0"-2564,0 0-915,0 0-401,0 0-72,0 0 76,0 0-56,0 0-136,0 0-168,0 0-284,36 3-104,-19-3-64,-2 2 108,5-2 16,4 0 20,-2 0-12,-2 3-104,0 0-44,-7-3-44,2 0-88,-4 0-8,-2 0-96,-6 0-112,3 0-60,2 1 40,-8-1 32,0 0-12,0 0-84,0 0-88,0 0-136,0 0-220,0-1-376,0 1-497,-5 0-1115,2-3-3104,-3 3-477</inkml:trace>
  <inkml:trace contextRef="#ctx0" brushRef="#br1" timeOffset="0.99">10256 15765 6809,'0'0'6072,"0"0"-3660,0 0-1015,0 0-713,0 0-300,0 0 88,0 0 264,0 0 76,0 0-260,0 0-188,0 0-228,37 4 8,-21-2 76,10-1 72,-2 4 96,9-3 120,-8-2-120,1 2-252,3-2-100,-3 0-36,0 0-76,-10 0-176,4 0-52,-4 0-228,1 0 8,-8-2-36,-5 0-136,6 1-248,-10 1-300,0-4-201,0 3-195,0 1-600,-4-2-552,4 0-2865</inkml:trace>
  <inkml:trace contextRef="#ctx0" brushRef="#br1" timeOffset="0.99">10365 15577 5076,'0'0'5077,"0"0"-3413,0 0-1292,0 0 152,21 46 748,-15-22 508,3 5-211,-3 1-457,-3 7-264,-3-3-184,0 3-212,0-2 144,0 2-60,0-4-136,-3-4-120,3-5-88,-6-6-20,6-1-64,0-6-108,-4-1 0,-1-1-192,5-5-196,0-1-208,-6-3-316,6 0-252,0-7-1108,0-6-1821,0 4-4512</inkml:trace>
  <inkml:trace contextRef="#ctx0" brushRef="#br1" timeOffset="0.99">11242 15399 9189,'0'0'2424,"0"0"-860,0 0-952,-36-9-396,19 9-76,2 0 112,-5 0 88,4 0 128,-5 2-40,5 5-140,-3 2-164,2-1 44,1 4 97,7-1 171,-5 5 72,5 1 4,3 3 28,-1 0-48,7-1-48,-8 6-16,8-1-48,0 4-124,8-2-144,-8-1 32,7 0 28,-7 1-64,6-2 16,-3 1 8,-3-3-36,6 0-20,-3 1-64,-3-3-4,0-1 0,0-3-4,0-3-4,0 2-8,0-5-128,-3-1-104,-3-3-68,6 1-140,-3-4-152,-3-2-100,6 2-164,-4-3-228,1-4-413,-5-2-759,6 2-2604,2-7-1513</inkml:trace>
  <inkml:trace contextRef="#ctx0" brushRef="#br1" timeOffset="0.99">10932 15727 9321,'0'0'4096,"0"0"-2360,0 0-704,0 0-227,0 0-25,0 0 100,0 0-256,0 0-96,26-4-76,-17 4 136,11 0-56,0 0-44,2 4-52,-2-2-36,6-2-12,-4 1-100,-2-1-156,1 0-132,-5 0-136,0 0-456,-6 0-304,-1-1-296,2 1-336,-5 0-836,-6-2-1933,0 2-2179</inkml:trace>
  <inkml:trace contextRef="#ctx0" brushRef="#br1" timeOffset="0.99">11705 15696 692,'0'0'9305,"0"0"-6117,0 0-1388,0 0-792,0 0-143,0 0 155,0 0 16,0 0-152,0 0-188,0 0-328,13 0-200,-4 0-32,1 0 56,4 0-8,1 0-12,9 0 44,-3 2 88,0 2 0,-1-2-112,2 0-112,-6 2-80,0-1-12,5-2-60,-12-1 24,8 1-96,-8-1-340,0 0-224,-9 0-120,8 0-100,-8-1-104,0 0-292,0-6-381,0 5-551,0-2-836,-4 0-2109</inkml:trace>
  <inkml:trace contextRef="#ctx0" brushRef="#br1" timeOffset="0.99">11705 15855 10529,'0'0'3268,"0"0"-1096,0 0-1367,0 0-369,0 0 84,0 0 160,0 0 168,35 19 24,-18-17-276,1 2-256,6-4-72,-2 0-144,1-4-52,3 4-68,-2-2 104,-2 0 52,4 1-124,-6-2-36,-3 3-244,2 0-376,-9 0-344,-1 0-360,-2 0-500,-5 0-933,-2 3-2399,0-2-853,-2 1 3069</inkml:trace>
  <inkml:trace contextRef="#ctx0" brushRef="#br1" timeOffset="0.99">12643 15512 2948,'0'0'2893,"0"0"-513,0 0-504,0 0-624,0 0-276,0 0-96,0 0-88,0 0-148,0 0-140,0 0-124,0 0-56,0-6-36,0 6-7,0 0-5,0 0-52,0 0 76,0 0 32,0 0-44,0 0-68,0 0-132,0 0 84,4 0 16,-4 0-140,0 0-44,5 0 4,-5 0-8,5 0-4,1 0 0,-3 3 4,9 0 208,-1-2 40,-1 0 168,6-1 24,-3 3-132,0-3-40,-3 0-84,7 0-28,-8 0-68,4-3-76,3 2 48,-10 0-12,5-2 64,-2-1 8,0 0-36,2-2-36,-1-1-48,-4 2 0,0-2-48,5-1-48,-2-2-40,-3 2-68,-2-3-76,2 1 72,-1 2 24,0 3 12,-1-3-72,3-1-36,-5 2-52,1 1 0,-3-1 84,6 0 100,-2 2 36,-4-1 48,0 2 56,0 0-48,7 1 44,-7-2 0,0 2 4,0 2 8,0 0 76,0-5-16,-7 5-4,7-2-56,0-1-100,0 2-112,-10-2-32,10 0-32,-3 1-120,1 3 48,-5-2 0,3-1 39,-1 0 33,-6 2-36,7 1 60,-2 0 52,3 0 48,-3 0 64,6 0 36,-11 0 44,11 0 0,-3 0 8,0 1 140,3 2 112,0 0 36,-6-1-36,2-2 0,4 3-16,0 1 9,-6 0-21,6 2-52,-4 0-20,4 0-4,0 2 0,0-1-36,-7 1-24,7-1 36,0 0 12,0 1-48,-2 1-28,2-2 4,0-1-16,0 3 16,0-3 8,0 2 28,0-2 24,-7 2-4,7-1-20,0 0 0,0-1-40,0 0-8,0 0 8,0 1 24,0-4 16,0 4-28,0-1-64,0-1 44,0 1 8,0-1 16,0-1 8,0 4 28,0-3-4,0 0 4,0-1-4,0 3-8,0-3-16,0 4 4,0-4-28,0 1-52,0 0 4,0 0 60,0 1-64,0-2 44,0 0-44,0 1 0,0 0 4,0-2 0,0-1-8,0 2 4,0 0-4,0-1 0,0 1 0,0-2-4,0 0-4,0 3 4,0-2 0,0-1 0,0 2-4,0 0 4,0 0 0,0 0 48,0 3 0,0-3-36,0 1 0,0 0 0,0 0-4,0 1-4,-3 0 0,3 1 0,0-1 4,0 1 0,0-5 56,-6 5-16,6 0 0,0-3-36,0 2 48,0-2-48,0 0 52,0-1-56,0-1 4,0 3 36,0-3-36,0 2 36,-3-2 0,3 0-36,0 0 40,-8 0-44,8-1-8,0 3-8,0-4-56,0 1 16,0-1 0,0 0-12,0 2 48,0-2-40,0 0 44,0 0 0,0 0 4,0 0 4,0 0 4,0 0 0,0 0 0,0 0-4,0 0-4,0 0-4,0 0-4,0 0-48,0 0 56,0 2 4,0 1-4,-2-1 4,2-2 0,0 0 0,-4 3 0,4 0 0,0-2 0,0 2 0,0-2 0,0 2 0,0-2-4,0 1 0,0 1 0,0-2 4,0 1 0,0 0 8,0 1 0,0 1-4,-7-3 8,7-1 36,0 3-36,0-2-4,0-1 0,0 0 44,0 3-48,0-3 0,0 0-4,0 0 0,0 0 0,0 0 4,0 0 8,0 0 36,0 0 0,0 0-44,0 0 8,0 0-4,0 0 4,0 0-8,0 0-4,0 0-8,0 0-4,0 0-28,0 0 40,0 2 48,0-2-44,-2 0 4,2 0 0,0 4-4,0-4 0,0 0 0,0 2 0,0-2 4,0 0 4,0 0-4,0 0-4,0 2-4,0-2 0,0 2 0,0-2 16,-7 1 44,7 4-12,0-3 0,0 1-36,0 3 60,0-4-20,-3 4 8,3-4-48,0 1-4,0 0-4,0-2 0,0 1 8,0 0-8,0-2 8,0 0-4,0 0 52,0 0-52,0 0 4,0 0-8,0 0-4,0-2-12,0 2-36,0-2 40,0 1-4,0-2-48,0 0 52,3 3 0,-3 0 8,0 0 8,0 0 40,0 0 24,0-2-12,0 2 12,0 0 28,0 0-28,0 0-24,0 0-40,0 0 0,0 0 0,0 0-4,0 0 0,0 0 0,0 0-4,0 0 0,0-3-4,0 0-44,0 3 36,0-1 0,0 0 4,0 1 0,0-3 8,0 3-4,0 0 4,0 0 4,0 0 8,0 0 36,0 0 0,0 0-36,0 0 36,0 0-44,0 0 4,0-3-8,0 3 4,0 0-4,7-1-12,-7 1-72,0 0-12,0-2 12,0 0 76,2 2 4,5-1 4,-7-3 4,0 4 4,0-1 52,0-1 12,0 2-12,4-2 28,-4 2-76,2-2 48,-2 2-60,0-4 0,0 4-4,8-2-4,-5-1-4,-3 3-36,6-4 32,-3 4 4,-3 0-36,7-1 40,-7 1-4,2-3 8,5 3 4,-3 0 48,2 0 4,-2-1 8,2 1 24,-3 0-12,0 0-12,5 0 12,-5 0 16,3 0-16,-3 0 0,3 0-24,-2 0 12,2 0 12,-1 0-24,0 0 4,-1 0-4,-4 1 24,7 2 36,-5-2-24,1 3 0,-3-1 12,10-1 4,-10 4-28,0-2 12,7 1-12,-3 0-60,-4-1 48,5 1-48,-1 3-4,-4-2 40,7-1-44,-7 4 0,2 0-4,6-1 8,-5 3 52,3-1-48,1-2 0,-7 2-12,5 0-4,-1-1-68,-4 1 60,0-2-48,0 0 48,0 3 8,0-3 4,-4 2 0,-1-2 12,-2 0 60,1 2 28,-5-4-4,9 1 48,-5 0 348,-2-2-188,-2 2-160,1 1-72,5-3-60,-6 3 36,6-2-44,-6-3 8,1 4-4,7-3-4,-3 2-4,-5-3 0,5 2 0,6-1 0,-10-1 0,4-1 4,2 0-4,-3-2-48,5 0-12,-5 0 0,7-7 0,-9 4-12,6-3-60,-5 1-64,6-3-20,-2 1 36,4 6 60,-7-3 36,5 1 36,2 2 40,-7 1-80,7 0-32,0 0-84,0 0-12,0 0-40,0 0-36,0 0-56,0 0-52,0 0-148,0 0-220,7 0-208,-7 0-376,0-3-520,2 3-677,5-1-1595,-7-3-857</inkml:trace>
  <inkml:trace contextRef="#ctx0" brushRef="#br1" timeOffset="0.99">13400 15492 6661,'0'0'3076,"0"0"-1104,0 0-756,0 0-224,0 0-80,0 0-80,0 0 37,0 0-133,0 0-188,0 0-192,0 0-144,0 0-76,0 0-124,0 5-12,0 4 160,0 6 268,-4 6 176,-3 3 212,7 2-144,0 3-224,-2 0-8,-2-2 20,4 0-84,0-4-136,-6-3-132,6-4-48,-4 0-52,4-3 4,0-2-12,-6-3 0,6 0-156,0-4-144,0-1-176,-4-3-164,4 0-152,0-3-24,0-1-240,-7-4-648,7-2-1029,0-2-1959,0 2-2209,-2-6 3805</inkml:trace>
  <inkml:trace contextRef="#ctx0" brushRef="#br1" timeOffset="0.99">13283 15676 9757,'0'0'4132,"0"0"-2628,0 0-596,0 0-159,0 0 59,0 0 116,0 0-76,0 0-236,0 0-172,0 0-24,0 0 44,12 8-24,-2-7-36,3 1-48,-4 1-96,11-1-4,0-2 76,0 0 8,2-2-92,-6-1-124,5 1-120,-5-2 0,-6 3-168,-1-2-232,0 3-216,-1 0-160,-5 0-72,4 0-104,-7 0-220,0 0-444,0 0-649,0 3-515,-7-2-1732,7 2-197</inkml:trace>
  <inkml:trace contextRef="#ctx0" brushRef="#br1" timeOffset="0.99">14012 15361 7849,'0'0'2796,"0"0"-1316,0 0-1112,0 0-200,0 0 152,0 0 368,-29-21 188,19 17-68,3 4-268,2-2-252,-12 2-160,8 0-120,-2 2-4,1 2 4,-2-2 109,3 5 19,-2-1 24,1 0 52,7 4 88,-4 1 12,-2 3-40,5 2 24,-2 1 0,-4 7-12,6-1 60,2 2 24,-6-1 48,5 2 12,-3 3-72,6-1 8,-3-1 0,-3 2-96,6-3-144,0-1-52,-3 3-60,3-8 36,0 3-48,0-2 0,0-2 0,3-1 4,-3-2-4,0 0-56,0 0-40,-3-6-40,3 1-8,-7-2-16,7-3-8,-4 2-40,-2-3-84,6-2-100,-9-2-144,9-1-152,-4 0-188,1 0-240,3-4-657,-6 1-1135,6-1-3096,0-2-325</inkml:trace>
  <inkml:trace contextRef="#ctx0" brushRef="#br1" timeOffset="0.99">13709 15690 7461,'0'0'4484,"0"0"-2532,0 0-648,0 0-412,0 0 101,0 0 119,0 0-28,0 0-164,0 0-164,0 0-196,0 0-172,10-5-72,-10 5-12,0 0-76,0 0-20,7 0-28,-3 0 12,1 0-20,5 0 20,4 0-36,-1 0-36,6 2 112,-3-2-4,6 3 12,-2-3-8,0 0-76,0 0-72,-5 0-36,5-3-44,-9 3 0,4-2-4,-4 2-120,-6-1-36,2 1 8,-3 0-8,-4-3-12,6 3 12,-6 0 48,0 0 36,4 0 0,-4 0-28,0 0-56,0 0-24,0 0 0,0 0-40,0 0-68,0 0-52,0 3-84,0-2-76,0 1-240,0 1-372,-4-1-720,-2-1-1097,6 2-2051,0-3-2381,10-15 4657</inkml:trace>
  <inkml:trace contextRef="#ctx0" brushRef="#br1" timeOffset="0.99">7721 16365 3088,'0'0'7205,"0"0"-4805,0 0-884,0 0-528,0 0-96,0 0 101,0 0-89,0 0-188,0 0-224,-33 0-172,24 2-52,-5 4 24,5 1 40,-7 1 132,5 1 132,2 2-88,3 2-72,-4-1-12,2 0-24,6 1 12,2 0-24,0-1-28,0 2-96,0-3-156,2-2-108,9 0 0,-2-3-12,4-1-60,-2-5 72,5 0-12,3-9-36,-3-2 40,1-3-4,-4-3-84,3-4 36,-3-1 12,-4 0-12,-5-3-72,3 2 48,-3-2 84,-4 0 0,-11-2 0,7 4-4,-2-1-4,-3 0-64,-4 5 68,3 2 4,-3 5 0,7 4 8,-8 3-4,1-1-4,3 5-4,1 1-132,-7 0-8,5 3-12,2 1 12,3-2 68,-1 1 16,7-2-144,-3 4-196,3-1-120,0-2-100,0 0-132,0 1-228,0-2-260,3 1-144,6 0-333,2 1-463,-1-3-1812,-1 0-1273</inkml:trace>
  <inkml:trace contextRef="#ctx0" brushRef="#br1" timeOffset="0.99">7916 16225 5805,'0'0'4860,"0"0"-3048,0 0-980,0 0-300,0 0 116,0 0 360,0 0 177,0 0-253,0 0-288,0 0-236,0 0-116,6 8 28,-6-4 0,4 3 132,3 1 124,-1 2 32,4 1-196,-1 0-120,1 4-24,1-2-24,5 3-88,-1-3-48,-4 5 24,9-3 124,2-1 216,-2-5 36,-3 2-340,-5-2-168,2-4-72,-5-1-184,0 3-80,-2-3-4,-3-3-8,3-1-4,-7 0-60,2 0-124,-2 0-24,0-1-84,0-3-104,0-3-124,-2 3-40,2-1-156,0-1-529,-7-1-1019,7-1-2220,0 2-925</inkml:trace>
  <inkml:trace contextRef="#ctx0" brushRef="#br1" timeOffset="0.99">8135 16127 7825,'0'0'5492,"0"0"-3880,0 0-744,0 0-163,-4 33 355,-1-20 136,5 5 32,-4-1-32,-6 6-308,7 0-236,-4 2-216,-2 0-96,-1 0-76,1-3-48,5 0-8,-3-5-64,0 0-24,-2-3-36,3-5-84,2 2-52,-2-3-92,3-3-96,-4 0-64,7-3-156,-4-2-180,4 0-100,-7-7-108,7 2-472,0-7-972,7-3-2105,-3 4 21,3-8-3373</inkml:trace>
  <inkml:trace contextRef="#ctx0" brushRef="#br1" timeOffset="0.99">9175 16292 4804,'0'0'4821,"0"0"-2785,0 0-832,0 0-400,0 0-120,0 0 228,0 0 120,0 0-71,0 0-181,0 0-172,-33-10-92,30 12-28,-6 2-60,-1 0 0,3 0 36,-2 2 72,-2 3-76,-2-1-72,11 1-36,-9 1-24,6 1-40,0-1 4,-1 1 8,6-1-8,0-2-100,0 0-96,0-3-96,6 1-96,-1-2-12,4-3 12,7-1 84,-3-1-36,0-6 36,4-2-36,-5-4 40,1-2-40,4-1 36,-8-2-64,2 1-68,-2-4 96,-6 0 0,3 1 36,-6-1-36,0 2-24,0 0 24,-6 3 8,3 1 40,-6 1 48,1 4 36,-1 2 0,6 3 12,-3 1-24,-5-1-60,5 3-12,-4 0-4,1 2-68,-1 0-12,3 2 12,-2 2-36,-2-1-16,11 1-116,-6-3-112,-1 3-24,7-1-60,-2-1-60,2 0-64,0-1-208,0-1-396,0 0-368,0 0-485,2 0-479,5 0-1580,-5 0-1053</inkml:trace>
  <inkml:trace contextRef="#ctx0" brushRef="#br1" timeOffset="0.99">9432 16317 380,'0'0'404,"0"0"-404,0 0-784</inkml:trace>
  <inkml:trace contextRef="#ctx0" brushRef="#br1" timeOffset="0.99">9329 16202 8885,'0'0'4996,"0"0"-2964,0 0-1003,0 0-333,0 0 108,0 0 44,0 0-148,0 0-188,0 0-36,0 0-36,32 31-4,-22-20 0,-4 1-48,5 2-72,1 0 8,1 1 100,-3-3 0,-1-2-196,7-1-144,-5-1-84,-2-1-128,-3-1-160,5-3-160,-5-3-132,-3 0-220,4-3-148,-5-3-172,-2-1-428,0-3-548,0-6-1833,7 6-2303</inkml:trace>
  <inkml:trace contextRef="#ctx0" brushRef="#br1" timeOffset="0.99">9514 16338 1656,'0'0'3040,"0"0"-983,0 0-693,0 0-132,0 0-84,0 0-40,0 0-108,0 0-144,0 0-220,0 0-92,0 3-28,0-3-24,0 0-52,0 0-59,0 0-57,0 3-24,0-2-16,0-1-36,0 3-76,0-2-32,0-1-56,0 2-8,0 1-16,0-2-12,0 2 4,0 0 20,0 1 28,0-2-24,0 5 20,-4-1-20,4 0-4,0 3 28,0 0-4,-7 2 28,7-2-12,0 4 84,-2-1 60,-5 2 172,7-2 160,-9 1-112,9-1-88,-4 0-72,-3 0-48,7-2-88,-2 1-48,-2-3-32,-3-2-40,7 3-56,0-2-4,-2-1 0,2 0-12,0 0-84,0-3-16,0 2-20,0-1 0,0-3-4,0 3-20,2-2-40,-2-1-60,0-1-96,0 0-100,0 0-48,0 0-136,0 0-200,0-1-304,0-5-497,0 1-767,0 0-1692,0-3 31</inkml:trace>
  <inkml:trace contextRef="#ctx0" brushRef="#br1" timeOffset="0.99">9534 16123 11341,'0'0'4848,"0"0"-3163,2 27-637,-2-11 8,0 5 212,0 4 56,0-1-164,-2 5-244,-2-2-48,-2 2-240,2-1-280,-2-2-132,-5-4-96,11-2-72,-9-4-48,9-4-4,-3-3-140,-3-2-120,6-3-132,0-4-196,-4 0-216,4-2-84,-7-2-316,7-6-848,0-2-1944,0 1-2257,7-7-2928</inkml:trace>
  <inkml:trace contextRef="#ctx0" brushRef="#br1" timeOffset="0.99">6564 16777 7825,'0'0'2500,"0"0"-1380,0 0-424,-16 29 136,16-18 148,-4-2-32,-1-1-228,5 2-280,-11 3-75,11-1 87,-6 1 144,-1 6 172,4 2 80,-3 5 108,2 2 56,-7 6-40,6-1-256,-5 4-36,-1-2-188,8 2-44,-6-7-148,5-1-116,-5-3-132,2-5-52,4-2-12,3-2-60,-7-4 20,7 0-20,0-6-12,-3-1-60,3-2-300,0 0-136,0-4-124,0 0-24,0-5-208,0-4-932,0-2-3205,3 1-3960</inkml:trace>
  <inkml:trace contextRef="#ctx0" brushRef="#br1" timeOffset="0.99">6244 16899 3788,'0'0'6997,"0"0"-5097,0 0-892,0 0-424,0 0-40,0 0 100,0 0 20,0 0-47,0 0-153,0 0-168,0 0-148,0-3-140,0 3-8,0 3 0,0 4 164,4 5 380,-4 4 600,7 9 4,-5 2-4,5 6-92,0 6-312,3-2-112,-1 0-124,0 0-116,2-2-208,5-7-84,-10-2-88,11-3-4,-7-5 8,-1-1 0,1-2-12,-1-5-12,-2-3 4,-7-1-4,9-2 0,-9-1 0,0-3-36,0 0 48,0 0 0,0 0 72,0-3 0,0-2-72,8-6-116,-8 0-148,0-8-24,0 1 32,3-6-32,-3 4-100,0 1-8,0-1-136,0 3-184,0 2-184,0 1-344,0 2-708,0 2-2857,0-1 1961,-3 6-4065</inkml:trace>
  <inkml:trace contextRef="#ctx0" brushRef="#br1" timeOffset="0.99">6586 17231 10529,'0'0'4576,"0"0"-3340,0 0-1023,0 0-201,0 0-12,0 0 460,0 0 36,33 0-148,-27 1-300,5 2-48,-2-1-72,-2 0 64,2-2-40,-9 2 48,10-2 52,-10 0 20,7 0 40,-4-2 36,-3-2-36,0 0-112,6 0-12,-6-3 4,0-2 0,0 2-44,-6-2-20,6-1 24,0 4-4,-10-1-32,8 0 84,-6 2 124,-1 2-28,6 0 28,-8 3 100,1 3 56,7 4 92,-3 1 140,-3 2 28,9 3 108,-3 3-124,-5 4-112,8-3-120,0 4-88,8-5-108,-5 3-96,-3-3 0,9-4-156,-3 0-160,-3-2-120,7-1-208,1-3-28,1-2 96,-2-4 72,0 0-604,-4-3-1645,5-1-3447,-2-7-845</inkml:trace>
  <inkml:trace contextRef="#ctx0" brushRef="#br1" timeOffset="0.99">6805 17275 7917,'0'0'2772,"0"0"-1592,0 0-64,0 0 448,0 0 84,0 0-247,10 29-377,-4-27-320,-6 2-240,3-2-108,-3-1-28,0-1 0,0 3 52,8-3 44,-8 0 52,0 0-28,0 0-24,0 0-40,0-3-44,0 2-112,0-5-56,2-2-4,-2-3-48,0 1-112,7-2-8,-7 0-12,0 1-48,0 0 52,0 0-64,0 2-60,0 0-16,0 1 16,0-1 48,0 6 84,0-1 0,0 0 0,0 2-4,0 2-4,0-3 0,0 3 8,0 0-12,0 0-132,0 0-28,2 0 28,2 0-72,-4 0 8,7 0 112,-4 3 24,7-1 0,-3-1-112,2-1-104,1 3-4,-7-2 0,10 2 84,-4-3-132,-1 0-208,-5 0-224,3 0-492,-3 0-901,-3 0-1771,0 0-2132</inkml:trace>
  <inkml:trace contextRef="#ctx0" brushRef="#br1" timeOffset="0.99">6991 17128 8233,'0'0'6384,"0"0"-4083,0 0-985,0 0-344,0 0 168,0 0 40,0 0-220,0 0-260,0 0-240,0 0-172,0 0-68,19 24-64,-2-23-96,-7 0-60,1-1-56,4 0-28,1 3-232,-3-3-204,0 0-96,7 0-108,-11 0-212,8 0-456,-4 0-1112,-4 0-2753,-6 0-2820</inkml:trace>
  <inkml:trace contextRef="#ctx0" brushRef="#br1" timeOffset="0.99">7072 17001 1344,'0'0'9853,"0"0"-7177,0 0-1564,0 0-404,17 29 445,-17-18 287,3 4-208,3 1-132,-6 5-408,7 1 668,-7 0-512,0 5-244,0-6-160,0 5-104,0-2-112,0-5-84,7 1-36,-7-4-64,0-2-44,2-2-48,-2-4 0,0-1 40,0-2-40,0-4-36,0 3-204,0-4-136,0 0-96,0-8-144,8-1-400,-8-3-492,0-6-1292,0-6-2793,0 8-2588</inkml:trace>
  <inkml:trace contextRef="#ctx0" brushRef="#br1" timeOffset="0.99">7268 17194 15969,'0'0'5797,"0"0"-5325,0 0-472,17 30-316,-14-19 316,-1-4 208,9-1 156,-11 0-352,9-2-12,-9 3-160,11-3-204,-11-3-472,0 3-484,6-4-860,-6 0-2285,0-4-3215</inkml:trace>
  <inkml:trace contextRef="#ctx0" brushRef="#br1" timeOffset="0.99">7310 16990 12925,'0'0'4953,"0"0"-3781,0 0-828,0 0 108,0 0-24,0 0-176,0 0-252,0 0-220,0 0-208,0 0-664,0 0-564,0 25-869,0-21-3059,-4 3-2517</inkml:trace>
  <inkml:trace contextRef="#ctx0" brushRef="#br1" timeOffset="0.99">7535 17135 6245,'0'0'2920,"0"0"-1188,0 0-768,0 0-244,0 0 136,0 0 324,-29-7 80,29 7-131,-11 0-161,11 0-216,-2 0-124,-5 4-92,1-1 4,-1 3 20,3 2 12,-5 0-84,2 4-52,5 1-36,-5 0-64,7 3-68,0 1-136,0 0-64,0-1-68,0 0-132,7 1-52,-5-5-104,9-1-76,-2-1-108,1-1-148,2-4-156,-1-4-204,-1-1-444,0-1-1305,7-7-2735,-12 2-1709</inkml:trace>
  <inkml:trace contextRef="#ctx0" brushRef="#br1" timeOffset="0.99">7744 17178 2520,'0'0'9377,"0"0"-7005,0 0-1272,0 0-408,0 0 285,0 0 499,0 0-52,0 0-156,-33 11-332,24-5-332,9 3-228,-11 1-148,8 3-68,-3-1-28,3 2-76,-1-2-56,4 0-8,0 1-112,0-4-24,0-1-52,4-2-68,-1 1 8,-3-3 4,9-4 80,-9 3 28,11-3 72,-11-3-16,6-4-8,-3 2-48,7-3-28,-10-1-48,6-1 100,-2 0 48,-4 0-16,0 2 80,0-1-56,6 3 64,-6 1 136,0 3-40,0-1 64,0 2 56,0 1-8,0 1-16,0 4-32,0-1-16,0 3 4,4 3-64,-4 1-84,3 1-8,-3-3-152,0 3 4,6-2-232,-3-2-304,-3-1-308,10-2-620,-3-1-1197,-3-4-2951,5-3-2913</inkml:trace>
  <inkml:trace contextRef="#ctx0" brushRef="#br1" timeOffset="0.99">7897 16894 560,'0'0'13125,"0"0"-10625,0 0-1871,0 33-157,0-12 816,7 4 404,-7 1-292,0 5-392,3 0-256,-3 3-212,0-2-164,0-2-136,0 3 16,0-4 20,0-3-72,0-2-156,0-3-48,6-1-84,-6-3-12,0-3 0,0-2-72,3-4-304,-3-3-228,0-1-196,0-1-240,0-3-156,0-3-1004,0-4-2977,-3 2-995,-3-11-321</inkml:trace>
  <inkml:trace contextRef="#ctx0" brushRef="#br1" timeOffset="0.99">8526 17104 8941,'0'0'4204,"0"0"-2680,0 0-728,0 0-292,0 0-152,0 0 13,0 0-65,0 0-16,-32-24-84,28 18-140,-5 4-60,-8-1-124,8 0 12,-5 3 64,1 0 48,-4 0 112,8 3 224,0 0 84,0 5 148,-6 1 44,6 0-108,0 5-52,-2 1-12,7 1-64,-1 1-72,1 1 0,-2-2 0,6 1-48,0 3-36,0-3-88,10 2-24,-10-1-64,9-1-44,2-3-48,-5 2 36,6-4-144,3-1-28,-6-3-8,7 2-100,-3-6-96,3-2-88,1-2 0,-2-5 12,-1 1 72,1-3-72,2-2-76,-7 1-216,5-2-236,-4 1-301,-1-5-643,0 5-380,-4-1-2032,-6 1-445</inkml:trace>
  <inkml:trace contextRef="#ctx0" brushRef="#br1" timeOffset="0.99">8774 17165 560,'0'0'10137,"0"0"-7089,0 0-1744,0 0-700,-26-5 40,19 5 293,-3 2 251,7 1-104,-4 1-328,-2 5-192,7-2-44,-6 8 100,1-1-48,1 3-208,6 0-112,0 0-120,0 3-132,6-6-52,-2 0-80,-1 0-184,7-5-20,-1-1-28,1-4-12,0-2 84,1-2 48,4-4 12,-8 0 12,2-5 12,2 0 40,-6-3-4,0-1-72,0-1-100,-5-1 184,4-1 112,-4 1-40,0-4 28,-4 3-212,-1-3-8,0 8 120,0-1 120,-6 2 40,2 3 100,2 1 36,-3 4-64,1 2-72,2 0-96,-3 4-40,7 0-88,-4 0-96,5 1-188,-5 5-957,7-2-971,-2-1-2184,-6-1-1633</inkml:trace>
  <inkml:trace contextRef="#ctx0" brushRef="#br1" timeOffset="0.99">8943 17302 7873,'0'0'2320,"0"0"-1236,0 0-404,0 0 252,0 0 180,0 0-40,0 0-140,0 0-175,0 0-261,0 0-160,0 0 24,-9 25 60,9-25 96,0 0 112,0 0 20,0 0-112,0-3-160,0 0-44,3-1-28,-3 0-52,6 1-68,-6-1-52,0-4-48,3 0-76,-3 3-8,7-10-8,-7 7-52,4-4-36,-2 1-36,-2-1-52,11-1 28,-11-1 8,6 4 144,-3-1 4,-3 6 60,7-1-12,-5 2 16,-2 0-16,0 1-40,0 3 88,7 0 12,-7 0-108,0 0-76,4 5-44,2 2 120,-6 2 24,4 3 132,-4 2 4,5 1-160,-5 1 0,0-3-96,0-3 8,4 1 84,-1-3-4,-3 0 0,0-3-4,0-1-48,7-4-72,-3 1 20,-4-1 88,9-5 24,-3 2 0,-2-3-24,-4 6-21570,11-11 43188,-6 3-21590,6-4-4,-9 1-108,11-4-100,-6 2 52,-3-3-16,5 3 24,0-1-56,-1 3 204,1 6 168,-6-2 64,4 5-72,-1 2-28,-6 0-44,7 2-84,-3 5-4,-4-2 240,0 6 160,6-1-24,-6 2-120,3 0-160,-3 0-36,0 1-24,0-1-36,0-3-120,0-3 24,6 1 48,-6-3-208,0 0-20,3-4-188,-3 1-288,0-1-92,0 0-112,8-3-812,-8-3-2561,0-1-3416</inkml:trace>
  <inkml:trace contextRef="#ctx0" brushRef="#br1" timeOffset="0.99">9380 17270 7989,'0'0'2772,"0"0"-1796,0 0-796,0 0 524,0 0 584,0 28 204,-3-19-71,-3 4-289,6 0-344,0 0-196,-4 2-104,-2-3-60,6-2-48,0-1-52,0-1-60,0-1-124,0-3-80,0-3-4,0 3 0,0-3 48,0-1 124,0 0 48,0-1 96,0-4 108,0-1-412,10-1 24,-10-7 0,6 3-84,-3-4-12,5-2-40,-8-3-68,2 1-12,-2-2-52,0-2 28,0 2 72,0-2 60,0 3-144,0-2 68,0 2 20,0 0 68,0 0 84,0 3 40,0 0 32,0 0 24,0 4-20,0 1-88,0 2 0,0 10-23250,0-8 46364,0 0-23138,0 3-36,0-1 36,0 4 0,0 0 0,0 2-36,0 0-12,7 0-72,-4 4-288,-3 0 44,9 6 160,-5 0 20,2 4 4,-2 1-36,3 2-16,-5 0-12,5-2 52,-7 3 60,3-2-16,-3-2 28,6-1 64,-6-1 4,0-1 4,0-2 112,0-1-16,-6 1-24,6-6-24,0 3-36,-3-2 48,3-1 28,-7-2 44,7 2-4,0-2-128,-9 2-12,9-3-72,-10 2 36,10-2-36,-7 0-40,1 2-8,3-2-52,-4 2-20,7-2-100,-2 1-172,2-1-260,-8 0-468,8 0-732,0 0-1137,0 0-3155,8-5-961</inkml:trace>
  <inkml:trace contextRef="#ctx0" brushRef="#br1" timeOffset="0.99">9635 17185 15177,'0'0'4237,"0"0"-3905,0 0-332,0 0 0,0 0 120,0 0 296,-7 35 84,7-23 12,0-2-96,0 1-236,0-2-180,0 3-100,0-1-72,7-6-180,-5 0 108,6-1-12,-5-1 112,3-3 144,4 0 4,-8-3-4,2-2-88,3-4-192,-3-1-48,-4 0 56,6-2 16,-6-2 84,0-4 36,0 3-24,-6-1 12,6-2-48,-4 0-76,-3 3-284,3 3 60,2 1 496,2 6 0,-7 2 212,7 1-88,0 2-76,-3 0-48,3 5-148,-6-1-52,6 0 4,-3 3-104,3-1-481,0 3-1223,0-2-2052,0-2-2697</inkml:trace>
  <inkml:trace contextRef="#ctx0" brushRef="#br1" timeOffset="0.99">9824 17242 7233,'0'0'4376,"0"0"-3252,0 0-1120,0 0 144,0 0 276,0 0 604,0 0 384,0 0-167,0 0-265,0 0-204,0 0-148,0 0-152,0 0-132,0 0-52,0 0-12,0 0-12,0 0-12,0 0-24,0 0-24,0 0-184,0-3-24,0-1-160,0 1 76,0-1 36,0 4 0,0-1 36,0 1-136,0 0 52,0 0-16,0 0-44,0 0-4,0 0-84,0 0 160,0 1 84,0 2 0,0-2-44,0 2 44,0-1 0,-4 2 0,4-3 4,0 5-4,-7-4-64,7 2 56,0 0-40,0 0 40,0 1-4,0-2 0,0 2 8,0-3-4,0 0-40,0 0 48,0-2 4,0 0 116,0 0 16,0 0 8,0 0-68,0-2-76,0-3-60,7-2 60,-3 1 8,1-2-4,-5-3-4,4 0-172,3-1 12,-3-3 16,5 1 56,-6-2 36,7-1 44,1 1-44,-6 1 40,5-3 12,0 7 84,-7 0 100,7 5 96,-4 2-36,1 0 48,-7 4-156,6 0-136,-2 2-4,-4 4 4,0 0 100,0 5 108,0 0 8,0 4-56,0 1-16,0 2-72,-10 0 4,10-2 32,0 1 0,0-4-48,0 1 24,0-1-84,0-7-16,0 1-56,6-1-12,-2-4-184,-4-1-216,10-1-148,-4 0-224,-3-1-444,3-6-696,5 2-2033,-9-2-2243,5-4-169</inkml:trace>
  <inkml:trace contextRef="#ctx0" brushRef="#br1" timeOffset="0.99">10130 17135 1696,'0'0'6973,"0"0"-4593,0 0-1380,0 0-652,0 0-16,0 0 180,0 0 288,0 0 176,0 0-60,0 0-35,-6 17-273,6-15-208,0 1-156,6 4 16,-2-6 64,-4 3 68,9-1 12,-2-3-60,-4 0-112,3 0-108,-2 0-116,5-4-8,-5 0-112,5-3 4,-2 2-52,-3-2-48,-4 1-100,6-1-108,-6 1 8,0-4 52,0 2 120,-6 1 88,6-1 148,-4 0 4,-3-1 68,-2 2 40,3 2 60,-1 1 112,-3 2 64,0 2 68,1 2 112,5 4 96,-2 2 96,-5 4 192,8 3-172,-6 3-88,9 0-168,-4 2-72,-2-2-100,6 1-168,0-2-144,0 0-56,6-3-52,-2-2-48,3 1-184,-2-5 4,2 2-28,3-5-108,-1-1-60,2-3-124,-2-1-184,2 0-480,-5-1-704,10-3-1065,-12-1-3179,12-6-1789</inkml:trace>
  <inkml:trace contextRef="#ctx0" brushRef="#br1" timeOffset="0.99">10381 17237 3040,'0'0'7517,"0"0"-5549,0 0-1420,0 0-304,0 0 328,0 0 680,0 0 321,0 0-353,0 0-396,0 0-172,0 0-40,11 2-416,-11-9-60,9 2-40,-9-6 28,9 1-28,-2-1-36,-5-1 24,9-2-84,-2 2-4,2-4-68,-1 2 12,-1-1 60,0 1 36,2 6 88,-2 0 116,-5 4 28,-1 4-24,-3 0-36,6 2-136,-3 7 60,-3 0 208,0 5 180,0 2-48,-9 1-144,9 2-148,-7-1-144,7-2-36,-9-3-72,9 3-48,-8-6-84,8-2-292,0-3-148,8 2-72,-5-6-84,3 2-228,1-3-572,2 0-833,1-4-683,6-3-1732,-12 2 167,12-8 1561</inkml:trace>
  <inkml:trace contextRef="#ctx0" brushRef="#br1" timeOffset="0.99">10649 17048 14661,'0'0'4441,"0"0"-3641,0 0-796,0 0-4,0 0 500,28 24 304,-14-20 324,-4-2-196,-1 0-436,8-2-412,-8 0-84,8 0-204,-8 0-12,8-4-124,-7 0-216,-1 1-160,0-2-160,1-1-444,-10 0-1108,7 1-2293,-7-1-1675</inkml:trace>
  <inkml:trace contextRef="#ctx0" brushRef="#br1" timeOffset="0.99">10762 16821 10305,'0'0'3872,"0"0"-2244,-9 32-235,3-8 215,-5 2-104,4 3 44,5 0-312,-5 0-316,5 0-368,-6 1-336,8-1-96,0-1-116,0-2 4,0-1 4,8 0 32,-6-5-44,-2-2-8,7-3 0,-5-2-52,5-4-12,-4-1-16,-3-3-44,8-1-252,-8-3-124,0-1-144,2-1-76,-2-6-376,0-2-520,0-1-744,0-7-2157,0 5-2375</inkml:trace>
  <inkml:trace contextRef="#ctx0" brushRef="#br1" timeOffset="0.99">1752 2612 5641,'0'0'5384,"0"0"-3536,0 0-944,0 0-484,0 0 24,0 0 124,-6-29 36,6 25-136,0 0 133,0 0-353,0-2 124,0 4-324,0-3 4,0 4 120,0 0-8,0-2-56,0 0-104,0 2 72,0 1 12,0 0-16,0 0 40,0 0-16,0 0 16,0 0-12,0 0-8,0 1-92,0 6-232,0 2 232,0 11 764,0 6 568,0 2-360,-4 8-268,-3 5-256,7-1-180,0 6 56,-2-2 4,-5-2-64,7 2-44,0-6-76,-2-1-136,2-6-4,-7-5 4,7-1 52,0-4-60,0-5 0,7-1 0,-7-3 0,2-2-44,-2-2 44,0 1-8,0-6-40,0 1 48,7-2 72,-7 0 24,2-2-36,-2 2 12,0-2-12,0 0 12,0 0 4,0 0 8,0 0-12,0 0-24,0 0-36,7-2 48,-3 2-52,2-2-8,-3 0-8,8-2-64,-2 1 60,4 3-72,-4-3 12,8-2 24,-8 4-16,5 0-20,5 1 72,-6-6 0,5 5 8,1 1 0,-7-3 0,1 3 0,-2 0-8,-2 0-156,0 0 0,2 0 84,-7 3 72,5-3-96,-9 1 20,6-1 28,-3 0 12,-3 0-36,0 0-72,0 0 60,0 0-40,7 0-32,-7 0-24,0 0-100,0 0-204,3-1-220,-3-2-440,0 2-316,0-4-1169,7 1-2543,-7 3-2025</inkml:trace>
  <inkml:trace contextRef="#ctx0" brushRef="#br1" timeOffset="0.99">2127 3044 5216,'0'0'8277,"0"0"-6365,0 0-1784,0 0-52,0 0-76,0 0 656,0 0 293,0 0-245,0 0-256,0 0-140,29-13-64,-19 11 28,0-4 84,0 2 72,-1-2 144,2 2-8,-9-3-272,8 5-124,-4-4-72,-2 4-84,0-1 88,-4-1-28,0 2 24,0 0 28,0 2-40,0-1-84,-4-7-148,0 7-8,-5-4-88,0-1 88,-2 2-64,-4 0 112,5 2-64,-7 1 64,2 1 96,4 0-4,2 3-68,-2 1 24,-2 3 60,13 0 80,-2-2-72,2 3 140,0 3 20,0 4 64,0-1 60,2 2 108,9 4 12,-9-3-48,9 0 0,-2-2-124,2 0-80,-5 0 56,3-2-84,0-3-132,-1 0-8,2 0 0,-1-3-40,1-1 40,-3 1-52,2-1-132,-6-4-4,7-1-20,-6 2-64,5-3 16,-9 0-28,10 0-60,-4-4-84,-3-2-136,5 1-208,1-3-372,-5-1-568,5-1-753,-6 0-1487,7 0-1216,-3 3-285</inkml:trace>
  <inkml:trace contextRef="#ctx0" brushRef="#br1" timeOffset="0.99">2411 3000 7401,'0'0'7808,"0"0"-6287,0 0-1309,0 0-36,0 0 668,0 0 596,0 0-216,0 0-360,0 0-344,0 0-216,0 0-84,-7-8-88,7 8-12,0 0 28,0 0-4,0 0-84,7 0-60,-7 0 0,2 0 92,13 1 104,-6-1-16,0 1 0,8-1-36,-5 0-68,3 0-20,3 0-56,-9-1-48,8 1-40,-3 0-68,-1 0-48,-4 0-100,1 0-56,-3 0-320,-3-1-48,1 1-148,-5 0-408,0 0-744,0-3-897,-5 3-1667,5-2-1737</inkml:trace>
  <inkml:trace contextRef="#ctx0" brushRef="#br1" timeOffset="0.99">2466 2784 1056,'0'0'8249,"0"0"-5581,0 0-1312,0 0-668,0 0-108,0 0-36,0 0 48,0 0-48,0 0 5,0 0 259,0 0 132,-3 29-44,3-14-124,0-4-148,0 8 8,0-3 72,0 3 120,0 2-112,0-1-216,0 2-100,0 3-56,0-5-88,0 2 0,0-1-84,0 0-60,0-6-100,3 2 4,-3-3-4,0-2-8,7 0-116,-7-3 20,0 1-24,0-4-132,2-2 12,-2 3-124,0-7-116,0 1-124,0-1-100,0 0-44,0 0-264,0-1-648,0-9-2405,-2 0-3131,2 3-925</inkml:trace>
  <inkml:trace contextRef="#ctx0" brushRef="#br3" timeOffset="0.99">9095 6929 704,'0'0'2008,"0"0"-1564,0 0-440,0 0 1640,0 0 257,0 0-189,0 0-440,0 0-276,0 0-20,0 0 36,0 0-40,0 0-136,0 0-40,0 0 120,-4 1-51,1 3-57,-6-1-92,2 4-112,-2-1-88,-1-1-88,-1 5-100,2-5-96,5 3-36,-3 0-4,1-1-56,1 4-40,5-4-36,-4-2-8,4 3-52,0 1 96,4-6 12,5 4-36,0-5-56,4 3 44,-2-5-52,4 0-8,5-7 0,-7-2-4,0 1 4,4-2 4,-7-2-4,-1 1-48,-3 0 40,5-5 4,-11 4-36,9-5 32,-9 1 8,0 2-12,0-2-48,-9-4-12,9 7-12,-11-1 36,5 2-4,-1 1 44,-2 3 0,-1 1-4,7 3-84,-8 0 0,2 4-16,-1 0 16,0 0-4,1 0-20,5 1-52,-1 2-20,0-2-16,5-1-52,-5 3-32,5-3-248,0 0-40,0 0-24,0 0 44,0 0-24,5-3-461,0 2-455,0-3-760,6 1-1768,-9 0 3</inkml:trace>
  <inkml:trace contextRef="#ctx0" brushRef="#br3" timeOffset="0.99">9265 6854 1968,'0'0'1096,"0"0"144,0 0 1273,0 0-269,0 0-1000,0 0-368,0 0-116,0 0-96,0 0-36,0 0-32,27-4-88,-18 3-64,-2-3-68,2 3 16,1 1-52,1-2-52,-2 2 41,4-2-29,0-1 36,-6 0 24,6 3 0,-6 0-64,2 0-60,-3 0-88,-6 0-76,11 0 4,-11 0-4,0 0-8,0 0-4,0 0 0,0 0-52,0 0-4,0 0-4,0 0-8,0 0-76,0 0 8,0 0 4,0 0 12,0 3-52,0 0-52,0-1 164,0 0 4,0-1 80,0 6 64,0-4 40,0 4-4,0 2-64,0 0 4,-4 2 48,-3-2-12,7 4 12,-4 3 48,2-4 132,-5 2 4,5 1-40,-5-3-60,4-1-24,-5 0-52,6-2-32,-5 2 8,7-2-8,-4-1-16,-1-2-36,5 0 12,-4 0-20,-2-2-40,6 3-40,0-6 4,0 4 48,0-2-56,0-1-4,0 0 0,0 2 0,0-2 8,6 1 88,-2 1 0,5 0 100,-2-3-64,3 4-24,0-3-24,-1-1 40,4-1-40,-3 3-12,0-3-24,-1 0-40,1 0 0,-1 0-8,-2 0-8,0 0-88,-3 0-12,2-3-148,-3 3-168,-3-1-60,0-1-60,6-3-40,-6 4-160,0-2-100,0 2-312,0-3-552,-6 1-877,6 3-1499,0-2-1329</inkml:trace>
  <inkml:trace contextRef="#ctx0" brushRef="#br3" timeOffset="0.99">9327 6992 2912,'0'0'328,"0"0"2237,0 0 231,0 0-764,0 0-720,0 0-328,0 0 8,0 0-76,0 0-188,0 0-44,0 0-99,20-6-13,-17 6-24,7-2-20,-1 2 52,2 0 20,-1 0 0,2 0-124,1 0-108,4 0-116,-5 0-32,5 0-36,-8 0 20,5 0-104,-4 0-100,-1-2-116,-6 2-16,4 0-100,-7 0-24,0 0-12,3 0-60,-3 0-112,0 0-120,0 0-116,0 0-136,-3 0-292,3-3-641,-7 2-995,7 1-2884,-9 0-365</inkml:trace>
  <inkml:trace contextRef="#ctx0" brushRef="#br3" timeOffset="0.99">10258 6720 2520,'0'0'8417,"0"0"-6429,0 0-1428,0 0-356,0 0 408,0 0 472,0 0-368,0 0-187,40-4-165,-28 2-80,14 0 64,5 2 72,-5 0 604,9 0-44,-2 0-296,-1-2-196,-2 2-172,-1 0-144,-4 0-120,-4 0-52,5 0-88,-10 0-56,4 0-64,-11 0-48,8 0-96,-10 0-52,2 0-48,0 0-84,2 0-140,-5-2-152,-3 2-180,-3-2-437,6-1-903,-3 3-2312,5-1-1217</inkml:trace>
  <inkml:trace contextRef="#ctx0" brushRef="#br3" timeOffset="0.99">10372 7007 520,'0'0'1500,"0"0"5021,0 0-4465,0 0-768,0 0-404,0 0-20,0 0 40,0 0-96,-32 4-268,28-2-228,-2 6-107,-5-5-41,11 6 108,-9 1 4,9-3 48,-2 2 32,2-1-20,0-3-128,0 4-64,2-3-144,-2-1 0,9-5 4,2 4 132,-1-4 24,0-4-96,7 1-64,-12-5-196,11-1-140,-2 0 104,-5-1 56,1-2 28,-3-3 12,0 2 36,-2 3-24,-1-7 80,-4 2 44,0 1 88,0-3 72,0 5-60,0-5-40,-9 5-8,9 1 144,-14 1 76,11 3-48,-13-1-52,7 3-76,-2 1-8,1 0-4,5 3-20,-6-3 8,5 3 12,2 1-84,4 0-112,-6 0-72,6 0 24,0-2-260,0 0-148,6-1-452,-2 0-225,2 1-299,-2-2-716,5 1-632,-6 2-396,7-2-697</inkml:trace>
  <inkml:trace contextRef="#ctx0" brushRef="#br3" timeOffset="0.99">10561 6911 5717,'0'0'6540,"0"0"-4060,0 0-1384,0 0-692,0 0-3,0 0 223,0 0 108,0 0-28,0 0-76,0 0-116,26 30-72,-15-21-12,-2 6 36,8-4-4,-11-1 40,9 0-28,0 1-208,-6-2-264,0-1-36,6 1-96,-10-1-48,-1-4 8,5 1 40,-9-2-12,8-3-172,-5 2-112,-3-2-44,0 0-16,0 0-40,0 0-108,0 0-64,0-2-268,-3-1-505,-5-2-723,8-1-1020,0 0-2525</inkml:trace>
  <inkml:trace contextRef="#ctx0" brushRef="#br3" timeOffset="0.99">10737 6834 1616,'0'0'5065,"0"0"-1053,0 0-2380,0 0-712,0 0-80,0 0 156,0 0 124,-26 28-67,17-12-13,0 5-104,2 1-152,-3 4-64,0-3-12,4 0-188,-3 0-204,-2-3-160,1-3-152,7 0-4,0-6-48,-3-3-48,2 3 0,4-8 24,0 2-12,0-4-160,0-1-268,0 0-180,0 0-140,0-1-140,0-6-672,4 2-2317,2-4-3395</inkml:trace>
  <inkml:trace contextRef="#ctx0" brushRef="#br2" timeOffset="0.99">7330 9157 236,'0'0'6749,"0"0"-4401,0 0-1120,0 0-660,0 0 36,0 0 232,0 0 220,0 0-16,0 0-180,0 0-248,-3-3-143,-3 3 19,6 0 68,0 0 136,-4 3 36,-3-2-64,3 0-40,-1 6-76,-6 1-36,-2 1-40,4 1-72,0 2-48,-2-3-48,1 2-88,1-1-96,2-3-72,2 2-48,-1-5 0,6 0-72,-5-1 0,5-2-12,0-1 24,0 0 60,0 0 12,0 0 96,0 0 0,5-1 24,-5-2-80,6-4-44,-6 0-8,5 1-12,-1-7-124,-1 3-56,-3-1-12,0-1-64,9-2 24,-9 3-8,0 0 44,6 0-20,-2 4 44,-4 0-12,0 3 52,7-2-16,-3 5 64,-4-3 48,5 3 44,-1-2 4,3 3-4,3 0 4,-5 0 48,6 4 60,-2 0 52,8 3 48,-5 1 68,8-1 16,-7 4-60,4-2-28,-5 4-8,9-4 8,-9 2-80,-2-1-4,6-2-120,-7 0-48,2-4-88,-8 3-68,0-3 24,4-2 8,-7 1-44,2-3-212,-2 0-32,0 3-112,0-3-176,-2 0-108,-5 0-476,7 0-1225,-6 0-2831,6 0-3141</inkml:trace>
  <inkml:trace contextRef="#ctx0" brushRef="#br2" timeOffset="0.99">7114 9973 1252,'0'0'168,"0"0"2248,0 0-319,0 0-317,0 0-444,0 0-196,0 0-188,0 0-40,0 0-144,0 0-76,0 0-32,-9 19-76,9-17-56,0-2-52,-4 0 4,4 1-39,0-1 119,0 0 108,4-1-24,-4-1-200,9-4-112,-1-2-172,1-4-156,0-1 8,5-3 0,-1-5-4,6 1 0,1-3 76,3 0 4,-4-2-16,8 2 12,-5-5 12,2 2-96,-6 4-4,2-2-72,-7 2-44,4 3 120,-8 1 0,0-1-104,-5 5 44,3-2 0,-3 0-16,-4 2-20,0-3 8,0 0-60,0 0 64,-4 1-76,4-1 12,-7 0-48,3 5 84,-2-1-172,3 1 160,-4 7-48,5-5-76,-5 4 24,7 2 24,-10-3 64,10 7-12,-3 0 8,-3 0-32,6 0-4,-4 0 51,1 3 61,-4 4 56,5-3 8,-9 3 12,5 1 40,3 3 61,-3-2-25,-5 2 124,2 3 48,9 3 200,-11-1 24,9 4-28,-1 3-96,-5-2 32,8 7-36,-2-2 124,2 2 80,0 5-84,0-3-60,0 3-64,0-3-76,0 0-68,0-2-124,0-6 64,0 2-100,0-7 96,0-4-132,2-1 72,6-2-84,-8-2-4,3-1 0,-1-6-8,-2 0 12,0 3 12,0-4 96,0 0-104,7 0 84,-7 0-32,4-4-56,-4 3-72,0-3-40,0 0 16,0 3-24,0-2 12,0 1-16,0 0-8,0 2-48,-4 0 8,4 0 0,-7 0-8,7 0 32,0 0 40,0 0 12,-2 0 36,2 2-16,-3 0 4,3-2 24,0 0 44,0 0 4,0 0 96,0 0 88,0 0 48,3 0-40,-1-2-44,-2 0-16,0-2-12,7 3-32,-3-7-88,-4 7 0,0-4-48,5 2-64,-1-4 28,-4 6-88,0-3 52,0-1 48,0 4 12,0 1 52,0-2-68,0 0-20,7-2 0,-7 4 84,0-3-88,4-1 40,-4 0-48,0 0-40,0-2 16,6-2-28,-3 0 52,3-3 32,-3 2 64,5-1 8,1-1 4,-6 2-12,1-2-36,2 2-40,-3 1 76,5 4 0,-6-1-72,-2 2-4,7 1-20,-7 2 8,0-4 4,2 4 0,-2 0-4,7 0 12,-7 0 16,3 0 60,3 0 0,-6 0 12,4 0 4,3 4 56,-3-4 4,-2 0-16,5 0-36,-4 2 60,3 1-8,-2-3-4,3 4-52,-5 0 40,5-3-40,-7 6 68,4 1-16,1-2-12,-5 1 0,4 2-48,-4-1 76,0 1-64,0-4 36,0 3 24,0 0 16,0 1-28,-4-2 16,4-2 44,-5 3-12,1-4 40,-3 3-52,5-3 16,-5 0-40,-3-3-24,7 4 0,-4-4 4,1 2 8,-1-3-12,3 1 12,-2-1 12,3 0 4,-4 0-68,5 0 4,-5 0-4,7 0 40,-2 0 12,-6 0 0,8 0-12,0 0 4,0 0-40,0 0-12,0 0-4,0 0-72,0 0 76,8 4 44,-6-1 208,-2 0-8,7-3-76,2 5-56,0-4-16,2 2 12,-5 2-12,14-4-12,-11 1-8,7 0 44,1 5-96,-8-6-24,2 6-168,-1-6 44,0 6 16,-4-3 24,5-1-36,-9 1-16,1-1 28,-3 1-12,0-1-16,0-2-116,0 0-28,0 2-72,0 0-52,0-3-96,0 0-112,0 0-308,-5 0-928,5 0-1305,-8-3-3363,5-1-633</inkml:trace>
  <inkml:trace contextRef="#ctx0" brushRef="#br0" timeOffset="0.99">7264 11028 1828,'0'0'544,"0"0"108,0 0 1292,0 0 165,0 0-381,0 0-436,0 0-248,0 0-28,0 0-56,0 0-68,4 4-84,-4-4-140,0 0-40,7 0-35,-7 0-57,2 0-28,9-3 48,-2-1 48,4-2-40,-2-5-96,7 1-116,6-7-8,-5-2-28,0-3-132,4-3-124,4 3 4,-9 0-64,-1-1-4,-1 2-44,-2 0-24,-4 1-28,-4 0-56,5-1 80,-9 0-68,1 3 96,-3-2 48,0 0 0,0-1-136,0 2 16,0-2 68,0 0-80,-3 1 8,1 4 16,-6 2-40,5-1 0,3 3 88,-6 7-112,2-4-36,-2 5 36,6 3 24,0-2 48,-10 1-32,10 2-44,-4 2-8,-3 1 36,5 2 36,-5-1 64,1 4-16,-5 2-32,6 1 96,1-3 60,-5 6 52,2-1 84,-3 3-48,7-3 284,-4 6-24,1-1-88,-1 2 32,3 1-32,-2-1 8,3 3-24,-4-3-96,7 0-36,-2 2-4,2 3 88,0-4 120,0 7 100,0-4-248,0 0-96,0-4 16,-7 4-52,7-5 12,0-6-48,0 7 24,0-8-24,0-2-48,0 1 0,0-6 4,0 0 32,0-5-36,0 3 48,0-3-56,0 0-4,7 0 0,-7-3 8,2-3-8,-2-3-48,7-2-76,-4 1 16,3-3-12,-2-2-36,3 1-4,-3-1-44,-2 3-52,5-2 88,-4 2 84,7 0-64,-10 0 76,9-1-60,-2 3 120,-3 2 0,5-1 8,1-1 4,-7 5 12,6-3 48,2 2 0,5 0 24,-6 1-72,1 4-8,-6 0-4,5 1 8,0 0 4,0 1 88,-3 3-100,-5 4-4,7 1-84,-1 0 40,-8 2 48,3 0 4,-3 1-4,0 1-108,0-1 24,0 0 32,0-1 52,-3-2 4,-5 1 0,8 0-4,-2-5 0,-5 3 0,5-4 120,-5 2 24,-3-5 40,10 5-28,-10-5-8,0 0-28,5 3-24,-3-4-24,-1 2-12,5-2 16,-2 0 20,-4 0 0,10 0-24,-11 0-60,11 0 36,0-2 0,-2 2 24,2 0 28,0 0-4,0 0 60,0 0-48,0 0-12,2 0-88,-2 2-8,11-1 12,-5 3 64,4 2 44,0 1 84,3-2 36,0 3 172,-3 1-220,7-2-132,-8-2-12,1 3-40,0-1 28,-4-3-36,3 2-48,2-3 0,-5 2 36,-3-5-84,4 1 48,-5-1-84,5 0-88,-3 0 40,-4-1 12,6 1-24,-2-5-28,-1 5-80,-3-2-112,0 2-60,0 0-108,0 0-148,0 0-552,0 0-956,-7 0-2077,7 0-2231,-10 2-541</inkml:trace>
  <inkml:trace contextRef="#ctx0" brushRef="#br0" timeOffset="0.99">7506 10280 236,'0'0'1968,"0"0"-740,0 0-1176,0 0-16,0 0 56,0 0 692,0 0 1077,0 0-457,0 0-364,0 0-68,0 0-636,10-8 268,-10 6 260,0 2-120,0-3-116,0 3-92,0 0-16,0 0 0,0 0-40,-4 0-52,4 0-60,-6 0-132,6 0-224,0 0 4,-4 0 108,-3 5 44,5-1 81,-5-2-13,7 4 52,-6-2 48,-1 4 96,-2 0 76,-2 1 60,9-1-140,-9 2-60,5-2-60,-4 3-52,4-3-60,-5 0-24,5-1 8,-4 0-68,8-4-52,2 2-60,-7-4-52,7 2-48,0-3 4,0 0-24,0 0-64,0 0 12,0 0-24,0 0 48,7-3 28,-5 2-224,5-4-24,-4-5 108,7 3 28,-3 1 20,-1-4-20,1 1-276,-4-1-240,7 2-229,-10-2-499,7 1-256,-5-2-504,5-2-208,-7 0 244,4 4 911,-4-2 1001,5 2 288,-5 3 484,0-1 533,0 3 543,4 4 296,-4 0-268,0 0-364,0 0-292,0 0-152,0 0-96,7 0-164,-7 0-144,3 3-148,0 1-64,-3 0 364,9-1 189,-2 1-121,-3 2-164,6-4-36,-4 2 0,4 1 72,-7-1 60,7 3-16,-1-7-144,-5 8-76,6-3-24,0 2 0,-3-1-40,2 0-20,1-1-28,-7 4-68,4-4-52,-1 2-60,1 3 0,-5-4-8,-2-1-112,8 3 20,-5-2-8,-3 0-76,0 0-32,0-3-88,0 2-160,0-2-72,0 1-52,0-3-176,-3 0-320,3-1-681,-8 0-851,8 0-2024,0 0-797</inkml:trace>
  <inkml:trace contextRef="#ctx0" brushRef="#br0" timeOffset="0.99">7878 10824 4180,'0'0'4101,"0"0"-1541,0 0-760,0 0-400,0 0-260,0 0-160,0 0-139,0 0-269,-13 32-188,13-30-164,-4 5-96,4-6-112,0 4 40,0-1-4,0-2 0,0-2 4,4 2-52,0-2-52,-4 3 4,0-3 0,5 0 44,-1-5-8,-4 5-36,6-4-36,-3 0 20,-3 1-36,0-1 40,0 0 48,0 2-76,6 2-60,-6 0-12,0 0-40,0 0 188,0 0 4,0 0-4,0 0-64,0 0 8,0 0 68,-6-3 112,6 3 36,0 0-88,0 0-52,0 0 44,0 0-40,0 0-12,0 0-60,0 0-24,0 0-40,0 0-12,0 0-64,0 0-24,0 0-40,0 0-13,0 0 73,0 0 16,0 0 0,0 0 88,0 0 48,0 0 52,0 0 52,0-3-52,6 1 4,-6 2-4,4-1 12,-4-1 64,0 0-72,0-1 8,0 2-12,0 1 0,0 0-48,0 0-28,0 0-52,0 0-96,0 0-92,0 0-24,0 0-144,0 0 16,0 1-300,0 4-524,7-3-1148,-7-1-1929</inkml:trace>
  <inkml:trace contextRef="#ctx0" brushRef="#br0" timeOffset="0.99">8063 10782 3556,'0'0'196,"0"0"4649,0 0-2841,0 0-552,0 0-272,0 0-24,0 0 56,0 0-183,0 0-341,0 0-344,11-5-20,-11 0-40,0 1 36,9-3-148,-9-1-24,10 3-24,-10-3-40,7-1-8,2 2 20,-6 2-88,3-2-8,-2 1 0,0 5-4,1-3 4,-1 0-8,-4 1-40,7 2-36,-5 1-40,-2-3-12,0 3-24,0 0 12,0 0-24,0 0-12,0 3 44,0-2 140,7 3 232,-3 3-72,-4 0 76,0 4-28,0 0 16,7 0 32,-5 5-60,-2 0-24,9-2 84,-2 3 52,3 2 92,-3-3 16,2-3-112,0 2-136,-1-1-44,5-4-52,-3 1 0,3-3-12,-4-3 40,2 0 68,-5-1-24,3-4-20,2 0-16,-2 0 12,-2-3-24,3 2 4,-5-4 8,-1 0-12,7-3 0,-5 1 0,-3-1-12,4 0-8,-5-2-28,5-1-48,-5-1 0,4 1-48,-6-4-112,0 1 4,0-2 60,0 2 0,0-4 24,0 7-40,0 0-20,0-3-12,-6 4-100,4 0 40,2 5 68,-7-3 40,7 1 12,-2 5-4,2-5-20,0 7 36,0-3 0,0 1 64,-7 2-68,7 0 28,0-3-72,0 3-100,0 0-148,0 0-120,0 0-100,0 0-220,0 0-492,0 0-833,7 3-815,-7-3-2256,2 2-497</inkml:trace>
  <inkml:trace contextRef="#ctx0" brushRef="#br0" timeOffset="0.99">8112 10504 4728,'0'0'2773,"0"0"-37,0 0-908,0 0-692,0 0-256,0 0-32,0 0 20,0 0-75,0 0-133,0 0-240,0 0-184,-3 1-76,3-1-36,0 0 12,3 0 12,3 0 40,2 0 8,1-1 148,0 1 184,2-2 264,5-2-180,3 3-164,-5 1-120,-3-1-84,7-2-100,-5 2-60,0-2-36,-4 2-48,2 1-4,4-3-56,-11 3 0,5-2-12,-2 2 24,0-4 40,-7 4-4,6-2 12,-2 2 60,-4 0 12,0-1 24,0-2-8,0 3-28,0-1-12,0-3-44,0 3 0,0 1-4,0-2-8,0-2-64,0 2-52,0-1-32,0 1-52,-4-4 64,-2 5 24,6-3 20,-3 0 52,-1 0 40,-3-1 0,5 4 4,-9-2 0,6-1-4,1 1-40,-2 2 40,-5 0 0,8-2 4,-3-1 0,3 4 4,-1-1 8,-2-2-8,2-1 0,4 2-208,0 0 52,-6-3-380,6 4 144,0-2 12,0 1-36,0-2-136,0 4-112,0-3-156,0 0-164,0 3-565,0 0-739,0 3-1672,0 0-337</inkml:trace>
  <inkml:trace contextRef="#ctx0" brushRef="#br0" timeOffset="0.99">9051 10877 4316,'0'0'2357,"0"0"643,0 0-1144,0 0-704,0 0-144,0 0-4,0 0 52,0 0-11,0 0-137,0 0-120,0 0-160,36 8-100,-30-8-12,5 0 32,-6 0-60,6 0-100,-1 0-108,-1 0-48,1 0-76,-4 0-36,5 0-60,-2 0-60,-3 0-4,-3 0-116,7 0-12,-3 0 12,-4 0-16,3 0-56,-2 0-100,-1 2-124,-3-2 124,0 0-292,8 3-300,-8-3-248,0 1-220,0-1-209,-8 2-455,8 0-1080,0 1-1993</inkml:trace>
  <inkml:trace contextRef="#ctx0" brushRef="#br0" timeOffset="0.99">9057 10760 4196,'0'0'1693,"0"0"2263,0 0-2360,0 0-516,0 0-124,0 0 48,0 0 320,0 0-171,0 0-157,0 0-196,21 0-160,-19 0-16,11 0 48,3 0-160,-3-3-184,4-1-96,-1 2-100,4 0-60,-11-2-72,8 2-48,-4-1-84,0 0-52,-3 1-48,-4 1-60,-3-2-132,3 3-28,-2-1-48,-4 1-4,7 0-36,-7 0-56,0 0-132,0 0-20,-7 0-145,7 0-435,-4 1-324,-2 2-1012,6-2-2397,-9 1 845</inkml:trace>
  <inkml:trace contextRef="#ctx0" brushRef="#br0" timeOffset="0.99">10025 10693 1152,'0'0'1500,"0"0"-1200,0 0-116,0 0 884,0 0 625,0 0-1,0 0-448,0 0-364,0 0-128,0 0 32,4-7 92,-4 7 16,0 0-24,7-2-32,-7 0-4,0 1-36,0-3-59,0 4-57,0 0-136,0-3-112,0 1-136,0-1-12,-7 2-88,3 1-196,-3 0-64,-2 0-96,0 0-24,-1 4 36,-4 1 52,1 2 84,-2-1 12,5 2 0,-4-1 12,2 2-4,2 0 64,0-1 248,4 1-60,-3-1 20,5 0 0,-3-2 4,7 4-4,0-2-48,0-1 48,11 4-36,-6-5-40,5 0-68,3-2-16,6-4-48,-5 0-72,5-4-68,7-4-28,-9-3-40,-1 2-32,-3-4-4,3 0 132,-3 0 40,-3-4 68,-7 3-64,8-1-8,-11-1-44,0-1 48,0-3 0,-11 2 72,8-1 16,-7 0 20,-3-1 36,4 0-8,-9 2-28,9 2-24,-10-1 4,12 5-88,-10 0-36,8 4-136,-3-1-48,-5 4-56,10 2 20,-2 2 24,-1 1-36,3 0 12,7 0-76,-3 0-244,3 1-344,0 2-304,0 1-381,3 2 649,-3 1 80,7 2-976,-4 2-2156,4-6-881</inkml:trace>
  <inkml:trace contextRef="#ctx0" brushRef="#br0" timeOffset="0.99">10212 10496 1772,'0'0'6157,"0"0"-4289,0 0-604,0 0-224,0 0 480,11 36 204,-3-24-279,-5 5-253,8 0-232,-9 3-224,7-3-96,2-1-128,-5 0-160,-3 1-96,8-4-124,-5-2-48,-2-1-84,1-3 0,-1 0-12,-1-3-36,-3 0 0,6 0 0,-3-4-24,-3 2-4,0 2-32,0-4-160,0 0-96,8 0-124,-8-4-224,3 2-248,-3-3-328,0-2-757,6 0-1007,-6-1-2460,0 1 159</inkml:trace>
  <inkml:trace contextRef="#ctx0" brushRef="#br0" timeOffset="0.99">10407 10418 4456,'0'0'4477,"0"0"-2641,0 0-600,-6 30 40,6-15 312,0-1-51,0 6-105,0-2-248,0 7-216,0-4-248,0 6-196,0-4-100,-4 0-108,-1-2 12,5-2-60,-6-3-76,1-1-188,5-1-4,-10-3-60,10-1 0,-6-5-84,6 3-4,-6-4-152,2 0-260,4-3-208,0 3-256,-7-4-356,7-4-773,0 3-1903,0-9-4673</inkml:trace>
  <inkml:trace contextRef="#ctx0" brushRef="#br0" timeOffset="0.99">10051 11316 3340,'0'0'156,"0"0"2789,0 0-957,0 0-772,0 0-232,0 0-188,0 0-192,0 0-116,0 0-80,0 0-24,-12-8 8,9 5 4,3 1-16,-11 2-12,4 0 72,-2 2 52,7 2 76,-15 0 5,10 1-1,-2 1-64,-8 1 0,8 1-68,-1 2-68,-4-1-32,5 1-20,-1 1 24,0-2 8,7 0-36,-3 2-84,6-5-88,0 2-100,0-3-44,6 2-12,4-6 0,0-1-40,2 0 44,2-4-52,2-4-72,4-2-88,-4-5-24,3 2 24,-3-4 112,-5-1 100,2 2-4,-4 0-148,-6-2-24,7 1-172,-10-2 332,0 4 24,0-1 148,-10-1 36,7 4 24,-4 0-12,-5 2 8,2 2 28,-3 0 24,-3 5-36,6 0-48,-4 1-92,1 3-80,-2 0-96,5 0-4,0 0-56,6 0-76,1 0 36,3 0-24,0 0-72,0 0-260,0 0-244,0 0-304,3 0-132,1 0-697,6 0-951,6 0-2392,-7-3-205</inkml:trace>
  <inkml:trace contextRef="#ctx0" brushRef="#br0" timeOffset="0.99">9877 11000 1652,'0'0'6837,"0"0"-4873,0 0-972,0 0-400,0 0-4,0 0 80,0 0-172,0 0 288,0 0 328,0 0-407,0 6-405,9-6-164,-9 0 28,9 0 232,8 0 384,-1 0 108,4-3-248,-5 0-164,12 1-48,-1 2 32,7-3 136,0-1 96,5 4-184,1-3-192,-2 2-72,1-1-124,-5 2-48,2 0-20,-2-3-52,-9 2-84,-2 1 12,-2 0-28,-11 0-20,0 0 0,6 0 12,-15 0 12,5 0-16,-1 0 4,-4 0 12,0 0-112,0 0 4,0 0-4,0 0-92,0 0-128,0 1-180,-4 2-16,-1-1-148,5-1-444,-7 2-793,-1-2-1067,8 2-2784,-2 0-1153</inkml:trace>
  <inkml:trace contextRef="#ctx0" brushRef="#br0" timeOffset="0.99">10371 11155 3180,'0'0'4845,"0"0"-2709,0 0-524,-6 31 24,0-20 88,2 8-27,-7-1-157,6 1-228,1 0-188,-5 1-320,-2 0-172,5-3-148,-6 3-84,2-5-36,-1-3 20,2 0-92,-2-2-160,9 0-84,-5-5-48,1 0-4,-1 0-68,4-1-132,-5-2-124,6 0-120,2-2-132,-7 0-60,7 0-80,0-4-156,0 0-828,0-2-2285,7-3-2075,-5 3-373</inkml:trace>
  <inkml:trace contextRef="#ctx0" brushRef="#br0" timeOffset="0.99">10205 11229 7837,'0'0'5680,"0"0"-3520,0 0-963,0 0-453,0 0 12,0 0 20,0 0-224,0 0-152,0 0 16,0 0 84,36 24 108,-30-13-72,11 0-100,-5 3-48,-1 0 96,4 1 144,-2-4-292,1 2-336,-8 1-116,3-4-28,-5 0-24,3-1-64,-3-2-80,-4-1 8,6-3-24,-6 1-44,0-4-92,0 0-8,0 0-4,0-3 64,0-1-212,0-6-860,0 1-921,-6-4-1527,6 3-1092,0-11-1909</inkml:trace>
  <inkml:trace contextRef="#ctx0" brushRef="#br0" timeOffset="0.99">11401 10660 484,'0'0'1448,"0"0"5113,0 0-4285,0 0-696,0 0-508,0 0-192,0 0 16,0 0-68,0 0-159,0 0-169,0 0-144,-5-11-108,-3 9-48,5 2-16,-3-2-8,2 2 8,-2 0-48,2 0-64,-2 0-60,-5 0 0,2 2 40,7 6 8,-9-6 124,2 5 36,5 1 28,-5-3-40,2 4 36,-3 2-36,10-3-36,-3-1-4,-4 1-80,7 2 20,0-3 16,7-1-52,-4 0-60,7-2 0,-1-1 32,7-3-44,-1-3-8,-4-1-52,6-5-124,3 3-60,-7-5-108,0-1 8,-3-2 100,0 1 24,-1-2 84,-2 2 48,-4-3-20,4 0-152,-7-1 176,0-1 80,-7 1 4,4 0 72,-4-4 76,-2 6 184,-1 0-148,0-1 48,0 4 24,5 1-108,-12 1-24,7 3-52,0 5-72,-1-5-72,2 7-64,0-2 16,1 2-28,-1 0-48,2 0-64,5 0 40,-5 0 12,7 0-148,0 0-324,0 0-164,0 2-273,0-2-551,0 1-768,0 5-2140,0-4 1895,0-2-1475</inkml:trace>
  <inkml:trace contextRef="#ctx0" brushRef="#br0" timeOffset="0.99">11594 10448 612,'0'0'1724,"0"0"4957,0 0-5053,0 0-1176,0 0-16,0 0 424,0 0 300,-6 29 72,6-14 12,0-2-139,0 7-189,0-3-136,0 2-116,0 1-68,6-3-92,-3 3-128,3-4-96,-3-3-60,7 0-64,1-4-44,-2-1-40,0 1 24,2-5 24,-2-1 28,0-3-28,2 0-12,-1-3 16,0-1-28,-1-5-84,-1 0-4,1-2-8,0-1-84,2-3-12,-5 0-52,-3-2-44,3 1 32,-6-5 52,3 4-112,-3-1 64,0-3-64,0 4 184,-3 2 36,3-2 4,-6 7 0,3-1 4,-3-2-4,6 8 0,-4-2-4,4 3-8,-7 2-52,7 0-40,0 2-32,0 0-52,0 0-84,0 0-84,0 0-40,0 0-136,0 0-272,0 2-152,0 0-245,7 1-407,-7-2-380,0-1 48,0 4-1212,4-1-1349,-4-1 1393</inkml:trace>
  <inkml:trace contextRef="#ctx0" brushRef="#br0" timeOffset="0.99">10771 10858 412,'0'0'1004,"0"0"-64,0 0-172,0 0-712,0 0 20,0 0 80,0 0 1292,0 0-67,-24 0-185,16-2-340,5 2-480,3 0 376,-7 0 592,7 0 20,0-3-152,0 3-260,0 0-192,-2 0-68,2 0 77,0 0 67,0 0-8,0 0-112,0 0-88,0 0-68,0 0-56,0 0-56,2 0-92,-2 0-44,0 0-68,7 0-132,-7-3-112,3 3 0,11 0 0,-5-2 4,0 2 128,9 0-84,-5 0 48,2 0 28,1 0-16,1 0-24,3 0-32,-7 0-52,0 0-72,-3 0-60,0 0-52,-1 2 4,0-2-16,-1 0 4,-5 0-4,1 3-24,-4-3-48,0 0-12,0 0-24,0 0 132,0 0-8,0 0 44,0 0-12,0 3-72,-4-3 112,1 0-104,3 5-240,0-1-204,-8-3-260,8 2-449,0-1-795,0 0-1004,0 0-2441,15-24 617</inkml:trace>
  <inkml:trace contextRef="#ctx0" brushRef="#br0" timeOffset="0.99">5755 10596 4576,'0'0'2357,"0"0"615,0 0-1080,0 0-700,0 0-300,0 0-44,0 0 48,0 0-39,0 0-209,0 0-212,0-3-164,0 3-88,0 0 0,7 0 4,-3 3-28,-4-1 0,0-2-76,0 3 28,9-1-36,-9 2 84,9 0 60,-1-2 60,1 3 64,1-3 144,7 4 12,-8-5-72,11 2-40,-1-2-72,1 2-76,-2-3-32,2 0-28,-4 0-8,5-4-28,-1 4-60,-5-3-76,-1 2-8,-1-5-8,-4 5 4,-3 0 4,5-2 8,-2-1-8,-2 0-4,3-2-44,-3 3 40,-5-5-40,8 6-48,-4-5-40,-3-2 28,5 4 0,-6-1-40,5 0-68,-1-3 36,-6 3-76,7 0 36,-7-2 12,3 4 4,-3-3 8,0 2 12,0 0 76,0-2 36,-3 5-4,-4-2-8,7 0-40,-6-1-8,-1 1 44,5 1-8,-6 0 24,-1-2-28,-1 4 28,8-1 60,-5 0-36,-3 0 48,3 0 0,-2 2-8,2 0 8,-3 0 0,7 0 16,-3 0-4,-4 0 0,7 2 36,-4 0-48,3-2-44,1 2-44,-3 0 16,6-2-16,-3 1 16,3-1 12,0 4 48,-6-3-64,6-1 64,0 3-60,0-3 68,0 1 4,0-1 48,-4 2 12,4 2-52,0-2 44,0 1-44,0-3-4,0 4 4,0 0 0,0-3 0,0 6 4,0-4 136,0 4-40,0-3-44,0 3 68,0-2-56,0-1 68,0 2-8,4 0-40,-4 0 16,0-2-64,0 1 76,6 1-4,-6-2-12,0 2 40,3-5-28,-3 3 16,0 2-64,6-4 40,-6 4-16,0-4 12,0 1 16,3 3-28,-3-2 0,4 0-24,-4 0-8,0 3 32,0-3-12,7 0-24,-7 0-12,3 2-36,-3-3 48,0 5-60,0-3 8,0 1 4,6 0-8,-6-1 0,0 4 60,0-2 20,0-2-36,0 2 12,0 0 12,0-3-64,0 3 64,0 0-64,0-3 56,0-1-56,0 0 0,0 0-4,0 2 4,4-2 0,-4-1 40,0 2-48,0-1-60,0-2 48,0 6 4,0-3 0,0-3-68,0 6 28,0-5 44,0 3 0,0-1 4,0 3 60,0-3-56,0 4 72,0-4-16,-4 1-12,-2 3-44,6-6 0,0 4-4,0-2 4,0 0-4,0 0-4,-3-3-44,3 4 40,0-2-4,0-3-48,0 2 8,0 2 40,0-1 4,0-3 4,0 1-4,0 2-4,0-1 4,0 0 0,0 0 4,0 0 4,0 0 8,0 1 4,0-2 0,0 1 52,0 0-4,0 2-48,0-2-4,0 3 4,0-1-4,0-3-4,0 2 0,0 1-4,0-2-4,0 0-8,0-1 4,0-1-40,0 4 36,0-4 0,0 0 12,0 0 0,0 0 48,0 0 12,0 0-12,0 0 12,0 0-12,0 0-36,0 0 48,0 0 0,0 0-56,0 0-4,0 0-4,0 0-8,0 0-48,0 0 48,0 0-60,0 0 24,0 0-12,0 0 12,0 0 36,0 0-48,0 0 52,0 0 0,0 0 8,0 0 0,0 0 48,0 0 24,0 0-12,0 0 0,0 0-12,0 0-36,0 0 0,0 0 0,0 0 0,0 0-12,0 0-8,0 0-4,0 0-60,0 0 24,0 0 0,0 0 36,0 0 0,0 0 4,0 0 8,0 0 0,0 0 4,0 0 4,0 0 4,0 0 0,0 0 36,0 0-40,0 0 0,0 0-4,0 0 0,0 0-4,0 0-4,0 0-4,0 0-4,0 0-36,0 0 40,0 0-64,0 0 64,0 0-52,0 0 8,0 0 40,0 0-36,0 0-12,0 0 48,0 0-36,0 0 36,0 0-36,0 0 36,0 0 8,0 0 0,0 0-4,0 0 4,0 0 4,0 0 8,0 0 4,0 0 48,0 0-12,0 0-36,0 0 48,0 0-48,0 0 60,0 0-8,0 0-52,0 0 60,0 0-24,0 0-4,0 0-44,3-4 0,-3 3 4,0 1 0,0-2 0,6 0-4,-2 0-4,-4 0-4,6-1-4,-3 2 0,-3-2 4,6 3 4,-6-4 4,4 4 4,3-2 0,-7 0 8,3 2 48,3-4 24,-6 4-12,3-2-64,1 2-8,-4 0-4,0 0-56,0 0-12,6 0 24,-2 0-12,-4 0 12,0 0 0,9 2 36,-9 1-76,7-2 84,-4 1-4,-3 0 8,6-2 8,-3 3 44,5-2-48,-6 2 8,5-2 48,-1 2 180,1-3 124,-4 4-40,7-2-104,-3 0-88,-5-1-120,5 3-8,-3-2-4,2 1-12,-2 1-72,2 0 24,-2 0-12,2 1 72,-6 0 0,3 1 0,-1 0-4,-2-1-4,0 2 8,0 0 0,0 1 12,0-2 48,0 1-12,0-2 0,0 0-36,-2 4 36,-1-1 12,-3-1 12,2-2-60,-2 3 60,2-1-12,-2-2-12,-5 1 24,11 2 12,-9-2 4,-1-1-4,10 1 0,-10 0-12,10-1-24,-6 0 0,6-1 0,-7 1 0,5-5 24,-6 6-60,8-5 0,-3 1 48,-3 0-56,6 2 44,-3-4-36,-4 1 0,5-1-12,-5 0 0,-3-1-8,3-5-52,-2 1-24,-2-1-60,5-1-72,-3 2 48,-1-2 32,0 3 64,6 2 12,-5 0 48,6 2-72,3 0 36,-6 0-12,6 0 12,-4 0 0,4 0-12,0 0-24,0 0-76,0 0-56,0 0-24,0 0 32,0 0 16,0 0-52,0 0-32,0 0-28,4 0-36,-4 0-84,0-2-64,0 2-144,0 0-164,0 0-272,6 0-320,-6 0-457,0 2-411,0 0-532,3 3-1116,-3-4-613,-13-9 2689</inkml:trace>
  <inkml:trace contextRef="#ctx0" brushRef="#br0" timeOffset="0.99">6524 10869 2916,'0'0'576,"0"0"4209,0 0-2845,0 0-560,0 0-240,0 0 148,0 0 100,0 0-67,0 0-153,0 0-204,-2-3-156,2 3-220,0 0-136,2 0-112,2 0-120,-4 0-124,11 0-8,-6 0-16,5-1 148,2 1 32,5 0-8,-1-3 84,4 2 36,-3-2-136,-1 1-120,3 2-108,-3 0-72,-1-3-36,-4 0-84,-1 1-100,0 2-156,-3-1-88,-3 1-12,-4 0 0,5 0 36,-5 0-100,0 0-212,0 0-52,-5 0-96,5 1 91,-11 4-835,11-2-1184,-10-1-3425</inkml:trace>
  <inkml:trace contextRef="#ctx0" brushRef="#br0" timeOffset="0.99">6539 10991 4528,'0'0'3933,"0"0"-973,0 0-1052,0 0-612,0 0-224,0 0 69,0 0 63,0 0-44,0 0-228,0 0-276,0 0-204,-11 1-136,16-1-48,1 0-48,-6 0-88,9 0 36,-3-1 100,4 1 24,3 0 164,0-3-20,4 2-96,-5-1-76,7-2-48,-5 4 4,5-4-64,-3 4-48,-1-6-108,-4 6 0,-1-1-96,0 1-60,-10 0 8,11 0-8,-11 0-96,0 0 0,0 0 20,0 0-8,0 0-40,0 0 52,0 1-40,0 3 64,0-2 8,0 2-92,-4-3-164,-3 4-288,7-4-480,0 2-640,-3-3-985,-4 1-2879,7-1-1685,21-22 5553</inkml:trace>
  <inkml:trace contextRef="#ctx0" brushRef="#br1" timeOffset="0.99">9166 13585 5501,'0'0'5176,"-15"30"-3032,13-18-804,-8 3-468,4-1-80,3-5 125,-5 2-181,6-3-156,2-6-48,0 1 36,0-3 32,2-3-88,6-1-244,-5-6-192,6-5-76,4-2-184,4-6-120,-5-4-4,5-3 16,-4 0 68,0-2 4,3 1-136,-3-1 36,-2-3-148,1 6 32,-2 0 152,6 1 160,-7 9-4,-5 2 128,7 8 88,-5 3 200,-6 1-144,3 5-144,3 5 0,-6 4 136,3 5 532,1 5 340,2 8-184,-2 0-116,-4 6-100,6 1-172,-2 2-144,2-3-16,-6 1-188,3-5-88,5-7-112,1-2 100,-6-3 0,3-3-60,-6-3 0,7-2 24,-7-4 36,0-1-72,0-1-148,0-3-108,0 0-60,0 0-124,0 0 48,-4-7-40,1 3-256,-3-5-712,6 2-1457,-3-2-2799,3-4-1581</inkml:trace>
  <inkml:trace contextRef="#ctx0" brushRef="#br1" timeOffset="0.99">9252 13512 8945,'0'0'5824,"0"0"-3439,0 0-1541,0 0-536,0 0 212,0 0 80,0 0 60,0 0-96,0 0-200,0 0-84,44 6-84,-26-3 8,6-3-20,-1 0-88,4 0-96,-9 0-104,-1 0-188,2-3-524,-2 1-392,-8 0-320,-3 2-581,-6-2-1799,0 0-1876,0 0-441</inkml:trace>
  <inkml:trace contextRef="#ctx0" brushRef="#br1" timeOffset="0.99">9572 13585 10605,'0'0'2872,"0"0"-1892,0 0-816,0 0 12,0 0 620,10 29 285,-6-26-1,-4 1-204,7 1-236,-7-4-272,2-1-96,1 2 44,-3 0 0,0-2-8,0 0 92,7 0 160,-4 0-64,-3-2-120,0 0-72,7-2-16,-7-2-8,4 0-16,-4 0-56,0-5-40,0 4-36,0-3-24,0-3-36,0 1 0,0 1-68,0 0 8,0 2 60,-4-2 52,-3 5-16,7 0-36,0 0-24,0 1-48,-3 2 0,3 0-4,0-1-4,-7 2 0,7 2-64,0-1 0,7 1-16,-7-3-20,3 2-24,-3-2-24,11 3-60,-6 0 32,6-3 4,-1 3-12,-7 0-52,13 0-92,-10 3-160,5-3-160,-2 3-184,-2 1-428,2-3-912,-5 1-2277,2 0-2447</inkml:trace>
  <inkml:trace contextRef="#ctx0" brushRef="#br1" timeOffset="0.99">9787 13531 2764,'0'0'7089,"0"0"-5325,0 0-1292,0 0-468,0 0 300,26-1 756,-15 1 144,-6-1-432,-1-5-436,3 4-324,-3 2-8,2-7 76,-6 5-28,3-5 160,-3 3 20,0-2 5,0 0 75,-3 1-24,-3-4 132,2 1 148,-3 4 88,-2-1-92,5-2-60,-3 3-40,-3 4-88,7-2-96,-3 2-72,6 2-76,0 3 64,-7 5 96,7 2-60,0-1-64,-5 5-36,5 1-32,5 2-100,-1-4 0,-1 1-136,6 1-92,-1-5-28,1 0 36,0 0 4,2-4-140,-1-1-168,-4-1-132,4-2-80,1-4-116,-2 0-360,-3 0-737,4-4-871,-7-4-2504,7 1 3</inkml:trace>
  <inkml:trace contextRef="#ctx0" brushRef="#br1" timeOffset="0.99">10061 13489 14673,'0'0'3121,"0"0"-2193,0 0-928,0 0 0,0 0 408,0 0 208,0 0 68,0 0-76,0 0-132,-22 0-208,8 3-148,5 0-48,-7 3 28,6 1 20,3-1 72,-2 3-56,-2-1-64,5 3-12,3-1 24,-3-2-76,6 3-8,0-3-84,0-2-24,0-1-4,0-1-8,6 2 12,3-6 48,2 0 0,-2 0-52,-2-3-56,3-1-52,6-4-24,-7 2 40,5-5 32,-4 1-24,-8 2 4,8-1 20,0-2-36,-10 2 0,7 0 208,-3 1 36,-4-1 88,0 3 60,0 2-40,0 0 52,0 4 24,0-2-124,0 2-48,0 0-44,0 5 4,0 0 176,0 1 180,-11 7-60,11 0-36,0 0-100,0 1 4,0 1 44,0-1-20,0-2-16,11-1-12,-6 0-60,5-1-96,1-4 0,1 3-12,2-9-48,2 6-36,-3-6-48,0 0-340,-4 0-184,8-6-36,-7 4-356,-8-5-116,7 1 20,-9-1-1217,0-3-2895,0 0-777</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4:38.836"/>
    </inkml:context>
    <inkml:brush xml:id="br0">
      <inkml:brushProperty name="width" value="0.2" units="cm"/>
      <inkml:brushProperty name="height" value="0.2" units="cm"/>
      <inkml:brushProperty name="color" value="#E71224"/>
    </inkml:brush>
  </inkml:definitions>
  <inkml:trace contextRef="#ctx0" brushRef="#br0">2127 273 6979 0 0,'0'0'3263'0'0,"-7"-6"-2612"0"0,-18-20-256 0 0,14 9 594 0 0,11 16-938 0 0,0 1-1 0 0,-1-1 1 0 0,1 1 0 0 0,0-1 0 0 0,-1 1 0 0 0,1-1-1 0 0,-1 1 1 0 0,1-1 0 0 0,-1 1 0 0 0,1-1-1 0 0,-1 1 1 0 0,1-1 0 0 0,-1 1 0 0 0,1 0 0 0 0,-1-1-1 0 0,1 1 1 0 0,-1 0 0 0 0,1 0 0 0 0,-1 0 0 0 0,0-1-1 0 0,1 1 1 0 0,-1 0 0 0 0,0 0 0 0 0,1 0-1 0 0,-1 0 1 0 0,1 0 0 0 0,-1 0 0 0 0,0 0 0 0 0,1 0-1 0 0,-1 0 1 0 0,0 0 0 0 0,1 0 0 0 0,-1 1-1 0 0,1-1 1 0 0,-1 0 0 0 0,0 1 0 0 0,-3-1-26 0 0,-12 1 128 0 0,1-1 0 0 0,0 0 0 0 0,0-1 0 0 0,0 0 0 0 0,0-1-1 0 0,0-1 1 0 0,0-1 0 0 0,0 0 0 0 0,1 0 0 0 0,0-2 0 0 0,-19-9-1 0 0,10 3 15 0 0,-1 1 0 0 0,0 2 0 0 0,0 0 0 0 0,-1 2 0 0 0,0 0 0 0 0,-1 2 0 0 0,1 1-1 0 0,-29-2 1 0 0,37 4-157 0 0,-1 1 1 0 0,1 0-1 0 0,0 1 0 0 0,-1 1 0 0 0,1 1 0 0 0,0 0 0 0 0,-1 1 0 0 0,1 1 1 0 0,-23 9-1 0 0,-12 6 3 0 0,0 2 0 0 0,1 3 1 0 0,-64 40-1 0 0,49-26-14 0 0,-120 47-1 0 0,138-66 11 0 0,29-13-19 0 0,0 2 1 0 0,1 0 0 0 0,-1 1 0 0 0,1 0 0 0 0,1 2 0 0 0,-28 21-1 0 0,-20 24-3 0 0,27-24-14 0 0,-60 64 1 0 0,79-75 27 0 0,12-14-10 0 0,0 1-1 0 0,0-1 0 0 0,1 2 1 0 0,0-1-1 0 0,0 0 1 0 0,1 1-1 0 0,0 0 0 0 0,1 0 1 0 0,0 1-1 0 0,-3 10 1 0 0,-14 106 23 0 0,15-80-20 0 0,-2 0-1 0 0,-19 60 0 0 0,-55 168 23 0 0,77-247-26 0 0,-4 53-1 0 0,3-16 24 0 0,1-34-7 0 0,-1-1 0 0 0,-2 0 0 0 0,-1 0-1 0 0,-1-1 1 0 0,-22 43 0 0 0,25-54-6 0 0,1 0-1 0 0,1 0 1 0 0,1 1-1 0 0,-3 24 1 0 0,4-22-2 0 0,-1-1 1 0 0,-1 1-1 0 0,-8 22 1 0 0,5-22-24 0 0,2 1 0 0 0,0-1 0 0 0,2 2 0 0 0,0-1 0 0 0,1 0 0 0 0,1 1 0 0 0,2 32 0 0 0,-5 827-186 0 0,3-849 210 0 0,-1 1 0 0 0,-9 38 0 0 0,6-39 0 0 0,1 0 0 0 0,-1 40 1 0 0,-3 95-8 0 0,-6 113-19 0 0,1-98 11 0 0,4 141-157 0 0,12-289 123 0 0,0-1 0 0 0,3 0 0 0 0,9 38 0 0 0,-11-53 53 0 0,-1-1 0 0 0,-1 1 0 0 0,0 21 0 0 0,-2-23-4 0 0,2 1-1 0 0,0-1 1 0 0,1 0-1 0 0,4 19 1 0 0,4-5-126 0 0,1-1-1 0 0,2 0 1 0 0,18 29 0 0 0,-16-31 131 0 0,-1 2 0 0 0,-1-1-1 0 0,9 34 1 0 0,-16-41-20 0 0,-2-3-12 0 0,1 1-1 0 0,0-1 1 0 0,2 0-1 0 0,0 0 1 0 0,1-1-1 0 0,0 0 1 0 0,2 0 0 0 0,22 29-1 0 0,-18-27 65 0 0,-1 0-1 0 0,0 0 1 0 0,19 42-1 0 0,-22-41-32 0 0,0-1-1 0 0,1 1 1 0 0,1-2-1 0 0,21 25 1 0 0,-6-6 0 0 0,8 6-3 0 0,0-5-29 0 0,12 8-12 0 0,-34-34 54 0 0,1 1-1 0 0,-2 0 0 0 0,13 17 1 0 0,31 32-31 0 0,-37-45 3 0 0,10 9-60 0 0,42 30 0 0 0,-3-4 124 0 0,-51-37-88 0 0,1-1-1 0 0,1-1 0 0 0,0 0 0 0 0,22 10 1 0 0,-21-13 91 0 0,-1 1 0 0 0,0 0 0 0 0,18 16 0 0 0,-22-15-161 0 0,1 0-1 0 0,1-2 1 0 0,0 0-1 0 0,22 9 1 0 0,42 18 384 0 0,94 57 0 0 0,29 13-262 0 0,-203-107-13 0 0,287 143 122 0 0,-253-126-193 0 0,0-1 0 0 0,1-2 0 0 0,48 12-1 0 0,-2 1 43 0 0,-69-23 37 0 0,184 65-91 0 0,214 45 0 0 0,-233-70 324 0 0,-88-20-223 0 0,111 14 1 0 0,35 7 6 0 0,-40-5 35 0 0,-110-27-52 0 0,424 43 16 0 0,-467-56-11 0 0,-1 2 1 0 0,1 2-1 0 0,-1 2 0 0 0,0 2 1 0 0,-1 1-1 0 0,56 21 0 0 0,-69-20-16 0 0,0-1 0 0 0,1-2 0 0 0,0-1 0 0 0,56 5-1 0 0,120-9 21 0 0,-111-3-23 0 0,97 14-12 0 0,-1 0 4 0 0,-116-13 35 0 0,105-13 1 0 0,-119 7-11 0 0,114 4 0 0 0,-113 3-1 0 0,100-9 0 0 0,428-45 69 0 0,-257 28-46 0 0,148-5-113 0 0,266-19 91 0 0,-664 44-11 0 0,45-3 1 0 0,454-21 14 0 0,-188 9-26 0 0,147-1-15 0 0,-33 4-9 0 0,12 16 22 0 0,-178 1 55 0 0,-87-35-28 0 0,-89 8-9 0 0,55 3 23 0 0,178-28-83 0 0,-222 17 57 0 0,186-36 4 0 0,-346 69-2 0 0,446-85-49 0 0,-332 56 209 0 0,193-73-1 0 0,-268 85-152 0 0,2 3-1 0 0,85-13 1 0 0,-37 9 18 0 0,379-108 40 0 0,-409 102-49 0 0,-2-4 1 0 0,-1-2-1 0 0,-1-4 1 0 0,87-59-1 0 0,155-125 107 0 0,154-114-6 0 0,-428 303-30 0 0,-1-2 0 0 0,47-55 0 0 0,-51 51-50 0 0,2 1 1 0 0,54-41 0 0 0,91-42-20 0 0,-102 70 8 0 0,89-73 0 0 0,-100 64-46 0 0,105-116 0 0 0,58-67-8 0 0,59-69-26 0 0,-63-2 84 0 0,-148 200-5 0 0,-39 57-30 0 0,53-93 0 0 0,17-89-14 0 0,-11 23 9 0 0,-85 189 5 0 0,1 2 0 0 0,2 0 0 0 0,0 1 0 0 0,24-25 0 0 0,14-16 3 0 0,-46 48-13 0 0,0 0 1 0 0,-2-1 0 0 0,1 0-1 0 0,-2 0 1 0 0,0 0-1 0 0,-1-1 1 0 0,-1 0-1 0 0,0 0 1 0 0,2-35-1 0 0,-2 27 27 0 0,0 1 1 0 0,1-1-1 0 0,15-41 0 0 0,-8 38-48 0 0,-2 0-1 0 0,-1 0 1 0 0,-2-1 0 0 0,0 0-1 0 0,-2-1 1 0 0,-2 1-1 0 0,1-51 1 0 0,-4 72 64 0 0,-1-13 4 0 0,2 0 0 0 0,0 0 1 0 0,1 0-1 0 0,9-36 1 0 0,-6 32-86 0 0,0 0 1 0 0,-2 0 0 0 0,-1 0 0 0 0,-2-50 0 0 0,0 40-50 0 0,-4 7 169 0 0,0 0 0 0 0,-2 0 0 0 0,-1 1 0 0 0,-21-52 0 0 0,15 39-37 0 0,-9-48 1 0 0,15 53-103 0 0,-2 1 1 0 0,-20-51-1 0 0,18 63 5 0 0,-2 1 0 0 0,0 0-1 0 0,-1 1 1 0 0,-33-35 0 0 0,27 32 251 0 0,0-1 0 0 0,-21-35 0 0 0,-8-14-84 0 0,29 45-66 0 0,-21-37-1 0 0,35 55-26 0 0,0 0 0 0 0,-2 0 0 0 0,1 0 0 0 0,-1 1 0 0 0,0 0 0 0 0,-1 0 0 0 0,0 1 0 0 0,0 0 0 0 0,-1 1 0 0 0,-13-8 0 0 0,-15-6 111 0 0,-63-26 0 0 0,61 30-98 0 0,-47-28 1 0 0,56 28-23 0 0,-1 1 0 0 0,-1 1 0 0 0,0 2 1 0 0,0 1-1 0 0,-48-9 0 0 0,-181-24 6 0 0,214 39-8 0 0,-306-56-13 0 0,22 18 10 0 0,217 18 2 0 0,82 16 2 0 0,0 3 0 0 0,-50-6 1 0 0,-27 4-12 0 0,-373-17-18 0 0,287 15 31 0 0,68 1 8 0 0,29 7-12 0 0,26 1 12 0 0,-86-13 0 0 0,46 3-9 0 0,-187 2 1 0 0,102 7-8 0 0,117-1-7 0 0,10 0-9 0 0,-121 7 1 0 0,184-1 20 0 0,0 0 0 0 0,0 0 1 0 0,0 1-1 0 0,0 0 1 0 0,1 0-1 0 0,-14 8 1 0 0,15-7-1 0 0,-1-1-1 0 0,1 1 1 0 0,-1-2 0 0 0,0 1 0 0 0,0-1 0 0 0,0 0 0 0 0,0 0 0 0 0,0 0 0 0 0,-12 0 0 0 0,-23 1-4 0 0,0 1 0 0 0,0 2-1 0 0,-53 16 1 0 0,42-10 3 0 0,48-11-16 0 0,5-1 9 0 0,-1 0 0 0 0,0 0-1 0 0,1 0 1 0 0,-1 1-1 0 0,1-1 1 0 0,-1 0 0 0 0,0 0-1 0 0,1 0 1 0 0,-1 0 0 0 0,1 0-1 0 0,-1 1 1 0 0,1-1-1 0 0,-1 0 1 0 0,1 1 0 0 0,-1-1-1 0 0,1 0 1 0 0,-1 1 0 0 0,1-1-1 0 0,-1 1 1 0 0,1-1 0 0 0,-1 0-1 0 0,1 1 1 0 0,0-1-1 0 0,-1 1 1 0 0,1-1 0 0 0,0 1-1 0 0,-1 0 1 0 0,1-1 0 0 0,0 1-1 0 0,0-1 1 0 0,0 1-1 0 0,-1-1 1 0 0,1 1 0 0 0,0 0-1 0 0,0-1 1 0 0,0 1 0 0 0,0-1-1 0 0,0 1 1 0 0,0 0-1 0 0,0-1 1 0 0,0 1 0 0 0,1 1-1 0 0,-44 22 49 0 0,13-17-1 0 0,0-1-1 0 0,-43 3 1 0 0,-7 1-77 0 0,10-3 67 0 0,0-2 1 0 0,-91-6-1 0 0,51-1-5 0 0,86 0-11 0 0,1 0 1 0 0,-39-9-1 0 0,38 6-16 0 0,1 0-1 0 0,-42-1 0 0 0,-5 3 27 0 0,0-4 1 0 0,-73-17-1 0 0,27 4-8 0 0,21 4-20 0 0,39 5-3 0 0,-76-4 0 0 0,-24 5-11 0 0,3 0 2 0 0,49 8 2 0 0,-41 2 17 0 0,-308-5-6 0 0,227-12-18 0 0,55 5 36 0 0,57 1-6 0 0,68 8-4 0 0,8 2 5 0 0,-1-3 1 0 0,-40-8-1 0 0,16 1-9 0 0,-80-3-1 0 0,38 4-4 0 0,-27 3 29 0 0,94 7-16 0 0,-1-2 0 0 0,1-2 0 0 0,0-1 0 0 0,-42-11 0 0 0,38 6-21 0 0,-1 2 0 0 0,-1 3 0 0 0,1 1 0 0 0,-54 2 0 0 0,-3-1-2 0 0,-250 0-17 0 0,175 5 24 0 0,-23 9 11 0 0,-449-4 0 0 0,448-3 17 0 0,-156-4 5 0 0,45-3-42 0 0,189 5 4 0 0,-163-16 0 0 0,201 2 12 0 0,25 3-5 0 0,-89-3 0 0 0,-547 4-10 0 0,526 8 29 0 0,-430-7 38 0 0,-262-14-120 0 0,590 37 71 0 0,146-6 6 0 0,-107-4-18 0 0,-75 7-12 0 0,98-5 43 0 0,63-5-7 0 0,85-2-24 0 0,31-1-12 0 0,-47 7 0 0 0,67-6 20 0 0,-1 2 0 0 0,0-1-1 0 0,1 1 1 0 0,-1 1 0 0 0,1 0-1 0 0,0 0 1 0 0,0 1 0 0 0,-13 8-1 0 0,8-3 9 0 0,0-2-1 0 0,-1 0 1 0 0,-1 0 0 0 0,1-1-1 0 0,-1-1 1 0 0,0-1-1 0 0,0 0 1 0 0,-26 3-1 0 0,-14-1 10 0 0,-71 0 0 0 0,82-7-33 0 0,0 3 1 0 0,-84 15-1 0 0,48 3-1503 0 0,84 13-3980 0 0,9-31 2999 0 0</inkml:trace>
</inkml:ink>
</file>

<file path=ppt/ink/ink318.xml><?xml version="1.0" encoding="utf-8"?>
<inkml:ink xmlns:inkml="http://www.w3.org/2003/InkML">
  <inkml:definitions>
    <inkml:context xml:id="ctx0">
      <inkml:inkSource xml:id="inkSrc0">
        <inkml:traceFormat>
          <inkml:channel name="X" type="integer" min="-2.14748E9" max="2.14748E9" units="dev"/>
          <inkml:channel name="Y" type="integer" min="-2.14748E9" max="2.14748E9" units="dev"/>
        </inkml:traceFormat>
        <inkml:channelProperties>
          <inkml:channelProperty channel="X" name="resolution" value="1000" units="1/dev"/>
          <inkml:channelProperty channel="Y" name="resolution" value="1000" units="1/dev"/>
        </inkml:channelProperties>
      </inkml:inkSource>
      <inkml:timestamp xml:id="ts0" timeString="2025-05-06T06:09:04.944"/>
    </inkml:context>
    <inkml:brush xml:id="br0">
      <inkml:brushProperty name="width" value="0.2" units="cm"/>
      <inkml:brushProperty name="height" value="0.2" units="cm"/>
    </inkml:brush>
    <inkml:context xml:id="ctx1">
      <inkml:inkSource xml:id="inkSrc1">
        <inkml:traceFormat>
          <inkml:channel name="X" type="integer" min="-2.14748E9" max="2.14748E9" units="dev"/>
          <inkml:channel name="Y" type="integer" min="-2.14748E9" max="2.14748E9" units="dev"/>
          <inkml:channel name="F" type="integer" max="32767" units="dev"/>
        </inkml:traceFormat>
        <inkml:channelProperties>
          <inkml:channelProperty channel="X" name="resolution" value="1000" units="1/dev"/>
          <inkml:channelProperty channel="Y" name="resolution" value="1000" units="1/dev"/>
          <inkml:channelProperty channel="F" name="resolution" value="0" units="1/dev"/>
        </inkml:channelProperties>
      </inkml:inkSource>
      <inkml:timestamp xml:id="ts1" timeString="2025-05-06T06:09:04.944"/>
    </inkml:context>
    <inkml:brush xml:id="br1">
      <inkml:brushProperty name="width" value="0.05" units="cm"/>
      <inkml:brushProperty name="height" value="0.05" units="cm"/>
      <inkml:brushProperty name="color" value="#004F8B"/>
    </inkml:brush>
    <inkml:brush xml:id="br2">
      <inkml:brushProperty name="width" value="0.05" units="cm"/>
      <inkml:brushProperty name="height" value="0.05" units="cm"/>
      <inkml:brushProperty name="color" value="#008C3A"/>
    </inkml:brush>
    <inkml:brush xml:id="br3">
      <inkml:brushProperty name="width" value="0.05" units="cm"/>
      <inkml:brushProperty name="height" value="0.05" units="cm"/>
      <inkml:brushProperty name="color" value="#E71225"/>
    </inkml:brush>
    <inkml:brush xml:id="br4">
      <inkml:brushProperty name="width" value="0.1" units="cm"/>
      <inkml:brushProperty name="height" value="0.1" units="cm"/>
    </inkml:brush>
    <inkml:brush xml:id="br5">
      <inkml:brushProperty name="width" value="0.05" units="cm"/>
      <inkml:brushProperty name="height" value="0.05" units="cm"/>
    </inkml:brush>
  </inkml:definitions>
  <inkml:trace contextRef="#ctx0" brushRef="#br0">9086 5202,'-20'301,"-39"-6,-40-10,-35-12,-36-20,-33-21,-29-26,-24-30,-22-31,-17-35,-12-35,-8-37,-2-38,2-38,7-37,14-35,15-35,23-31,24-30,30-26,32-21,35-20,37-12,39-10,38-6,42 2,38 4,39 8,37 16,35 17,32 22,30 27,24 28,23 33,15 32,14 38,7 37,2 37,-2 37,-8 37,-12 38,-17 32,-22 33,-24 28,-29 27,-33 22,-36 17,-35 16,-40 8,-39 4</inkml:trace>
  <inkml:trace contextRef="#ctx1" brushRef="#br1">12456 4974 5298,'0'0'257</inkml:trace>
  <inkml:trace contextRef="#ctx1" brushRef="#br1">4113 5118 3922,'0'0'4242,"-3"-8"-3794,3 6 272,0-1 625,0 1-849,0 0 32,-5 2 161,5-3 2144,5 3-2769,-2 3 64,0-3-96,3 2 48,-6 0-16,3-2-32,-3 2 16,5-1 0,-5 1 16,0 1 0,0-1-48,3-2 48,-3 3-32,5-1-32,-1 0 32,1-2 16,0 0 0,0 1-16,-2-1 16,2 0-16,-1 0-64,1 0 64,-2 2 0,2 1-32,-2-3 0,1 2 32,-4-2-32,5 3 32,-2-1-32,2 0 16,-1-2-16,-4 1 0,5 1 0,-2 2-16,2-3 16,-2 1 0,-3 1 32,6-1-32,-3 1 48,-3 2-48,5-3 49,-2 1-49,-3 2-16,5-3 32,-5 3-16,9-1 0,-6-3 0,2 4 0,-1-5 0,-4 5 0,8-1 0,-3-3 16,-2 4-32,2 0 48,2-1-32,-2 3 16,-1-2-16,1-2 0,-2 2 0,5-2 16,-8 2 0,11-1-32,-6-3 32,-2 5-48,2-5 80,-2 3-80,2-4 32,-1 3 0,1-3-16,-2 2 32,1-1-48,1 3 64,-2-4-32,2 1 16,-2-1-48,6 0 64,-4 0-48,-5 4 32,8-3-16,-4-1 0,1 2 0,-2 0-16,5-2 32,-3 1-16,-1-1 16,1 6-32,-2-6 32,2 1-16,-1 1 0,4 0 16,0-1-32,1-1 32,-1 4-32,1-4 32,-1 0-16,6 0 16,-6 1 0,-3-1-16,3 0-16,-1 0 48,-2 4-64,4-4 32,-6 1 0,5-1-16,-2 0 0,-3 0 16,2 0-16,3 4 16,-4-3 16,1-1-48,-2 4 48,-3-4-32,9 0 16,-1 1-16,-3 3 48,3-4-48,1 0 0,3 0 16,-4 0 0,4 0 0,3 0 0,-7 0 16,4 0-32,-3 0 16,2 1-16,-2-1 32,-1 2-16,1 0 0,-1 0 0,0 3 0,1-5-16,-4 1 16,3 3 16,1-3-32,-1 3 16,1-4 0,-1 1 0,4-1 16,-9 4-16,11-4 16,-6 0-32,5 0 32,-4 1-32,-1 3 32,1-1-16,-1-1 0,0 0-16,4 1 32,-3-1-16,-1 3-16,0-4 32,6 3-16,-2-4 32,-4 1-48,6 3 16,-3-4 16,1 0-16,2 0 32,-4 0-48,2 0 48,-4 0-48,0 0 16,1 1-32,-1 3 32,4-4-16,-7 1 32,3 1-32,-4 0 0,4-2 16,1 1-16,-4 3 32,6-4-48,-2 0 48,-1 2-16,-3-2 0,7 0 0,-4 0 0,4 0 0,-3 0-16,6 0 16,-7 3 0,4-3 16,-4 0-32,4 0 16,-3 0 16,4 0-16,-4 0-16,-1 0 16,0 0 0,1 0 0,3 0 16,-7 0-32,3 0 32,-1 0-32,1 0 32,-3 0-16,4 0 0,-1 0 0,-5 0 0,7 0 16,-1 0-16,4 0 0,-6 2 0,7-2 16,-3 0-32,3 0 32,3 0-32,-1 0 64,1 0-48,-5 0 0,5-2 16,3-1 0,-10 3 0,7-2-32,-5 2 16,-4-4-48,6 4 64,-3 0-32,-2-1 0,4 1 16,-1 0-16,2-2 32,-3 2-32,1-2 32,2 1-64,-3 1 64,3 0-16,4-5 0,-6 5 16,0 0-16,1 0 0,-1 0-32,2 0 48,-3 0-16,3 0 0,-2 0 0,-4 0 0,5 0 16,-6 0-16,7 0 16,-6 0-32,4 0 32,-2 0-32,3 0 48,-4 0-32,3 0 16,-1 0-32,3 0 16,-2 0 16,1 0 16,-1-4-32,5 3 16,-4 1-16,-6 0 0,10-2 0,-9 0 0,6 2 0,-4 0-16,-2 0 0,1 0 0,-3 0 0,-1 0 16,7 0 0,-3 0 0,-4 0-16,3 0 32,0 0-48,4 0 48,-3 2-16,4-2-32,-1 0 48,0 0-16,1 0-16,4 0 16,-5 0 0,6 0 0,-6 0 0,1 0 16,4 0-16,-5 0 0,1 0 0,-1-2 0,5 2 16,-3 0 0,-3 0-32,1 0 16,-3 0 16,4 0-32,0 0 32,1 0-16,1 0 16,-1 0-16,-3 0 16,3 2-32,3-2 48,-6 2-32,3-2 16,-6 0-16,4 0 16,-4 0-64,4 0 48,2 0-32,-6 0 32,2 0 0,-1 0 0,-3-2 0,3 0-16,-1 2 16,1 0-16,-1 0 16,0-1 16,1 1-32,-1 0 32,1 0-48,4 0 32,-4 0 16,-1 0-16,4 0 0,-4 0 0,1 0 0,2 0 0,-2 0-16,6 0 16,-7 1 0,4-1 0,0 2 16,-4 0-32,6-2 32,-2 0-32,1 0 32,-1 1-16,1-1 16,-4 0-32,2 0 32,1 0-16,-3 4 0,4-4 16,-5 0-32,3 0 16,0 0 16,-6 0-32,7 0 48,-3 1-48,-1 3 32,0-4-16,1 1 16,-1 1-32,1 0 32,-1-2-16,0 1 32,4 3-48,-7-4 0,-1 0 16,4 2-16,1-2 16,-6 0 0,5 3 0,1-3-32,-1 2 32,1-2-16,1 1 32,-2-1-16,4 0-32,-4 0 32,1 2 0,4-2 0,-4 0 0,2 0-16,3 0 32,-6 0-16,4 0-16,1 0 16,-6 0 16,7 0-16,-3 0 0,-2-2-16,-1 2 16,7 0 0,-6 0 16,-2 0-32,-2 0 16,3 0 0,0 0 0,1 0 0,-1 0 0,-4 0 0,4 0 0,0 0 16,1 0-32,-1 0 32,1 0-16,-1 0 0,0 0 0,-4 0 32,9 0-32,-4 0 0,-1 0 0,1 0 0,2 0 0,-1 0 0,2 0 32,2 0-32,2 0-16,-7 0 48,8 0-32,-5-1 16,1 1-16,-1-2-16,0-1-16,-4 3 32,9 0-16,-4 0 16,-1-2-16,3 2 0,0-4 32,2 3-48,0-3 48,-4 3-32,4-4 32,0 5-32,-2-4 32,2 3-48,-3-3 48,2 3-16,-2-4 0,3 5 0,-9-5-16,9 3 32,-5-2-16,4-1 0,-2 4 0,3-4 16,0 1 0,-6-1-16,10 4 0,0-6 32,-2 3-32,1-2 16,-3 2 16,-5-1-48,5 4 64,-1-4-96,-2 5 32,-6-5 0,4 1 0,-4 3 32,4-5-48,2 5 48,-2-1-32,-2 0 32,-2-3-48,4 5 48,-4-1-16,6-4 16,-6 1-16,4 3 0,-4-3 0,6-1-16,-6 2 16,4 1 0,-4-1 0,4-1-16,-3 1 32,4 3-48,-5-3 48,1 1-16,4-1-16,-4 3 32,-1-4-16,1 3 0,-6 1 0,5-5 0,-3 5 0,-1 0 0,1 0-16,-2-2 32,2 2 0,4 0-32,-1 0 16,-8-2 16,3 2-32,6 0 16,-4-2 16,3-1 0,1 1 0,-6-1-48,5 3 48,1-3-16,-1 3 0,4-2 16,-7 0-16,4 1 0,-1-3 0,2 4 0,-3 0 16,10-3 0,-12 1-32,3 2 32,4-1-48,-4 1 32,-3-2-16,7 0 16,-4 1 0,1-3-16,-1 2 0,-3 2 16,2-3 0,-2-2 0,4 3 0,-6 2 0,2-5-16,-2 4 0,6-3 32,-1 3-16,1-1 0,-1-5-16,2 5 0,-1-1 32,-6 1-32,10-1 32,-4 1-32,3-1 16,-4 1 0,0 1 0,6-1 0,-6 0-16,-4 2 16,9-3 0,-10 3 0,6-2 0,3-1 0,-7 1 0,3-1 16,-5-1-16,11 1 0,-6 0 0,6-2 0,-6 1-16,1 1 16,-1-4 16,4 2-32,-7 0 48,7 0-48,-7 0 32,3 3-16,-5-3 0,6 2 16,-9 0-32,5 1 16,-5 0 16,0-3-16,0 5 0,3 0 0,-3-3 0,0 1-16,5 2-129,-5-2-47,-5 2-592,-3 2-993,-1 0-1888</inkml:trace>
  <inkml:trace contextRef="#ctx1" brushRef="#br1">9789 5059 8708,'0'0'2993,"9"-20"-2737,-6 20-95,-3-3-33,8-1 4450,-11 4-4450,-5 0-80,-1 0-16,1 0 0,-9 4-32,5 1 16,-5 5 48,0-2-48,4 1 32,-4-1 0,9-1-16,-1 1-16,4-3 0,-3 2-16,8-2 0,0-1-32,0-3 16,8 4 16,-3-5 16,-1 2-16,4-2 16,-3 2-16,-5 1 0,0 5-32,-5 3 16,-3 5 16,-1 0-16,-8 4 16,6 0 0,2-3 16,1 1 16,3-3-80,1-3 32,4-2-32,0-1 16,0-4 16,0-2 16,4-1 0,1-2 16,-2 0-16,2 0 48,-1-4 0,4 3-16,0-3-16,1 3-16,-1 1 16,-3 0-32,-1 0 16,-4 5-192,0 0-1153,0 0-976,0 0-1889</inkml:trace>
  <inkml:trace contextRef="#ctx1" brushRef="#br1">9912 5204 11765,'0'0'1105,"12"-28"-737,-12 22 288,5 3-319,-2-2-209,-3 3 1664,-3 2-1519,-2 0-129,-4 5 64,6 2-80,-5 3-32,-4 0 48,7 2 112,-5 2-16,6-3-112,4-1-16,-5-1-80,5-2-48,0-6 48,5-1 32,4 0-16,-4 0 16,3-1 16,6-4-16,-11-1-32,5 1 0,1 0-32,-6 2-48,-3 6 16,0 6 32,0-1 48,-3 2-48,-2 4 32</inkml:trace>
  <inkml:trace contextRef="#ctx1" brushRef="#br1">10558 5086 7924,'0'0'9092,"20"-23"-8724,-20 26-352,-3-1-352,-2 6-240,-4-1-1537,3-7-3282</inkml:trace>
  <inkml:trace contextRef="#ctx1" brushRef="#br1">9924 5191 5891,'0'0'5410,"3"-21"-4689,2 21-513,-5-3 0,3 1 48,-3-1-64,6 3-32,-6 0 32,0-2 0,3 2 1985,-6 0-2033,3-3 352,-6 3-384,3 0 241,-5 0-225,4 0 0,-4 3-112,-6-1-16,6 6 0,-2-1 0,2 3 0,-4-1 16,0-1 16,4 6-16,3-4 32,-4 1 16,9 1 0,0-2-48,0 0-32,0-3 0,9 2-160,-4-4 352,6 1 464,-2-2-528,3-3 96,-7-1-144,5 0 16,-7 0-48,5-1 64,-2-4-16,-3-4 1,2-3-97,3 2 32,-1 0-97,-2-2 113,-2 2-48,3-1-16,-3 2 16,2 2-16,-5 2 0,0-1 48,3 4-32,-3 0 16,0 1 16,5 1-48,-5 1-432,0 3 256,0-1 32,0 2 448,0 4-144,-5-3 0,2 4 16,3 4 0,-5 1 65,2 5 191,3 5 128,0 6-80,0 2-80,0 6-48,0-2-207,0 0-113,0-5 32,0-3-16,0-6-16,0-6 32,0-5-64,3-4-65,2-6-287,3-2-736,1-7 1040,8-8 32,3-2-849,-3 0 385,-1 2-256,-4 2-433,3 8-159,-11 3-353,-23 14-8964</inkml:trace>
  <inkml:trace contextRef="#ctx1" brushRef="#br1">10058 5187 4370,'0'0'7635,"5"-17"-2352,-10 17-4723,5 4-384,-3 6 32,3 5 32,-5 0 241,5 2-65,0 3 0,5-5-224,3 1-64,1-6-160,-1-2-96,6-1 208,-3-6 192,3-1 225,1-5-257,-1-3-32,-3-5-16,3-3-128,3-2 16,-9 1-16,0-3-32,-4 3-96,-4 0 32,5 4 64,-5 1-96,0 2-16,0 0-80,0 3 64,0 0-128,0 2 96,0 0-193,8 0-255,-4-5-432,4 2-33,2 1-79,-7-3-241,6 5-144,-1-2-271</inkml:trace>
  <inkml:trace contextRef="#ctx1" brushRef="#br1">10445 5155 8628,'0'0'5218,"-8"-28"-4689,8 24-65,-3 3-96,3-3 64,-5 4-80,-6-3 145,8 3-337,-14 0 480,0 3-592,6 1 16,-6 1-32,3 3 16,6 1 0,0-3 64,4 3-16,4-1 0,0 1-96,4-4-256,12 0 224,-7-5-32,-1 0 832,9 0-608,-5-4-48,1-2 97,-1-1-193,-4-3 96,3 5-64,-6 0 32,-5 0-48,0 5-16,0 5-833,0 5 801,-5 7 897,1-1-385,4 6-128,-7-2-48,7-3-112,7-2-208,2-5-192,2-4-112,6-3-112,0-3 832,0-9-752,0-2-769,-6-4-527,-2-4-1057,-4 1-3490</inkml:trace>
  <inkml:trace contextRef="#ctx1" brushRef="#br1">10656 4898 5699,'0'0'6258,"-26"-4"-5425,23 4 656,3 6-1073,0-3 64,0 4 160,0 4 177,0 8 95,0 1 16,0 9 209,0 6 128,0 7-401,-5 2-288,5 1-352,-3-3-48,-2-5-48,1-5-64,4-10-112,-5-7 16,5-5 16,0-3 0,0-7 16,5-1-896,-1-8 112,4-3-225,-3-4-800,-2-1-1472,-3-4-4002</inkml:trace>
  <inkml:trace contextRef="#ctx1" brushRef="#br1">10508 5066 9284,'0'0'9397,"33"-20"-8581,-16 17 64,0 3 1,8-2-113,-3 2-192,-2 0-127,2 0-337,-5 0-64,-5 0-32,5 0 32,-9 0-64,0 0-96,1 0-225,-6 0-207,2 0-144,-1-3-112,1 1-305,-2 0-256,2 2-2528</inkml:trace>
  <inkml:trace contextRef="#ctx1" brushRef="#br1">10807 5108 15735,'0'0'4690,"-8"27"-4097,8-13 223,0-1-368,0 6-176,0-4-128,8-2-128,-4 1-208,9-8 0,-1-4-112,5-2 912,-1-3-352,6-9-111,-5-3-81,-5 0-112,-4-2-48,1 2-193,-9-2-95,0 3-144,-5 1 32,-7-1 240,4 4-161,-4 0 257,-2 2 144,2 4 16,-1 3-16,-4 1 0,9 0 16,-1 1 0,6 3 0,3 4-96,0-1-80,0 1-944,0 2-769,8-4-2225</inkml:trace>
  <inkml:trace contextRef="#ctx1" brushRef="#br1">11093 5101 14471,'0'0'2049,"20"29"-657,-20-15-655,5-3-241,-1 4-96,1 1-176,3-3-112,-3-3-64,0-1-96,-5-1-48,4-8 240,1 0-48,-2-3 272,-3-11 33,0 2-353,0-3-32,0-5 48,0 3-128,0 0 48,-3-3-48,-2 3 48,5 2 32,0 0 0,0 2-32,0 1 64,8 2-80,1 0 48,2 1 0,6-1 16,0 0-16,5 0 16,-2 3 0,0-3 0,2 5-64,-2-3 16,-1 6-16,1-3 16,-6 3-64,-3 2-657,-2 0-864,8 0-95,-12 0-129</inkml:trace>
  <inkml:trace contextRef="#ctx1" brushRef="#br2">5108 4162 3986,'0'0'11093,"0"-3"-10245,0 3-111,0-5-1362,3 3 673,-3-1 112,5 0 305,-2-1-273,2-1-16,-5 2 64,0 0-48,4-1 48,-4-1 16,5 3-16,-5 1-112,0-3-48,3-1-16,-3 0-48,5 0 0,-1-2 1,4 1-1,-3-3 0,-2 1 0,3 1 0,-3 4 16,2-2-16,-2 0 32,-3 1-48,0 3 48,5-3-16,-1 4 16,-4-3 128,5 1-96,-5-1-64,0 0 0,3 1-32,2-3 32,-5 3-48,9-3 32,-6 0 0,5 3 0,-8-1 0,10-2 0,-1 2 16,-9-4 0,3 5-16,2-1 0,-1-1 16,1 1-16,-5-2 16,3 5 0,5-7-16,-2 2 32,-3-2-32,5 4 16,1-2-16,-1-3 0,1 3 32,-1 0-16,0 0-32,-4 1 32,4 1 0,1 3-48,-4-2 32,-5-1-16,3 3 0,2 0-64,-2 0 64,2 0 48,-1 0-16,1 0 0,-2 0-32,2 0 80,2 0-48,-2 0 16,5 0-32,-1 0-16,-6 3-64,-3-1-64,5-2 80,-5 0 64,0 3 48,3-1 48,-3 0-32,5 1-80,-1-1 16,1 1 32,-2-1-32,-3 1 0,5-1 16,-1 1-32,1-3 16,-5 5 48,3-3-64,-3 1 32,8 0-48,-8-1 48,4 3-48,1-1 48,-2-1-16,-3 2 16,9-3 0,-4 3-32,-2 0 16,-3-2 0,5 2 16,-2 0-16,2-1 0,-1 2 16,4-2-32,-3 1 48,-1 0 0,1 0-16,-2 0 32,6 0-32,-4 2 0,-2-2 32,5 0-32,-3 0 16,-1 0-48,6 3 48,-7-3-48,2 2 32,-1 0-16,4-2 0,-3 3 16,-2-1 0,3 0 0,-3 1-32,5-3 32,-3-1 0,-1 2-16,4-1 16,-5 0 0,3 2-32,-3-4 16,2 3-16,-2-1 16,2 0 16,-1-2-48,1 2 64,-2 0-32,-3 0-48,5 0 48,-5 0-144,4 2 192,1 0-96,-5-2 144,3 1-64,-3 0 0,5-3-32,-5 4 32,3-6-48,2 6 32,-5 0-16,4-6 0,1 4 32,-5-1-16,3-1 0,2 1-32,-5 1 32,4-4-16,-4 3 0,0-3 0,0 4-16,5-5 48,-5 4-64,0-1 64,3 1-32,-3-1 16,0-1-16,0-2 0,0 5 0,5-4 0,-5 1 32,3 0-16,-3 3-32,0-4 32,4 3-48,-4 1 48,5-5-16,-5 1-32,5 5 16,-5-6 48,5 5-16,-2-4-16,-3 3 16,5-1-16,-1-1 0,-4 1 0,5-1-16,-5-1 48,3 3-80,-3-3 80,5-1-32,-5 6 32,4-5-48,-4 1 48,0 0-32,5-2-32,-5 3 64,3-3-32,-3 2 0,5 1 0,-2-1 16,-3-1-64,5 1 80,-5 1-32,4-3-16,-1 4 16,2-1 0,-1-3 32,-4 3-32,5 1-32,-2-2 48,2 1-16,-2-3 0,-3 2-16,5 1 48,-1-1-80,-4-1 48,5 1 32,-2 0-16,2 1-16,-5-1-16,4-2 64,1 0-64,-5 3 16,3-1 0,-3-1 16,5-1-48,-2 4 48,3 1 0,-3-5-32,2 3 32,-2-1-16,-3 1-16,5-3 16,-1 4 0,1-1 0,-2-1 16,-3-2-16,4 3-16,1-1 16,-5 1-16,3-3 16,-3 2 16,7 1-16,-7-1 0,3-2-16,-3 2 16,0-1-16,0 1 32,5-2-32,-5 2 16,3-1 16,-3 1-16,5 0 0,-1 3 16,1-4-48,-5 1 16,3 0 0,2 1 16,-1-3 16,1 2-16,-5 3 16,3-5-32,-3 3 32,5-3-32,-2 5 16,1-5-32,4 2-32,-8 1 80,5-3 64,-1 0-64,1 2 0,-5 0-16,3-2 0,2 0 0,-1 1 0,1-1 16,-2 2-16,2 0 0,-2-2 0,2 0 0,-1 3 0,4-3 0,-3 2 0,-1 3-16,4-4 32,-3 1-16,-2-2-16,2 5 0,2-5 32,2 0-16,-3 2 16,-6-2-16,4 0-32,1 0 64,-2 0 32,2 0-80,-1 0 16,1 0-16,-2 0 16,2 0 0,-2 0-16,6 3 0,-4-3 32,-2 0-16,6 2 0,-6 0-16,5-2 32,-3 0-16,4 3-16,-1 0 16,-4-3 16,-4 2-16,5-2 0,-2 0 48,2 0-48,-2 0 16,2 0-32,-1 0 16,1 0 0,-2 0-16,6 0 32,-1 0-32,1 0 16,-6 0 0,5 0 0,2 0 16,-1 0-16,-1 0 0,-3 0 16,4 0 0,-6 0 0,2 0-16,-2-2 32,3-1-16,-6 1-32,3 1 96,-3-1-80,3 0 0,2-1-32,-1 3 32,4-2-16,-3-3 32,4 3-16,-6 1-16,5-6 48,1 7-32,-1-5 16,1 2 0,-1-1-16,0 1 16,-3 1-16,4-1-16,-9 1 16,3-1-32,1 1 64,1-3-64,-2 2 48,2 1 0,0-1-16,0-2 0,-2 1-16,-3 3 48,6-3-16,-6 1 0,0-2-16,3 3 0,2 2 0,-2-5 0,-3 2 0,5 1-16,-1-1 0,4-1 0,-3 1 32,-1 1-32,4-1 32,-5-2-32,2 3 0,-1 0 48,1 1-48,-2-4 48,2 5-32,-1-2 0,-4-1 0,5 1 48,-5 0 0,3 2-32,-3-3 16,0-2 0,5 5-48,-2-5 16,-3 0-16,5 0 0,4-2-16,-6 2 32,11-3 0,-6 3 0,1-2 0,-1 0-64,-1 2 64,8-2-16,-12 1 16,6 6-16,-4-6 0,-2 5 16,2-3-16,-2 3 32,2-3-16,-1 3 16,-4-3-16,0 3 32,5-3-32,-2 1-16,-3 0 32,9 1-32,-9-5 16,3 4 0,2-1 0,-2-1-16,3 0 32,-6 4-48,8-4 32,-5 0 0,2 1 0,-1-3-16,4 6 16,-3-4 16,-1 1-32,4-1 32,-3 0-32,3 4 32,-8-3-48,4-1 48,1 3-32,3-3 32,-8 4-16,9-1-16,-6-1 32,-3-1-48,3 1 64,2 1-64,-1-3 64,1 4-48,5-5 16,-7 3 0,2-2 0,4 0 16,-6 0-32,6 2 16,-4-2 0,-2 0 32,5 1-32,-4-1 16,1 0-32,-2 2 16,2 1 16,-1-1-32,1-1 32,-2 4-32,-3-5 32,5 4 0,-2-1-16,2 0-32,-1 1 48,-4-3-32,8 4 32,-3-5 0,4 3-48,-9 1 48,8-1-32,1-3 48,-6 3-64,5-4 16,-3-1 16,2 2 0,1 0 16,-2-2-32,7 0 16,-8 2 0,3-3 0,-4 3-16,4 0 32,-3 1-32,-5 1 48,4 1-32,-4-1 16,5 3 0,-5-5 0,0 3-16,3-1-16,-3-2 16,8 3-16,-4-3 0,4 2 0,-8-1 16,9 1 0,-1-2-32,-3 2 64,-2 1-48,3-3 32,2 3-16,-8 2 16,3-5-16,2 2 16,4-2-16,-9 3 16,12-5-48,-7 2 64,3-2-32,4 4 0,-9-2 0,6 0-16,1 5 32,-5-5-32,3 2 16,-4 3-16,1 0-48,-2 0 32,-3-2 32,5-1-16,-2 3 32,2 0-16,2-4 16,2 3 16,-4-3-32,3 1-32,0 3 48,1-2 0,-1-3-16,-4 5 0,1-3-16,-2 3 32,2-2 0,-2 2 0,-3-3 0,5 3-16,-1 0 0,1-2 0,-5-1 16,3 1 0,2 0 0,-1 2 16,1-3 0,-2 0-64,0 1 32,6 2 48,-1-5-64,-1 5 16,1 0-48,-4-2 48,1 2 16,3 0-16,-4 0-16,1 0 0,3 0 32,-5-2-32,1 1 48,4 1-48,1-2 80,-4-1-64,-2 3 16,2 0-16,-2 0 16,3 0 0,-6-2-16,3 2-128,2 0 144,-2 0 0,2 0 16,4-3 0,-6 3-16,2 0-16,-1 0 0,1-2 0,-2 2-32,5 0 48,-3 0-112,-1 0 96,-1 0-32,2 2 48,4 1 0,-6-3-16,2 0 16,0 0-16,3 0 16,-2 0 32,2 0-16,-5 0 48,2 0-32,-1 2-176,1-2 144,-5 5 0,3-2-16,0-1 16,3 3-16,-3-5 0,2 2-16,3 3 32,-4-4-48,4 3 64,1-1-16,-1-1-16,0-2 0,-3 3 32,4-1-32,-6-2 16,2 0-16,-1 0-16,-4 1 48,5-1-48,-2 2 48,2-2-16,-2 0-16,-3 2 16,6-2-32,-6 3 32,3-3-32,0 0 32,6 2-16,-4-2-16,-2 0 16,4 3 0,-4-3 0,2 0 16,-1 0-16,1 0 0,-5 2 16,3-2-16,-3 2 0,5-2-16,3 1 16,-4 1 0,-1 0 0,2-2-16,-1 3 32,4-1-16,-3-2-16,3 3 16,-4-1 32,4 1-48,1-3 0,-4 0 32,-2 5-16,5-3 0,1-2-16,-4 3 16,-2 0 16,2-3 0,-1 4-48,4-4 80,-3 3-80,-1-1 64,-1-2-32,-3 2 0,5-2 16,-2 0-32,-3 1 0,5-1 32,-5 2-16,4-2 0,-4 2-64,0 1 16,6-3 32,-6 0-176,0 5 192,4-3 64,-4-1-48,5 6 16,-2-7-48,2 2 32,-1 5-16,1-6 16,3 1 80,1 3-112,-6-5 48,0 0 16,2 0-64,-5 3 48,4-1-32,1-2 16,-2 0-16,2 0 16,-5 2-32,0-1 16,4-1-16,1 4 16,-2-1-16,2-1 64,-2 1-64,6-1 0,-4 1 16,-2-1-16,2 3 0,4-5 0,-6 3 48,2-1-32,-2 0-16,2-1 16,4-1-16,-9 4 16,3-4 16,1 0-16,1 3 16,-5-1-32,3-2 32,2 1-16,-5 1-32,3-2 16,-3 2 0,5 0 32,-5-1-32,6-1 48,-6 5-48,5-5 48,-5 2-32,3 1-32,2-3 48,-2 2-16,-3 1 16,5-3 0,-1 2-48,-4 1 48,5-1-32,-2 0 48,2-2-48,-1 1 32,-4 1-16,0 0 32,3-2-16,-3 1-16,5-1-16,-5 2 32,3-2 0,2 5-16,-1-3 0,1 0 0,-2-1 0,2-1 16,-1 5-16,4-3 0,0-2 0,-2 3 0,-3-1 0,2 0 32,-2-1-48,2 1 32,-1-2-32,1 5 32,-2-5-16,-3 0 16,5 0-32,-5 4 16,9-4 16,-6 1 16,0-1-16,2 2-32,-5 0 32,4-2-32,1 0 32,-2 1-32,2 1 48,0 1-32,0-3-32,4 0 32,-6 4-32,5-3 48,-2 1 32,-3 0-80,2-1 64,-2 1-48,6 1 16,-9-1-16,3-2 32,2 3-32,-2-1 32,3 0-16,-3 0 16,2-2 0,-2 0-16,2 0-16,-1 0 96,1 0-31,-2 0-17,2 0 0,-1 0 0,1 0-32,-2 0 0,2 0-16,-2 0 16,2 0 0,-5 1-16,4 3 32,1-4-16,-2 0 16,2 1-32,2-1 48,-2 0-16,-2 0 0,2 0-16,4 0 16,-6 0 0,4 0 0,-4 0 16,2 0-16,-1 0-16,1 0 0,-2 0 0,2 0 0,-1 0-16,1 0 32,-2 0-32,5 0 16,-4 0 32,4 0-32,1 0-16,-1 0 32,-3 0-48,3 0 48,-4 0-48,4 0 32,-3 0 16,4 0-48,-9-1 32,8 1 32,-4-4-48,1 3 64,-5-1-16,3 2-16,-3-2 0,5 0-16,-5-1 48,0 3-48,3 0 16,-3-2-80,4-1 32,1 3 0,-2 0 16,2-2 0,-1 2 32,1-1-16,3-1 16,-3 2-16,0 0 32,-2-2-32,-3 1 0,9-3 32,-9 1-16,5 0 0,-2 1 0,-3 0-16,0-3 16,5 5-16,-1-5-16,-4 2 16,3 3 0,2-4 0,-5 1-16,0 1 16,3 2-16,3 0 48,-3-3-80,-3 1 32,5 2-32,-2 0 48,2-1 0,4 1-32,-6 0 64,2-2-48,-1 0 0,1 2 32,-2 0-16,-3-5 48,0 3 0,5-1-80,-5 0-48,0-4 16,0 2-32,3 0 128,-3 3-80,0-3 64,5 2-16,-5 1 0,0-1 0,0 1-32,0-1 0</inkml:trace>
  <inkml:trace contextRef="#ctx1" brushRef="#br2">5267 3942 5122,'0'0'6419,"0"3"-6403,0-1-32,-3 3 16,3-3 0,0-2-64,0 3 64,0-1 32,0 1 2193,0-3-1248,0 2-657,-5-2 80,2 5-352,3-2 0,-5-1 0,5 1-16,-4 2 16,-1-1 48,2-3-32,3 3 16,-5 1 32,1 0-32,-6-2-16,10 4 0,-8 0-32,3-2-16,-4 3 16,6-1 32,0 1-80,-6-1 48,4-2-32,2 0 33,-5 0-33,2 0 32,3-1 16,3-1-16,-5 0 0,2-1 96,-2 3-128,5-5 48,0 3-48,0-1 0,-4 0 0,-1 0 0,5 3 32,-3-2-32,-2-1 32,1 1 0,4 0-32,-5-1 16,2 3 16,-2-3-16,5-1-32,0 1-16,0 2 16,-3-4 0,3 1 32,0 3 0,0-3-16,0 1 32,0 0-16,0-1-16,0 3 0,-5-4 48,1 1 0,-4 4-32,8-3-16,-4 1 0,-1 2 32,2-5-16,3 6 0,-8-5-16,8 1-16,-5 1 32,5 1-16,-4-4 16,4 1-16,-5-1 0,2 5-16,-2-1 32,5-3-32,-5 4 48,0-1-48,5-3 64,-4 3-80,-1-2 64,5-1-32,-3 3-32,3-3 80,-5-1-64,5 4 32,-4-3-32,4 3 16,-3-4 0,3 1 0,0 4 16,-5-1-32,5-1 32,-3-1 0,3 0-32,0 1 16,-5 0 192,1-3 32,-1 0-112,5 2-64,0 0-16,0-1-32,-3 3-16,-2-3 16,1 4-16,-1-1 32,2 1-16,-2-4 32,-3 3-32,8-2 16,0-1 0,-4-1 272,-1 0 64,5 2-256,0 0-96,-3-2 0,3 1-16,-5 3 16,1-4-16,4 3 32,-5-1-16,5-1 49,-3 1-17,-2 0 144,2-2-144,-3 0 32,6 1-48,-3-1-16,3 4 384,-3-4-208,-2 0-96,1 0-16,-1 0-96,2 1 32,-2-1-16,2 4 32,3-2-32,-6-2 32,3 1 0,-2-1 16,-5 0 0,7 0-32,-2 0 0,1 0 0,-4 2 16,4 0-32,-1 1 32,-3-1-32,0-2 16,-1 5 0,1-5-16,-1 3 32,6-3-16,-6 0 32,1 2-48,3-2 96,-3 0-48,4 0 32,-1 0 64,2 0-80,-2 0 16,1 0 16,-1 0-80,2 0 16,0 0 32,-2 0-80,1 0 32,-1 0 80,2 0-16,3-2-32,-5 2 32,5-2 32,0 1 0,-4 1 113,4-2-97,0-1-48,-5 3-16,5-2-48,-3-1 64,-2-1-16,0 4 16,0-1-48,1-1-16,4-2-32,-5 4 48,2-1-16,0 1 16,-2 0 0,1-4 0,-1 3 16,2 1-48,-2-2 80,5 0-96,-4 1 80,-1-1-48,2-1 0,-2 3 96,5-4-48,-3 3 16,-2-1-80,-4 0 16,6-1 16,-2 3 0,1-4-16,-4 3-16,3 1 32,-3-5 0,4 3 0,-1 0-16,-3 1 16,4-4-16,1 5 32,-2-4 0,-4 3-16,6-3 16,-2 1-48,2 0 80,-6 1-96,4-2 96,0 3-80,0-3 16,2 3 16,-2-3 16,1 3-16,-1-3-32,2-1 48,0 5-32,-2-5 16,1 2 0,-1 1 0,2 0-16,-2-3 32,1 4-32,-1-3 32,5 1 0,-3 1-64,-2-3 64,2 4 0,3-3-32,0 1-48,-9 0 96,9-3 176,-5 1-80,2 2-144,3 0 112,0-1-96,-5 3 16,1-4-32,-1 1 16,5-1 48,-3 4-64,-2-3 32,5 1-16,-4 1 16,-1-3-16,2 3-16,-2-3 0,2 4 0,-1-3-16,4-1 0,-5 4 32,2-3-96,-2-1 80,1 5 16,4-5 0,-5 3 0,2 2-16,-2-5 0,5 4 48,0-3-64,-3 1-16,-2 1 112,5-1-96,-4 1 32,-3-3 0,4 3 0,3-1 16,-5 0-64,2-1 64,3 1-32,-5 1 16,1-3-16,4 2-48,-3 1 48,3 1-80,0-3 0,0 4 0,0-3-96,0 1 80,0 0 112,0 1 224,0-1-144,-5 2-144,10 2-2433,-2-1 1233,1 1-129,1 0-368,-2 1-48,-3 1-832</inkml:trace>
  <inkml:trace contextRef="#ctx1" brushRef="#br2">5523 3365 5074,'0'0'10181,"0"-2"-9989,0 0 688,0 1-735,0-1 159,0-1-96,0 6-432,4 4 96,-4 5 384,0 3 528,0 0-112,0 2-207,0 0-193,0-2-16,0 0-80,0-5-48,0 0-32,0 0 0,0-5-80,0 0 0,0-3 0,0 1-432,5-3-1585</inkml:trace>
  <inkml:trace contextRef="#ctx1" brushRef="#br2">7475 3385 4914,'0'0'6963,"4"-7"-6418,-4 4 2080,0 1-2417,0-1-160,5 3 320,-2-5-192,2 1 144,-5 3-95,3-3-113,3 3-32,-6-3-16,0 3 16,0 1 128,3 0-624,2 1 448,-5 4 16,0 4 304,0 3 32,0-1 144,0 5-224,0-1 0,0 0-15,0-3-145,0 3 16,0-7-48,0 2-48,0-6-64,0-9-1889,8-9-1505</inkml:trace>
  <inkml:trace contextRef="#ctx1" brushRef="#br2">6487 3427 4658,'0'0'8996,"0"-17"-8548,0 14 1713,-3 6-2161,3 2 48,-10 5-16,2 4 129,-1 1 303,-4 4 144,-4-1-48,5-1-111,-5-2-81,9-2 0,-1-6-80,6 0-144,6-7-1345,6 0 961,-4-7-880,3 0-1777,-8 2-2514</inkml:trace>
  <inkml:trace contextRef="#ctx1" brushRef="#br2">6361 3267 4786,'0'0'11285,"-3"-22"-11029,3 21 209,0 2-769,0 3 288,0 2 432,0-4 64,0 7-160,0-4 96,0 3-64,3 0-15,6 3 159,-1-1 48,1 1 48,2 8 241,6-6-33,-3 9-304,2-3-47,-4 4-65,0-4-208,3 3-128,-3-4 0,1 1 0,-4-6-32,3 1 32,-1-4-48,3-2-16,-6-1-16,4 1 16,-4-1 64,-3-2-897,-1 2-495,-4-2-705,0 3-560</inkml:trace>
  <inkml:trace contextRef="#ctx1" brushRef="#br2">6740 3439 2161,'0'0'7892,"-3"-12"-6516,-2 12 353,1-3-881,-1 3-367,2 0-145,-2 0 352,1 0-496,-1 0 657,10 0-753,-1 0 64,-4 3-32,0-3 0,5 0 0,-2 0 0,2 0-112,-1 0 96,1 0 416,1 0-192,-1 0-63,-1 0-129,4 0 0,1 0-64,-1 0-32,-3 0-32,3 0 16,-4 0 0,4 0-16,-3 0 0,4 0 0,-1 0 0,-5 2 0,11-2 16,-6 0 32,6 0-16,-6-2-80,4 2 176,-4-3-64,1 1-16,-4-1-80,3 3 0,-1 0-16,-2 0 16,-2 0-64,2 5 112,-1-2-32,1-3 16,3 7 0,-4-5 16,1-1-16,-2 1 16,5 0-16,-2-2-16,-3 0-16,2 0 128,-2 0-112,2 0 64,-5-2-80,9 0 16,-6 2-16,2 0-48,-1 0 80,1 0-16,0 0 0,-2 0 16,5 0 0,1 0-16,-1 0 0,1 0-16,-4 0 32,-2 0 0,2 0-16,-2 0-16,3 0-32,-3 0 16,2 2-16,-5 0 48,7-1 16,-2-1 0,-2 2 0,2-2-16,-2 2 16,6-2-16,-4 0 32,3 0 0,1 0-48,-1-2 48,1 0-48,-6 1 32,10 1-16,-9-2 0,4 2 0,-3 0-16,0 0 16,4 0 0,-1 0 16,1 0-64,-1 0 96,0 0-80,9 0 80,-8 0-48,-3-2 32,8 2-32,-6 0 0,1-1 16,-1-1 0,0 2-16,-4 0 0,1 0 16,-2 0-32,2 0 16,-1 0-48,1 0 64,-2 0-16,2 0 16,4 0 32,-1 0-16,0 0 32,6-2-32,-2-3 48,1 5 32,-5-5 0,9 2-80,-8 1 32,-6-1-48,0 3-16,-6 0-592,-5 5 736,4 0-240,-4 3-112,3-4-656,1-3-689</inkml:trace>
  <inkml:trace contextRef="#ctx1" brushRef="#br2">7361 3328 5410,'0'0'10229,"0"-4"-6035,0 4-4162,3 6 96,2-3 160,5 4 112,-1 3 145,-6 1-161,6 0-16,-4 2-112,3-1 16,-5-4-32,-3 1-112,5 1-47,-5-5 15,0 0 32,0-2-48,0-1-64,0 0 656,-5-2-1008,2 5 48,-2 3 256,2 2 64,-2 0 128,-4 2-144,6-2 144,-2 0-64,1-3-80,-1-2 0,0 0-32,5-12-2657,5-1 240,0-4-1329,-1-3-1489</inkml:trace>
  <inkml:trace contextRef="#ctx0" brushRef="#br2">6180 3464,'-535'7</inkml:trace>
  <inkml:trace contextRef="#ctx1" brushRef="#br2">5663 3392 4370,'0'0'8580,"-8"0"-7876,4 0 2706,4-7-9045,0 4 6067,0-4 4851,4 7-5379,1 0 112,-5 2-224,0-1 304,0 3-96,-5-4-16,5 3 32,-4 0 0,4 1-96,-8-1 224,3 4 16,1-2-96,-1 0 80,-3 2-16,5-2 48,-3-2-32,3 4 0,-2-4-64,5 4 32,-3-5-32,-2 3-48,1-2 0,4-1 0,-5 1 0,5-1-16,0-2 0,-3 3-48,3-1 16,0 1 16,-5-1 16,5 3-16,0-2 16,-5-1-16,5 0 0,0-1 32,0 1 529,0 3-689,5-3 160,0 1-32,-2 2 16,2 0 16,-5 2 16,9 1 128,-6-1 0,5 3 16,-2 0 32,2-3 32,-5 0 32,6-1-112,-4 0-16,3-3-47,-4 0-17,-4-1-64,5 1 32,-5-1-160,0 0-1009</inkml:trace>
  <inkml:trace contextRef="#ctx1" brushRef="#br2">9288 2631 4930,'3'-10'14903,"-6"17"-14551,-6 5-288,-3 6 96,-1 4 64,-7 5-144,3 0-64,0-4 17,0 1 15,6-7 0,-5 0-48,8-7 32,5 0-80,-2-5 32,1-2-16,4 1-353,0-15-8563,4 1-1457</inkml:trace>
  <inkml:trace contextRef="#ctx1" brushRef="#br2">9217 2399 5186,'0'0'6884,"-17"-30"-5636,14 26-496,-2 1 305,5 1-513,0-3 257,5 3-930,-2 2 418,2 0-129,-1 0-16,1 2-48,-2 7 256,5 4 80,1 2 385,-1 7-97,4 7 96,1 4 321,-1 6-97,5 1-287,0 2-241,0 1-304,1-6-192,-6-7 48,1-3-96,-1-5 64,0-7-32,-4-5-64,1-3 48,-4-2-32,-2-5 0,2 0-512,-5-5-1041,0 0-144,-5 0-2481,2 0-912</inkml:trace>
  <inkml:trace contextRef="#ctx1" brushRef="#br2">9511 2603 15207,'0'0'2017,"36"-6"-624,-24 6-369,4 0-416,-4 0-384,-3 2-128,4-2-80,-5 5 16,-4-3-16,4 0 32,-3-2-80,-1 0-432,4 0-160,-3 0-368</inkml:trace>
  <inkml:trace contextRef="#ctx1" brushRef="#br2">9495 2739 12662,'0'0'4178,"38"-5"-2546,-21 0-479,0 1-16,0 3-369,0-3-352,-1 4-32,-7 0-240,-6 0-192,2 9-144,-5-3-736,-5 5-561,2-3-464,-11-5-2337</inkml:trace>
  <inkml:trace contextRef="#ctx1" brushRef="#br2">9890 2552 4962,'0'0'7332,"0"-27"-6596,0 20 64,0 2 193,0 0-369,0 2-240,0 1-64,0 1 1121,0 4-1377,-3 9-240,3 3 560,0 5 785,0 7-193,0-2-288,3 2-111,5-3-33,4-6-240,5-3-192,-3-6-112,2-6-64,1-3 224,-5 0 144,5-7-96,-9-1-63,1 0-17,-1-8-64,-5 8-16,-3-4-32,5 2-16,-5 3-64,0 1-16,0 1 32,4 5-193,4 8-239,-3-1 416,5 3 64,-3-2 80,7 2-16,-3-5-48,3 0-16,-2-5-32,4-5 48,-2-3 16,-2-5 112,-1-6-48,-2 1-16,-1-3 0,-3 1-64,-5 2-32,0-1-16,0 2-320,0 2 16,0 5-64,-5 0 176,5 5-112,-3 3-145,-2-1-287,1 3 0,4-2-385,-5 2-784,2-1 16</inkml:trace>
  <inkml:trace contextRef="#ctx1" brushRef="#br2">10403 2577 8884,'0'0'8004,"-17"-25"-7076,9 25-448,0 5-95,4 4 63,-4 1-272,8-2 128,-5 2-64,5 0 16,0-3-96,0 0-256,5-2 96,3-2 689,-4-3-481,4 0-112,0 0 0,1 0 32,-1-5-16,4-2-48,-7 4-48,0-2-48,0 2 16,-1 3-32,-4 5-352,0 5 304,0 1 448,0 5-64,0-6-176,0 1-48,8 0-64,-3-10-96,3-1-112,9 0-545,-10-8-943,10-6-1746,-4-4-4385</inkml:trace>
  <inkml:trace contextRef="#ctx1" brushRef="#br2">10605 2550 7123,'0'0'8564,"-18"27"-8500,18-20 192,0-2 513,5 0-113,5 4 240,-7-1-143,6 0-289,-1-1-272,4-2-128,1 0 176,-1 0 320,5-5-640,-4 0 48,-4 0 128,-1-6-128,-1-3-176,-7 4 32,0-5-128,0 2 32,0-1 96,-3 1-32,-1 1-16,-1 0 224,2 4 32,-2 1 272,5-1 176,0 1 609,8 2-961,-3 0 80,2 2-96,1-2-32,6 0 64,3-2 0,-6-3 144,11-5-80,0 0 112,-5 0-208,0-2-32,-5 4-128,-4-1 48,-3 1-32,-5 6-96,0-3-528,-8 5-48,-6 0 464,2 0 336,-1 10-112,1 2 144,-1 0 128,4 6 224,6-3 112,-2 2-112,5-2-207,5-3-433,3-2-17,4-3-63,2-4-208,2-3 160,1 0 32,0-5-817,-5-3-687,-7-1-1634,-2-4-4434</inkml:trace>
  <inkml:trace contextRef="#ctx1" brushRef="#br2">10964 2263 3906,'0'0'11429,"25"20"-9540,-13-5 64,-4 10-401,-3 5-447,-1 4-369,-4 3-271,0-1-177,0-3-112,-4-1-80,4-5-32,-5-7-112,2-1 0,3-6 48,0-3-32,0 2-32,0-3-256,3 1-129,2-5-191,-1 1-112,1-2-321,-2-3-832,2-1-1936</inkml:trace>
  <inkml:trace contextRef="#ctx1" brushRef="#br2">11105 2552 7283,'0'0'6915,"29"0"-5522,-14-2 576,5 1-288,-3 1-1073,3-2-112,-3 0 1,0 2-305,-4 0-160,-10 0-48,6 0 16,-4-1 32,-5-3 96,0-1-48,-5-1-48,2-3-208,-3 2-64,-2 2-81,0 0-159,4 2 512,-4 3 144,3 0-176,5 8-160,0 1 80,0 4 256,0 2 208,0 0-191,0 2-97,5 0-32,3 0-160,-4-2 80,1 0-145,-2-1-783,2-3-224,-5 0-1474,0-5-111,0-4 96</inkml:trace>
  <inkml:trace contextRef="#ctx1" brushRef="#br2">11359 2599 2273,'0'0'10869,"25"0"-9588,-21 4-97,-4-1-31,8 2-241,-3-2-176,-1 2-239,-4-5-305,5 2 144,-2-2-144,2 0-48,3-2 128,1-6-128,-1-2-80,1-2-64,2 0 48,6-1-48,-5 1 32,3 2-32,-3 3-16,-4 2 64,1 5-80,-6 0-48,2 2-48,-5 6 128,4 2 416,-4-1 145,5 1-129,-2 0-256,2-3-64,-2-1-240,6-2 192,-1-1-368,1-3-481,-4 0-895,3 0-1314</inkml:trace>
  <inkml:trace contextRef="#ctx1" brushRef="#br2">11750 2527 4722,'0'0'7556,"-4"3"-5411,-4-1-769,-6 3-431,6-2-657,-4 4 160,-1 0 160,4-2 145,1 3-257,8-3-176,0 0-160,0 0-192,5-5-480,3 2 176,4-2 976,1-2-224,-1-3-272,5-3-128,-5-2-32,-4 1-80,1 4-64,-1-3 0,-3 1 0,-1 4 80,1 1 48,-2 2-16,2 0-64,-2 2 96,2 3-80,-1 5-144,1 2-80,-5 1 864,0 2-240,0 2-80,0 5 0,0 2-80,-9 3 64,1 1 64,0-3-47,-1 2-81,1-5 80,3-2-48,-4-3-32,1-2-48,1-1 64,2-2 0,-7-2 0,4 1-64,-1-2-80,1-1 0,0 1-32,3-3-16,1-1-96,-4 1-496,3-6-225,5-7-2864,0-5-1906</inkml:trace>
  <inkml:trace contextRef="#ctx1" brushRef="#br2">12174 2232 9092,'0'0'4066,"-29"-16"-3538,24 16-96,2 5-223,3 3 63,0-1 288,0 3-32,0-3-128,0 3 65,3 1-193,-3 8 48,0 1 352,0 9 481,-8 9 255,-1 11-111,-3 0-337,-1-2-511,-4 4-209,5-9-368,4-10 96,4-9 0,-1-8 48,5-5-32,0-6-96,0-9 192,0-5-577,0-4-175,0-3-176,0 6-161,0-8-1536,0 4-2529</inkml:trace>
  <inkml:trace contextRef="#ctx1" brushRef="#br2">12002 2441 8692,'0'0'10645,"25"17"-9429,-15-14-783,2-1-241,2-2-64,6 0-80,-3-2 160,-6-3-144,3-3-16,3 1-16,-6-3-16,6 0 16,-5 3-656,-4-1-177,6 3-367,-11 3-1073</inkml:trace>
  <inkml:trace contextRef="#ctx1" brushRef="#br2">12342 2259 6723,'0'0'1745,"25"-28"-64,-16 21-865,-6-1-48,2 2-79,-2 3 31,4 0 176,-4 3 145,-3 8-1025,0 6 608,0 7 1233,-10 6-400,7 4-657,-5 7-32,-1 3 81,1-3-385,-1-2-144,1-4-128,4-2-48,-1-10 32,2-5-208,3-8 64,0 0-48,0-4 497,0-4-465,0-3-625,3-3-79,6 2 240,-1 0 224,1 0-561,-1 0 561,1 2 128,2-2 16,-1 5 32,-1 0 48,-1 0 32,1 8-32,2-1 240,-6 5 289,4 1 79,3 4-208,-4-2-96,6-1-80,-6-1-16,0-3 64,1-3-143,-6-2-65,2-2-48,-5 2-16,4-5-32,-4 2-32</inkml:trace>
  <inkml:trace contextRef="#ctx1" brushRef="#br2">2604 3523 4882,'0'0'8196,"0"-10"-3570,0 8-3441,0 1-1057,8-3-384,0-1 432,4-3-64,5-4-48,0 2 32,5-7-48,-5 2 16,5 0 16,-6 3-16,1-2 32,-5 3-48,0 1 16,1 3-32,-4 2 16,-6 0 32,5 1-48,1 3-16,-1-3 0,1 4 0,4-1 112,-1 1 0,5 0 32,-4 0-64,9 0-32,-2 0 0,-3 0-16,0 0-16,3 0 16,-3 0-32,0 0-64,0 0 48,-1 1 16,-2-1-16,3 5 16,-4-3-48,4 1 16,-5 1 32,0-2-16,4 1 16,-2 0-32,-2 1 32,1 1-32,4-2 32,-5 0 0,1 1-16,1 1 32,2-4-32,-4 3 16,2-2-16,-3 1 16,1-1-16,2 1 17,-3 0-17,3 1 0,3-1 32,-9 2-32,9 0-16,0-3 16,-4 3 48,4 0-64,-5 0 48,5 0 0,-4 2-16,2-4-32,-6 4 16,8 0-48,-9-2 32,5 0 16,-1 0 0,2 3-16,-6-3 16,4-1 0,1 1 16,-4 0 0,4 1-48,-1-2 32,1 1 16,-1 3-16,0-6 32,1 5-64,-1-1 48,2 1-16,-3-2 0,-2 2-32,4 0 32,-4 1-16,-1-3 48,-1 0-16,8 0-16,-7 2 32,4-4 0,-3 4 0,4-4-32,-1 1-16,-4-1 16,4 2 32,2 0-32,-6 0 16,4 0 16,-7 0-32,7 0-16,-7 2-64,3-2 112,0 0-48,1 2 80,-6-2-32,6 0-32,-6 2 32,7-4-16,-5 0-32,-1 4 32,4-3-48,0-1 48,-3 4-32,-1-4 0,1 0 16,-2 2-32,2 1 16,-1-1-32,-1 0 64,2 0 0,-2-2 0,-3-1 16,0-1-16,5 1 16,-5 1 1072,4-3-896,-4 4-192,5-3 16,-5 1 0,0 0-48,3-2-32,-3 2 32,5-1-96,-5 3 112,0-3-16,0-1-16,4 0 0,1 0-48,-5 4 0,0-3 0,3 3 80,2-3 0,-5 3-32,3-3 16,-3 3 16,6-3-16,-3 3-16,-3 1-16,0-3 48,5 1 0,-2 0 32,-3 1-64,5-3 32,-1 4-48,1-5 64,-2 4-48,-3-3 80,9 3-16,-4-4-16,-2 5-48,2-3 48,-5-1-16,0 1-32,3 0 16,-3-1-48,4-1 32,-4 4-16,0-4 112,0 3-48,0-1 0,5-2-32,-5 1 16,0 3-16,0-3 16,5 3-16,-5-4 48,5 0-64,-5 1 16,0 3 16,3-4 208,-6 0-496,-2 3-2401,-5 4-1729,-2-5-5475</inkml:trace>
  <inkml:trace contextRef="#ctx1" brushRef="#br2">3980 3920 6259,'0'0'6915,"12"-18"-6067,-7 16 2322,-2 2-1345,2 0-689,-1 0-704,1 0-79,-2 0-1,6 0-208,-4 0 128,3 0 80,0 0-160,1 0-112,-6 0-16,11 0 32,-11 0 0,6 0-48,-1 0-16,0 0-16,-4 0 0,4 0-16,1 0 32,-1 0-32,-3 0-16,7 0 48,-6 0-32,-2 0 32,4 0-32,-4 0 209,-8 0-65,4-7-80,4 1 160,-4-5-176,8-2-16,0-1 0,-2-1 0,2 0 0,0-2 0,-4 1 16,4-1 0,1-3-32,-4 3 32,-2-5-32,2 3 16,-2-1-32,-3 8-48,0-3 32,0 8-16,0 2 16,0 2-16,0 1-96,0 4-1169,0 5-384,0-1 305,0 5-769,0-5-1297,0 1-3329</inkml:trace>
  <inkml:trace contextRef="#ctx1" brushRef="#br2">1451 4178 3922,'0'0'4434,"13"-29"-3154,-13 22 209,0-3-208,5 3-65,-1-1 321,-4 1-577,5 2-111,-5 0 31,0-2 1537,0 18-2641,0 2 0,0 12 1072,0 6 33,0 6-241,0 1-96,-5 3-127,1-4-241,-1-5 0,5-7-192,-5-5 16,5-3 64,-5-7 96,5-3 16,0-4-32,0-1 64,-3-2 192,3-5 145,0-7-401,0-3-48,-3-7-64,-2-8 16,5-7 32,0 0 16,0-7-192,0 2-16,-4-2 64,4 2-16,0 3 16,0 2-177,0 2-79,4 3-48,4 2 192,5 1 64,1 6-32,-2 1-80,10 1 48,-7 3 64,7 4-80,-2 1 32,-3 3-176,-1 1-17,-2 9-63,-2 0 96,-4 4 16,-3 4 96,-5 11 32,0-2-128,0 10 320,-5 3-16,-3 2 80,-4 5 48,-2-2-96,3-1 16,-6-4 0,8 0-32,-4-6-32,1-4 96,4-1-64,3-8 32,-2 0-16,2-5 0,2-2-32,3-1 64,0-1-48,0-1-48,0 1-80,0 1 64,0 2 112,3 0 16,2 6 208,2 0-192,1 8 192,6-1 81,-3 3-145,6 2 48,0 1-64,0-2 144,-4-1-272,-1 0-96,2-5-16,-6 1 32,-3-5-16,-2 0 16,2-7-16,-1 0-64,1 0 96,-2-5-96,-3 2-416</inkml:trace>
  <inkml:trace contextRef="#ctx1" brushRef="#br2">1799 4343 4658,'0'0'12486,"-3"26"-11494,-2-10-223,5-1-49,-3-2-128,3-1-208,3-2-223,5-3-1,1-7-353,4 0 290,1-7 111,6-5 224,-7-6-304,2 1-16,-6-2-16,-1-2-64,-3 4 32,-5 0-256,-5 3-144,-7 3-385,4 2 193,-4 8 336,-5 1-16,1 0 336,2 8-112,1 4 48,4-4 0,1 1 16,8 1-32,0-2-160,0-5-320,8 1-2113,1-4-305,-1 0-1055</inkml:trace>
  <inkml:trace contextRef="#ctx1" brushRef="#br2">2112 4233 7331,'0'0'10805,"9"-17"-9828,-21 22-257,-2 2-112,-6 5-368,3 1-192,1 2 49,-1 1 47,8-1-16,1-3 32,5-2-144,3 1-32,0-2-112,3-2-96,0 1 352,6-3-48,-1 0-320,1-2 416,-4 3-96,3-1-64,-5 3 64,2-3-48,-5 5 48,0 0-80,0 2 224,-5 1-80,2 1-48,-5-2-64,-1 3-48,-4-3 64,4-1 0,3-2 32,1-1-16,0-3-64,10-15-4386,0-3-2225</inkml:trace>
  <inkml:trace contextRef="#ctx1" brushRef="#br2">2267 4238 12198,'0'0'8948,"0"-12"-8116,-3 9-32,-2 1-271,1-1-225,-1 3 16,2-5-192,-2 5-144,-4 0 0,1 0-16,5 0 64,-6 5-128,4 0 0,-3 0 48,4 4-32,-1-3-16,5 4-112,0 2-256,0-2 191,0 0 49,5 0 32,-1-3-16,4 0-32,1 0-48,-4-1 672,3-2-192,1-1-112,-1 0-32,0 2 16,-4 1-16,1-1-80,-2 3 0,-3 0-176,0 3 320,0 2-128,-3 0-96,-2 1 192,-4-2-16,6-1-32,-5 0-96,2-3-32,-2-3 16,5-2 176,-6-1 16,4-2-48,2 0 32,-2 0-48,1 0-80,-1-2-352,5-1-32,0-2-1057,0 0-1408,0 0-1377,9-4-3810</inkml:trace>
  <inkml:trace contextRef="#ctx1" brushRef="#br2">2398 4142 12390,'0'0'1008,"9"-25"-143,-6 15 463,2 3 33,-5-1-33,4 6-335,-4-1 303,0 6-1360,0 9-304,0 5 1073,-4 8 15,-1 7-320,2 3 128,3 4-63,-5-4 15,1 2-80,4-5-224,0-6-176,0-5-16,0-5 48,4-6 0,-4-4 80,0-1-64,0 0-64,0-1 112,-4-2-16,4 1-496,9-8-6387,-6-4 2401</inkml:trace>
  <inkml:trace contextRef="#ctx1" brushRef="#br2">2419 4396 15831,'0'0'-1008,"-21"7"-673,21-10 1761,0 3 688,0-5 497,0 1-273,0 1-367,9 0-65,-6-4-32,6 2-288,-1 0 112,4-4 1,1 3 79,-1 1-32,-4 1-32,9-3 32,-8 6-111,-1 1-17,6 0-112,-8 0-96,4 0-80,-1 7 32,-1-2-80,1 0-16,-1 3 16,-3 0 0,3 3 64,-8 2-16,4 0-112,-4 1-209,0-2 49,-9 5 128,1-4-64,-9-1 192,5 3 16,-9-3 16,4-1 192,3-2 16,-3-1 513,1-1-225,7-5 304,1 1-400,-1-3 161,6 0-433,-2 0-128,5-5-256,0-2-801,0 2-111,0 0 223,5-3-335,-2 6-481,-3-1-929</inkml:trace>
  <inkml:trace contextRef="#ctx1" brushRef="#br2">2679 4425 13622,'0'0'4162,"0"-29"-2721,4 28-1153,1 1-96,-2 0 48,-3 1-80,0 6 48,0 0 192,0 3 145,0-2-177,0 1-128,0 4-80,0-6-80,0 0-16,9-1-160,-1-2 160,2-1 48,7-3 176,-4 0-64,-1 0-160,5-5 0,-5 0 1,-4-2-17,1 2-32,-4-3 32,3 3-16,0-2 0,-8 0 16,0 4-48,0-2-16,0 0 16,0 2 64,0-4-48,0 5 0,0-5-32,0 4-32,0 0-128,0 1 112,4-1-1,1 6-415,-5 2 384,3 7 32,2-2 48,-5 7 0,0 3 0,9 2 80,-9 1-96,3 4 32,0 0 32,-3 3 0,5 2-16,-5 0 32,0 0-16,0 0 32,-5-1-32,2-4-32,-5-4 64,-1-3-64,1 1 0,-1-8-96,-2-1-368,-3-4 64,2-1-352,-1-7-177,5 0 465,-4 0-449,8-8 529,-1-6-384,2-4-289,3-3-1280,0-6 160,8 2 977,-4 2 1184,8-4 864,-4 1 273,5 6-209,-1-2-240,2 4-47,2 1 543,-7 2-15,8 1-273,-6 1-271,6 3-273,-3-2-48,8 2-64,-7-2-112,2 2-48,-1 2 16,1-2-48,-3 1-16,-2 1-32,-7 4-64,-5-2-1569</inkml:trace>
  <inkml:trace contextRef="#ctx1" brushRef="#br2">1535 4994 9412,'0'0'5827,"3"-25"-4995,3 18-143,-3 2-49,2-4-80,-5 8 0,0-4 481,0 10-1009,-5 6-640,2 10 1344,-3 0-208,6 8 17,0-2 95,0 3-384,0-6 80,9-2-112,-1-4-64,1-8-272,-1 0 48,6-6-80,-6-4 400,4 0-16,1-10 64,-4-4-191,7 1-65,-7-6-16,-1 2-16,1 1 0,-1 0-80,-3 1-48,-5 4-241,0 6 49,0 1 256,4 4-16,1 9-480,-2 4 576,2 4 528,-2 3-64,6-3-159,3 0-193,1-2-48,4-7-96,0-1 0,0-7 144,3 0-16,7-12-48,-7-5 16,2-1-48,1-4-16,-6 2 16,-3-2 16,2 2-48,-12 1-64,1 1-176,-5 1 128,0 2-48,-5 0 64,-7-1-32,-1 6-48,-8-1 96,4 0-16,-3 5 416,-2-3-240,11 8-96,-3-4 64,9 3-32,5 0-80,14 2-2417,2 0 1952,1 2-783,0 0-1746,0-1-5345</inkml:trace>
  <inkml:trace contextRef="#ctx1" brushRef="#br2">2180 5043 6259,'0'0'8020,"3"-2"-5779,-6 2-561,-7 0-959,1 0-561,1 0 176,-4 0-144,-2 5 208,3 0-80,2 5-192,-3-2 16,7 1 0,2 3 33,3 1-1,0-4-112,3-3-368,6 3 928,3-6-576,1-1 0,-1-2 32,5-4 32,-4-4-96,1 0 32,-6-1-16,0-6 0,1 5 0,-9 1-48,3 3 48,-3-3 0,0 6 0,0-2 96,5 15-384,-5 0 832,4 2 369,1 3-289,-2-3-288,5 1-240,6-6-160,-2-5 16,5-2 48,-1-4-96,1-6-864,-5-3-769,-4-4-1633,-3 0-1760</inkml:trace>
  <inkml:trace contextRef="#ctx1" brushRef="#br2">2376 5019 12774,'0'0'5122,"26"-17"-4161,-23 17-481,2 2-240,-1 8 16,1 0 368,-2 5-127,2 0-289,-2 2-112,6-2-48,-4-5-16,-2 1 0,2-5-64,-5-4 48,4-2 0,1 0 128,-2-7 64,-3-3-144,5-2-64,-5-3 16,0 0 32,0 3-32,0 0-16,0 1 32,0 4-32,0 0 0,0 2 16,0 2-16,0 1 32,0-3 0,0 3 16,0-1-48,0 1 48,0 1-16,0-1 48,3 2-96,2 0-144,7 0 16,-3 0 160,7 0 0,1 0 48,5 2-48,-5 1 16,-5 2-48,5 0-16,-4-3 32,-5 1 32,1-1-16,-1-2 0,-4 0 32,4 0 16,1-2-16,-1-3 0,0 0-32,4 0-16,2 0 16,-6-3-48,5 1 64,-4 0-48,-6 2-16,-3 0-32,0 0-16,-3 2-288,-9 1-528,-6 2 559,-4 0 385,2 7-16,-1 3-16,4 3 321,1 4 511,7 3 64,4 0 97,5 1-161,0-1-320,9 0-79,4 0-145,4-5-240,3-3-112,5 2 0,-8-9-64,3-4-160,2-1-129,-5 0-655,-9-1-721,-2-4-448,-6-4-2641</inkml:trace>
  <inkml:trace contextRef="#ctx1" brushRef="#br2">3061 4920 11701,'0'0'11814,"0"-31"-10630,0 30-351,0-3-625,0-1-192,4 2-833,1 3-959,5-3-497,-2-2-1457</inkml:trace>
  <inkml:trace contextRef="#ctx1" brushRef="#br2">3088 5140 10053,'0'0'11333,"4"9"-16183</inkml:trace>
  <inkml:trace contextRef="#ctx1" brushRef="#br2">1384 5709 336,'0'0'3090,"0"-3"-2658,-4 3 880,-1 0-1360</inkml:trace>
  <inkml:trace contextRef="#ctx1" brushRef="#br2">1389 5685 4242,'0'0'8452,"0"-13"-7348,0 10 625,0-1-768,0 3-113,0-3 0,0 2-175,0 1-33,0-1-192,0 0-112,0-1-96,-4-2 1,4 3-97,0 1-96,0-4 32,0 1-96,0 4 16,0-1 16,0 2-353,0 11 129,0 7 641,-5 1 223,2 8-176,-5 3 16,2 1-192,-2-6-159,0 0-17,4-6-64,4-8 16,-5-2 32,2-5 96,3-3 272,0-4-256,0-7-144,0-4-16,0-6-144,0-2 16,3-5 0,2 1-32,-1-2-64,1 0-256,3 5 240,-5 1 96,3 0 112,-6 4-48,8 1 16,-5 1-16,2 1-48,-1 2 16,-1 2 16,2 2 48,-2 1-32,-3 5 32,6 2-48,-3 0-80,2 9-97,3 9 193,-4-1 305,4 13 207,1 2 0,-1 2-144,5-2-48,-4-2-176,-1-1-64,6-7-64,-6-5 16,1-1 64,-1-5-48,-5-1-48,2-7-32,-5 0 32,4 1-256,-4-21-15031</inkml:trace>
  <inkml:trace contextRef="#ctx1" brushRef="#br2">1434 5738 8036,'0'0'10533,"-3"0"-10021,6 0-560,1 0 944,1 0-96,3-4-287,0 4-97,-3 0-128,4 0-128,-1 0-128,-3 0-16,-1 0-16,1 0-448,-2 4-2497</inkml:trace>
  <inkml:trace contextRef="#ctx1" brushRef="#br2">1695 5822 13062,'0'0'5683,"-12"17"-4915,21-17-832,-6 0 288,0-6 224,6-5-224,-1-1 0,-3-2-31,4-1 255,-6 4 16,2-5-240,-2 6 0,2 4-80,-5 1-48,0 3 48,0 0 48,4 2-160,1 0-176,-2 4 176,11 1 433,-3 1-161,3-1-176,6-1-16,-6 1-80,-1-4 48,-1-1-64,-4 0 48,1 2-112,-6-2-560,-3 2-993,0 5-336,-3-2 240,-6 0-1456</inkml:trace>
  <inkml:trace contextRef="#ctx1" brushRef="#br2">1288 6259 6067,'0'0'7587,"-4"-27"-6658,4 26 15,-6 1-448,2 0-208,-4 6-240,-1 1 49,4 5-226,-3 3 402,0 0 31,8 0 128,-4 2 64,4-3-240,0-3 32,9-1-31,2-1-145,6-9-112,2 0 448,1-9-304,2-6-16,-5-2-48,3 1-48,-7-3 0,-4 6 0,-9-1-16,0 4 16,0 5 48,-5 2-128,-7-1-32,3 4-112,-7 0 192,2 0-288,2 0 112,-1 4-144,-4-1 272,10 0-177,-3 2-175,5-1-64,5-2-352,-3-1-369</inkml:trace>
  <inkml:trace contextRef="#ctx1" brushRef="#br2">1569 6133 3602,'0'0'9908,"-17"10"-8851,9-3 255,-1 3-111,-3-2-273,4 2-223,0 1-273,-1-3-208,9-3-160,0 3-176,0-1-160,9-2-176,-1 0 351,4 2 210,-4 0 95,6-1-176,-3 1 16,-2 2-96,-6-1-64,-3 2 128,5-2-96,-1 1-16,-4-1 128,0 1 80,-9-3 32,6 0 16,-1-1 32,-4 0-128,3-4 112,-7-1-80,7 4-16,2-4-48,-6 1 0,1-1-32,3 0-48,2 2-80,-6-2-592,9 3-1938,-5-3 722</inkml:trace>
  <inkml:trace contextRef="#ctx1" brushRef="#br2">1823 6153 10245,'0'0'5586,"-30"15"-5154,16-5 97,6 2 79,-4 3-144,4-5-16,-1 2 81,1-2-113,4-1-16,-1-1-192,5-3-160,0 0 80,5 0-48,-1 0-16,1 0 32,3 0 0,-4-1 112,-1 3-176,2-7 0,-2 5-32,2 0 32,-1-4-32,1 3-16,-2-4-784,6 0 288,-1 0 576,0-5-592,6 3-33,-9-1-479,3 3-1201,-4 0-913</inkml:trace>
  <inkml:trace contextRef="#ctx1" brushRef="#br2">2020 6254 19529,'0'0'144,"12"32"0,-7-12 624,-5-3-495,3-2-177,-3 0-48,0-4-112,0-5-433,5-6-543,-2 0-1009,-3-6-192,5-6-1777,-5-8-3153</inkml:trace>
  <inkml:trace contextRef="#ctx1" brushRef="#br2">2062 6163 5971,'0'0'3409,"8"-35"-623,-4 23-49,-4 2-992,5 5-721,-5 0-544,3 3-352,-3 1-80,5 1-224,-5 3-464,0 5-1697,0-1-1681</inkml:trace>
  <inkml:trace contextRef="#ctx1" brushRef="#br2">2309 6064 12038,'0'0'4321,"0"2"-4240,0 6-49,0 2 64,0 7 784,0 5 561,0 7 31,-3 2-191,-2 3-241,5-2-575,0-2-257,0-3-96,0-8-32,0-6-128,8-4-80,-4-6-240,1-3-385,-2 0 449,2-3-720,-2-6-1009,2 1-432,-5-6-2466</inkml:trace>
  <inkml:trace contextRef="#ctx1" brushRef="#br2">2489 5975 12118,'0'0'5794,"17"30"-4753,-9-10-289,-4 2 369,4 5 495,-8 0-1039,5 3-81,0 2-96,-5 0-160,0-5-144,-5 0-32,0-3-16,5-4-16,-3-5-64,3-2-384,0-2-416,3-5-641,2-6-1008,5 0 64,-1-6-4082</inkml:trace>
  <inkml:trace contextRef="#ctx1" brushRef="#br2">2752 6263 11285,'0'0'6019,"-25"16"-5699,16-6 0,4 1 112,5-1-47,-5-2-225,5-3-192,0 4-176,5-9 79,0 0 65,4 0-112,-4 0 416,-2-9 97,5 2-273,-3 1-64,-1 1-16,-1-4 48,2 4 0,-1 5 0,1 0-96,-5 7 80,0 5 400,3 1-32,2 1 96,-2 1 129,6-3-529,-4-1-16,3-6-144,4-5-193,1-1-703,-1-13-1281,5-6-5459</inkml:trace>
  <inkml:trace contextRef="#ctx1" brushRef="#br2">3011 6061 15863,'0'0'2786,"-25"35"-1346,16-23-543,6 1-529,-2 2-176,5 2 16,-4 5-96,4 0 80,0 2-144,0 2 16,0-2-80,0 1-16,0 0 48,4-4 144,1-5-96,-5-4-448,3-3-256,2-9-1089,-1 0-1072,-4-14-1617</inkml:trace>
  <inkml:trace contextRef="#ctx1" brushRef="#br2">2851 6222 17944,'0'0'2978,"25"10"-2290,-6-8-608,1-2 112,0 0 144,5-7-240,-3 1-32,-2 0-16,2 1-128,-6 2 0,0 1-912,-2 2-817,-1 0-832,1 5-785,-8 0-1936</inkml:trace>
  <inkml:trace contextRef="#ctx1" brushRef="#br2">3164 6268 9556,'0'0'7732,"8"32"-7620,-4-26-32,1 4-352,-5-5-1873</inkml:trace>
  <inkml:trace contextRef="#ctx1" brushRef="#br2">3164 6086 18681,'0'0'2609,"17"-24"-5747,-17 28 481</inkml:trace>
  <inkml:trace contextRef="#ctx1" brushRef="#br2">3307 6274 15799,'0'0'3714,"3"36"-2946,-3-28-304,9 4-319,-4 0-145,-2-4 112,6 0-144,-1-4-144,0-2 63,1-2 49,-4 0 64,7-7 273,-7-3-145,-2-2-128,2 4 112,-1-8-112,1 6 80,-5 0-64,0-2-16,0 6-16,0-4-16,-5 5-32,5-4 64,-9 4 16,9 2 32,-8-2 320,4 1-176,-4-1 32,3 5-176,2 0-80,-3 0-160,3 0-160,-2 2-625,2 1-815,-2 1-1506,-4-4-5346</inkml:trace>
  <inkml:trace contextRef="#ctx1" brushRef="#br2">3600 6273 10405,'0'0'10757,"3"0"-10645,2-4-400,-5-1 336,5 0 0,4 0 48,-1-2 32,-3 1-64,-1-3-48,4 4 80,-3-1-48,-2-1-16,2 5 16,-1 2 0,1 0 32,2 5-192,-2 4 304,3 2 144,0-2 48,4 3 65,2-2-225,-3-5-16,6 1-96,-3-2-64,-2-3 48,1-1-64,-8 0-128,-2 0-849,-3-5-511,-3 2-1442,-7-4-6050</inkml:trace>
  <inkml:trace contextRef="#ctx1" brushRef="#br2">1269 6783 6019,'0'0'7875,"4"0"-6898,-4-4-385,0 4-160,5-1-16,-5-5-127,5 3-97,0-2 0,-5 0-16,3 2-80,-3-1-48,0-1-16,5 0 16,-5 3 0,0-1 864,0 1-575,-5 2-81,2 4-320,-7 4 224,1 1-176,1 4 80,4 1 0,-4 1 32,3 2 96,-3-1 16,8-1 32,0-1-64,5-2-128,6-4-224,-2-1 192,8-7 144,1 0-80,-1-7 160,3-5-208,-8-3 80,10 3-96,-10-3-16,-4 4 16,-3-1 32,-2 3-48,-3 1 48,-3 1 17,-2 2-114,-3 0-47,-4 3 32,3-1 64,-4 1 48,1-1-96,0 1-32,4 1-96,0-3-112,3-1-32,-4-2-496,9-1-81,-3 1 81,3 2 272,0 0 95,-5 4-63,0 11-6131,5-4-560</inkml:trace>
  <inkml:trace contextRef="#ctx1" brushRef="#br2">1745 6576 7315,'0'0'8708,"-20"-5"-8596,15 5 641,2 3-225,-2-1-144,-4 1-320,6 2-16,-5 0 32,3 0 32,1 0 32,-1 2 80,2 1-47,-2 4 95,5 0 32,-4 6 192,4 3-48,-5 2-32,5 1 177,0 3-81,0-6-176,0 3 0,0-7-192,0-2-128,0-2 64,0-2-96,0-5 48,0 3-48,0-3-176,-3 1-304,-5 2-320,8-4-417,-9 0-912,4-4-1264,-3-1-4883</inkml:trace>
  <inkml:trace contextRef="#ctx1" brushRef="#br2">1594 6742 3826,'0'0'9108,"-25"12"-6003,30-14-2672,-5 1-273,0-4 560,3 5-16,2-6-175,-1 5-145,4-1 16,4 2 16,5-2 112,1-1-160,4 1-63,-2-4 207,0-1-96,2 0-80,4 2-96,-6-3-48,-9 1-80,3 5-80,-6-3 0,1 5-48,-6-1 0,-3 7-720,-8-1 656,4 2-624,-1 2-1057,2-6-896,-5-1-3426</inkml:trace>
  <inkml:trace contextRef="#ctx1" brushRef="#br2">2398 6574 4338,'0'-3'12726,"0"1"-12502,0 0-16,0-1 96,0 1-48,0 2 273,0 0-545,0 9-193,0 4 418,0 4 415,0 1-128,0 4 64,-3 0-352,3-2 129,-5 2 15,2-3-64,-2-3-144,1 0-16,4-3 16,0-3-64,0 0-48,-5 0-16,5-3-32,0 2 48,0-3-32,0-1 0,0 0-512,5-16-11029</inkml:trace>
  <inkml:trace contextRef="#ctx1" brushRef="#br2">2313 6727 5346,'0'0'8084,"8"0"-7283,0-2 63,-4 1 48,4-1-207,1 0-145,1-3 112,3 5-144,-1-5-127,0 2 15,1-4-176,-1 5-32,1-1-32,-1 0-64,-3-1-80,-1 4-48,-3 0 16,-5 7-4738,0-4 2305</inkml:trace>
  <inkml:trace contextRef="#ctx1" brushRef="#br2">2583 6533 5859,'0'0'9172,"0"-5"-8164,4 5-431,1 5-417,-5 4 112,0 3 256,0 3 352,0 7 17,0 3-177,-9 0-144,9 2-223,-3-2 111,3-4-256,-5-3-96,5-3-16,0-5-32,0-3-64,0 0 0,0-6-16,0 5-48,0-5-48,5-1 32,-2-1-112,-3-5 0,9 1-96,-6-3-113,2 0 385,-1-3-576,4 3 224,0 0 384,1-2-160,-1 3 112,1 0 64,-1 4-16,-3 3-16,-1 0 48,4 0-16,-3 8 96,-2 1 128,2 1 208,-1 1-336,-1 1 32,6-3-15,-4-1-17,-2-1-32,2 0-48,0-6-64,0 3 96,-1-4-32,1 0 32,-2-4 16,5-3-32,1 2-64,-1-3 0,1 3-48,-6 2 48,5-1-80,-3 3 16,-1-5-16,4 5 16,-3-1 112,4-3-48,-1 3 16,0-1-64,1-2 112,-1-3-48,4 1 16,-4-2-16,4 1 16,-3 0-16,-4 1 0,0 0 48,0 2-32,-5 0 16,0 0 0,0 3 32,0-1-48,-5 1-16,0-3-48,0 5 96,1 0-16,-1 0-16,-3 0-32,4 0-32,1 0-16,-2 0 32,5 7 48,-3 3-16,-2 2 128,1 3 64,4 3-32,0-1-64,0 0 16,0-2-80,4-5 16,1 0-64,3-3 32,-5-2-112,6-3 48,3-2 64,-2-3-64,3-6-384,-1 2-144,1-1 384,-9 5-160,-1 3-1217,-15 11-8132</inkml:trace>
  <inkml:trace contextRef="#ctx1" brushRef="#br2">1284 7126 5651,'0'0'6595,"4"-20"-16,1 23-6868,-5 2 386,3 5 175,2 2-32,4-2 176,-6 5-144,-3 5 48,5-1 64,-2 1 1,2 5-33,-5 2-48,0 2-144,0 1 48,0 0 16,0 2-144,0-3 144,0-2-112,0-4-128,0-4 0,0-2 0,4-5-16,-4-2 0,0-5 16,5 0 0,-5-7-16,3-8 192,2-2-16,-1-1-112,-4 1 32,5 2 0,-2 0-48,2 3-16,-2 0-16,3 1 0,2-1 48,0-7-64,4 6 32,-3-2-16,2 1 0,3-2-64,-6 1-48,4 0 16,-4 1-16,-3 2-32,4 2 0,-4 2 96,-5 1 64,3 1-64,2 1-64,-5 1-32,0 8 64,4-3 96,-4 5 80,0 4-48,0-4-32,0 5 48,-4-3-16,-1 1-80,5-4 32,-3 0 48,-2 0-80,5-3 64,-9-2-64,9 3 96,-5-6 16,2 4-32,-2-2-16,-3 4 0,4-4 32,-1 1-48,2 0 16,-6 1-16,4 1-16,2-5 32,-2 3-16,2-2 16,-3-3-16,-2 0 0,5 0-64,-1-5-288,-1-3-80,2-2-145,-2 0 161,2-1 128,3 5-336,0-1-545</inkml:trace>
  <inkml:trace contextRef="#ctx1" brushRef="#br2">1692 7377 7924,'0'0'2849,"25"-22"-2129,-22 17-240,2 3 1986,-5 4-1186,0 3-1008,-5-4 0,2-1 49,-6 4-81,4-3 336,-3 1-336,1 1-16,-1 4 64,-1 0-80,1 1-112,-5 9-16,4-2 97,-1 0 95,7-1-16,-2-2-64,1-4-128,4 1-48,0-6-48,0 2-112,4-3 48,1-2 192,8-2 48,-4-6 0,-1-3-80,0 1 0,1 4 0,-1-4-64,1 4 0,-9 1 48,3 4-96,-3 2-160,0 6 192,5 0 48,-2 0 80,-3-2 160,9 3-64,-4-5 144,3 2-111,-4-1-97,4-4-32,0 0-112,1 0 48,-4-4-144,3-1-961,-4 2-1040,-4-4-1280</inkml:trace>
  <inkml:trace contextRef="#ctx1" brushRef="#br2">1885 7398 14679,'0'0'1312,"9"31"-47,-1-25-705,-5 3-432,2-2 144,-1-4-32,1-1-79,-2-1 991,-3-7-31,0-3-657,-3-3-400,-2 1 144,1-1 96,4-2-256,-5 1-64,5 1 32,0 0-96,0 4 32,5-4-16,4 4 48,-1-1 16,4-1-16,-4 4 0,6-3 0,-11 6 16,11-1 0,-6 3-16,-5 1 32,1 0-16,3 0-96,-7 5-112,0 5-240,0-3-593,0-1-656,0 1-2337</inkml:trace>
  <inkml:trace contextRef="#ctx1" brushRef="#br2">2217 7345 1297,'0'0'7667,"-9"-11"-6835,1 11 225,-1 0 480,6 0-609,-12 2 337,6 7-577,-2-4 240,-1 1-159,-2 1 63,3 2 1,2-4 31,1 1-448,3-1-112,1 4-16,4-8-112,0 8-128,4-2-128,9-2 160,-1-2 321,5 0-273,0 1-96,0-4 32,4 0-64,-7 0 32,-2 0-32,-4 0 16,-5-7 16,2 0 0,-5 1-16,0 0 16,0-4-128,-8-1-32,3 1-48,-2-6 16,-1 6-225,-1-2-79,1 2 16,3 5 256,-8 0-208,7 4 352,3 1-16,-2 1-577,5 6-751,0 0-1041,5-4-513</inkml:trace>
  <inkml:trace contextRef="#ctx1" brushRef="#br2">2553 7149 8468,'0'0'5154,"0"-11"-4481,0 14-689,0 7 160,-3 5 224,-2 5 592,1 7 433,-1 2-289,-5 5-143,10-4-209,0 0-320,-3-1-192,3-6-176,0-2 17,0-6-49,0-5-48,-5 0-33,5-3-223,0-4-352,0 0-753</inkml:trace>
  <inkml:trace contextRef="#ctx1" brushRef="#br2">2444 7287 10165,'0'0'3841,"17"2"-2944,-6-2-449,6-2 96,-8-1 177,7 0-161,-2-2 32,-1 1-304,-1-1-208,-3 5-64,4 0 16,-5-1 0,1-3-32,-6 2-32,2 2 16,-1 0-128</inkml:trace>
  <inkml:trace contextRef="#ctx1" brushRef="#br2">2727 7324 2513,'0'0'12758,"8"32"-11413,-8-22-481,0 1-144,3-3-127,2 0-129,-5-3-288,4-1-80,-4-3 80,5-1-128,-5-1 112,0-4-32,0-5-64,3 0-16,-3 1 16,0 1-16,0-2 16,0 0 0,0-1-96,-3 3 48,3-4-16,0 0 0,0 2-48,0 0 64,3 0-32,-3 2 0,5-1 32,4 3-64,-6 1 48,5-2-32,1 0 32,4 5-16,-4-3 32,2 2-32,-2 0 0,-1-1-16,1 4 16,-6 0-320,-3 5-1665,-3 0-1184,-6 5-3474</inkml:trace>
  <inkml:trace contextRef="#ctx1" brushRef="#br2">2900 7319 7299,'0'0'3730,"8"0"-3522,-8 2 512,0 1 641,0 6 448,0-2-496,0 8 47,0-2-608,0 2-111,0 0-129,0 1-272,4-5-32,1-1-80,-2-1-160,10-2 64,-4-7 0,-1 0 32,1 0 16,-1-7 16,1-7-16,-9 6-16,0-5-16,0-1-15,0 1-66,-5-3 50,-4 5-34,-3-3-191,4 6 96,-6-2 48,6 3 32,5 0-256,-2 2-240,5 4-304,0-3-689,0-1-1056,5 0-1601</inkml:trace>
  <inkml:trace contextRef="#ctx1" brushRef="#br2">3058 7334 13622,'0'0'897,"8"36"479,-4-19-191,6 5 320,-2-2-673,-3 2-160,4-1 1,-6-2-289,2 1-64,-1-6-80,-4-1-192,5-4 96,-5-4 528,0-10 1,0-7-577,0 0-96,0 0 16,0-6 16,3 6-16,-3-5 16,0-1 16,5 1-32,-5-2-16,0-3-48,0 2-32,-5 0-112,5-4 80,-3 1 64,-2-1-161,5 4-223,0-2 80,5 5 176,3-1 128,7 4-16,-1 1 64,2 5 16,-7 1 0,8 5-32,-9 2-32,1 0 16,-1 5-16,-5 0 48,2 2-48,-5 3 64,0 0-32,0 5 48,0-3 16,-5 3 32,2 2-16,-5-2 48,-6 0 64,11 0 16,-6-3-16,1 0-96,-1-2 64,1-5-32,8 0-16,-8 0-80,3-3 33,1-2-33,-1 0-417,5-2-463,0-4-513,0 2-1152,0-1-1505</inkml:trace>
  <inkml:trace contextRef="#ctx1" brushRef="#br2">3395 7267 18392,'0'0'4178,"3"30"-3681,-3-24-257,5 2-128,-2-1-64,-3-6 0,0 4-48,5-1-705,-5-3-575</inkml:trace>
  <inkml:trace contextRef="#ctx1" brushRef="#br2">3423 7042 16536,'0'0'0,"27"15"-8997</inkml:trace>
  <inkml:trace contextRef="#ctx1" brushRef="#br2">3566 7188 7363,'0'0'8036,"9"-29"-6659,-6 28-177,2-3 529,-2 4-1425,-3 2-176,0 8-176,-3 2 721,-10 7-17,9 1-352,-8 2 80,4-1 256,0 0-287,3-1-65,5-2-144,0-1 0,0-3-48,0-3-144,5 3 192,3-6-96,0 1 16,4-4-16,0 0 0,1-5-16,9 0 16,-5 0-64,0-5-16,3-4-16,-3 3-208,-4 1-256,-9 0-1073,-21 5-12309</inkml:trace>
  <inkml:trace contextRef="#ctx1" brushRef="#br2">1375 7860 5763,'0'0'10084,"0"-4"-9251,0 4-193,0-2-208,0-1 192,-3 3-175,-2 0-225,-4 0-144,1 0 16,-4 9-224,-1 1 224,-7 1-48,3 5-16,-2 0-16,2 3 32,6-2-48,2 0 64,4-7-16,5 5 96,0-5-176,5-5-32,-1-3 32,9-2 128,-1 0 0,5-7 32,-4-7-32,1-1-16,-3 2-16,3-6-32,-11 8 64,6-5-96,-4 6-16,-5 2 32,0 1 0,0 0-32,0 6 32,3 2-48,-3 9-128,5 4 224,-5 3 608,3 5 17,-3 1-209,5-3-144,-5 1-96,0-5-240,4-5 16,-4-1-48,0-7-64,8-1-352,-4-4-1841,1-3-912,-5-5-3843</inkml:trace>
  <inkml:trace contextRef="#ctx1" brushRef="#br2">1594 7740 11653,'0'0'7748,"-3"29"-7156,3-21 160,-5 2-31,5 7-81,-4 3 16,-1 2-31,2 8-81,3 1-176,-5 2 48,1 3-224,-1-3-160,5-4-144,0-6 48,0-2-128,0-8-352,0-6 48,5-7-433,-1-5-463,1-7-177,-5-5-3425,0-3-3746</inkml:trace>
  <inkml:trace contextRef="#ctx1" brushRef="#br2">1510 7907 2977,'0'0'16376,"-12"1"-15560,21-1-608,-6 0 64,5-1 209,4-3-353,-4-1-64,14 2 32,-5-2-48,0 1-64,3-1 0,-8 5 16,6 0-16,-9 0-320,-4 5-1217,-5 2-2001</inkml:trace>
  <inkml:trace contextRef="#ctx1" brushRef="#br2">1872 7955 7940,'0'0'10116,"3"31"-9459,-3-26-81,0 0-192,0 0 2337,0-3-2913,0 1 160,0-1 224,-3-7-80,3 0-192,-4-6 96,4 0-48,-5 1 16,5-2 0,0-2 80,0 6-64,0-1 32,0 4-32,0 0 0,0 4 16,0-3-16,0 1-64,0-4-32,5 2 48,2 2 48,-7-2-16,8 0 0,-3 3 64,4 2-80,-1 0 48,-4 8 144,9 9 176,-9 0 417,4 3-33,0-1-496,1-2-160,-4-1-32,3-2-48,-4-6 32,1-1-80,-2-4 112,-3-1-80,3-2 16,-3-2 112,5-9 64,-5-1-32,0-3-96,9-5 0,-4-2 16,0 3-112,-2-1-208,6 5 80,-4 1 160,3 4 16,-4 7-16,4 1-16,-3 2 64,2 4 48,1 2 48,1 4-64,4 2 0,-5 2 16,-4-3-64,4 3 112,1-6-144,-9 2 0,5-6-160,-5 1-624,0-4-577,0-9-6915</inkml:trace>
  <inkml:trace contextRef="#ctx1" brushRef="#br2">2264 7891 7283,'0'0'9781,"-29"-10"-7396,24 10-1857,2 10-384,3 4 160,-5-1 177,1 8 303,-1-5-32,5 5-352,0-6-175,0-3-129,5-4-96,-1-3-32,1-3-32,3-2 64,1-5 96,-1-5-64,0-2 16,-1-3 0,-2 3 0,-1 0 16,1 0-48,-5 4 0,3 1 16,-3 0-32,0 2 0,0 4-48,0-6 32,-3 0-32,3 0-16,-5 2-32,-4-3-16,9 1-113,-7 2-207,7 2-32,-5 3-272,-3 2-113,8 8-479,0 3-257,-3 1-656,-2-3-5843</inkml:trace>
  <inkml:trace contextRef="#ctx1" brushRef="#br2">2514 7843 8948,'0'0'10133,"-8"-5"-9925,5 5-80,-2 0-64,1 5-32,-1-2-16,-3 2-48,4 4 48,-1 1-32,2-2 0,3 0 16,-5 1-16,5 3 32,-3-6-48,3 4 0,0-1 16,0-4-64,3 2-32,2-2 160,-2-2-128,6-1 192,-4-1-112,-2 3 64,2-4-16,-1 0-48,1 0 480,-14 1-368,4 6-64,-12 2-32,9-1 160,-4 0-32,7 3-16,-3-3-96,-1-1 0,6-2-64,3 1 16,0-2-48,3-11-4610,-3-3-960</inkml:trace>
  <inkml:trace contextRef="#ctx1" brushRef="#br2">2666 7755 5587,'0'0'10901,"-8"-7"-10885,8 4 400,0 10-256,5 6-48,-5 9 848,3 8 417,-3 7-305,0 2-223,3-3-145,2-5-320,-1 0-304,-4-11-128,8-7 48,-3-4-16,-5-7 32,0 3 240,0-12-143,0 0-81,-5-1-64,-3 1-49,4 2-543,-1 0-336</inkml:trace>
  <inkml:trace contextRef="#ctx1" brushRef="#br2">2663 7750 9588,'0'0'5811,"-4"0"-4770,4-2-49,0-1-608,0 1-272,0-1-32,7 0 0,1 1 32,1 2-64,8 0 32,1 0 16,2 8 49,2 1 143,-2 4-80,-3 1-96,-3-1-16,2-1-48,-12 1-16,1-6 16,-2 3-128,-3-5 48,-3 0 480,-2-3-96,-7 3-64,-1-2-176,1-1-48,-2 0 16,3 0-48,-3-2-32,6 5 0,-4-4-128,12 3-864</inkml:trace>
  <inkml:trace contextRef="#ctx1" brushRef="#br2">2957 7656 3714,'0'0'10661,"3"10"-9941,2-2-48,-5 3 241,0 4-417,0 3 32,0 6 320,0 4 65,0 3-481,0 1 64,-5-2 17,5-3-193,-3-4-48,3-4-112,0-7-128,0-2-64,0-4-16,0 0 48,3-6-48,6 0 0,-4-9 112,7-3 0,1-1-64,4-2-32,-5 0-64,-4-2-288,6 7 32,-6 1 143,-5 6 193,1 1-16,1 6-80,-5 6 160,5 0 80,0 0 49,3 2-17,-4-2-112,4-2-16,-3-1 0,7-2-32,-4-3-16,-3-2 64,2 0-48,-2 0 16,-1 0 0,1 0-16,-2 0-32,2 0-128,-2 3-321,-3 4-591,0-2-193,0 1-480,0 0-1248</inkml:trace>
  <inkml:trace contextRef="#ctx1" brushRef="#br2">3260 7854 4722,'-3'2'12342,"9"-2"-11750,3 0-96,4 2-192,-1-2-127,1 0-97,4 0-32,-5-4-16,5 1 48,-9-4-48,1 1 208,-1 2-144,-5-2-64,-3 2 32,0-1-48,0 3 80,-3-3-96,-2 4-32,-7-1-32,4 0-16,-4-1-128,-1 3-32,1 0 0,-2 0 159,6 0 33,-4 0 48,4 0 32,-1 0 0,4 5-64,-1-2 80,6 4-15,-7 3 31,7 2 112,0 1 16,7 4 112,-4 0 16,9-2-64,1 0-96,-1-4-96,1-5-32,-1-2-16,2-4 0,-3 0 32,-2 0 0,-1-7-16,1 0-96,-6 2-64,-3 3-176,0 1-544,0-1-625</inkml:trace>
  <inkml:trace contextRef="#ctx1" brushRef="#br2">3526 7824 5539,'0'0'7427,"0"-28"-6419,0 28-15,3-4 944,2 4-1425,-1 10-96,-4 4 977,8 3-353,-3 1-383,-2 1-97,6-3-368,-4 0-48,-2-1-112,-3-9 16,5 0 32,-1-3-112,-4-1 272,0-4-48,5-5-112,-5-1-64,0-1-96,0-4 112,0-1-112,0 1-208,-5-2-144,1-2-16,-1 2-49,5 1 177,-3 3 144,-2 2 160,5 2 80,0 2 16,0 2-16,5 0-112,3-2 64,4 1 0,5-1 32,1-2-32,-1 1 48,0-1-32,-5 4 32,1-1-48,-9 4-32,1 0-112,-5 7-3089,-5 0 704,1-1-913</inkml:trace>
  <inkml:trace contextRef="#ctx1" brushRef="#br2">3743 7743 9748,'0'0'4290,"29"0"-2305,-16 0-960,0 0 239,4-1-255,-5 1-433,5-2-64,-9 0-111,6-1-177,-6 3-176,1-2 16,-6 1 16,2-3 48,-5-1 32,0-2-80,0-1-32,0 0-32,0-1 0,-5-1-48,2-2 48,-6 2-64,1 4-48,-1-1-96,-4 5 0,4 2 144,-7 7 32,4 3 48,3 8-32,1 1 160,-2 5 80,10-4 240,0 2 32,5 1-240,8-4-192,-4-4-48,3-3 33,4-6-1,-2-1 32,-2-1-64,-4-4-16,-3 0-16,4 0 32,-9-4-433</inkml:trace>
  <inkml:trace contextRef="#ctx1" brushRef="#br3">6424 5312 6835,'0'0'3330,"-9"-4"-2610,6-1-112,3 4-288,-5-1 225,5 0-177,-4 2 560,-4 4-864,8 2-80,-5 3 0,5 4 48,-3-3 176,-3 4 209,3-2 15,3-6-32,0 3 48,0-8-192,0 3-16,0-8 16,3-1 129,-3 0-113,0-3-48,6 3 64,-6 0-144,0-2-64,0 5 0,0 1-48,0-3 48,0 4 144,-6 0-48,6 5-240,0-1 32,0 1 0,0-3-16,6 3-64,-3-5 80,2 0 32,3 0 48,1-7-32,-6-2 80,6-2-96,-6 1 16,2-1 0,-5 1 16,3 0-16,-3 5 32,0 2-32,0 0 48,-3-1 0,-2 2-64,2 2 0,-6 0-64,9 2 48,-3 5-64,-2 0 48,1-6 48,4 8-32,0-4 16,0 0-32,0-4 0,4-1 48,1-1 64,-5-3 16,0-1 81,0 9-306,-5-3 65,5 3 64,0-3 0,-4 3 0,4-2-16,0-1-48,0 3 48,0-3-16,0 6-144,0 0-1088,0-2-1137,0 0-1265</inkml:trace>
  <inkml:trace contextRef="#ctx1" brushRef="#br3">6452 5308 3554,'0'0'5250,"-20"0"-1168,23 0-3842,2-1-64,-1-3 112,4 3 144,-4-3-79,4-1-97,7 0-80,-7-3 48,4 1-32,2-1-64,-6-2-16,4-2-16,-4 0-48,1 0 0,3 0-16,-7 6 48,3-3 0,0 3-48,1-4 64,-1 4-48,1-2-16,2 3-16,-2-2 16,3 1-16,6-3 0,-9 4-16,4-2 0,-1-1 32,0 3 0,-4-2-16,0 0-16,1 2 48,-1 2-16,-3-4 0,-1 4-32,1 1 0,-2 1 16,2 1-32,-2-4 32,3 4 0,-3 0-48,2-3 48,3 3-16,-4-2 0,4 0-32,1 1 32,-6-1 0,5-3 16,-3 5-32,4-5 16,-6 0 0,7 0 16,-5 3-16,4-5 16,-6 4-16,5-2 16,-2-2-16,0-1 16,3 6 17,-1-6-66,-3 1 50,7 0-50,-4 2 82,1-3-65,4 3 16,-4-2-17,-1 2 34,4 0-34,-4 0 17,1 2 17,-1-1-34,-5 1 34,6 0-17,-2-1-17,1 2 34,-5 1-1,2-4-32,4 3 16,-1-3 16,-4 2-16,4-2 0,-5-2 16,11 2-16,-6 0 16,1-2-16,-1 2 32,0-5-48,4 5 32,-3-4-32,-1 3 64,6-3-64,-6 3 32,-1 0-16,1 1 16,6-1-16,-9 1 16,8 0-16,-4 0-16,2 0 32,-2-1 0,8 0-16,-6-1 16,3-1 0,-2 1 16,4-2-64,1-1 16,-3 0 0,1 0-16,-2 2 16,6-2-16,-7 5 16,1-5 32,-1 3-48,5-2 32,-6-1-32,6 4 32,0-5 16,-3 3-16,6-2-16,-3-4 16,1 6 0,-1-2-16,0 2 48,-6-3-48,-2 1 16,8 2 0,-14 3 16,11-2 0,-6 2 0,-5 0-32,6 2 16,-4-1 16,3-1-16,1 0 16,-1 0-16,-1 0 0,6 0 32,-1-2-16,3 1-16,-3 2 0,1-1 16,-1-3-32,0 4 32,-4-2 16,1 2-32,-1-1 0,1 2 0,-4-2 0,-2 1-16,2 3 32,-2-4-32,2 5 32,4-5-32,-6 1 32,2 1-32,-1 1 16,4-1-16,1-2 32,-1 2-16,0-4-32,6 5 32,-6-1 0,1-1 16,-1 3-32,0-1 32,1-3-32,-1 5 32,1 0-16,2-5-16,-5 2 16,5 1 0,-2-3 16,-1 1-32,-3 1 32,7 1-32,-4-1 32,1-2-16,3 2 0,-4-2 32,-3 0-64,3 3 48,3-2-16,-8 1 0,2 0 0,-2 3 16,2-5-32,-1 3 32,-4 0 16,5 1-32,-2-4 0,1 3-16,4-1 32,0 1-32,1-3 32,-1 1-32,1 3 16,-4-3 0,11 3 16,-12-1-16,4 0 0,-3 1 16,4 1-48,-1-2 64,-5-1-32,6 3 0,-1-4 16,-4 3 0,4-3-32,1 1 32,-3 3 0,3-4-16,-6 3 16,5-4-32,-3 5 16,-1-2 48,1 2-80,-5-2 32,7 1 0,1-4 0,-3 5 0,3-5-16,4 1 0,2-2 32,-2-3-16,4 1-32,1-1 16,0 3 0,-5-1-16,6 2 32,-4 0-32,-6 1 48,4-1 0,-9 4-16,6-4-32,-1 3 64,-3-1-48,4-1 32,-1-3-16,-5 4 16,6-4 0,4 2-16,-4 0 32,-6 0 16,11 4 16,-6-6-48,-5 3 48,6-1-32,-1 2-16,-5 0-16,6-1 0,-4-2 0,-2 4 0,7-2 32,-5 3-32,-5-6 16,4 5-32,1 2 16,3-3-16,-8 1 48,4 1-48,-1 1 16,2-2 0,-2 0-16,2-1 32,4 1-32,-1-3 32,1 2-16,2-4 16,-2 4-16,4-4 16,-1 0-16,2 4 16,-8 0 80,-6-1 80,5 4-64,-10 0-160,-1 10 80,-11-3-1137,3 1-1568,-6-1-4130</inkml:trace>
  <inkml:trace contextRef="#ctx1" brushRef="#br3">7383 4741 5170,'0'0'6803,"-4"-5"-4465,-1 4-1058,10 1-1216,2 0 144,-7 1 256,9 3-127,-4-1-33,-2-1-48,2 3-48,-2 0-16,2-2-48,-1 1 0,-4 2 0,5-1 64,-5 4 64,8-3-143,-4 5 79,1-1 32,3-2-96,-5 4 0,6-4-80,-4 4 0,3-4 0,-4 1-48,-4 1 32,8-2-16,-8-1-16,3 0 0,-3 0 16,0 1 16,5-1-48,-5-2 64,0 5-48,0-3 16,4 3-32,-4-2 48,0 1-16,5-1 16,-2-1 0,-3 3 144,9-4 64,-9 1-176,0 0-80,0-2 48,5 2-64,-5-2 48,0 0-16,3 2-16,-3 1 16,0-3 0,0 0-16,0 2 49,0 0-82,0 1 50,0-3-34,0 2 66,0-1-49,0 1 0,0 0 0,0-2 16,0 0 0,0 2-48,0-2 64,-3-2-16,3 6 16,0-6-32,-5 2 16,5 2 0,0-4-32,-4 0 64,-1 4-64,5-3 32,0 2 0,-3-2-32,3 1 32,0-2-32,-5 5 16,5-2 0,0 0 0,0 3 0,0-3 48,0-1-48,0 0 16,0 2-16,0-3 0,-4-1 32,4 4-16,0-4-16,-5 0 0,5 2 16,-3-5-32,3 6 0,0-3 0,0-1 0,0 3 0,-3-5 112,-2 0-96,5-7-545,0-2-511,-4 3-81,4 1-415,0-4 831,0 4 433,0 0-224,0 3-320,0-1-417,4 1-80,-4-1-367,0-2-321</inkml:trace>
  <inkml:trace contextRef="#ctx1" brushRef="#br3">7501 5162 7107,'0'0'4754,"3"0"-4049,2 3-17,-2-3 16,2 5-63,-5-1-193,0 4-112,0 1 640,0-3-127,0 10-225,0-5-96,-8 3-207,3 3-1,2-6-48,3 3 16,-4-1-192,-1-3 0,5-3-32,0 0-64,0-2 64,0-2-64,0-1 16,0 0-48,5-19-14294</inkml:trace>
  <inkml:trace contextRef="#ctx1" brushRef="#br3">7960 4817 8692,'0'0'5715,"0"-5"-5235,0 3-16,-3 2-32,-2 0-64,1 0 49,-1 0-33,-3 2-16,4 6-128,-9 3 80,3 4 16,-2 5 65,4 2 15,-4 3-192,3 2 48,1-5-16,3-2 32,5-2-64,0-4-112,0-2-80,8-4-16,1-3 16,4-5-16,-1 0 32,6-5 16,3-7-16,-8-1-32,7 1 0,-3-1-16,-5 3 16,-4-2-48,1 3 32,-1 3 16,1-4-32,-4 3-16,-2-3-16,2 0-144,-2-2-128,2 0-16,4-3-352,-9 3 31,0 0 177,0 2 176,0 0 176,0 3 48,0 1 64,-9 1-16,1 1 16,0 3 16,-6-3 16,6 4-16,-4 0-16,-1 0 16,1 5-32,-2 2 16,3-2-32,-1 5-16,3-1-496,1 1-401,-1-5-127,3 1-657,6-2 48</inkml:trace>
  <inkml:trace contextRef="#ctx1" brushRef="#br3">8042 4645 2929,'0'0'7284,"-16"-26"-6308,12 22 17,4 2-273,-5-1 641,2-2 63,3 7-1520,0 1 112,0 4 16,0 1 112,0 1 48,-5 2 273,5 1-65,-4 5-48,-1 2-16,5 2 304,0 11 193,-3 4-33,3 7 80,0 6-95,-5 0-161,5 2-256,0-1-160,0-6-144,0-7 16,5-5-48,-5-5 0,0-9 49,0-1-81,0-3 32,0-4 16,0-2-16,-5 0-96,2-3-337,3-5-335,-6 0-192,6-3-865,0-9-2465</inkml:trace>
  <inkml:trace contextRef="#ctx1" brushRef="#br3">6925 4745 768,'0'0'3874,"-3"0"-1457,-2-4-2017,5 3 129,-4-3 15,4 3-112,0-1-64,0 0-80,0 1-112,0-1-144,0-1 17</inkml:trace>
  <inkml:trace contextRef="#ctx1" brushRef="#br3">6925 4745 3474</inkml:trace>
  <inkml:trace contextRef="#ctx1" brushRef="#br3">6925 4745 3474,'-8'-29'7779,"8"34"-7091,0 5 1,0 4 303,0-3-191,0 8 271,0 0 97,0 1-849,5-5 48,-2 0-16,0-3-48,2-2 0,-5-3-112,4-2-79,-4 0-1,0-4 0,5 1 80,-5-4-48,0-4-32,0-3-32,0 1-48,-5-2-16,1-4 0,-1 2-16,2 1 16,0-1-96,3-2-16,-5 1 48,5-6 0,0 3-128,5-8 48,-5 1 80,6-3 16,-1 1-16,-1 3 48,4 0-16,-8 2 32,0 7 0,0-2-16,0 6 48,0 2 16,0 4 80,0 1 160,0-1 112,5 8-448,-5 0 16,9 0 16,-6 4-16,5-3 0,6 1 48,-6-4-48,1 2 16,-1-5-48,-4 0 16,6 0-96,-2 0-80,-5 0-400,6-3-1489,-9 0 576,5 1-416,-5-3-16,0 3-80</inkml:trace>
  <inkml:trace contextRef="#ctx1" brushRef="#br3">6903 4726 3201,'0'0'9269,"0"4"-8709,0 2 128,0 4 49,0 6 95,9-1 256,-6 3 161,2 1-945,3-2-144,1-1 128,-6-2-79,6-2-65,-4-2-32,-2-4-48,-3-2 16,5 1-64,-2-3 240,-3-9 0,0-3-112,0-2-80,0-7-48,0 3 16,0-3-16,-3-3 48,-2 0-64,5-1 48,0-1-48,-3 4-64,3-2-32,-5 2 80,5 1-32,0 1 16,0 1-32,-4 2 0,4 3 48,0-1-16,0 3 16,0 3 32,0 0 0,0 7-32,0-3 32,0 1-128,4 2-176,1 0 288,-2 2 0,5 1 0,1 2-32,-1 0 48,1 0 0,-1 0-16,0-1 0,-4-1 16,6-3-16,-5 2 0,-2-2 64,2 0-80,-5 3-2689,-8-3-1585,0 5-3010</inkml:trace>
  <inkml:trace contextRef="#ctx1" brushRef="#br3">9567 3831 3025,'0'0'5363,"0"2"-5251,0-1-80,3-7-4434</inkml:trace>
  <inkml:trace contextRef="#ctx1" brushRef="#br3">9567 3831 3394,'17'-25'2401,"-22"25"-881,1 5-735,4-5 367,0 5 3010,-5-5-3682,5-4-224,0 3 369,0 1 223,0-4-688,0 3-64,0-1-16,-3 0-16,3-1-48,0 0 0,-3-1 0,3 1 64,0 1-16,-5 1 64,1-5-79,4 5 47,0-3-32,-5 3-32,2-3 160,3 4-96,-5-1-48,5-3-48,-4 1 32,4 1-32,0-1 16,-5 1 0,2-1-16,3 0 32,-10-3-32,10 1 48,0 5 96,-5-5-32,5 2-48,-4 0 32,-1-1 96,5 3-112,-3-4-80,-2 3 48,5-2-32,0-1-16,0 5 0,-3-5 16,3 2 16,-4 0-48,4-2 16,-5 5 0,5-5 48,-3 1-64,3-3 48,-5 4 32,1 1-16,4-1-16,-5 0 16,2-2 32,-2 3-80,5-1 48,-8-1-16,8-1 16,-9 3-48,9-3 80,-3 2-16,3-2 32,-5 2-96,5-2 33,-4 1 63,-1-1 32,5 2-80,-3 1-16,3-3 64,0 3-80,-5-1 48,2 1-32,3 1 0,-6-3 48,3-1-48,3 5 48,-5-5 0,2 2-16,-2 0 0,5-3-16,-4 1-16,1 2-16,-2-4 64,5 4-48,-4 0 32,-1-2-64,2 1 64,3-1-16,-5 0 16,5 3-48,-3-3 32,3 2-48,-5-2 16,5 5 0,-4-5-32,-1 3 32,5 2 0,0-5-16,0 3 16,-5-1-16,5 0-16,-5 1 48,5 0 0,-3-1-16,3 1 32,-5-1-48,5 1-32,-9-3 32,9 0 32,-6 0-32,6 0 16,-5 0 0,-4 0 0,6-2 16,-2 2-32,1 2 32,-1-4-32,2 4-16,-2-2 48,1 0-64,-1 1 48,-3 1-16,5-2 16,-2 0 0,1 1-16,-1 1 16,2-2 0,-2 2-16,5-2 16,-4 5-16,-1-5 0,2 1 0,-2 3 32,5-1-48,-3-2 48,-1 3-32,-1-4 16,2 1 0,-2 3 32,1-1-48,4-1 0,-5 3 16,2-2-32,3-1 32,0 1-48,-5 0 48,5-1-16,-3 0 16,3 1-16,0-3 0,-5-2 0,5 2-16,0-3 32,-4 3-32,-3-4 0,7 1 16,-3 3-16,3 0 16,-5 0-16,5 3 0,-3-1 16,3 1-16,0 0 48,-5 2-48,5-2 32,0 1-16,0 4-2641,-4 6 736,-4-1-896,-1-1-2882</inkml:trace>
  <inkml:trace contextRef="#ctx1" brushRef="#br3">9145 3264 6051,'0'0'8212,"0"-14"-6083,-4 14-1761,-1 4-336,5 3 48,-3 3 128,-2 3-48,1 1 464,-1 2-48,2 0-207,-5 0-113,8-1 128,-5-1-96,1-1-128,-1 1-16,5-2-112,-3-4 48,-2-1-48,5 0 32,0-2-64,0-2 32,0-6-240,0-2 256,8-2-96,-3-2 32,-1 1-160,1-2-32,-5 1-464,3 1 111,2-2-47,-2 0 16,2 3 80,-5-1 127,0 1-159,0-1 0,0 3 288,0-6-64,0 6 240,0-1 48,0-1-32,0-2 48,0 1 16,0 0 32,0-2-16,0-2 48,0 2 32,0-4-32,0 4 112,4 2 48,-4 3-96,0 1 304,0 3 577,0 2-1105,0 4 144,0 5 16,0-3-80,0 3 96,0-1-64,0-1-16,0-3 0,0-1 16,0-1 0,0-1 16,5-2 80,-2 0 64,2-5-112,-1-2 64,4 2 144,5-4 112,4-1 257,0 3-225,0-1 96,3 1-176,2 2-176,-5-3-32,0 6-80,-6-3 0,-2 5-48,-1 0 0,1 0 16,-6 7-1664,-3 1 239,0-3-688,0 0-1313</inkml:trace>
  <inkml:trace contextRef="#ctx1" brushRef="#br3">9649 3377 6483,'0'0'8340,"0"-26"-7444,0 23 1905,0 6-2945,9 7 240,-1 2 513,1-3-113,2 2-224,3 0-64,-1-3-32,-1-1-16,-3-4-64,-1-1-32,0-2-16,-3 3 16,-1-3 16,1 0 1,-2-3 31,-3-2-80,5-2-16,-5-3-48,4-2 0,1 0-193,3-1-191,1-1 64,-9 3 80,3 1 32,2-4-64,-5 6 208,0 3 144,0 0-64,0-1-16,-5 6-80,2 4 208,3 1 48,0 5 0,0-2 160,0 6 64,0 1 160,0-2 17,3 6 15,2-1-112,3 4 48,-4 2-144,4-2-191,-5 3-65,3-3-80,-6 0 16,3-2-16,-3 0-16,-3 2 0,3-5-80,-9 1-289,6-2-47,-6-1 48,4-7-192,5 2-209,-3 0-239,3-6-465,8-8-5922</inkml:trace>
  <inkml:trace contextRef="#ctx1" brushRef="#br3">9831 3865 3346,'0'0'5586,"0"-2"-4770,0 4-63,4-2 319,-4-2-800,0 0 17,0-1-161,5 3 32,-2-5 16,-3 5 0,5-5 0,-2 1 64,2-2 0,-1 2-64,1-1 32,3-1 32,1-1-79,-4 2 31,0-4 0,7 3 16,-9-1-48,2-2-32,7-1 32,-7 4-48,3-4 0,4-1-112,-4 0 48,1 1-16,4-4 0,-4 2 0,7 1-48,-9-3 64,7 2-16,-3 2 16,3 0-16,-1 3-16,4-1-16,-8 1 0,-1-1 16,0 3 16,1-2-48,-6 5 32,6-6-16,-1 3 32,-3 0 0,-2 2-48,3-3 80,-3 0-32,2-1 0,3 2 80,-4 2 80,1-1-63,3-1-97,-1 2 16,1-1-32,-3 1 16,4-2-32,-1 3 16,1-4-16,-6 4 16,5-3-32,-1 3 48,-4-3-16,6 0-16,-1 0 16,-4 5-32,4-5 32,1 0-16,-4 0 0,-2 3 32,5-3-32,-3 3 0,-1-1 0,1-2 32,-2 5-16,2-3-16,-5 1 0,4-1 32,1-2-16,-2 3 0,2-1-32,-5-1 32,3 1 16,2-2-48,-1 0 16,1 0 0,7 0 32,-4 0-48,0 1 32,-4-4-32,4 4 64,1-2-64,-1 4 16,-8-5 0,10 4-16,-5-2 48,-5 0-48,4 1 16,-4 3 0,3-4 16,2 5-32,-5-4 16,3 1 16,-3 1 0,5-1-32,-5 0 32,4 1-16,-4-3-16,5 2 32,-2-3-48,2 1 48,-1 2-48,-4 0 16,5 1-48,-5-3 16,0 3-32,0 6-1745,0 4 1024,0-5-1680,-5 6-1376</inkml:trace>
  <inkml:trace contextRef="#ctx1" brushRef="#br3">10373 3266 8324,'0'0'8164,"-17"1"-7796,22-1-192,4 0-16,-3-1-16,8-3 64,-2-4-32,1 3 0,1 0-64,-1-4-80,-6 4 16,-2 0-80,3 5 48,1 0-16,-6 0 64,2 5 32,-5 9-32,3 3 160,-3 3 481,0 3-49,0 8-176,0-5 33,0 1-321,0-1 16,0-4-176,5-4-48,-5-6 16,4-4 16,4-3-32,-3-5-96,-1 0-321,4-3-847,-8-6-2530,0-2-3377</inkml:trace>
  <inkml:trace contextRef="#ctx1" brushRef="#br3">10715 3491 8020,'0'0'4898,"-4"7"-4098,-1-7 641,5-2-945,0-1-128,0 1-16,0-1 49,0-2-33,0 1-208,9 1-64,2-2-32,6-2 112,0 2 0,0-3 96,-4 4 16,9-2-63,-10 4-65,1-3-96,-1 3-48,2 0-16,-6 1 48,4 1-64,-7 0 0,-2 0 64,1 0-64,1 1-96,-5 3 16,0-2 0,0 1 80,0 2 16,-5-2 64,5 1-112,-4-4-81,4 3 81,-3-1 209,-2-2-49,-4 3-128,9 2-64,-3 7 15,-5 3 130,3 0 111,1 5-32,-1 2-48,2-2-32,-2 4 0,1-7 0,-1 5-64,5-4 16,-3-3 0,3-3-16,0-2 16,0-3-48,0-2 32,3 2-32,2-4 48,-1 0 16,1-1 0,3 2-16,1-4 32,-6 0-32,5 0 48,-2-6-32,-3 1-16,2 2 32,-2-4-64,-3 2 48,4 2-32,-4 1-16,5-3-336,-5 4-497,3-3-79,6 2-465,-1-1-768,0-2-320,1 3-96,4-3 1729</inkml:trace>
  <inkml:trace contextRef="#ctx1" brushRef="#br3">10768 3595 6595,'0'0'7459,"14"4"-6514,-9-4-17,-2-4-143,14-1-337,-3-1 80,2-3-64,0 1-96,0 1-127,6-3-145,-5 3-16,-5 2-32,5 2-48,-12-1-32,2 4-16,-2 0-337,0 0-1167,-5 5-1858,0 1 993</inkml:trace>
  <inkml:trace contextRef="#ctx1" brushRef="#br3">14311 2488 6883,'0'0'2881,"3"-12"-2272,-3 7 287,0 2 1,0-2-353,0 2 208,0 1-464,0 0-64,0 0 81,0 1-113,0-1 144,0-1 32,0 1-224,0 0-16,5 2 16,-5-3-16,0-2-96,0 5 64,0-5 80,0 3-80,0 1 577,3 1-705,3 0-176,-6 3 192,3 2-48,-3 7 352,5 3 208,-5 5 160,0 5 81,0 2-257,0 4 112,0 0-144,0 1-304,-5 0 96,2-1-144,-3-4 17,3-2 63,3-2-48,-5 1-16,5-5 48,0-4-128,0 0 64,0-3-80,0 1 48,0-6-48,0 1 96,0-3-80,5 2 16,-5-4-48,0-1 32,0 0 0,0 1 0,3-3 0,-3 0-16,6 0 208,-6 0-160,0-5-48,0 3-32,3 2 32,2 0-144,-2 0 16,14 0 128,-2 0 0,0 0 0,-1 0-32,3 0 32,0 2 0,-6 3 16,3-5-16,-2 2 48,4-2-80,-7 0 32,3 0 16,-4 0 0,0-2 16,1-3-48,1 3 16,-5 2-16,-2 0 0,2 0-48,-5 2-16,0 3 64,0 0-32,0-2-48,0 1-448</inkml:trace>
  <inkml:trace contextRef="#ctx1" brushRef="#br3">14610 2831 13718,'0'0'3330,"34"-6"-2386,-17-3 17,0 3-737,-1-1-48,5-3-48,-8 0-64,0 1-32,-4 1-32,-1-1 48,-4 4-16,-4-1 64,0-1 32,0 3-48,-4-1-32,-4 5 0,-1 0 64,1 0 0,-7 0-96,8 4 80,-6 1-16,9 2-16,-4-1 48,0 3-16,8-1 81,-6 4-81,6 1 256,0 3-96,6 0 48,-3 1-160,10 0-144,-9-2 80,4-1-64,1-4 16,1-2-32,-7-1-48,5-4 32,1-1 0,-4-2 0,3 0-16,4-3-80,-3-8-48,2 3-288,3 0-112,-6 3-49,1 0-335,-6 5-561</inkml:trace>
  <inkml:trace contextRef="#ctx1" brushRef="#br3">14992 2616 5362,'0'0'417,"17"-30"783,-14 23-191,-3 0 287,0 2-479,0 2 303,0-2-143,0 1-193,0-1 4530,0 9-5202,0 1 0,0 5 241,0 5 191,0 5 176,0 7-79,-3 5 111,-5 5-64,-1 4-32,6-1-159,-6 0-177,9-3 16,-5-6-80,5-10-112,0-2-96,0-7-64,0-5-64,5-2 96,-1-2-80,1-3-880,-5-5 175,3 0-575,-3-5-385,0-2-768,0-7-1665,-3 3-5555</inkml:trace>
  <inkml:trace contextRef="#ctx1" brushRef="#br3">14938 2742 7427,'0'0'5123,"-28"4"687,31-4-5041,6 1-961,-4-1 1504,6 0-527,6 4-225,-5-4 208,5 0-79,-4 0-273,-1 0-208,2 0-128,-6 0-32,0 0 16,-1 0-48,-2 0 16,4-4-48,-6 4 32,2 0-1073</inkml:trace>
  <inkml:trace contextRef="#ctx1" brushRef="#br3">15704 2672 7267,'0'0'5267,"-20"-4"-4851,11 8-240,1 1 512,-5 5-352,1 3 289,-2 6-33,1 3 336,4-1 49,1 5-321,8-3 161,0 2-257,0-3-144,13-3-368,1-6-144,-2-4 1024,5-6-1232,-1-3 352,1-3 112,0-9-48,-5-2 65,1-2-65,-4-5-80,-6 5-32,5 0 32,-2 1-64,-6 5 96,0-3-64,0 4-48,0-1 0,-6 5 0,3-2-193,-2 4-127,-3-4-112,-1 4 336,-3 3-320,4-2-16,5-3-17,-2 5-111,5-6-432,0-3-513,0-1-4642</inkml:trace>
  <inkml:trace contextRef="#ctx1" brushRef="#br3">15805 2327 5266,'0'0'8100,"-19"26"-7844,19-10 449,-3 2 223,-2 7-144,5 7 497,-8 10-369,4 4-79,-4 6 47,3 9-464,-4-4-32,6 0-239,-5-6-49,-1-6 48,1-5-48,-1-8 32,1-3-112,-4-7-16,7-2-16,-3-1-32,4-4-32,4-2 0,0-4-577,0 1-287,0-4-321,4-1-1584,1-5 112</inkml:trace>
  <inkml:trace contextRef="#ctx1" brushRef="#br3">15918 2831 10917,'0'0'5715,"-9"-15"-5395,1 24 16,-1 1-304,-2 5 128,2-2 16,1 3 64,3-1 80,1-4 49,4 1-145,0-5-48,4 0-128,4-6-16,6-1-96,-3 0 432,6-6-144,-5-4-128,5-2 16,-9 0-96,6-1-16,-11 1-16,2 2 16,-5 0-16,0 3 16,-5 2-32,2 0-64,-11 1-96,11 3 320,-5 1-144,3 0-80,-4 3-48,6 4 32,-1-2-288,-1 2-385,5-2-447,0 0-1313</inkml:trace>
  <inkml:trace contextRef="#ctx1" brushRef="#br3">16246 2766 8404,'0'0'6979,"-9"-9"-5570,9 8-689,0-3-432,6 3 192,-3-3 1,0 3-161,6-3-48,-1 4-32,6-3-32,-3 3 32,6-4-48,0 3-96,-4-3 16,9 1-64,-5 1-64,-8 2 16,2 0-48,-6 0-64,-1 0-560,-4 5-1489,0-1 2593,-4 1-1152,-1-2-849,5 1-208,-8-3-6562</inkml:trace>
  <inkml:trace contextRef="#ctx1" brushRef="#br3">16308 2842 4402,'0'0'4882,"-28"11"-3921,22-9 783,3 0-735,-2 1 127,-3-3 2738,16 0-4306,0 0 1953,1 0-1185,8 0-160,-5-3-128,1 1 112,0 2-64,-4 0 0,-1 0 0,1 0-80,-4 0 16,3 5-48,-4-3 48,-4-2-48,3 3-32,2-3 16,-2 5-784,2-5-193</inkml:trace>
  <inkml:trace contextRef="#ctx1" brushRef="#br3">16924 2773 3378,'0'0'6322,"3"-12"-5553,2 12-65,-5-5 3122,0 3-3714,0 0 48,0-3-16,4 2-112,1-2 112,-5 0-64,0-4 16,0 4 32,0-3 48,0 3 112,0-4-95,-9 4-177,4 0 48,2 4-48,0-6-64,-6 4 192,1 3-144,-1 0 0,1 0-16,0 0 16,-2 1-16,4 4 112,-5 5 128,2 1-48,1-1 48,-1 5 0,6 0 64,-2 3 128,2 4 33,-2-5-241,1 2 0,4-4-96,0-2 0,0-1-96,0-2-80,4-5 32,1-1-16,-2-4 80,2 0-80,-2 0-112,6-4 464,-1-6-144,1 2-160,2-7 16,5 3-16,-5-2 0,3-1-32,-6 3 48,4 1-48,-9 2 64,11 1-64,-14-1 48,3 1-64,2 3 80,-5 0-32,0-2 32,0 4 0,0-1-80,0 3-48,0-3 304,0 9-320,4 4 304,1 4 64,-2 6 288,5-2-95,-2 3 15,2-2-176,-5 2-96,6 1-160,-9-6 48,5-3-64,-2 1 16,2-8-112,-1-2-496,4-6-2898,0-10-384</inkml:trace>
  <inkml:trace contextRef="#ctx1" brushRef="#br3">17163 2704 12838,'0'0'4146,"-25"20"-3778,25-15-192,0 0 272,0 2 209,0 1 79,0-1 0,5 4-31,-2-2-369,6-2-16,-1 1-368,0-3 736,1 0-640,-6-3 80,6-1-240,-4-1 176,-2 0-48,-3-3 144,5-5-160,-5-2-80,3 0-16,-3-2-16,0-2-112,0-1-48,0 2 144,0 1-64,0-3 224,0 8-80,0 0 64,-3 4-48,3 1 432,0 4-432,3 6 80,6-3 0,-1 4 64,6-2-48,3-4-32,-4 2-16,4-5-32,0 0 48,-1-3 32,1-4-32,-2-3-64,2 3 48,0-3 0,-3 5-32,-1 0 48,-10 0-32,2 5 16,-1 0-32,-4-4 112,-4 4-336,-4 0 208,3 0-176,-3 0 64,3 0 0,-4 4 128,6 1-32,-2 0 48,1 3-16,4 2 32,0 2 16,0 0 160,4 0-144,4 3 16,-3-3 272,4-1-272,-6 0-48,2 2 16,0-5-16,-2-1-464,-3-4-224,5-1-113,-1-2-1472,-4-3-720,0-4-2402</inkml:trace>
  <inkml:trace contextRef="#ctx1" brushRef="#br3">17533 2729 2033,'0'0'16247,"12"28"-15062,-7-23-129,-2 0-655,6-1-113,-1-2-176,1-2 96,-4 0-128,5-2 288,-10-5-160,3 0-64,-3-3-48,0 2-64,0-6-16,0 4-64,0 2 64,-3-2 0,3-2 80,0 5-128,0-1-16,0 3 32,0-4-48,3 6-16,6-4 16,-1 2 64,0 2 32,1 0-16,-1-3 0,1 6-32,-1 0 0,-5 0-96,-3 7-2001,0-3-1056</inkml:trace>
  <inkml:trace contextRef="#ctx1" brushRef="#br3" timeOffset="0.99">17791 2640 15591,'0'0'3298,"-31"30"-2658,26-18-224,-3 3-80,5-3-256,3-1 48,0 1-16,0-3-272,3-4-16,5-4 160,-3 1 64,5-2 208,-1-2-80,-1-4-143,-4-1 111,4-2-112,-5 3 0,2-4-16,-5-1-32,0 1-16,4 4-48,-4-3 0,0 2-49,0 2 145,0 4-48,-4 1 385,-1 10-305,2-2 608,-5 6 464,4 3-383,4-6-513,0 3-320,0-7-48,12-1 96,-4-2-336,4-4-305,2 0 145,3-4-1393,-6-4-1504,3-2-1954</inkml:trace>
  <inkml:trace contextRef="#ctx1" brushRef="#br3" timeOffset="0.99">18004 2650 16712,'0'0'5586,"-33"3"-4978,24 5-447,1 3-17,-2 0-112,6-1-64,4-1-96,0 1-65,4-3-191,3-6-480,4-1-65,-6 0 1010,12 0 31,-8-8-80,2 0 0,-2-3-96,-1 1 112,1 0-48,-6 2 0,2-1 48,-5 6-64,0 0 64,0-1-176,-5 4 560,-3 0-144,4 0-224,-1 4-80,2-1 128,-2 0-80,5 2-96,0 0-32,0-1 16,0 4 48,0-1 48,0 1-80,5 6 224,-5-1 0,0 6 64,0-2-32,0 1 32,0 6 32,0 1 1,-5-1-17,5-1-32,-4-1-112,4 0 112,0-2-176,-3-3-48,3-2-16,-5-5 32,5 2-64,0-4 80,-3-4-144,-2 1-16,1-4-112,4 1 128,-13-2 144,4 3-96,1-3 31,-2 0-47,1 0 32,3 0-480,6-3-320,-5-4-497,5-3-2080,0 2-4963</inkml:trace>
  <inkml:trace contextRef="#ctx1" brushRef="#br3" timeOffset="0.99">18152 2698 12534,'0'0'9124,"12"-11"-8932,2 7 256,-3-2-208,11-3-96,-5 2-64,0-1 0,-9 1-32,-1 6-32,-2-4 17,-5 3-50,0 0-47,-8 1-288,-4-3 80,-1 2 144,4 2 384,-3 0-224,4 2 0,3 5 64,-4 1 48,9 6 96,-8-1 49,5 7-33,-2-1-48,1 3-128,-1 0-48,2-4-32,3-1 48,0-5-384,0-5-673,8-7-95,9 0-737,3-9 2417,2-4-1504,7-4-513,-4 2-96,-5-2 289,-1 5-737,-11 4-1521</inkml:trace>
  <inkml:trace contextRef="#ctx1" brushRef="#br3" timeOffset="0.99">18888 2481 6659,'0'0'7027,"8"-10"-5410,-13 10-657,2 0-671,3 2-81,-4 3-128,-1 3-16,2 8-48,-2 5 528,-3 8 368,8 8 193,-9 3-113,6 1-303,3-2-113,0-6-352,0-8-272,0-4 80,3-6 256,6-8-160,-4-2-272,3-5-464,0 0-257,-4-12-511,-1-2-2306,2-2-2849</inkml:trace>
  <inkml:trace contextRef="#ctx1" brushRef="#br3" timeOffset="0.99">19073 2697 8452,'0'0'7555,"-17"-19"-6962,9 26-273,-9 0 96,13-1 176,-6 5-112,10-3-303,0 0-97,0-1-209,10-5 226,-6-1-113,13-1 176,-4-1-64,-1-8-32,0 3 0,-4-1-32,1 2-16,-4 0 16,-5 10-224,-5 7 208,1 3 496,-4 8 336,3 1-127,1-1-129,4 1-320,0-7-32,9-2-192,-1-10-112,4-5-192,5 0-544,0-10-753,-4-9-2401,-10-2-4034</inkml:trace>
  <inkml:trace contextRef="#ctx1" brushRef="#br3" timeOffset="0.99">19389 2466 13254,'0'0'5170,"-13"32"-4385,4-5-49,1 5 32,0 5 161,-1 0-177,4 4-191,-3-4-289,8-4-144,-4-2-80,-1-6 16,5-7-48,0-3-48,0-6 96,0-2-336,-3-7-577,3-11-4513,-3 0-721</inkml:trace>
  <inkml:trace contextRef="#ctx1" brushRef="#br3" timeOffset="0.99">19283 2663 13894,'0'0'7044,"12"0"-6900,5 0 448,0-3-144,5-1-256,-2-1-96,7 2-128,-7 3 48,-3-2 0,-4 2-160,-1 2-608,-12 8-929,0-5-1424,0 4-3154</inkml:trace>
  <inkml:trace contextRef="#ctx1" brushRef="#br3" timeOffset="0.99">19514 2724 16408,'0'0'2064,"12"27"-1807,-12-21-225,0 3-32,0-4-1169,0-2-800</inkml:trace>
  <inkml:trace contextRef="#ctx1" brushRef="#br3" timeOffset="0.99">19583 2550 17960,'0'0'448,"-20"-5"-688,20 7-256,0 5-1057</inkml:trace>
  <inkml:trace contextRef="#ctx1" brushRef="#br3" timeOffset="0.99">19776 2510 15703,'0'0'2017,"4"-10"-1969,-4 17 224,0-1-160,0 4 353,-4-1-145,1 4 112,-2-3-96,2 4-48,-2 3 144,-4 1 65,6 4 63,-2 0-32,0 2-128,0-3-176,5 1 48,-4-3-175,4-6-1,0 1-80,0-6-48,0-3 32,0 0-32,0-3-577,0 1-463,-5-3-209</inkml:trace>
  <inkml:trace contextRef="#ctx1" brushRef="#br3" timeOffset="0.99">19670 2687 9412,'0'0'9237,"12"-4"-8869,2 4-96,2 0-16,-4 4-16,7-4 32,1 0 32,-7 0-96,-1 0-64,2 0-95,-6 0-82,0 0 1,-4 0-1264</inkml:trace>
  <inkml:trace contextRef="#ctx1" brushRef="#br3" timeOffset="0.99">19892 2698 1649,'0'0'16791,"0"27"-15814,0-13-561,0-2-80,0 3 64,0-5-288,0 0 17,0-3-145,4-2-16,1-5-81,3 0 242,1 0 79,1-10-112,-2 0-112,1-2 32,-1-3-32,-5 3 0,2-2-64,-1 4-128,-4 2-209,0-1-319,0 4 64,0-1 304,0 6 63,-4 0-927,-1 0-1762</inkml:trace>
  <inkml:trace contextRef="#ctx1" brushRef="#br3" timeOffset="0.99">20069 2735 14054,'0'0'4258,"-3"0"-4066,-2 4 113,1-2-97,-4 3-64,0 1-32,8-1 80,-6 0-80,3 2-112,3-3-64,0 1 80,3-2-96,3-3-64,-3 0 272,5 0 192,1-7-96,-1 2-160,1-7 0,-1 2-48,5-3 16,-4-2-32,-1 0 16,1-6-64,-1 1 96,0-2-48,1 0 0,-6-3 48,2 5-48,-1 1 16,1 4 16,-5 5-48,0 3 144,0 4 737,-5 10-1041,-4 6 704,1 6 160,-4 1-224,-5 5-63,5 4 63,-3-1-224,7-2 64,5-4-160,3-4-144,0-3-128,3-1-96,5-6-368,2-5-417,4-1-207,-6-2-833,4-5-4194</inkml:trace>
  <inkml:trace contextRef="#ctx1" brushRef="#br3" timeOffset="0.99">20192 2729 15095,'0'0'4306,"29"0"-3186,-21 0-607,5 0 95,-1-4-320,2-1-128,-6 4-112,1-3-16,-9 1-48,0 0 32,0 1-528,-4-1-224,-6 1 351,2 2 241,-9 2 240,8 6-16,1 0 48,-4 1 113,4 3 159,3 1 32,1-3 0,4 2-208,4-2-320,4-3 176,9-2 128,-4-2-32,8-3-64,1 0-47,-9-3-1282,-1-2-448,-4 0-1344</inkml:trace>
  <inkml:trace contextRef="#ctx1" brushRef="#br3" timeOffset="0.99">20759 2700 10341,'0'0'7395,"-25"12"-6755,16 5-63,-2 0-161,2 3 0,1-2 80,8 1-272,0-2-32,0-4-272,3-4 80,6-4-112,4-5 288,4 0 177,0-11-257,3 0 0,-3-6-96,-5 2 0,3-4 32,-7 6-16,-8-4 0,0 7-80,0-4-224,-8 8 95,-7 1 161,3 3-96,-2 2 32,-3 0 192,2 5-128,-2 3 32,1-3 0,11-1 32,-4 2-176,9-6-880,5 0-1905,12 0-849</inkml:trace>
  <inkml:trace contextRef="#ctx1" brushRef="#br3" timeOffset="0.99">21202 2458 5282,'0'0'10485,"-26"-27"-9220,13 25-129,5-3-255,-1 3-177,-4 2-496,6 0-144,-7 7-16,6 5-32,0 3 80,-1 7 64,1 3 48,-1 7-80,-2 0 81,2 5 175,1-1 64,-1 1 160,1-7-80,0-2-239,4-6 47,-1-1-32,2-6-272,3-4 64,-5 0-64,5-6-32,-4 3-512,-2-3-561,6-2-463,-4-3-1202,-4 0-3120</inkml:trace>
  <inkml:trace contextRef="#ctx1" brushRef="#br3" timeOffset="0.99">20949 2687 17576,'0'0'1617,"29"-4"-913,-6 8-336,-2-1-208,4-1-16,-5-1-32,2-1-112,-10 0-16,-7 0-704,3 0-1345</inkml:trace>
  <inkml:trace contextRef="#ctx1" brushRef="#br3" timeOffset="0.99">16911 3178 9556,'0'0'1281,"8"-29"96,-5 16-433,2 1 305,-1 2 159,-4 5-223,0 0-33,5 5-431,-5 5-433,0 14-464,0 4 1184,-5 7 113,1 7-481,-4 2-384,8 2-144,-8-4-32,4-7 0,-1-7 16,5-4-128,-3-2-240,3-9-320,0-6-289,0-6-2448,0-6-769</inkml:trace>
  <inkml:trace contextRef="#ctx1" brushRef="#br3" timeOffset="0.99">16815 3319 16744,'0'0'4338,"28"-23"-3634,-6 18-288,-8 0-96,6 3-112,2-1-160,-2-2-48,-3 5-16,0 0-48,3-5-544,-7 1-304,4 3-81,-5-6-191,1 2-689,-8-4-2097,0-1-3441</inkml:trace>
  <inkml:trace contextRef="#ctx1" brushRef="#br3" timeOffset="0.99">17126 3082 17304,'0'0'432,"0"46"769,0-23 175,0 2-303,-3 6-545,-2-3-96,5 3-208,-4-3-16,4-3-112,0-3-64,0-3 33,0-6-81,0-3 0,0-5-113,4 0-703,1 0-224,-2-5 623,5 0-287,1 0 288,3 0 336,-4-6-432,5 1 143,-4 1 161,-6-4 320,2 5-48,4-2-16,-9-1 80,3 5 433,-3-3 143,5 4 80,-2-1-127,3 1-385,-3 0-16,2 1 256,3 4-80,-3 4-128,4-2-128,-1 1-63,-4-1-17,1-1-48,3 3-80,-5-9-577,2 5-847,-1-5-1186</inkml:trace>
  <inkml:trace contextRef="#ctx1" brushRef="#br3" timeOffset="0.99">17385 3323 15799,'0'0'3986,"27"0"-3282,-24-4-383,6 1-81,-4-2 64,3-3-80,-4 3-160,-4-1 0,0 1-64,-9-3-112,-3 5-192,-3 1 224,4 2 176,-1 0-144,-2 5-64,3 5 320,2 4-128,9-1 176,0-1 112,0 3-32,0 0-224,9-5 112,-1 2 1,4-5-145,-4 1-209,1-3 162,2-5-546,-4 2-527,1-2-481,-4 0-1408,4-2-2914</inkml:trace>
  <inkml:trace contextRef="#ctx1" brushRef="#br3" timeOffset="0.99">17722 3250 11557,'0'0'4674,"-26"-6"-4289,18 7-33,5 8 32,-2 1 160,1 3 193,-1 6 447,5 1 97,0 2-289,9-2-448,-4-1-95,11-4-65,-4 0-144,5-8 48,-5 1-80,5-6-176,-2-2 16,-3 0-80,-4 0 80,0-5-80,1 0-16,-6-2-144,2 0-112,-1-1 96,-4-2-112,0 0-1,0-2-63,0 7 16,0-2 208,-4 4 208,4 1-16,0 2-48,0 7 16,4 1 176,4-1-80,6 3-32,-3-5-80,6-2 80,-3-3-16,1 0-32,-2-1-32,-1-6 0,-4-3-32,1-4-16,-9 1 16,0-1 48,0 1 16,0 3-64,0-5 64,-4 0-48,-4 5 32,3-4 0,5 6-144,0 3 0,0 1 160,0 3-64,0 7-2593,5 3 560,-5-3-3057</inkml:trace>
  <inkml:trace contextRef="#ctx1" brushRef="#br3" timeOffset="0.99">18126 3291 10341,'0'0'4930,"21"-29"-4354,-21 28 1,0-3 783,0 2-1136,-3 2 16,-2 0 48,2-3-111,-2 0 79,-4 3 96,4 0-48,2 0 32,-6 0-64,1 1 80,0 6-79,-1 3-33,1 4 208,3 3 16,5-2 32,0 2-208,0-4-31,5 0-129,3-2-128,1-3-80,-1-5 80,9-3 240,-9 0-128,6-3-16,-6-5-32,0-3-16,-8-2-48,9 5 16,-9-4-48,0 2 16,0 5-48,0 0 96,0 0-16,0 1 368,0 13-272,3-3 320,2 4-32,-1 1-191,1-1-161,-2 0 48,5-5-112,-2 0-48,0-5-609,3 0-143,-4-4-3474,-2-2 1473,-3-4-3682</inkml:trace>
  <inkml:trace contextRef="#ctx1" brushRef="#br3" timeOffset="0.99">18290 3303 8500,'0'0'7139,"9"-22"-6114,-9 18 79,3 4 737,4 4-1505,-7 2 464,0 3 97,0-1-145,3 2-400,-3-1-143,5-1-97,-1-1-96,4-5-48,1-2 272,-1 0-208,0-2 96,-3-6-128,7-4 48,-8 0-64,1-2 16,-2 4 48,2-1-112,-5-1 16,0 3-128,0 1 0,-5 1-17,2 6-79,-2-3-80,1 4-16,-1 0 720,-2 0-368,7 4 128,0-4-144,0 5-80,0-2 64,7 0 32,2 1-80,-1-4 0,5 0-448,-1 0 288,2 0 80,-3-4 48,6 1 160,-8 0-16,3-2 48,1 5 208,-3-4 336,2 4-160,-4 0-240,6 0-48,-6 4-48,-1 1-80,-2 0-16,3 0 0,-4-4-16,1 3-16,-5-1 0,8-3-128,-4 2-112,1-2 16,-2 0 32,2 0 16,-2-5 176,2 1 16,-1-2 0,-4 1 16,0 0 32,0 1-64,0-1-48,-9 2-16,6-1 48,-2 1-80,2 0-112,-2 3 80,1-4 160,-4 3-144,3-4-161,1 5 97,-4 0-304,-1 1 608,6 11 96,-2 2 241,2 6 15,3 2 192,0-1-128,0 3-96,8-2-47,4 0-193,0-10-16,10-2 48,-6-5-16,1-5-96,-5 0 32,1-5-128,-6-2-16,-2-3-384,-5 5-432,0-7-865,-8 2-1985,-4 2-6483</inkml:trace>
  <inkml:trace contextRef="#ctx1" brushRef="#br3" timeOffset="0.99">18824 3318 1361,'0'0'20361,"39"0"-18856,-31 0 416,-3 0-1201,3 1-608,-8 3-80,4 3-48,-4-4-112,0 2-1553,-4-5-1616,-4 0-4403</inkml:trace>
  <inkml:trace contextRef="#ctx1" brushRef="#br3" timeOffset="0.99">15792 3892 640,'0'0'6435,"10"-2"-5778,-10 0 703,3 2-736,-3-1-271,0-1 159,5-3 208,-5 0-80,0 1 17,0-2-17,3-1-304,-3 2-112,0 0-32,0 0 337,0 0 239,5-2 0,-5 4 1,0-2-49,0 3-160,0-3 657,0 3-97,-8 6-1600,0 4 688,-2 0 80,-2 7-240,-5 1 0,3 4-32,3-2 0,-3 3 64,2 2-32,4-1-32,8 7 49,-5-1-81,5 4 480,5 2-224,3 1-96,4-1-16,-3-4-32,-4-5-80,-2 1-64,5-10 176,-2 0-48,-6-5-32,0 3 0,0-2-48,0-2-16,-6 0-240,3 2-384,-2-2-353,2-4-79,-2 3-257,5-8-1360,-4-1-1377</inkml:trace>
  <inkml:trace contextRef="#ctx1" brushRef="#br3" timeOffset="0.99">15657 4181 3378,'0'0'14310,"-17"0"-14230,31 0-112,-3 0 1137,15 0-209,-1 0-336,0-3-47,-1-1 47,-3-1-144,1 5-256,-5-5-48,-5 3-48,-4 2-32,1-1-16,-4 1 16</inkml:trace>
  <inkml:trace contextRef="#ctx1" brushRef="#br3" timeOffset="0.99">15955 4351 10085,'0'0'6451,"-9"-14"-5635,6 14-208,3 2-192,-5 7-127,5-1-97,0 5 80,0 1-48,0-2 0,0 3-96,5-5 128,3-2-192,-1-1 0,2-5 16,1-2 112,-2 0-80,6 0 0,-11-9 0,10 1-64,-9-4-15,1-1-66,-5-1 1,0 2 32,0-1-128,0 0-224,-5 4 160,1-1 16,-4 7 112,0 1 16,-1 2-144,-4 5 48,-1 7 160,-3 3 0,6 0-32,2 2 32,1 0-32,3-5-448,5-4-1121,0-5-912,5-6-1393</inkml:trace>
  <inkml:trace contextRef="#ctx1" brushRef="#br3" timeOffset="0.99">16254 4205 11429,'0'0'3618,"20"-24"-3042,-11 21-256,-4 3 48,7 0 129,-7 0 335,7 0-208,-4 0 1,0 3 31,2-3-224,-1 0-160,-1 3-48,-4-3-160,1 0-16,-2 2 0,2 1-64,-5-1 48,0 1-96,0 4-160,0-2-240,0 2-544,0 0-913,0-2-816,-5-4-1169</inkml:trace>
  <inkml:trace contextRef="#ctx1" brushRef="#br3" timeOffset="0.99">16305 4337 4418,'0'0'10981,"-4"0"-10821,4 4 32,0-4 16,4 0-272,4 0 336,1 0 369,2 0-145,-1 0-224,4 0 144,-6 0 177,1 0-209,-6 0-240,1 0-112,1 0 32,-5 0-192,3 2 32,-3 3-80,0-2-1121</inkml:trace>
  <inkml:trace contextRef="#ctx1" brushRef="#br3" timeOffset="0.99">16768 4174 5042,'0'0'8116,"-9"-10"-7620,6 8-176,3 2-15,-5-3 63,5 1 32,0-1-192,0 1-32,5-3-240,7 0 208,-4-1 192,4-5-256,5 0 64,4 2 128,0-3 97,1 1-81,-1 2 16,-4 3-80,-5-3-64,1 9-32,-4 0-48,-6 0-16,1 0-80,-4 5-160,0 9 384,-4 4 609,1 4-257,-6 7-208,1 3-32,3 0-48,-3 1-144,-1-4 96,6-2-144,3-5 1,-5-6-49,5 1 32,-4-5-32,4 2 48,0-6-80,-5 4 16,2-2-16,3 0 32,-5 2-48,2-2 48,-2 0-128,-1-2-145,-2-1 49,5-2 0,-2-3 80,1-2-96,-1-2-48,2-6 32,3-1 288,0 1-64,3-2 16,2 1-48,-1 1 48,4 3-64,0 0 112,6 0-80,-1 3 48,-1 2 16,-3 0 0,4 2 0,-1 5 0,-4 1 64,1-3-64,-6 2-16,5-4-32,1-1 80,-4 3-80,-2-4 32,-3 1 80,5-2-96,-5 2 0,4-2-32,1 0 32,-2 3-32,-3-1-16,0-2-1232</inkml:trace>
  <inkml:trace contextRef="#ctx1" brushRef="#br3" timeOffset="0.99">17208 4361 11461,'0'0'5507,"4"0"-5075,1 0-160,3 0-128,-4 0-64,6 0 0,-2 0-48,1 0 32,4 0 0,-5 0 96,4 3-64,0-1 81,1 1 159,-4 3-224,-1-1-64,-4 0-32,4 0 64,-8-2-48,5-1 0,-5-1 160,3-1-192,3 0 80,-6-3-32,3 0-16,2 1 0,-2-3-64,-3 3 48,5 1 144,-5-1-112,0-1-32,0 1-32,0 2 16,0-4 16,0 3 16,-5-1-32,5 0 48,-3 1-48,3-1 48,-5-1 0,5-4-16,-3-1-16,-3 1-16,3-3 16,3-5-16,0 3 32,-5-3-16,2-2-16,-2-2 32,1 4-48,-1 2 64,2-2-64,-2-1 32,1 8-16,-1-4 16,5 2-32,0 2 32,0-2-32,0 1 16,0-1-32,5-2 16,4 2 32,-1 0-32,-4 0 64,4-2-48,0 6 0,1-3-16,-1 2 48,6 2 0,-2 0-32,-1 0 64,-1 2-48,-1-2 16,8 5-48,-12 0 80,3 0-80,-1 0 32,1 5 0,-3 0 0,-1 3 0,4 4-16,-3 3 16,-2 0 0,3 2 0,-3 0-32,2 2 32,-2-1-32,2 1 48,-1-6-32,1 0 32,-2 1-48,2-2 64,-1 0-48,-4-2 16,0 1 32,0-1-64,0 1 48,0 2 32,-9-5-80,6 6 80,-6-2-15,1-4-49,3-1 0,2-2 48,-3-2-48,3-1 16,3 0 480,3-4-432,3 0-32,5 2 48,-2 0 16,8 0 0,-9 4-64,5 1 64,-1 1-16,0-1-80,3 4 32,-3-4-48,-4 0 0,1-3 32,3-2-16,-4 0 32,0 0 48,6 0-48,-11-7 32,11 4-16,-11 1-48,5-1 0,-3 3-96</inkml:trace>
  <inkml:trace contextRef="#ctx1" brushRef="#br3" timeOffset="0.99">17907 4146 10021,'0'0'7555,"8"-21"-6963,-13 23-368,2 8 33,-14 2-225,9 3 32,-4 2-32,-2 1-48,6-1 0,-1-3 64,6-1-32,3 1 0,3-4-80,3-3-32,5-1 176,-2-1 32,4 0-32,-1-1-48,1 1 32,-6-2 0,2 1 96,-4-1 32,-2-1-96,-3 4-48,0-1 32,0 4 48,0 1 320,-3 0-256,-6 3-128,1 1-16,-1 1 0,1-3 0,0-2-16,-1 0 16,-3-3-15,4-1 95,3-2 0,-4 1-16,6-5-16,-2 0-80,5-5-256,-3-5-641,3 1-720,0 1-2128,-5-4-3427</inkml:trace>
  <inkml:trace contextRef="#ctx1" brushRef="#br3" timeOffset="0.99">18097 4336 14391,'0'0'2001,"0"28"-993,0-17-368,0-1-256,0 0-239,3-4-226,2-2-703,4-4-705</inkml:trace>
  <inkml:trace contextRef="#ctx1" brushRef="#br3" timeOffset="0.99">18144 4136 19113,'0'0'2849,"8"-11"-3089,-8 18-528,9-2-2178</inkml:trace>
  <inkml:trace contextRef="#ctx1" brushRef="#br3" timeOffset="0.99">18260 4373 11765,'0'0'8212,"4"0"-8068,1-4-224,-2-1 112,2-3 0,-2-4 16,6 4 16,-4-7-48,-2 5-16,2-1 80,0 5 369,0 1 127,4 5-80,-6 0-352,2 6 80,2 1 304,-2 2-79,-2 1-209,2-4-192,-1 3 0,1-4-48,3-2 16,-4 1 0,1 1-96,-5-5-160,3 3-465,-3-1-671,0 1-993</inkml:trace>
  <inkml:trace contextRef="#ctx1" brushRef="#br3" timeOffset="0.99">18733 4247 7443,'0'0'8404,"12"-26"-7203,-16 26-1121,-1 0 112,2 0-80,-9 0-48,4 0 32,-9 5-64,0 2 16,4 0 32,-4 1 128,0 4 192,4-4 273,4 4 79,1 2-256,4-2-240,4 1-15,0-1 63,0-2-208,9 0 0,-1-5-112,4 2 80,1-4-64,4-3-16,0 0 32,0-3-48,0-6 32,0-2-112,-6 2 96,-2-4 16,-1 3 0,-3-1-16,-1 5 32,-4 1-32,0-4-32,0 4-16,-4-2-128,-1 6 31,2-4-31,-6 1 0,4 3-80,-1-4-96,-8 5 32,11-2 0,-6 0 176,1 2 96,3 0-497</inkml:trace>
  <inkml:trace contextRef="#ctx1" brushRef="#br3" timeOffset="0.99">18783 4053 8948,'0'0'2737,"4"-20"-2769,-4 13 513,0 2 927,0 0-159,0 3 31,0-3 1121,0 10-1824,-7 7-369,-1 8 144,-1 7 416,1 9-127,-6 2-1,3 9 208,-3-1 33,11-2-113,-11-1-272,6-4-192,0-2-79,4-8-113,-4-2-32,-2-9-16,6-1 0,-1-4-32,2-2 16,-2-6-304,5-2-593,0 0-511,0-13-8629</inkml:trace>
  <inkml:trace contextRef="#ctx1" brushRef="#br3" timeOffset="0.99">18884 4309 2177,'0'0'13942,"-28"-3"-12629,23 3-305,1 3-415,-2 4-161,6 3-112,0 0-48,0-2-32,10 1-144,-2-1-32,1-1-32,7-6 16,-7-1-32,3 0 16,1-1-16,-4-8 32,2 3 16,-11-4-48,5 3 33,-5-3-1,0 5 0,-8-4-48,-6 6 0,6 3 0,-4-3 16,-1 3 0,6 0-16,-1 0-32,3 0-48,5 3-289</inkml:trace>
  <inkml:trace contextRef="#ctx1" brushRef="#br3" timeOffset="0.99">18321 4440 1024,'0'0'4531,"-22"-3"-4307,17 3-64,1-2 672,4-1-208,-5 1-448,2 0 17,3 1 63,-5-1 96,5 0-16,-3-1-144,3 3-112,-5 0 0,5-3-32,-4 1 0,4 0-32,-5 2-16,2 0 16,3-1-16,-5 1-16,5-2 16,-4 2 32,1-2-16,3-1-48,-5 3 48,2 0-16,-2-2 0,1 2-16,-1 0-80,2-3 96,-2 3-48,1-2 96,4 0-16,-5 2-64,2-1 64,3-1-16,-5 2 16,5-3-32,-3 1 16,-3 2 16,6 0-32,6 0-736,-3-3 208,10 1-1681</inkml:trace>
  <inkml:trace contextRef="#ctx1" brushRef="#br3" timeOffset="0.99">19169 4270 9428,'0'0'14743,"-12"-7"-13542,12 6-625,-5 1-368</inkml:trace>
  <inkml:trace contextRef="#ctx1" brushRef="#br3" timeOffset="0.99">14333 4955 3378,'0'0'5810,"0"-17"-5025,0 14 511,0 0-31,0-1-321,0 2-736,0 1-32,0-1-192,0-1 0,0-2 16,0 3 16,3 0 0,-3-1 176,0 0 97,5 1 591,-5-3 433,0 3-97,0 0-880,3 2-448,2 9 144,4 3 176,-9 8 545,0 10 575,3-1-543,-3 6-161,-3 0-224,-6-3-320,1 0-32,3-6 0,-2-4 16,-1-6 208,8-1-64,-5-4-224,5-5 32,0 1-96,0-5-192,0-1-256,5-1-961,3 0-1232</inkml:trace>
  <inkml:trace contextRef="#ctx1" brushRef="#br3" timeOffset="0.99">14232 4947 7635,'0'0'5619,"-12"-17"-5379,12 12-16,0-2 465,0 4 175,0-1 785,0 3 496,0 2-1953,3-1 2625,-3-1-2529,0-1-160,5 2-48,-5-3-96,4 3 0,-1 0 32,10 0 0,-1 0 0,5-2 80,8 2 0,1-5 321,2 3 191,-1-1-320,2-2-112,-7 1-144,-2 3 48,-7-1-144,-1-1 48,-4 3-16,-3 0 80,-1 0-3714</inkml:trace>
  <inkml:trace contextRef="#ctx1" brushRef="#br3" timeOffset="0.99">14597 4889 4002,'0'0'7795,"0"-10"-6610,-4 10-49,4 5-623,-5-3-161,5 0-32,-3-1 304,3 3-400,0-3-176,0 5-16,0-1-32,0 3 64,0 4 193,0 8 239,0 2 208,0 3-224,0-1 17,0 3-17,0-4-112,0-1-192,0-5-112,-5 3-16,2-3 32,-2-2-16,1-2-16,-1-1 0,2-3-16,-2-1-16,1-1 0,-1-4 0,5 2-16,0-10-272,0 0 240,5-2-32,-1-3 32,4 0 16,-8 0 0,5 2 16,-1-1-16,1-1 48,3 2-80,-5 3 96,6 1-80,-6-1 32,6 2-16,-1 3 16,0 0-16,1 3 0,-4 6 32,3-1 16,1 4 16,-1 0-16,0-1-48,-4 1 16,4-5 0,1 1 32,-4-3-32,1-1 16,3-3 0,-9 1 48,5-2 0,-5 2-64,0 1 0,0-3-736,0 4-657</inkml:trace>
  <inkml:trace contextRef="#ctx1" brushRef="#br3" timeOffset="0.99">14773 5135 8596,'0'0'5138,"4"2"-2993,4 1-1200,-3-3 223,4 5-784,-1-5 289,1 0-129,2 0-320,-2-1 112,4-6-128,-4 0-64,-1 0 0,0-3-112,-4 2 0,-1 1 0,-3-1 49,0 1-33,-3 5 0,-1-1-32,-9 1-144,5 2 63,-1 0-15,-3 5 80,4 2-32,-6 5 32,6 3 48,0 0 113,4 4 47,4-1 144,-5-1-144,5-2-160,0-1 32,5-3-48,-1-4 0,4-2-64,6-5 64,-6 0 16,0-5-32,4-3-64,-7-1-288,-1 2-561,1-1-671,-5 0-6116</inkml:trace>
  <inkml:trace contextRef="#ctx1" brushRef="#br3" timeOffset="0.99">14950 5165 10261,'0'0'4914,"12"-3"-4610,-12 8 817,0 4-49,0-3-400,0 3-239,-3-4-97,3 0-256,0-2-16,0 2-48,3-7-32,2-6 96,3 1-48,-4-4 80,4-1-112,-3 0 64,4 0-32,-1 4 128,-5-1 224,6 1 176,-1 1-159,-3 7-17,4-3 112,2 3-64,-2 3 16,-1 2 81,2 7-193,-1-2 96,-1 4-272,-4-1-112,1-3 0,-2-1 0,2-3-80,-5-1 64,0-1-32,0-3-272,3 1-800</inkml:trace>
  <inkml:trace contextRef="#ctx1" brushRef="#br3" timeOffset="0.99">15564 5115 4786,'0'0'4498,"9"-12"-4066,-9 9-47,0 1 47,0-1 80,0 3 128,0-2 433,0-3 496,0 3-1057,0 1-240,0-1 768,0 0-864,0 1 113,0-1-97,0 0-32,0-1-80,0 1 80,0 0 368,0-1 737,0 6-1329,0 6 112,0 1 272,0 7 128,0 6 112,0-1 161,3-2-321,6-1-224,-1-2-32,-3-4-64,3-3 64,1-5-48,4 0-16,-8-5-32,2 0 32,1-3-16,1-4 32,-1-3-16,-3 0-48,4 0 32,-6 0-16,-3-2-32,5 5 0,-5-3 0,0 5-16,0 0 32,0-3 0,0 3-80,0 0 64,0 1-48,0 1 48,0 1-48,4 2-32,1 0-32,-2 0-32,2 7 32,-2 5 64,2 1 48,7-1-32,-7 3 32,4-6-48,2-3 16,-2-4 32,3-2 16,1 0 16,-4-10 32,4-5 0,-5 0-48,-4-7 16,4 3-16,-3 1 80,-1-1-112,-4 1 48,0 1-32,0 7 0,-9 0 16,6 5-64,-2 0-48,1 5-16,-4 0-16,5 5 32,-4 3 48,7-3-32,0 0-480,0-1-657,0-1-623,10-1-1170</inkml:trace>
  <inkml:trace contextRef="#ctx1" brushRef="#br3" timeOffset="0.99">15931 5083 10677,'0'0'7331,"-3"-14"-5714,6 13-1377,6-1-16,-1-1 240,9 3 337,-4-2-385,1-3-224,-2 3-80,-1-1-32,3-5-64,-2 3 0,-7-2 16,3 0-32,-5-1 0,2 3-16,-5 0 64,0-2-64,-8 3-160,3 3-48,-3 1 96,-4 0-16,-2 1 160,3 10 144,2-1-144,1 5 144,4-3 240,-1 6 128,5-6 17,9 3-321,-1-3-64,1 0-64,2-6 0,6 3-64,-3-6-16,-3-1 0,-2-2-16,-1 0-48,1 0-192,-4-2-512,-2 0-369,-3-1-272,0-2-1680</inkml:trace>
  <inkml:trace contextRef="#ctx1" brushRef="#br3" timeOffset="0.99">16566 5044 496,'0'0'8676,"3"-15"-7779,-3 10-145,0 5 160,0-5-159,0 2 31,0 1-320,0-3-112,0 5-63,-3-2-33,3-1 192,0-1 32,0 3-80,-4-1-16,4-1 945,0 8-769,0 5-496,-5 8 385,5 1 495,0 6-400,0-1-176,5-6-143,2 2-145,6-8-48,-4-7 16,3-5-16,4 0-48,1-6 96,-8-8-32,4 2 0,-4-5 16,-3 2-64,-1 0 80,-1 0-48,1 5 16,-5 3-32,0 0 16,0 4 96,0 5 0,0 8-112,0 3 208,0 1 224,0 6 0,3-3-319,7 1-33,-1-4-112,-1-6 64,9-3-32,-5-5-16,4-6 64,1-10 48,0-4-48,0-2-16,-4-3 16,4-4 0,-13 6 16,-1-1-160,-3 4-336,0 2 223,0 3 129,-3 3 48,-1 7 32,4 0-48,0 3 48,-5-1 0,5 9-1392,0 3 31,0-6-1248</inkml:trace>
  <inkml:trace contextRef="#ctx1" brushRef="#br3" timeOffset="0.99">17084 5034 6211,'0'0'13686,"0"35"-12261,-3-21-593,-3-2-400,3-2-63,3 0-241,0-5-128,0 0-48,0-2-81,0-16-11076</inkml:trace>
  <inkml:trace contextRef="#ctx1" brushRef="#br3" timeOffset="0.99">17104 4785 15879,'0'0'2641,"-20"-3"-2753,15 15-848,5-1-1553,-4-1-1713</inkml:trace>
  <inkml:trace contextRef="#ctx1" brushRef="#br3" timeOffset="0.99">17390 4768 7075,'0'0'7972,"-3"-5"-7460,-6 22 32,4 7 513,2 3 223,-2 10-15,5 5-144,-3-4-401,3 3-256,0-9-208,0-2-64,0-10-192,0-5-16,0-8-32,0 0 0,0-6-144,0-14-8628</inkml:trace>
  <inkml:trace contextRef="#ctx1" brushRef="#br3" timeOffset="0.99">17553 4782 11493,'0'0'6339,"0"-4"-5891,0 16 1,0 2 399,0 7 32,0 5-15,-3 2-257,3 6 48,0 0-271,-5-2-129,5-4-176,0-1 16,0-5-16,0-2-208,0-5 96,0 1-96,0-3-353,0-1-223,0-4-192,0-1-545,0-2-752,0-2-496,-3-1-657</inkml:trace>
  <inkml:trace contextRef="#ctx1" brushRef="#br3" timeOffset="0.99">19209 4270 6019,'0'0'3922,"-18"-7"-2194,14 7 930,4-1-1394,0 2-1248,0 3 0,4 3 128,-4 3 16,5 1 80,-2 0 1,-3 4-65,0-4 64,7 3-96,-7-2 64,0 1-16,-7-4-16,7 2 0,-8-1 0,4 1-32,-1-5 64,2 3-128,-2-4-48,5 0-16,-3 1 0,3 0-64,-6-1 32,3 3-224,3-3-672,0 3-913,0-4-384</inkml:trace>
  <inkml:trace contextRef="#ctx1" brushRef="#br3" timeOffset="0.99">19696 4060 12790,'0'0'1184,"-17"-27"-992,13 25 113,-4-1-113,0 3-64,-1-2-80,1 2 0,-1 0-128,1 0 192,-1 5-144,4 4 160,-6 1 16,2 8 80,6 4 240,-11 3 193,11 4 79,-2 3-224,2-2-160,-4 1-32,-2-3-31,1-3-81,5-1-48,3-2-32,-9-5-64,4-2 32,2-5-64,0 0-16,3-3 16,-6-1-32,6-1-256,-3-1-833</inkml:trace>
  <inkml:trace contextRef="#ctx1" brushRef="#br3" timeOffset="0.99">19499 4285 11877,'0'0'3282,"28"-20"-1777,-14 18-417,3 2-352,-4 0-287,-1 0 31,5 0-192,-4 4-112,-4 3-128,-1-6 48,-5 6-128,2-4 64,-5 1-80,0 2-736,0-2-1185,-8-4-2033</inkml:trace>
  <inkml:trace contextRef="#ctx1" brushRef="#br3" timeOffset="0.99">19724 4321 9604,'0'0'4771,"-20"22"-3939,15-9 353,2 0-337,3-1-96,0 0-127,0-2-273,3-3-256,5-5 0,9-2 64,2-2-48,-2-8-96,-1-2 0,1-3 16,-5 0-48,0 3 32,-7 0-48,-5 0 48,0 1-64,0 4-208,-5 2 144,-4-2 16,-2 5 64,-1 2 0,3 0 16,-4 2 32,4 0-32,6 4-16,-2 0 48,5-1-144,0 0-1121,5-5-416,-2 0-1376,6 0-3954</inkml:trace>
  <inkml:trace contextRef="#ctx1" brushRef="#br3" timeOffset="0.99">19948 4302 12262,'0'0'1744,"-17"35"-95,14-14-384,-2-4-145,0-2-399,5-2-321,0 1-128,0-6-144,0-6-48,0 1-16,5-3-48,0 0 144,-5-5 128,3-3 112,-3-6-256,5 1-31,-1-1-17,-4 1-64,0-4 16,5 7-64,-2 0 16,-3 0-32,3 5 48,6 0-32,-4 1 0,7 2 0,1 1 16,-1-1 48,1 0-48,4 2 16,-8 0-16,6 0 0,-10 0-32,-2 4-513,-3-1-1600,0 1-1536</inkml:trace>
  <inkml:trace contextRef="#ctx1" brushRef="#br3" timeOffset="0.99">20414 4262 12102,'0'0'5202,"-8"-4"-5138,16 13 240,-8-2 368,9 3-95,-6 0-353,5-5-112,1 2-48,-4-2 32,5-4-48,-2 1 32,-4-2-48,4 0 48,-3-2-32,-2-1 0,1 0-48,1-4 16,-2 2-32,-3-4 0,5 4 0,-1-1-64,-4-1-96,0 3 32,5-1 80,-5 0 48,0 4 16,3-1 80,-6 7-80,-2 7 256,1 5 432,-4 5 145,3 4 79,-7 5-48,4 1-239,-1-5-257,-1 1 16,7-3-96,-6-4-112,4-6-64,-3-2-64,5-4-48,-3-1-32,6-6 16,0 1-32,9-11-2305,-1-4 112,-3-3-2241,4 0-6291</inkml:trace>
  <inkml:trace contextRef="#ctx1" brushRef="#br3" timeOffset="0.99">20663 4295 5635,'0'0'6595,"-17"-10"-5491,17 9 257,0-1-305,0 0-159,0-3-273,5 5-320,-1 0-160,4 0-32,4 0 0,-4 0-48,6 0-16,-6 0 32,9 5-64,-5-1 16,1-3-32,-4 4 48,2-3-48,-2 0 0,-1-2-16,-4 1 48,1-1-32,-2 0-16,-6 4-3345</inkml:trace>
  <inkml:trace contextRef="#ctx1" brushRef="#br3" timeOffset="0.99">20680 4375 4962,'0'0'10277,"-3"3"-8740,9-3-1089,8 0 608,-2 0-303,4 0-369,1 0-96,-3 0-48,-3 0-160,3 0 16,-2 0-64,-9 0 0,6 3-32,-9-1 32,0 1-912,-9-1-4226</inkml:trace>
  <inkml:trace contextRef="#ctx1" brushRef="#br3" timeOffset="0.99">21033 4205 8548,'0'0'6819,"0"-4"-6499,-3 4-240,-5 4 32,3-1 32,-4 5 160,-3 1 1,2-1 47,-3 2 32,1 4 128,4-1 32,-4 2 49,7-1-1,-4 4-192,6 1 32,3-2-160,0-1-15,0 3 15,8-4-48,1 2-32,-1-4-112,4 1-16,0-7-48,5-4 32,6-3 32,-3 0-16,6-7 0,-1-5-16,-5-1-32,5 0-32,-8-3 32,0 5 0,-4-1 0,-4 0-128,-4-1 112,3 1 0,-8-3-16,0 3 32,0-3 0,0-4 16,0 6-64,-5-6 64,-7 2-64,7 4 48,-8 1-96,-1 5 64,-1 4-144,-2 3-16,1 0-16,-6 10 32,5 5 96,-3 0-144,3 2 64,5 5 16,4-3-81,3 1-607,1-3-641,4-6-1232</inkml:trace>
  <inkml:trace contextRef="#ctx1" brushRef="#br3" timeOffset="0.99">21092 4199 9636,'0'0'1633,"9"-10"384,-14 10-1985,1 0-16,4 4 16,-3-3-48,3 1 32,0 0-16,0-1 32,-5-1-32,1 2 16,4 0 0,-5 1-16,2 1 32,-2-3-48,5-1 48,-3 5 48,-2-5 48,5 4 64,-4-4 337,-1 0-273,5 1 160,0 3-416,0-3 16,-3 3-32,-2 1 32,1 2 0,-1-1 0,-3 3 0,0-3-16,4 3 32,-4-4-48,3 2 0,1-4 48,4 2-48,-5-3-64,5-1-224,0 3-16,5-4-161,-1 0-1295</inkml:trace>
  <inkml:trace contextRef="#ctx1" brushRef="#br3" timeOffset="0.99">20402 4248 2497,'0'0'4642,"-3"-8"-4113,3 5 703,-5 3 129,5-4-449,0 1-47,0-1-449,0 3-112,0-4-16,0 1 240,0 1-256,-3 1-64,-3 1 1,6 4-49,6 0 416,-3 1-48,-3 2-128,5-2 129,-2 3-145,1-1-48,-4-1 16,8 4-64,-8-3 32,0 3 177,0 3-177,5-4-64,-5 4 176,0 1-208,0-3 16,0 4-32,0-4-16,0 0-96,0-5-16,0 2-48,0-2 17,0-2-17,0-1-32,0 3 48,4-5-16,1 2 48,-2-2-32,2 0-32,-2 0-16,-3 3 0,5-3 16,-5 2 48,0-1-384,-8-1-6003</inkml:trace>
  <inkml:trace contextRef="#ctx1" brushRef="#br3" timeOffset="0.99">20436 4364 3922,'0'0'-128</inkml:trace>
  <inkml:trace contextRef="#ctx1" brushRef="#br3" timeOffset="0.99">20436 4364 6259,'-8'-18'240,"8"16"400,0 4-1568,0 0 352,5-2-737,-2 0-432,-3-2 1665,0 0 176,3 1 2481,-3-1-1680,5 2-305,-1 0-512,1 0 256,0 0 1345,0 0-544,-5 2-737,0-1 224,3 3 2882,-3-6-3090,5-1-176,-5-3-16,0 1-48,4-1 80,1 1-16,-2-4-64,6-3-64,-1 1 17,0 2-97,9-4 64,-8 1-32,2 0 0,-6 6 0,-1 0-48,1 0 0,-2 2-16,-3 3 32,0-3-32,5 4 16,-5-3-64,0 1-32,4-1-481,-4 0-95,5-3-160,-5 6-513,0-3-512</inkml:trace>
  <inkml:trace contextRef="#ctx1" brushRef="#br3" timeOffset="0.99">18198 5007 5170,'0'0'3970,"-3"0"-3330,-3 0 97,6-3-65,0-1-144,-3 1-15,-2 0 207,2 1 176,-2-3-527,1 5 47,-4 0-224,-6 0-128,3 0-64,-8 10 16,-1 0-32,6 2 16,-2-2-16,4 4 32,-2-3-16,6 1 48,8-2-16,0-3-16,0 0 16,5-4 0,3-1 16,4-2 0,2 0 16,-3-5 0,3-2-32,3 0 0,-5-1-16,1 1 16,-5 0-32,-3 4 16,-1-2-16,1 3 16,-5 1 96,0 4-112,0 5-48,0-1 96,3 3 64,2 2-16,4-5 16,-1 1-16,4-5-32,0 1 48,-4-1 64,0-3-144,-2 2-32,-3 1-80,2-1-112,-5 1-432,0 2-464,-5-5-945,-4 0-2706</inkml:trace>
  <inkml:trace contextRef="#ctx1" brushRef="#br3" timeOffset="0.99">18333 5137 11637,'0'0'1281,"11"35"-785,-6-20 176,-5-3-111,4 3-369,-4 0-32,0-6-16,0-3 64,0 1 16,0-5 48,0 0 1873,0-7-1232,0-4-593,5-3-256,-5 2-16,0-5-64,8 2 48,-8-1 32,0-1 16,0 2 16,0-1-64,0 2 32,0-3-48,0 2 0,0-4-32,0 2 0,4-2 0,1 0 0,-2 0-80,5 2-32,1 2-32,-1 3 176,-3 5-16,4 1-16,-1 2-16,-5 2 0,2 0 0,-5 6 0,4-1 0,-1 5 16,-3-2-16,0 0 32,0 3-16,0-1 0,-3-2 32,-1 2-32,4-3 32,-5 3-16,2-3 16,-5 3-16,3 0 48,-4-3-48,6 1-16,-2-5 16,5 4 0,-4-7-16,4 2-16,-5 1-240</inkml:trace>
  <inkml:trace contextRef="#ctx1" brushRef="#br3" timeOffset="0.99">18526 5083 2657,'0'0'9268,"3"27"-7779,-3-17-96,0 5-241,0 5-191,0-1-337,0 4-16,0-4-368,-3-1-112,3-1-31,0-3-1,0-3-16,0-5-48,0 0-16,0-6 1136,0-6-480,0-5-559,3-2-146,-3 1 33,5-5 0,-1-3-32,-4 3-32,0-3 0,0 0 64,5-4-32,-2 1 32,-3 3-32,5 1 48,-1 1-16,4 4-32,0 4 48,1 2-32,-4 1 48,3 4-48,1-3 0,-1 6-16,1-1 16,-6 1 0,5 0 16,-4 0-64,1 1 16,-2 5-32,-3-5 48,0 6-32,0 0 64,0 3-32,0 0 48,0 3-32,-3-1 32,-2 3-32,1-1 16,1-4 32,-2 0-48,2 0 16,3-5 16,-5 0-16,5-5 0,-4 0 64,-1 0-32,2 0 0,-6 0-48,4-5-32,2 2-160,3 1-608,-5-5-481</inkml:trace>
  <inkml:trace contextRef="#ctx1" brushRef="#br3" timeOffset="0.99">18758 5098 5458,'0'0'6820,"12"20"-5860,-12-15-288,5 0-351,-2 2 3920,-3-9-3968,0-4-225,0 1 0,0-4 0,0 3-16,0-5-32,0 1 0,0-1 16,5-1-32,-1-2 16,1 1-32,3-1 48,1 6 16,-6-4-64,2 4 64,4 1-16,-9 2 48,8 5-96,-8 8-80,0-1 64,0 3-32,0 2-129,0-2-1135,3-1-849,2-6-1041,4-3-2736</inkml:trace>
  <inkml:trace contextRef="#ctx1" brushRef="#br3" timeOffset="0.99">18984 5063 5667,'0'0'2737,"-29"-9"-1521,24 9 81,2 0-160,-6 4-449,4 4-384,2 4-32,-2 1 64,1 3 192,4 0-95,0-6-209,9-3-112,3 2 0,1-8-16,4-1 48,-2 0-80,2-5 64,-4-5-16,1-2 16,-1 4-48,-9-6-64,1 4 16,-5 2 32,0-2 0,-5 3-32,-4-3 0,-3 5-32,2 0 0,-3 2 16,5-1-16,4 1 16,-4 3-16,4 0 16,4 3-128,-5 4-112,5 3-80,0 0-1313,0-1-1296,0-1-2626</inkml:trace>
  <inkml:trace contextRef="#ctx1" brushRef="#br3" timeOffset="0.99">19182 5043 4786,'0'0'4322,"-8"-29"-3425,8 26 1408,5 3-1265,-2 3-576,6 7 1,-1 5 159,2 2-144,2 0-16,-4 3-176,1-3-128,-1-2-80,1-3-15,-1-2-33,-5-5 0,2 2-16,-1-6 16,-4 1-32,0 0 80,5-6-753,-5-1-1760,0 0-1601</inkml:trace>
  <inkml:trace contextRef="#ctx1" brushRef="#br3" timeOffset="0.99">19300 4967 3762,'0'0'7459,"-8"15"-6707,-4 0-15,-2 4-129,-2 6-96,-5 0 129,5 0-33,-3 2-96,2-5-128,9-5-128,-1-2-112,9-5-95,0 0-1,0-6-32,0-1 16,14-3-32,-6 0-112,1 0-1393,-1-3-1905,-3-9-6322</inkml:trace>
  <inkml:trace contextRef="#ctx1" brushRef="#br3" timeOffset="0.99">19473 5086 4674,'0'0'7380,"17"-18"-7028,-25 33-32,-1 0 800,1 5-175,-4 2-369,-1-2-160,4 1-208,6-6-96,-2-4-64,2 0 16,3-6-48,3-2-32,2-3-48,7-3-352,-4-7-2193,1-7-3746</inkml:trace>
  <inkml:trace contextRef="#ctx1" brushRef="#br3" timeOffset="0.99">19457 4935 14391,'0'0'1904,"8"-22"-1936,-5 22-80,2 5-1376,-1 0-2210</inkml:trace>
  <inkml:trace contextRef="#ctx1" brushRef="#br3" timeOffset="0.99">19650 5130 10709,'0'0'2849,"3"20"-2577,3-15-80,-6-1-96,3-1 49,2 0 127,-5 2-80,0-3-80,3 0 176,2-2 336,-1 0-128,4 0 97,-3-4-177,4-2-128,-6 1-112,5-4-96,-8 4 96,9 0 80,-9-2-16,0 2-111,0 2-49,0 1-32,0-1-48,0 1 16,5 2-80,-2 0 64,2 5 64,4-3-32,4 1 16,-1-1-16,1 0 48,-1-2-32,-3 0-16,4 0 48,-5-2-48,-1-1 64,-2-1 16,-1-1 96,1 0-48,-5 2 0,3 1 96,-3-1 208,5 3-496,-5 8 48,3-3 16,2 5 32,7-3-48,-3 0 0,4 1 32,-1-8-31,6 5-17,-6-5 32,5 0-81,-4 0 1,-4 0-240,-6 0-832,2 0-753,-10 0-1729</inkml:trace>
  <inkml:trace contextRef="#ctx1" brushRef="#br3" timeOffset="0.99">20113 5155 6803,'0'0'3666,"34"-20"-2065,-31 17 15,2-1-47,-5 3-400,0-1-257,-8 2-368,-1 0-352,-4 0-64,-2 3-48,-1 4 48,5 0 33,-3-2 47,11 0-128,-2 0-64,5-2 64,0 1-80,5-1 80,7-3-48,-4 0 0,7 0-48,-6-3 32,2-2 0,-2 1-32,-6 1 64,2 3-64,-10 8-96,-7 2 96,4 4 16,-1-1 0,6-1 16,-7 3-16,10-8 0,10-2 0,-1-2-128,6-3-1633,-2-8-1265,4-7-1584</inkml:trace>
  <inkml:trace contextRef="#ctx1" brushRef="#br3" timeOffset="0.99">20369 4957 3618,'0'0'6499,"16"-29"-4723,-12 26-527,1-2-417,-5 0 65,3 3 31,-3 2 65,-3 2-881,-2 6 0,-7 7 128,4 7 224,-4 5 160,-5 5-127,4 5-65,4-2-144,1-3-176,-1-5-64,9-7-16,0-4 64,0-3-32,0-5 48,9-2-64,-9-1-16,5 0-16,-5-10-4642,-5-4-2849</inkml:trace>
  <inkml:trace contextRef="#ctx1" brushRef="#br3" timeOffset="0.99">20242 5068 13910,'0'0'2802,"-16"13"-2466,16-8-176,0-3-48,8 3 16,0-3 64,13-2 176,2 0-112,2 0-160,4 0-16,-4-2 16,1 2 257,-10 0-129,-4 2-240,-8 4-96,-4 3-304,0-4-481,-4 2-1152,1-6-2193</inkml:trace>
  <inkml:trace contextRef="#ctx1" brushRef="#br3" timeOffset="0.99">20545 5162 7155,'0'0'6003,"26"-17"-4338,-18 14-625,-5 3-367,6-5-65,-1 3 16,6 0-256,-6-1-96,0 0-128,1-1-63,-9-1-33,5 2 16,-5-2 0,0-4-16,-5 3-48,0 1 16,-4 1-32,-2 4 0,-3 0 0,2 2 0,-1 5 0,5 6 16,-4-1 48,3 5 48,6 1 112,-2 1-80,5-1-48,0-1 0,0 3-64,5-3 32,-2-7-32,6 2 0,3-9 16,-4 2 0,9-5 0,0 0 0,-1-3-64,-2-2 32,3 2-192,-4-4-737,-9 4-1312,-4-2-2177</inkml:trace>
  <inkml:trace contextRef="#ctx1" brushRef="#br3" timeOffset="0.99">20848 5088 12630,'0'0'2881,"-20"0"-2833,20 7 0,-5-1-32,2 1 16,3-2 0,0-3 16,3 1-32,2-3 32,3 0 32,1-3-16,-2-7-32,1 0-48,-3 1 32,-2-1 0,2 0 16,-5 0 16,0 5 80,0-2 32,-5 6 113,2-1 47,-2 2-288,-3 5-48,4 2 16,1-2 0,3 3 16,0-6-32,0 6-16,0-6-16,0 3 0,0 0-128,0-2-369,0 1-367,0 1-705</inkml:trace>
  <inkml:trace contextRef="#ctx1" brushRef="#br3" timeOffset="0.99">20873 5317 10149,'0'0'3265,"-11"12"-2481,11-4-175,-5 0-145,5-1-288,0 2-96,5-6 0,3-1-64,7-2 64,2-5 32,-3-4-64,-3 1-64,-2-4 0,-1 2 16,-8 1-32,0-1 32,0 5 32,-3 0 0,-2 5 0,-4 0-32,1 0 0,5 5-16,-2 4 0,1-3-64,4-2-1104</inkml:trace>
  <inkml:trace contextRef="#ctx1" brushRef="#br3" timeOffset="0.99">15593 5813 4162,'0'0'1136,"-17"9"-1168,22-9 32,-1 0-48,1 0-496</inkml:trace>
  <inkml:trace contextRef="#ctx1" brushRef="#br3" timeOffset="0.99">15531 5808 4962,'0'0'1697,"3"-8"-1569,2 4 416,-2-2 369,3 2-497,-3 3-112,2-4 112,-2 0 4675,-3 3-4563,0 0 144,0 1-144,0-5-303,0 3-33,0-2 16,0-2-112,0 2 48,0 0 192,-3-1-208,-2 2 0,-4 2 0,1 1-32,1 1 16,-1 0-48,-9 1 16,4 6-16,4-2 0,-3 4 0,-1-1-16,5 0 48,-1-6-32,1 7-15,3-3 31,-4 3-32,6 2 32,-6 5 0,9 2 160,0 6 0,0 1 48,0 7-112,0-7-64,0 2-16,0-3-64,4-4 48,-4-3-48,5-2 16,-5-2-48,0-1 32,-5-4 0,1 1-16,4-2 16,-5-4-32,5 2-16,-3-5 0,3 3-32,0-1-160</inkml:trace>
  <inkml:trace contextRef="#ctx1" brushRef="#br3" timeOffset="0.99">15329 5913 3506,'0'0'5042,"-20"8"-288,23-8-3825,2 0-97,3 0-256,4 0-64,5 0 81,8-5 383,-5 5-127,11-5-385,-6 5-192,-3-2-48,-2 2-144,-8 0-48,1 0 16,-4 0-48,-6 2 32,-3 0-48,0 1-16,0-3-64,0 5-16,-3 2 16,-6 1-64,1-1-609,-1-2-1263,1 0-1586,-9-5-6003</inkml:trace>
  <inkml:trace contextRef="#ctx1" brushRef="#br3" timeOffset="0.99">15724 5894 5651,'0'0'6306,"0"-13"-2704,0 16-3490,-8 2-32,4-3 16,-1 4 64,2 3 48,-2-1 81,-7 6 31,7 1 112,-3 2-64,-1 1 48,6 6 32,-2-4-159,2 0-161,-3-3 48,6 1-80,0-4-32,9 1 0,-4-7-64,3 1 32,1-1-16,-1-3 32,1-3-112,-6 1 48,2-1-272,-5 1-1025,0 3-768</inkml:trace>
  <inkml:trace contextRef="#ctx1" brushRef="#br3" timeOffset="0.99">15859 5948 5987,'-4'0'10244,"4"2"-10067,0 6-97,0 0 112,4 3 128,4-1 48,-4 3-144,4-3-32,0-1-112,1-1 16,-4-3-32,3 0-32,-4-3-16,-4-1 48,5 1 32,-5-4-224,0-1-736,3-5-1937,-3-2-2098</inkml:trace>
  <inkml:trace contextRef="#ctx1" brushRef="#br3" timeOffset="0.99">16004 5906 8452,'0'0'7315,"-17"7"-7091,17-2-96,-4 1 16,4-1 65,-5 7 79,5 0 192,0 5 32,-5 3 401,0 2-145,2 5-64,-6 0-160,1 6-191,0-1-97,-1-3-48,6 1-96,-2-5-80,1-3 32,4-10-48,0-2 16,4-6-80,4-4-496,1-5-1521,-1-12-2161,0-2-6787</inkml:trace>
  <inkml:trace contextRef="#ctx1" brushRef="#br3" timeOffset="0.99">16120 5869 5074,'0'0'7412,"-4"-4"-5635,4 8-1601,0-1 144,4 6-160,-1-3 32,5 4 16,-8 4-96,9-1 32,-4 8 80,3-1 192,-3 2 305,4 5-353,-4-1 0,-5 3-32,3 0 96,-3-4 1,0 0-97,0 0 384,0-4-368,-3-3-240,-2 2 0,1-3-64,-6-3 0,5-3 0,-3-1-48,-1-3-80,6-2-80,-2-3-560,2-2-1457,3-12-2945</inkml:trace>
  <inkml:trace contextRef="#ctx1" brushRef="#br3" timeOffset="0.99">16542 5975 2769,'0'0'3538,"-20"-5"4642,20 1-6436,-5 4-799,5-1-833,0-1 0,5 2 32,3-2 176,-4 1 16,1-1-144,1 2-96,8 0-48,-2 0 17,1 0 47,-4 0-32,2 0 48,3 0-80,-2 0-16,-4 0-16,-3 0-16,-2 0 16,1 0-16,1 0 32,-2 0 64,2 0-64,-1 0-32</inkml:trace>
  <inkml:trace contextRef="#ctx1" brushRef="#br3" timeOffset="0.99">16557 6069 1697,'0'0'8708,"-3"0"-7059,-2 0-881,1 0 496,-1 0-703,5-3 319,0 3-528,0-2 112,0-1 161,0 1-433,5 2 80,-5-2-112,9 2-48,-6 0-48,1 0 16,1 0 0,3 0 96,0 2 64,4 3-32,-3-3 129,4 3 15,-4-4-48,2 1-16,-2 3-144,-4-3-80,3-2-32,-4 0 16,-1 0 352,-3 0-496,0-2-592,5-3-1377,-5 0-864,3 2-529</inkml:trace>
  <inkml:trace contextRef="#ctx1" brushRef="#br3" timeOffset="0.99">17412 5773 9668,'0'0'3778,"-5"-34"-2625,5 29-577,-5-2-80,2 2-272,-2-1-32,-4 1 145,-3-2-17,-1 5-176,1 2-64,-5 0-64,0 0 16,6 5-48,-3 0 64,6 5-32,4-1-16,-4 3 32,3-2 16,5 1 16,0 1-80,0-2 32,0 5-32,0 1 16,0 0 32,-3 6-48,-2 4 64,5 6 80,-9-2 224,6 4 64,3-1-128,-5-6-127,5 0-97,-4-5 0,4-2-64,0-1 32,0-4 16,0-2-64,0-3 16,0-1 32,0-3-96,0-1-96,0 1-353,0-1-3168</inkml:trace>
  <inkml:trace contextRef="#ctx1" brushRef="#br3" timeOffset="0.99">17200 5943 8804,'0'0'4626,"-8"-7"-4546,16 7 112,0 2 417,1-1 287,13-1-144,-5 0-31,3 0-65,-3-3-112,4-4-240,-4 4-112,-5 0-160,-4 1 0,1 2-32,-4 0-32,-5 2-1152,-5 1-145</inkml:trace>
  <inkml:trace contextRef="#ctx1" brushRef="#br3" timeOffset="0.99">17516 6106 7347,'0'0'4642,"-20"-3"-3841,15 1-129,2 2-160,-2 0-143,1 0-33,-4 0-16,3 2-144,2 3 32,-6 3 96,4-1-16,5 3-48,0-2 17,0 3-81,0 0-16,0-4-64,8 1 0,-2-1 32,5-2 0,-2 0 352,4-1 96,-1-3-416,-4-1-47,4 0-49,-3 0 32,4 0-32,-5-3 32,4-4-48,-3-1 0,-4 1-48,3-1 48,-8-1-16,0 1-32,0-4 32,0 2-64,0 2 32,0-3-64,-8 3 64,3 1-64,-4-1 64,6 6-64,-6-3 48,4 3 0,2 2 0,-5 0-32,3 0-32,1 0-16,-1 2 15,-3 3-31,4-3-80,4 1-96,-3 1-64,-2-1 0,5 4-288,-3-2-225,-2 3-287,5-3-753,-4 0-864</inkml:trace>
  <inkml:trace contextRef="#ctx1" brushRef="#br3" timeOffset="0.99">18060 5902 5747,'0'0'7203,"0"-11"-6339,0 12-656,0 8-15,0 4 239,0 2 272,0 4 80,0-1-207,0 3-17,0-3-256,0-1-112,0-2-80,0-3 0,0-2-32,0 0 0,0-3-48,0 0 32,0-4-32,0-1-16,0 1-32,0-10-5570,0-1-2754</inkml:trace>
  <inkml:trace contextRef="#ctx1" brushRef="#br3" timeOffset="0.99">18021 5985 10693,'0'0'5843,"9"0"-5027,-1 0 16,0 0-223,4-2-193,-3-1-64,4 3-64,-1 0-96,-4 0-80,6 0-96,-11 0 0,2 0 16,-1 2-32,-4 1-80,5-1-48,0-1-32,-5 1-624</inkml:trace>
  <inkml:trace contextRef="#ctx1" brushRef="#br3" timeOffset="0.99">18652 5987 8132,'0'0'4946,"0"-7"-4290,0 4-496,-3 1-16,-2 2 97,1 0-113,-4 0-80,3 0-32,-3 0 48,-1 0 0,1 0 32,-4 5-64,4 0 16,-9 2 0,8-1 80,1 3 32,-1-4 16,1 5-80,5-5 32,3 2-32,0 1-16,3-1 16,5 1 0,4-1-32,5 0 48,5-4 128,-5-3-15,0 0-65,-1 0-32,0 0 16,-6-8-48,-2-1 32,-3-3 0,-1 1-16,1-4 48,-5-2-80,0 0-16,0-2 0,-5-2-64,1 0 48,-1-1-64,-3 6 48,-2-8-32,6 7 16,-4-1-48,-1 3 64,6-1 0,-5 5-32,3 1 16,-4 1-16,1 2 48,-1 6-64,-2-1 64,-6 2-80,8 0 0,-2 5 16,2 0-16,1 5-80,3-5-560,5 4-641,0-4-1488</inkml:trace>
  <inkml:trace contextRef="#ctx1" brushRef="#br3" timeOffset="0.99">18863 5892 5667,'0'-1'6723,"0"-1"-5523,0 0-1040,3 1 192,2 1-143,-2 0-209,-3 1 0,0 3 64,0 1 0,0-4-16,-3 6-16,3 2-48,-5 1 48,2 3 32,3 1 208,0 2 96,-4-2-80,-1 3-64,5-4 192,0-1-127,0-2-145,0-3 0,0-2-32,0 0 1584,0-5-1663,0-4-1,0 3 0,0-3-48,0 1 16,0-2 16,0-5 0,0-4-32,0-4 16,0-4 16,0-1-48,0-6 32,0 0 0,0 1 32,0 2 16,0 6 0,0 2 16,0-1 32,0 7 64,9 2 128,-6 0-48,5 0-224,6 0-16,-2 3 16,4-1-64,-7 3 48,4-2-16,-9 2 32,4 3-32,-3-1 32,4 3-16,-6-2-32,0 2 48,6 0-48,-4 2 16,3 3 0,-8 7 16,4-2 16,1 3 0,-2-1-16,2 0 64,-2-4-64,-3 1-16,5-2-32,-5-6 32,4-1 16,2 0-16,-2 0 0,8 0-816,-4-5-1506,-3-5-2720</inkml:trace>
  <inkml:trace contextRef="#ctx1" brushRef="#br3" timeOffset="0.99">18879 5918 5250,'0'0'3378,"9"-14"-2770,-9 12 209,3-3-177,-3 5-240,0-1 224,-3 1-544,-2 0-32,1 0-48,1 0 16,-2 0 32,2 0 273,-2 0 1503,10 0-1712,3 0 177,-1 0 431,1 0-64,1-4-224,-1 3 33,0-1-241,-3 0-160,-1 1-32,1 1 0,-2 0-32,-3 3-48,0-1-48,0 3-64,0 0-369,0 0-767</inkml:trace>
  <inkml:trace contextRef="#ctx1" brushRef="#br3" timeOffset="0.99">18543 6215 4930,'0'0'2497,"-4"-3"-208,4 0-768,7 3-1361,-7-2-96,9 0 96,4 2 128,-1-1-15,5-1 335,0 0 16,-1-3-272,1 2 241,5 0 367,-5-4-528,0 5-176,0 2-32,-1 0-63,1 0-97,0 0 16,0 0-32,-5 7 0,1-2 32,-1 0-64,5 3 32,-4-1-16,1-2 0,-6-1-16,0-1 48,4-3-32,-8 0 0,4 0 16,0 0-64,-3-3 0,-1-1 0,1 2-96,-5-1-401,-5 3-2624,-4 3-369,-2 1-2704</inkml:trace>
  <inkml:trace contextRef="#ctx1" brushRef="#br3" timeOffset="0.99">18635 6468 5779,'0'0'5938,"4"-25"-4929,-4 21-305,0 1-160,0 0-223,-4 1 47,-4 2-16,0 0-160,-1 0-48,-3 2-16,-4 4 32,2 3 48,2 2 16,4 1 0,-1 2-95,9-3 31,-5 0-112,5-1 0,0-2 16,9-1-32,-4-2-32,3-2 32,1-3 48,3 0-16,1-10 64,-1 0 48,1-8-80,-1-4-64,0 0 32,-4 0-16,1-3-32,-4 4 32,-5 0-32,0 5 48,-5 5-64,-4 1 64,1 1-48,-4 7 16,0 1-16,-1 1-48,4 0 16,-2 1 16,6 5 0,1-6-16,4 5 0,0-2-112,4-3-256,1 3-977,3-3-704,-5 0-1504</inkml:trace>
  <inkml:trace contextRef="#ctx1" brushRef="#br3" timeOffset="0.99">18767 6421 11221,'0'0'5171,"-9"-14"-5091,14 18-16,2 2 16,-2 1-32,7 0 64,-4 0-48,6-2 32,-2 0-48,1-5 112,0 0 128,-4 0 144,-1-7-32,1 2-47,-6-5-145,2 5-112,-2-4 0,-3 3-48,0 1-16,0-2 32,0 5-16,0 11-160,0 7 128,0 6 80,-3 7 112,-2 5 144,2 1-192,3-3 208,0 0-208,0-2-64,0-5-64,0-8 0,0-2-16,0-8-16,0-2-16,3-10-3201,-3-7-1009</inkml:trace>
  <inkml:trace contextRef="#ctx1" brushRef="#br3" timeOffset="0.99">19263 6126 2577,'0'0'1809,"-3"-3"-1953,3 1 160</inkml:trace>
  <inkml:trace contextRef="#ctx1" brushRef="#br3" timeOffset="0.99">19275 6136 3410,'0'0'96,"3"-3"48,-3 1 976,5 2-1008</inkml:trace>
  <inkml:trace contextRef="#ctx1" brushRef="#br3" timeOffset="0.99">19371 6103 3041,'0'0'2546,"-4"0"-2338,4-2 640,7 2-1680,-7-2 1504,0 1 1009,0-1-1105,0-1 1089,0 1-1329,-3 2-240,3 0 64,0-3 16,-4 3 128,-1-2-208,-3 2-48,5 0-48,-2 0 48,1 0-16,-4 0 48,3 0 128,-4 0 145,6 2-129,-2-2-112,2 0 16,3 3 16,-6-3-96,3 2 0,-2 3-16,2-2 16,3 2-16,-5-5 16,-4 8-32,6-1 80,3-2-16,-9 0-32,6 2 0,-2-2 16,2 2-16,3-2 64,0 3 32,-5-3 32,5 0-32,0 0 33,0-1-49,0 3 0,5-6 48,-5 1 96,3 1 176,2-3 0,-2 2-144,6 1 81,-1-3-273,-4 0-64,1 0-16,-5-3-16,8 1 48,-5-3-48,6-3 16,-4-1 0,7-1-32,-7 0-32,3-5 32,1 3 0,-6-1-16,5 1 16,-3 2-16,2 0 48,3 0-32,-10 0-16,5 1 16,-1 1 16,1-2 0,3 3-48,-8-1 64,0-1-48,3 1 48,-3-1-32,0 3 32,0-1-16,0-2 16,0 4 32,0 2 0,0-2-48,0 2 0,-3 3 16,3-4 0,0 3 32,0-1 80,0 4-192,0-1 48,0 3 0,0-4 0,0 3 16,0 0 16,0 2-16,0 0 0,0 4 0,0 3 80,0-2 48,-5 7 80,2-2 96,3 5-47,0-3 127,0 3 64,0-3-160,0 1-160,0-3-64,3-3-16,2-3 0,-5-1-32,0-3-32,0-2 16,0 4 16,0-3-32,0-1-96,0 0 0,0-3-48,0 2 64,12-9-6787,1-5-977</inkml:trace>
  <inkml:trace contextRef="#ctx1" brushRef="#br3" timeOffset="0.99">19566 6089 7908,'0'0'5538,"0"-20"-4529,0 20-689,0-3 640,0 6-944,0 5 96,0 1 336,0 4 49,0-1-17,0 3-32,3 0-80,2-6-112,-1-1-15,9-1 15,-9-4 160,4 2-64,0-5-112,-3 0 112,-1 0-112,4-6 0,-3-1-127,4-1-65,-6-3-32,2 3 0,-2-5 0,3 2-16,-3-2-16,2 3-16,-2 3 48,1 2-32,1 0 48,-2 0-48,2 2 16,-1 3-64,-4 1 32,0 6-1,0 8 33,-4 2 65,-4 3 31,-1 5 64,1 2 32,-1 0 96,1 0 16,5-5 16,-2 2-32,5-8-128,0-2-192,0-2 16,0-7 64,8-2-64,-3-3-288,4 0-1505,-1-8-1712,-5-7-3763</inkml:trace>
  <inkml:trace contextRef="#ctx1" brushRef="#br3" timeOffset="0.99">15325 6983 6051,'0'0'5602,"0"-2"-4849,-3 2 95,3-2-48,0 1-143,0-3-273,0 1 0,0 0-48,0-2-80,-5 3 48,5-3 209,0 0-33,0 1-112,0-2 32,0 1-96,0 3 97,0-1-1,0-1-64,-3 3-112,3-1-32,-9 2-16,1 0-160,-6 7 16,3 1-96,-5 6 80,-4 2-32,8 5 32,-1 0-32,1 0 48,7-1 16,5 0 0,0-5 16,5-3-32,7-4 0,5-4-16,0-4 0,1-9 0,2-4 16,-3-6-16,5-4 48,-10-4-16,5 2 0,-9-1 65,0 3-17,-4-4-16,1 0-32,-5 2 16,-5-1 16,-4 5 0,-2-1-32,-11 2 0,7-1 16,-2 1-64,-5 7 64,3-2-128,8 1 16,-1 4 32,3 3-16,1 2 16,3 2-16,2 3 16,3 3-1601,0 6 480,3-1-543,2 5-946,3-2-1503</inkml:trace>
  <inkml:trace contextRef="#ctx1" brushRef="#br3" timeOffset="0.99">15696 6705 7219,'0'0'2561,"-9"-28"-1520,9 21-193,0 0 81,-3 2-193,3 0-80,-5 2-351,1-1 319,-1 4-336,-3 0-192,-4 7-64,-10 3-48,0 5 32,-3 4-16,0-1 48,5 2-16,-5-1 16,8 1-64,0-5 48,8-3 80,1 3 144,5-1-64,3 2-80,0 0-16,3 0-32,10 0-16,-4 0-48,-1 0 33,1 0-33,-6 0 16,-3 0 16,0 3 16,0-1 0,0 1-48,-3 1 64,-6-1-48,1-1 80,8-3-80,-5 2 0,1-5-32,4-2 48,0-3-112,0-4-225,4 2-1535,1-5-1266,3-8-2560</inkml:trace>
  <inkml:trace contextRef="#ctx1" brushRef="#br3" timeOffset="0.99">15460 6963 7251,'0'0'5011,"-8"-2"-4291,8 0-112,0 1 129,0-1 175,0-1 16,0-1-319,0 2-17,8-3-80,0 4 16,4-8 1,5 3 79,5-3-160,-2 2-96,5 1-64,-4 1-159,-5 0-81,3 1-48,-6 4 16,-6 0-32,1 0-65,-8 5-847,0 5 432,-3 0-609,-5 2-1152,-1-5-1648</inkml:trace>
  <inkml:trace contextRef="#ctx1" brushRef="#br3" timeOffset="0.99">15182 7287 5218,'0'0'6996,"0"-20"-6292,0 19-48,0-3 257,0 2-497,0 1 384,4 1-432,1-2-128,-2 0-79,6 2 15,4 0 80,-1 0 192,1 0 32,9 0 112,3-3-127,1 1-49,7-4-160,-1-3 16,2 2-48,5-3-32,-6 2-128,1-2-112,-9 5 32,4 1-64,-12 1 96,-4 3-16,-1 0 0,-2 0-32,-7 3 48,-3 3-16,0-3 16,0 0 64,0 4-80,0-4-80,0 2-272,5-5-3842,-5-8-896</inkml:trace>
  <inkml:trace contextRef="#ctx1" brushRef="#br3" timeOffset="0.99">15199 7478 4162,'0'0'11653,"4"-2"-11028,-8 4-289,-4 3-208,-1 3-16,-2 4 192,2 1 0,-8-1-32,12 0-144,-3 0 80,5-1-96,3-2-32,0-1-16,3-3 49,10 2 15,-4-5 0,3-2 80,1 0-48,-5-4-32,4-4-64,-3-2 16,-1 0 16,0-5-48,1-2 0,-6 0-48,2-3 32,-5-1-32,0 3 48,0-2-32,0 5 16,-5-1-16,-3 5 0,4-1 16,-1 4 32,-3 1-64,5 2 0,-6 0 32,6 1-48,-2 3 0,-4-1 16,1-1-32,0 3 0,4 0-16,-4 0-144,-1 0-304,4 0-64,14 0-7716,-1 0 2641</inkml:trace>
  <inkml:trace contextRef="#ctx1" brushRef="#br3" timeOffset="0.99">15413 7382 10581,'0'0'6227,"-12"-26"-6099,12 31-96,0 2 16,0 3 16,0-3-48,3 3 32,3-3-16,0-2 0,3-2-16,-1-1 64,2 0-48,-5-2-32,4 0 16,-6 0 0,5-4-16,-3 3 0,-1 1 0,-4-2-32,0 4-80,0 6 48,-4 5 48,4 6 80,-5 3 32,5 0 240,0 5 320,0 0-95,0-7-241,0 0 176,0-5-320,5 0-128,-5-8-16,9-2-16,-6-5 0,9 0-256,-7-10-1665,4-4-2401</inkml:trace>
  <inkml:trace contextRef="#ctx1" brushRef="#br3" timeOffset="0.99">15946 7168 10533,'0'0'5634,"0"-3"-5217,4-1-145,4-1 208,1 0 64,1 2-32,3 1-271,-4 0 15,2-1-64,-2 1-96,2 2-16,-2 0-32,4 0-48,-4 0 32,3 0-16,1-1-16,-5-1 48,4 0-48,-3 1 16,-4-1-16,-2 2-112,0 0-384,-3 3-1025,-3 2 1105,3 2-1009,-3-2-1040,-2 0-1601</inkml:trace>
  <inkml:trace contextRef="#ctx1" brushRef="#br3" timeOffset="0.99">16041 7223 4338,'0'0'2929,"-21"12"-512,16-12 1809,5 0-3009,-3-1 1728,3-3-2481,3 2-351,2 2 31,4-1 0,-6-1 16,6 2 48,-1-2 48,4-1-16,-4 3-64,1-2 32,4-1 112,-5 1-96,4 2-31,-3-1-129,-4 1-16,-2 0-32,2 0-16,-5 1-96,0 1 0,0 3-81,0 0-335</inkml:trace>
  <inkml:trace contextRef="#ctx1" brushRef="#br3" timeOffset="0.99">16705 7057 6467,'0'0'3890,"-30"3"848,25 1-4498,2 2-96,-2 1 16,1 1 208,-4 4-112,3-3-111,-4 2-65,9 1-32,0-3 0,0-1-16,0 2-16,0-5-32,5 0 48,-1 2-16,1-7 32,3 0-80,1 0 96,-1-2 32,4-8 16,-2-2 32,2-1-32,-4 1-16,0-3-48,1 0-64,-9 0 48,5 3-32,-5-2 32,0 1-16,0 0 16,0-1-64,-5 4 64,-4-5-16,1 5-16,0-4-16,1 3-16,-8-1 32,3 3-16,4 1 0,-6 3 0,2 1 16,1 3-32,-3 1 32,6 0-16,-1 0 64,6 0-96,-2 1 80,5-1-64,0 4-304,5-2-641,3-2-880,1 0-912,-1 0-3025</inkml:trace>
  <inkml:trace contextRef="#ctx1" brushRef="#br3" timeOffset="0.99">17087 6821 6435,'0'0'4082,"-25"-6"-3874,12 6 128,4 1-16,1 3-192,-6 1 16,8 1 16,-3 3 145,1-3-33,-1 1-128,1 2 0,3 1-16,1-5-48,-1 7 0,5-4 32,-3 5 0,-2 3 64,5-1 320,0 2 17,-3 3-193,3-3-16,-5 3-48,5-3 0,-4 1-80,4-4-48,0 1-64,-5-4 0,5 1-48,0 0 0,0-4 16,-3 1-32,-2-2 32,5-1-64,0-4 0,0 5-16,0-2-128,0-2-736,0 1-785,8-4-608</inkml:trace>
  <inkml:trace contextRef="#ctx1" brushRef="#br3" timeOffset="0.99">16882 7043 9828,'0'0'5187,"-30"-11"-3442,30 11-1137,3 0-512,5 0 80,11-5 560,1 0-31,10-2-81,-4-2-64,2 3-31,-2-1-289,-10 4-288,5-3 32,-11 6-16,-7 0-96,5 0-241,-8 4-255,0 1 16,0 2-337,-8-2-815,5 0-930,-7 0-1808</inkml:trace>
  <inkml:trace contextRef="#ctx1" brushRef="#br3" timeOffset="0.99">16702 7286 5170,'0'0'1617,"-19"-10"-961,16 10-111,-2-2-145,-3 2-80,4 0-112,-1-2 16,-3 2 144,4 0 65,-1 0 159,2 0 929,-2-1-1169,2-3 528,-1 4-560,-1 0 32,2-1-192,-2 1 1041,10 0-1089,7 0 32,-1 0 785,6 0-305,-3 0-128,2 0 240,6-6-159,-5 5-241,0-3-176,3 1 16,2 1 0,-2-4 48,0 2-128,6-2-32,1 2 80,-2 2 16,-5 2-16,2 0-48,-2 0 1,-3 6-65,-5-5 0,-4 6-64,1-4 16,-4 2 32,-2-5-16,2 0-48,3 0 32,-4 0-97,1-6-639,-5-3-1313,0-1-1601,0-2-5490</inkml:trace>
  <inkml:trace contextRef="#ctx1" brushRef="#br3" timeOffset="0.99">16662 7501 5378,'0'0'8356,"0"-8"-7507,-4 8 191,-4 0-784,-1 0-160,-4 5-16,1 3-32,-1 2-16,-8 4 32,0 4-48,5 1 64,0-1 97,7-1 191,-1-5 16,5 0-144,5-4-176,10-5 80,4-3-16,2 0 480,8-8-47,1-4-353,-3-3-128,3-2-112,-8-1 64,-2 3-64,-1-2-48,-11 2-64,4-2 96,-7 2 0,0-2 32,-7 2-16,-1-2 0,-1 0-16,1-2 48,1 4 16,-6 4 0,4-5-48,6 8-96,-5 0 48,2 3 80,3 1-33,-2 4 33,2 0-16,-2 0-48,-4 4-48,6 4-128,-2 0-240,1 2-528,-1 1-849,2-3-1457</inkml:trace>
  <inkml:trace contextRef="#ctx1" brushRef="#br3" timeOffset="0.99">16924 7444 5026,'0'0'5907,"8"-29"-4690,-8 23-321,0 0-144,0 1-175,0 4 95,-8 1-256,5 0-176,-14 5-192,-5 7 0,3 3-48,-1 2-16,-5 1 32,5 1-48,3-1 112,4-6 32,4 0 0,9-2-32,0-2 0,5-6 16,7 3-31,1-5 15,4 0 0,0-5 0,3-2 16,-3-1-32,-3-1-48,-1 4 48,-1-3-64,-7 3 16,3 0-16,-4 0 0,1 3 48,-5 0-64,3-1 0,0 0 0,2-1 16,-1 1 0,1-1 0,-5-2-32,0 1 48,0 0-48,0 0 0,0-2 0,-5 4 32,1-3-32,-1 1-48,-1 4 48,6-4-64,-9 3 16,1-3-81,3 3-111,-4 2-256,6-1-160,-2 1 47</inkml:trace>
  <inkml:trace contextRef="#ctx1" brushRef="#br3" timeOffset="0.99">16911 7345 5683,'0'0'3041,"8"-17"-2113,-5 10 5059,-6 10-5747,-2 4-112,-2 3 64,2 4 129,-3 3 95,-1 3 64,1 2-32,5-1 192,-4 1-271,3-1-129,4-1-128,-5-5-32,2 0-64,3-3 32,-5-2-16,5 0 0,0 0-32,0 0 48,-3-1-80,3-1 64,0 0-64,-5 1-80,5-1 64,0-1-80,-4-4-144,4 2-561,0-3-591,4-2-1970,4-15-9492</inkml:trace>
  <inkml:trace contextRef="#ctx1" brushRef="#br3" timeOffset="0.99">17643 7005 6003,'0'0'5538,"-29"5"-4961,24 3-33,-3 4 0,4-2-32,-1 0 97,5 2-161,0-2-208,0-3-112,5-2-16,4 0 16,-1-5 128,4 0 272,1 0-143,2 0-129,-1-5-160,-6 0-80,1 1 32,-1 1-80,-5-4 48,2 6-16,-1-6 16,1 2-32,-5 1 0,0-2 0,0 1-64,0-2 0,0 0 0,0 0 64,-5 1-48,1 1-16,-1 1 16,-3 3 64,5 1-16,-2 0-16,1 0 32,-1 0-33,2 0 33,-6 3 0,4 2-16,2-5 16,-2 5-16,-2-2-128,2-1-256,2 0-384,3 1-369</inkml:trace>
  <inkml:trace contextRef="#ctx1" brushRef="#br3" timeOffset="0.99">17710 6914 9444,'0'0'2353,"-17"12"-2032,14-7-1,-2 0 0,1 1 128,-4 8-16,3-2 64,-4 4 65,-2 10 399,2 4 97,1 4-337,-1 3 160,1 0-239,3-2-97,2-8-240,3 0-160,0-9-32,0-2-96,8-6-32,-8-4 0,3-1-16,6-5-224,-4 0-1217,-5-5-1648,8-8-1761</inkml:trace>
  <inkml:trace contextRef="#ctx1" brushRef="#br3" timeOffset="0.99">17303 7403 4962,'0'0'5299,"0"-11"-4755,8 9-96,-8-1 208,3 3 33,2-4-193,-1 4 16,-4-1-16,8 1-127,-8-4-65,5 4-32,-1 0 16,1-1-64,3 1 112,4 0 193,-4-2-129,9 2 32,0 0-48,-4 0-160,9 0-128,-5 0 96,0 2 32,-2-1-160,2-1 16,0 0-64,-4 0 0,-1 0 17,1 0-17,-1-3 32,0 0-16,3-1 0,-3 2-16,-7-1-32,7 1 48,-4 2 48,6 0 16,-3 0-16,-2 0-48,-1 0-16,1 2-16,-1-2-32,1 0 48,-1 0 32,0 0 16,-4-3 16,1-1-48,3-1-16,-4 0-16,-4 2-64,-4 6-1361,-4 6-352,-1-3-432,-4 1-3937</inkml:trace>
  <inkml:trace contextRef="#ctx1" brushRef="#br3" timeOffset="0.99">17457 7654 4834,'0'0'6339,"21"-20"-6035,-21 18-176,0-1 1953,-4 3-1969,-4 0-32,3 5-48,-7-2 48,0 4 64,-1 0 97,1 0 15,-3 1 80,6 0 128,3 1 64,1-4-144,1-2-111,4 4-97,0-4 0,4-3-96,4 0 112,4-1 224,3-8-112,-3 3-208,5-5-16,-4 1-48,-1-1-32,0-1-16,-4 0-32,-3 2-16,-5-2 32,0 0-32,0 2 64,-5-3 32,-3 3 0,4 0-48,-4 3 16,-1 0 16,1 2-16,0 2-16,-1 1 0,1 2 0,4 0-16,4 2 16,-5-2-48,5 5-624,0-2-913,5-3-880,-1 0-1025</inkml:trace>
  <inkml:trace contextRef="#ctx1" brushRef="#br3" timeOffset="0.99">17579 7558 9476,'0'0'7236,"-9"-23"-6420,14 23-816,-1 3 16,4 4 0,2 0 48,-1 3-64,-1-2 32,0 0-32,1 1 0,8-4 0,-14-2 0,9-3 16,-4 0-32,1 0 0,-4-8-32,3 3 32,-5-5 0,2 0 16,-1 0-16,1 3 64,-2 0-16,-3 2 624,-3 15-608,-2 5 16,-7 7 305,4 5-17,-6 3-160,6 2 48,-1-1-112,6-8-16,3 1-64,0-7-16,0-4-32,0-3-80,3-5-112,-3-1-416,5-4-561,4 0-768,-6-9-4258,6-1-1584</inkml:trace>
  <inkml:trace contextRef="#ctx1" brushRef="#br3" timeOffset="0.99">17959 7223 5811,'0'0'8484,"-14"-5"-7492,14 2-704,6 1-176,-1 1 80,1-1 128,-1-3-111,7 3-81,-3 2-80,-1-5 48,0 4 16,1 1-16,-1 0-64,-3 0-32,-1 0-16,1 0 32,-5 3-16,0 0 16,0-3-16,3 2 16,-3 1-32,0-1-288,5-2-641</inkml:trace>
  <inkml:trace contextRef="#ctx1" brushRef="#br3" timeOffset="0.99">17967 7314 8308,'0'0'6035,"37"-17"-4963,-28 14-288,-1 1-111,6-1-321,-6 3-160,0 0-144,1 0 0,-1 0-32,-1 0 0,-2 0-32,-2 3-128,-3-1-2513</inkml:trace>
  <inkml:trace contextRef="#ctx1" brushRef="#br3" timeOffset="0.99">18383 7149 3634,'0'0'2177,"-3"-11"-272,-2 7-769,5 1-192,0 1-111,-4 2 79,4-5-207,-5 5 15,5-2-128,-3 1 273,-2-1-305,5 0-464,5-1-16,-2 3 160,2-3 0,-1-1 48,1 1 80,-5-2-31,3 3-49,0-1-144,2 1 16,-1-1 96,4 1-208,-3 2 96,-1 0-64,1 0 0,3 0-16,-5 0-32,2 0-16,-1 0-16,1 0 16,3 0-16,-8 2 48,4-2-80,-4 3 64,0-1-32,5 1 0,-5-1 16,0 3 16,0 0 48,0 0 0,0 0 16,0 0-48,0 2 0,0 0-16,0-1 0,0 1 0,0-2 33,0 0-33,0 2-16,0-2 0,0 3-16,0-3 16,0 0 48,0 1-48,0 0-16,0 1 16,-5 1 0,1 4 32,-4 0 32,-1 1-48,1-1 16,0 3-96,-6-3 32,6 2 0,-4-4 16,0 0-16,7-2 16,-3-3 0,4 2 0,-1-5 32,5-1-16,0 3-32,-3-4 32,3 0 272,0 0-272,3-5 0,2 1 0,-1-2 0,4 0-16,1 1 16,-1 0-16,4 0 48,-7 0 16,7 5 48,-4-1 64,0 1-160,1 0 16,-1 1-32,-3 6 48,4 0-32,-6-2 16,6-2 0,-9 2-16,5 0-32,-5-3 48,3 0 112,2-2-32,0 0-96,-5-2 32,8-1-80,-4-2-80,4-1-800,-3 0-945,4-1-1377,-6-1-3184</inkml:trace>
  <inkml:trace contextRef="#ctx1" brushRef="#br3" timeOffset="0.99">18619 7304 7459,'0'0'3298,"-4"4"-1393,8-4 144,4 0-1553,-5 0-112,6-4 32,-1 4-48,1 0 1,1-1-81,-2 1-48,1 0-32,2 0-64,-2 0-48,-1 0-32,6 1 0,-6-1-32,0 0 0,1 0-48,-6 0 32,6 0 48,-4 0-48,-2 0 32,5 0-16,-3 0 0,-1-1-32,-4-1 32,5 0-32,-5 0 16,3-1 16,-3 1-16,0 2-144,0-3 128,0 1 16,0-3 0,-3-1-32,3-1 32,0-2-48,0-4 32,-5 5-32,5-4 32,0 3-32,0 1 0,-4-2 48,-1 3-32,5 0 32,-8-1-48,8 1 32,-3 1 0,-2-3-16,1 4 0,4 0 32,-5 0-16,5 0 32,0 0 0,0 3-32,9-3 16,-1 0-64,9 0 32,-9 0 16,4 2 16,2-1-16,-3 1 0,-2 3 16,1-2 0,-2 2-16,-3 0 16,2 0 0,-2 0-32,3 0 32,1 0 0,-6 0 0,2 0-16,4 0 0,-1 0 0,1 0 0,-6 2 16,5 1-16,-3 2-32,-1 2 16,1-2 0,-5 0 16,3 2 16,-3 0-16,0 1 16,0-3 0,0 5 16,0-3 0,0 3 16,0-2-16,-3-1 32,-2 3-48,1-3 64,-1 3-16,2-3 0,-5 0 49,2 1-17,3-3 16,3 0-48,-8 3-32,8-6-16,0 3 0,0-3 32,0 1-16,0-1 16,0 0 32,0-1 16,8-1 64,-8 4 160,3-4-192,-3 1-16,6-1-32,-3 0-32,5 0 16,-3 0 0,-1 0 48,4 0 80,6 0-16,-8 0 33,3 0 15,-1 2-32,1 0-112,-1-2-32,-3 1-48,-2 1 32,2-2 0,0 3-32</inkml:trace>
  <inkml:trace contextRef="#ctx1" brushRef="#br3" timeOffset="0.99">19258 7173 7491,'0'0'5075,"-3"-15"-4835,3 13 32,-9-3 48,4 3 48,2-3 193,3 0-81,-9 2 160,4-2-272,-3 3 481,-4 2-737,-3 0 80,3 0 0,0 9 64,-1-1 112,5 2 80,-4 4 1,3-1-17,1 1-144,8-3-160,0 4 16,0-3-64,3-2-32,6 0 48,4-5 16,-1 1 128,5-5 32,0 4-176,-6-3-80,5-2 0,-8 2-32,0-2 0,-4 1-80,-4 3-512,0-3 32,0 3 32,0-3-545</inkml:trace>
  <inkml:trace contextRef="#ctx1" brushRef="#br3" timeOffset="0.99">19448 7188 400,'0'0'15591,"-25"-15"-15287,13 20-175,-1 5-33,4 4 32,-4-3 144,4 4 80,6-3-48,-2-2-64,5 0 16,0-3-80,5 2-64,-2-8 80,9 3 513,3-3-225,-3-1-192,2 0-144,-3 0-48,6-1-48,-5-3-16,1-1 0,-4-1 32,3-1-32,-7-3-16,3 1 0,1-3-48,-6 1-48,-3-1 32,0 4 0,0-4-64,0 3-16,-9 1 16,-2-1 0,6 6 32,-7 1-64,3 2 80,1 0-16,-5 2-16,9 1 32,1 6-16,-2-1-721,1-1-607,4 1-353,0-2-880</inkml:trace>
  <inkml:trace contextRef="#ctx1" brushRef="#br3" timeOffset="0.99">19721 7131 11797,'0'0'6147,"0"-12"-5955,-9 12-144,-2 5 16,-3 0-16,2 2-16,-4 0 0,2-1 32,6-1-48,-1-1-16,6-1-16,3 2 64,0-1-48,0-1 32,3 0 65,2 4-65,4-4 16,-1 2-48,1 1 0,-1 0 0,-5-1 32,2 4-32,-1-3-32,-4 3 32,0-1-48,0 1 80,-4-3-64,4 3 32,-5-6-16,2 6 16,3-8 16,-8 3-16,2 1 0,3-5 144,-5 1-32,3-1-64,-4 0 0,1 0-48,1 0 16,2 0-32,2 0-32,-2 0-128</inkml:trace>
  <inkml:trace contextRef="#ctx1" brushRef="#br3" timeOffset="0.99">19956 7151 6979,'0'0'4306,"-3"-20"-3890,3 20 161,-5 0-465,2 0-96,-2 0-16,1 0 48,-1 5-32,2 0 128,-12 2 48,6-1 48,1 3-16,-4-1 32,0 4 144,4 2 49,-6-1-193,11 2-16,-2 0-96,2 0 16,3 1-16,3-1-96,5-2-16,1-4-32,8-1 48,-1-5 32,1-1 96,5-2-16,0-5 0,-2-3-48,0-6-80,2 4 112,-5-3-31,-8-1-65,7 2-16,-12 1 16,-4 0-96,0 1 112,0 0-80,0 4 0,-4 0 16,-9-2 0,4 5 0,-2-1 0,2-1 16,1 5-16,-1-3-16,4 3-16,2 0-177,-2-2-319</inkml:trace>
  <inkml:trace contextRef="#ctx1" brushRef="#br3" timeOffset="0.99">20094 6968 5843,'0'0'7027,"-8"-15"-6899,5 18 0,-2 4 16,-4-2-16,1 1-48,4 3 64,-1-4 0,2 2-48,-2 1 0,2-3-32,3-2-16,0 2-16,0 2 0,-6 0 97,6 6 223,-8 4 160,5 10 320,-11 5-15,2 7 95,-4 3-160,-5 3-351,0 2-129,-1-3-256,1-3 0,5-4-16,-1-7-32,3-7 64,3-6-48,2-5 48,4-5 0,5-6-32,0 3-32,5-9-3714,4-4 721,-1-4-3762</inkml:trace>
  <inkml:trace contextRef="#ctx1" brushRef="#br3" timeOffset="0.99">18543 7540 3330,'0'0'832,"-9"-2"-128,6 0 225,3 1-417,-5 1 464,5-4 529,-3 3-1089,-2 1-64,1 0-144,-1 0-47,2 0-81,-2 0-80,1 0 16,-1 0 16,2-2 96,-4 0 544,4 1-240,-5 1 144,4-2-175,-1 2-161,2 0-112,-2 0 1056,5-3-111,5 3-641,-2-2 0,6 2 433,-1-3-497,-5 3 0,4-2 0,-7 0-48,8 2 96,-4-1 17,1-1-129,3-2-96,-4 4-48,4 0-32,-3 0-80,3-1 32,-1 1-32,2 0 32,-1 0-48,9-4 48,-9 3 0,6-1 32,-6-1-32,4 1 16,-4-1-48,1-1 16,-1 3 0,1-1-64,-6 2 0,7 0-16,-5 0 48,-2 0-32,6 0 16,-4 0-16,-2 0 32,6 2-16,-1-1-16,-3 3 16,2-4 0,1 0 0,1 0-16,4 0 16,-4 0 17,-1 0 47,4 0-32,-4-4-32,1 3-16,-1-1 0,0 2 32,-2 0-48,-3 0 0,5 0 16,1 0 16,-4 0-16,3 2 16,1-1-16,-1-1 0,5 0 32,-4 0-48,3 0 48,-1-3-16,3 3 16,-2-2-16,1 1-16,-1 1 0,-4 0-16,1 0 16,-1 0 16,-3 1-16,4 1 0,-3-2 32,-1 3-64,5-3 64,-6 4-32,4-4 0,1 0 16,-1 0 16,-3 0-48,4 0 16,-6 0 16,0 0-48,6 0 16,-4 0 32,-2 0-48,2 0 48,-1 0-32,1 0 32,3 0-32,-5 0 16,2 0-16,4 0 32,-1 0 0,1-4-16,-1 1 0,0 1 0,1 1 16,-1-1 0,-1 2-16,1-4-16,3 4 16,-6 0-32,3 0 48,0 0-80,-4 4 64,1-2 0,-5-1-16,8 1 16,-8 0-16,4-1 32,1 3-16,-5-4 0,3 3 0,0-1 16,2-1-48,4 3 48,-9-3-32,8 3 48,-4-4-48,4 1 16,0-1 32,1 0-48,-1 0 32,6 0-16,-6 0 16,4 0 16,-4 0-48,-4 0 16,9 0-16,-3 0 32,-6 0-16,4 0-16,-3 0 48,-2 4-48,3-4-16,-3 2 48,2-1 0,-2-1-16,2 2 0,-1 0 0,4 1 0,-4-3 0,1 2 0,3-2 16,-5 3-32,6-3 48,-1 0-16,1 0 0,-1 0-32,-3 0 16,3 0 16,-4 0-48,1 0 80,3 0-64,-4 2 32,1-2-48,-2 0 64,0 1-48,6-1 48,-4 0-48,5 0 32,-7 0 16,2 0-80,7 0 48,-3 2-16,-4-2 0,3 2 16,-5-2-16,1 1 0,-4 3-16,5-3 32,-5 1-16,3-2 48,2 2-16,4-2-32,-6 0 64,5 0-80,1-2 96,-1-5-64,6 2-16,-6-1 32,1-1-16,-1 2 16,-8 0-16,3 1 0,2 3 0,-5-3 112,0 6-689,0 0 257,0 3-32,0-4-64,-5 3-464,2-1-689,-2 1-528,2-1-1041,-6-3-3649</inkml:trace>
  <inkml:trace contextRef="#ctx1" brushRef="#br3" timeOffset="0.99">19056 7722 6179,'0'0'2625,"9"-29"-1649,-6 24 145,-3 0-273,0 1-111,0 1 191,0 1 33,0-1 1120,0 6-2001,0 4 32,0 3 128,0 2 112,0 3 0,0 0 96,0 2 97,0 2 111,0-6-256,0 2-256,5-6 48,-5 1-48,0-3 80,0-2-96,0 0 64,0 0-47,3-5-65,-3 5-32,0-4-48,0 1 48,0 0 288,0-6-144,0-2-144,0-3 16,0-3-64,0-1 48,0-4-48,5 0 0,-5-3 16,0 3-32,9-3-80,-9 3-16,3 2 80,6 2 0,-4 1 16,6 2-80,3-2 128,-2 5-64,1 1 112,-1-1 32,-4 7 80,4 0-144,3 0 0,-6 5-16,-1 3-16,0-1-16,-1 0 0,-2 1 16,4-1 32,-6-2-64,2 2 32,-2-4 32,2 2-64,-5-2 32,4 1-16,1-4-32,-5 3 48,0-1-48,0 3-32,0-5-64,0 3-256</inkml:trace>
  <inkml:trace contextRef="#ctx1" brushRef="#br3" timeOffset="0.99">17483 7897 8132,'0'0'5138,"-4"10"-1168,4-12-3826,0-1-48,0 1-48,0 0 576,4 6-672,-1 2 80,-3-2-16,5 1 0,-5 1 16,0 0 0,3-1 16,-3 1-16,0 3 32,6-4 16,-6 1-16,0 0-48,0 2 65,0-1 47,3-2-96,-3-2 32,0 4-48,0-4 16,0 1 0,5-1 0,-5-1-16,0 3 0,3-2 32,2 2-32,-5-3 0,0 1-32,4 2 96,-4-1-16,5-1-48,-5 2-32,3-2 32,-3 4 0,5-7 0,-1 5 0,-4-3 16,5 1-16,-2-3 16,2 2-16,-2 1 64,2-1-32,-1-2-32,4 0 224,-3 0-208,4 0 0,-6 0 80,2 0 112,4 0-144,-4 0-64,3 0 64,0 0-80,1 0 48,3 0-32,-4 0-16,4 0 16,-4 0 0,6 0 0,-6 0-16,0 0 0,1 0-32,3 0 48,-7-2 16,3 2-48,1 0 32,-1 0-16,-5 0-32,2 0 64,-1 0-16,1 0-48,0 0 32,-2 0 32,2 0-32,-1 0 0,1 0 16,3 0-16,-5 0 16,6 0-32,-1 0 32,6 0-16,-2-3 16,-4 1-16,4 0 48,-4 1-32,6-4-16,-11 3 16,10 2-16,-9 0 0,4-5 16,6 5 0,-6-2-48,0 1 80,9-1-48,0-3 32,-3 5 48,2-3-80,-4 3 33,0 0-66,-4 0 33,1 0-16,-1 0 16,-3 0-16,4-2 0,-1 2 16,-5 0 0,3-2 32,-3 2-32,2-2 33,7 2-17,-7 0 0,3-1-16,6 1 0,-11-2-16,10 2 16,-1-3 16,2 1 16,-3-1 16,1-2-16,2 3 0,-3-1-48,6-1 48,-12 3-16,7-1-16,-3 2 0,-4-2 0,3 2 0,0 0 0,-4 0-32,1 0 48,3 0-16,-3 0 32,4 0-32,-1 0 16,1-1-16,-1-1 32,0-2 64,1 3 48,-1-1 16,-1 2-48,1-2-32,1 1-80,-1 1 64,-3 0-64,4 0 0,-6 0 48,5 0-64,-3 0 16,4 1 16,-1 1 0,1 0 0,-1-1 16,1-1-48,-3 0 64,1 0-64,5 0 112,-4 0-64,-3 0 0,7-3-16,-7 3 64,3 0-32,1 0-80,-6 0 32,1 0-16,4 0-32,-3 0 0,-2 0 32,6 0 32,-4 0-32,3 0 32,1 0-32,-6 0 16,6 0 0,-4-3 48,6 1-32,3-1-16,-2-2 0,1 1 32,-5 3 48,6-1-80,-11 2 48,11 0-96,-11 0 64,2 0-32,-1 0 32,1 0 0,-2 0 0,0 0 16,-3-3 32,5 3-48,-1-7 32,1 2-32,3 0 16,-4-4-48,4 6 32,-3-2-16,-2 0-16,2 1 32,-5 3-32,4-3 0,1 4-432,-2 0-1185,-3 4 1217</inkml:trace>
  <inkml:trace contextRef="#ctx1" brushRef="#br3" timeOffset="0.99">18753 7871 2945,'0'0'15431,"-8"0"-15222,13 0-113,-2 0 0,6 0 48,-1 4 0,4-4-16,-4 0-16,6 0 288,-3 0 384,-2 0-688,4-5-32,-9 3 32,6 0 369,-7 2 191,-3 9-432,-3 2 96,-2 5 160,-4 5 17,-4 0-353,4 1-64,1-1-64,-4-4 16,4-3-32,-1-4 32,1 0-32,3-3-80,2-6-112,-2 1-224,5-5-1825,0-7-305,0-4-3632,5-3-1842</inkml:trace>
  <inkml:trace contextRef="#ctx1" brushRef="#br3" timeOffset="0.99">16978 8292 7924,'0'0'5858,"0"-12"-5105,0 5-305,0 4 0,0-4 208,0 4-159,-3 0 95,3 1 0,-9 0-320,1 2-208,-6 2-80,-3 6 0,1 2 48,-5 4 0,0 1 32,-1 2-64,5 0 16,5 0 48,7-4 0,2 2 16,3-1-32,3-4 49,10-4-49,4 0 48,3-6-32,-1-4 0,1-4-16,-3-6 32,5 2-32,-10 1-16,1-3-16,-4 8 32,-6-3-48,0 4 16,-3 2 16,0-1-16,0 3 16,0-3-32,0 3 16,0 7-160,0 3 144,0 4 32,0 2 112,0 0-64,0 1 0,0-3-48,0-4-16,5-1-16,4-6-16,-9-1-128,3-1-1089,2-1-1696,-5-3-1057,0-2-2721</inkml:trace>
  <inkml:trace contextRef="#ctx1" brushRef="#br3" timeOffset="0.99">17126 8334 10405,'0'0'4690,"-8"40"-3922,8-24-272,0-1-303,0 0-17,0-7-144,0 1 64,0-8 32,8-1 256,-8-10 1057,3 0-833,2-7-528,-1 1 0,1-5-48,-5 5 80,3 0-32,2 3-64,-5-1-32,0 6 32,0 1-16,4 2 48,1 2-32,-2 1-16,2 1 0,7 1 16,-7 0 0,-2 0-16,6 0 0,-4 1 0,-2 1-16,2 0 48,-5-1-64,3-1 32,-3 2-128</inkml:trace>
  <inkml:trace contextRef="#ctx1" brushRef="#br3" timeOffset="0.99">17399 8280 10789,'0'0'6451,"-21"-7"-6339,13 14 48,-5 2 0,1-1-64,-2 4 192,6 0 289,-4-1-33,12 3 16,-5-1-112,5 1-128,5 1-160,3-2-47,4 1 15,5-2-16,0-2 0,5-4-96,-7-1 176,0-5-128,-3 6-32,1-6-176</inkml:trace>
  <inkml:trace contextRef="#ctx1" brushRef="#br3" timeOffset="0.99">17685 8373 7107,'0'0'-96</inkml:trace>
  <inkml:trace contextRef="#ctx1" brushRef="#br3" timeOffset="0.99">17707 8268 7860,'0'0'3617,"3"-30"-2624,-3 25-449,0 3-128,0-3 128,5 4-111,-5-3-1,0 1 1745,0 10-2033,0 4-64,8 6 272,-8 2 528,4 1-111,1 0 159,-5 0-464,3 1-159,2-8-81,-1 0-48,-4-1-64,0-2 48,0 2-48,0-2-80,0-1 0,-4-3-16,-1-1 16,5 0-32,5-5-832,-1-5-1073,4-5-384,0 0-3346,2-3-4113</inkml:trace>
  <inkml:trace contextRef="#ctx1" brushRef="#br3" timeOffset="0.99">17833 8348 11477,'0'0'5651,"42"0"-4771,-30 0 289,9-2-337,0 0-528,-5-3-48,3 3-112,1 1-95,-11-3-1,4 3-16,-13-3 0,3 4-64,-3-1 0,0-4 112,-3 3-144,-5-1 0,-6-1-1,6 3 17,-4-3-48,4 2-128,-8 2-80,13-1 80,-5 1 160,-1 0 0,9 1 0,-3 5 32,3-1 32,-5 1 0,5 4 0,0 4 0,-4-1 32,4 4 0,0-2 16,0-1-48,0-2 80,4-2-48,1-5-16,-2 1 16,6-2 80,-4-4-48,-2 0 80,0 0-96,2 0-48,1 0 16,-1 0-64,-2 0 48,2 1-64,-2 3-64,6-3-496,-1-1-3314</inkml:trace>
  <inkml:trace contextRef="#ctx1" brushRef="#br3" timeOffset="0.99">18046 8385 12406,'0'0'5474,"21"15"-5186,-21-10-176,0-4 80,5-1-79,-2 0 47,2-1 208,-2-8 384,3-2-576,2-1-176,4-3 112,-4 3 32,-3 2-32,4 0-16,-4 6 112,-2 3-47,2 1-81,-2 0-64,2 3 0,-1 5 128,1 1 48,3 3-48,-4-2-32,1 0 80,-2 0-176,5-3 64,-8-1-48,6-2 16,-3-3-32,2-1 160,-2 0-112,-3-1-32,5-3-272,-5 1-608,0-2-1313</inkml:trace>
  <inkml:trace contextRef="#ctx1" brushRef="#br3" timeOffset="0.99">18354 8311 9941,'0'0'6418,"17"-27"-5601,-17 23-305,0 3 369,-5 2-737,-3 3-128,-4 2 32,0 3 48,-1-1 16,-6 2 144,7-1 464,1-3 48,6 1-527,1 0-145,4 0-32,0-6 32,9 6-16,-6-4 0,9-1 0,-4-2 48,2 0 16,4 0-48,-6-5-16,1-2-16,-6 6-16,2-6-16,2 0 0,-7 0 0,5 4 0,-2-4 32,2 1-48,-1 1-16,-4 1-32,5-1 80,-5 2-48,0 1 0,0 4-224,0 4 192,0 1 16,-5 3 32,1 2-48,-1 3 16,2 0 16,-2 2-16,5 2 32,0-2 16,5 3 16,-2-2-32,2 2 32,-1 1-64,1-5 80,-2 1-16,-3-2 0,5-1 16,-5 1 32,-5-3 0,2-2-64,-2-2 64,-4 1-32,-3-4 0,4 0 0,-9-2 81,9-1-81,-4-2-32,-3 0-16,11 0-16,-4 0 16,20-7-12342</inkml:trace>
  <inkml:trace contextRef="#ctx1" brushRef="#br3" timeOffset="0.99">18551 8189 9716,'0'0'4691,"4"-27"-3939,-4 26 64,0-1-63,0-1-481,0 1 240,5 9-528,-5 3 64,0 5 112,3 9 336,-3 2 321,0 3-97,0 1 208,0 1-143,0-8-433,-3 1-80,3-6-96,-5-4 48,5-2 224,0-6-319,0-2-113,0 1 48,0-4-96,0-7-2610,-4 1-335,1-6-3410</inkml:trace>
  <inkml:trace contextRef="#ctx1" brushRef="#br3" timeOffset="0.99">18509 8295 14311,'0'0'4001,"17"0"-3440,-5 0 47,5-5-320,8-1-256,-8 1 240,0-1 32,-1 1-32,-4 2-224,2 3-64,-11 0-48,4 0-576,-7 3-2337</inkml:trace>
  <inkml:trace contextRef="#ctx1" brushRef="#br3" timeOffset="0.99">18762 8144 12310,'0'0'2433,"8"-5"-2353,-8 12 80,0 6 512,0 6 65,0 1 143,0 7 128,0-2 177,0 0-465,0-3-79,0-2 15,3-3-256,2-2-336,-5-8-48,0 1 32,4-3-48,-4-1 32,5-3 112,-2-1-112,6 0-16,-4 0-160,-2-5-64,5 0-176,-2 2-160,-3-2 303,-3-2 97,5 2-80,-2 2 48,-3-1 176,0-1 0,5 5 80,-1 0-32,1 0-32,0 9 160,3-2 161,-4 1-17,4 0-176,5-1 176,-9 1-96,1-2 0,-2-1-160,2-4-96,-5 4 48,4-1-48,-4-3-96,0 1-80</inkml:trace>
  <inkml:trace contextRef="#ctx1" brushRef="#br3" timeOffset="0.99">16944 8642 528</inkml:trace>
  <inkml:trace contextRef="#ctx0" brushRef="#br3" timeOffset="0.99">16944 8642,'1267'-32</inkml:trace>
  <inkml:trace contextRef="#ctx1" brushRef="#br3" timeOffset="0.99">17020 8780 7507,'0'0'7492,"0"30"-5955,0-15-449,0 2-256,3 2-255,-3-6-129,0 1-256,0-6-80,0 1 32,0-6-80,0-1 480,0-13 657,0 1-769,0-1-384,0-5-16,0 1-16,0-2-16,-3 2 32,3 4-80,0 0 48,0 5-80,0-1 64,0 4-64,3 3-224,2 0 256,4 1 48,3 4 16,-6-1 16,6-1-16,-4-1 16,1-2 16,-4 0 0,2 0-48,-2 0 48,-2 0-32</inkml:trace>
  <inkml:trace contextRef="#ctx1" brushRef="#br3" timeOffset="0.99">17235 8820 8212,'0'0'8964,"4"-20"-8116,-8 20-384,-6 5-383,-2 4 63,4-3 96,0 4 128,-1 1-112,4-3-64,2-1-112,3-1-16,3-2 32,2-2-32,7-1 16,-7-1 80,7-1-48,-4-3-32,2-3-16,-1 2-32,-6 0 0,2 0-16,-1 4 0,-4-4 32,0 3 1,0 0-66,0-3 1,-4 5-48,-1 0 16,5 5-16,0 0 80,0 4 80,0-3-32,0 3 1,9-2-33,-9-2-16,8-4-16,-3 3 16,3-4-433,-4 0-1391,1-5-1394,-2-4-3073</inkml:trace>
  <inkml:trace contextRef="#ctx1" brushRef="#br3" timeOffset="0.99">17399 8854 9973,'0'0'6883,"-4"-2"-6787,-4 2-96,-6 2 16,3 5 32,-3-4 64,6 1 16,4 1 128,-1-4-96,5 4-112,0-1-32,0 1 96,0-4 0,9-1 16,-1 0 224,6-1 17,-3-8 31,3-1-240,-2-2-96,6-3-48,-9 0 80,7 3-64,-12-1-16,4-2 16,1 3-64,-9-2-16,0 4 0,0 0 32,0 2-64,0 3 48,-4-2-16,-1 7 48,2 0-32,-2 0 96,5 5 32,-4 2 16,4 6 16,0 1 112,0 4 240,0-3 49,0 2-1,0-2-192,0 1-256,0-6-48,0 0 0,0-2-32,0 1 16,0-4-16,-5 1 0,2-1-80,3-1 16,0-3-304</inkml:trace>
  <inkml:trace contextRef="#ctx1" brushRef="#br3" timeOffset="0.99">17606 8834 7267,'0'0'6948,"-4"-25"-6532,4 21 64,-5 3 16,2-3 144,-4 4-544,4 5 1,3 0-33,0 0 64,0 2-32,0-2-64,0 4 0,0-3-16,0-1-16,0 2 0,0 0 16,0-6-48,0 5-32,0-5-160</inkml:trace>
  <inkml:trace contextRef="#ctx1" brushRef="#br3" timeOffset="0.99">17594 8709 2369,'0'0'15127,"0"-20"-15703,0 22-401,0 3-687,3-3-1570</inkml:trace>
  <inkml:trace contextRef="#ctx1" brushRef="#br3" timeOffset="0.99">17779 8793 13238,'0'0'3634,"-9"29"-3522,9-24 80,0 4 16,0-3-32,9-2 0,-6 2 32,6-4 16,-1 0-48,0-2 32,1 0-79,4-5 159,-4-5-80,-1-1-96,1 3-80,-6-4 0,-3 1 16,0 0 64,0 0-80,0 1-32,-3 1-16,-2 1 16,1 4-64,-1-1-80,2 5-80,3 5-2530,0 2 561,3-2-992,2 0-2225</inkml:trace>
  <inkml:trace contextRef="#ctx1" brushRef="#br3" timeOffset="0.99">18038 8728 11941,'0'0'8228,"-34"15"-8004,23-3-176,2 1-16,9-1-16,-8-2 0,8 0 16,3-5 0,6 4-48,-1-6-32,5 0 64,-4-1 0,3-2-32,-7 3 48,1-3-32,-6 2 16,0 0 48,-3 5 225,-5-2 31,-1 0-144,-3 1-16,-4 3 32,7-1-80,-8-3-32,12 4-80,-3-8 48,5 6-48,-3-4-32,6 2 32,0-1 0,0-1-208,0-1-849</inkml:trace>
  <inkml:trace contextRef="#ctx1" brushRef="#br3" timeOffset="0.99">15770 8494 624,'0'0'2401,"0"-5"-2177,0 2 465,0 1-353,0 0-176,0 0 1025,0 1-913,-4 1 784,4-4-287,0 3-705,-5 1 32,5 0 336,0-4 32,0 3 592,0-1 289,0 0-833,0 1 289,0-1-65,0-1 2674,0-1-2994,0 3 0,-3-1-304,3 0 160,-5 2-128,1-2-32,-1 1 0,2 1-32,-5 0-48,-1 0 16,1 0-32,-6 0-16,6 3 16,-4 1 16,-5 1-32,9 0 64,-1 0-16,-2 1 33,2 3-49,9 1 32,-8 2-16,8-4-16,0 4 48,0 0 16,8-6 0,4 5-16,-4-8 96,6 2-16,-2-5 0,0 0 32,4 0-160,-7-10 0,4-5 128,-4 0 0,-1-7-128,0 0-64,-4-2-48,-4 1 0,0-3-32,0 5 0,0-1 0,0 1 32,-4 6 64,-1 0 16,5 5-16,-3 3 48,3 2 16,0 4 208,0 2-304,0 6-96,0 7 256,3 1 112,-3 5-32,0 7-48,0 1-80,-3 3 0,-2-1 16,-3-1-96,4-8 48,4-4 0,-5-3-16,5-4 0,0-5 17,5 0-50,-1-5-271,1 0-112,-2 0-784,2 0-241</inkml:trace>
  <inkml:trace contextRef="#ctx1" brushRef="#br3" timeOffset="0.99">15889 8443 7523,'0'0'6099,"0"-16"-3938,0 26-1777,-3 1-304,-2 5-32,-4 0-16,6 5 16,3-5 33,-5 0 31,5-1-48,0-5 16,8-3 0,1-2-32,2-5 176,3 0 304,-2-2-64,5-8-368,-4 0 176,4-2-176,-14-3 17,7 5-65,-1 0-64,-9-2 80,3 3-64,-3 3 48,0-1-32,0 2 16,-3-2 0,3 0-64,0 6-16,-9-3-48,4 1 32,0 3-49,2 0 33,-6 0-16,1 0 48,0 0-16,-1 0 64,1 0 32,-6 0-48,6 2 0,-1 3 0,-2-4 16,2 8-16,1-2-16,-1-1 16,1 3-32,5-8-112,3 5-976</inkml:trace>
  <inkml:trace contextRef="#ctx1" brushRef="#br3" timeOffset="0.99">15960 8305 2033,'0'0'4770,"3"-28"-6291,-3 21 593,0 5 656,-3-3 992,-1 5 81,4-1-17,-5-1-528,2 2 2865,-2 0-1664,5 3-1041,0-1 49,0 1 47,0-1 112,0 5-208,0 1 321,0 2 47,0 7-224,0 7 417,0 6 15,-3 5-368,-6 11-63,4-2-113,-3 3-160,-1-2 0,1-3 176,5-5-160,-3-8-127,6-4-129,-3-6 48,3-3-48,0 0-32,0-8 0,0 0-48,0-3-144,0-3-817</inkml:trace>
  <inkml:trace contextRef="#ctx1" brushRef="#br3" timeOffset="0.99">16259 8480 1793,'0'0'9812,"-8"-6"-5266,8 2-3873,5 4-417,-2 0 96,6 0-16,-6 0 272,11 0-335,-6 0 15,4 0-80,5-1-48,-4-4 48,1 1-144,-3-1-64,-2 0-48,-1 2 192,-3 1-208,-1 0 192,1 2-192,-5 4-1040,0-1 719,0 6-671,-5-4-913,5 0-1136</inkml:trace>
  <inkml:trace contextRef="#ctx1" brushRef="#br3" timeOffset="0.99">16313 8553 10997,'0'0'7395,"-3"0"-5314,3-4-1728,-5 4-129,5 0-160,0-1 32,0-3-16,0 3 96,0-1-240,8 0 64,1-1 16,-6 0 80,12-1 32,-6 3 0,-1 1-16,4 0-96,-4 0 16,1 0 16,-6 1-64,5 6-64,-8 0-160,0 3-112,0 0-465,0-3-1007,-3-2-2306</inkml:trace>
  <inkml:trace contextRef="#ctx1" brushRef="#br3" timeOffset="0.99">17377 7106 8100,'0'0'8131,"8"-7"-7858,-8 5 495,0-1-896,0 3 160,0-4 0,0 3 32,3-1-32,-3 0-16,0 1-32,0-4 48,0 3-48,0 2-96,0-3-160,0 1 80,-3 0-96,3 1 288,0-1 0,-5 2-129,2 0 129,-1 0 401,-1 0-49,2 0-352,-2 0-80,5 2 48,0-1 16,0 1 16,0 0 32,-3 1-48,3-1 16,0 3 32,-6-4-16,3 3-16,3-3-32,0 3 48,-5-1 0,5 1 0,-3-3-16,3 3 16,-5-1-32,5-3 16,0 2 16,0 1-16,0-1-16,-4-2-16,4 1 48,0 1-16,0 0 0,0 1 0,0-1 16,0-2-32,0 5 32,-5-3-32,2-1 48,3 1-48,0 0 32,0 1-32,0-3 48,-5 0-16,5 3 0,0-1-16,0 0 0,-4-1-16,4 1 32,0 0-144,0 1 16,0-1 112,0-2 48,0 3 0,0-1-64,0 1 48,0-3-16,0 2-32,4-2-464,1 0 1024,-2 0-496,2 0 144,-1 3-128,1-3-16,-2 0-64,2 0 208,-2 0-160,3 0 0,-3 0 0,2 0-48,-2 0 32,2 0-16,-5-3-16,4 1 48,-1 2-16,-3-5-16,5 5-32,-5-3 48,0 3-48,3 0 32,-3-2-80,6 2 48,-6-3 16,3 1 32,-3-1 16,5 1-16,-5-3-16,0 2 48,0 1-48,0-1 16,0-1 0,0 1-16,0 1-64,0-3 96,0 2 48,0-2-96,0 3 32,0-1-16,0-1-16,0 3 32,0-3-32,0 1 0,-5-2 32,5 1-16,0-2 16,0 4-16,0-3 32,0 2-64,0 1 64,0-3-16,0 2-32,0-1 16,0 2 0,0-1 16,0-4-16,0 6 0,0-4 0,0-2 16,0 4-16,-3-2 32,3-1-32,0 1 16,0-1 0,0 4 0,-6-5 16,6 4 32,0 0 80,0-3-48,0 3-16,-3 0-48,3-2-16,0 1-32,-5 1-128,2 0 16,-1-2 48,-1 3-144,2-5 336,-2 5-144,2-3 80,-6 4 192,9-3-192,0 3 0,-5-1-64,5 0-16,0 1-64,0-4 16,0 5-144,0-5-224,0 3 48,0-3 256,0 1-64,0 3-193,0-3-63,0 3-128,0-3-321,5 4-767</inkml:trace>
  <inkml:trace contextRef="#ctx1" brushRef="#br3" timeOffset="0.99">15320 7380 4786,'0'0'8436,"0"-10"-8340,0 8 2177,0 0-2001,4 2 545,1 0-49,-2 0-352,2 4-112,-1-2 0,1 3 17,-2-2-113,-3 0 0,8 2 16,1 4-64,-4-4 16,-2 2-16,11-1 32,-11 3 0,5-3 0,1 3-16,4-4-15,-6 0 63,8 2-16,-6-2 64,-1-2-144,0 2 16,1-2-80,-6 1 0,6 1 0,-1-5-16,-8 2-16,3 1 0,2-1 32,-5-1-32,4-1 144</inkml:trace>
  <inkml:trace contextRef="#ctx1" brushRef="#br3" timeOffset="0.99">15527 7350 4722,'0'0'9573,"0"-2"-8869,0 0 672,0 1-607,4 1-225,-4-5 353,0 10-1170,0 0 321,0 6 273,0 8 31,0 3 160,0 5 272,0 1-95,0 6-33,0-2-128,0 3-64,5-3 33,-5-3-97,0 3-48,0-4-64,0-1 0,0-1-48,-5-3-128,5-1-32,0 2-16,-4-6-128,4-3-48,0-5-32,4 6-64,1-8-304,-5-1 208,8-2-368,-4-4-529,1-1-560,-2-1-48,-3-9-1168</inkml:trace>
  <inkml:trace contextRef="#ctx1" brushRef="#br3" timeOffset="0.99">20197 7282 6531,'0'0'7091,"-25"21"-6194,21-20-161,-4 6-304,3-4-48,5 1 97,-8-1 95,4 2-64,-1-3-16,5 1-47,-3 0-33,3-1-192,-5 2-112,1-1-16,4 0-64,-5 2-16,5 0-16,-3 0-144,3 0 0,0 2 576,0-3-448,0 2 0,0-2-80,0-1-32,3-1 0,2-1 320,4 3 288,-6-4-320,6 0-16,-1 0-32,0-5-32,1 0-32,8 1-32,-12-2 0,1 2-16,3-1 32,-4 3-48,3-1 16,-4 0 0,1 1-16,-2-5 32,-3 6 16,5-8 0,-5 2 16,0-1-32,0 0 16,0-1 32,0-1-64,-5 0 33,2 3-66,-2-1 33,-4 3-80,1 3 0,-1 2-176,-2 0 512,2 2-288,-3 6 0,-1-3-16,5 5 48,-1-5-48,6 2-96,-2 0-384,1-4-144,13-4-7844</inkml:trace>
  <inkml:trace contextRef="#ctx1" brushRef="#br3" timeOffset="0.99">20554 7351 5330,'0'0'7940,"-9"-5"-7284,9 4-95,-8 1-49,8-4-32,-3 3-96,-2 1 96,1 0-31,4-4-97,-8 4 288,3 0-256,1-2 2193,8 2-2144,1 0-817,3 0 800,1 0-352,-1 0 32,0 2 32,-1 2-64,2-4 32,-1 5 0,0-4-16,1-1 16,-1 0-32,-3 0-32,4 0 32,-1 0-16,-5 0-48,2 0 16,4-1-32,-1-4 64,-3 5-32,4-6 16,-6 5-32,2-3 16,4 3-16,-9-3-16,0 8-2593,0 1 1921,0-4-465,-5 1-848</inkml:trace>
  <inkml:trace contextRef="#ctx1" brushRef="#br3" timeOffset="0.99">20495 7429 5298,'0'0'7988,"-12"17"-7460,7-14-111,2 2 31,3-3-32,0-1-112,-5-1 1041,10 0-1217,-2 0 864,11 0-880,-8 0 561,11 4 159,0-1-128,0-3-79,0 5-273,-4-2-144,4 1-64,-10 1-112,6-5-32,-10 5 32,6-3-16,-4-2-16,0 0 16,0 0 16,-2 0 0,-3-5-3522,0 3 1762</inkml:trace>
  <inkml:trace contextRef="#ctx1" brushRef="#br3" timeOffset="0.99">20492 7151 5122,'0'0'8500,"0"3"-8164,0 1-15,0-1-33,0-1-80,0 0 0,0-1 288,0 1 16,0 1-464,3-3 321,2 0 111,3 2 288,4-2-144,-3 3 81,7-1-33,1-2-256,0 2-192,-4-2-48,3 0-48,-3 0-80,-5 0-16,3 1-32,-8-1 0,2 0 0,-2 0-32,-3 2-480,0 3-4882</inkml:trace>
  <inkml:trace contextRef="#ctx1" brushRef="#br3" timeOffset="0.99">21101 7186 4978,'0'0'5619,"-9"9"-5331,6-1-112,3 4 176,-9-2 625,4 5-97,2 0 32,-2-1 129,-3 4-113,-1-1-63,6 0-337,-2 3-32,1-1 0,-1 3-79,-3-1-1,5 0-16,-6 2 16,4 1 96,-3-1-31,-1 3-81,1-3-128,-1 1 32,4-4-80,2 2-64,-2-4-80,2-4-16,3 1 0,-5-5-32,1 0 48,4-5-80,0-3 0,0 1 145,0-6-65,0 1-80,0-8-401,0-2 177,0-1 192,4-1 0,1-2-16,-2-3-32,2-1 32,-2-5 0,2 3-80,4-4-160,-1-6 80,-3 4-64,4-6 16,-1 6 128,-8-3 112,4 8-16,1-1-81,-5 7-95,3-3 176,-3 3 80,0 4-96,0-1 48,0 1-48,5 1 0,-2 2-16,2 0-128,-1-2 32,4 4-48,1-2-192,4 0 336,-5 5 48,4-2 16,-3 2-96,-6 3-32,10-1 48,-4 3-16,-1 0 80,1 0 16,-6 0 0,6 1 0,-1 3 16,-3-1 0,3-3 0,-3 2 16,4-2 16,-6 0-16,2 0-64,-5 0 64,0 3-48,0 1 0,0 1-32,0 3 144,0 2-32,0 0 0,0 2 16,0 1 16,0 1-32,0-4-16,0 2 0,0-2-32,0-2 48,0-1-48,0-2 64,0 0 0,0 2 16,0-2 16,-8 2-64,3-1 32,1-1-32,-1 2 32,-3 2-64,3-3 48,-3-1-64,-1 2 32,6-2-16,-6 0 0,4 0 0,-3-1-16,4-3 64,-1 3-80,2-3 48,-2-1 32,2 0-16,-1 0-48,4 0-16,0 4-144,4-4-96,-1 1 192,5 1 64,6 0 176,-2 1-192,1 0 48,4-1 0,-4 3-32,4-1 0,-5 1-16,2 0 16,-6 0-48,0 0 80,-4 0-48,1 0-32,-5 2-32,3-1 32,-3 3 96,0-1-16,0 1 16,0 2-32,-3-1 32,-2 4-80,1-1 96,-4 1 16,0-4-32,-1 2-32,-4-2 80,1 0 145,-2-3-97,1-2 0,-4 0 96,0-2 48,5-3 32,-1 0 64,1 0-128,4 0-160,-1-5-96,6 0-48,3-3-128,0 1-112,0 0-64,0-1-272,3 3-305,-3-2-880,5 0-1520,-5 0-1265</inkml:trace>
  <inkml:trace contextRef="#ctx1" brushRef="#br3" timeOffset="0.99">15216 9180 6531,'0'0'12118,"3"0"-11190,-3-3 1905,0 3-2401,-3 0-384,-5 0-112,-1 0 48,-3 0 112,-1 5-47,1 0 15,-5 2-64,-5 3 0,11-2 96,-6 1-32,5-1 16,-3-1 0,12-2-64,-6 3 80,4-1-80,5-3-16,0 1-96,0 3-48,5 0-16,-1 3 192,4 2 32,7 4-48,2 1 32,-5 4-48,8 3-80,-3 2 32,5 2 32,3 1-32,-5 1 64,0-3-16,2-1 64,-3-3-32,-8-1 16,1-4 16,2-1 80,-11-1 16,2-2 0,-5 0-32,0-1 16,-5-2 16,2-1-16,-6-2 48,-4-1 0,6-4-64,-10-3-32,2-1-48,-2 0 0,0-5-96,-3-3 80,3-1-144,1 1-160,4 1 176,-5 2 112,3 2-256,3 1-400,2 2-273,1 0-415,-1 5 47,6 0-352,3-1-1136</inkml:trace>
  <inkml:trace contextRef="#ctx1" brushRef="#br3" timeOffset="0.99">15448 9630 6531,'0'0'12630,"-10"-10"-12214,7 16-256,3 5 0,0 2 128,0-1 224,10 3-223,-3-2-113,6-1 128,4-3-48,0-3-192,-5-6-64,4 0 64,1-3-48,-5-5 32,5-4 0,-9 0 16,-3-3 32,-1 3-32,1-1-32,-5 1 32,0 0-16,-9 4 0,4-1-16,-3 2-16,-4 2-80,4 4 48,-9 1-32,8 0-48,-2 5-16,-3 2 32,2 3 80,-1 3 0,4-1 32,1-2-80,8 0 16,0-5-400,8-5-2834,1-5 321,-1-8-2610</inkml:trace>
  <inkml:trace contextRef="#ctx1" brushRef="#br3" timeOffset="0.99">16485 9229 896,'0'0'12710,"0"-27"-11157,0 24-80,-4 1-865,-1-1-208,-3 3 0,0-2-48,-1 2-63,-3 0 495,-1 2-704,-4 5 320,5 1-368,-4 2 32,-1 4 0,5-1 0,-2 4 96,4 1 0,7 3 96,-2 1 97,5 3 47,0 2-48,0 1 208,8 6-176,-3-2-15,0 5 255,-5-5-416,0 0-80,0 0 32,0-2-80,-5-5 48,-3 2-64,0-5-32,-1 2 16,1-7-32,-1-2-144,1-3-112,8-6-288,-3-1-353,3-16-5842,0-1-1760</inkml:trace>
  <inkml:trace contextRef="#ctx1" brushRef="#br3" timeOffset="0.99">16259 9571 6947,'0'0'11782,"4"-9"-11590,4 8 160,6 1 352,2 0 177,1-2 143,0 2-480,0 0-144,0-2-159,0 2-145,-4 0 16,-5-1-80,1-1 0,3 2-16,-7-3 0,1-1-48,-1 3-64,-1-3-657,1-2-575,-5 1-497,0-1-1953</inkml:trace>
  <inkml:trace contextRef="#ctx1" brushRef="#br3" timeOffset="0.99">16806 9470 3650,'0'0'11445,"-3"0"-8692,-2 0 1185,5-3-3666,5 3-208,-2 0 16,6 0-16,-1 0 80,0 0 144,4 0 33,2 0-129,-2 0 16,1 0-16,0 0-112,-4 0 16,-1 0-48,-4 0-32,1 0 48,-5-2-256,0-1-256,0 1-161,0-2-287,0-1-1217,0 4-608,0-6-97</inkml:trace>
  <inkml:trace contextRef="#ctx1" brushRef="#br3" timeOffset="0.99">16815 9566 6307,'0'0'9956,"0"-10"-7202,0 8-2418,8 2 240,-5 0 16,11-3 17,-6 3-49,4-2-128,-3 2-144,1 0-96,-2 0-80,0 0-16,-4 0-64,1 0 0,-2 0 0,2 0 1,-1 0-17</inkml:trace>
  <inkml:trace contextRef="#ctx1" brushRef="#br3" timeOffset="0.99">17454 9325 4194,'0'0'11045,"0"-30"-10037,0 23-255,-3 0-113,-2 2-112,1 2-95,-4-4-17,0 4 96,-1 3-224,-1 0-48,-7 0-112,5 3 0,-4 6-112,2-1 96,2 2-32,4 0 16,-1 0 0,1-1-64,8 3 17,-5-1 15,2 5 128,3 7 224,0 2 48,3 9-64,2 1-144,-5 4-176,3-2 16,2-5-48,-5-3-16,0-4 16,0-5 49,0 0-65,0-8 0,0 0-48,0-4 32,-5-4 0,2-1-193,-2-3-1903,-3-5 303,4-5-1137,-4 1-1344,-1-4-4450</inkml:trace>
  <inkml:trace contextRef="#ctx1" brushRef="#br3" timeOffset="0.99">17240 9566 3362,'0'0'13542,"-13"-10"-11397,13 8-1489,0 0 272,0 1-575,3 1 95,4-4-64,0 4-16,6 0 112,-4 0-31,2 0-49,6 0-176,0 0-80,-3 0-96,-3 0-32,1-1 32,-3 1-16,-4-5-64,-2 3-144,2 2-480,-5-2-385</inkml:trace>
  <inkml:trace contextRef="#ctx1" brushRef="#br3" timeOffset="0.99">17530 9598 7732,'0'0'12085,"-9"5"-11733,6 2 128,3 3 81,0 1-49,0 0-192,0-1-144,3-2-80,6-1 16,-1-7-64,1 0-48,2 0 80,3 0-32,-2-9-16,3 1 0,-8-2-16,1-2-80,0 2 0,-3 2-256,-1-1 0,-4 2 48,0-1 96,0 0 144,-4 3 32,-4-2-80,3 2 0,-7-2 16,4 0-80,-2 6 128,1 1 32,1 1-16,-4 8-32,7 3 0,-7-2 48,4 6-16,4-5 0,-1 2 0,2-3-64,3-1-417,0-4-1632,3-5-448,2-2-1681</inkml:trace>
  <inkml:trace contextRef="#ctx1" brushRef="#br3" timeOffset="0.99">18004 9453 1265,'0'0'17448,"-11"-5"-15111,14 5-2369,5 0 48,4-2 96,5 2 48,0-1-64,0-3 0,-1 4-32,1-1 48,0-4-64,2 3 16,-11 0-16,0 2-48,1 0 32,-6 0-32,2 0 64,-1 0-80,-4 2 0,5 0 16,-5-1 0,0 3 0,0-3-32,0-9-7315</inkml:trace>
  <inkml:trace contextRef="#ctx1" brushRef="#br3" timeOffset="0.99">18122 9288 5587,'0'0'9476,"-3"20"-8932,-2-4 305,1 7 95,-1 2 112,-3 7 97,5 2-241,-2 0-335,5-2 223,-4-2-464,4-7-272,-5-7 16,5-1-64,0-9-48,0-2 48,5-4-112,-5-4-528,0-4-1105,0-5-1969,0-6-1984</inkml:trace>
  <inkml:trace contextRef="#ctx1" brushRef="#br3" timeOffset="0.99">18514 9384 7091,'0'0'9333,"0"7"-8581,0 1-80,-3 7-80,-2 7-79,1 4 15,-9 5-256,8 7-32,-8-3-128,4 4-48,-3-6 32,4-4-32,-4-1 112,4-4 97,-1 0-49,-4-3-16,4 0 0,1-5-96,0 0-32,-1-3 32,1-3-48,4-1-64,4-4-16,-5-4 48,5-7-160,0-5-48,0-4 80,0-2 96,0-1-32,5-4 32,-1 0-48,4-5 32,1 2 48,-1-5-48,0 1 32,1-3 0,-1-1 48,6-1-16,-6 0-16,1 2 0,2 0 16,-7 4 0,4 1-16,1 2 0,-1 3 0,2 1 16,-2 3-32,1 6-112,-1-3 64,4 8 16,-7 4 0,3 0-80,1 3 32,-6 0-16,2 0 0,4 3-16,-1 5-16,1-1 64,-6 3 16,5 0 48,1 2 16,-1-2-16,-3 0-16,-1 0-32,4-1-16,0-4 16,-8 2 16,4-2 32,-4 0-32,0 1 0,0-1-32,-4 0 48,-1 0 48,2 2-48,-5-2 32,8 0-32,-9 4 0,6-3 0,-2 3-32,1 1 32,-1-3 0,5 1 0,-3 1 0,3-3-16,0 3 0,0-8 0,8 4-16,1-1 0,-1-3 16,4 3 32,0-4-32,1 1 16,1 6-16,-6 2 16,1-3 16,-4 4-16,-2 1-16,0-1 64,-3-2-48,0 0 48,0-2 32,-3 2 16,0-3 112,-2 0 0,-4-2-48,-4 2-16,-1 2 0,-3-2-32,2 2 0,2 0-32,-7-2-32,3 0 32,8 2 0,1-4 32,-1 2-80,4-5-48,2 3 0,6-3-544,2-3-1441,-5-2 352,0 2-592,0-4-1488</inkml:trace>
  <inkml:trace contextRef="#ctx1" brushRef="#br3" timeOffset="0.99">18952 9477 6323,'0'0'5106,"-4"0"-4481,-1 0 767,2 0-575,3-4-1,0 4 561,0-1-129,3 1-1184,2 1 16,-1 4 16,-1 5 496,11-1 161,-6 3-337,0-1 0,1 5-176,3-6-96,-4 1 16,0 0-96,3-6 1,-11 0-33,8 0 48,-5-4-48,2 1-16,-5 0 16,0-1-64,4-1-513,1 0-463,-2-3-1473,2-2 64,-1-3-1473</inkml:trace>
  <inkml:trace contextRef="#ctx1" brushRef="#br3" timeOffset="0.99">19095 9414 3650,'0'0'7331,"8"-11"-2705,-8 11-4530,0 1 144,0 4-192,0-1 128,0 1 129,0 5 143,0 7 224,0 10-512,0 3-32,0 7 3570,0 3-2754,-5 2-880,2-3 401,-1-7-17,4-2-288,-8-6-96,8-4 0,0-5-96,0-5-64,0-3-208,0-20-7092,0-1 1522,0-6-1874</inkml:trace>
  <inkml:trace contextRef="#ctx1" brushRef="#br3" timeOffset="0.99">16789 9364 5282,'0'0'11718,"0"3"-11734,0-3 32,0 4-32,0-3 720,0-2-304,0-3-32,0 1-143,0 0-81,0-1-96,0-1 0,0 5-16,0-5 0,0 2-48,0-4 32,0 5-32,4-3 48,-4 2-32,5 0 0,-5-1 16,3-1-32,-3 3 32,0 1 64,5 1-272,-5-2 208,4 2-32,1 0 16,-2 0-32,2 0 0,-5 2 0,3-1 32,-3 3-32,0-1 48,5 1 0,-1-3-16,-4 1 0,5 1 16,-2-1-16,-3 1 0,0-1 0,5 3-48,-1-2 64,1 2-32,-2-3 16,2-2 0,-5 4 16,4-3-16,1-1 16,0 0 16,-2 0 0,2 0 16,-2 0-48,2-1 48,-1-3 0,1-1-32,-5 2-16,3-1 16,2-1-16,-5 5 32,4-5-32,1 2 16,-5 0-16,0-1 16,0-3-16,0 4 32,0-2-64,0 0 32,0 0 0,0 3 16,0-1-16,0 1-16,0 2 0,0-3-176,0 6-3426,0 4 1969,0-2-1552</inkml:trace>
  <inkml:trace contextRef="#ctx1" brushRef="#br3" timeOffset="0.99">1367 2350 5539,'0'-3'3665,"0"-4"-1360,0-1-1216,0 3 127,0-2 33,0 2-433,0 0-271,0 1-65,0 1 96,0 0-240,0 1-192,0-3 96,0 3 64,0 9-288,8 5 129,-4 5 495,1 3 304,-2 3-239,5 1 79,1 1-528,-4-8-32,-5 1 64,3-4-192,-3-1 112,5-3 81,-5 1-81,0-5-128,0 1-64,0 1 16,0-2 0,0-1-80,-5 0-769,2 0-319,-6-2-6788</inkml:trace>
  <inkml:trace contextRef="#ctx1" brushRef="#br3" timeOffset="0.99">1544 2101 4338,'0'0'12870,"0"3"-12054,0-3-704,3 9-48,2-1 112,3 9 369,4 7 15,2 6-96,2 4 320,1 6-111,-5 5-81,7-3-144,-8 1-224,-2-1-112,-1-2 65,-3-8-97,-5-3-16,0-4 0,0-3 0,0-5-16,-8-1 0,-1 0 32,1-6-16,0-2-16,-1 0-96,-1-6-336,7-2-657,-2-2-592,1-8-1104,4-5-3858,0-2-4370</inkml:trace>
  <inkml:trace contextRef="#ctx1" brushRef="#br3" timeOffset="0.99">14122 1963 8724,'0'0'8756,"4"-3"-8692,1-6-32,3 4 32,4-3 0,5 1-16,1-1 96,-1 4 112,0 1 0,0 3 49,-6 0-49,3 3 96,-2 6 48,1 4 128,-9-3-96,4 7-15,-5 0 95,-3 5-160,0-2-16,-3 2-112,-5 0 32,-1-4-144,1 2-31,-1-3-17,1-5-32,-1 2 16,1-4-80,5-2 80,-2 2-64,5-1-32,0-4-16,0 1 80,0 1-32,5-4-16,-2 3 96,5-6-64,1 1 64,-4-1 16,3 0-64,1 0 64,-6-1-16,2 1-48,4-6 16,-6 5-16,0-1-32,2 0-96,-1 1-801,1 1 65,-2 0 640,6 0-561,-1 0-335,-3 0 976,3 0-801,1 0-543,-6 0-417</inkml:trace>
  <inkml:trace contextRef="#ctx1" brushRef="#br3" timeOffset="0.99">14445 1805 7219,'0'0'8244,"12"-20"-7812,-7 20-64,4-2-159,-6 2-113,5 0-80,1 2 32,-1 4 80,1 10 80,-1 4 560,0 7 177,1 5-65,-4 8-96,0 4-31,-5 3-33,0 2 32,-5 0-335,-4-2-49,-4-7-48,5-5-176,-9-1-16,5-7 112,-1-7 272,1-1-224,3-6-79,6-3-97,-2-5-112,5-1 0,0-9-2386,0-9-479,-3 1-4498</inkml:trace>
  <inkml:trace contextRef="#ctx1" brushRef="#br4" timeOffset="0.99">23271 2182 1137,'0'0'7347,"0"-15"-5458,-8 0 5090,8 13-6563,0-1 288,5 3-672,-2 0-80,9 0 48,2 3 32,3 0 161,4 1 207,0 1-112,4 1-96,-3-1-64,-2 4-64,-7-2-16,-1 1-16,0 0-32,-4 3 48,-3-1-80,-1 0-16,-4 1-80,-9 3 256,1 1 160,-4 0 64,-5 2-128,0-2-127,1 2 47,-1-2-80,0-1 16,5-4-80,0 0 48,4-2 0,3-3-32,0 0-32,0-3-32,5 0-16,0-1-48,5-1 0,5 0 208,-7 0-64,9 0 0,-7 0-32,7 0 16,-4 2-48,6 3 64,-6 2-32,4 1 0,5 2-16,-9 4 48,6 1 0,-2 0 16,-9 0-48,5 2 48,-3-2 0,-5-1-128,0-1 160,-13-3 32,10-1-48,-9 1 192,-10-4 64,5 5-96,-3-6-112,-5 1-96,4 1 16,3-4-48,1 3 16,4-6 64,9 0-64,-1 0-320,5-6-1297,5 3 113,4-4-993,-1-1-1585</inkml:trace>
  <inkml:trace contextRef="#ctx1" brushRef="#br4" timeOffset="0.99">23650 2072 2737,'0'0'7476,"-3"-3"-7316,3 6 512,0 3 272,0 0-95,0-1 15,0 0-111,0 4-145,3-1 144,-3 4-127,8 6-1,-4 6 96,1 5 97,3 9 95,-4 8-128,2 6-191,-6 5 79,0 2-224,0-7-192,-10-3-160,5-5 80,-7-9-192,4-5 32,0-8-16,-4 4 32,-2-11 32,3 1-32,-6-4-80,3 0 176,3-4-320,2-4-80,1-4-592,8-9-2562</inkml:trace>
  <inkml:trace contextRef="#ctx1" brushRef="#br5" timeOffset="0.99">24308 2544 6371,'0'0'7683,"-3"-18"-6482,3 16-385,0-3-207,0 2-145,0-4-128,3 4 0,-3-2 0,8 1-256,1-1 48,-1-3 0,4 3-31,5 0 127,5 3 112,-5 0-48,-1 2-64,6 0 48,-2 0-96,-6 7-32,-2 0 0,-1 3 48,-2 2-64,-1 1 177,1 2-81,-4 1 32,3-1-80,-4-2 80,4 1 80,-3 1-64,-2-2 64,2 1 1,0-3 31,-5 5-144,0 0 32,0 0-112,-5-5 32,0 8-64,2-7 32,-2 3-48,-3-7-64,4-3 16,4 2-16,-5-5 80,5-11 16,5-3-400,-5 1-176,9-6 240,-6-2 80,5 3-128,6-3 32,-9 4-176,7-4 143,-4 3 113,1-3-80,-1 2-64,5 0 16,-4 2 112,-6-2 96,6 2 48,-1 2-16,-3 4 32,2-1-16,-7 2 48,5 3-64,-2 5 48,2-4-64,-1 4-32,1 0 32,3 0 16,-5 4 16,2-1-64,4 2 112,-1 0-80,-8 0 80,4-5-32,1 5 0,-5-1 544,0-3-560,0 1-48,3 3 16,-3 2-128,0 1 176,0 4 176,0 2 224,0 2-96,0 5 80,-3-3-31,3 1-81,-5-1 144,1 1-48,4 1-112,-8-3 32,3 1-64,1-1 65,-1 1-81,5 3 208,0 1 128,0-2-448,0 2-32,9-2-16,-1 0 80,1-5-128,-1-3-48,-3 0 96,9-4-64,-11-1 0,2-2 48,-5 0-64,3-3 32,-3-1-32,5-1-928,4 0-129,-1-1-1184</inkml:trace>
  <inkml:trace contextRef="#ctx1" brushRef="#br5" timeOffset="0.99">24956 2676 2033,'3'-12'14919,"-3"10"-13991,0 1-95,-3 1 1023,0 0-1023,3-4-81,3 4-912,0 0 208,2 4 16,4-1 16,-1 0 16,4-1 144,1 1 32,-1 2-47,2-1 15,-6-3-112,0-1-80,1 2-16,-6-2 16,6 0 0,-6 0 64,2-2-80,-2-1 0,-3 1 0,5-3-160,-10 5-3698,5 5 144,0-1 481</inkml:trace>
  <inkml:trace contextRef="#ctx1" brushRef="#br5" timeOffset="0.99">24969 2782 8964,'0'0'9909,"4"-9"-9157,1 9-512,-2 0-32,2 0 16,-1 0-32,1 0 48,3 0 161,0 0-81,-4-1-32,4 1-48,1-4 16,-4 4-96,-2-1-112,2-3 16,-2 4-64,-3 5-432,0-3-304</inkml:trace>
  <inkml:trace contextRef="#ctx1" brushRef="#br5" timeOffset="0.99">25516 2513 5378,'0'0'4547,"0"-12"-4099,0 10-16,0 0 80,4-1-16,-4 1-31,0 2-65,0-3 64,0 1 432,0-1 305,0 3 176,-4 0-1249,4 3 0,-3 2 64,3 9 160,-5 4 208,5 4 609,-4 5-17,4 10 17,-5 4-49,2-3-63,-2 1-465,5-4-224,-3-4-128,-2-3-48,5-4-112,-4-7 17,4-4-97,0-3 64,-5-3-241,5-5-719,0-9-1377,5-5-624,-5-5-2322</inkml:trace>
  <inkml:trace contextRef="#ctx1" brushRef="#br5" timeOffset="0.99">25427 2699 7940,'0'0'10805,"12"-11"-10277,6 11 128,-1 0 401,8 0-49,1-4-320,-1 2-383,-5 1-193,2-3-144,-7 4 64,-1-5-48,-6 4 16,-3-1-161,0 2-559,-15 0-6707,5 0 4690</inkml:trace>
  <inkml:trace contextRef="#ctx1" brushRef="#br5" timeOffset="0.99">25775 2693 1105,'0'0'15655,"-11"0"-14727,6 0-240,-4 0-79,1 1-113,-1 4-128,6 4 64,-5-1-80,3 4-31,5-4-129,0 6-16,0-6-96,13 2-48,-5-1 80,1-4-32,8-4-16,-6-1 0,1 0-32,-3-5-32,4-1 32,-3-3-32,-6 1 0,1-2-128,-5 0-64,0-2-48,0 2 0,-9-4-81,4 8-95,-5-5 128,2 5 64,-1-1 128,6 5 32,-2-1-32,1 3-128,1 0-288,3 2-689,0 1-912,0 0-1232</inkml:trace>
  <inkml:trace contextRef="#ctx1" brushRef="#br5" timeOffset="0.99">26041 2561 6195,'0'0'11045,"-3"-10"-10085,-2 10-367,2 0-305,-3 0-128,6 5 16,-8 0-80,5 7 64,-2 5 272,-4 3 385,6 9 207,-4 1 17,-1 4-321,4-2-208,4-5-272,-5-2-128,5-5-64,0-5 32,0-1-64,0-6-16,0-3-48,0-2-512,5-3-448,-5-8-2130,0-5-1184,4-4-3233</inkml:trace>
  <inkml:trace contextRef="#ctx1" brushRef="#br5" timeOffset="0.99">25949 2669 6579,'0'0'10661,"-12"-7"-8676,12 9-1713,0 1 0,0-1-80,0 1 272,3 2-95,2-5-129,2 2-96,2-2 0,4 0-32,4 0 16,-4 0-48,1 0 16,-2-2-64,-1 2-32,-2-1 16,-1-3-32,-3 4-32,-1 0-192,1-3-416,-2 1-81,-3 1-559,0-1-817</inkml:trace>
  <inkml:trace contextRef="#ctx1" brushRef="#br5" timeOffset="0.99">26263 2746 9476,'0'0'6227,"0"-28"-5458,0 24-369,0 3-144,0-3 272,-3 4-544,-2 5 256,-7 1-176,-1 2-32,-4 0-48,5 2 96,-1-1-32,4-1 80,6-4 48,-7 1 65,10-2-81,0-1-144,5-2-64,0 0 192,7 0 0,-4-4-112,6-2 32,-3 2-80,-2 1 32,4 1-32,-4 2 32,-1 0-48,-5 0 16,6 0-64,-9 4 32,3 1-160,2-5-1,-5 5 113,0-4 48,0 1 80,0 0-32,4-2 32,-4 5-64,5-5 80,-2 1 0,-3 4 1,5-3-33,-5 2 0,3 1-32,2-5 16,-5 3-225,4-3-1391,1-5-1602,3-9-8259</inkml:trace>
  <inkml:trace contextRef="#ctx1" brushRef="#br5" timeOffset="0.99">26470 2556 7539,'0'0'3506,"4"27"-1073,-4-10 48,0 5-656,0 3-96,-4-3-641,4 7-287,-3-7-289,-5 3-288,8-7-160,-9 1-32,4-4 0,2-3 16,3-4-64,-5 1-112,5-4-368,0 0-320</inkml:trace>
  <inkml:trace contextRef="#ctx1" brushRef="#br5" timeOffset="0.99">26815 2662 5987,'0'0'8404,"-8"-3"-5027,13 6-3345,-2 7 1009,1 4-305,4 3-128,6 3 81,-3-3-145,3 5-256,-2-7-176,-4-2-64,5-4 32,-4-1-64,-1-3 16,-3-5 0,-1 0 112,1-2 0,-2-4-16,2-4-48,-5-4-64,9 1 16,-9-4-48,0 2 32,0-2-32,0 2 0,0 0-48,0 1-80,0 2-112,0 6 16,0-5-80,0 6-32,3 0 176,-3 0-209,5 0-431,-5-1 80,3 0-561,2 3-224,-1-4-95,-4 4-129</inkml:trace>
  <inkml:trace contextRef="#ctx1" brushRef="#br5" timeOffset="0.99">27118 2693 2465,'0'0'7828,"9"11"-6644,-9-7-656,0 1 673,0 2 208,0 1 127,-5 4-63,5-1-384,0 0-337,0 0-352,0-1 0,0-1-208,8-4-48,0-2 65,1-3-65,-1 0 0,1-6 80,-1-1-224,6-3 32,-11-4 0,5 2-48,-8 1 32,5-1-96,-5 0-16,-5 5-96,2 1 64,-5-1 80,3 4 0,-4 3-49,1 0 65,-4 0 48,3 0-112,1 3 80,3 0 64,-3 2-64,4 0-16,1-1-544,3-1-560,0 1-593,7-4-688,1 0-865</inkml:trace>
  <inkml:trace contextRef="#ctx1" brushRef="#br5" timeOffset="0.99">27266 2751 12918,'0'0'5074,"9"29"-4642,-1-26-223,-4 1-1,1-4 576,-2 0-672,2 0-16,-2 0-32,2 0 80,-1-7-32,1 2 0,-5-3-48,0-2-48,0 1 64,0 1-32,0-1-16,3 3-16,-3-1 32,5 3-64,4-2-32,-6 1 32,10 0-16,-4 3 48,-1-3-48,-4 5 16,4 0-32,-5 0-16,2 0-176,-1 2-720,-4 1-273,5 0-47,-2-3-2562,6 0-560,-1-3-2561</inkml:trace>
  <inkml:trace contextRef="#ctx1" brushRef="#br5" timeOffset="0.99">27551 2553 10485,'0'0'7059,"-4"39"-5186,4-18-737,-5 3-127,5 0-337,-3-3-112,-2 0-31,5-1-321,0-3-32,0-7-128,0 2 16,0-7 96,0 1-128,0-2 0,0-3-16,0 3-704,-3-4-1457,3-5 256,-6 0-1505,6-7-1856</inkml:trace>
  <inkml:trace contextRef="#ctx1" brushRef="#br5" timeOffset="0.99">27477 2651 13590,'0'0'4642,"-9"1"-3473,9 1-1425,9-2 448,-1 0 640,4 0-400,5 0-175,5 0-177,-2 0-16,5 0-32,2 2-16,-2 3-144,-5-4-1617,-3-1-2481,-5 0-3698</inkml:trace>
  <inkml:trace contextRef="#ctx1" brushRef="#br5" timeOffset="0.99">27749 2677 19561,'0'0'2961,"9"32"-2641,-9-27-175,0 4-113,0-2 16,3-6-209,-3 4-975</inkml:trace>
  <inkml:trace contextRef="#ctx1" brushRef="#br5" timeOffset="0.99">27769 2529 3522,'0'0'14262,"36"22"-15638,-33-12-850,2 0-1919</inkml:trace>
  <inkml:trace contextRef="#ctx1" brushRef="#br5" timeOffset="0.99">27946 2637 8308,'0'0'9668,"-3"0"-8883,-6 3-273,1 4-96,0 3-16,-1-3-32,1 6 1,-1-1 111,1-2-176,3 2-128,5 0-80,0-4 0,0 1-176,0-4-80,8 1 64,-3-6 544,4 2-304,-6-2-48,6-2-48,-1 1-400,-3-8-560,3 6-561,-4-4-368,1 6-192,2 1-512,1 0 624,2 0 224,-5 0-1216</inkml:trace>
  <inkml:trace contextRef="#ctx1" brushRef="#br5" timeOffset="0.99">28111 2689 18056,'0'0'2946,"3"34"-2802,-3-26-80,0 2 0,0-5-32,0-1 32,0 1-96,0-9-2705,6-2-289,-6-4-3073</inkml:trace>
  <inkml:trace contextRef="#ctx1" brushRef="#br5" timeOffset="0.99">28140 2497 7347,'0'0'13607,"0"-18"-13351,0 23-769,5 0 81,-5 3-1793,0-3-1713</inkml:trace>
  <inkml:trace contextRef="#ctx1" brushRef="#br5" timeOffset="0.99">28279 2516 14695,'0'0'2321,"-8"30"-1073,8-10-271,-8 2 207,8 5-159,-4-2-209,-4 1-63,8-3 47,-9-1-336,4-3-336,2-4 64,3-2 304,-5 1-271,5-4-129,0-4-112,0 3-112,0-4-705,0-2 17,5 1-769,-2-4-336,2-4-2353</inkml:trace>
  <inkml:trace contextRef="#ctx1" brushRef="#br5" timeOffset="0.99">28183 2716 11317,'0'0'8372,"0"-17"-7876,4 16 161,4-1-33,-3 2-352,7-2-112,2 1-48,2 1-48,1 0-64,3 0 32,-3 0-32,0 0-80,-4 0-720,4 0-1105,-3 0-2145,-2-5-1873</inkml:trace>
  <inkml:trace contextRef="#ctx1" brushRef="#br5" timeOffset="0.99">28434 2661 18408,'0'0'4402,"0"16"-4177,0-5-145,9-3-224,-6 4 63,5-4 290,1 1-177,-1-3-497,1-1-271,-1-5 336,0 0-128,-1 0 448,0-5-161,1 0 209,-3-1 48,4-1 0,-9-2 81,3 3 47,-3 1 736,0 1-240,0 4-31,0-1-193,5 1-448,-1 1-416,1 6 544,-2 1 0,5 8-96,1-5 32,-1 3-16,1 3 48,-9 3-64,5 2 0,-5 0 48,0 3-80,-5 0 80,-4-3 32,1 1-160,-1-4-48,-2-2 32,-3 1 16,2-4 112,-1-1-32,-4-1 16,0-2 80,4-5-64,-4 0-80,9-5 208,-4 0-64,8 0-96,-9 0 48,10-5-112,-2 0-176,1-3-33,-1 3-319,5-4 224,0 4-112,0-3 80,5-1-97,-1 1-95,4-2 432,0-2 144,1-1-16,3-3 48,4 0 32,-2-3-32,6 1-16,2 2 0,-5 0 16,0 4 224,4 2 176,0 1-31,-8 4-33,-1 2-64,-4 0-144,1 1-96,-6 2-48,2 0-32,-2 0 0,-3-4-848,0 3-353,-3-1-1472,-5-1-353</inkml:trace>
  <inkml:trace contextRef="#ctx1" brushRef="#br5" timeOffset="0.99">28944 2686 3474,'-8'-4'13014,"4"4"-8708,13 0-4338,-3 0 160,11 0 144,0-1-16,5-4-144,-5 1-32,0 3-32,-1-3 16,-7 3-48,-1-3-32,-3 4 48,-1-1-16,-4-1-32,5 2 48,-5-3-48,0 1-512,0-1-673</inkml:trace>
  <inkml:trace contextRef="#ctx1" brushRef="#br5" timeOffset="0.99">28927 2809 5731,'0'0'10997,"34"-17"-9813,-17 12-111,-6 5-257,11-4 0,-5 4-207,0 0-401,-4 4-112,4 3-80,-13-2 48,4 0-48,-8 0-368,0-2-1361,-12-3-8916</inkml:trace>
  <inkml:trace contextRef="#ctx1" brushRef="#br5" timeOffset="0.99">29466 2669 6051,'3'0'2449,"2"-2"-1585,-5-1 81,3 3-273,-3-3 2049,0-1-2241,0 4 961,6-1-560,-6-4 687,3 1-431,-3 2-801,0-3 96,0 2 48,5 3-464,-5 10-176,3 0 288,2 2 209,4 1 31,-9 4 0,3-2-64,6 1-16,-9-5-128,5-1 16,-5-3-112,0-3 112,3-3-64,-3 4 1329,-3-6-1393,-2-4 0,5 0-64,0-1 32,-4-4-32,-1 0-16,5-1-64,0-5 48,0 1 32,0 2 16,0-2-48,0-1 0,0 0 48,0 2-48,0-1-80,0 8 96,0-3 0,0 2 0,0 1 32,0 5-32,5-3-176,-1 5 128,4-5 0,5 5 48,-4-3 32,8 1 48,0-3-32,-1 2-128,1-1 64,-8-2 0,4 2 48,-10 4-112,6-1-49,-9 2-2432,0 3 1953,0 2-448,0-2-161,0 4 32,0-3-1296,3 0-1713</inkml:trace>
  <inkml:trace contextRef="#ctx1" brushRef="#br5" timeOffset="0.99">29727 2661 7876,'0'0'4850,"35"3"-3490,-15-3-671,0 0 287,2-3-335,-5-1-289,0-1-96,-5 2-160,-4-1 0,-3-1-16,-5 2 16,0 0 64,0-2-112,-5 1-128,-7-2-176,-5 2 704,4-1-320,1 0-80,-5 5-64,0 0 144,9 0-80,-4 0 224,4 5-160,8 7-32,0 0 497,3 1 95,6 4-240,-1 0-224,0-2 225,4 2-417,-3-4-32,-1-3 64,1-1 80,-4-3-144,-2 0 128,-3-1-64,5-5-128,-5 1-321,3-1-735,-3 4-97,5-4-303,4 0-321,-6 0-160,11-4-2385,-3-1-2561</inkml:trace>
  <inkml:trace contextRef="#ctx1" brushRef="#br5" timeOffset="0.99">30080 2479 8804,'0'0'5875,"3"-27"-5491,-3 25-64,-3 2 1201,0 0-1265,3 2-240,-5 6 16,5 6 144,-4-1 736,-1 9-15,5 0-49,-3 7 1,-2-2-209,1-1-112,-1 1-80,5-5-128,-3 0-207,3-5 95,0-4-32,-5-2-48,5-5-112,0-1 16,0-1-112,5-4-2017,-2-5 896,2-5-2048,-5-6-2322</inkml:trace>
  <inkml:trace contextRef="#ctx1" brushRef="#br5" timeOffset="0.99">30147 2686 8324,'0'0'5538,"25"-27"-4689,-16 22 31,-6-2 129,2 4-97,-1-1-80,-4 3-15,0-3-289,-4 4-368,-4 0-272,-6 9 736,6-2-560,-7 1 64,1 0-48,6 1 16,-2 1 113,7 0-145,-3-3-64,6-2-96,0 1 0,6-2 15,4-4 33,-2 0 401,0 0-257,-4 0-80,4 0 48,-4-4-32,4 4-32,-3 0-112,-2 0 80,-3 7 48,5 0 16,4 0 0,-9 1 0,3-1-16,6 0 0,-9-2 16,5 0-16,-2-2-96,2-3-705,-1 0-431,1 0 63,-5-8-1328,3-3-3025</inkml:trace>
  <inkml:trace contextRef="#ctx1" brushRef="#br5" timeOffset="0.99">30403 2457 9588,'0'0'7940,"3"2"-7892,-6 11 880,0 2 369,-6 7-304,1 2-209,-1 3-80,1 0-240,0-4-63,3 2-129,5-4-96,-4 0-144,4-5-64,0-5 96,0-1-96,0-6-80,0 1-176,0-3-241,0-11-2208,0 1-432,0-4-1906</inkml:trace>
  <inkml:trace contextRef="#ctx1" brushRef="#br5" timeOffset="0.99">30268 2605 7475,'0'0'10341,"4"3"-10533,9-3 1473,6 0-721,-2 0-112,-1-3-16,5 0-96,-10-1-31,6 1-161,-3 1-144,-11 2 16,2-5-64,-2 5-1153</inkml:trace>
  <inkml:trace contextRef="#ctx1" brushRef="#br5" timeOffset="0.99">30465 2681 5330,'0'0'9317,"-3"0"-8133,6 0-720,1 0-560,2-4 353,-6 3-81,4-3 128,1 3-48,-5-1 272,0 0 465,0 4-1154,0 0 65,0-1 80,0 3 128,0-3-95,0-1 623,0 4-192,3-4 144,6 1-432,-9 1 16,0 2 33,5 1-49,-5-2-64,0 0 80,0 2-144,0 0-80,0 0-80,0-1-64,-5 1 416,5-3-256,8-18-10837</inkml:trace>
  <inkml:trace contextRef="#ctx1" brushRef="#br5" timeOffset="0.99">30534 2529 15831,'0'0'2914,"17"-23"-3042,-17 26-2146,-5 4-4353</inkml:trace>
  <inkml:trace contextRef="#ctx1" brushRef="#br5" timeOffset="0.99">30618 2654 8948,'0'0'9717,"-3"2"-10230,6 4 962,6 3 559,-9 2-544,8-2-64,1 4 33,-6 1-81,7-4-160,-5 0-144,-1-3-16,1-2 496,-5-10-272,0-4-80,0 1-160,0-6 16,0 4-112,0-1 112,3 0-160,-3 5-16,5 1 144,-2 0-176,2 5 16,-1 0 144,-4 1-32,0 6-112,3 1 128,-3-4 32,5 1 0,-1 2 32,-4-4 32,5 0-80,-2-3 0,2 0-16,7 0 128,-4 0-16,9 0-96,-3-6 16,2 4 64,-4-5-96,5 0 64,-9 1-16,6-3 0,-6 4 16,-3 0-32,-1-1 32,-4-1-112,0-2-96,0 4-208,-4-1 320,-1 1 304,2-2-176,-2 3-256,-5 3 496,6 1-160,-4 0-160,8 6-16,-8 6 288,-1 3 176,6 4 49,3 3-49,-5-2-208,5 2-256,0-5-32,0 0-128,8-4 1024,1-5-864,7-3-544,3-5 864,-2 0-384,3-3-272,-3-2-593,-6-5-607,-2 0-497,-9-2-3266</inkml:trace>
  <inkml:trace contextRef="#ctx1" brushRef="#br5" timeOffset="0.99">31241 2550 3778,'0'0'13366,"3"0"-12870,-3 6-400,0 8 704,0 3 481,-3 4-192,3 1-273,-3 2-128,3-2-256,0-2-223,-5-2-17,5-4 16,0-7-128,0 1-32,0-5-112,0-1-112,0-5-1361,5-6 256,-2-2-2016,-3-5-2354</inkml:trace>
  <inkml:trace contextRef="#ctx1" brushRef="#br5" timeOffset="0.99">31160 2662 16472,'0'0'5890,"31"0"-5281,-18-1-161,7-3-128,-8 3-160,5-4-96,-4 3-48,-1 0-32,2 2-80,-6 0-432,0 0-177,-4 0-303,4 0-769</inkml:trace>
  <inkml:trace contextRef="#ctx1" brushRef="#br5" timeOffset="0.99">31665 2647 224,'0'0'13190,"-3"35"-11509,-2-18 208,-4 7-577,6-2-591,-2-2-257,1 2-96,-4-5-128,3-1-176,2-2 32,-2-4-32,5-2-16,0-4 16,0-1 32,-4-3 1537,-1-10-929,5 0-656,0-3 1,0-3-33,0 0 16,0-3 16,5-5-64,-1 1 160,1-4-112,-2-2 16,2 2-160,3 1 64,-8-5-48,4 8 64,-4-1 16,5 6-17,-2-1 50,6 2-34,-1 4-47,1-1-80,7 4-48,-7 4-32,3-1 288,1 3-80,0 4-128,-4 0 192,3 4-112,-4 4-64,-3 4-112,-2 3 80,-3 4 96,6-1 80,-6 4 16,0 2 16,-6-6 32,3 4-48,-2-4 16,2-4 0,-6-1 0,1-2 0,-4-3 64,2 0-80,-3-3 80,1-5-112,3 4 16,4-4-176,-3 0-240,8-4-561,-3-1-639,3 0-1089,0 2-113,3-2-1104</inkml:trace>
  <inkml:trace contextRef="#ctx1" brushRef="#br5" timeOffset="0.99">31981 2418 8196,'0'0'8420,"0"7"-8532,-3 13 704,-2 5 1473,-7 6-865,4 1-383,-1 3 255,1 4-191,3-6-305,-3-2-144,4-6-336,4-5 32,0-5-112,0-5-80,0-1 80,0-8-80,4 5-560,-4-5-401,0-13-9748</inkml:trace>
  <inkml:trace contextRef="#ctx1" brushRef="#br5" timeOffset="0.99">32061 2723 8516,'0'0'6979,"20"-20"-5042,-20 20-1297,0-4 481,-4 4-1329,-4 4 1152,0 1-752,-4 1-80,-2 3 240,6-1-15,5 2-177,-3-1-176,6-1-176,0-3 272,6-1-160,2-1 368,0-3-112,4 0 16,0-3-112,1-2-48,-3-2 0,2 2 32,-7-4-112,-1 3-32,1 2 16,-2 1 112,-3 1 368,0 4-384,-3 1 384,3 6 32,-5-4-191,5 1-161,0 1-96,0-2 32,0-1-16,0 2-96,0-2-48,0 1-481,5-4-303,-5-1-449,3 4-896,5-4-4994</inkml:trace>
  <inkml:trace contextRef="#ctx1" brushRef="#br5" timeOffset="0.99">32241 2762 11029,'0'0'6099,"0"15"-5347,0-10-160,0 1-95,0 0-161,0-3-80,0-1-16,0 1-128,3-3 144,5-5 160,-3-2-127,9-1-225,-6-2-32,6 0 48,-6-2-80,4 5 64,-4-1-32,1 4 64,-6 4 160,2 0-16,-1 0-176,-4 4-32,0 2 480,0 3 129,5 3-209,-2-1-32,2-1-272,3 1-128,1-6 32,3 0-48,1-5-80,4 0-945,-5-5-1264,-1-4-2449</inkml:trace>
  <inkml:trace contextRef="#ctx1" brushRef="#br5" timeOffset="0.99">32431 2772 3522,'0'0'11765,"30"-9"-9908,-22 8-481,-2-3-447,2 1-321,-5 3-176,6-4-95,-4 4-305,-5-1-32,-5-3-161,-4 3 258,-2 1-146,2-2 49,-4 2 97,4 0-49,-1 0-80,3 0 144,-1 2 80,0 4-32,3 0 64,1 0 128,-1 6 144,5 0-256,0 1-304,0-3 64,5 4 96,4-2-176,2-4 32,6-3 288,-3-2-224,8-3-352,-6 0-624,-1 0-497,-1-1-688,-6-4-3681</inkml:trace>
  <inkml:trace contextRef="#ctx1" brushRef="#br5" timeOffset="0.99">32683 2534 8132,'0'0'4994,"0"39"-3137,0-12 112,-3 3-288,3 6-369,-9-1-79,9 0-353,-5 1-416,5-9-304,0-4-128,0-1-240,0-7 128,0-3 464,0-5-175,0-1-225,0-2 32,0-9-4851,0-7 817</inkml:trace>
  <inkml:trace contextRef="#ctx1" brushRef="#br5" timeOffset="0.99">32607 2723 14391,'0'0'4450,"39"0"-4114,-17 0 224,2-3-192,6-3-16,-10 1-64,5 0-159,-8 4-129,-5-3-16,3 4-417,-12 0-767</inkml:trace>
  <inkml:trace contextRef="#ctx1" brushRef="#br5" timeOffset="0.99">32936 2783 13734,'0'0'1025,"-37"-11"-1,23 11-351,-3 0 543,0 3-960,6 2 160,6 5 49,1-1-113,4 1-304,0 0-96,0 0 384,9 0 384,2-5-896,3 0 464,-2-2-384,1-3 240,4 0-112,-9 0 288,-4-3-223,4-2 15,-3 0-48,-5 2 64,4-4-96,-4 4 416,0-1-32,-4 8-336,-1 6 288,5-2 80,-3 7-111,3-3-369,0 0 64,3-2-64,9-2-64,1-1-257,-1-7-687,7 0-529,3-5-3601</inkml:trace>
  <inkml:trace contextRef="#ctx1" brushRef="#br5" timeOffset="0.99">33062 2810 12598,'0'0'3601,"8"21"-2752,-4-13-65,-4-1 161,5 6-273,-5-6-160,3 3-48,2-3 65,-2-2-257,-3 2-240,5-7 448,-1 0-48,-4-4 385,5-4-561,-2-2-224,-3 0-48,0-2-16,0 0 64,0 2-48,0 0 32,-3 1 112,3 3-48,0 1-80,0 0 16,0 3-64,0 0-80,0-1 16,8-1 48,-4-1 128,4 2-48,0-5 16,-2 4-48,2-1 48,0 2 16,1-2-48,-4 1 16,3 3-48,-4 1 32,1-2-64,-2 2 32,2 0-112,3 2-465,-8 3-287,0-4-593</inkml:trace>
  <inkml:trace contextRef="#ctx1" brushRef="#br5" timeOffset="0.99">33281 2782 15655,'0'0'3938,"0"-4"-2946,3 4-976,-3 7 417,5 2-17,3-3-176,-4 4 64,4-3-48,1 0 48,-4-5-256,3 3-160,2-4 320,-1 1-144,-3-2-32,3 0-64,-1-3-160,1-2-64,-1 3-176,5-5-128,-4 0 160,8 2 175,-9 0 97,4-1 144,-7 4 32,2-5 0,-7 0-48,0 2-96,0 0 208,-7-1-64,2-1 1,1 2-17,-4 1-16,3-1 0,5 4 16,-3 1 80,3 6-160,0 1 240,0 3 80,0 5-64,0 1 96,0 5 0,3 3 16,2 0 32,3 2-47,-4 3-209,8-5-96,-4 1 480,-3-3-240,3 1 272,-8-4-400,4-1-80,-4-1-80,-4 0 64,-1-4 64,-3-4-80,-4 1 80,0-5 64,-1-2-192,1-3 64,-1 0-80,4 0-48,-2-3 96,6-7-32,1 1-16,-1-1-80,5-3-64,0 1-128,0 0 160,0 1 64,5-3-64,4 1 112,-1 1-48,4 2 16,5-4 0,-1-1 112,5 0 0,0 0 48,0-2 0,2-3-64,-8 5 96,2-2-80,0 7 48,-3 0-128,-3 5 176,-2 0-64,-1 5-32,1 0-16,-1 0 16,-5 0-48,2 0 0,-1 0 16,1 0-2657</inkml:trace>
  <inkml:trace contextRef="#ctx1" brushRef="#br5" timeOffset="0.99">24552 3470 3682,'0'0'3713,"-17"-7"-2720,17 4-225,-8 3-15,4-2 255,4 1 64,-5 1-63,2-4-321,-5 4 17,3-3 15,1 3 16,-1 0-95,-3-2 143,4-1-240,4 1 593,0-1-1153,12-2 448,2 0-192,2 0 16,10-4-160,-4 1-16,-2 1-16,2 0 0,-7 4 96,2 3-48,-4 0 16,-5 0 0,1 3-63,-6 4-17,2 3 0,-1 5 256,-4 4 208,0 8 272,5 0-95,-5 3-145,0 0-32,3-3-288,2 3-128,-2-9 32,3-3 16,2 1 16,-5-9-96,2-4-48,-5 1 16,4-5 337,-4-5-65,-4-6-224,4 1-176,-5-2-272,5-4-17,-3 2-63,3 1-48,0-3 96,0 7-208,0-3 111,3 0 97,-3 0 32,9 3-96,-6-3 240,7 0 272,4 0-64,-6 0 0,4-2 64,-4 0-32,6-1-48,-8 1 32,3 2 0,-1 2-16,1-2 16,-1 3 16,-3-3 0,4 3-16,-6-1 16,5 1-32,1 0-16,-4 4 32,-5-2 16,3 3-16,2 2 0,-5 0 16,0 2-176,0 3 240,0 3-48,0-3 64,0 9 96,0 1 112,-5 3 176,5 4-32,-3 7 145,-2 3-1,-4 3-128,1 6 32,0-3-400,-1 3-16,1-3-64,-1-6 32,6-3-64,3-7 48,0-5-48,12-2-32,1-3 0,4-2-64,0-5 240,8 0-32,-3-4-112,-5 1-176,-5 0-560,-4 1-625,-8 2-511,-12 0-4740</inkml:trace>
  <inkml:trace contextRef="#ctx1" brushRef="#br5" timeOffset="0.99">25355 3593 6371,'0'0'10309,"-29"-5"-5555,38 5-5426,2 0 1008,1 0-80,5 0-336,5 3 336,-5-1-256,-1 1 64,1-1-64,-8 1 16,4 1 16,-9-3-96,1-1-128,-2 0-481,2 0-1391</inkml:trace>
  <inkml:trace contextRef="#ctx1" brushRef="#br5" timeOffset="0.99">25343 3727 6515,'0'0'11733,"29"0"-10820,-8-1-1,-9-1-223,10 0-161,-10 1-240,0-3-144,3 4-128,-7 0 0,-4 0-16,1 0-16,-2 0-656</inkml:trace>
  <inkml:trace contextRef="#ctx1" brushRef="#br5" timeOffset="0.99">25999 3485 5571,'0'0'5426,"-13"-5"-4161,8 0 127,5 2-175,-4-4-513,-1 5-128,5-1 49,-3 0-225,3 1-144,-5 0 256,2 2-224,3 7-576,0-2 1025,0 3-417,0 1-208,3-2-32,2 1-16,-5-3-128,0-2 144,0 2 64,0-3-112,0 1 144,3-1-240,2 0-144,-1-1 112,4-1 448,2 2-112,2-2-160,1 2-16,4-2-16,-5 0-32,5 0 16,-4 0 0,4 0 0,-10 0 0,10 0 16,-4-4-16,4 4-32,-5-3 32,1 0-32,4 1 0,-3-5 0,-6 4 0,4-2 0,-4 0 0,1 0 0,-4 0 16,3-2-80,-5 4-176,-3-4 48,5 2 16,-5 2-32,0-1 16,0 1 0,0 1 144,0-3 0,-5 3-48,2 1 128,-2-1-48,2-1 144,3 1-112,-9-1-320,4 1 496,2 0-144,-2 1-48,-4-1 64,1 0-48,8-1 16,-3 1-32,-2 2-32,1 0 32,-1 0-96,5 2-80,0 5 176,0 1 48,0-1-48,0 3-32,0 0 32,0 2 80,0-4-16,0 1 48,0-1-48,-3 0 112,-2-1-16,5 0-112,-4-2 128,4 0-80,-5-2-16,5 2-16,-3 0 32,3-1-64,0 1 96,0 2-112,0-4 96,0 5-80,-3-3 16,3 2-32,-7 1 0,7-1 16,0 2-32,0-3 0,0 1-16,-4 2 32,4-3-64,0 3 80,0-1-16,0-3-16,0 0 16,-5 0-16,5 4 48,0-4-48,0 0 16,-3-2-48,3 2 64,0 2-32,0-4 32,0 1-32,0 1 32,0-2-48,0 0 16,-5 1 16,5-3-16,0-1 0,0 4 16,0-3-16,0 1-160,0 0 176,0 0 16,0 3 80,0-5-80,0 5 0,0-2-16,0 4-16,-3-2 0,-2 0 32,5 2 81,0-4-1,-4 2-16,-1-3-96,5-1 96,0 3 64,-3-4-32,3 1 0,-5-1-64,5 4-48,-4-4 0,4 5 48,-5-5-48,2 1-80,3 3 48,0-2-16,0-1 32,0 1 32,0 0-16,0-1 368,0-4-352,0 1-16,0-1 32,0-1-64,0 3 48,3 1-416,2 0 496,-1-4-96,1 4-16,-5-1 0,3 1 32,2 0-16,-1-2-48,-4 0 80,5 2-16,-2-5-32,2 4 16,-2-3 32,2 1-16,-1 0-48,6 1 32,-7-3-32,2 5 16,-1 0-32,4-2 64,-3 2-16,-1 0-16,1 2-48,-2 3 16,-3 0 80,5 0 112,-2 2-128,2 3 48,-1-5 0,1 3-64,-5 2 32,3-1-32,-3-1-16,0-1 0,0 0-48,0-2-48,0 0 144,-8 0 336,-1 0-143,1 2-49,5-4-64,-6 0-64,4 4-16,-3-5-16,4 1-80,-4 0 80,5 1-32,-8-1 32,6 1-32,2-4 16,-5 1 0,3-1 16,-4 0 16,1-3-16,-1-2-48,1 1 48,1 1-16,-1 0-80,3 1 80,-4-1-96,6 1-48,-2 2 16,2-2-48,3 1-177,-6 1-335,12-2-3298,-6-1 2450,8 3-2914</inkml:trace>
  <inkml:trace contextRef="#ctx1" brushRef="#br5" timeOffset="0.99">26667 3586 7395,'0'0'9173,"12"-17"-8853,-12 22-352,0 2 96,0 1 512,0 6 368,-3-1-175,-2 4-17,1 3-80,1-3-159,3 0-33,-5-2-176,1 0-128,4-5-64,-5 1-64,5-5 32,0 1-48,-3-2 16,3-2-80,0 3-16,-5-3-448,5-1-400,0 3-289</inkml:trace>
  <inkml:trace contextRef="#ctx1" brushRef="#br5" timeOffset="0.99">26588 3674 6355,'0'0'12165,"12"-12"-12405,-4 12 897,6 0-273,3 0 192,-1 2-128,-4 3-128,5 0-95,-5-2-129,3 4-48,-3-6-48,-4 4 16,1-1-32,-9-2 0,5-2-449</inkml:trace>
  <inkml:trace contextRef="#ctx1" brushRef="#br5" timeOffset="0.99">27169 3465 5042,'0'0'8884,"3"-29"-7603,-3 21-193,0-4-111,0 0-337,-3 4-64,-1-2-319,-4 1-273,-6 4 176,3 0-96,-3 4-272,2 1 352,-1 1-208,1 4 144,-1 4-80,4-2 16,4 1 0,-3-1 0,5-2-16,-6 3 0,9-3 64,-8 4-48,3 6 112,5 0 112,-4 5 256,-1 2 96,5 10 65,0 0-113,0 0-208,0 5-160,0-2-144,0 1-16,0-8-32,0-1 16,-3-5-160,-2-9-144,1-2 176,4-3 32,-8-5-208,5-3-273,-2 0-191,1 0-448,-1-5-3571,2-1 209</inkml:trace>
  <inkml:trace contextRef="#ctx1" brushRef="#br5" timeOffset="0.99">26942 3645 6387,'0'0'10709,"-12"-7"-8804,15 7-1697,2 0 992,-1 0-896,-1-1 1,-3-3-81,8 3-112,1-3-64,4 3-48,4-3 64,3 2-48,2-1 48,-2 3 32,2 0 128,-5 0-208,0 5-16,-12-1 0,-2 1-32,-3 0-288,0 0-1025,-3-2 65,-2 4-273,-7-4-1424,4-3-3474</inkml:trace>
  <inkml:trace contextRef="#ctx1" brushRef="#br5" timeOffset="0.99">27324 3921 17720,'0'0'4962,"8"-30"-4850,-5 25-176,11 0-272,-6 1-1505,4-4-1024,-4-1-3938</inkml:trace>
  <inkml:trace contextRef="#ctx1" brushRef="#br5" timeOffset="0.99">24762 4284 8116,'0'0'6867,"0"-11"-5827,0 7-271,0-1-209,0 4-192,0-4-224,0 1 192,0-1-176,0 3-96,0-3 64,0 4-31,0-3 191,0 3-192,0-3-32,0 8 0,0 1 32,0 3 64,0 6 128,0 6 192,-3 7 321,-2 5-49,2 3-224,-2 0 0,1 4-111,4-5-129,0-2-112,0-5-96,9-7-32,-6-2 0,5-6-32,4-5-16,2-4 80,-3-3 0,3 0-48,3-5-16,0-5 16,-6-2-32,1-3 0,2 0 16,-3 3-64,-2-3 32,-4 0-80,-2 3 0,4 0 80,-7 4-48,3 0 64,2 1-16,-5 7 16,0-4-80,4 8-256,-4 1 272,5 5 32,-2 5 64,0 2-32,2-2 16,-1 2 0,1-5 48,-2 1-48,6-6-48,-4-2 48,3-2-32,1-3 64,2 0 0,-6-3-32,4-2 16,3 0-32,-4 3 48,0-6-80,1 3 48,-6-4 0,6 1 0,-4-2 0,-2-7-16,-3 2 16,5-7-32,-2-3 16,-3-1 0,0-6 0,0 0-80,0 4-176,0-1-97,0 2-239,0 5 144,0 7-64,0 4 80,0 5 111,0 1 193,0 16-3569,0-5 1520,0 4-737,5 0-2464</inkml:trace>
  <inkml:trace contextRef="#ctx1" brushRef="#br5" timeOffset="0.99">25289 4221 3121,'0'0'11878,"0"-4"-9573,-3 4-2193,3 4-16,-5 7 16,-5 6 96,6 12 833,-4-1 303,-1 9 145,4 0-240,2 4-81,3-8-768,0-2-128,0-6-144,0-5 48,0-6-95,0-4-1,0-5-48,0-2-64,3-3 240,-3-5 128,5-3-144,-1-2-176,4-2-32,-8-2 0,9 3-32,-3 2-112,3 1-48,-6 3 112,5 3 0,4 2 64,-3 0-48,4 0 0,-1 7 64,-4 3 0,6 0 48,-6 0 0,1 0-48,2 0 80,-7-5-48,4 2 0,-3-2 0,-5-3-16,4-2 32</inkml:trace>
  <inkml:trace contextRef="#ctx1" brushRef="#br5" timeOffset="0.99">25548 4480 6371,'0'0'12822,"29"-2"-12230,-21 2-128,1 0 16,-1 0-111,0-2-113,1 1-32,-1-3 32,-3 1-48,0-4-96,-5 2-16,0 0-48,0-2-16,0-1-16,-5 3-80,0-2 0,-3 2 0,-1 0-64,1 2 96,5 3 112,-11 0-176,6 0 80,-1 3-32,-2 4 96,2 1-32,-3 4-16,4-2-16,0 5 48,-1-1 96,4 6 160,2-2 208,3 1 49,0-1-209,8-1-144,1-2-96,-1-5 16,9 1-16,-5-8-32,-1-1 48,3-2-80,-6 0-16,1-2 16,-1-1-112,-5-2-544,3-2-224,-6-2-465,0 4-2961,-6 5 752,3 0-656</inkml:trace>
  <inkml:trace contextRef="#ctx1" brushRef="#br5" timeOffset="0.99">25722 4525 3185,'0'0'9685,"0"-3"-8148,0 6-993,0 2 961,0 5-161,3 2-271,2-4-353,-5 1-240,0-1-192,3-1-96,-3-2-96,0-3 0,5 1 449,-1-3-81,-4-7-128,0-1-176,5-2-112,-2 1-48,6-4 0,-1 3-48,0-5 48,6 3-48,3 2 16,-4 0 32,-4 5-16,2 1 64,3 4 80,-6 0-80,-4 4 64,4 6 0,-3 0 241,-2 7 63,2-2-64,-5 0-64,9-3-128,-9 1-80,0-3-64,3-1 32,-3-2-32,4-4-32,-4 0 16,5-3-16,3 0-1104,-8-6-3907,0-3-1424</inkml:trace>
  <inkml:trace contextRef="#ctx1" brushRef="#br5" timeOffset="0.99">26516 4335 4610,'0'0'6803,"0"-19"-5906,0 18 239,0-3-1024,0 1 224,0 0 593,0-2-449,0 5-16,0-2 161,0-1 2048,0 8-2705,0 3 128,0 5 144,0 6 96,0 5 624,0-3-191,0 5-289,0-1-192,0-5-64,0-1 16,0-1-96,0-3-64,0-3 17,0 2-33,-4-6 0,4 2-32,-5-2 16,2-3-48,-2-1-32,5-1-401,0-3-367,5-3-3042,3-4 1169,-4 0-1345,-1-3-3937</inkml:trace>
  <inkml:trace contextRef="#ctx1" brushRef="#br5" timeOffset="0.99">26491 4446 5555,'0'0'9620,"0"-15"-7827,-9 15-1329,6 0 304,-2 0 337,5-3-961,5 3 112,-2-2-64,9 2-32,1 0 160,-1 0 145,7-4 31,-6 4-176,-4 0-144,-3 0-160,3 0 16,-4 0-32,-5 4-16,3-4-16,2 0-1793,-1-5-3649,-4-4-273</inkml:trace>
  <inkml:trace contextRef="#ctx1" brushRef="#br5" timeOffset="0.99">26756 4295 5587,'0'0'7347,"0"-27"-6483,0 25 161,-3-1 672,3-1 191,0 8-1920,-5 2 32,5 9 193,0 6 463,-3 1 256,3 6-111,-5 2 127,5 4-272,-4-7-111,-1 0-129,5-5-80,-3-2-176,3-8-48,0-2-32,0-5-32,0 0 64,0-2-32,0-1 144,0-4-96,0-3-112,3-3-64,6-2-64,-4-2-192,3 5-32,-1-1 208,1 1 80,1 4 0,-4 3 0,6 0 16,-5 3 48,2 7-32,0 2 160,1 0 240,-1 3-160,1-2-64,-1 1-32,4-4-96,-4-2 48,1-3-32,-6-1-16,7-3-32,-5-1-16,-2 0-1056,-3-1 15,0-8-751,0 4-626,-3-1-1183,-2-5-2370</inkml:trace>
  <inkml:trace contextRef="#ctx1" brushRef="#br5" timeOffset="0.99">26933 4498 6611,'0'0'9540,"29"-15"-8595,-21 12 47,6 1 417,2-1-625,-4-1-384,2 1 17,-6 1-129,-1-1-192,-2 3-48,-2-5 0,-3 3 48,0-1 48,0-4-144,-3 2-64,-2 0-64,-2 0 144,-1 0-48,3 5 80,-4-2-96,6 2 16,-6 2 16,4 3-32,-3 10 208,5 0 128,-2 2 256,1 3-111,4-1-17,0-1-128,0-1-160,4-2-96,9-6 48,-5-3 0,4-4 0,5-2 0,-5 0 0,1-2-48,-4-3-160,1 2-1249,-7-4-239,-3 2-849,-13-2-8949</inkml:trace>
  <inkml:trace contextRef="#ctx1" brushRef="#br5" timeOffset="0.99">27492 4428 6371,'0'0'9028,"-4"-16"-7555,4 15-289,-5 1-768,2 1-271,3 8-113,0 1 112,-5 7 304,5 3 128,5 2 112,3 0-239,-1 1-113,7-6-48,-3-2-96,6-3-112,-3-4 0,3-6-32,-6 0 32,6-2-32,-3-7 48,-6-1-48,5-1-16,-4-3-16,-6 1 32,6 2-32,-9-4 0,0 6-16,0 2-16,0-2 32,5 7-272,-5 5-64,3 4 304,6 1 64,-1 3-48,9-4 64,-5-1-16,9-3-32,-4-5 64,0 0-32,-2-5-32,0-5-32,-3-2 32,-3-3-16,-1-2 16,-3 2-16,-5 0 96,0 0-96,0 3-16,-5-3 16,-3 3 0,4 2-32,-1 0-64,-3 7 48,4-3 16,13 10-3954,-6 1 2418,11 2-1234,-6-4-3184</inkml:trace>
  <inkml:trace contextRef="#ctx1" brushRef="#br5" timeOffset="0.99">28044 4441 8452,'0'0'7299,"0"-25"-6306,0 21-161,0 3-304,0-1-47,-4 2-33,-1 0-128,-3 0-176,-4 0 0,-1 5-48,1 2 80,-5 1 144,-1 2 16,6-1 161,3 1-97,4 0-128,5-3-176,0-2-96,5 3 16,-1-3 112,4 0-16,6-3 64,-1-2-128,-1 0 32,-4-2-32,1-3 0,-1-3 0,1 1-32,-4 0 0,3 2-16,-8 0-16,0 0-48,3 0 16,-3 2-32,0-1 32,0 13-496,0-4 512,0 5 160,0 0 80,9 0-80,-6 0-64,11-5 80,-6 0-64,4-3 0,-4-2-80,6 0-96,-6 0-880,-5-2-305,3-3-1120,-6-3-1313,0 1-2929</inkml:trace>
  <inkml:trace contextRef="#ctx1" brushRef="#br5" timeOffset="0.99">28150 4448 13782,'0'0'2722,"25"-7"-2610,-22 7 16,-3 3 80,0 4 608,5 1 209,-5 4-273,4-3 0,-4 1-223,8 0-385,-3-2-64,-1-3 32,4-1 128,-3-4-176,4 0 0,-1 0 48,-5-4 0,6-1-64,-4-3 32,-2-2-64,0 0 0,-3 1 0,6-4-96,-6-1-208,0 3-192,0-1 176,0 3 47,0 1 209,0 3 80,0 3-48,0 1 224,3 4-336,2 2 176,-5 0 16,8-2 0,-4 1-31,4-1 15,6-1 48,-3 3 144,8-5-176,-2 0 0,0 2 80,-1-2 0,1 1-64,-5-1-32,1 0-32,-6 0 0,-2 0 384,-5-3-384,-5-2-80,5 0 96,-7-2-112,2 2-32,5-2-272,-8 2 96,5 0 112,-2 3 128,1 2-112,-1 4 31,2 6 113,-6 5 145,4 2 111,-3 3 32,5 0 96,3-3-144,0-2-112,3-1-128,5-4 0,1-2 80,4-3-32,-1-5 16,5 0 32,-5 0-32,1-3-48,-1 1-368,-4 1-640</inkml:trace>
  <inkml:trace contextRef="#ctx1" brushRef="#br5" timeOffset="0.99">28936 4303 6611,'0'0'5058,"8"-12"-2224,-5 12-2418,-3 4 224,0 1-384,0-5-32,0 3-16,0-1 97,0-1 319,5-1-240,-1-1-400,-4-1 112,0-1 48,0-2-16,5 8-352,-5-1 592,0-4-336,-5 2-320,1 0 320,-1 2-80,2 1 0,3-1-32,0 1-512,-5 0-529,5 1-127,0-3-305,0 4-384,-3-1-960</inkml:trace>
  <inkml:trace contextRef="#ctx1" brushRef="#br5" timeOffset="0.99">28877 4389 7812,'0'0'5186,"-31"1"-4114,23 3-79,-5 3-225,1-2-31,3 1-225,1 4 96,5 1-112,3-3-208,0 2-256,0-3 753,3 1-1185,5-4 464,1-1-16,3-3 320,4 0-208,-2-5-96,4-2-16,-2-3-32,-8 0-80,5-3-80,-1 2-64,-7 0 112,-1 1-32,-4-1-16,5 3 96,-5 3 16,0 2-48,0-2-16,-5 3-81,1 4 241,-1 6-16,2 4-15,-2 0 271,5 4 64,0 5-64,0-1-192,0 0 0,0 2-80,5-4 80,-2 1-16,-3 1-128,0-3 80,0 0-32,0 0 32,0-1 16,-8-1-64,-1 4 112,1-4-32,0 0 192,-4 0-63,3-3 15,1 2-192,3-8 48,0 3-80,1-6 128,-1-3-16,2 0 48,3-5-240,-5-2-576,5-3-81,-3 0-495,-2-2-1217,5 2-1745,-4-5-5091</inkml:trace>
  <inkml:trace contextRef="#ctx1" brushRef="#br5" timeOffset="0.99">29045 4478 10725,'0'0'4370,"29"-19"-3474,-21 18-463,6-4-49,-11 1 96,5 1-112,1 0-64,-4-1-112,-2-2-96,2 2-16,-5-1 0,0-2-96,-8 1-144,-1 4 0,4-5 448,-6 4-256,-3-2-32,6 5 32,-1 0-32,1 0-112,-1 0 64,3 8 32,-4 4 64,5 5 176,-4 0 353,6 6-1,-2-1-32,5 0-144,0-2-175,8-5-289,9-5 64,1-8 304,3-2-240,4 0 64,5-10-192,-10-2-1233,1 2-416,-8-7-1088,-10 4-4082</inkml:trace>
  <inkml:trace contextRef="#ctx1" brushRef="#br5" timeOffset="0.99">29292 4394 944,'0'0'1953</inkml:trace>
  <inkml:trace contextRef="#ctx1" brushRef="#br5" timeOffset="0.99">29141 4409 896,'0'0'3890,"-29"3"-3682,24 1 48,-3-4 4435,16 0-3539,-3-4-752,-1 3-144,9-1 497,-9 2 31,4 0-192,0 0-143,-4 2-113,1 3 96,-2 5-96,2 0 112,-1-2 65,-4 6-97,0-4-128,0 2 80,0 1 96,-4-4-112,-1-1-96,2 0 1,-2-1-81,1 0-256,-4-2 272,5 0-144,-2-2 16,1-1-64,4 0-32,9-9-6227</inkml:trace>
  <inkml:trace contextRef="#ctx1" brushRef="#br5" timeOffset="0.99">29272 4458 10325,'0'0'7859,"4"-5"-7555,1 5-240,3 0 273,-5 0-225,6 0-16,-4 0-48,-2 0 0,2-5 0,-5 3 0,0-1-128,0-2 32,0 0-112,-8 1-80,3 1 352,-4-1 16,1 3-160,5 1 112,-6 0-96,6 0 64,-6 1 32,4 5 32,-3 4 64,0 0 64,4 3 224,-1 4-64,2-2-224,3 0-208,0-3 80,8-2-112,1 0-272,7-5 528,-4-1-112,8-4-144,-3 0-320,0-2-688,-9-5-609,1 1-1360,-4-1-2146</inkml:trace>
  <inkml:trace contextRef="#ctx1" brushRef="#br5" timeOffset="0.99">29520 4396 15959,'0'0'1713,"-26"8"-1041,18-5-335,5 2-193,-6-1-48,4 2-48,2-2-48,3 1 32,-9 0-64,9 0 16,0 0-96,0-3-257,4 4-159,1 1 1072,3 0-816,4 0 320,-4 3 353,6 0-241,-11-2-96,6 2-16,-9-1 0,3-1 0,2 2-32,-5-5 32,0 2-96,-5-2-16,2 0-64,-6 0 720,-3-5-368,4 2-160,0-2 0,-1 0-32,1 0-16,-1 0-16,4 0-80,5 0-64,0-2-384,0-3-2242</inkml:trace>
  <inkml:trace contextRef="#ctx1" brushRef="#br5" timeOffset="0.99">29987 4461 11237,'0'0'6003,"-16"-2"-5779,12 14-16,-1 0 432,-3 8 161,8-3-129,-9 2-208,9-3-240,-3-2-48,3-6-80,0-1-63,0-5 79,3-6 64,6-9 288,-4-4-256,3-1-176,1-9-64,2 1 16,-2 3 16,-1-2-16,1 1-16,-1 4 32,0 5-64,1 1 32,-1 7 32,4 1-32,-4 4-16,6 2 32,-6 5 32,4 4 16,-3 4-16,1 0 16,-10 4-80,3-2 64,-3-1 16,0-1 32,0-4-48,0-1-32,0-4 80,0-3-80,5-1-80,-5 2-256,3 1-1121,2-3-1024,-1 2 832</inkml:trace>
  <inkml:trace contextRef="#ctx1" brushRef="#br5" timeOffset="0.99">30289 4396 9828,'0'0'9973,"-17"15"-9509,13 2 561,4 3-465,0 0-256,0 0-208,0-3 48,9-2-96,3-5-16,-2-3 16,1-7 16,3 0 32,-2 0-48,-4-7 32,1-3-80,-9 2 48,0-4-48,0 0 0,0-1-336,-9 1-16,-3-3 0,4 5 0,-6 3 96,3-2-160,1 6 223,1 0 33,1 3-144,4 0-208,-1 6-2065,5-2-144</inkml:trace>
  <inkml:trace contextRef="#ctx1" brushRef="#br5" timeOffset="0.99">30400 4456 6787,'0'0'6163,"3"24"-4738,-3-13-1,0 1-47,0-2-481,0-3-335,0 0-225,0 0-224,0-6 16,5-1-64,-2 0 80,6-3 16,-4-7 0,-2-2-64,2 0-32,4-6 16,-9 6-32,3-3-16,-3 1-80,0 1 128,5 3-96,-5 3 96,4 2 320,-4 2-191,5 1-161,-2 2-32,2 0-32,3 0 32,1 0-16,4 0 0,-4 0 16,-1 2-16,1 1 32,-1-1 0,-5-2-16,6 3-80,-9-1 64,5-1-48,-5 1-1009,0 3-3185</inkml:trace>
  <inkml:trace contextRef="#ctx1" brushRef="#br5" timeOffset="0.99">30686 4295 6307,'0'0'10677,"-17"28"-9141,14-13-335,-3 2-433,6 0-191,-3 5 95,-2-5-64,0 3-80,5-5-191,0-2-97,0-1-144,-5-5-80,2-2 16,3 0 16,0-3-32,0-1-16,0-4-3602,0-5-1184</inkml:trace>
  <inkml:trace contextRef="#ctx1" brushRef="#br5" timeOffset="0.99">30605 4416 15879,'0'0'7220,"8"-7"-7092,4 4-80,10-2 32,-3 0-96,4-2 48,2 0-80,-3-1 64,-2 1-48,2 4-593,-10 1-1167,-12-1-1042</inkml:trace>
  <inkml:trace contextRef="#ctx1" brushRef="#br5" timeOffset="0.99">30795 4291 11669,'0'0'6323,"17"-23"-6243,-14 19 657,2 4-17,-5 10-832,-5 4 192,2 3 400,-11 5 160,11 4-175,0 1-65,-6 0-144,9-3-48,0-2-96,0-5-16,9-4-48,-6-1-16,6-7 80,-1-3-32,0-2-32,-4 0 48,6-4 32,-5-4-32,-5-2-48,3 5 0,-3-2-32,5 0 0,-5 2-32,4 2 0,1-2 16,6 5-64,-2 0 16,3 0 80,1 0 0,-1 0 16,1 6 17,4 1 31,-8 0 0,-1-2-16,-5 2-32,6 1 0,-6-3 288,6 0 32,-9 2-96,5-4-160,-2 1-96,2-1 16,-5-1-32,0 1-48,0 2-272,0-3-544</inkml:trace>
  <inkml:trace contextRef="#ctx1" brushRef="#br5" timeOffset="0.99">31186 4493 5747,'0'0'13558,"0"-5"-12870,0 3 97,5 2-641,-5 2-96,0 7-48,5 2 176,-5 6 16,0 0-96,0 3 16,0-1-32,-5-6-80,0 2-64,-4-6-496,6-1-529,-2-3-864,-4-5-1841</inkml:trace>
  <inkml:trace contextRef="#ctx1" brushRef="#br5" timeOffset="0.99">24947 5025 3410,'0'0'8451,"-16"-12"-7890,16 12-113,-4 0 400,4-3-239,-5 1-17,2 2-144,3-2 64,-7-1 225,7 1-385,-3-1 112,3 1-144,0-1-80,0 0-160,3-4-48,7 0-32,-1-3 0,-1 0 32,0 3-16,4-1 0,-3-2-32,4 6 48,-4-2-32,-1 2 0,-5 3 0,6 1 32,-4 0 0,-2 0-48,6 0 48,-4 1-16,3 3 0,-5 2 16,9-2 16,-7 4-112,7-3 176,-4 2 16,1-2-111,1 3 63,-2-1 32,-3-2 64,-1 0-80,1-3 48,-5 3 0,3-3-32,-3 4 96,0-1 96,0 0-112,-3 2 0,-2 0-48,5-2-112,-4 0 0,4 0-16,0-2 0,0-1-128,0-7 176,0-2-32,4-1 32,1-2-96,-2-2 32,-3 4 0,9-1-32,-9 2 48,0-1-144,3 1-432,2-1 48,-2-2 336,2 3 64,4-3-224,-6 3 256,2-1 48,-1 3 32,-4 1 48,5 3-48,-5-4 32,3 5-289,2 0 257,-2 0 16,2 0 64,-1 0 897,-4 3-961,0-1-128,0 1 112,0-1-16,0 3 144,0 2 32,0-2-64,0 3-48,0-1 80,0 1 128,0 4-80,0-2-80,0 0 64,-4 2 17,4-4 31,0 4 48,0 0 0,0 1-16,0-1 96,4 3-80,1 0 160,-2 4-191,2-4-81,-5 4 128,4-3-32,4 1-112,-8 2-48,5-2-32,2-2 48,1-4 0,1 1-32,4-2-48,1-5 32,-1 0 32,-1 0-32,0-5-16,-4 4 16,-3-2-64,-2-1-464,3 3-673</inkml:trace>
  <inkml:trace contextRef="#ctx1" brushRef="#br5" timeOffset="0.99">25701 4904 10373,'0'0'7059,"-33"15"-6403,16 2-240,0 1-95,4-1-209,1 0 48,3-2-32,9 0-160,0-5-64,4 0 48,4 2 64,6-2 96,-1-5-16,-1 0-16,1 2-64,-1-2 16,2 0 32,-11 0-16,5 4 16,1 1 64,-9-2 0,0 6 96,0 2 32,-9 0 144,1-1-143,0-4 31,-1 3-96,-3-6 80,4 2-16,0-4-144,-1-1 0,-1-2-32,2-3 32,4 0-64,-1 0-16,2 0-256,3-3-176,0-2-240,0-2-321,0-2-880,3 1-848,6 0-1521,4-4-4962</inkml:trace>
  <inkml:trace contextRef="#ctx1" brushRef="#br5" timeOffset="0.99">25881 4912 5587,'0'0'8131,"4"-28"-7330,-4 21 127,0 3-160,0 3 241,5-1 127,-5 0 577,0 6-1409,0 6-176,0 7 289,-5 3 607,5 8 129,0 1-401,-4 5-64,4-6-192,0 1-207,0-5-113,0-8-128,0-1-64,0-4 16,0-1-32,4-4-16,-4 1 0,0-2 48,0-1-417,0-3-239,0 3-192,-12-18-12326</inkml:trace>
  <inkml:trace contextRef="#ctx1" brushRef="#br5" timeOffset="0.99">25797 5062 6163,'0'0'12598,"-11"-17"-11638,11 12-448,8 0-192,4 0 33,6 0 79,-1-2 128,3-1-112,0 1 0,-3 4-111,0-4-241,-3 7-32,-6-3-64,-5 3 0,2 0-673</inkml:trace>
  <inkml:trace contextRef="#ctx1" brushRef="#br5" timeOffset="0.99">26092 5072 5026,'0'0'11462,"-9"-27"-10038,9 22-479,-3 2-305,3 3-16,-5 0-384,2 0-144,-2 8-96,-4 4-16,1 3 112,-4 5 96,4 0 161,2-1 47,6-1 16,0-2-144,0-3-144,0-5-96,6-3 48,2-3 64,4-2-80,1 0 96,-1-7-80,1-3-32,-1-1-15,0-1-17,-4 0-32,1 2-113,-4 0-111,-2 5 128,-3-4 64,0 6 48,0 1 0,0 1 32,0 2 48,-3 4-32,3 5 208,0 2 161,0 0 159,0 3-96,3-3-288,6 0-96,-1-1-32,0-2 0,3-2-64,-3-6 0,0-1 80,4 0-96,-3-1-272,-1-6-640,0 0-1025,-3 0-576,-5-1-2786</inkml:trace>
  <inkml:trace contextRef="#ctx1" brushRef="#br5" timeOffset="0.99">26395 5107 6371,'0'0'5875,"-12"-13"-5667,7 13 48,1-2-192,-1 2 80,2-1 16,-2-3 80,5 4 336,0-3 1873,0 11-2064,0 4 431,0-2 481,0 5-1,5 0-415,-2 1-321,2-6-256,4 0-96,-6-4-96,6-4-32,-1 1 32,0-3-48,1-3 0,-1-2-16,1-2-32,-9-3 32,3 4-64,2-3 0,-1 1-160,-4 4 32,0 1 32,0 1 16,5-1-160,-2 3 112,2 0 208,-2-2 32,-3-1-32,0-4-80,0 5 80,5-4-48,-5 2 0,0 1-32,0-4 32,4 6-16,-4-1 16,5 0 0,-5 1-80,0-3 64,0 4-32,3 0 16,2 4-32,-1 2 16,-4 6 160,5 7 336,-5 2 225,0 6 351,0-1-720,0 2-240,-5-3-48,-4 1 80,6-11-48,-6 2 16,4-7-80,5 0 48,-3-7-32,3 1-16,3-11-3041,2-3-64,-5-4-3170</inkml:trace>
  <inkml:trace contextRef="#ctx1" brushRef="#br5" timeOffset="0.99">26706 4976 12406,'0'0'7075,"-29"37"-6211,16-22-255,4 2-209,1-2-176,5-5-160,3 0 16,0-3-48,0-2-48,0 0-240,8-3 208,-5 0 240,6-1-160,-1-1 16,6 2-16,-11 1 16,6 1-64,-9-1-16,0 0-16,0 4-16,0 2 176,-9-1-48,6 0-16,-11-1 0,6 2 16,-1-4 0,1-2-32,5 0 16,-6 1-32,1-3-16,3 4-32,1-3-288,4 0-544,-5-1-785</inkml:trace>
  <inkml:trace contextRef="#ctx1" brushRef="#br5" timeOffset="0.99">27324 4907 6819,'0'0'8596,"3"-15"-7940,2 15 113,-5 2-673,0 8-32,-5 10 656,2 7 577,-6 10-49,-3 3-431,4 4-241,-6-4-224,6-6-256,5 0-96,-2-12 32,1-4-64,4-4-16,0-8-16,0 3-64,0-4-384,0-4-161</inkml:trace>
  <inkml:trace contextRef="#ctx1" brushRef="#br5" timeOffset="0.99">27211 5092 8276,'0'0'8612,"-4"-27"-7844,8 24-32,-1 1-255,6-1-177,-1 3 48,0 0 16,8 0-48,-5-2-64,6-1 33,0 3-1,3-4-64,-3 3-16,5-1 0,-10-3-144,-4 2-32,0 1 16,-4 2-48,1 0-64</inkml:trace>
  <inkml:trace contextRef="#ctx1" brushRef="#br5" timeOffset="0.99">27534 4857 4130,'0'0'12886,"0"-7"-12438,0 10-464,0 4 96,0 3 304,0 2 48,0 5 193,0 3 79,0 5 128,-3 2-287,3 3 63,0-1-128,-6 1-208,6-6-96,0-1-96,0-4-144,0-6 48,0-3-16,-3-3 16,3 2 32,0-8 0,0 3 0,-5-4-32,2 0 0,-2 0-368,5-4-80,0 3 304,0-8-272,0 2-65,8 1 129,-3-3 112,4 1-64,-3-4 112,3 2 112,-1 0 96,6 0 32,-6 1-96,4 4 80,-4 5-64,2 0 48,2 5 96,-7 4 48,3 4 240,-4 4 320,1-2-255,-2 0-193,2-1 0,-1-2-96,-4-2 0,0-4-128,0-2 32,0-3 96,5-1-32,-5-1-32,3-4-96,2 0-768,-1-5-1201,1-2-2049</inkml:trace>
  <inkml:trace contextRef="#ctx1" brushRef="#br5" timeOffset="0.99">27716 5112 3201,'0'0'12662,"25"-11"-11877,-17 7-225,1-1-512,-6 4 16,2-6-16,-2 3-16,3-1 0,-6-1 16,0 1 0,0-2-16,0 2 0,0-2-64,-6 0 64,6 4-32,-3-4 96,-2 4-80,2 1 32,-2 2 544,1 2 241,-9 10-449,4 3 0,1 5 625,1 5-33,-1-3-16,-1 2-591,9-2-273,-5-2 0,5-8-64,0-1-16,5-6-32,-1 0-16,4-5-16,1-5-16,2 0 32,-2-5-272,4 2-305,-9-1-495,1 4-897,-5 2-1665</inkml:trace>
  <inkml:trace contextRef="#ctx1" brushRef="#br5" timeOffset="0.99">28204 5032 5394,'0'0'12758,"16"-14"-11861,-21 16-161,-3 3 16,-4 5-303,4-2-161,-4 1-160,-1 4-32,1-4-48,2 1-48,10-5 48,-5 0-80,5 0-64,0 0-64,5-3 176,0-1-16,8 4-16,-4-1 80,2-1-80,6 2 32,-5 0-32,-4 0 32,1 5-16,-1 2 0,-3-2-32,-1 4 0,-4 1 0,0 0 16,-4-2 0,-1 1-16,2-4 48,-6 0 32,4-1 0,-3-4 0,1 0 16,2-5 64,-7 0 32,4 0 96,-5 0-96,1-5-32,2 0-48,1-4-64,1 4-16,5 0 16,3 0-80,0 2-160,8-1-1553,4 3-352,10-8-1312,-6 4-10069</inkml:trace>
  <inkml:trace contextRef="#ctx1" brushRef="#br5" timeOffset="0.99">28503 5117 11621,'0'0'6211,"-27"-15"-5394,15 12-337,4 1-112,-5 2-48,4 0 16,-3 0 32,1 0-15,2 0-81,1 5-112,3 0-176,1 5 48,4-3 16,0 3 64,0 0-80,9-1 0,-1-2 16,1-2-32,-1-4 32,0-1 16,-1 0 0,2 0-32,-1 0 48,-3-5-16,-2 0-16,2 2 0,-1-4-32,1 0-32,-2 2 48,-3 0 0,0 5-32,0-3 80,0 6-208,0 6 176,0-1 192,5 7 32,-5-5-128,4 5-96,1-4-48,3-5 16,1 3 16,-1-6-48,0-3-64,1 0-496,-4 0-1985</inkml:trace>
  <inkml:trace contextRef="#ctx1" brushRef="#br5" timeOffset="0.99">28569 5193 2497,'0'0'352</inkml:trace>
  <inkml:trace contextRef="#ctx1" brushRef="#br5" timeOffset="0.99">28569 5193 32,'37'-20'20697,"-37"25"-20664,0-2-50,5 2 17,-2-1 0,2-1 0,4-1 17,-6-2-17,5 0 48,-2 0-16,2-4 16,0-4 0,1 1 32,4-3-32,-9 2 64,1-2 496,3 3-144,-8-1-128,3 4-32,2-1-47,-5 2 623,4 3-912,1 3 64,-5 2 0,3 0 16,2 2-48,4-4-16,-6 1 32,5-3-16,4-1 16,2 0 16,-6 0-32,4-1 0,-4-3-16,-3 1 64,4 1-48,-6-1-16,2 3-16,-1 5-96,1 2 128,-2-2 0,-3 3 32,0-3-32,0 2 16,5-2-16,-5-2-16,3-1 16,2-2-80,-1 0-672</inkml:trace>
  <inkml:trace contextRef="#ctx1" brushRef="#br5" timeOffset="0.99">28986 5121 5811,'0'0'12501,"17"3"-11844,-9-3-33,1 2 32,3-2-208,3 0-31,-7 0-97,4-2-128,0-3-144,-4 0 32,1 0-80,-4 0 80,3-2-48,-8 2 48,0-3-32,0 1-48,-5-1-32,2-1-16,-2 1-80,-4 3 16,1 3 0,4-1 48,-4 3 32,3 3-16,-2 4 32,-6 8 16,-1 2 80,6 1 112,-6 4 64,6-2-112,-1-1-80,6-1 0,3-6-80,0 2 32,3-6 0,11 2-32,3-6 16,-5 1 32,11-5-64,-8 0 32,2 0 16,0 0-48,-9 0 32,1 0-528,-1 0-657</inkml:trace>
  <inkml:trace contextRef="#ctx1" brushRef="#br5" timeOffset="0.99">29380 5084 8676,'0'0'8900,"-3"3"-8388,3-3-112,0 4-159,0-3-81,-6-1-80,6 2-64,0 0-16,0-1-32,0 1-16,-3 3-32,3-5-128,0 3-65,3-3-1231,-3-3 1728,6 1-48,-6-3-48,0 2 144,0 1 80,0-3-288,0 9-1200,0 1 688,0 1 175,0-1-1503</inkml:trace>
  <inkml:trace contextRef="#ctx1" brushRef="#br5" timeOffset="0.99">29432 5234 8420,'0'0'8724,"-20"23"-8212,15-18-256,1-5-96,4 4-32,0-3-32,0 1-64,0 0-864,0 3 736,0 0 1040,4 1-736,1 6 17,-5 2-33,0 2 432,0 1-704,0 0 368,-9-2-112,-1-1-80,5-1-96,-3-4 48,5-1 16,-3-5-32,3 1 16,-2-4 0,5-5-1712,0-5-305,0 3-1537,5-2-1488</inkml:trace>
  <inkml:trace contextRef="#ctx1" brushRef="#br5" timeOffset="0.99">29742 4981 6147,'0'0'9188,"0"35"-7683,0-16-401,0 6 1,0-1-241,0 6 97,0 2-161,3-2-368,-3-4-64,5 1-160,-5-6-96,5-4-176,0-2 0,4-6 0,-9-2 160,3-4 593,-3-1-625,5-2 0,-5-2 0,0-1-64,3-8-176,-3 1-80,0-1-49,5-5-95,-1 5-48,1-3-96,3 4 400,-8 2 192,4-1-16,1 4-176,-2 5 32,5 0 48,1 4 48,3 2 144,-4 6 96,6 2-80,-3-1 32,-2 2-112,4-5 0,-1 4-16,-4-8 16,1-1-16,-6 1-48,4-5-16,-4-1 16,2 0 32,-1 0 16,1-1 0,-5-5-240,3 1-800,2 0-1602,-1-3-1968,4 1-2305</inkml:trace>
  <inkml:trace contextRef="#ctx1" brushRef="#br5" timeOffset="0.99">30095 5212 14967,'0'0'4834,"-20"-14"-4658,15 16-64,1 5-80,-1-1 32,5 1 16,0 5 48,0-4 32,0 6 32,5-6-47,-1 1-209,9-6-65,-4 0 226,-3-3 159,3 0-64,1-1-112,-2-4 32,-3-2-48,4-2 16,-9 3-64,0-3 16,0 3-96,-5-5-112,-4 6 48,6-1 32,-2 1-32,-5 0 80,6 1 64,4 3 16,-5-5-144</inkml:trace>
  <inkml:trace contextRef="#ctx1" brushRef="#br5" timeOffset="0.99">30235 5180 4386,'0'0'14903,"0"20"-13767,3-12-271,6 2-353,-1-1-368,5-2 865,-1-2-385,3-4-608,0-1 96,-1 0 32,-6-1-16,4-6 0,-7-2-64,-1 3-48,1-3-96,-5 3 0,0 2 48,0-3-144,0 7 192,0-5 80,-5 5-928,5 5 800,-4 1 128,4 0-96,0 3 0,0-3-80,0 3 16,0-4-65,4-2-95,4-3-80,0 0 416,6 0 208,-6-6-143,4 0-65,-4-4-96,4 4 48,-3-4-16,-1 1-80,0 2-128,-2 2-97,-3-3-47,2 5 32,-5-2-16,0-1-112,0 3 64,0-2 96,-5 3 256,2-4-96,-6 2 112,9-1-32,-5 2 16,5 1-16,0 0 16,0-1-16,5 3-833,4 0-335,-9 5-753</inkml:trace>
  <inkml:trace contextRef="#ctx1" brushRef="#br5" timeOffset="0.99">30563 5139 9060,'0'0'10485,"20"17"-9461,-12-13 241,6 1-785,-2-4-224,1-1 0,-4 0 49,-1 0-97,5-1-64,-13-4-16,4-4 0,-4 4-64,0 0-64,0-2-96,0 1-128,-4-3 64,-4 7 448,3-3-544,-8 4-497,9 1 753,-4 0-176,-1 1 128,1 6 0,0 2 48,2 2 16,-2 1 0,8 2 48,-3-3 80,-2 1 16,5 0-224,5-4-112,-2-1 48,11-2 592,-6-2-720,4-3 496,1 0-111,-1 0-386,-2-3-463,-2 0-721,-8 1-1264</inkml:trace>
  <inkml:trace contextRef="#ctx1" brushRef="#br5" timeOffset="0.99">30842 5156 4434,'0'0'9636,"0"4"-9379,4-4 2256,-4 0-2273,0-4-48,5 2 32,-5 1 176,0-1-112,0 0-144,0-1-112,-5 3-144,1 0 64,1 0 32,-2 0 48,5 3 80,-5-3 209,0 0 2560,5-3-2225,5 1-624,0 2 144,-5-5 32,0 4-112,0-1-48,5 0-64,-2 2-384,1 0 320,1 0 112,-2 4 32,2 2-80,-2 1 0,2 2 416,-1 1 49,1 1 31,-2-1-208,2 1-96,-1-1 32,-4-4-16,5 1-128,-5 0-16,0 0-16,3-6 0,-3 6-48,0-4 96,5 4-80,-2-5-64,3-1 80,-3-1-128,2 0 112,-2-1 176,6-8-80,-4-2-144,3-3 96,-8 1-144,4-8 112,-1 6-48,2 0-16,-5 5 32,3-2 0,2 4 64,-5 3-80,4 1-48,1 3-32,-2-1 0,6 0 32,-4-1 48,3 1 16,0 2-16,6-5 0,-6 2-432,1 3-80,-6-2-17,2-3-255,-1 5-561,-4-1 129,-4 1-2738,-1 0 1633,-3 1-144,4 4-193</inkml:trace>
  <inkml:trace contextRef="#ctx1" brushRef="#br5" timeOffset="0.99">31093 5141 8324,'0'0'11173,"34"-10"-10549,-26 10-48,4 0 145,-4 0-417,6 0-176,-6 0-16,1 0-32,-4-2-32,-2 2 0,-3 0 0,0-5 16,0 2-48,0-1-96,0-1-48,-3 0-32,-2 4 416,-4-1-144,1 2-384,-1 0 160,1 0 352,3 2-128,-7 4-112,4 1 32,-1 3-16,4-1-144,5 2 176,0 1-64,0 0-48,9 0 80,-1 0 464,0-6-368,1 3-304,-1-6 416,-3-1-96,4-1-192,-6-1-208,-3-6-3665,0-3-690</inkml:trace>
  <inkml:trace contextRef="#ctx1" brushRef="#br5" timeOffset="0.99">31292 5161 8756,'0'0'9925,"11"0"-9093,-6 5-608,-1 2 160,4 1 192,-8-1-335,5-2-17,4 2-48,-9 0-112,0-4-32,0 0 560,0-9-160,0-1-224,-5 0-160,1-3-32,-1 0 32,5 2-80,0-4 32,0 0-32,0 2-128,0-2-160,5 2 64,4 3 64,-6 2 128,5-3 48,1 4 16,4 1 48,1 0 160,3 1 48,-1 2 144,1-3 129,0 3 63,0 0 16,-5 0-336,-4 0-144,0 0-48,-4 0-80,1 0 32</inkml:trace>
  <inkml:trace contextRef="#ctx1" brushRef="#br5" timeOffset="0.99">31657 5234 10245,'0'0'7811,"8"3"-7331,-8 0 65,0 2 95,0 4 16,0-3-127,0 5-81,0 4-32,-5-5-128,2 5-176,3-2-16,-9 1-80,1-2 64,4-1-96,-9 0-480,5-3-368,-1-3-785,1-3-640,4-2-913</inkml:trace>
  <inkml:trace contextRef="#ctx1" brushRef="#br5" timeOffset="0.99">25318 5530 7507,'0'0'10565,"3"-20"-9716,-3 18-257,0 0-160,0-1 32,0-1-111,-3 4-113,-6-3-416,1 1 496,-4 1-208,4-1 240,-7 2-336,3 0 16,0 0-64,4 3 0,-1 2 32,4 4-32,2 1-16,-2 0 0,5 5-32,0 4 128,0 1 192,8 2 16,-8 5-32,5-4-64,-5 4-128,0 0 96,0-2-96,0-3 0,0 0 0,0-2-32,-5-3-32,2-2 96,-2-5-64,1 0 32,4-1-160,-5-4-192,2-3-400,3-1-625,0 3-432</inkml:trace>
  <inkml:trace contextRef="#ctx1" brushRef="#br5" timeOffset="0.99">25149 5755 10821,'0'0'8068,"12"-18"-7812,-3 18 192,-1-2-48,5 0 0,4 2-96,-5-1 65,-3-3-17,4 3-96,-10-3-16,6 3-208,-1-1 48,-8 0-80,4 2 32,-4-1-48,5 1-240,0-2-2609,-5-2-641</inkml:trace>
  <inkml:trace contextRef="#ctx1" brushRef="#br5" timeOffset="0.99">25582 5723 7347,'0'0'9973,"25"20"-8837,-25-13-223,3 2-113,-3-3-416,0-2-79,6 2-113,-6-1-96,0-1 0,3 1-32,-3-2-96,0 1-448,0-1-561,0 4-1616</inkml:trace>
  <inkml:trace contextRef="#ctx1" brushRef="#br5" timeOffset="0.99">25590 5617 14887,'0'0'1937,"-3"-28"-545,3 24-975,3 4-417,6 0-97,-6 0 17,2 9-1184,-2-1-1585</inkml:trace>
  <inkml:trace contextRef="#ctx1" brushRef="#br5" timeOffset="0.99">25730 5828 5843,'0'0'9908,"25"-31"-8387,-21 21-433,1 3-527,-2-3-225,-3 5 32,5-3-96,-2-1-112,2 4 0,-1-1 32,1 2-16,-2-2-64,2 4-31,4-1 31,-6 3 0,7 0 144,-1 0 240,-6 3-112,5 2-48,-3 2-112,-1-1 81,-4 3-145,5-4-80,-5-2-32,3 4 16,-3-4-64,5 2-16,-5 2-304,0-5-785,4 5-288,9-6-9700</inkml:trace>
  <inkml:trace contextRef="#ctx1" brushRef="#br5" timeOffset="0.99">26046 5701 7027,'0'0'10565,"4"0"-9364,-4-1-657,0-1 48,-4 2-336,-4 0-384,0 0 480,-4 3-544,-5 4 528,2 3-240,3 4 193,0-1-1,4 2-32,3 2 352,5-2 80,0-1-303,5-3-257,3 0-128,4-6 64,-4-2 112,11-3-80,-7 0 224,1 0-224,-9-5-64,4-2-640,-3 0-945,-5 6-32,0-6-208,0 0-3761</inkml:trace>
  <inkml:trace contextRef="#ctx1" brushRef="#br5" timeOffset="0.99">26189 5796 6035,'0'0'6931,"-11"-5"-6419,11 3 497,-5 2-737,-1 0-144,6 3-64,0 2 144,-5 4 368,5 1 433,0 0-97,0 2-96,0-2-223,5-3-401,-5-2-16,6 0 656,-1-5-1088,-2 0 112,2 0 96,-2-10 912,6-2-687,-6-3-97,2-1-32,-1-2-32,1-1 0,-5 3 64,0-1-64,3 2 16,-3 5 48,5 1-64,-5 6 80,0-1 144,3 4 16,2 0-304,-1 0 16,1 0 32,3 4 64,1-3-96,-1 1 80,1-2-48,-6 0 64,5 0-80,-3 0-192,-1 0-769</inkml:trace>
  <inkml:trace contextRef="#ctx1" brushRef="#br5" timeOffset="0.99">26395 5718 8692,'0'0'6339,"0"15"-5347,3-6-95,2-4 559,3 2-943,1-6-433,3-1 512,1 0 272,-1-5-399,1-2-145,-4 1 144,-1-3-272,-4 3-80,-4-5 32,0 6-96,0 0 0,-9 2-320,1 0 192,-4 3 192,-1 0-16,1 0-96,-2 6-32,6 4 80,-1 2-96,6 3 96,-2 2 32,5 5 528,0-3-175,5 1-241,3-3-96,1-2-160,-1-3 64,1-7-80,-6 1-32,6-2-64,-4-4-801,-2 0 129,2 0-2050,-5-7-1344,0-1-4113</inkml:trace>
  <inkml:trace contextRef="#ctx1" brushRef="#br5" timeOffset="0.99">26719 5723 5779,'0'0'10036,"-21"0"-9411,7 0-177,2 5-96,-1 0 320,-2 0-64,-2 4-111,0-1 239,0 4-144,4 0-63,4 1-129,9 1 32,0-4-144,5 2-128,7-1 192,-3-2-448,7-4 144,1-3-48,0-2 144,0 0-128,-5-7-80,1-2-48,-4-2-144,-6 0-16,2 1-32,0-1 128,-5 1 16,0-1 16,0 5 16,0 2 160,0-2-48,0 16 112,-5 5 176,0-2 336,5 6 0,0-2-79,0-1-305,5 0-224,8-10-80,-9 1-96,9-7 16,-4 0-545,-1-8-671,-5-2-1570,3-2-2288</inkml:trace>
  <inkml:trace contextRef="#ctx1" brushRef="#br5" timeOffset="0.99">26933 5701 9764,'0'0'9861,"-8"-6"-9205,-1 2-352,1 4-15,5 0 47,-11 0-48,4 4-96,2-1-208,4 2 16,-4 3-48,4-1 16,4 3-16,0-1 32,0 2-64,0 1-32,4-2 80,4 4-32,1-4-32,-1-2 80,2-1 16,-1 1-64,-1-4 288,-5-1-208,6 1 16,-9 1-48,0-2 0,0 0 16,-4 1 224,-4 2-64,3 0-16,2 2-80,-11-3-64,4 2 16,7-4-16,-6 2 16,4 2-48,-2-7 48,7 2-16,-5 1-16,5-8-2881,0 0-753</inkml:trace>
  <inkml:trace contextRef="#ctx1" brushRef="#br5" timeOffset="0.99">27017 5779 12342,'0'0'4978,"29"-4"-3970,-16 4-367,6-1 95,-7-3 304,4 3-671,-4-1-257,2 2-64,-11 0-16,2-2 0,-2 1-32,-3-4 80,0 5 128,0-5-176,-3-2-16,-5 3-64,3-2 96,-4-3 64,1 4-64,4 0-128,-1 2 160,2-2-48,-2 3 0,2 2-48,-1 0-608,-1 10 448,2 4 368,-6 1-160,-1 5 16,5 4 32,5-1 128,0-1 144,0-3-240,0-3-32,9-4-64,1-5-48,-2-2 112,1-5 176,2 0-160,-2 0 16,-4-5-80,-2 0-48,2 0-576,-5-2-784,0-3-1314</inkml:trace>
  <inkml:trace contextRef="#ctx1" brushRef="#br5" timeOffset="0.99">27391 5711 5491,'0'0'9892,"-12"-16"-8900,7 16 17,2 0-113,-11 0-175,6 0-97,-4 3-336,4 5-144,-1-1-32,1 3 0,3 0-16,1 0 0,4 2-80,0-3-144,4 1 112,4 0-32,-3-5 128,4 2-160,-1-6 112,-5 4-112,6-3 96,-1 0 256,-3-2-192,4 0 16,-9 5-112,0 0-32,0 2-48,0 3 160,0 1-64,0 0 16,-9 2 16,4-3-64,-3 2 16,-1-2 96,6-3-96,-10-2 145,4 0 95,-3 0 176,4-5-80,0 0-112,4 0-32,-4 0-64,3 0-32,5-4-192,0 3-464,0 1-481,0-4-992</inkml:trace>
  <inkml:trace contextRef="#ctx1" brushRef="#br5" timeOffset="0.99">27576 5912 5859,'0'0'11797,"3"-7"-11317,-3 10 529,0 1-161,0 1-464,0 0-272,0-4-64,5-1 64,-5-1-16,4-6-31,-4 4-49,0-2-16,0 0 32,0 3-32,-4 2-80,-1 0-81,2 0 65,-5 0 64,4 0 176,-1 7-112,5-4-48,5 0-208,7-3-64,-4 0-880,4 0-1970</inkml:trace>
  <inkml:trace contextRef="#ctx1" brushRef="#br5" timeOffset="0.99">28077 5698 4626,'0'0'9765,"9"-19"-8469,-9 14 1906,3 9-3138,-3 4 32,0 7 304,0 6 288,0 2-15,0 6 175,-3 1-256,-2-1-128,1-4-95,1-5-193,3-3-64,-5-5-48,5-7-32,0 1-64,0-6-16,0 4-64</inkml:trace>
  <inkml:trace contextRef="#ctx1" brushRef="#br5" timeOffset="0.99">28010 5681 6067,'0'0'10325,"0"-7"-7812,3 7-2625,11 0 304,3 0 512,3 0-16,5-5-175,0 2 15,1-2-176,-4 0 48,-9 2-240,-1-1-160,-4 4-16,-4 0 0,1 0 0,-2 0-352</inkml:trace>
  <inkml:trace contextRef="#ctx1" brushRef="#br5" timeOffset="0.99">28335 5656 7764,'0'0'6947,"0"-17"-5555,0 26-1184,0 2 65,0 4 543,0 6 385,0 2 15,-3 7-111,-3 2-257,6-1-112,-10-4-239,7-4-161,3-6-240,-5-3 48,5-6 80,0-6-112,0 1 48,0-8 64,5-5-16,-2-2-176,7 4-16,-4-7-48,-3 4-192,9 3-336,-12 1 384,8 2 160,-3 5 0,4 0-32,-6 0 0,2 5 96,-2 2-32,6 1 48,-1 3 256,-3-1-224,4-4 16,-1 1-32,-5 0 16,11-2-96,-11-3 64,6-2-32,-1 0-32,-5 0-32,2 0-464,-1 0-1009</inkml:trace>
  <inkml:trace contextRef="#ctx1" brushRef="#br5" timeOffset="0.99">28515 5828 9284,'0'0'9701,"29"10"-9173,-21-10 352,0-5-576,1 0-127,-4 1-81,-2-3-48,2 2-16,-1-3 48,-4 3-64,0-2-32,-9 2-64,6 0-64,-6 3 192,1-1-16,3 3-48,-3 3 144,4 4 192,-1 3-128,2 5 64,3-3 272,0 7-16,0-6-207,0 1-161,0-3-96,0 0-48,3-3 16,-3-3 48,5-3-160,-1-1-80,1-1-16,-2 0-65,2-3-1760,-2-2 1,-3-3-2114</inkml:trace>
  <inkml:trace contextRef="#ctx1" brushRef="#br5" timeOffset="0.99">28683 5838 8692,'0'0'8836,"12"1"-8484,-7 3 304,-5 2-159,3 0-225,-3-3-48,0 4-144,5-4 0,-5 0-16,0-1 32,0 0 304,0-4-288,0-1-112,0-2 16,4-2 16,1-2 0,-5 1-16,0 0-16,3-8 16,2 8 0,4-5-16,-6 1 32,5 2-64,-2 1 48,2 3 32,-5 1 112,6 5-47,-4 0-49,-2 6 0,2-1 80,-1 4-32,-1 1-64,2-2-64,-2 2 16,2-5-336,4 0-737,-9-1-832</inkml:trace>
  <inkml:trace contextRef="#ctx1" brushRef="#br5" timeOffset="0.99">28865 5804 7395,'0'0'11125,"-3"-5"-10564,3 10-337,0 2 240,6-1 16,-1 1-176,-1 2-208,9-3 17,-4-2 79,-1-3 240,0-1-256,1 0-128,-6-1 32,2-3 16,-1-2-32,-4-3 32,0 1 0,0-1-96,-4-1 64,-1 4-16,2-1-144,-2 0 80,1 2 64,4 3-64,-5 1 48,2 1-160,3 6-240,-5 3 368,-3 4 112,4 2-112,4 2 96,-5-2 160,5 1-112,0-3-96,5-5-112,4 1 16,2-2 128,3-7 16,-2 3-32,1-3-64,-4 0-480,-1 0-881</inkml:trace>
  <inkml:trace contextRef="#ctx1" brushRef="#br5" timeOffset="0.99">29284 5627 5394,'0'0'8500,"0"-32"-6899,0 27-560,0-1-321,-3 2-96,-2-1-96,-4 0-143,1 3-209,-4 1-96,-2-1-64,3 0 48,-3 2-96,6 0 48,-1 0 16,4 7-80,5 3-48,0 5 112,0 4 80,0 1 208,5 4-112,-1-3-32,-4 5 48,0-3-16,0-1 48,0-2-64,-4 2 49,-4-5-17,8-2 0,-8 0-16,8-5-144,0 4 0,0-6-80,0-1 16,0 0-48,0-2-657,8-5-1103</inkml:trace>
  <inkml:trace contextRef="#ctx1" brushRef="#br5" timeOffset="0.99">29138 5738 5362,'0'0'14375,"-9"-20"-14151,18 20 240,2 0-144,-2 0 529,8 0-81,4 0-159,-4 0-113,9 4-144,-5-4-96,-9 0-48,5 0-48,-4 0-128,-9-4 0,1 4-64,-10 0-2497,1 5 944,-4-1-672,0 2-1248</inkml:trace>
  <inkml:trace contextRef="#ctx1" brushRef="#br5" timeOffset="0.99">29388 5747 10053,'0'0'4930,"-17"27"-3057,14-19-833,3 6-271,-5-1 223,5 1-144,0-1-351,5-1-161,-2-5-208,11-4 48,-7-1-16,11-2-32,-4-2 0,-6-7-48,4 1 16,-4-2-80,-3 0 48,-5 0-64,0-2 32,0 4-96,-5-3-16,2 0 0,-2 6-32,-4-4-112,6 4-224,-5 2-80,3-1 127,5 4-31,0-1-464</inkml:trace>
  <inkml:trace contextRef="#ctx1" brushRef="#br5" timeOffset="0.99">29536 5811 6275,'0'0'8708,"26"32"-6979,-23-26-577,-3 3-223,8-4-465,-8 3-96,0-4-48,7-1-112,-7-1 897,0-4-161,0-3-416,0-5-336,0 2-31,0-3-17,0-2 96,0-1-32,0 4-144,0-1-80,0 1 0,4 3 0,1-2-48,3 4 32,4-1 32,0 6 16,1-4 32,-5 4 128,4 0 144,-3 0-192,-1 0-64,-3 4-64,-2-4 32,-3 3-96,0 0 32,5-1-176,-5 0-336,0-1-209,0 3-303,0-3-353</inkml:trace>
  <inkml:trace contextRef="#ctx1" brushRef="#br5" timeOffset="0.99">29822 5819 2353,'0'0'7524,"-11"-2"-6372,6-1-224,5 1-111,-4 1-273,4-3-384,-5 1 400,2 3-191,-2-2-49,1 1 16,4-1-32,-5 2 96,5-2 849,5 2-865,-1 0-272,1 0 0,3 0 192,9-1 385,-5 1 143,8-4-16,-3 4-143,5-1-193,-5 1-176,-6-4-192,1 1-48,-2 3-48,-1-2 0,-4 2 0,-2 0 48,-3-2-48,0-1 80,0 1-96,0 2 0,-3-5-48,3 0 32,0-1-96,-5-3-64,1 2-48,-1-1-16,5-2 32,-3 3 32,-4 0 64,4 4-113,-6 1 33,6-1 48,-2 3 80,-7 0 176,4 0-144,-1 0 16,1 3 96,0 2-128,-1 2 96,-4 0-16,4 3-32,1 0 32,4 2 48,-4 1 32,5 4 81,-2 0 31,5 2 80,5-3-64,6 5 32,1-6 16,5 0-96,5-3-80,-5-6-48,3-1 16,0-5-96,-5 0 64,2 0-128,0-6-272,-9-1-768,4-5-97,-3 4-400,-6-7-1744,-3 5-1714</inkml:trace>
  <inkml:trace contextRef="#ctx1" brushRef="#br5" timeOffset="0.99">30215 5870 5186,'0'0'6467,"-4"-26"-4722,4 21-640,0 0-209,0 2-128,0 0 33,4 3-353,-4 3-272,3 7-144,-3 4 400,0 4 465,0 6-97,0 1 64,-3-2-399,-6 1-209,6-7-160,-6 0-16,4-6-80,2-6 64,-2-1-96,5-1-496,-3-3-801,-3-5-1296,3-5-3714</inkml:trace>
  <inkml:trace contextRef="#ctx1" brushRef="#br5" timeOffset="0.99">30534 5669 2369,'0'0'11557,"-11"-5"-6450,11 2-5011,3 3-432,2 0 448,-2 3-80,1-1-16,1 1 0,3 1 128,-5-3 112,6 4-32,-1-5 128,6 2-128,-6-2 0,4 0-112,-4 4-48,6-4 16,-2 0-32,-4 1-16,5-1-64,-7 2 97,2-2-98,0 0 66,1 0-33,3 0 32,-7-2 0,1-3-16,8 3-16,-6-4-16,-4 1-129,1 1-15,-2-2 16,5 1-48,-8 0 96,0-1 48,0 3 16,0-2 16,0 3 0,0-1 16,0 1 48,0 1 16,0-3-32,0 3 0,0-3-48,0 1 32,0-1-16,-3 1 16,3-2-16,-5 3-16,2 2-416,-2 0 208,1 0 224,-4 0-240,-1 0 0,4 0 112,2 2 16,-5 1 112,4-1-16,-1 1 48,-3-1-32,4 0 32,-1 1-16,2-3 0,-2 4 16,2-3-32,3 1 16,-6-2-64,6 3 80,-3-1-80,-2 3 32,5-2 16,-5 1-64,5 3 64,0-2-32,0 0 48,0 1-48,0-1 64,0 0 32,0 0 16,0 1-32,0-1 0,0 1 0,0-1 32,0 2 16,0 2 16,0-3 64,0 3-64,0-3 48,0 3-32,0-1 0,0 1 64,-5-3-96,2 3 0,3-2-64,-4-1 16,4 3-16,0-3 16,-5 3-48,5-2 64,0-2-48,-3 3-16,3-1 80,0-2-15,0 0-1,0-3-32,-5 1 48,5-1-48,0 1-32,0-1 160,-4-2-160,4 1-32,0 1 16,-5 5-48,5-4 144,-3 0-64,3 2 16,0-1-48,0-2 32,0 1 416,0-8-336,0 5-32,0-4-48,3 4-64,-3-1 48,5 1-96,-1-2 96,1 2-64,3 0 48,-1-2 32,3 2-16,-2 0-16,6 0 16,-2 0-16,-4 0 16,1 0 16,2 0-48,-6 0 32,-1 0 32,1 0-48,3 0-32,-8 2 16,0 0 16,4-1-16,-4 3 0,0 1 32,0 0 32,0 2 32,0-1 96,0 3-160,0-1 96,0 1 32,0 1 80,0 0-144,-4-3-16,4 1 32,0 2 80,0-3-128,-5 1 48,2-1 48,-6 1 16,4-3 113,-1 2-49,1 0 16,-4-2-128,-3 0-16,4-2-16,-6 1 0,1-3-48,1 1 16,-1-2 16,1 0-32,4 0-32,-1 0 48,1 0-64,-1 0-80,9 2 80,-5-2-112</inkml:trace>
  <inkml:trace contextRef="#ctx1" brushRef="#br5" timeOffset="0.99">31127 5981 5202,'0'0'9269,"11"-26"-8133,-11 21-239,0 2-401,0 0-144,0-4 96,0 4-64,0-2-80,-8 3 33,5-2-1,-9 4-192,-2 0-48,3 0 240,-3 6-144,2 2-48,-1 4-80,4-2 48,6 0-32,3 2 112,0-1-160,0-2-16,3-2 0,11-4 209,-2-1-97,1-2-112,-1 0 16,-4-4-16,6-2-16,-6-3 0,-1 1 16,1-1-48,1-4 48,-1-1-16,6 1 16,-11-6-48,11-2 32,-4-1-16,-4-4-96,8 0-17,-6-1 49,-4 1-96,1 4-48,-2 7 160,-3 4 64,0 2 48,0 7-64,-3 13-320,-2 2 272,1 4 144,-9 3 192,9 5 48,-4-3 81,5 5 191,-2-2 160,5-3-160,0-2-143,0 1-289,5-6-160,1-3-64,-1-4 0,-1-1 224,1-2-144,3-2-208,-8-1-801,4-1-864,-4 3 753</inkml:trace>
  <inkml:trace contextRef="#ctx1" brushRef="#br5" timeOffset="0.99">31334 5925 15143,'0'0'2497,"20"-8"-2177,-7 3-96,1 0 0,-1-2 81,-4 4-161,-3-4-80,3 2 16,-9-2-16,0 0-16,0 1-32,0 1-16,-9 0-16,3 3-160,-3-2 512,-4 4-256,4 0-32,-1 9 16,2 1 96,-1 2 176,6 3 240,3-3-159,0 3-145,0-3-336,3-1 112,6-2-48,-4-4-32,-2 0-144,7-3 416,-5-2-416,4 0-353,-6 0-351,2-4-497,-1 1-864</inkml:trace>
  <inkml:trace contextRef="#ctx1" brushRef="#br5" timeOffset="0.99">31598 5833 13174,'0'0'4690,"-25"-9"-4514,16 14-64,6 2 0,-11 0-32,4-1 32,-2 5 97,4-5 239,5 4 64,-6-1 80,9 1-144,0 0-31,0-3-193,4 3-96,4-3-64,-3 1 192,-2-3-144,1 2-80,1-2-16,-2-2-32,-3-1 16,0 3-208,5-5-849,0 0-1296,0-7-64,4-1-3393</inkml:trace>
  <inkml:trace contextRef="#ctx1" brushRef="#br5" timeOffset="0.99">31665 5908 6227,'0'0'6787,"12"27"-5026,-12-22-1281,5-1-304,-5-1 112,0-1 481,3-2 735,2-5-687,-5-2-609,0-1 48,4-1 208,1 1-16,-5-2-32,3 1 49,-3 2-65,5 1 0,-5-1-112,4 0-112,-4 2-112,0 0-32,0 4-32,5-5 0,-2 3-64,2 0 48,0 3-32,0-4-16,-2 4 32,6-1 16,-1-3 16,-4 3 0,4 1 0,-3 0 0,-2 0-32,3 0-528,-3 0-1905</inkml:trace>
  <inkml:trace contextRef="#ctx1" brushRef="#br5" timeOffset="0.99">31847 5860 11013,'0'0'5090,"20"3"-4577,-12-3-33,1 0-176,-4-5-80,3 0-16,-4 0-80,1-2 48,0 4 64,-5-4 1,0 0 15,0 0-48,0 6-48,-5-3-144,-4 3-16,1 1 0,-1 0 144,4 1-80,-6 4 48,2 4 128,-3 1 80,4 2 96,3-4-127,5 4-129,0-2-16,0 0 32,5 0-208,7-1-16,0-4 288,4 0-192,-2-2 48,3-1-48,-4-2-16,-1 0-48,-7 0-416,-2 0-737,2 0-31</inkml:trace>
  <inkml:trace contextRef="#ctx1" brushRef="#br5" timeOffset="0.99">32087 5834 11061,'0'0'7620,"-5"-28"-6324,5 24-127,-8 3-481,0 1-544,3 0-176,-7 3 112,7 7-64,-4-1 176,6 1 64,-2 0-16,5 2 1,-3-4-177,3-1 64,0 1-128,3-1 0,-3-6 32,5-1 112,3 0-16,1 0-48,-6 0-16,6 0-96,-4-6-64,3 1-256,-8 0-81,3-2 17,2 4 16,-5-2 80,0 1 128,0 2 176,-5 2 144,2 0 272,-2 6 208,2 2 209,-2 0-129,5 2 32,-4 1-223,4-1-177,0-2-208,4-5-96,1 2-96,-2-5 192,5 0-528,-3-1-929,4-6-816,-4-3-1073,3-4-2832</inkml:trace>
  <inkml:trace contextRef="#ctx1" brushRef="#br5" timeOffset="0.99">32273 5787 8884,'0'0'10565,"-4"-12"-10101,-11 12-96,7 7-112,-4-2 49,-2 5-145,3-3-96,-1 3 32,7-1 0,1-1-80,-1 0-80,5-1 16,0-4-32,9 4 0,-4-3 224,2-3-48,1 1 32,0 0-80,-3-1-64,4 3 48,-6-3-48,-3 4 96,5 0-144,-5 0 48,0 1 48,-5-1 48,2 1-32,3-1-48,-9 0 0,4 0 144,-3-1 32,5-3-64,-6 5-16,6-6-80,-6 0 16,1 3-256,0-3-2273</inkml:trace>
  <inkml:trace contextRef="#ctx1" brushRef="#br5" timeOffset="0.99">32380 5817 16119,'0'0'3682,"29"2"-3586,-29 7-16,8-6-48,-8 4 32,5-7-48,-1 0 16,1 0 64,-5-5-32,0 0-96,0-4-80,0 2 0,-9-1 48,4 1 32,-6 6 48,2 1-32,-4 0-32,6 1 128,-2 8-32,1 2 176,0 3 240,3-1 145,5 3-113,0-6-336,0 1-128,8 0 32,5-1-96,-4-5 160,3-2-192,-1-1-128,-2-2-736,-1 0 47,-3 0-319</inkml:trace>
  <inkml:trace contextRef="#ctx1" brushRef="#br5" timeOffset="0.99">32626 5723 18633,'0'0'3409,"-30"-18"-3329,16 18 80,-3 3-192,2 4 0,-2 0 16,9 3 32,0 1-96,3-2 32,5 4-112,0-3 64,5 4-32,6-2 16,-2-1-48,4 1 176,2-3 64,-1 1-176,3 0 272,-9-3-80,0 1 48,1-3 0,-4 2-80,-5-2 32,0 0 16,-10 3 256,1-1 273,6 0-337,-10 1-176,4-1 0,-3 3-128,4-5-16,0 2-96,-1-2-1057,-3 0-207,7-3-433,-3-2-1425</inkml:trace>
  <inkml:trace contextRef="#ctx1" brushRef="#br5" timeOffset="0.99">32823 5955 22122,'0'0'4530,"28"4"-3825,-31-9-2258,-10-5-2657,1-7-3858</inkml:trace>
  <inkml:trace contextRef="#ctx1" brushRef="#br2" timeOffset="0.99">1358 8400 1441,'0'0'2353,"-3"0"-2145</inkml:trace>
  <inkml:trace contextRef="#ctx1" brushRef="#br2" timeOffset="0.99">1266 8400 1569,'0'0'960,"0"-2"-880,0 0-64</inkml:trace>
  <inkml:trace contextRef="#ctx1" brushRef="#br2" timeOffset="0.99">4039 7829 2385,'0'0'5331,"8"-25"-4739,-8 22-160,0-1 16,0 3-256,0-3-208,0-1 1361,0 3-865,0-1-112,0-2 64,0 5-143,0-2-97,0-1 400,0 6-560,0 4 80,0 3 48,0-1 112,4 7 240,-4-4 49,5 2-97,-5-1 0,0-4-240,0 1-48,0-4-80,0 1-32,0-2-16,0-1 16,0-3-48,0 4 81,-5-1-81,1-3 0,-1 4-849,2-5-816,0 4-784,-6-4-1040</inkml:trace>
  <inkml:trace contextRef="#ctx1" brushRef="#br2" timeOffset="0.99">1269 8334 0,'0'0'4626,"0"-3"-4114,4 1-240,-4 0 113,0 1-209,0-3 32,5 4 64,-5-3 64,0 1 176,0 1-79,0-1-97,0 0-16,0 1-112,0-3 1057,0 2 79,0 2-1024,0-3-144,5 1 48,-5 1-79,0-1 735,0 0 288,0 4-1136,0 3 33,5 4 79,-5 2 224,0 1 160,0 7 64,0-3-96,0 1-31,0 3-113,-5 1-112,5-1-80,-5-3 96,0 3-192,5-3 48,-4-1-48,1 0-32,-2-5-16,1 3 64,-1-2-80,2-2 48,-2 0-16,-3 0-32,8-3 16,-4 3-16,-1-2 16,2-3-16,3-1-16,0-1 16,0-1 0,-5 1 0,5-1-48,5-4-1600,-5-3 287,0-2-736,3-1-1056,-3-2-1265</inkml:trace>
  <inkml:trace contextRef="#ctx1" brushRef="#br2" timeOffset="0.99">1195 8480 2737,'0'0'5923,"-12"0"-5315,12-1 65,-5 1-161,2 0-176,-2 0 496,2 0-576,-2 0 1217,13 0-1425,0 1 144,6-1 368,-2 4-47,-1-4-161,6 3 48,0 1-112,5-1 48,-5 2-32,0-3 33,4 3-81,-4-2-96,-5 2-32,2-3-48,-8-2 0,3 3-16,-4-1 336</inkml:trace>
  <inkml:trace contextRef="#ctx1" brushRef="#br2" timeOffset="0.99">1544 8509 12726,'0'0'416,"-29"22"432,21-10-367,2 1 447,3-1 32,3 0-495,3 0-225,6-2-144,-1-5 128,1 0-176,4-2-16,-1-3 48,0 0-32,-4-3 16,6-2-80,-11-2 48,2-1-16,-2 1 32,-3-2-32,0 3 16,-3-1 0,-2 2-32,-3 0 0,-4 1-96,-5 4-80,9 0 96,-1 0-16,1 0 64,-1 4 0,9-1-96,14-3-5395,-6-8-1920</inkml:trace>
  <inkml:trace contextRef="#ctx1" brushRef="#br2" timeOffset="0.99">1779 8364 11749,'0'0'-176,"17"-25"-432,-14 18 400,6-3 224,-4 0 0,-2 3 16,4-1 0,-4 0 3490,-3 14-3378,0 6-32,-3 3 896,3 7-191,-7 0-97,7 2-176,0-1-112,0 1-64,0-2-159,0-2 63,0-2-112,0-3-112,0-1 0,0-4-16,7-3-64,-7-1 80,0-2-64,0 1 16,0 0-144,0 0-593,0-3-191</inkml:trace>
  <inkml:trace contextRef="#ctx1" brushRef="#br2" timeOffset="0.99">1745 8448 10789,'0'0'3329,"-3"9"-2416,15-9-177,0 0-192,1-5-15,7 0-17,-3 0 48,2 0-80,-3-2-255,-7 2-113,3 0-48,-7 5-64,-2 0 16,2-3 16,-2 3-16,-3 3-1441,-3-1-992,-5 3-1809</inkml:trace>
  <inkml:trace contextRef="#ctx1" brushRef="#br2" timeOffset="0.99">2053 8479 7523,'0'0'8484,"-25"23"-7331,22-18-353,-2 0-464,5 0-160,0 1-96,0-3 1,8-1-33,1-2 48,-4 0 0,6 0-32,-2-5-16,-1-2-16,-4 2 16,1-4-32,-2 4-16,-3 2 32,0 0-16,0-2-16,-3 5-48,-2 5 0,1 3 32,4 5-16,0 1 192,0 1-80,0 0 32,4-1-48,1-4-16,3 0 0,-5-5-16,2 0 0,7-5-48,-7 0 48,-1-5-128,4-2-48,-3-5-1105,4-1-896,-9-2-1104,8-4-2226</inkml:trace>
  <inkml:trace contextRef="#ctx1" brushRef="#br2" timeOffset="0.99">2304 8290 11861,'0'0'4386,"12"41"-3249,-7-24-337,-5 3 49,3 7-289,2 0 144,-5-1 33,4 5-65,-4-4-304,0 0-16,0-4-208,0-4 0,0-4-80,0-5-16,0-5-48,0-3-48,5-4-1344,-5-10-353,0-6-4354</inkml:trace>
  <inkml:trace contextRef="#ctx1" brushRef="#br2" timeOffset="0.99">2839 8474 5218,'0'0'6307,"4"-27"-5330,-4 25-17,0 0 1041,0 6-1905,5 3-48,-2 8 352,5 2 897,-3 6-545,7 1 1,-3-1-449,1 1-16,-2-6-160,1-1-64,-1-7-64,0-3 80,1 0 0,-6-7 16,6 0 0,-1 0 32,-8-9 96,5-1-80,-2-3-80,6-4-48,-9 2 16,8-4-32,-3-1 16,4 0 0,-6 0 0,6-1-32,-1 0 48,-5 4 0,2 0-32,-1 2 16,-4 3-16,5 2 48,-5 5-64,0 0-16,0 5-256,-5 0-1216,5 6 15,-4 5-48,-1-1-688,2-4-1360,3 3-2130</inkml:trace>
  <inkml:trace contextRef="#ctx1" brushRef="#br2" timeOffset="0.99">3213 8448 8116,'0'0'5378,"-29"36"-3921,24-21-513,-3-3 161,8 3-401,0 0-352,0 0-96,5-5-144,7-3-16,1 0 17,-1-7 31,5 0-112,-1-2 80,3-6-96,-7-6 48,0 4-80,-7-2 32,-2-1-96,-3 1-337,0-1-15,0 1 208,-8 3 16,-4 1 96,0 0 80,-3 1 32,3 3-32,4 1 16,-1 1 16,1 2 0,-1-1-16,6 1-64,-2 0-864</inkml:trace>
  <inkml:trace contextRef="#ctx1" brushRef="#br2" timeOffset="0.99">3386 8529 4258,'0'0'5106,"20"29"-4209,-6-19-225,-6-7-96,6 1-15,-6-3 175,1-1-80,-1 0 257,0-5-33,-4-1-256,1-4 33,3-2-241,-8 2-176,4 0 96,-4-1-144,0 0-80,0 2-16,0-1 16,0 3 0,0-3-32,0 4-16,0-3-48,0 6 96,5-2-112,-2-2 0,2 4-16,3-1 32,1-1-32,-6 4 16,6-3 0,-1 3-16,-3-3 16,-2 4-16,2 0-16,-5 4-1840,0 1-642</inkml:trace>
  <inkml:trace contextRef="#ctx1" brushRef="#br2" timeOffset="0.99">3743 8273 10437,'0'0'4194,"8"32"-2898,-8-10-287,0 5 143,0 4-271,0-3-257,0 1-384,4-7-64,-4 0-64,5-6-112,-5-2 48,0-7-32,0-2 48,0-2-80,0-6 48,0-4-464,0 0-1265,-5-5-240,1-1-1632,-4-4-3731</inkml:trace>
  <inkml:trace contextRef="#ctx1" brushRef="#br2" timeOffset="0.99">3677 8401 16488,'0'0'3873,"34"0"-3553,-22 0-175,10 0-113,-6 0 32,1 0-48,5-1 32,-5-1-48,3-1-32,-6 1-96,-3 2-865,1 0-688,-7 2-1168,4 1-801,-6 4-976</inkml:trace>
  <inkml:trace contextRef="#ctx1" brushRef="#br2" timeOffset="0.99">3916 8427 7956,'0'0'12325,"25"30"-11668,-21-20-369,-4-2-96,0 4-160,0 0-32,0 0-16,0-2-288,0 0-1361,-4-7-1425</inkml:trace>
  <inkml:trace contextRef="#ctx1" brushRef="#br2" timeOffset="0.99">4000 8295 10373,'0'0'6595,"17"-32"-6643,-13 29 64,1 1-416,-2 2-2114</inkml:trace>
  <inkml:trace contextRef="#ctx1" brushRef="#br2" timeOffset="0.99">4194 8391 14791,'0'0'3137,"-37"29"-2224,13-12-497,9 1-160,-2 6-160,4-4-32,1 2 32,4-4 16,8-1-96,0-5 16,3-4-16,5-4 32,9 1 16,-3-5 16,1-5-32,2 1 0,1-2-16,-1 1-32,-3-2 16,-11 5-128,0 1-928,2 1-1105</inkml:trace>
  <inkml:trace contextRef="#ctx1" brushRef="#br2" timeOffset="0.99">4376 8480 8708,'0'0'8884,"0"36"-7411,0-21-785,3-3-336,-3 1-304,0-3 16,5-3-32,-2-7-112,6 0-48,-1-7-320,1-8-2001,-1-5-3490</inkml:trace>
  <inkml:trace contextRef="#ctx1" brushRef="#br2" timeOffset="0.99">4475 8216 18056,'0'0'368,"-25"-5"-63,21 5-273,-1 2-32,2 5 16,3 1-176,0-3-1137</inkml:trace>
  <inkml:trace contextRef="#ctx1" brushRef="#br2" timeOffset="0.99">4732 8164 12406,'0'0'576,"-8"30"-1376,0-3 2752,4 9-383,-4 7-368,-1 5-225,1 4-175,-2-4-49,5 0-192,-4-6-128,3-10-128,6 0-175,-5-14-33,5-3-80,0-8 48,0-5-32,5-4 0,6-8-144,-2-5-1441,-6-2-1408,7-8-2050</inkml:trace>
  <inkml:trace contextRef="#ctx1" brushRef="#br2" timeOffset="0.99">4603 8438 6947,'0'0'11045,"28"5"-10004,-11-1-177,0-1-384,5-1-160,3 1-304,-3 4 49,-2-5-98,-3 3 1,-5-4-2080,1-1-3043</inkml:trace>
  <inkml:trace contextRef="#ctx1" brushRef="#br2" timeOffset="0.99">4906 8438 18921,'0'0'5010,"0"4"-5074,0-3 16,3 6 16,2-2-624,-2 2-257,-3-2-31,9-2-65,-4 1 97,-2-4 95,2 0 305,4 0 304,-1-5 256,-4 0 0,-4 0 16,5 1 64,-2-1 256,-3 3 193,0 1-497,5 1-192,-2 0 0,-3 3 16,5 2 128,-1 7-32,1 0 16,-2 5-32,6 3 64,-4 3-16,-5 3 224,3 4-16,-3 0 112,0-3 112,-8 5-240,-1-7-16,1-1-95,-4-2 79,-5-4-80,4-3 16,1-4-64,-2-6 16,3-4-32,-1-1 16,-2 0-32,6-10 32,-2 0 0,10-5-64,0-2-16,0-3-48,0 6 80,10-4-64,-2 3 0,6 3 16,-2 0 16,-1 2 0,11-3 16,-1 1 16,-5 2 0,6 0 16,2-2-32,-2 2 80,0 0-160,-2 0 80,2 1-16,-11 1 0,3 3 0,-6 1 0,1 3 32,-6-1-64,2-1 48,-18-1-9268</inkml:trace>
  <inkml:trace contextRef="#ctx1" brushRef="#br2" timeOffset="0.99">1035 8989 4130,'0'0'7875,"12"1"-6402,-12 9 48,0 6 224,0 0-529,0 1-303,0 2-497,-3-2-48,3-2-256,0-2-48,0-4-48,0-4-32,0-2-144,3-3-656,2-5-1505,-5-7-2081</inkml:trace>
  <inkml:trace contextRef="#ctx1" brushRef="#br2" timeOffset="0.99">1047 8810 5571,'0'0'13014,"-8"-27"-12614,8 26-304,0 2-112,0 6-144,5 3-513,-5 2-2320,-5-4-2994</inkml:trace>
  <inkml:trace contextRef="#ctx1" brushRef="#br2" timeOffset="0.99">1288 8952 12790,'0'0'3794,"-36"1"-3666,25 8-32,2-1 96,1 4-176,-1-4 32,6 2-32,3-1-64,0-2 64,0 1-64,3-1 80,9-1-48,-3 3 64,7-2-64,-2 6 48,4-5-16,-11 3 16,7-1-16,-6 0-16,-5-2 16,2 1-16,-1-4 16,-4 0-16,0 0 16,0-2 0,-4-1 48,-4 1 32,0-1 32,-6-2 256,1 0-48,-4 0 49,0 2-17,5-1-48,-5 3-208,6-1 16,2 2-64,-4 0-32,13 0-32,-4 0-48,4 0 16,0-3-32,4 3-144,4-5-593,1 0-1007</inkml:trace>
  <inkml:trace contextRef="#ctx1" brushRef="#br2" timeOffset="0.99">1922 8987 7251,'0'0'7540,"4"-27"-6948,-4 24-480,-4 1 32,1-1-64,-11 3-16,-3 0-32,1 0-80,-5 8 0,0 4 32,-10 3-32,11 3 64,-2 6 48,2 0 64,0 3 625,6-2-17,3 0-128,2-3-320,4 0-128,2-7-80,3 0-48,3-3 33,2-4-1,12 1 32,0-3-64,0-6 48,6 2-16,-1-2 0,-2 0-48,7-5 0,-7 0 16,-3-2-80,-3 2-657,-3-2-655,-2 2-689,-4 0-576,-5 0-961</inkml:trace>
  <inkml:trace contextRef="#ctx1" brushRef="#br2" timeOffset="0.99">2074 9093 11461,'0'0'1857,"-26"34"-1121,18-16-95,8-1 191,0 1-96,0-4-335,8-1-145,6-8-160,1-5 80,2-3-48,5-9 16,-2-5-64,2-3-32,-10-2-16,1-1-16,-5 4 32,-8 3-32,-3 0 0,-5 3-32,-6 6-240,-3 0 128,-5 6 128,6 1-32,-5 8 16,5 4-16,-1 5 16,0 0 0,9-2 48,-1 5-32,6-3-32,3-2 32,8-3-336,4-7-2049,1-5-1633</inkml:trace>
  <inkml:trace contextRef="#ctx1" brushRef="#br2" timeOffset="0.99">2365 9123 3618,'0'0'10917,"8"22"-10469,-8-20-272,0 3-96,0-5-16,3 0 160,-3-7-128,0 0-16,9-3-16,-9-3 64,8-2 385,-3 0-209,-1 1-192,4 1 32,1 3 400,-1 1-96,5 7-208,-1 2-112,-3 0 32,2 7 17,6 3 143,-8 4 192,-1 1-336,6-2-80,-6 1-112,-5-4 48,4-2-16,-4-1 0,-3-4 0,0-1-208,0-7-4322,0-5-64</inkml:trace>
  <inkml:trace contextRef="#ctx1" brushRef="#br2" timeOffset="0.99">2755 8999 9748,'0'0'2930,"17"-29"-1602,-14 22 1762,-11 7-2482,-1 4-560,-2 6-64,-1 0 32,-2 2-32,4 0 16,2 1-32,5-5 16,-2 3 0,5-3-32,5 0-16,3 1 32,2-1 32,2-1 16,1 1 0,-4 1 16,3 1-64,-9 0 48,-3 2-16,5-2 64,-5 2-64,-5 1 32,2-1-16,-3 1-16,0-1 0,-3-2 16,-4-3 0,4 1-16,-1-3 48,7-3-64,-5 1 96,-1-3-64,4 0-48,5-3-288,0-4-1201,0-1-1440,0-1-897</inkml:trace>
  <inkml:trace contextRef="#ctx1" brushRef="#br2" timeOffset="0.99">2900 9100 13350,'0'0'1697,"28"-5"-1137,-14 5 289,3-2-49,-5-3-512,1 5-240,-1 0-48,0-5 32,-4 3-32,0-1 0,-8-2 0,0 0 16,-8 0-224,0-2-80,-4 0 176,0 2 112,-5 0 32,4 3-16,1 2 128,-2 0 288,6 11-64,0-1-192,8 5-16,-4 0 145,4 5-65,4-1-48,1-4-64,6 0-48,3-2-64,-2-6 0,1 0 0,-4-7-192,7 0-721,-7-4-1008,3-7-1728,-9-1-3490</inkml:trace>
  <inkml:trace contextRef="#ctx1" brushRef="#br2" timeOffset="0.99">3147 9147 11269,'0'0'1601,"4"27"-497,1-19-127,-5-1-305,3-2-80,2 0-303,-5 0-193,3-2-48,2-1-16,-1-2 48,1 0 0,-2-5 16,6-2-16,-4-8-64,-2 5 32,2-3-48,-2-3 48,-3 0-16,0-1-16,0 0-32,0 2 64,0 1-64,-3 3 64,3 4-48,0 0 16,0 4-16,0 1 32,3 2-64,6 0-16,-1 0 112,1 0-112,13 0 64,-6 0 0,1 0 0,0-3-32,0 3 48,-9-2-32,1 2 0,-6 0 16,-11 2-3906,-4 3 769,-8 0-2594</inkml:trace>
  <inkml:trace contextRef="#ctx1" brushRef="#br2" timeOffset="0.99">3470 9093 3922,'0'0'10068,"12"-17"-8803,-12 21-769,5 6 561,4 3 143,-6-1-207,2 1-321,3 4-208,-4-7-208,4 2-128,-3-5-32,-1-1-80,1-2 48,-2-1-48,2-3 49,-2 0-17,2 0 48,-5-3 0,0-4-16,0 0-32,0-3-16,0-3 0,0 4-32,-5-2 32,2 2-32,3 1 48,-5 3-80,5 3 32,-3-1 0,3 1 16,0 0 0,0 1-64,0-4 16,8 3-16,-5-3 48,2 2 0,4-1-48,-1 1 16,4 3 0,0 0 0,6 0 32,-1 3-32,0 4 32,0 0-32,3 1 0,-3-1 16,0 1 32,-4-6-16,-1 3 0,5-5 32,-9 0-48,1-2 48,-1-3-32,-3-3 32,0 1 0,-2-1 0,-3-2-32,0 1 16,0-4 0,-3 4 0,-2 1-96,-5-2-48,7 3-33,-6 4 97,1 3 32,-4 0-64,4 5 16,2 5 80,-2 3-48,5 4 48,-2 0 48,5 3 144,0 0-63,5-3 31,-2 0-64,5-4-80,1-1 48,8-5-32,-5-2 64,6-5-96,-5 0 64,4 0-256,-2-7-1233,-6-3-2721,-1-5-5090</inkml:trace>
  <inkml:trace contextRef="#ctx1" brushRef="#br2" timeOffset="0.99">3967 9122 11525,'0'0'5923,"-4"0"-5603,-4 3-368,-6-1 32,3 4 32,-3 1-32,2-2 32,-1 2-48,5-2 224,-1 2 240,6-2-111,3 0-177,0-2-48,8-1 0,4-2 32,5 0 0,5-5-64,-2-2-16,2-3-16,0-5 32,-6 0-48,5-2-48,-5-3-16,-4-2 80,5 0-32,-8-7 48,4 1-16,-10 1 32,2-4 352,-1 1 0,-4 3-208,0 2 1,0 5-177,-4 8-80,-1 5 64,2 7 48,-2 4-96,2 11 16,-6 5 0,4 9 96,2 4 32,-2 4-80,5 4-80,0-4 16,0 0-16,0-5 32,5-7 16,-2-3-16,2-10-16,4-4-65,-1-5 1,-5-3-880,2-8-1217,-5-2-3858</inkml:trace>
  <inkml:trace contextRef="#ctx1" brushRef="#br2" timeOffset="0.99">4307 9122 12294,'0'0'5746,"-21"-17"-5137,21 15 239,0 0-352,-5 2-416,2 2-176,3 5 48,-5 0 32,-3 1 32,8 0-48,-4 1 0,4-4 0,0 0 16,0-3-64,0 1-160,4-3 272,-4-3 80,5-2-16,-2-2 0,2 2-32,-2 0 0,-3 0-32,0 3 48,-3 2-176,-2 0 48,-3 5-16,8 0 48,-4 2 0,4-4 0,0 1-80,4-4-176,1 0 128,6-4 304,-2-4-64,4-4-64,-6 0 48,1 2-80,-3 0 64,-5 5-64,0 3 32,-5 2-16,-6 2-16,-1 8-80,-2-2 112,-2 4-16,7 0-96,6-5 48,3 1-320</inkml:trace>
  <inkml:trace contextRef="#ctx1" brushRef="#br2" timeOffset="0.99">13171 7234 1537,'0'0'736</inkml:trace>
  <inkml:trace contextRef="#ctx1" brushRef="#br2" timeOffset="0.99">13171 7234 1537,'-20'79'256,"20"-78"-288,0 1 48,-5-2 1761,5-2-1553,0 1-272,0-3-641,0 4-351,5-1 656,-1-3 96,4 4-417,-3 0 81</inkml:trace>
  <inkml:trace contextRef="#ctx1" brushRef="#br2" timeOffset="0.99">13163 7355 96,'0'0'544,"-25"35"1121,25-38-1713,0-6 48,8-1 48,1 0 704,-1-2-2224</inkml:trace>
  <inkml:trace contextRef="#ctx1" brushRef="#br2" timeOffset="0.99">13163 7355 272</inkml:trace>
  <inkml:trace contextRef="#ctx1" brushRef="#br2" timeOffset="0.99">13163 7355 272,'-69'22'1073,"57"-16"-145,4 1-144,8 0-511,0-6-305,5 3-753,7-4-736</inkml:trace>
  <inkml:trace contextRef="#ctx1" brushRef="#br3" timeOffset="0.99">16187 1282 10613,'0'0'3393,"-3"-5"-2560,3 3-593,0 0 656,0-1-736,0 3 161,0-2-257,0-1 96,0 1 256,-5 7-432,5 5-32,-4 7 144,-1 10 496,-3 8 593,-2 7-273,6 7-80,-4 2-319,3-3-177,1-2-128,4-7-224,0-7 0,0-2 80,0-8-48,0-2 0,4-5 16,1-5-16,-2-1 32,2-3-32,-1-2 16,6-1 16,-2-3 16,6-5-48,1-3 48,2-3-80,-1-4-208,1-1-112,0-1 128,0 0 16,-5 2-64,-4 0 240,1-1 0,-1 8 32,-8 1 0,5 2 48,-5 10-176,3 5 80,-3 6 144,5 4-32,0 0 32,9 0-32,-2 4 32,-1-6-64,6-1 32,0-5 32,0-7-80,0-3 96,0-2-16,-1-9 48,-4-6-32,5-2-80,-2-3-48,-6 0-32,-1 0 16,-1-2 0,-2 0 32,-2-2-96,2 2 96,-1-3-80,-4 2 0,0-8-32,0-1-80,0-1-80,-4 1 144,-4 1-16,3 6 96,1 2 32,1 6-48,3 10 128,-5 2-80,5 12-304,-3 6 191,3-1-703,0 1-2257,-9 1-4275</inkml:trace>
  <inkml:trace contextRef="#ctx1" brushRef="#br3" timeOffset="0.99">16722 1675 15447,'0'0'1889,"12"36"-1041,-12-26-79,0 2 271,0-2-640,0-2-192,0-5-96,0 2 1,0-5 127,0-1-577,5-6-1391,-2-6-1538,2-1-2096</inkml:trace>
  <inkml:trace contextRef="#ctx1" brushRef="#br3" timeOffset="0.99">16798 1426 4130,'0'0'12213,"28"-3"-12309,-19 10-512,-1-1-2001,1-1-2914</inkml:trace>
  <inkml:trace contextRef="#ctx1" brushRef="#br3" timeOffset="0.99">17049 1354 12550,'0'0'2945,"0"23"-2241,-4 4 737,-1 14 144,2 4-385,-2 9-287,1 2-465,-1-3-208,5-4-192,0-12 0,0-6-48,0-10 80,0-4 0,0-8-48,0-3 16,0-2-32,0-13-1088,0-1-2498,0-8-5010</inkml:trace>
  <inkml:trace contextRef="#ctx1" brushRef="#br3" timeOffset="0.99">17240 1342 11221,'0'0'1345,"9"37"416,-18 2 880,6 11-496,-7 8-657,2 2-607,-1 2-321,4-8-176,2-7-48,3-8-176,0-10-127,3-12 47,2-7-16,4-5 16,-6-5-64,5-5-224,-1-9-1377,-7-4-1985,0-8-5026</inkml:trace>
  <inkml:trace contextRef="#ctx1" brushRef="#br3" timeOffset="0.99">17722 1759 12646,'0'0'992,"-17"31"-928,13-16-16,-1-2 32,2 1-16,-2-4 0,2-5 32,3 0 1617,0-10-384,0-3-1073,0-3-192,0-2-16,0-7 48,8 5 80,0-7-32,4 2-80,5 3 0,0-3 192,0 8 0,1 2-111,-6 5-49,-4 1-16,1 4-48,-1 5-64,1 9 112,-1-1 64,1 9 144,-1 3 128,-5 6 96,6-6-176,-4 2-111,-2-5-129,2-2-32,-1-8-16,-4-4-32,5-1 32,-5-4-64,0-1 48,3-2-16,5-2-3778,-4-6-608</inkml:trace>
  <inkml:trace contextRef="#ctx1" brushRef="#br3" timeOffset="0.99">18009 1788 15671,'0'0'1265,"34"-10"-241,-17 10-415,-5 0-257,10 0-80,-6 0-128,-4 0-80,2-3 32,-1 1-32,-10-3 16,-3 2-16,0-3 64,0 3 64,-3-4-160,-10 1-32,-1-1-32,2-1-16,-4 2-32,2 3 64,2 0 0,4 1-32,3 4-16,1 10-16,4 4 80,0 8 112,0 3-64,0 1 16,0 6 0,0-5-32,0-6 0,9-3 16,-1-8-32,4-5 0,2-7 16,6-3-128,2-6-432,-9-6-1457,4-2-1040,-5 2-1473</inkml:trace>
  <inkml:trace contextRef="#ctx1" brushRef="#br3" timeOffset="0.99">18277 1791 16488,'0'0'496,"39"0"464,-22 0 65,-1 0-401,1 0-192,0-5-192,-5 2-192,1-4-16,-4 1-16,-9-1 0,0 0-64,0-1-64,-14-2-32,-3 1 32,1 2 48,-1 2-16,-3 5 64,8 0 32,-7 9 128,6 4 256,4 4-80,9 0 177,0 1 239,14 3-272,4-1-160,3 0 1,-1-8-257,2 1 64,-2-6-64,-3-2-48,-4-3-401,-10-2-463,2 0-657,-5-5-1904,-5-2-2994</inkml:trace>
  <inkml:trace contextRef="#ctx1" brushRef="#br3" timeOffset="0.99">18652 1765 12950,'0'0'304,"-37"0"352,24 0 209,-7 0-209,-2 3 481,1 4 159,5 1-15,-1 0-593,8 1-416,6 1-144,3 2 16,3-2-48,14-2 32,0-1 16,8-7 97,1 0 47,2-5-224,2-5-32,1-5-80,-6-5-64,0 1-176,-5 0-113,-3-2-63,-8-1 336,-6 0 112,2-2-80,-5 2 0,0-1-48,0-2 112,-5 3-112,5 3 96,-3 4 32,-2 3 80,1 7 608,-1 12-432,5 8-208,-3 12 240,-2 7 545,1 8-49,4 0-144,-5 5-415,5-3-209,0-4 32,0-8 16,0-8-80,0-6 64,0-4-80,5-6-289,-5-3-543,0-22-14519</inkml:trace>
  <inkml:trace contextRef="#ctx1" brushRef="#br3" timeOffset="0.99">19351 1492 11605,'-4'29'1041,"-1"11"1760,-3 10-192,4 13-784,-9 1-800,1 3-673,-1-5-256,1-8 16,-2-7-32,3-12 32,2-8-32,1-8-32,-1-6 16,1-3-80,5-3 0,-6-2 0,4-1-32,0-3-112,-3-1-304,3-1-1137,1-9-1520,-1-6-3635</inkml:trace>
  <inkml:trace contextRef="#ctx1" brushRef="#br3" timeOffset="0.99">19169 1837 18024,'0'0'945,"20"0"-209,12-3-160,0-4-384,7-3-176,3 1 16,-2-4-64,4 1 0,-10-6-576,-1 6-336,-4-5-225,-9 2-832,2 0-1392,-17-1-4179</inkml:trace>
  <inkml:trace contextRef="#ctx1" brushRef="#br3" timeOffset="0.99">19603 1426 9780,'0'0'2017,"8"44"-464,-8-14-160,0 6 239,-8 11-239,0 8-112,-4 3-289,3 2-592,1-1-240,-2-5-32,1-7 17,4-5-49,2-10 32,-2-7 16,5-6-48,0-11 16,0 1-48,0-8 80,5-4-96,3-4-160,1-3-592,4-2 127,1-1 129,-2 4-496,4-2 463,-7 1 337,-1 1 128,9 2-32,-9-1 112,4 3 80,-3 2 305,4-1 159,-9 4-160,4 0-240,-3 5-80,-5 7-48,0 5 112,0 1 225,0 6-97,0 0-128,0-8-80,0 1-96,0-7-32,15-1 0,-6-9-224,9-4-1089,-1-6-1712,0-8-3522</inkml:trace>
  <inkml:trace contextRef="#ctx1" brushRef="#br3" timeOffset="0.99">19881 1933 17992,'0'0'512,"-12"32"-367,7-19-49,5-3 48,0-3 400,0 3-160,0-6-336,0-3 0,8-1-112,-3-3-1168,2-9-1714,-2-5-4097</inkml:trace>
  <inkml:trace contextRef="#ctx1" brushRef="#br3" timeOffset="0.99">19892 1696 18777,'0'0'688,"4"-4"-1697,4 8-63,1-3-1793,6 1-3986</inkml:trace>
  <inkml:trace contextRef="#ctx1" brushRef="#br3" timeOffset="0.99">20141 1759 7988,'0'0'7123,"-16"29"-5762,4-20-465,-2 6-176,-4-5-384,3 3-224,6 4-15,-4-5 63,4 1-16,6 2 0,3-1-64,0-1 16,3-1-48,3-3 64,10-1-48,-7-1 32,3-2 48,-1 0-48,4-2 0,-6 2 144,-1-3 128,4 3-31,-12 3-33,0 1-192,0 1 16,0 5 32,-12 4 16,4-8-64,-6 6 16,-7-3-128,4-3-16,-3-2 0,3-3-32,-5-4 64,5 2 0,-3-4 16,11 0-32,1 0-16,5-4 64,3 2-64,3-4-1297,5-3-1296,1-1-912,3-2-6340</inkml:trace>
  <inkml:trace contextRef="#ctx1" brushRef="#br3" timeOffset="0.99">16032 1164 6739,'0'0'7251,"-12"-12"-6850,7 12 79,2 0-128,-5 2-288,3 4-16,-4 3-16,6 4 48,-16 2 96,7 4 80,-4 5 0,-1 4 177,0 1-49,0 3 112,4 3 256,4 4-143,1 1 159,4 2-176,4-1 161,0 2-81,9-2-96,-1-3-256,9-2-224,-5 1-80,1-9 0,4-1 32,-8-3-80,-1-6 0,4 1-480,-9-6-464,2-1-497,-1-5-704,-4 1-864</inkml:trace>
  <inkml:trace contextRef="#ctx1" brushRef="#br3" timeOffset="0.99">20212 1522 6899,'0'0'2865,"9"4"-1712,-9-3-353,8 3 673,-5-3-913,2 1 209,-1-2-209,-4 2-480,5 1-32,-2 0-16,6 4 16,-1 7 80,7 4 176,-3 7 465,0 7-1,1 4 80,-1 7-319,-4 3-385,-3 1 16,-1-2 32,-4 1 48,-4-4-48,-1-5-80,-6 0 128,2-8 16,1-3 48,-6-4-160,3-3-64,-3-2-48,6-4-64,-6-3 0,6-1-48,4-4-112,-1-4-624,2 4-593</inkml:trace>
  <inkml:trace contextRef="#ctx1" brushRef="#br3" timeOffset="0.99">5641 10646 5330,'0'0'1585,"-50"103"-3554,24-70-448</inkml:trace>
  <inkml:trace contextRef="#ctx1" brushRef="#br2" timeOffset="0.99">1050 9371 9556,'0'0'3378,"0"-15"-2402,-3 11 1,-2 4-705,5-2-16,-3 2-96,3 0-32,-5 0-32,5-3 32,-4 3 32,4-2 128,0 1 321,0-1-417,-5 2 0,2 0-144,-2 0 16,1 0-80,-4 0 0,0 0 16,-6 2 0,6-1 0,-4 4 16,-1-3-16,6 2 16,-7-1 32,4 0 0,2 2-32,4-5 16,-4 4 0,8-3-16,0 1 96,0 0-416,0-1 304,0 1 16,0 1-32,0 4 32,0-2-32,0 5 48,0 0-48,0 0 16,-5 2 32,5 2-16,0-1 16,-3-3-48,3 4 80,0-4-64,0 2 64,0-2-32,0-2 32,0 1-16,0-1 32,0 2-64,0-3 32,0 3 0,0 0 16,0-2 80,0 4-112,0-3 48,0 4 0,0-5 0,0 1-32,0 1 1,0-3-33,0 3 32,0-5-32,-5 3 32,5-1-16,0-2-32,0-2 32,0 1-32,0 1 32,0-2-32,0-1 16,0 0 16,0-1-64,-4 1 48,4 1 0,0-1-32,0 0 32,0-1-32,0 1 32,-5-2 0,5 2-32,0-1 0,0 1 0,0 0 48,0 1-32,0-1-32,0-2 32,0 3-16,0 2 32,0-5 0,0 5-32,0-1 32,0-1 0,0 2 0,-3-2-16,3 1 0,0-3 16,0 3 0,-4-1-32,-1 2 0,5-1 32,0-1-16,0 2 16,0-5-80,0 3 96,0-1-32,0 0-16,0-1 96,0 1-48,0 3-64,0-1 48,0 1-32,0 1 0,0-1 0,0 0 32,0 2-32,0-2 16,0-1 0,0-3-16,0 1 688,-3-2-656,3-2 32,3 1-272,2 1-416,2 0 1072,7 0-144,-3 0-144,6 0-128,-2 3 48,-3 4-32,-3-4-32,2 0 48,-6 2-96,-1-3 0,-4-2 16,0 3 48,5-3 128,-2 0-128,2 0-272,-5-3 272,4 3-96,1-5-224,-5 10-4787,0 4 2290,0-3-1841</inkml:trace>
  <inkml:trace contextRef="#ctx1" brushRef="#br2" timeOffset="0.99">1241 9557 10277,'0'0'4962,"11"-15"-4770,-6 10 16,-5-1-112,4 2-96,1 1 32,-5 1-48,0 0 224,0 1 80,0-3 65,0 3-369,-9 1-128,4 0 288,-3 1-80,1 4 336,-1 2-416,-6 3 32,6 4 0,-4-3 16,-1 5 16,1 4 16,-2-2 160,3 3 0,-6 0 144,8-2 64,1 1-127,5-3 63,-2-2-160,5-3-128,0-2 16,0-3-64,5-1-48,-2-2-96,5-1 400,1-1 192,-1 1-384,1-3-192,2 0 208,-2 0 16,4 0 16,-1 0-80,-3 2-32,-4-2 48,6 0-80,-11 3-16,9-1-32,-9 1-128,0-1-192,0 3 384,0-3-256,0 1-32,0-1 48,-4-2 0,-1 0-545,2-9-3248,3 4 3152,0 2 145,0-2-2225</inkml:trace>
  <inkml:trace contextRef="#ctx1" brushRef="#br2" timeOffset="0.99">1389 9662 2337,'0'0'12358,"-4"3"-11654,-1-3-592,2 4 224,3-1 160,-5-1 17,2-1-129,-3 1-160,6 3-128,-3 0-32,-2-2 48,2 4 64,-2 0-80,5 1 32,0-1-48,0 3 16,0-3 128,0 1-127,0-1 95,8 1 16,0-3 16,-2 0-336,5 1 464,-6-5-32,2 1-352,1-2-96,-2 0 128,-3 0-208,2-2-192,3-5 384,-8 1 352,9-3-384,-6-2-112,2-1-320,-1-2 271,1 3-95,-2 2 96,-3-3 128,0 2 80,0 4 80,0-3-64,-8 4-16,8 0-64,-9 3 128,6-1-208,-6 1 224,1 2 176,0 0-80,-1 0-176,1 5 48,-1 0-48,-2 0 32,2 2-32,1 3-16,3 0 32,1-3-32,-4 3 0,8-5-96,0 2-704,0-4-208,0 2-1153,3-5-913,2 0-63</inkml:trace>
  <inkml:trace contextRef="#ctx1" brushRef="#br2" timeOffset="0.99">1527 9731 11621,'0'0'2850,"-12"13"-2546,12-16-272,3-4 336,-3 0-144,5-1-64,-1 0-160,-1-4 112,2 5 0,-2-1 176,-3 1 49,9 2-129,-9 3-16,5-1 160,3 3-48,-4 0-96,1 5-80,-2 0-16,2 0 320,-1 0-272,4 2-95,-3-2-65,-2-2 80,2 2-96,-1-1 64,1-1-16,-2 0 0,2-1-32,-5 3 16,0-2-144,4-1-289,-4 3 946,0-3-449,0 3-96,0-3-48,0-1-513,5 1-287,-5 1-129,3-3-543,0 0-705,4-6-2353</inkml:trace>
  <inkml:trace contextRef="#ctx1" brushRef="#br2" timeOffset="0.99">1762 9615 4242,'0'0'8628,"-11"-4"-5619,11 3-1824,-6 1-977,3 0 224,-2 5-256,2 1-176,-6-1-16,4 4 16,2-2 32,3 1-48,-5-1 48,5-2-64,0 0-32,8-2-32,-3-1-112,7 1 48,2-3 592,-6 2-768,4-2 512,-4 3-128,1 1-48,-1-1-32,-5 0-16,-3 4-112,0-2 224,0 2 112,0 1-16,-3 2 16,-2-1-96,-4 3-32,1-1-32,0 1-16,-4-2 16,3 4-48,-2-6 0,2 2 64,1-1 0,3-6-64,-4 0 128,9-9-368,5-4-928,4-1-241,-6-2-656,2 1-2225</inkml:trace>
  <inkml:trace contextRef="#ctx1" brushRef="#br2" timeOffset="0.99">1880 9707 13830,'0'0'3010,"29"-3"-2690,-12-2 192,-4 1 112,4-2-384,-5 4-143,1-3-81,-6 2 0,3-1 32,-10 1-32,0-4 64,0 4 16,-5-2-128,-4 3-96,1-1-32,-4 3 256,-5-2-16,4 2-16,1 0 16,4 2-16,-1 3 144,4 1-160,5 3 16,0 1-32,0 2 16,0 1 32,5-1-48,-1 0-48,4 1-16,-3-3 80,4 2-96,-6-5 16,2-2-288,-2 0-144,2-5-145,-5-7-511,4 0 479,-4-1-1135,0 3-289,5-2-160,-2 2 368,-3 4 512,5 1-1200</inkml:trace>
  <inkml:trace contextRef="#ctx1" brushRef="#br2" timeOffset="0.99">2087 9707 10741,'0'0'5186,"0"5"-4337,0 2-81,0 1-240,0 1-240,0-2-112,0-1-31,0-1-65,3-1-48,-3-3-112,5-1 304,-5-1-480,4-6 864,-4 0-384,5-1-144,-5-4-32,0-1-16,0 1 0,0 0 32,0 2-96,-5 0 16,5 3 32,0 2-32,0-2 16,0 1-80,5 2 64,-2-1-64,6 0 96,-1 0-16,0-3-48,6-1 112,-2 3-64,-4-1 64,1 2 16,1 0-64,-7 5-48,2 0-64,-10 5-4466,-3 0 1569,-6 2-6724</inkml:trace>
  <inkml:trace contextRef="#ctx1" brushRef="#br2" timeOffset="0.99">2276 9662 3938,'0'0'12053,"8"32"-11028,-5-20-449,-3-1-128,5 1-96,-5-4-15,4 1-81,-4-4-96,5 0-16,-5-3-16,0 1-80,0-1-64,3-2-96,2 0 528,4 0-96,-6 0-32,5-2-192,1-3-32,-4 3-16,7-1 32,-2-2-64,-7-2 16,2-1 16,-2-2 33,-3-2 15,0-3-32,0-2-32,0-2-80,0 3 16,0 0 16,-3 5-48,3 1 80,-5 5-32,5 3 32,0-2-449,5 11-4177,-2-5 1441</inkml:trace>
  <inkml:trace contextRef="#ctx1" brushRef="#br2" timeOffset="0.99">2575 9711 7652,'0'0'6402,"-12"-2"-5489,4 7-193,-1 0-352,-6 2-304,4 1 144,2-1 33,1 1 207,4-3-128,4-3-160,0 3-192,7-5-352,1-5-16,6-2 960,-4-3-560,2 2 0,-4-2-48,-3 3 32,4 0 32,-9 4-64,3 1-48,-3 7-609,0 2 1298,0 5-65,3-1-160,-3 1-176,5 0-160,-5-2 16,9-1-112,-9-3-16,3-4 48,2-2-240,-1 0-912,1-5-689,-2-5-1185</inkml:trace>
  <inkml:trace contextRef="#ctx1" brushRef="#br2" timeOffset="0.99">2811 9455 16215,'0'0'1601,"-12"-15"-1281,12 26-240,0 3 112,0 3-64,0 5 177,0-1 783,0 10-704,0-6-128,0 4-128,0-4 17,0 0-49,0-3 32,0-5-96,0-2 32,0-2-64,-5-4-48,1-2 48,4-4-48,0 0-192</inkml:trace>
  <inkml:trace contextRef="#ctx1" brushRef="#br2" timeOffset="0.99">2691 9640 10517,'0'0'6659,"-12"-12"-6051,12 5-16,4 6-255,1-1-1,-2-1-64,9 1 32,-4 2-48,8 0-176,0 0 16,1 0-96,-2 0 48,-1 0 0,3 0-48,-6 0-288,3 0-464,-11 0-305,2 0-752,-1-2-1376</inkml:trace>
  <inkml:trace contextRef="#ctx1" brushRef="#br2" timeOffset="0.99">2957 9642 15447,'0'0'2977,"3"33"-2320,-3-24-257,0 2 272,0 1-400,0-2-80,-3-5-176,3 0-96,0-1-176,0-18-6227,0 1 737</inkml:trace>
  <inkml:trace contextRef="#ctx1" brushRef="#br2" timeOffset="0.99">2957 9465 10597,'0'0'5058,"-17"3"-6579,17 1 1425,0-3-896,0 3-1265</inkml:trace>
  <inkml:trace contextRef="#ctx1" brushRef="#br2" timeOffset="0.99">3080 9670 10533,'0'0'7267,"-22"29"-6723,22-19-159,0 2 223,3-2-256,2 3-176,6-4-144,-5-4-176,8 0 0,-3-5 640,3 0-448,-2-5-128,-4-4-192,-3-3 176,4-1 32,-9 0 16,0 1-80,0-3-240,-9 3-96,1 0-65,-1 4 177,1 3 336,0 3 32,-1 2 576,1 0-512,3 5-112,1 2-32,-1-1-128,2 3-288,3-2-913,0-2-1440</inkml:trace>
  <inkml:trace contextRef="#ctx1" brushRef="#br2" timeOffset="0.99">3230 9682 14455,'0'0'2577,"27"22"-1729,-16-17-560,-6-2-112,-1 2-144,4-5-32,1 2 241,-4-2-225,-2-2 80,-3-4 16,3-3-32,2-1 80,-5 0 0,4-2 32,4 4-224,-3-1 64,-1 6 144,9 1 64,-5 2-32,1 2-224,-6 3 256,11 2 0,-11 3-48,6-2-95,-1-1-49,-3-2-16,-2-2-64,1-3-993,1-1-736,-5-8-1600,0 1-5667</inkml:trace>
  <inkml:trace contextRef="#ctx1" brushRef="#br2" timeOffset="0.99">3820 9667 7187,'0'0'9605,"-28"10"-9013,13 0-480,3 0 160,7 4 0,-7-3 32,9 1-15,3-3-65,0-1 0,3-3-192,9-3-464,1-2 1376,-1-2-1024,12-8 176,-9-5 80,7-2-192,-6-2-48,-4 1 16,-3 3-160,-4 1-288,-5 4 47,0 5 65,-9 2-80,1 1 464,-9 2 176,4 0-32,-8 2-96,10 3-80,-6 0 48,2 3-48,6-1 32,6-2-32,3-2 0,0-1-736,12-5-8917</inkml:trace>
  <inkml:trace contextRef="#ctx1" brushRef="#br2" timeOffset="0.99">4113 9438 13206,'0'0'2689,"-25"-20"-1616,22 20-497,-3 0-480,3 0-112,-2 5 80,-3 0-96,4 2 64,-4 1-48,3 0 16,-4 6 0,9-1 32,-3 2 0,-2 6 96,5 1 112,0 1 0,0-1 177,0 3 31,0-5-176,0-3-224,5-2 32,-2-3-80,-3-5-32,5 1 64,-1-3 0,-4 2-48,0-2-320,0 0-192,-9 2-81,6 1-559,-5-3-353,-1 2-32,4-2-416,-2 0-480</inkml:trace>
  <inkml:trace contextRef="#ctx1" brushRef="#br2" timeOffset="0.99">3972 9615 14759,'0'0'1649,"33"-21"-913,-12 13-256,0 1-208,-9 4 96,8 0-192,-3 1-128,-12 2-112,4 0-32,-6 0-464,-3 2-720,0 3-1202,-3-5-431</inkml:trace>
  <inkml:trace contextRef="#ctx1" brushRef="#br2" timeOffset="0.99">4573 9699 13350,'-4'27'1713,"-1"3"-1345,2 2 416,-2 0 369,5-2-753,-4-5 16,4-6 1,0-6-65,0-6-176,0-2-64,0-11 704,0-6-368,0-7-448,0-3 128,-5-3-80,5-4 49,-3-1-81,3-3 112,-5-1-112,5 0 96,0 1-208,0 4 32,0 2-32,8 3 64,-8 8-113,9 4-95,-1-2 112,-3 9-96,2 0 112,-2 4-48,-2 1-144,2 0-144,-1 0-49,1 5 65,-5 1 320,3 5 144,-3-1-32,5 3 64,-1-1-64,-4 0 32,0 1 16,0-1 0,0 0 48,0-2-48,-4 0-16,-1 0 0,2-3-16,-6-2-16,1 1-32,3-2-192,2-4 32,-1 0-672,-1 0-849,5-7-2385</inkml:trace>
  <inkml:trace contextRef="#ctx1" brushRef="#br2" timeOffset="0.99">4721 9665 13526,'0'0'1361,"-21"34"-401,16-19-79,2-2-81,3 1 48,0-6-559,8 1-177,1-3-353,-1-6 930,4 0-753,-4-6-64,4-6 336,-3 0-80,4-3-160,-13 3-48,0-1-96,0-1-240,0 3-209,-5 2 129,-3 1-48,-1 1 208,6 7 256,-6-3-16,4 3 32</inkml:trace>
  <inkml:trace contextRef="#ctx1" brushRef="#br2" timeOffset="0.99">4948 9450 17224,'0'0'2545,"-12"22"-2449,12-2 96,0 2 32,0 6 32,0 3 1,0 1-97,0 0-64,0-6-16,0-2 0,0-4-16,0-8-48,0-2-64,0-5 80,3-3-64,-6-11-4210,-2-4-1313</inkml:trace>
  <inkml:trace contextRef="#ctx1" brushRef="#br2" timeOffset="0.99">4854 9593 17784,'0'0'1569,"35"5"-1153,-15 0-128,0-3-272,2-1 0,-2 1-32,2-2-272,-5 0-464,0 0-1089,-10-2-1473,1-1-2880</inkml:trace>
  <inkml:trace contextRef="#ctx1" brushRef="#br2" timeOffset="0.99">5027 9620 15527,'0'0'1041,"30"27"-2082,-16-26 1089,-3-1 0,3 0-32,-2 0-592,-4 0-16,0-3-129,-8-2-63,0 0 496,0 0 320,-5 3-32,-3-1 128,0 3 864,-4 0 321,3 6-161,-2 3-207,6 3 223,1 1-223,4 2-369,0 0-128,0 1-160,9-3-272,-6-3-272,10-3 176,-9-4-1072,13-3 95,-9-8-1232,0-4-2225</inkml:trace>
  <inkml:trace contextRef="#ctx1" brushRef="#br2" timeOffset="0.99">5178 9650 11317,'0'0'1601,"-8"35"-721,8-25-351,0-3 175,0-5-336,5-2-816,-2 0 1152,9-2-960,-4-6 352,6-4-128,-1 0-64,4-3 64,-5 5 32,1 2 352,-4 1 336,-6 5-175,2 2-177,-1 2-32,-4 5 384,0 4 577,0 3-385,-4 3-512,-1-4-175,2-1-49,3 1-48,0-4-176,8-6 16,-4-3-225,9 0-495,-1-3-160,-4-9-1185,1-3-929,-1-2-3153</inkml:trace>
  <inkml:trace contextRef="#ctx1" brushRef="#br2" timeOffset="0.99">5427 9441 14279,'0'0'1840,"9"27"-223,-9-3-352,0 8-225,-5 3-191,1 7-33,4-1 0,-3-3-47,3-4-129,0-7-448,0-9-208,0-4 16,3-6-112,-3-6-32,4-10-512,-4-6-17,0-1-959,0-4 207,-4-4-512,1-1-2657</inkml:trace>
  <inkml:trace contextRef="#ctx1" brushRef="#br2" timeOffset="0.99">5363 9598 11493,'0'0'10837,"4"-4"-10837,9 4 224,-4 0-112,2-1-32,8-3-32,1 4-48,-3-1-176,5 1-576,-2 0-48,-3 0-641,0 0-352,-9 0-688,1 0-624</inkml:trace>
  <inkml:trace contextRef="#ctx1" brushRef="#br2" timeOffset="0.99">5560 9660 5298,'0'0'2674,"22"27"-1266,-17-15 129,-1 1-96,-4 1 544,0 1-305,0-3-335,0-1-577,0-2-47,0-6-273,0-1-384,0-4-1153,5-13-864,-2-2-2753</inkml:trace>
  <inkml:trace contextRef="#ctx1" brushRef="#br2" timeOffset="0.99">5666 9404 21450,'0'0'304,"-25"15"-3522,22-6 1986,-2-6-1537</inkml:trace>
  <inkml:trace contextRef="#ctx1" brushRef="#br2" timeOffset="0.99">5737 9642 9652,'0'0'5731,"-20"33"-5043,15-26 81,1 0-273,-1-1-336,5 1-128,0-5-64,0 1-80,5-3-336,4 0 1024,-6-3-416,11-2-176,-8 0-48,-1-2 96,-1 4-16,1 1 32,-5 0 0,0 4-80,0 5 720,0 3-143,0 2 255,0-4-480,0 4-80,3-4-96,4-4-96,1-1-96,1-3 96,-1 0-576,-4-5-977,1-5-576,-5-2-2817</inkml:trace>
  <inkml:trace contextRef="#ctx1" brushRef="#br2" timeOffset="0.99">5952 9376 14407,'0'0'1104,"9"33"-15,-6-14 543,2 4-207,-5 9-417,0 2-111,0 5-209,0-2-160,-5-2-143,2-3-177,3-5-112,-5-5-16,5-7-80,0-7-176,0 1-128,0-6-657,5-1-95</inkml:trace>
  <inkml:trace contextRef="#ctx1" brushRef="#br2" timeOffset="0.99">6205 9630 3153,'0'0'8500,"0"-29"-6627,0 24-928,0 0-113,0 0 257,0 2-49,0 1-112,0 0 193,0 1-625,0 4-784,0 7 240,3 0 416,2 2 80,4 3-63,-6-1-193,2-1-128,3-3 0,1-1 0,-9-1 0,3-5-16,2-1 32,-1 0-48,1-2 128,-2 0-32,2-7 0,-2 2-96,6-3 32,-4-4-96,3 0 48,-3-3-32,4-2 32,-6 0-64,6 0-64,-9-1 16,5 3 16,-5 3 48,3 0 0,-3 4-32,0 1-48,0 2-96,0 2-80,-3 6-2770,-2 2-31,-4 2-1073</inkml:trace>
  <inkml:trace contextRef="#ctx1" brushRef="#br2" timeOffset="0.99">6452 9605 4050,'0'0'5875,"-3"10"-5699,3-5 544,-5 5 384,5 0 289,0 0-80,0 3-321,0 1 97,8-2-49,-4 3-720,1-7-176,3 1 32,5-6-272,-4-3 465,-1 0-465,6-3 192,-11-6-112,6-1-64,-9-3 47,0 3-79,0-4 96,0 4-48,-9-3 16,1 4-96,-4-1 272,3 3-16,-9-1 113,13 5-225,-3 1 0,1 2-16,2 0-113,1 2-95,-1 1-144,5 4-496,0-2-417,0 0-592,5 0-1424,7-5-3554</inkml:trace>
  <inkml:trace contextRef="#ctx1" brushRef="#br2" timeOffset="0.99">6612 9660 4914,'0'0'5027,"0"29"-4179,8-23 529,-8 3-465,9-4-64,-1-2 129,-4 2-81,1-5-255,-2 2 735,2-2-848,0-5-191,-5 0-65,0-5-128,0 3-112,5-5 16,-5 2 32,0-3-16,0-2-112,0 3 112,4-3-80,1 0 32,-2 1-64,2 2 32,2 4 48,-2-2-80,-2 5 144,6 0 32,-1 5-96,-3 0-144,-2 0-64,2 1 64,-1 4 192,1-1-192,3-3-721,1 1-223,-6-2-161,5 0-976,1 0-2081</inkml:trace>
  <inkml:trace contextRef="#ctx1" brushRef="#br2" timeOffset="0.99">6928 9446 12534,'0'0'2449,"-25"27"-1008,22-12-401,-2 6 145,1 2-337,-1 1 80,2 3 33,3 0-321,0-2-256,0-3-80,0-4-192,3-4-32,2-3-31,-5-4-1,0-2-64,0-3-32,-5-9-4531,2-3 337,3-3-2849</inkml:trace>
  <inkml:trace contextRef="#ctx1" brushRef="#br2" timeOffset="0.99">6822 9541 16071,'0'0'3778,"19"10"-3154,-7-5-159,-4 0-433,9 0 32,0-3-176,0-1-241,-6-1-399,6 0-480,-3 0-481,-3-1-592,-2-3-1137,-1 1-3281</inkml:trace>
  <inkml:trace contextRef="#ctx1" brushRef="#br2" timeOffset="0.99">7013 9598 9156,'0'0'4706,"13"35"-3825,-8-18 367,-2 2-639,-3-6-193,5 0-192,-1-2-176,-4-3-48,5-6-752,-5-12-8277</inkml:trace>
  <inkml:trace contextRef="#ctx1" brushRef="#br2" timeOffset="0.99">7060 9445 17992,'0'0'1457,"3"-2"-1793,2 10-321,-5 1-1488,3-4-3585</inkml:trace>
  <inkml:trace contextRef="#ctx1" brushRef="#br2" timeOffset="0.99">7211 9571 8388,'0'0'11525,"-30"-12"-11429,21 24-48,1 0 80,0 5 192,-1 1-15,4-1-65,5 0-80,0-4-96,0 1 0,0-6-176,14-6-144,-6 1 960,9-3-640,-5 0-32,6-5-160,-9-2-80,2 4-176,-6-2-593,-1 5-736</inkml:trace>
  <inkml:trace contextRef="#ctx1" brushRef="#br2" timeOffset="0.99">7442 9601 848,'0'0'13815,"-9"-25"-11126,9 27-2609,-3 3 128,-2 5 352,1 3 257,-1 2-129,-6 1-112,6 0-448,1 1 48,-4-5-96,8-2-16,-5 0-31,1-5-1,4-3-81,0 3 17,0-2-80,4-18-7699</inkml:trace>
  <inkml:trace contextRef="#ctx1" brushRef="#br2" timeOffset="0.99">7433 9349 15383,'0'0'5234,"4"-14"-5202,-4 16-992,0 1-625,0 2-1760</inkml:trace>
  <inkml:trace contextRef="#ctx1" brushRef="#br2" timeOffset="0.99">7655 9409 4562,'0'0'4194,"-11"37"-2033,6-15-112,-4 3-64,6 2 48,-6 4-240,1 1-529,8 0-495,-5-5-289,5-4-320,0-4-16,0-8-80,0-4 32,0 0-112,0-5 16,0-6-1969,-4-4-624,-1-2-2449,2-2-5827</inkml:trace>
  <inkml:trace contextRef="#ctx1" brushRef="#br2" timeOffset="0.99">7529 9581 13302,'0'0'5170,"-12"-12"-4353,16 12-657,1 0-256,1 0 384,3 0-96,6 2 112,2 0-80,3 1-112,-3-1-64,3-1-16,-3 1-16,0 0-48,-4-1-1024,-9 1-849,1 0-1585</inkml:trace>
  <inkml:trace contextRef="#ctx1" brushRef="#br2" timeOffset="0.99">7728 9601 9845,'0'0'10260,"0"12"-10100,0-4-96,0-1-32,0 0-48,0-2-448,0 0 112,0-2 112,3-1 16,4-2-817,-4 0 1297,6-5-128,-4 2 0,-5 1 273,3 0-65,-3 1-96,5 1-144,-2 5-192,2 5-80,-5 0 448,4 8-80,-4-1 80,5 5 96,-5 3-128,0 0-31,0-1 111,0 1-240,0 1-16,-5-8-112,5-1 96,-4-4-48,-4-3 32,8-3-16,-8-3-48,-6-4-160,4 0-16,3 0 0,-9-6-1,7 1 161,1-3 0,-1 0-16,4 1-96,2-2-96,-2 3 48,5-3-144,0 3-32,0-5 16,5 5 239,3-4-15,-4 1 144,9-3-32,-4 1 48,-1-1 0,4 0 0,1 4-32,-4-1 0,4 1 16,-10 1 16,2 4 0,-1 1-48,-4 0-272,8 2-8260,1 0 3362</inkml:trace>
  <inkml:trace contextRef="#ctx1" brushRef="#br2" timeOffset="0.99">7985 9684 4818,'0'0'9525,"17"28"-8213,-17-14-543,0 4 175,-8-1-336,3 0-32,1-2-255,-4 0-257,4-6-64,-1-3-48,5-4-449,9-7-3136,-4-7-3619</inkml:trace>
  <inkml:trace contextRef="#ctx1" brushRef="#br2" timeOffset="0.99">1128 10143 6163,'0'0'9108,"0"-5"-8532,0 2-80,0 1 545,0 0-625,0 1 144,-3 1-143,3-2 367,0 7-816,0 8-144,0 4 608,0 5-96,0 0 112,3 0-143,5-2-241,-4-3-48,4-7-32,0 0-80,-2-5 48,2-3-1,-5-2-15,6 0 16,-9-2 449,8-6-257,-8 1 144,5-3-224,-5 0 16,0 0-80,0 3 32,0 0-128,-5 2-224,2-3-144,-2 8 175,5-2 129,0 4-736,0 6 912,8 1 48,1-1-16,4 2 16,-5-3-32,4 1 0,0-3 0,1-3-144,-4-2 208,-1 0-112,2-2 32,-6-4 96,1-1-32,-2 0-32,2-3-32,-1 2-16,-1-1 16,-3-4 0,5 3-32,-5-4-256,0-1-96,0 0 0,0 0-385,0 0-127,0 1-97,-5-1-399,5 5 463,-3 0 353,3 3 400,-4 4 176,4 1 64,-5 7-1408,2 3-737,-2 1-16</inkml:trace>
  <inkml:trace contextRef="#ctx1" brushRef="#br2" timeOffset="0.99">1438 10034 6323,'0'0'7811,"-4"13"-7346,4 1 239,0 2 192,0 5 321,4 4-48,-4 0-193,3-3-416,-3-2-64,0-3-368,5-5-31,-2-4-49,2-6-32,-1-2 544,2-7-800,-6-1 784,4-1-464,1-6-96,-2 5-144,2-2 48,-1 2-176,-4 5-48,5 2 63,-2 1 17,2 2 128,-5 2 0,3 6-16,3 2 112,-3 4 224,0 1 16,2 0-80,-5 0 0,9-3-32,-6-4-96,2-1-16,-2-2-64,3-3 112,-3-2 16,2 0 97,-5-2-129,0 0-128,3-1-353,-3-2-399,5 2-1089,-5-4-1393</inkml:trace>
  <inkml:trace contextRef="#ctx1" brushRef="#br2" timeOffset="0.99">1666 10187 20457,'0'0'1073,"0"30"-961,0-25-96,0 2-16,0-2-272,0-2-1361</inkml:trace>
  <inkml:trace contextRef="#ctx1" brushRef="#br2" timeOffset="0.99">1646 9981 14887,'0'0'6291,"0"4"-7796,4 3-304</inkml:trace>
  <inkml:trace contextRef="#ctx1" brushRef="#br2" timeOffset="0.99">1897 10116 12726,'0'0'1841,"-29"-3"-769,16 3-656,4 6 417,-2 3 175,2 1-31,-1 2-337,10-2-112,0 5-208,0-3-160,0 1 129,10-1-161,-1-5 624,2 1-608,-2-3-80,4 0-32,-4-3-32,-1-2-32,-5 0 240,6 0-400,-6 0 432</inkml:trace>
  <inkml:trace contextRef="#ctx1" brushRef="#br2" timeOffset="0.99">2062 10050 3922,'0'0'5923,"-4"-26"-5891,-1 24 0,2 2-113,-2 0 946,2 0 79,-2 0 97,5 0-705,0 7 112,0 3 1105,0 10 192,0 2-209,0 5-31,-4 1-480,4 1-321,-5-2-224,5-7-112,0-5-64,0-3-208,0-7-64,0-3-128,5-2-608,4-4 576,-1-6 928,4 0-688,-4-5-272,1 0-32,-1-2-48,0 5-64,-8 2-160,4 2 320,1 6 96,-2 2-128,-3 7 32,5 1 192,-1 4 368,4 3-48,0 0-176,-2-1-16,2-3-112,0-2-64,1-4-32,-6 0 0,1-3 16,1-2-16,0 0 16,0 0-240</inkml:trace>
  <inkml:trace contextRef="#ctx1" brushRef="#br2" timeOffset="0.99">2503 10183 6515,'0'0'12294,"0"-23"-11046,-4 23 241,4 5-1393,0 3 80,0 4 288,0 0-128,-5 1-208,5-1-64,0-2-48,0-3-112,0-2-368,0-2-576</inkml:trace>
  <inkml:trace contextRef="#ctx1" brushRef="#br2" timeOffset="0.99">2461 9992 3650,'0'0'11109,"-4"-22"-11413,8 25-897,-4 4-320,3-2-1408</inkml:trace>
  <inkml:trace contextRef="#ctx1" brushRef="#br2" timeOffset="0.99">2651 10045 8388,'0'0'4626,"-25"36"-3570,21-28-431,-4 1-1,8 4-336,-5-5-160,5 3-48,0-1-16,0 0 80,5 0-16,3-3-192,1 1 144,-1-3 769,0 2-145,-1-2-608,-2-2 64,4 1-64,-6 2-112,-3-1-160,0 2 176,0-2 400,-8 2-47,-1 3-81,2-3-224,-6 3-48,5-5 16,-1 0 32,1 0 80,4-2-32,-1-3 0</inkml:trace>
  <inkml:trace contextRef="#ctx1" brushRef="#br2" timeOffset="0.99">3011 10217 5619,'0'0'9876,"0"8"-7523,3-8-128,-3-3-1424,0 1-417,-3-3-336,0 0 0,-3 0 80,3-3-80,-2 3-16,5-4-32,0 1-48,0-2-96,0 2 96,0-1 16,0 1-32,8 1 0,-2-3-64,0 3 112,8-3-80,-2 2 176,-4-1-64,5 2 0,-4 4-32,4 0-16,-9 3-32,1 0-48,-2 5-481,-3 5-431,0 0 111,0 2-559,0 0-753,0-4-1121</inkml:trace>
  <inkml:trace contextRef="#ctx1" brushRef="#br2" timeOffset="0.99">3181 10143 10261,'0'0'1873,"37"0"-785,-24 0-176,-1-3-207,2 1-129,-1-3-304,-5 2-144,-4-2-112,-4 3 96,0 2 16,-4 0-96,-4 0 929,-5 0-609,-4 0-240,0 0-112,3 5 64,-2 0-64,7 0 192,2 2 128,7-1-112,0 3-128,0-2-112,7 3-128,7 0 320,-3-3 353,-2 3-97,4-2-448,-1-3-64,-3 2-32,-4-2-369,-5 0-79,0 0-320,5-3-993,-5 1 624</inkml:trace>
  <inkml:trace contextRef="#ctx1" brushRef="#br2" timeOffset="0.99">3450 10029 12022,'0'0'2209,"9"-27"-993,-9 25-432,0 0 369,0 1-321,-6 1-287,3 0-209,0 0-240,-2 5-80,1 1 32,-1 10 96,0-1-16,0 5 512,5 3 273,0 6-97,0-2-256,0 0-208,0-5-175,5 0-81,0-9-32,0-1-144,-5-7 112,0-2-144,4-1-241,-4 0-143</inkml:trace>
  <inkml:trace contextRef="#ctx1" brushRef="#br2" timeOffset="0.99">3630 10143 10085,'0'0'5602,"-8"-15"-4994,4 15-271,-1 0 15,0 0 144,-3 0 0,-1 2 113,1 4-273,-5 1 352,9 3-112,-4 0-240,4-1-47,4-3-49,0 3-80,0-4-224,7-2 432,2-1-384,-1 1 128,0-3-128,-3 0-32,7 0 48,-7-5 64,0 2-144,4 1 16,-4 0 0,-2 2-16,-3 4-272,0 4 208,0 2 336,0-1-144,0-1 16,4 1-16,-4-3-64,5-4-96,3-2-112,0-2-737,1-8-880,-1-2-1616,1-3-2690</inkml:trace>
  <inkml:trace contextRef="#ctx1" brushRef="#br2" timeOffset="0.99">3837 9948 6451,'0'0'960,"17"-29"-1936,-9 17 848,1 2 848,-6 4 321,2 2 223,-1 4 241,-4 7-481,0 6 1233,-9 8-176,9-1-1056,-3 7 704,-2 1-129,1 4-527,-1 2-97,2-5-223,3 1-289,0-8-96,0-4-144,0-1-192,0-7-64,0-3 80,0-2-400,0-2-336,0 1-113,0-1-303,0-3-321,-8 0-736,3 0-1376,1 0-641</inkml:trace>
  <inkml:trace contextRef="#ctx1" brushRef="#br2" timeOffset="0.99">3792 10071 15559,'0'0'3186,"17"1"-2690,-6 1-32,6-2-304,-3 2-48,6-2-16,-3 0-80,-1 0 64,1 0-80,-5-2-32,-4 2-576,1-2-1009</inkml:trace>
  <inkml:trace contextRef="#ctx1" brushRef="#br2" timeOffset="0.99">4017 10136 12246,'0'0'4562,"34"0"-3954,-26-3 288,-4-2-447,4 2-321,-8-1-48,5-1-48,-5 2-128,-5-1-64,-3 3 32,-1 1-49,-3 0 273,4 0-63,-5 0-17,6 5 80,-2 3 64,4 1-32,2 4 80,3 1 112,0-1-80,0 2-160,0-3-48,3-2-80,2 0-32,7-5-624,-3-5-177,2 0-303,6-2-1425,-3-6-4099</inkml:trace>
  <inkml:trace contextRef="#ctx1" brushRef="#br2" timeOffset="0.99">4233 10160 4882,'0'0'7988,"-29"-5"-6579,21 3 47,-1-1-287,1 1-81,-1 2 33,1 0-737,3 0-320,5 5-96,0 0 0,0 0-96,0-3-128,8 3-32,-3-5 320,4 0-881,-6 0 1185,6-5-256,-4-2-16,3-3 33,-5 0-113,2-2 80,4-1-32,-6-1-32,2-1 80,-1 0-64,-4-2 64,3 0-64,2-1 112,-5 1 96,3-2 96,-3 4-176,0 2-16,0-1-112,0 6 48,0 3 16,0 2 865,0 9-1218,0 9 642,-3 11 31,3 7 144,-5 11 641,2 5-257,3 0-432,-4-6-32,4-2-159,0-13-305,4-9-96,4-11-225,-5-3 449,11-5-352,-6-8-592,-4-5-1585,1-3-1105,-5-5-5570</inkml:trace>
  <inkml:trace contextRef="#ctx1" brushRef="#br2" timeOffset="0.99">4746 9975 960,'0'0'12870,"0"-14"-10933,0 19-1697,0 7 321,0 7 735,0 6 17,0 7-113,0 5-255,0 2-145,3-2-416,2-2-160,-5-8-144,4-2-96,1-8-80,-5-4-48,3-4-160,-3-2-64,0-4-560,-3-3-2594,-6-2 433,9-6-3314</inkml:trace>
  <inkml:trace contextRef="#ctx1" brushRef="#br2" timeOffset="0.99">4657 10165 7876,'0'0'9972,"-4"-7"-9268,8 2-623,4 3 575,0-1-64,6 0-112,3-2 17,5 1-209,-7 1-32,10 0-128,-3 1-64,-5-3-96,3 3 48,-8 2-768,-4 0-801,-3 2-1152</inkml:trace>
  <inkml:trace contextRef="#ctx1" brushRef="#br2" timeOffset="0.99">4884 10195 13190,'0'0'4818,"12"24"-3777,-7-12-257,3-4-464,0 2-128,1-3-432,3-2 64,1-5 688,-1 0-640,1-2 80,-1-8 80,-8 0-224,4 0-16,-3-2 112,-2 2-32,-3-2-128,-3 2-176,-2 2 112,-3 1 79,-4 4 193,0 1 144,-5 2-48,4 0 145,-4 3 79,8 4 224,-2 3-80,6 2-176,1-2-192,4-2-16,0 2-224,9-3-640,-1 0-1217,0-7-2497</inkml:trace>
  <inkml:trace contextRef="#ctx1" brushRef="#br2" timeOffset="0.99">5444 10061 5026,'0'0'8020,"-17"-29"-7412,17 26 1713,0 8-2417,0 10 528,0 5 801,0 7 784,0 5-480,5 2-401,-1-2-592,-4-7-351,5 0-33,-5-8-240,0-4 112,0-6-96,0 1 96,0-4-48,0-1-513,-5-3-3521</inkml:trace>
  <inkml:trace contextRef="#ctx1" brushRef="#br2" timeOffset="0.99">5557 10047 5170,'0'0'10565,"0"2"-10277,0-1 64,-3 8-303,-6-1-1,1 6 32,-6 4 144,2 6 272,-4 1 48,2-1-160,2-1-48,-1-3 1,1-4-49,4-5 32,-1-4-64,9-2 64,-3-2 112,3-6 209,3 1-1122,2-1 577,4-2-96,-1 5 65,4 0-65,0 0 16,5 0 48,-1 5 96,-2 0-144,3 2 0,-5-2-16,-4-2-48,0 4 64,1-5 0,-9-1-16,3 1-385,-3 1-735</inkml:trace>
  <inkml:trace contextRef="#ctx1" brushRef="#br2" timeOffset="0.99">5680 10244 17944,'0'0'1041,"25"-10"-929,-13 8 64,-4 2-96,6-3-32,-11-1-16,5 3-32,-8-1 16,0-1-288,-8 3 128,-4 0 112,-1 0 128,-4 3-16,5 0-48,0 4 32,4 2 0,0-1-32,8 2 96,0 0-64,0 0-32,3-1-112,5-1 16,4-4 416,2-1-560,-3-3-80,3 0-416,3-7-465,-6-1-1248,-2-4-1809</inkml:trace>
  <inkml:trace contextRef="#ctx1" brushRef="#br2" timeOffset="0.99">5902 10030 12662,'0'0'3553,"8"-27"-2544,-8 26 832,4 11-1809,-4 12 144,0 5 1457,0 11-129,0 3-255,0 4-561,0-3-256,0-10-240,0-3-240,0-9-32,0-5-16,0-6 16,0-3-240,5-6-1777,-5-5 785,3-5-977,-3 0-2594,0-5-5345</inkml:trace>
  <inkml:trace contextRef="#ctx1" brushRef="#br2" timeOffset="0.99">6020 10199 528,'0'0'17224,"28"11"-15543,-19-2-689,-4 4-95,3-1 159,-4 3-319,1 0-273,-2-3-240,2 0-80,-2-4-80,2-1-80,-5-2 0,4-2-48,-4-8-2193,0 0-32,0-5-2577,0-3-6259</inkml:trace>
  <inkml:trace contextRef="#ctx1" brushRef="#br2" timeOffset="0.99">6168 10190 17240,'0'0'3986,"-12"12"-3906,4 0-32,-1 1 16,4 2 80,-3 2 192,4-2-80,-2-1-160,6-1-80,0-1-128,0-4-80,6-3-688,-2-3-513,4-2-592,-3-2-1040</inkml:trace>
  <inkml:trace contextRef="#ctx1" brushRef="#br2" timeOffset="0.99">6238 10261 8308,'0'0'10357,"26"-2"-8997,-26 4-511,0 3 31,0 2-368,0 1-400,0-3-64,0-2-112,0 1-672,0-1-897</inkml:trace>
  <inkml:trace contextRef="#ctx1" brushRef="#br2" timeOffset="0.99">6284 10091 5795,'0'0'9220</inkml:trace>
  <inkml:trace contextRef="#ctx1" brushRef="#br2" timeOffset="0.99">6356 10279 7748,'0'0'4786,"20"14"-3554,-15-16-1152,4-1 0,-6-1 16,6-4-80,-1 3 64,1-2 129,-1 2 159,0-3 208,1 1 144,-1 4 305,-8 1-17,9 2-191,-6 0-369,-3 2 16,5 3 128,-5 3 241,10-1-225,-10 3-256,3-2-240,2-3-32,-1-1-64,-4-1-48,5-3-240,-2 0-496,2-3-561,-1-4-2192,1 0-2146</inkml:trace>
  <inkml:trace contextRef="#ctx1" brushRef="#br2" timeOffset="0.99">6651 10185 1121,'0'0'19689,"-34"2"-19545,22 1-16,4 4-48,-1 1 0,4-3 32,5 2-80,0 1-16,0-1-128,5 0-128,7 1 16,2-1 160,-6 0-1,9 1 130,-5-1 15,1 1-80,-8 1 80,4-1-64,-9-1 128,0 1-112,-5-1 416,-4 2 272,6-4-128,-11 0-223,6 0-177,0-4-80,-1-1-96,4 0 16,2 0-192,-2-5-481,5 4-575,-4-8-337,4 2-1248,-5 2-2241</inkml:trace>
  <inkml:trace contextRef="#ctx1" brushRef="#br2" timeOffset="0.99">6482 9897 6771,'0'0'13350,"4"37"-12549,-4-21-497,0 0-192,0-2-80,0-2-64,0-2-496,0 0-177,0-5-367,0 0-1137,5-5-833</inkml:trace>
  <inkml:trace contextRef="#ctx1" brushRef="#br2" timeOffset="0.99">7139 10153 11029,'0'0'2753,"12"-32"-2337,-7 22 145,-2 2-65,2-1 16,-5 1 48,0 1-47,0-1-65,0 3 16,-8 0-128,-6-2-64,2 5 193,-5 2-241,-3 2-176,-5 8-32,8 3 32,-3 8-32,-4 6 80,8 3 256,4 2 528,7 3-95,1-3-65,4 3-304,9-8-336,3-1-224,1-10-32,6 0 288,-8-6-320,6-5 192,-8-4-16,-1-1-32,0 0-128,-4 0 64,1 0-64,-5 0-176,0-1-97,0-3-463</inkml:trace>
  <inkml:trace contextRef="#ctx1" brushRef="#br2" timeOffset="0.99">7270 10313 15287,'0'0'3794,"8"32"-3218,-4-20 0,-4 0-384,0-4-160,0 2-80,0-2-112,0-2-592,0-3-641,0-1-912,-4-2-1104</inkml:trace>
  <inkml:trace contextRef="#ctx1" brushRef="#br2" timeOffset="0.99">7273 10182 16632,'0'0'1888,"12"-22"-2432,-7 25-896,-1 1-1634</inkml:trace>
  <inkml:trace contextRef="#ctx1" brushRef="#br2" timeOffset="0.99">7405 10370 8708,'0'0'3426,"0"27"-3106,3-18 112,2-8 208,3 3 1041,-4-4-1761,4 0 640,-3 0-384,-1-5-64,1-2-48,-2-2 32,-3 1-16,0 0 16,0-3 321,0 1 95,0 0-32,0 2 48,0-1 17,0 1-33,0 0-16,0-1-336,0 1-128,5 1 16,4-3 0,-6 3 0,5 1-32,-3 0 224,4 3-64,-6 1 33,6-1-161,-1 3-96,0 0-129,-8 3-687,4-1-1185,1-2-1008,-2 3-993</inkml:trace>
  <inkml:trace contextRef="#ctx1" brushRef="#br2" timeOffset="0.99">7736 10227 7315,'0'0'8692,"-18"0"-7603,14-2-289,-4 1 33,-1 1-225,1 0-112,0 0 48,-6 3-288,7 4 17,-1 5-49,0 1 224,3 2 32,5 2 0,0 0-192,5 1-175,3-2-49,0-6 256,4-2-400,-3 1 80,-6-8-80,5 4 160,-3-5-449,-1 0 33,-4-1-672,0-4-481,0-1-832,0-4-1361</inkml:trace>
  <inkml:trace contextRef="#ctx1" brushRef="#br2" timeOffset="0.99">7817 10293 5042,'0'0'9461,"17"-19"-8037,-14 19-367,2 0-193,4 2 1,-6 3-33,2 3 64,-2 4-383,2-2-33,-1 0-160,4 1-160,-3-5-144,-1 1 0,1-5-48,-2-2 48,5 0 48,2-4 128,-6-6-192,9-2-48,-9 2-176,4-5 96,-3 0-208,4-2-64,-9 5 63,3 1 33,-3 2 288,0 4-32,0 3-416,-3 9-4274,-2 0 3441,1-2-2769</inkml:trace>
  <inkml:trace contextRef="#ctx1" brushRef="#br2" timeOffset="0.99">8140 10108 6979,'0'0'11509,"3"28"-10148,-3-9-256,-3 3 63,0 3-127,3 2-369,0-2-336,-5-3-288,5-2-64,0-5-16,0-5 16,0-3-224,5-3-624,-2-4-897,5-4 224,-4-8-1760,9-3-5636</inkml:trace>
  <inkml:trace contextRef="#ctx1" brushRef="#br2" timeOffset="0.99">8283 10249 9748,'0'0'8260,"-30"20"-7491,21-18-33,1 3-192,-1-3-240,9-1-160,-5-1-112,5 2-48,5-2-848,4 0 192,-1 0 512,1-2 144,-1 1 64,-4 1-64,2 0 32,-2 0-80,-4 3-16,5 4 304,-5 1 464,3-1-256,-3 1-144,0-1-128,8 0-208,-4-4-16,4-3 0,-3 0-208,4 0-736,-6-3-1281,-3-4-2337</inkml:trace>
  <inkml:trace contextRef="#ctx1" brushRef="#br2" timeOffset="0.99">8482 10071 15879,'0'0'2273,"-4"28"-1376,-1-9 31,5 4-240,-8 6 241,-1-2-225,6 3-15,-4-5-145,4-1-384,-2-6-48,1-2-112,4-6 64,0-5-144,0-2 64,0 1-80,0-13-3122,0 2-463,0-8-2482</inkml:trace>
  <inkml:trace contextRef="#ctx1" brushRef="#br2" timeOffset="0.99">8387 10168 18280,'0'0'3666,"34"-3"-3266,-22 3-176,11 0-160,-8 0 32,-1 0-128,3 0-576,-9 0-256,9-5-849,-14 2-1729</inkml:trace>
  <inkml:trace contextRef="#ctx1" brushRef="#br2" timeOffset="0.99">8620 10224 7555,'0'0'12054,"8"27"-10709,-16-19-529,8 2-416,-4-3-208,4 1-160,0-4-32,-5 1-384,10-15-6499,-1-2 1857</inkml:trace>
  <inkml:trace contextRef="#ctx1" brushRef="#br2" timeOffset="0.99">8650 10064 13958,'0'0'144,"8"8"-5762</inkml:trace>
  <inkml:trace contextRef="#ctx1" brushRef="#br2" timeOffset="0.99">8754 10151 8372,'0'0'7699,"-20"24"-7234,7-12-113,4 0 256,6 1 192,-2 2-319,5-1-17,0-1-192,0-1-144,5-2-336,3-3 80,1-4-80,2-3 768,3 0-416,-7-3-96,6-6-48,-10 1-32,2-4 48,-1 2-96,-4 0-128,0-2-48,-9 2 128,6 0 272,-5 2-112,-1 1-16,6 2 64,-6 1-96</inkml:trace>
  <inkml:trace contextRef="#ctx1" brushRef="#br2" timeOffset="0.99">8901 10222 17336,'0'0'1953,"-21"29"-1809,16-26 336,10-3-1184,7-3 1520,0-6-848,10-1 96,-2-3-32,5 1 96,2 0-64,2 4 288,-4 1 465,0 5-33,-5 2-144,6 9-223,-4-1-1,-6 4-176,1 0-48,-3-4-112,-3 2-80,-2-5-48,-4 2-240,-2-4-913</inkml:trace>
  <inkml:trace contextRef="#ctx1" brushRef="#br2" timeOffset="0.99">1305 10481 4754,'0'0'3170,"8"-25"-2706,-5 22 192,2-1 577,-5 1-49,0-5 6036,0 13-6612,0 3-112,0 10 224,0 11 97,-5 11 383,2 8-95,3 4-337,-5 2-304,5-4-208,-3-6 81,3-7-385,0-10 192,0-5 64,0-9 16,0-3-208,0-3 0,0-4-112,0-13-4386,-4 4 1681,-1-8-1746,2 2-5617</inkml:trace>
  <inkml:trace contextRef="#ctx1" brushRef="#br2" timeOffset="0.99">1204 10747 4594,'0'0'16007,"-4"-3"-14582,4 3-657,4 0-816,4 0 128,0-2-112,9 2 465,0-3-273,8 1-80,-3-1 64,7 1-48,-4-3 96,0 2-64,1 1-112,-10 0-32,1 1 0,-8 1-80,-1 0-352,-13 1-1889,-3 3 1792,-4-1-303,3-3-433,1 0-671,0-5-2563</inkml:trace>
  <inkml:trace contextRef="#ctx1" brushRef="#br2" timeOffset="0.99">1540 10475 4914,'0'0'8676,"0"-6"-5506,4 6-3026,1 0 16,-5 4 320,3 6 336,-3 3 97,0 9 159,5 7-95,-5 5-289,3 6 192,-3 2-255,0-3 31,0 1-64,0-6-207,0-6-273,0-7 96,5-5-32,-5-4-224,0-3 96,4-6-112,1-5-737,-5-4 977,0-3-464,3-3-368,2-3 96,-5 0-177,0 0-319,0-2 368,4 2 127,-4 0 417,5 1 144,-2 4 16,2 0 96,3 2 289,1 1 79,-1 0-144,1 2-48,4 2 80,-1 3-112,1 0-32,-4 7-80,3 4-15,-4 6 239,-3 2 160,3 1-160,-1 2-160,-2-2-48,-1 0-32,1-5 48,-2 0-96,2-8-64,-2-2-16,3-5-96,-3 0 32,-3-5-48,5-7-896,-5 1-849,0-8-1569,-5 2-3873</inkml:trace>
  <inkml:trace contextRef="#ctx1" brushRef="#br2" timeOffset="0.99">1877 10740 2129,'0'0'12438,"-9"-8"-10886,9 6-255,0 1 976,5 1-2161,-1-2 160,7 0 208,3-1-127,-2 1-209,5-4-48,-4-1-32,-1-2-48,-4 1-32,1 1 48,-4-1-32,-5 3 0,0 0-176,0-2-96,-14 4 127,6 1 49,-4 0 64,-1 2-144,1 0 480,-5 0-175,3 7 63,3 1 112,7-1 32,-4 5-144,0 3 16,8 2 48,-6 3 160,6 0 161,0 5 31,6-3-240,5 0 0,-2 0-192,2-7-208,3-5-64,-2-3 0,5-7-80,-4 0 352,-1-7-112,-4-3-560,1-5-753,-4 3 33,-5 1-353,0-3-1008,0 2-2577</inkml:trace>
  <inkml:trace contextRef="#ctx1" brushRef="#br2" timeOffset="0.99">2141 10725 6147,'0'0'10245,"-9"0"-9845,6 0 128,-2 0-272,2 0-16,-2 0 769,1 0-881,4 5-96,-5 2 32,5 3 16,-3 4 320,-6 1 64,9 3 32,0-3-95,0 2 31,0-5-144,0 0-80,9-5-160,-1-6-176,4-1 80,2-7 48,1-6 320,-2-4-304,1-3-464,-1 3 0,-1-5 128,-4 4-65,-4 3 1,1 0 208,-5 3-16,-5 3-160,1 1 176,-4 5 144,-4 3-32,4 0 16,-7 0 192,3 3-112,3 5-16,-2-1-16,2 3 0,-4 0-16,9-3-352,-1-4-1777</inkml:trace>
  <inkml:trace contextRef="#ctx1" brushRef="#br2" timeOffset="0.99">2355 10722 9636,'0'0'6019,"18"32"-4690,-15-22-449,6-2-127,-1-1-401,-3-2-96,-1 0-144,1-3 80,-5 0 1809,0-6-1681,-9-1-256,9 0 16,-5-2 16,2-1-48,-2-4-48,2 0-16,-3-3-32,6 0 0,0-2-160,0 2 160,6 3 16,-3-1 16,5 6 272,-3 2-144,4 2 64,-1 3 32,4 0 128,-4 0-127,4 3 47,-3 2-176,-1 2 16,0-2-32,1-2-32,-4 2-80,-2-3-16</inkml:trace>
  <inkml:trace contextRef="#ctx1" brushRef="#br2" timeOffset="0.99">2612 10749 12358,'0'0'6371,"34"3"-5763,-26-3-112,4-3-176,1-2 0,-1-2-64,-3 0-15,4 2-81,-8-3-112,-2 3 16,3-2-64,-6 2 96,0 0-96,-6-2 32,-2 2-192,0-3 64,-6 3 96,2 1-16,-1 1-208,5 0 160,-4 3 32,3 0-65,4 3 306,2 7 239,-2 0-384,5 5 80,0 4 320,0 1 192,5 0-191,-2-1-129,6-1-224,-1-3-80,1-1-16,-4-2 48,-2-4-176,5-1 48,-3-4-32,4-3-785,-6 0 769,6-3-432,-4-4-721,3 2-367,0 0-1730,1-2-1360</inkml:trace>
  <inkml:trace contextRef="#ctx1" brushRef="#br2" timeOffset="0.99">2827 10816 10693,'0'0'6515,"0"27"-5459,0-20-287,0 1-97,0-1-192,0-4-176,0-1 241,0-7 111,0-3-416,4-3-192,-4-2 48,5 0 48,-2-1 32,2-1-16,-5 0-112,9 1-16,-1-1 112,4 0-32,-4 3 1,1-1 95,1 6-48,2-1 16,-4 8-16,-3 0-48,-2 5-160,2 10 272,-1 0 432,-4 5-272,5 0-207,-5-3-129,0-2-48,0-3 0,3-5 32,-3-4-96,5 2 112,-1-5-160,1-6 320,-5 0-112,8-5-80,-4-1 48,1-3-96,6-2 80,3-2-80,-2 3-16,-1 0-16,3 5 32,-2 4 16,1 7 64,1 2 160,-3 8 272,3 5-48,-6 2 0,1 3 1,-1-5-385,0 0-32,-4-5-16,1-3-16,-5-2 16,0 0-16,0-3-161,0-1-399,0 1-192</inkml:trace>
  <inkml:trace contextRef="#ctx1" brushRef="#br2" timeOffset="0.99">3230 10491 5410,'0'0'12902,"-12"4"-10821,20-4-1648,-4 0-690,7 0 401,5-5 305,4 3-289,2 0 32,-2-1-80,0 0-48,2 3-32,-5 0-64,-5 0 32,1 0-32,-10 0 0,6 0 544,-18 0-272,9 0-704,0 5 448,0-2 48,0 0-48,0 1 16,0-3 32,0 3-32,0-3 16,0 1 0,0 5 0,0 1-48,0 9 48,9 10 16,-9 7 448,3 9 225,2 6 127,-1 0 144,2 2-463,-6-8-529,0-7 128,0-8-32,0-6 0,0-7 0,0-1-32,0-8 32,-6-4 144,2-2-96,-1-2-64,5-4-176,-3-3-96,3 1 16,0-1-416,0 3 271,0 1 81,0 1 112,0 3-256,3-3-64,2 4 80,-1 0 320,2 4-32,-6-3 64,0-1 48,0 4 32,0-3-32,0 1-16,0 0-32,-6 1 16,6 4 32,-4-2-32,-1 2 32,5-2-16,-8 1 16,4 1 0,-4-2 32,-4-1 0,4 1 32,-9-2-64,3-3 64,-2 0-16,4 0-16,-2 0 64,3-2-32,7 1-48,-1-3-80,2 4 32,-2-1-736</inkml:trace>
  <inkml:trace contextRef="#ctx1" brushRef="#br2" timeOffset="0.99">3635 10858 14375,'0'0'8932,"-8"-3"-8900,4 10-48,4-2 32,0 0-64,0 1-32,4-2-16,1-3-16,-2-1 31,1-1 258,1-4-49,-2-2-48,-3-1-32,0 3 64,0 1-48,-8 4-64,4 0 112,-4 2-80,-4 5 160,5-2 112,4-2-32,3 4-176,0-6-176,0-1-192,3 0 48,4 0 352,-4 0-80,2-1 16,-5-4 32,0 1 0,0-1-80,-5 4-128,2 1 80,-4-4 0,4 4-2385</inkml:trace>
</inkml:ink>
</file>

<file path=ppt/ink/ink319.xml><?xml version="1.0" encoding="utf-8"?>
<inkml:ink xmlns:inkml="http://www.w3.org/2003/InkML">
  <inkml:definitions>
    <inkml:context xml:id="ctx0">
      <inkml:inkSource xml:id="inkSrc0">
        <inkml:traceFormat>
          <inkml:channel name="X" type="integer" min="-2.14748E9" max="2.14748E9" units="dev"/>
          <inkml:channel name="Y" type="integer" min="-2.14748E9" max="2.14748E9" units="dev"/>
          <inkml:channel name="F" type="integer" max="32767" units="dev"/>
        </inkml:traceFormat>
        <inkml:channelProperties>
          <inkml:channelProperty channel="X" name="resolution" value="1000" units="1/dev"/>
          <inkml:channelProperty channel="Y" name="resolution" value="1000" units="1/dev"/>
          <inkml:channelProperty channel="F" name="resolution" value="0" units="1/dev"/>
        </inkml:channelProperties>
      </inkml:inkSource>
      <inkml:timestamp xml:id="ts0" timeString="2025-04-27T01:26:53.573"/>
    </inkml:context>
    <inkml:brush xml:id="br0">
      <inkml:brushProperty name="width" value="0.05" units="cm"/>
      <inkml:brushProperty name="height" value="0.05" units="cm"/>
    </inkml:brush>
    <inkml:brush xml:id="br1">
      <inkml:brushProperty name="width" value="0.05" units="cm"/>
      <inkml:brushProperty name="height" value="0.05" units="cm"/>
      <inkml:brushProperty name="color" value="#004F8B"/>
    </inkml:brush>
    <inkml:brush xml:id="br2">
      <inkml:brushProperty name="width" value="0.05" units="cm"/>
      <inkml:brushProperty name="height" value="0.05" units="cm"/>
      <inkml:brushProperty name="color" value="#E71225"/>
    </inkml:brush>
  </inkml:definitions>
  <inkml:trace contextRef="#ctx0" brushRef="#br0">3166 14325 5683,'0'0'1104,"0"-28"865,0 21-464,0 0-545,0 0-47,0 0 31,0 3-160,5-1-47,-5-2 47,0 2 32,7 3-95,-7-5 2464,0 9-3137,0 3 64,0 4 16,0 8 64,0 8 161,0 10 351,0 12 448,0 9 145,4 2-305,-4 0-175,7-7-513,-2-4-144,7-12-48,-5-5 0,-3-4-16,-4-10 16,7 0-32,-7-4 16,0-3 32,0-4-48,0-3 177,-7-2-81,3 0-96,4-2-32,-7-10-96,2 10 16,5-7 16,-7 4-16,7 0 32,0 3-64,7 0-32,9-3 0,3 3 80,4 2-16,7 0 32,5 0 80,-7 0-48,3 2 0,-3 3 48,-5-3-112,-7 0 0,3 1 0,-8-1 0,-6-2 16,2 0 0,-2 0 112,-5-5-176,0 1-385,0-8-415,0 3-657,7-3-512,-3-2-544,-4 7-2241</inkml:trace>
  <inkml:trace contextRef="#ctx0" brushRef="#br0">3639 14682 13718,'0'0'3266,"-5"-14"-2818,5 9 496,10 3 49,-3-5-273,9 7-224,2-7 33,6 2 191,-1 3 256,0-5-383,1 7-481,-6-5-16,-6 3-32,0 2-32,-8-3-48,3 1 192,-7 0-48,0-1 48,-11-4-240,4 7 16,-5-7-16,0 3 80,8 1-16,-15-1 16,7 4-16,-6 0-16,6 0 64,0 11-16,-4 3 112,-3 3 64,8 4 80,-1 2 96,1 2 17,1 1-113,3 0-112,7-1-48,7-4-80,-2 0 32,11-9-64,7-3 16,1-2-64,-1-7 64,7 0-16,1-4-48,-8-3-48,0 2-208,-11 0-769,-1 3-431,-6-3-833</inkml:trace>
  <inkml:trace contextRef="#ctx0" brushRef="#br0">4116 14460 9060,'0'0'13030,"0"-9"-12326,0 23 17,0 2 319,-4 5-95,-3 7-321,2 2-32,-2 5-64,2-2-127,-2 2-177,-4 0 80,11-5-144,-12-2-64,12-5-32,-5-2 16,5-7-48,-7 0-32,7-4 48,0-3-112,-4-3 0,4-1-512,4-22-7620,-4 3 1681</inkml:trace>
  <inkml:trace contextRef="#ctx0" brushRef="#br0">4000 14661 9861,'0'0'1584,"-47"-33"10630,47 38-11942,12 2 144,0 0 192,-1 0-63,13-5-193,-6-2 80,5 0-64,1 0 0,-6-2-192,3-5-80,-14 2-79,5-4-17,-7 9-49,2 0 65,-7-5-224,-7 5-1712,-5 5 255,0 4-544,1-2-753,-6 0-2608</inkml:trace>
  <inkml:trace contextRef="#ctx0" brushRef="#br0">5647 14416 7027,'0'0'6131,"11"-16"-5523,-6 11-47,7 0-97,-5 1 64,4 1 32,-6-4 1,2 3-17,-3-1 32,3 3-64,-2-5 81,-5 4-17,0-1-160,-5-1-368,-6 0-96,-1-2-48,1 0 48,-1 5-128,-7-2 368,3 4 336,0 0-304,-3 0-128,7 0 16,-11 6-112,11-1 64,8 4-48,-3-4 0,-5 0-32,7 2 48,-2 4-80,3 3 16,4-2-16,-7 7 128,0 4 177,7 5-33,-5 7 16,-2 2-64,7 5 32,-4 0 0,4 5-16,0-1-48,0-4 48,0 2-112,0-11 48,0 0 16,0-10-176,4-2-80,3-7 80,-7-3 160,5-1-128,2-1 16,0-4-112,-7-3-384,0 3-368</inkml:trace>
  <inkml:trace contextRef="#ctx0" brushRef="#br0">5409 14714 6435,'0'0'6259,"0"-7"-5315,-5 7-688,-2 0-16,3 2 161,-3 1 47,2-3 336,-2 0 1825,14 0-2272,5 0 175,4 0-288,12-5 288,2 0 240,-2-4 49,2 5-97,5-1-96,-4 3-175,-15-3-273,3 3-48,-8 2-64,1 0-16,-7 0 0,-1 0 0,3 0 0,-7 2-865,-7 5-367,-2-2-465,-3-3-1248,1-2-5331</inkml:trace>
  <inkml:trace contextRef="#ctx0" brushRef="#br0">5898 14798 6979,'0'0'6787,"5"-16"-6435,-5 13 193,0 1-113,0-3 0,0 3 545,0 2-465,0-5 928,0 10-1488,0 4 96,0 5 273,-5 3-17,0 4 480,-6 0-256,4 0-208,-5-1-159,1-3 111,-1-1 32,7-2-160,-2 0-16,7-2-16,0-3-128,0 3 0,0-3 0,0 0 192,12 1-96,0-1 0,-1-7-96,1 8 48,-5-6 48,4-1-80,-6 1 32,0-4-32,-5 0 0,0 5 16,7-5-64</inkml:trace>
  <inkml:trace contextRef="#ctx0" brushRef="#br0">5812 14912 7732,'0'0'8916,"16"-7"-8260,-9 7-64,5 0 48,-7 0-159,2 0-33,-3 0-16,8 0 192,-5 0-400,-3 0-159,3 0-65,-2 0-1105,2 0 161,-2 0-273,2 0-128,-3 0-591,8 0 223,-5 0 48,5 0 224</inkml:trace>
  <inkml:trace contextRef="#ctx0" brushRef="#br0">6061 14956 4370,'0'0'9604,"0"-11"-8227,-5 11-2257,5 7-4899</inkml:trace>
  <inkml:trace contextRef="#ctx0" brushRef="#br0">6061 14956 5667,'-16'0'6563,"16"-4"-3794,0 8-2209,0 3-96,0 5-15,-7 2 335,2 0-144,5 0-400,-7 0 0,7-5 1,0 3 47,0-3-16,0 0-96,0-4-32,7 7-64,-2-8 32,2 1 16,4 2 0,-1-5-32,1 3-16,1-5-16,0 0 0,-1 0 0,1 0 80,0-5-96,-5-2 0,-3 0-48,8 0 32,-12-4 32,0-1-48,0 3 32,0-3-32,0-2 33,-12 0-65,8 5-17,-3 0 1,2-3-32,-7-2-112,5 7-32,7-2-32,-4-3-80,-3 3 112,7 6 128,0-4 48,0 5 32,-5 2-16,-2 0 0,2 2-176,-13 8 80,8 4 0,-8 4-48,2 3-65,-3-2 113,5 0 32,9-8 64,5-4-352,0-2-1361,12-5 33,7-14-2866</inkml:trace>
  <inkml:trace contextRef="#ctx0" brushRef="#br0">6718 14777 5827,'0'0'9844,"-5"-5"-8195,5 3-657,5 2-912,7 0 32,-8 0 97,22 0 207,-7 0 432,8 0 65,1-5-305,3 5-80,-3 0-112,-5 0-192,0 0-112,-11 0-64,0 0 65,-8 0-97,3 0 16,-2 0-16,-5 7-3618</inkml:trace>
  <inkml:trace contextRef="#ctx0" brushRef="#br0">6760 14956 5250,'0'0'9973,"-5"3"-8628,10-3-929,-5-3-160,5 3 240,6-4-128,8 4 129,4 0 191,-7 0 0,15 0-128,-15 0-191,3 4-225,-10-1-64,3 1-64,-5-4 16,-7 5-48,4 0-32,-4-3-240,0 3-817</inkml:trace>
  <inkml:trace contextRef="#ctx0" brushRef="#br0">7633 14451 5426,'0'0'7172,"0"-14"-4115,-11 14-3089,6 5 32,-2-3 0,2 5-16,-6 0 48,4 0-64,-5 0 80,7 0-48,-2 5 64,3-5 32,4-3 128,-12 8 32,5-3 49,2 0-1,5 5-80,-7-2-48,3 2 0,-3 5 64,2-1 0,5-1 96,-11 4 49,4 0-97,7 2-32,-7-2-32,7 0-16,-5-3-64,5 1 32,0 0 32,0-1 32,0-1-16,0-6-47,0 3 111,0 0-96,0-2 48,-7-1-16,2-1-128,5 4-32,0 0-32,-7-5-16,7 3-16,0 2 32,0-5-64,0 5 48,0-2-32,0-3 48,7 0-16,-7 3-32,0 0 32,5-5 16,2 2-64,-7-4 64,0 1 0,0-1-16,0 2 16,5-2 0,-5 4-16,7-7 0,-7 8 16,0-3-32,0 2 16,7-4-16,-7 6 16,0-4-16,11-2-16,-11 4 16,5-6-16,2 4 16,-3-3 32,8-1 0,-5-1-16,5-2 16,-8 0-32,3 0 0,-2 0-48,-5-7-2769,0 2 928,0-2-1168,-5-4-3634</inkml:trace>
  <inkml:trace contextRef="#ctx0" brushRef="#br0">7871 14644 3570,'0'0'7027,"0"-7"-4834,-5 7-1649,-2 0 16,3 0 625,-3 0-465,2 0 737,-2-4-1073,2 4 288,-2 0-127,19 0-801,0 0 336,6-3 0,-1 1-80,6-3 64,0 1-80,0 1 32,1-4 0,-1 0 0,0 0-16,-4 0 16,-3 0-32,-4-2 32,-1-5 32,8 2-32,-14 1 16,6-3 16,-6 0-32,2 2 16,-7 1-16,0-1 32,0 3 16,0-3-64,0 3 32,0 2-32,-7 0 16,2-3-64,5 6 16,-4-6 16,-3 8-64,7 0 32,-5-1-32,5 1-96,-7 2-145,2 0 193,-2 2 96,7 3-48,-11 0-48,6 4 112,-2-4 32,3 2-32,-8 2 48,0-4-32,5 2 0,7-5 64,-11 7-112,11-4 48,-5 2-16,5 0 0,0 2 112,0-2 16,0 5 16,0-3 49,0 3 15,0-1-16,0-1-48,0 1 0,0 1 32,0 0-32,5-1-16,-5-1-16,0 1-48,0 6-16,0-1-16,0 3 32,0-3 16,0 5 160,-5 0-32,-2 0 0,7-7 16,-5 0-95,5-5 15,0-2 32,0-2 16,0-3-32,-7 0 560,7 3-720,0-5-80,-7 7-32,7 0 112,-4 2 32,4 1 0,0-3-48,0 0 48,-7 0-48,7-3 48,-5 3-16,5-4 96,0-10-96,0 4 80,0 1-64,0 0 16,0-1-32,0-1 16,0 1-16,0 3-32,0-7 16,0 5-16,0 0-32,0-3-16,0 0 32,5 5-16,2-2 48,-7-3-48,4 3 16,3 0 16,0 2 0,-2 0 16,2 0-32,-2 0 32,6 2 0,-11 0 16,7 5 0,-2-7 16,2 5-32,-7 0 32,12-1-16,-12-1-32,4 1 48,3 3-32,-2-2 32,2-3-32,-3 8 80,8-4 128,-5 6-176,-2-10 0,2 10 0,-3-3 32,8-2-48,-12 0 48,0 3-32,0-6 48,0 3-16,-7 3 144,2-6 80,-6 6-128,-1-1-48,0-2-80,-11-2 48,12 6-48,-6-6-16,-1 2 0,1 0 32,-1 0-16,-1 0 0,3-5-32,4 3 32,0 0-16,1-3 16,4-2 17,2 0-33,-2 0 32,3 0 0,4-2-64,-7-3-97,7-2-175,0 2-112,0 3-256</inkml:trace>
  <inkml:trace contextRef="#ctx0" brushRef="#br0">8269 14959 544,'0'0'5427,"0"-3"-5347,5 3-96,2 0 96,-3-2 384,-4 0 352,0-3 113,7 3 111,-7-1-271,5 1-113,-5 0-208,7-5-208,-2 7-96,-5 0-48,0-10 4739,-5 10-4595,-2 0-128,7 3-64,-5 4 80,-2 7 272,7 7 448,-4 2 193,4 5-193,-12-2-287,12 1-49,-5-1-144,5-3-32,-6-6-96,1 1-80,-2-4-48,2-7-32,5 5 32,-9-5-64,9-2 0,-5-3-64,-2 3 48,19-5-272,-3 0 176,3-7 80,-1 2 0,6 3-48,-13-1-112,8 3-272,-5 0-288,-2 0-321</inkml:trace>
  <inkml:trace contextRef="#ctx0" brushRef="#br0">8225 15024 6931,'0'0'9621,"-5"-5"-9413,15 5 16,-1 0 192,3-2 176,-1 2 17,5-5-1,-4 5-160,7 0-192,-15-2-112,3 2-32,3-2-64,-3 2-32,-7-3 16,0 8-800,-7 4-545,-3-2-576,3 5-1568</inkml:trace>
  <inkml:trace contextRef="#ctx0" brushRef="#br0">8476 15098 6243,'0'0'9892,"14"5"-9619,-14 4 703,0 5 209,0 0-337,0 0-176,5 3-176,-5-6-191,0 1-129,0-3-112,0 1-16,0-3-16,0 0 48,0-3-80,-5 1 16,5-3-240</inkml:trace>
  <inkml:trace contextRef="#ctx0" brushRef="#br0">8758 14856 3874,'0'0'5971,"-4"-4"-5491,-3 1 3041,14 3-3217,-3 0-31,8 3 383,0-3 352,11 0-63,-7 0-209,3-7-176,4 2-127,0-2 15,-6 0-80,-1 0-192,-4 2-160,-1 3 32,1 2-32,-5-5 0,-2 5-16,2 0 0,7 0 0,-10 0-32,-4 7-48,7-4-464,-7-1-673,0 5-448</inkml:trace>
  <inkml:trace contextRef="#ctx0" brushRef="#br0">8903 14691 6211,'0'0'7683,"-5"11"-6994,-2 6-113,7 6 705,0 3 431,0 2-447,0-3-609,0-1-176,0 1-159,0-9-145,0-4-80,0-3-128,0 1 80,0-6-112,0-1-192,7-3-657,-2-10-4401,-5-4-2146</inkml:trace>
  <inkml:trace contextRef="#ctx0" brushRef="#br0">9601 14530 3858,'0'0'9604,"40"-28"-8675,-33 17-113,-7 1-160,5 3 161,2 0-161,-7-2-256,0 4-128,-12 3-176,0 0-288,-6 2 352,1 0-352,-11 0-224,5 4 32,0 1 240,-7 4-80,6-4 192,6 4 32,1 1 80,-1 1-64,6 3 0,7 0 32,-2 2 0,7 8 240,0 1 224,0 6 16,7 1-127,-2 3-1,7 5-80,-12-3-64,0 0-96,0-2-64,-5 2 80,-7-4-80,1 2 128,-8 0-96,3-2-48,4-1 32,1-9 33,6 3-113,-2-5-16,7-5-32,0-6 0,0 1-16,0-6-209,0 0-367,7-3-320,-2 3-1217</inkml:trace>
  <inkml:trace contextRef="#ctx0" brushRef="#br0">9327 14882 12278,'0'0'7475,"46"-3"-6819,-34 3-95,-1 0-241,-6 0 32,14 0-80,-15 0-160,8 0-80,0-2 32,-1 0-48,1-7-16,-5 6-48,12-6-432,-15 4-433,3-2-47,-7 7-433</inkml:trace>
  <inkml:trace contextRef="#ctx0" brushRef="#br0">9618 15022 4082,'0'0'5250,"0"-10"1954,-5 20-6900,-2 1-64,2 6 384,-6 3 305,-1 1-193,5 5-192,-5-5-32,8 2-63,-8-6-49,5-1-128,3-4-80,4 2-32,-7-7-64,7 4-32,0-6-32,0 2-16,0 0-48,0 0 16,7 0 0,-3-3 48,8 3-32,-1-2 16,1 0 0,-5-3-16,5-2 16,-1 0-32,-6 0-80,2 0 32,-2 0-816,-5-7-81,4 7-575,3-7-4099</inkml:trace>
  <inkml:trace contextRef="#ctx0" brushRef="#br0">9527 15166 3826,'0'0'7699,"-23"-9"-6834,23 2 31,0 7 129,0-3-257,0-1-464,7-1-80,-3 3 64,8-1 48,0-4 17,4 7 271,2-4 16,-1 4-64,1 0-111,6 0-225,-20-3-64,8 3-64,-5 0-64,-2 0 0,2 0 0,-3 0-48,1 0 0,-5-2 0,7 2-80,-14 19-10421</inkml:trace>
  <inkml:trace contextRef="#ctx0" brushRef="#br0">9862 15157 7363,'0'0'7396,"0"-10"-7316,0 20 224,0-1 448,0 3-47,0 6 575,0-6-271,5 9-609,-5-9-32,0-1-192,0-4-112,0 2-32,7-4-64,-7-5 16,5 0-128,2 0-416,-7-5-1537,0-6-3426</inkml:trace>
  <inkml:trace contextRef="#ctx0" brushRef="#br0">10056 14323 6467,'0'0'8612,"0"-2"-7476,0 4-1008,0 5-63,0 4-1,0 6 496,11 6-96,-6 3 272,7 4-15,6 3-97,-6 2-128,4-1-160,3-1-112,-8 0 1,1-3-17,0 3 16,-8-8 48,3-2-48,-7-4-32,0 2-80,0-5 64,0 1-16,-7 1 112,3-4-128,-3 0-15,2 3-33,5-6-48,0 1 0,-7-1-48,7 3 0,0-2 16,0 2 16,0 0 0,0 0 0,0-2 80,0 4 32,0-2-128,0 0-48,0 0 96,0-2-48,0 2 0,0-1-48,0-1 48,0 4 16,0-2-32,-5-2 0,5 0 16,0 2-32,0-3 0,0-1 48,-7-1-32,7 3 32,0-5-16,-4 0-16,4 2 0,0-2 32,-7 0-16,7 0-32,0 2 64,-5-2-64,5 5 32,-7-5-32,7 2 16,0 3 0,0-3-16,0 0 16,0 3-16,0-5 64,0 2-80,0 1 64,0-3-48,0 0 32,0 0 16,0 0-16,-5 0-32,5 0 32,0-3-32,0-1 0,0 4 32,0 0-16,-11-3 64,4 1-80,2 0 32,-2-3 32,-4 7-32,-1-4 0,7-1-16,-11-1 48,9-3-32,-5 4 0,1-1-16,6-3 16,-2 2-48,2-2 64,-2 0-48,14 0-2337,-2 0 832</inkml:trace>
  <inkml:trace contextRef="#ctx0" brushRef="#br0">5812 15648 4834,'0'0'6131,"0"-19"-4706,0 12-449,0 5 257,0-3-417,0 3-144,0 0 385,0 0 560,0 13-1473,0 5-16,-5 12 304,-2 5 624,7 7-111,-11 4-65,6 0-223,-2 0-241,7-2-176,-5 0 0,5-11-208,0-6 64,0-4-64,0-5 16,0-6-64,-7-1 16,7-9-64,-4 0-1361,4-2-848,-10-10-400,10-4-1233,0-1-1744</inkml:trace>
  <inkml:trace contextRef="#ctx0" brushRef="#br0">5758 15606 4834,'0'0'10965,"-7"7"-10629,-4 2 97,-1 10 31,0-7-64,-6 4 64,6 0-160,1 1 48,-1-8-111,3-2-17,2-2-144,7-1-48,0-1-32,0-6 32,0-6 16,7-7 0,-7 2-32,9-7-112,-2 0 32,-2-3-128,2 11 128,4-4 16,-11 8 16,5 2 32,6-2-64,-4 4 64,-2 0-32,7 5 80,-5-2-48,-3 2 32,3 0-16,0 2 64,-2 3-16,2 2 48,-7 7 0,5 2 64,2-2 128,-7 2-16,0 1-64,4-1-48,-4-4-144,0 2-16,12-3 16,-12-1-32,12-6-32,-5 1-512,4-5-1217,6 0-944,-6-7-1937</inkml:trace>
  <inkml:trace contextRef="#ctx0" brushRef="#br0">5444 16279 5699,'0'0'10180,"-23"-4"-9812,11 11-63,7 0-17,-6 2-64,-1 3 0,5-3-64,-5 3-16,12 2 0,-11-5-16,6 2-32,5-1-48,0-1 0,0 3-64,0-3-16,5 5 0,6-7 368,1 2-208,0-2 17,-1 5-113,1-7 16,0 4-64,-1-4 16,-4-1 16,-7 3-16,5-4 16,-5 4 16,0-3 48,-5 6 160,-13-3-64,6 0-112,-4 4-16,-3-4-64,3 5-64,-3-5 176,3 0-16,4 0-80,5-3-32,3-1-64,4-1-576,4-2-2674,8 0 1377,6-2-1505,-1-5-4801</inkml:trace>
  <inkml:trace contextRef="#ctx0" brushRef="#br0">5665 16447 7523,'0'0'3506,"0"40"-1105,-4-19-576,4 2-448,-7-2-353,7 0-272,-5-3-319,5-6-129,0 0-128,0-10-16,0 3 32,0-10 256,0-9 209,0 2-257,0-9-272,0 0 48,0-2-48,0-2-64,0 1-16,0-1 16,0-1-32,0-2-48,0 5-48,5-3 16,2 5-16,-3-2 32,1 7 0,2 2-32,4 0 48,-6 4-64,2 1-32,-2 4 96,2 5-96,-3 0-64,3 0-97,-7 3 81,0 4 64,0 4 64,0-1 0,0 4 64,0 0 0,0 0 16,0 0 0,0-5 16,5 3-32,-5-3 0,0 0 16,7-4-32,-7 2 48,0-7-48,0 7 48,-7-3 0,2 3-16,-6-2 16,4 2-48,-5 0-48,1 0-208,6-7-480,-2 7-465</inkml:trace>
  <inkml:trace contextRef="#ctx0" brushRef="#br0">5852 16421 8532,'0'0'9716,"-24"3"-9700,36-3 208,0 0-79,-1 0 63,1-7-48,4-3-32,-4 3-16,-5 0-16,4-2 0,-11 4 0,0 1 16,5 1 144,-5 1 288,0 0-256,-5 2-239,-2-5 63,3 3-64,-3 2-32,-5 0-16,7 0-48,-6 0 48,-1 7-32,5 2 16,-2 5 16,-3 0 16,5 7 112,-4 2 32,11-2 16,0-4-96,7-1-64,4-4 32,1-3 16,4-2-64,0-2 48,3-3 0,-7-2-96,-1 0-400,-6 0-593,2 0-976</inkml:trace>
  <inkml:trace contextRef="#ctx0" brushRef="#br0">6022 16468 9700,'0'0'6147,"23"-14"-5923,-12 12-96,-11-1-16,5 3-96,-5-2 81,0-3 63,0 3-16,0-3 16,0 3-32,0-3-80,0-2-16,0 0-32,7-2 0,-2 0-16,-5-3 0,11 5-32,-11 0 80,7 2-48,-7 1 32,0-3 0,5 7 448,-10 0-320,-2 0-16,-4 2-48,-1 5 0,7-2 208,-13 2 225,6 2 175,8 3 0,-8 2-112,-2-3-47,9 8 31,-2-5 32,3 2-144,4-2-191,0 3-145,4-3-48,3-3-16,-2-1-64,9-4 48,-7 4-64,-2-10 32,-1 7 16,3-7 0,-2 0-16,7 0-384,-6-3-401,-1-1-335,7-3-65,-1 0-240,1 2-143,7 1 367,-8-3-1968,1 0-1970</inkml:trace>
  <inkml:trace contextRef="#ctx0" brushRef="#br0">6247 16433 14839,'0'0'5138,"-23"44"-4594,19-34-207,4 4-257,0-5 64,0-2-160,0 5 16,0-10 0,0 3-304,4-3-625,3-2-319,-2-2-401,2-10-2209</inkml:trace>
  <inkml:trace contextRef="#ctx0" brushRef="#br0">6259 16284 15015,'0'0'4802,"-19"-16"-5154,24 23-801,-5 2-415,9 3-2098</inkml:trace>
  <inkml:trace contextRef="#ctx0" brushRef="#br0">6550 16291 14887,'0'0'2641,"5"-42"-1681,-5 35-223,0 0-401,0 5 96,-5 2-240,1 2-192,-15 10 32,7 4-32,-6-2 16,-6 7 0,6 0 16,8 0 0,-8-5-16,13 3 16,-6-1 0,4-4 128,2 7 81,5-4 15,0-1 80,0 3-112,0-3-80,0-4-64,5-1-48,-5 1-16,0-1 0,7-1-32,-7-1 32,0-2-112,0 0-320,0 0-465,-7-5-1328,2-2-1456</inkml:trace>
  <inkml:trace contextRef="#ctx0" brushRef="#br0">6387 16428 17704,'0'0'3250,"0"14"-3138,17-7-16,-6 0-80,12 0 64,-4-2-112,4-3-160,1 1-609,-1-3 209,0 0-2529,-4 0-2258</inkml:trace>
  <inkml:trace contextRef="#ctx0" brushRef="#br0">6655 16487 17448,'0'0'5042,"28"39"-4978,-28-34-32,0 0-80,0 1-368,7-3-1121,-7-22-10708</inkml:trace>
  <inkml:trace contextRef="#ctx0" brushRef="#br0">6690 16321 1569,'0'0'18408,"12"-21"-18376,-1 31-48,1-1-32,4 0-1761,5 3-3681</inkml:trace>
  <inkml:trace contextRef="#ctx0" brushRef="#br0">7028 16379 20425,'0'0'1313,"-49"0"128,33 5-449,-3 4-640,3 5-176,4 3-192,7-1 16,-6 3 16,11-1-112,0 1 32,0-5-16,11 5 32,-6-10 0,7 0 16,-1-2 64,1 0 0,0-5-16,-1-2-48,1 0-144,-8 0-208,10 0-448,-7 0-1105,-7-4-1089</inkml:trace>
  <inkml:trace contextRef="#ctx0" brushRef="#br0">5579 16841 1761,'0'0'11301,"12"-45"-10437,-8 31 129,-4 7-161,7-4 1,-7 6 15,0 0-32,0-2 657,-11 12-1153,-1 4-304,-4 5-48,-3 0 48,-9 3-32,7-1 64,5-2-32,4 0-16,1-2-16,6-3 0,5 3-32,0-3-16,5 0-48,6 0 96,6 3 64,1-3-32,1-2 32,4 3-48,-11-1 64,-1 0-16,-4-2-16,-2 0 0,-5 3 32,0 1 64,-5-1 0,-2-3-16,-4 4 0,-1-4-64,0 3 0,1-1-15,-1-4-1,-2 2-48,3-5 32,1-2 32,3 0-80,3 0 64,-3 0-145</inkml:trace>
  <inkml:trace contextRef="#ctx0" brushRef="#br0">5856 16780 8772,'0'0'8852,"16"-16"-8676,-16 30 176,0 4 1233,0 6-448,0 6-337,0-4-128,0 2 1,0-3-225,0-2-176,-11 1-128,6-6-64,1-4-32,-3-2-16,7-5 0,-5-2-32,-2 2-48,7-5-624,7-16-8773</inkml:trace>
  <inkml:trace contextRef="#ctx0" brushRef="#br0">5800 16883 14231,'0'0'5810,"5"-21"-5714,18 16 32,1 3 80,-1 2 129,7 0-81,-2 0 0,-5 0 16,1 0 48,-8 0-320,-2 0 0,-2 0-16,-12 0-240,0 7-1361,0 0-816,-12-5 160,-2 5-2913</inkml:trace>
  <inkml:trace contextRef="#ctx0" brushRef="#br0">6073 16945 9492,'0'0'6579,"4"5"-4450,-4-5-1456,-4 9-209,-1-2-80,-2 5-48,2 0-64,-6-1 64,11-1-127,0 1-193,0-6 0,0 0-32,5-3 32,1-2 0,6 0 0,-3-5 0,-2-2 16,5-4-64,0 1 48,-8 3-48,3-2 32,-2 4 32,-5 3 176,0 4-272,0 3 80,0 4 0,0-2-16,0 0-16,0 3-256,0-6-673,0 1-496,0 0-399</inkml:trace>
  <inkml:trace contextRef="#ctx0" brushRef="#br0">6301 16929 14487,'0'0'1728,"5"40"-351,-5-24-192,0-4-289,7 2-640,-7 0-112,4-5-80,-4-4-16,0-1-16,7-4 192,-7-11-96,5 1-160,-5-4 80,7 0-96,-2-2 32,-5 7 0,0-3-16,7 5-80,-3 2 80,3 3 0,-2 2-32,2 0 80,-2 0-16,2 0 0,-3 0 0,8 2-16,-5 1 0,-2-3-720,2 0-689,-3 0-304,3-3-2192,5-8-4035</inkml:trace>
  <inkml:trace contextRef="#ctx0" brushRef="#br0">6625 16820 13718,'0'0'6243,"4"28"-5058,-8-5-401,-1 5-144,-7-3-47,6 1-33,1 2-192,5-9-128,-7 2 48,7-3-192,0-6-64,0 0-32,0-5-32,0-5 16,7-2-1857,-7-7 529,0-2-1249,0-8-4883</inkml:trace>
  <inkml:trace contextRef="#ctx0" brushRef="#br0">6497 16910 8516,'0'0'11621,"49"-2"-10980,-26 2-417,5 0-96,0 2-80,-5 3 48,0 0-144,-4-1 64,-3 1-352,3 2-1809,-14-5-1969</inkml:trace>
  <inkml:trace contextRef="#ctx0" brushRef="#br0">6795 17011 17352,'0'0'5987,"11"37"-5715,-6-32-240,-5-3-32,7-2-320,-7-16-12614</inkml:trace>
  <inkml:trace contextRef="#ctx0" brushRef="#br0">6825 16792 19161,'0'0'592,"12"16"-10661</inkml:trace>
  <inkml:trace contextRef="#ctx0" brushRef="#br0">6916 16997 10821,'0'0'1985,"35"21"-1153,-23-21-239,-1 0-1,1-3 64,-8-4 160,6-4 161,-6 1 63,8-4-351,-12 5-273,12 2 32,-8-2 160,8 4-255,-12 0-1,12 5 256,-5 0-352,4 5-112,1 0 192,0 4-96,-8-7-63,8 5-81,-5-2-64,-2-3-16,2 3-48,-3-5-145</inkml:trace>
  <inkml:trace contextRef="#ctx0" brushRef="#br0">7342 16936 9268,'0'0'4034,"-35"2"-2433,31-2-64,-15 0-529,7 0-176,8 3 113,-8-3-193,5 0-176,2 2-303,-2 0-273,7 5-48,0-2 32,0 0-1,0 2-15,0 0-32,7-3 32,-2-1 0,7-1-128,-1-2 32,-4 0-288,5 0-64,0-5-96,-8 1 127,-4-3 225,7 0 32,-7 4 176,0-4 64,0 5 16,0-5 96,0 2 225,0-2-129,-7 7-128,7-2-128,7 4-32,-2 5 96,7 5 80,-5 0-96,2 9 16,9 0 288,-6 0 16,-7 2-288,2 0-16,-3 3 64,-4-3-96,0-2 48,0-5-16,0 3 0,-4-3-80,-3-2 32,2 0-16,-7-2 16,-6-3 0,9 1-32,-10-6 48,7 1-48,-4-5-80,4 0 0,5-5 0,-4-6-112,11-1-128,0-7-160,7 1-32,-3-1-1121,15 0 304,-7 3 1153,-1 0 192,6 2-16,-10 2 32,2 5 0,-2 3-16,-7-1-1168</inkml:trace>
  <inkml:trace contextRef="#ctx0" brushRef="#br0">5751 17234 1040,'0'0'15111,"0"5"-14134,0 4-417,0 3-352,-4 9 881,-3 7 191,-5 7-639,7 0-145,-13 2-144,6-4-96,1-6-128,6 1-48,-7-7-16,5-4-16,3 1-80,-3-8 64,7-3-48,0 0-208,0-3-560</inkml:trace>
  <inkml:trace contextRef="#ctx0" brushRef="#br0">6056 17348 14679,'0'0'4130,"-46"17"-3602,27-3-272,1 7-64,1 0 32,1 2 32,9-7-64,-5 0 145,8-4-97,-3-3-192,7-2-16,0-2-32,11-5 48,1 0 0,-5 0 0,5-5 0,-3-2 16,3-2-48,-5-3 16,4 3-80,-6 7 80,9-5-80,-14 2 32,7 5 32,-2 0-32,-5 7-32,0 0 48,0 7 16,0 0-16,-5 0 48,-2 0-48,7 0 32,-14-2-32,9-1 32,5-1-64,-7-3 48,3 0-48,4-3-416</inkml:trace>
  <inkml:trace contextRef="#ctx0" brushRef="#br0">6341 17292 15479,'0'0'4162,"-35"28"-3298,30-16-319,-2 7-209,2-1 48,-2 1 96,3 7 96,-3-5-223,2 2-97,-2-2-96,2-3-48,-4 1 0,0-5-64,9-2 0,-12-1-48,12-1 16,-7-6-96,7 3-736,0-4-577</inkml:trace>
  <inkml:trace contextRef="#ctx0" brushRef="#br0">6213 17432 7107,'0'0'12118,"53"-7"-11686,-30 7-112,-4 0-192,2 0-64,-2 5 0,-3 2-48,-9 0-16,5 0 0,-8-2-576,-4-1-2017</inkml:trace>
  <inkml:trace contextRef="#ctx0" brushRef="#br0">6497 17514 13798,'0'0'6563,"0"32"-6515,0-29-176</inkml:trace>
  <inkml:trace contextRef="#ctx0" brushRef="#br0">6504 17372 17992,'0'0'1793,"28"-28"-2689,-21 28-2482</inkml:trace>
  <inkml:trace contextRef="#ctx0" brushRef="#br0">6730 17346 12806,'0'0'6627,"18"-7"-6483,-18 21 192,0 7 384,0 5 17,0 4 95,-7-7-640,0 7 353,7-6-113,-4-1-256,4-4-48,0-5-80,0-3-48,0 1 16,0-5-48,0-5-352</inkml:trace>
  <inkml:trace contextRef="#ctx0" brushRef="#br0">6706 17467 16247,'0'0'2914,"35"-16"-2146,-16 16-576,-12 0-48,5 0-16,-1 0 64,5 0-160,-11 2-32,7 1 16,-1 3-64,-11-3-864,0 1-1425</inkml:trace>
  <inkml:trace contextRef="#ctx0" brushRef="#br0">6904 17509 19161,'0'0'2705,"-4"40"-2193,4-29-384,4-1-48,1-3-32,7-3 32,-5-1-64,9-3 16,-4 0-32,6-7-48,-2-3-64,-2-8-80,-2 1-288,0 1 144,-8 2 80,8-5 144,-12 10 128,0 4 16,0 1-48</inkml:trace>
  <inkml:trace contextRef="#ctx0" brushRef="#br0">7121 17521 6851,'0'0'11589,"-23"28"-11428,18-17 287,5-8-128,-12 4-176,12 0-48,0-5-80,0 0 16,0 1 16,5-3 0,2 0 64,5 0 32,-1-7 0,-1 0 16,8-7-112,-6-3-64,4-1 48,-4-1-16,-1-9 16,1-2 32,7-5 305,-15-2 175,3 2-352,0 2-32,-2 10 80,2 4-48,-7 12 961,0 12-993,-7 16-32,2 7 496,-9 9 64,3 3-351,-1 4-113,0-2-112,8-5-64,-3-4-32,7-5-16,0-3-160,0-8-497,11-8 17,-11-4-64,12-5 288,-5 0-449,5-10-848,-8-1 97,10-3-289,-9-3-3586</inkml:trace>
  <inkml:trace contextRef="#ctx0" brushRef="#br0">7319 17518 13702,'0'0'7460,"46"-9"-6052,-29 2-767,6 2 79,-11 1-96,6-1-400,-1 0-128,-10 3-64,-3 0-48,-4-1 32,0 1 80,-4 0 65,-3-3-193,-5 3-1,-4 2 49,4 0-48,0 0 16,1 9 48,4 0 17,2 10 95,5-5-48,0 5-16,5-1-32,2-1-16,-3 1 0,8-4-32,-12-2 16,7 2-32,-2-7 16,-5 0-304,0-5-929,0-20-6819,0 4 145</inkml:trace>
  <inkml:trace contextRef="#ctx0" brushRef="#br0">7121 17127 3650,'0'0'-465</inkml:trace>
  <inkml:trace contextRef="#ctx0" brushRef="#br0">5980 17996 6483,'0'0'8116,"-17"-12"-7444,17 8-336,0-3-224,0 2-16,0-7 64,0 3 0,0 2 113,0 0-33,0-2 0,0 4-32,0 0 48,0 3-80,-11 0 16,4 2-80,-5 0-96,-11 4 0,-1 6-16,8 4 32,-7 2 32,7-2 176,-3 2 16,14 1-63,-2-6-97,7 1-96,7-1 32,-2-4-32,14-4 80,-10-3-16,10 0 32,-3-5 16,2-7-32,-1 3-32,-6-5 48,1 0-80,-12 5 32,7 2 0,-7 0-48,0 0 96,0 2-16,0 3 1073,0 7-1282,0 4 129,0-2-16,0 2 32,0 3-32,0-5 32,0 2-32,0-4 16,0-3 0,0 0-16,12-2 16,-8 0 16,15-4 16,-3-1-48,10-4 48,-3 2-64,0-5 48,5 3-32,0-7 16,3-3 0,-8-2-16,5 0 16,-9-2-48,-3 2 48,2 2-16,-6-2 0,-12 7 32,7-2 16,-7 0-48,-7 4 48,2-2 0,-2 2-48,-7 8 32,10-1-16,-8 5 0,8 0-64,-8 2 16,5 12 0,2 5 80,-2 4-48,7 5 112,-4 0 16,-3 5 33,7-5-17,0 0-16,0-7-64,0-5 16,11-2-112,-11-5 16,7-2-32,-2 0-48,2-4-353,5-3-783</inkml:trace>
  <inkml:trace contextRef="#ctx0" brushRef="#br0">6103 17830 16584,'0'0'3361,"58"40"-2913,-30-40-160,3 0-15,3 0-145,-3-12-64,-3 5-64,-10 3 0,-6-3-785,-7 4-1824</inkml:trace>
  <inkml:trace contextRef="#ctx0" brushRef="#br0">5938 18310 9812,'0'0'7220,"-5"-23"-6916,-7 42-208,1 6 48,-1 6 240,-7 10 577,3-3-209,-2 1-256,1-4 0,6-7-127,4-5 79,-5-4-128,12-3-80,-9-2-64,9-2-64,0 0-96,0-1 0,4-1-32,8 4-16,4 0 112,8-5-128,-1-2 64,0 0 0,-4-2-16,4-5-80,-7 0-288,-4 0-560,-7 0-145,6-5 49,-11-2-97,0-2 1,0-1-1025,0 1-1105,0 0-1328</inkml:trace>
  <inkml:trace contextRef="#ctx0" brushRef="#br0">5735 18504 10053,'0'0'6867,"-5"9"-6787,26-9 112,12 0 208,2 0-16,-2 0-64,-3 0-15,-2-2-193,2 2-112,-14 0-32,-4 0-833,0 0-1840</inkml:trace>
  <inkml:trace contextRef="#ctx0" brushRef="#br0">6159 18627 15671,'0'0'4626,"-12"37"-4530,12-34-16,-4-3-608,-3-12-4162,7-4-1729</inkml:trace>
  <inkml:trace contextRef="#ctx0" brushRef="#br0">6103 18392 12598,'0'0'1392,"40"-28"-1328,-29 28-112,1 7-816,-5 0-1985</inkml:trace>
  <inkml:trace contextRef="#ctx0" brushRef="#br0">6282 18622 9925,'0'0'1968,"0"40"-895,12-33-449,-7-2 161,6-5-641,-4 0 352,5-3 208,0-6-544,-1-3-32,-6 1 369,7-3-321,-12 4 240,0 1 688,7 4-207,-7-2-97,0 7-96,0-2 81,4 2-849,3 0 48,5 0 32,-7 0 0,6-5 0,1-2 16,-1 0-48,1 0 48,-7 1-48,2 1 0,-3 0 16,-4 1-32,7 1 32,-7 10-224,0 7 224,0 0 0,5 0 48,2-2-32,5 2 80,2-5-80,2-4 16,0-1 32,3-4-32,-3 0 32,3-4-48,-8-6 32,6 3 0,-6-4-16,1 1-64,-5-1 48,5 1-48,-8 3 16,1 3 0,2-1 16,-7-2 0,5 7 16,-5-4 0,0 1 16,0-1 0,-5 1-80,5-4 16,-12 5 16,1 2 16,6-5 0,-2 5-32,2 5 16,5 4-64,0 5 80,0 7 48,0 0 0,0-2-32,0-1 64,0 3-80,12-9-16,-12-3 32,5 1-64,6-6-64,1-1-721,-7-3-79,6 0-1153,1 0-1312,0-5-2802</inkml:trace>
  <inkml:trace contextRef="#ctx0" brushRef="#br0">6825 18448 6291,'0'0'4258,"0"-24"-1409,12 22-1424,-8-3 111,8 5-239,0-4-32,6 4-337,-1 0-208,1 4-223,6 1-97,-8 4-144,0-6-32,3 6-64,-5-4-128,-3-1-16,-11 3-16,5-7-112,-10-11-8180,5 1 3218</inkml:trace>
  <inkml:trace contextRef="#ctx0" brushRef="#br0">6911 18566 15703,'0'0'4578,"47"-4"-4178,-31-1-191,-4 3-145,9-3 32,-12 5 112,3 0-176,-5-4-32,4 4-128</inkml:trace>
  <inkml:trace contextRef="#ctx0" brushRef="#br0">7319 18282 224,'0'0'5395</inkml:trace>
  <inkml:trace contextRef="#ctx0" brushRef="#br0">7319 18282 2609,'-5'0'3842,"5"-2"-3362,0 0-480,5 2-1601</inkml:trace>
  <inkml:trace contextRef="#ctx0" brushRef="#br0">7319 18280 944,'0'0'5779,"0"-5"-3730,0 3-1073,0-3-960,0 1-2673,0 1 3538,0 1 175,0-3-928,0 3 288,0 2 673,0-5 111,0 3-719,0 0-49,0-3 144,0 3-32,0-3-47,0-2-369,0 0 64,0-2 176,0 4-48,0 0 32,0 1 16,0-1 1,0 3-145,0 0 0,0-1 1152,0 6-1264,0-1 49,0 0-33,0 5-32,0-2-16,0 2-32,0 2 96,0 5 32,0 0 16,0 2 208,0 3-48,0 2 16,0-2-31,0 6-49,0-4-128,-5 2 16,5-2 48,0 0-64,0-2-64,-7 0 32,7-8-16,-4 1 16,4-5 0,0 2-16,0-4-32,0-3-64,4 1 48,8-3-48,0 0 80,-1 0-15,1 0-33,-1-3-96,1-4 32,0 7 16,-8-7-65,3 7 49,-2-2-112,-5 0-416,7 2 320</inkml:trace>
  <inkml:trace contextRef="#ctx0" brushRef="#br0">7237 18331 8340,'0'0'4930,"-23"-7"-4546,23 3 385,7 1-257,-2 3 128,2 0 96,-3 0-143,10 0-97,3 3 400,1 1-175,-1 1 47,13 0-64,-14-3-175,0 0-97,8 1-128,-6-3-144,-13 0-96,7 0-16,-5 0 16,-19 0-2593,5 0 848,2 4-304,-6-1-1344,-1-3-3202</inkml:trace>
  <inkml:trace contextRef="#ctx0" brushRef="#br0">7692 18555 5026,'0'0'-640</inkml:trace>
  <inkml:trace contextRef="#ctx0" brushRef="#br0">7692 18555 6771,'-28'-42'1969,"28"35"-528,0 2 159,0 1-63,0 1-224,0 1-1,-12 2-367,5 0-257,2 7-128,-6 9-95,-1 5-49,0 5-64,5-1 80,7 3-80,0 0 0,0-11-192,19-1-80,-7-4-112,4-10 81,3-2-33,-3-9 64,0-12 0,3 0-32,-3-3-48,-2 3-32,-7-2 48,-2 2-16,-5 5 32,0-3-48,-5 10 48,-9-5-80,2 5 16,5 4-144,-9 5 79,5 0-47,-1 2-144,0 8-160,1-1-80,-1 0-433,7-2-287,5 0-1377</inkml:trace>
  <inkml:trace contextRef="#ctx0" brushRef="#br0">10705 14854 7075,'0'0'9172,"-11"-16"-8547,11 13 447,-5 3-544,5-4 561,-7 4-641,7-3 657,7 3-1153,5 0 48,6-2 80,6-3 160,4-2 256,-5 0-48,0-2-112,1 0-63,-8 4-81,-5 0-128,1 3-32,-5-3 32,-2 3-32,-5 9-2818,0-2 1106,0-3-625</inkml:trace>
  <inkml:trace contextRef="#ctx0" brushRef="#br0">10684 14996 8420,'0'0'10933,"0"-5"-8804,5 5-2097,7 0-32,-1 3 48,3-3 0,5 2 80,-7-2-32,4 0 80,0 0 32,-4-5-80,7 1-80,-8-3 0,1 2-32,-1-2-16,-6 5-16,2 2-1040,-7-5-785</inkml:trace>
  <inkml:trace contextRef="#ctx0" brushRef="#br0">11220 14663 6723,'0'0'7139,"5"-9"-6562,-5 4 31,0 3 16,7 2 80,-3-5-175,-4 3-17,12-3-144,0-4-112,11 4 96,0 0-79,1 3 127,11 0 0,-7 2 0,2 2 32,-7 5-144,0 7-128,1 0-15,-13 5-1,8-3 96,-14 2 96,2 6-16,-3-3 112,-4 9-32,0-2 145,0 5 15,-4 4-160,-3 0-128,2-2-128,-7-7-16,5 0-128,7-12-32,-4-4 0,4-3 32,0-6 0,0 1 304,0-13-223,0-3-81,4 5-33,-4-2 33,7 2-32,-2-2-192,2 4 64,-7-2 32,0 2-80,5-4-80,2 2 48,-3-7-16,8 0-16,0-5 112,-1 1 96,1-5 32,6-3-32,-1 0 64,-6-2-32,6 0-1,6 5 49,-11 0-32,6 4 16,1 3-48,-7 2 64,4 2-32,-4 3 48,-1 2-64,-4 2 64,-2 3-48,2 0 16,-3-3 16,-4 3-48,0-1-32,0 1 112,0 0-48,7-1 16,-7 1-32,0 0 48,0-1 0,0-1-16,5 4-368,-5 4 384,0-1-32,0 1 16,0 1-64,0 7 64,0 2-48,0 7 32,0 2-48,-12 9 176,1 6 417,6 1-337,-7 6 0,6-1 256,1 0-176,5-2-64,0-5-16,0 5-192,5-12 32,13 3 0,-2-7 0,8-1 32,-1-1 65,5-10 63,2 2-112,-6-2 16,-8-3-64,-5 1 0,-1 7-48,-10-5-833,-14-3-1840,-5 3-1473,-4-7-12277</inkml:trace>
  <inkml:trace contextRef="#ctx0" brushRef="#br0">1451 14267 5218,'0'0'8340,"0"-9"-7155,0 2 1040,0 4 64,0 8-2273,0 4 80,0 5 16,0 5 96,0 4 336,0 0-96,0 3-271,0-5 31,0-2-16,-5-1-48,5-6-48,0 2-32,0-9 16,0 2-48,0-5 32,0 3 464,5-3-368,6 5 112,3-2 1,-2-3-129,4 7-16,-4-4 0,7 2-80,-3 0-64,0-3-240,3-4 31,-3 0 498,7 0-546,-4 0 626,-7 0-65,4 0-304,-4-2 80,-5 2-48,-3-2-32,1 2-64,2-7-881,-7 7 81,5-9-177,8 2 481,-6 0-1217,-2-5 705,7 10-1938,-12-5 657</inkml:trace>
  <inkml:trace contextRef="#ctx0" brushRef="#br0">1807 14237 4930,'0'0'6835,"0"-17"-5698,0 13-305,0-6 3154,0 13-3570,0 18-512,0 7 993,0 14-369,0 9 400,0 7 577,0 10-352,-12-3-465,8-9-256,-3-5 64,7-11-256,-5-13-112,5-3-15,0-10-49,0 0 0,0-3-64,0-6-96,0 2-257,0 0-783,5-7 159,2 0-1520</inkml:trace>
  <inkml:trace contextRef="#ctx0" brushRef="#br0">2059 14090 6851,'0'0'9028,"4"-35"-8756,-4 33-15,0-3 1839,0 10-2240,7 4-112,-2 5 1425,2 14-769,4 7-272,1 11 320,0 15 481,-8 11 47,3 5-63,-2 0-433,-5 0-128,0-7-80,-5-5 0,-6-9-288,4-10 96,-10-4-32,6-4 240,-1-8 65,5 0-161,-2-4-112,-3-5-64,5-7-16,-4-5-16,6 3-593,-7-12-2944,1-12-337</inkml:trace>
  <inkml:trace contextRef="#ctx0" brushRef="#br0">4737 14367 2353,'0'0'1313,"0"-5"-977,0 3 336,0-3-512,0 1 2369,-5 4-2993,-2 2 992,7 0-432,0 3-112,7-5 481,-2-5 143,0 3 32,-5 0-144,11-8 5171,-11 8-5299,0 2 96,0-5-384,0 3-16,0 0-48,0-1-32,0 1 32,0 0 17,0-3 63,-4 5-64,-3 0-48,2 0 16,-7 0 144,8 0-144,-3 0-465,2 0 866,-9 7-930,2-2 1010,5-1-449,7 1-192,-11 2 368,6-2-160,5-3 0,0 0-32,0 5 16,0 0-64,0-2 112,0 4-16,0-4 32,0 4 16,0 1 16,0-1-32,0 0 48,0 3 32,0 0-16,0 2 16,-7-5-48,3 5 80,4 0-128,0 2 80,-12 3-79,12-3 15,-5 0-16,5 3-64,-7 0 112,7-3-64,-4 0 16,4-2-48,0 0 16,0-4-32,-7 1 16,7-2 0,-5 1-64,5 1 64,0-11-64,-7 10 32,7-8-48,0 0-272,7-4-1953,5-7 1536,-1-1-1152,-6-4-1008,7 3-1665</inkml:trace>
  <inkml:trace contextRef="#ctx0" brushRef="#br0">4590 14567 7603,'0'0'3666,"-35"-2"-3074,31 2-79,-3 0 2192,7-2-2161,0-1-176,11-1-240,-4-1 145,5 3 175,-7-5 160,6 7-96,1-3-160,0 3 17,-1 0-97,-6 0-208,2 3-16,-2-1-32,2 5 16,-7-2-48,0-1-16,0 3 112,0-2-80,0 2-64,0-2-304,0-3-369,0 0-479,0 3-577</inkml:trace>
  <inkml:trace contextRef="#ctx0" brushRef="#br0">4788 14737 7619,'0'0'6371,"12"10"-5154,-12 4-177,12-3-303,-12 1-289,4 2-80,3-2-208,-2-10-96,7 3 80,-5-5-112,4 0 16,-6-7 16,6-5 16,1-7-48,-5 1 0,5 1 16,-12-1-48,4 1 16,-4 3-48,0 1-256,0 3 32,-4 3 208,-3 3 48,-5 1-128,0 3 96,1 3-16,-1 1 64,1 10-64,-1-4 160,0 1-144,8 3 48,-8-5-32,12 3 0,0-3-80,12 1 0,-8-6-352,8-1-737,0-3-880,-1 0-1696</inkml:trace>
  <inkml:trace contextRef="#ctx0" brushRef="#br0">5126 14528 10453,'0'0'5538,"-40"2"-2304,45-2-3218,2 0 16,-2 0 16,6 0 0,1 0-16,-7 0 0,6 0-48,-4 0 32,-2 0-16,2 0 16,-7 2-16,5-2-16,2 0 0,-14 3-2353,2-3-400</inkml:trace>
  <inkml:trace contextRef="#ctx0" brushRef="#br0">5079 14689 6403,'0'0'8644,"5"-24"-7107,7 20-1089,-5 1 32,4 3-160,1-2 32,-7-3-128,6 5-160,-4 0-48,-2 0 16,2 7 0,-2-4-144,2-1-320,-7 0-784,0 5-1201</inkml:trace>
  <inkml:trace contextRef="#ctx0" brushRef="#br0">4812 14341 8196,'4'-7'7411,"-4"5"-7235,0-5-16,-4 5-112,4-10-48,-5 3 128,-2 0 48,7 2-63,-5-3 95,-2 3-16,3 3-48,4-3 48,-7 2-48,2 3-48,5-3 0,-7 5-16,7 0 96,0-2-96,-5 2-64,-2 0-32,-4 0 80,6 2-48,-7 5 32,12-2 0,-11 2-16,4-3 32,2 1 96,-9 2-64,9-2-16,-2-3 32,-4 3-31,6 4-33,5-9 16,-11 2 32,11 5-16,-7-7-16,2 5-32,5-3 16,0 3-32,-7-3 16,7-2-48,0 7-32,0-2 112,0-1 64,0 6-16,0-6-48,0 3 0,0 0 0,0 3 16,0-1-32,0 0 16,0-2-16,0 7-16,0 0 32,0-4-32,-5 4 16,-2 0 0,7 0 0,-11-5-64,11 3 64,0-3-64,-5 0 32,5 3-16,0-5-48,0-3 64,0 1-48,0 2-16,0-2 64,0-3-16,0 0-16,0 3 48,0 2-16,0-5 16,0 1-16,0-1 0,0 3 0,0-3 16,0 5-16,0-5-32,0 5 64,0 0-32,0 0-16,0 0-16,0 0 16,-7 5 64,2-3-64,5 3 32,-7 0-32,3-1 32,-3-2-32,7 3 0,-5-3 16,0-2 0,5-2-16,-7 0 16,7 2-48,0-7 48,0 7-16,0-3-16,0-1 32,0 4 0,-4-3-16,-3 1-16,7 2 16,0 0-16,-5 5 16,-2-3 16,7 0-16,-5 1 16,5-6-32,0 3 32,0-2 0,0-3 0,0 3-16,-7-3-16,7 1 16,0-1-16,-4 0-16,4 3 32,0-3 16,0-2-32,11 0-720,-6-11 80,7-8-1041,-1-9-2465</inkml:trace>
  <inkml:trace contextRef="#ctx0" brushRef="#br0">4516 14505 7652,'0'0'4642,"-12"23"208,12-21-4498,7-2 80,-2 2 192,-1 1-111,8 4-97,0-3-128,-1-1 64,1 1 32,0 6-31,-1-8-177,1 3 16,7-3 48,-8 3-144,-6-3-16,7-2 32,-1 5-80,1-5 16,-1 0 0,-6 2-48,9-2 32,-7 0-64,5 5 48,-8-5-16,8 2 16,-5 0 0,5-2-16,-8 0-16,1 0 64,2 0 0,-2 0-32,2-2 64,-3-3-16,-4 1-16,7-3 0,-2 2-16,-5-2 0,-5 7-1216,-2 0 816,3 7-33,4-2-303,-7-3-641,2 5-463,-7-5-594,8-2-1471</inkml:trace>
  <inkml:trace contextRef="#ctx0" brushRef="#br0">4590 14609 8468,'0'0'4290,"0"-4"-2817,-4 4-1009,4 4-64,-7 1-48,7-5 0,-5 2-32,5 5-31,0-2-49,0 4-16,-7-2 160,2 3-80,5 4 0,-7 0-64,3-1-16,-3 6-48,2 0 65,-2 2 95,2 0 48,-2 0-64,3 0-80,4-7-96,0 2-16,0-4-96,0-1-64,0-4 32,4-5-512,3 3-688,-2-12-2658,2-9 160</inkml:trace>
  <inkml:trace contextRef="#ctx0" brushRef="#br0">3142 18902 3153,'0'0'4338,"0"-19"-2913,4 15-657,-4-1-447,0-4 159,7 4-368,-2-2 80,-5 5-80,7-10 7331,-7 10-7315,0-3 81,0 3-17,0 2-160,0-5-16,0 0 160,0 3-96,0 0 544,0 9-736,0 9-128,0 7 1056,-7 5 97,7 12-385,-12-1 256,12 1-544,-9-3 81,2-6-145,7-1 16,0-7-128,-5-2-48,5-2 96,0-8-176,0-4 48,0 3-96,-7-6-368,7 1-257,-4-5-1568,-8-19-8596</inkml:trace>
  <inkml:trace contextRef="#ctx0" brushRef="#br0">3002 18764 6691,'0'0'7059,"-35"-2"-6274,21 4-17,14 1-512,0-1-64,-5-2 3058,17 0-3699,2 0 722,9 2 415,5 1 256,7-3-255,5 4-113,6-4-16,-6 5-16,4-5-223,-11 0-209,-3 0-128,-2 0 16,-9 0 0,-3 0-16,-9 0-32,5 0-561</inkml:trace>
  <inkml:trace contextRef="#ctx0" brushRef="#br0">3572 18769 9460,'0'0'6563,"0"7"-6483,0 23 1457,-4 5-464,-8 10-337,1-1-240,-1 5-224,0-5-160,1 0 112,-8-4-80,7-8 49,8-8-65,-3-1-32,7-9 0,-5 0-80,5-5 0,0-2 16,0-4-80,0-1-48,12-4-849,-8-10 1217,8 3-256,7-5-80,-8 0-32,-6-3 16,7 1 16,-1 4 64,-4-2 16,-7 7 16,5-2-16,2 7 0,-3 2-128,1 0-64,2 11 240,5 1 512,4 4-303,-4 1-145,6 4 96,-1-5 32,1 0-224,6-2 80,-13-2-64,8-5-16,-14-2 0,6-1 32,-4-4-96,-7-2-736,0-5-625,0 0-1648,0-7-1730</inkml:trace>
  <inkml:trace contextRef="#ctx0" brushRef="#br0">3875 19118 13174,'0'0'7075,"-4"-13"-7091,13 13 432,-2 0-287,5 0-49,-8 0-32,3 0 16,5 0-32,0 0 16,-1 0 0,8-5-64,-8-4 32,6 2-16,-6 0-48,1 0 48,-5-3 16,5 6-16,-12-6 48,0 3-112,0 5-16,-12-3-16,0 1-161,-6 4 418,1 0-81,1 4-144,-9 3 160,1 7 80,6 3-128,1 4 256,6 2 192,-1 2 192,12-1-79,0 1-241,0 1-240,0-5-96,7-2-32,5-3 16,-3-7-48,10 1-112,-8-10 144,6 0 48,-10 0-16,4-10-544,3 1-289,-9-3-431,2-4 463,-3 2-1344,-4 0-1632,5-5-1650</inkml:trace>
  <inkml:trace contextRef="#ctx0" brushRef="#br0">4141 19151 13094,'0'0'6547,"-5"7"-6403,-2 2-80,2-4 48,5 2-96,0-7 32,0 5-64,12-10-288,-12-4 736,9-3-304,10 0-128,-14-4 16,18 0-48,-9 4 64,5 1 80,-3 1 240,-4 8 273,-1 2-369,1 2-80,0 8-32,-1 6 304,-6 2 32,6 3-239,1-2 15,0 2-64,-5-7-64,4 2-64,-6-9-16,2 5-64,-2-12 96,2 0 32,2 0-160,-9-5-2241,0-2-1377</inkml:trace>
  <inkml:trace contextRef="#ctx0" brushRef="#br0">4015 19873 8596,'0'0'5122,"-12"-12"-4866,12 10 193,0 0 815,0-1-527,0 1 687,0-2-1440,7 4 368,-2 0-176,0 0 33,2 0-113,-3 0-32,3 0 96,5 0-96,-7 4-64,2-2 80,-3-2-64,8 0 64,0 0-32,-1 0-48,1 0 112,-1 0-64,8-6 16,-7 3-48,4-4 0,-4 3-16,-1 1 32,8-4-32,-12 0 16,5 3 16,-8-3-16,3 0 16,-2 2-32,-5-2 16,7 0 16,-2 0 0,-5 0-32,0-2 0,0 2-48,0-3 32,0 6-112,0-1 80,-5-2 64,-2 7-208,7-2 64,-5 2-64,5-5 384,-11 5-96,4 0 32,2 0-352,-2 0 304,2 5 0,-4-3-16,4-2-48,-2 0 48,3 7-48,4-5-16,-7 3-64,2 2 32,5-2 0,0 4 64,-7 0-48,7 3 16,-9-3 32,9 5-32,-12 0 64,5 0-96,7-4 80,-12 1-48,12-4 0,-4 2 32,4-4-32,-7-3-16,7 3-48,0-3 16,0 1-16,0 1 0,0-1 32,0 4 160,7-3-64,-7 3 16,0 0 16,4-2-32,-4 2 48,0 2-96,0-4 16,7 2-48,-7 0 96,0 0-112,5-2 48,-5 4-16,0 0 16,0 3 208,0-3-96,-5 3-32,-2 2-32,3-3 16,4 1-96,-7 0 80,2-3-64,5 3 32,-7-3-16,3-7 0,4 5-16,0-4 16,-7-1 0,7 0-32,0 1 64,0 1-64,0-4 48,0 7-16,0-2 48,0 0-64,-5 2 64,5 0-64,-7-3 33,7 6-33,0-3 16,-5-3 0,-2 1-16,7 2 64,-4-2-48,4-3 944,0 3-1168,0-5 544,0 0-256,0-7-112,0 2 0,0 3-480,4-8 528,3 3 160,-2 3-96,-5-6 0,7 6-64,-2 1 0,-5-1-32,0 4-32,7 0 80,-3 0-48,3-3 0,-2-1 32,2 1 16,9 1-48,-9-3 16,5-2 32,-3 3 0,3 1-16,-5 1-16,4 2-16,-11-2 16,5 2 0,4 0-16,-4 0 16,2 0-48,-7 4 16,5-1-16,-5 8 0,0-4-16,0 3 0,0 4 224,0 0-224,0 0 224,0 0-176,0 2 128,-5-2 416,5 0-496,0-3-16,-7 1 16,7 0-16,0-3 112,0-2-32,0 0-112,0 2 160,0-2-144,-5 0 49,-4 0-49,9 5 32,-5-3-145,5-2 194,-11 0-17,4 0-96,-5-4 144,3 4-16,-3-3-48,-7-4 16,3 0-32,5 0 48,-8 3-48,3-3-32,-3 7-16,3-3 0,-1 5-48,-1-6 96,6 6-48,7 0 0,-6-6 16,4 1 16,7-1-16,-7-3-80,7-3-881,0-8 577,7-3-256,-7 2 63,7-2 257,-7 3-64,0 8 0,0-1 80,0 8-2401,0 3 207,0 3 1234,-7 4-1489</inkml:trace>
  <inkml:trace contextRef="#ctx0" brushRef="#br0">4409 20283 8628,'0'0'3938,"-5"-2"-3282,5-3 224,0-2 241,0 0-865,0 0 128,0-2 112,0 2-239,0 0 95,0-3-224,0 4-48,0-1-80,0 0 112,0 4-80,0-1 912,0 11-976,0 7 641,-7 4-145,7 5-16,-5 1-112,5 1-64,-7 1-112,3-3 0,4 1 1,-7-10-33,7 2 48,0-5-16,-5-1-16,-2-3-32,7 0-80,0-3 0,0 3-16,0-7-32,0 3 0,0 1-304,0-1 48,12-3 176,-5 0 16,4 2 144,-6-2-32,7 0-305,-1 2-511,-11 1-128,5-1-353,2 3-1536</inkml:trace>
  <inkml:trace contextRef="#ctx0" brushRef="#br0">4346 20348 11141,'0'0'5186,"0"-9"-3665,4 9-881,8 0 113,0 0-497,-1 0 96,1 0-112,0 0-16,6 0-128,-6-5-80,0 3 16,-5 2-64,-3-5-208,3 3-1040</inkml:trace>
  <inkml:trace contextRef="#ctx0" brushRef="#br0">4630 20369 5875,'0'0'4978,"5"-18"-4082,-5 11 401,0 4-721,0 3 497,0-4-529,-5 4 625,5 4-1314,0 8 770,0 4 255,0 1-112,-5 4-159,-2-5-17,7 5-160,0 0-48,-4-7-127,-3 0-65,7-5 32,-5-2-192,5-5-16,5-4-3698,-5-10 1377,0 1-1313,0-8-4529</inkml:trace>
  <inkml:trace contextRef="#ctx0" brushRef="#br0">5126 20104 3842,'0'0'7363,"-23"-10"2498,34 10-9701,-11 3 48,12-3 16,0 0-96,4 0 336,3 0-160,6 0 0,-1 0-159,-4 0 47,4 0 0,-1 0-112,-4 0-64,-3 0 64,-4 0-80,6 0 16,-6 0 16,-7-3-16,-5-1 16,0 1 0,4 3-48,3-4-16,-7 1-384,0 1-465</inkml:trace>
  <inkml:trace contextRef="#ctx0" brushRef="#br0">5189 20283 9380,'0'0'5747,"-23"2"-4643,23-4-303,0-3-257,-5 5 208,5-2-319,0-3 479,0 3-432,0 0-240,0-1 0,0 1 1,0 0 143,5 2-304,2-5-48,4 5 80,1 0 16,0 0 0,-1 0-48,1 0 0,6-5 16,-1 5-80,-6 0 48,6 0-32,-6 0 240,8 0-144,-14 0-32,13-4 64,-6 1-80,0-1 33,-1-3 47,-6 0-80,7 2 0,-5 3-32,-3-3-48,3 5-96,-7 5 0,0-1-80,0 6 111,0-3 81,0 0-512,0-3-800</inkml:trace>
  <inkml:trace contextRef="#ctx0" brushRef="#br0">6216 19838 5859,'0'0'2977,"35"-37"-2625,-30 32-160,-5 3 48,11-3 6532,-11 5-6068,0-7 112,-4 3-304,-3 1-95,-5 1-81,-4 2-336,-1 0 96,6 0 32,-15 0-160,3 0 144,4 0-48,8 2 0,-6 3 32,13-3-48,-8 3 0,5-3 0,2 3-16,-2-3-16,3 5-16,-3 5 0,7-3 48,-12 10 96,12-1 16,0 8-32,0 0-80,0 6 128,0 1-15,0 0 47,0-1-128,0-2-48,0-4-16,0 0 0,0-1 0,0-1-16,0-8 32,0 5 64,0 0 176,0 2-112,-5 0-96,-2-2-64,3 3 16,4-1 16,-7-2-32,2 0 32,5 0-80,-7-3-80,2-4 128,5-4-528,-7-6-193,7-11-3793,0-7-144</inkml:trace>
  <inkml:trace contextRef="#ctx0" brushRef="#br0">5944 20204 4050,'0'0'12470,"46"-37"-11654,-18 25 417,2-2-33,-6 5-336,-3 2-79,2 2-321,-4 3-288,-3 2-96,-9 0-16,-3 0 0,3 0-64,-7 2 0,0 3-48,0 2-336,0-3-1361</inkml:trace>
  <inkml:trace contextRef="#ctx0" brushRef="#br0">6298 20278 11157,'0'0'2289,"0"-32"-1953,4 20 48,-4 5 17,0-2-49,7 2-16,-2 5 0,-5-5 2161,0 14-2353,0 2 96,-12 12 33,12-5 47,-9 7 16,2 3 176,-5-3-128,8 5 32,-8-2-47,0 0-145,5-6 32,3-1-80,-3-3-16,7-4-96,0-3 32,0-4-16,0 2-80,0-2-48,7-3 64,-3-2 112,3 0-144,-2 0 64,2 0-368</inkml:trace>
  <inkml:trace contextRef="#ctx0" brushRef="#br0">6167 20337 11461,'0'0'3682,"12"-33"-3074,-5 26 33,-7 2 207,11 3-112,-11 0-192,12 2 481,0 0-497,-5 4 0,4 1-31,-6-3-209,7 5-96,-1-4-16,-6-1-96,7 3-32,-5-5-32,4 4-48,-6-4 64,2 0-128,-2 0-384,2 0-1441,-3 0 192</inkml:trace>
  <inkml:trace contextRef="#ctx0" brushRef="#br0">6477 20448 9604,'0'0'10101,"-35"-28"-9685,30 35-384,5 0 0,0 3 32,0-1 32,0 3-16,5-1 64,7 1-48,-1-3 65,-4 1-129,3-8-96,1 5 208,8-7-32,-8 0 80,6-7-64,1-2-64,-6-1-64,0-6 48,-1 4-48,-6-2 0,-5 0 0,0 5-16,0 0 32,0 2-128,-12 5 96,1-1-64,-1 3 176,-4 0-208,4 7 128,0 2 16,-6 3-80,6 0 80,1-1-48,11-1 16,-5-3-64,5 0 0,0-3-304,0-1-977,5-3-1280,6-10-401,-11-1-1440</inkml:trace>
  <inkml:trace contextRef="#ctx0" brushRef="#br0">6889 20202 7764,'0'0'4690,"-5"0"-1585,10 0-2977,7 0 977,-8 0-833,22 0 704,-3 0-207,1 2 15,4 0-224,2-2-160,-7 3-191,0-3-33,-6 0-80,1 2-80,-6-2 48,-3 0-64,-2 0-80,-7 2-577,0 3-735,-7-5-321,-2 2-3089</inkml:trace>
  <inkml:trace contextRef="#ctx0" brushRef="#br0">7788 19815 10309,'0'0'5090,"-28"-40"-4450,10 38-175,6-3-241,-11 3-192,-1 2 144,-6 0-208,7 0 32,-5 0 32,5 0 96,-1 0-112,8 2 80,-3 10 0,19 4 48,-4 8-112,4 10 64,0 8 400,4 5 97,8 2-1,-12 7-96,12-5-288,-8-4-160,-4 2-16,0-8-16,0-3-16,-9-10 48,2 2 0,-9-11 48,-3 2 224,3-3 1,-3 1-209,3-3-64,-3-4-16,8-5 0,-1 4-96,5-4-112,7-4-689,-5-3-447</inkml:trace>
  <inkml:trace contextRef="#ctx0" brushRef="#br0">7385 20153 10917,'0'0'6611,"-16"0"-6787,32 2 1216,8 0-431,13-2-97,-9 0-240,7 0-80,4 0-32,-8 0-176,-8 0 0,0 0-32,-14 0-384,-2 0-432,5 3-369,-12 1-400</inkml:trace>
  <inkml:trace contextRef="#ctx0" brushRef="#br0">7658 20395 6227,'0'0'5474,"0"-16"-4977,0 16 351,0-7 1665,0 4-1264,4 3-977,-4 10-112,0 1 480,0 6 273,0-1-305,-4 5-208,-1 2-64,-7 0-16,5-2-128,-4-7 17,6 3-17,-2-3 0,3-7-112,4-3 16,0 3-160,0-4 16,11-1 128,1 0 224,-1-2-208,6 0-32,-6 0-64,3 3-16,-2-3 0,-7 4-192,-5-1-1009,0 1-367</inkml:trace>
  <inkml:trace contextRef="#ctx0" brushRef="#br0">7611 20495 3378,'0'0'12309,"-4"-9"-11524,8 9-337,1 0 208,2 0-144,-3 0-256,3 0 49,-2 0-97,7 0-48,-5 0-64,4 0 0,-4-3-112,0 3-48,-7-4-561,0 4-495,5 0-257</inkml:trace>
  <inkml:trace contextRef="#ctx0" brushRef="#br0">7863 20407 6115,'0'0'7635,"16"-21"-5394,-16 28-1744,7 7 399,-7 4 481,0 3-673,0 2-16,0-2-352,-7 0-112,7-2-111,0-3-33,0-6-32,0-1 0,0-2-80,0-5-305,0-11-5649,0-5-33</inkml:trace>
  <inkml:trace contextRef="#ctx0" brushRef="#br0">8312 20246 6579,'-4'2'13638,"8"-2"-13638,1 0 48,2 2 32,-2-2 96,13 3 145,-6-1 79,4 3-64,14-5 0,-11 0 0,9 0-80,-5 0-80,-4 0-112,-3-10-32,3 8 0,-7 0 32,4-3-48,-16 3 16,11-3-48,-11 3 0,0 16-6450,0-5-97</inkml:trace>
  <inkml:trace contextRef="#ctx0" brushRef="#br0">8356 20381 6835,'0'0'4850,"-11"-9"-4257,11 6 95,0-1 1121,7 4-1297,-3 0 224,1 0 65,7 0-305,-12 4-64,7-4 16,-3 3 657,3-3-801,-2 0-16,2 0 48,-2 0-80,9 0 33,-3 0-65,-4 0-16,5 2-48,-3 0-112,-2 1-32,5-1 0,-12 3-16,5-5 0,-5 4 0,7-1 0,-3-3-656,8 0-273,-5-3-480,5-6-1344,-1 0-977</inkml:trace>
  <inkml:trace contextRef="#ctx0" brushRef="#br0">9125 20232 4930,'0'0'6435,"-28"0"-4882,21-3-913,3 3 337,4-2-481,-7 2 288,7-2-127,-5 2-209,5-5 320,-7 5-64,19 0-752,-5 0 497,4 5 303,12-3 481,-2 3-273,12-3-672,-5 0-80,0 3 48,-5 0-48,1-3-128,-1 3-32,-5-3-16,-1 3 32,-10-5-15,4 0-1,1 0 16,-7 0-16,6-7 0,-6 2-48,2-2 16,-7 2-64,5 1-593,-5 1 49,-5 13-5715,-7-1 3986,1 3-2545</inkml:trace>
  <inkml:trace contextRef="#ctx0" brushRef="#br0">9808 20099 8788,'0'0'4994,"27"-26"-4626,-20 26-79,-2 5 47,-5 4 64,0 10 656,-12 7-79,8 9-17,-15 7-111,-2 9-209,3-5-272,-6 8-32,1-1-80,7-4 1,-8-4 79,6-3-80,-1-3 80,8-4-96,-1-7-128,0-2 64,1-5-16,6-3 16,-2-1-240,7-3 32,0-7 16,0-3-96,0 1 160,0-7 16,0-12 48,7-7-288,5-12 80,-1-7 80,6-9-112,1-2-16,5-7-224,-4 2 192,4-4 64,1-1 96,-1 3 48,0 7 0,-2-3-16,2 7 32,1 5-32,-1 1-16,3 3 80,2 6-80,-5-3-48,0 4-16,1-1-16,-1 9 32,-5-5 32,-1 4-80,6 3-48,-7 5-48,3-3-97,-3 8 97,-4-1 176,7 3-96,-8 4 80,8 3 16,-8 2 32,1 0-80,0 7 96,-8 7-80,3 4 48,-2 8-16,-5 4 96,-5 3-48,-2 2 48,-4-3-16,6 1 48,-7-5-80,5-7 16,-4 0 0,-1-5-32,-4-2-32,2 0 81,-2 0-1,-15 0 0,8 0-32,-5-2 0,5-1 48,-5 1 0,-2-3-16,13 3 16,6 0-16,-1-3-32,5 3-64,2-3 16,-2 3-16,7-3 32,0 5-48,12-5-48,-5 3 0,5-3 160,4-4-32,7 2-48,-4-5 16,9-2-48,-10 0 128,3 0-48,-2 0-16,-7 7-16,-8-2 32,3 2-64,-7 0 16,0 2-48,0 0 80,-7 3 144,3 0 16,-8 4-64,-7-4 0,8 2-48,-6 0-16,-10-5 0,3 5 16,1-5 64,-7 3 160,2-5-32,-3 0-48,8 0-112,0-3-15,0 1-17,11-3-32,0 1 32,8-3-64,-3 0 0,7-7-4755</inkml:trace>
  <inkml:trace contextRef="#ctx0" brushRef="#br0">10420 20150 3378,'0'0'7219,"0"-21"-6483,0 17 1,0 1-17,0 3-80,0-4-32,0 1 337,0 1-65,5 2-672,2 2-144,-7 1 273,0 4 95,4 2-64,-4 3-64,12-3 80,-5 3 0,5 4 209,-1 3-33,1 1-128,4 4 112,3-3-272,-7 2-63,4-7-177,-4-2 16,-1 0-80,-6-7 32,2 0-32,-3-4 112,3 1-96,-7-4-80,-7 0-3474,3 0 1185,-3-7-1025</inkml:trace>
  <inkml:trace contextRef="#ctx0" brushRef="#br0">10704 20090 7011,'0'0'6787,"17"-33"-6130,-17 26 3280,-5 7-3857,5 2-48,0 5 0,-7 0 1,7 5 63,-5 4 128,5 8 80,-4 4 224,-3 14 320,2 2-95,-2 7-17,2 0-256,-6 1-224,4-4-95,7-3-65,-14-8 0,9-2-32,-2-12-32,2-2 16,-2-5-80,3-9-256,-3 0-369</inkml:trace>
  <inkml:trace contextRef="#ctx0" brushRef="#br0">11235 20136 7940,'0'0'6979,"0"-28"-5843,0 28 273,-4-4-577,4 8-864,0-4-80,4 0-144,1 0 464,2 0-112,-7 0-32,0-4-32,0-1 16,0 3-16,0-1-80,-12 8 80,8 4 209,-3 3 159,2 4-176,5-4-160,0 2-192,0-7-80,0 0 80,12 0-64,-8-7 63,8 0 81,-7 0 96,2-7-320,-3-2-96,3 2-304,-2-5-32,-5 3-657,0-3-624,0 5-1361</inkml:trace>
  <inkml:trace contextRef="#ctx0" brushRef="#br0">11182 20393 5891,'0'0'9956,"-24"37"-9379,24-28-177,0 5-352,12-2-160,0-1 112,-1-1-32,1-8-256,0 3 400,-1-5 832,6 0-816,-10-5-16,-3-2-48,3 0 64,-7-2-32,0 2 144,0 2-176,-7-4-192,3 4-32,-3 3 224,-5-1 176,7 3-80,-2 0-1408,3 0-897</inkml:trace>
  <inkml:trace contextRef="#ctx0" brushRef="#br0">4120 21061 96,'0'0'1425,"-5"0"-1473</inkml:trace>
  <inkml:trace contextRef="#ctx0" brushRef="#br0">4043 20823 2225,'0'0'2577,"5"28"-4242,-5-16-688</inkml:trace>
  <inkml:trace contextRef="#ctx0" brushRef="#br0">3957 20870 272,'0'0'5219,"-49"0"-5123,44 2-64,-2 1-48,-4-1-96,-1 0-257,7 1-783,-6-3-2402</inkml:trace>
  <inkml:trace contextRef="#ctx0" brushRef="#br0">3060 20870 5475,'0'0'1600,"23"-12"-1248,-18 10 65,-5 0 271,7-1 32,-2-4 65,-5 5-81,0 2 96,0-5 385,0 3-561,0 9-736,0 9 688,0 5 881,-12 3-529,0 4-271,1 4-97,1-4-160,-1 0-128,-8-5 209,7-9-161,8 5 80,-8-10-32,12-2-240,-11 0 32,11-7 48,-7 0 336,7-2-592,0-17 48,11-2 129,1-4-33,-1-8-80,1-4 16,7-3-16,-3 1 48,0 1-48,3 8 16,-7 2 48,4 7-112,-4 5 64,-1 4-32,1 5 0,-5 3-112,5-1 32,-8 5 64,8 0-16,-1 0 16,-4 9-32,5 3 32,-12 4-32,7 12-17,-2 2 81,-5 10 97,0 2 191,-5 5-48,-2-3 0,7 0-208,-12-2 176,12-12-160,0-4-16,0-8 16,0-4-144,12-9-176,0-5 208,-5 0-496,4-14-705,1-4-1760,-12-6-849,0-4-8836</inkml:trace>
  <inkml:trace contextRef="#ctx0" brushRef="#br0">3076 20910 9716,'0'0'7348,"-16"-7"-5892,28 7-735,-8 0-1442,1-3 1058,14 3 47,-8-4-176,6 4-96,1 0-64,-6 0-48,4 0 16,-4 9 0,6 0-64,-11 1-864,-7 4-721,5-5-1633,-5 3-2352</inkml:trace>
  <inkml:trace contextRef="#ctx0" brushRef="#br0">3491 20863 6003,'0'0'9044,"0"-7"-8420,-5 7-208,-2 0-144,3 0-175,-8 2-49,3 8 32,4-6 128,-2 3-48,-5 3-112,12-3 96,0 0-80,0 0-64,0 0 0,0 0 0,0 0 16,0 0-48,7 2-16,-2-2 32,2 0 112,7 4 448,-2-4-224,-1 5-96,-6 0-64,7-3-47,-8 3-17,8-5-16,-12 2-48,7-2 0,-7 2-32,0 1 48,0-3-64,0-3 128,0 1-16,-7-3 48,-5 5-16,1-4-32,-6-1 64,6-2-16,-3 0-16,2 0 48,0 0-32,8 0-144,8-5-2193,8-2 96,-5 0-1200,7-2-3090</inkml:trace>
  <inkml:trace contextRef="#ctx0" brushRef="#br0">4020 20900 2545,'0'0'9316,"-5"-28"-8403,5 28-81,0-2 273,0-5 3169,0 9-4386,0 5 112,0 3 208,0 1 64,0-1-96,5 1-64,6-4-16,-11 0-48,5 3 112,2-6-192,5 1-16,-8 0 272,3-3-224,5 5 32,-7-7-32,2 7 32,-3-3-64,-4-4-224,12 7-688,-12-4-257,7 1-496</inkml:trace>
  <inkml:trace contextRef="#ctx0" brushRef="#br0">4213 20828 5603,'0'0'10164,"0"-9"-9956,0 11-160,0 5 160,0 7-80,0 2 49,0 5 287,-14 7-64,14 0 176,-5 5-96,5-1 17,-11-1-161,11-3-128,-12-3-128,5 1 16,7-5-48,-12-5-16,12 0 16,-11-2-48,6 0 48,-2 0-80,-4-7-192,6 5-480,0-7-177,-6-1-319,4-1-497</inkml:trace>
  <inkml:trace contextRef="#ctx0" brushRef="#br0">4555 21094 4546,'0'0'10293,"0"28"-9413,-4-26-175,-3 0-161,7 3-208,-12-3-224,7-2-80,5 7-32,-7-4-32,3 1-192,4 3-897</inkml:trace>
  <inkml:trace contextRef="#ctx0" brushRef="#br0">4544 20877 10773,'0'0'464,"-12"-49"849,12 28 175,0 12-767,-5 4-449,5 5-736,5 14-1057,2 7-1184,-2 0-3522</inkml:trace>
  <inkml:trace contextRef="#ctx0" brushRef="#br0">4823 21140 2049,'0'0'7747,"-11"-18"-7442,11 15-33,-5 1-192,-2-3 16,-5 5 16,8 0 80,-8 0 48,5 0 272,2 7-192,-2-2 353,7 2-193,0-5-224,0 3 576,7-10 113,5-4-449,0-3-288,-8-2-48,8 0-96,0 3-32,-5-1-16,-3 5 0,1 0 16,-5 5-64,12 2 48,-5 0-192,-3 2 176,3 10-16,-2 2 384,2 2-47,-3 0 255,8 3-192,-12 0-48,0-6-176,7-1-16,5-10-128,-1-2-160,6 0 0,-3-11 16,2-8-2513,3-4-6259</inkml:trace>
  <inkml:trace contextRef="#ctx0" brushRef="#br0">5231 21017 7748,'0'0'6274,"-28"-17"-5873,14 27-113,2 4-208,-6 7 96,1 0-64,1 2 160,-7 0 80,11-2-112,0 2 289,5-4-1,3-3-112,4-2-208,4 0-368,8-4 432,7-6-304,4-1 576,-2-3-432,2 0-48,10 0 32,-10 0-1568,-14 0-593,3-3-576</inkml:trace>
  <inkml:trace contextRef="#ctx0" brushRef="#br0">5447 21149 7507,'0'0'5907,"0"52"-4482,5-31-513,2-10-416,-7 1 1,5-5-17,2-2-544,-3-5 0,-4-5 640,0-9-96,7-2-432,-2-5 0,-5 0-48,0-3 32,0 4-64,0-4 16,7 8-16,-7-3-288,5 5 96,2 5 128,-7 0 80,4 4 0,3-2 0,-2 7-64,7 0 64,-5 0 0,4 0 16,1 5-32,-7-1 32,6-1 16,-11 1 0,12 1-16,-12-5 16,4 0-96</inkml:trace>
  <inkml:trace contextRef="#ctx0" brushRef="#br0">5755 21126 5651,'0'0'7763,"-12"-7"-7043,12 3-976,7 1 400,3 1 737,1 2-225,-4-2-224,5 2-192,-1 0-15,1 0-49,0 0 0,-1 0-80,1-3-32,4-4 16,-4 5-32,-5-7 0,5-1 0,-12-1-32,4-1 48,-4 0-48,0 1 0,0 1 0,-4 1-80,4 7-128,-12-3 32,0 5-96,1 0 704,-1 5-480,0 6-16,-6 1 64,1 9 48,6 0-32,-8 0-96,8 2 96,6 1 112,0-1 48,5-2 96,0-3-256,10-6-32,8-3 16,-2-6 48,8-3 112,-6-3 32,6-6-176,-8 0-48,-4-1-480,-1 6-816,-6-3-401,-5 4-848</inkml:trace>
  <inkml:trace contextRef="#ctx0" brushRef="#br0">6167 21054 6819,'0'0'5603,"0"-37"-5123,-5 34 16,-2 3-320,3 0 80,-8 5 64,1 7-111,-8 2 15,7 0 112,-4 4 80,4 1 0,1-3-128,-1-2 0,12 0-191,0-5-1,0 1-128,5-6-81,2 3 49,9-7 112,3 0 273,-8-7-161,6 0-96,1 0-48,-6-4-16,4-1 0,-4 3 0,-5 2 0,4 0 0,-11-2-64,7-3 0,-2 5-112,-5 0 96,0-2 96,0 4 0,0 3-16,7-1 48,-7 6-289,0 6 97,0 7 497,0 3-129,0 0 16,0-1-64,0-2-160,0-2 32,0 0-32,0-4-16,0-3-160,0-3-480,5-1-833</inkml:trace>
  <inkml:trace contextRef="#ctx0" brushRef="#br0">6484 20968 7107,'0'0'7908,"0"-16"-7316,-12 25-224,1 2-128,-1-1 1,0 4 79,-2-3-144,10-1-80,-3-1 16,2-2-128,5 0 16,0 0-128,0-2 96,12 4-32,-8-4 64,10 2 80,-7 2 64,-2-2-96,2 2-32,5 5 16,-12-4-16,0 4 0,0-3-16,0-2 16,0 3-80,-7-5 208,2-2-16,-7-1 64,5 3-80,-11-4 16,6-3-16,0 2-64,1-2 16,-1 0-48,0 0-80,8 0 32,-3 0-304,2 0-544</inkml:trace>
  <inkml:trace contextRef="#ctx0" brushRef="#br0">6582 21061 9156,'0'0'6851,"35"-14"-6755,-24 21 225,6-5-17,-6 8 128,1-6-112,0 3-256,2-7 64,-3 0-16,-6 0 0,-5-2-16,0-5-32,0-5-48,0 5 0,-5-2-64,-2 2-32,3-2-32,-10 2 80,9 2-208,-7 5-400,1 0 288,4 0 656,-10 9-48,6 8-256,-1 1 48,5 3 32,-5 5 304,12 4 192,-4-7 17,4 1-305,0-3-384,4-5 176,8-7-80,7-6-112,-8-3 16,6 0 352,1-12-640,-6 3-545,-7-5 33,9 4-433,-14-4-2144,0 5-2610</inkml:trace>
  <inkml:trace contextRef="#ctx0" brushRef="#br0">6933 20979 752,'0'0'12758,"17"-41"-11493,-17 34-225,0-3-31,0 8-417,0 0-240,-12 2-160,0 0 320,1 7-544,-1 0 161,5 7-97,2 0 32,-2-1-64,7 1-64,0 0 48,12 3-49,0-6 114,-1 6-1,8-6 48,4 3-64,-11 0 48,7-2 496,-8 2-560,-6-5 32,2 5-16,-7-4-48,0 1-32,0-2-16,-7 1 160,-5-3 336,-4 0-32,4 2 32,1 0-79,-8-2-1,14-2-160,-13 0-128,6 2-32,0-3 0,5 1-16,-4 0-80,-1-3-224,8 3-288,-3-3-225,2-2-768</inkml:trace>
  <inkml:trace contextRef="#ctx0" brushRef="#br0">7735 21024 5731,'0'0'6547,"-24"-17"-5555,24 15-416,0 0 1,-4 2-321,4-3-16,-7 3 416,7-4-224,0 4 545,7 0-881,-3 0 80,3 4-64,5-1-16,-12-1 64,9 0-64,3 1-32,0-3 16,6 0-80,-1-5 112,1-4-80,-2-5 0,3-3-32,-3 4 16,-4-1 32,0-3 0,-1 3-64,-6 3 32,2 1 16,-2 3-32,-5 0 32,9-2-16,-4 2 0,2 0-16,-7-2 16,0-1-32,4 3 48,-4 0-48,0 3 32,0-1-48,0 0-48,0 3-16,-4 2-176,-8 0-112,3 2 880,-3 8-464,0-6-80,-4 3 16,4 0 48,8 5-32,-8-5-16,5 0-16,-5-2 80,12 4-32,-11-4 16,6-1-16,5 1 16,0-3-16,0 8-64,0-6 32,0 3 48,0 3-96,0-1 256,0 5 32,0-2-16,5 1-80,-5 1-16,0-2 1,7 2-17,-7 0 0,0-2-48,0 2-16,0-3 48,0 6 16,-7-1 128,7 3 80,-5-1-64,5 3 48,0-5-80,0 1-48,0-3-64,0-3-32,0-4-16,0-4-64,0-1 16,5-2-32,-5-9 320,7-1-176,-3-1-32,-4 1-80,0 1 49,0 2-50,0 0 1,0 5 16,0-1-16,7 3-144,-2 0 0,2 0 160,-2 0-48,2 0 16,-7-2 16,4-2-16,8 1-48,-7 3 16,2 0 80,4 0-48,-6 0 32,2 3 0,-2 3 0,-5-1 0,9 2 16,-9-5-32,5 5 32,2-2-32,-7 0 80,0 2 0,0 0-64,0-3 32,0 6-48,4-3 64,-4-3-48,0 6 48,0-3-144,-4 2 112,4 0 16,-12 1 32,3-1-48,-3 0 112,7 1-112,-6-3 32,4 2 16,2-7-16,-11 5 0,9-2-48,-5 2 33,0-5-50,1 5 50,-1-2-33,1-1 16,-1 1 16,0 0-16,8-3 0,-3 0-16,2 1 0,-7-3 32,5 0-32,3 0-16,4-5-529,0-2-127,0-2-513,0-3-1120,0 3-1392</inkml:trace>
  <inkml:trace contextRef="#ctx0" brushRef="#br0">8608 21205 10149,'0'0'3697,"-40"-14"-2944,29 14-193,-8 0-192,3 0 96,-7 10-128,4-1 97,-2 3-129,-2 2 0,11 2 96,-2 3-144,7-1 112,7 3 33,0-7-257,12 2-96,9-4 32,-5-5-48,7-7 16,-6 0 48,6-7-32,0-9-48,-4-3-16,-3-4-48,3-5-144,-8 0-16,-1-2 80,1-1-32,-4-3 176,5-1 0,-7 2-16,-5-2 0,11 0 0,-11 7 16,0 5 32,10 4-16,-10 5 16,0 7 64,0 10-272,0 13-17,0 5 129,0 9 545,-10 7-33,6 3 176,-8 4-32,12 0-207,-12-4-113,1 0-128,4-12-32,7-3-48,0-6-48,0-10-32,0-4-48,0-3-112,7-2 96,-3 0-576,3-7-657,-2-2-960,2-5-1489,-7 0-4786</inkml:trace>
  <inkml:trace contextRef="#ctx0" brushRef="#br0">8829 21201 7619,'0'0'6964,"-11"28"-6724,11-28-160,0 4-160,7-4 944,-3 0-944,8 0 464,0-4 161,-1-3-353,1-3-32,0-1-80,-1 1 0,8-1-48,-19 1-32,11 1 80,-11 4-64,0 1 32,0-1-48,-11 1-48,11 1-128,-19 3 176,8 0-80,-1 0 256,0 7 16,1 2 0,-1 8 160,5 1 256,2 3 369,1 0-225,4 3-288,0-1-303,9-2-1,-2-2-48,5-3-304,-8-5 384,8 1-208,-12-7 16,7-5-288,5 0-225,-8-3 33,3-6-704,-2-3-977,9-4-1841</inkml:trace>
  <inkml:trace contextRef="#ctx0" brushRef="#br0">9214 21154 8692,'0'0'6227,"0"-18"-5699,0 15-272,0 1-128,-12 2-160,0 0 576,1 0-335,-1 0-97,-2 2 112,-2 3-16,4 6 64,0-1 32,1 8 80,6 1 161,-6 4 143,4 1-96,7 4-304,0-5-192,0-2-112,0-7-48,11-5-80,8-2 96,-10-7 96,3 0-128,11-7 512,-2-4-400,-9-1-48,-8 3-656,8 2-529,-5 2-239</inkml:trace>
  <inkml:trace contextRef="#ctx0" brushRef="#br0">9388 21222 8596,'0'0'8116,"-4"-21"-7780,4 18-352,0 1 256,0 0 112,0-1 288,0 10-992,0 0 416,0 5 0,0-3 64,0 3-48,0 0-16,0-5-16,0 0-16,0 0 0,0-7 0,0 7 32,0-3-64,-7 6-176,2-8 481,5 7-145,-7-4-96,7 4 16,0-4-128,7-5 16,5-5 272,-3-6-80,-2-1-128,-2-4-16,4-1-16,-4 1 0,-5 0-16,0 2 0,0 0-64,0 4-160,0 1-64,0 4 256,0 1 32,0 1 16,7 3-49,-3-2-127,8 2 64,-5-5 32,5 5 144,-1 0-96,1-2 96,4 2-80,-11 0 48,6 0-16,8 0 16,-14-5 16,2-2 0,4 5 48,-6-5-96,2 3 16,-2-1-32,-5 0 0,7 1-272</inkml:trace>
  <inkml:trace contextRef="#ctx0" brushRef="#br0">9698 21140 8804,'0'0'7299,"23"19"-5746,-11-17-1393,11-2 224,-6 0 33,-6 0 415,8 0-608,-3-2-176,-9-3 0,-2-2-16,-5 3 32,0-1-96,0 0-16,0-2-80,-12 3-176,-4 4 640,-3 0-336,8 0 160,-6 4-160,-6 8 48,4-1 0,8 8 0,6-3 80,5 1 96,0 1-112,5-1-80,6-3-32,8 0 0,-7-7-32,4-5 192,7-2-64,-11 0-64,0 0-32,-1-2 0,-4-3-528,-2-4-656,-5 2-1425</inkml:trace>
  <inkml:trace contextRef="#ctx0" brushRef="#br0">10057 21161 2561,'0'0'10677,"-28"-12"-10389,9 12 112,8 7-128,-6-2 1,6 2 31,4 2 320,-5 3-64,12 0-47,-5 2-49,5 2-80,0-2 48,5-2-400,7-3-32,-1-4 160,1-3-224,0 0 176,-1-2-240,-4 0 608,5-2-400,-8-5-32,3-2-32,-2-3-112,7 3-512,-8-1-256,8-4-385,0 3 161,-12-1 768,7 0 127,-3 3 209,-4 2 32,7 2-32,-7-4 2882,0 11-2626,0 10 336,0 0 241,5 4-225,-5 3-320,7-1-128,-7 1-64,0-5-16,0 0-64,0-5 0,0 3-16,0-5 48,0-5-32,0 3-32,5-10-4322,2-2-480</inkml:trace>
  <inkml:trace contextRef="#ctx0" brushRef="#br0">10332 21091 7219,'0'0'6531,"-35"24"-5538,23-17-113,-4 0-512,4 0-208,5-3 0,-5 3-15,12-2-1,0-1-128,0 3-257,0 0-111,12 3 128,7-3 592,-3 4-15,-4 3-113,6-4-112,-6 4 48,-7 0-112,-1-5 32,3 3-32,-7-5-16,5-3-64,-5 1 0,0 0-48,-5-3 80,-6 0 736,6-2-288,-14 0-335,8 3-65,-6-3 0,6 2-64,-1-2-16,5 2-32,2 3-16,-2-5-97,7 2-479,0 3-192,7-5-497,-2 0-192,7 0-1168</inkml:trace>
  <inkml:trace contextRef="#ctx0" brushRef="#br0">10581 21154 10757,'0'0'7876,"-12"-28"-7908,19 28-177,-2 0 450,-1 0-305,8 0 176,0 0 0,-5 0-96,-7-4 64,4 1-32,3-1 16,-7-1-48,-7 0 192,-4 3-32,-1 2-96,0-5 128,3 5-160,-9 0-16,13 7 16,-14 0 16,15 3 0,4 1 112,0 3-192,0-5 64,4-2-32,15 0-16,-14 0 96,13-4-64,-9-1 160,3-2-128,0 2-48,-5-2-176,-3 3-592,3 1-401,-7 1-127,0 0-1201,0 2-1121</inkml:trace>
  <inkml:trace contextRef="#ctx0" brushRef="#br0">10914 21040 8596,'0'0'8228,"-49"7"-7316,33 5-576,4 2-144,0-3-96,1 3-80,6 0-64,5 0-128,0-2 32,5-3 0,6 3 544,-6-3-352,7-7 0,-1 5 64,-4-4 273,-2 1-1,2-1-320,-7 1 80,0 1-112,0 0 112,0-1 80,0 3 64,-7-4-16,7 6-208,-12-4-96,8 2 144,-8-3-112,0 1 32,1 0 96,-1 2-112,0-3 17,1 1-66,-1-3-31,12 3-592,-5 0-16,5-3-129,0 3-383</inkml:trace>
  <inkml:trace contextRef="#ctx0" brushRef="#br0">4574 21750 272,'0'0'8388,"12"-11"-8212,-12 4 96,4-3 32,-4 3 129,0 0 447,0 0-32,0-2-191,0 5 271,0-6-128,0 10-367,0-7 111,0 3 176,0 1-368,0-4-208,0 5 97,-4 0 111,-3-1 32,2 1-144,5 0-16,-12 2-96,8 0 112,-8 0-256,5 2-96,-5 5 256,1 2-96,-1 1-48,-4 6 32,4 0-48,-6 0 16,-1 1-32,3 1 48,-3-1-16,7-1 32,-4-4-48,-3-3 32,8 3 64,6-3 16,-2-2 224,7 0-79,0 0-273,12 0 176,6 0-64,-1 0-48,6-5 32,0 1-64,3-3 16,-3 0-48,0-5-272,-6-7-161,-6-4 1,8 2 112,-7-7 224,-12 5 144,4-8 32,-4 3-16,0-4 16,0 1 32,0 1 112,0 5 176,0 4 241,-4 0-289,4 4-160,0 1-96,0-3 0,0 1-96,0-1 0,4-2 32,3 0-32,-2 0 48,0 2-48,2 1-112,-3 2-32,3 2 160,-2 0 16,-5 0 16,0 2-16,0-2 48,0 5-48,0-1 0,0 8-256,0 9 79,0 5 242,-12 6 127,8 8 32,-3 4-32,2-2-64,-7 2 64,8 0 32,4-9-80,-7-2-128,7-7-16,0-3-16,0-4-80,7-5-80,-3-5-240,3 3-112,-2-5-449,0 2-512,2-2-1040,-3 0-1393</inkml:trace>
  <inkml:trace contextRef="#ctx0" brushRef="#br0">4772 21743 6003,'0'0'4290,"-23"3"-4018,18-3 608,-2 0 689,-5-3-48,8 3-801,-3 0-16,2 0-191,5 3-193,-7-1 32,0 3-32,7-1-112,0-1-112,0-3 192,7 4-416,0-4 160,5 0 0,-1 0 320,1-4-79,4-3-209,-4-3-16,4-1-32,-4 1 16,0 1 0,-5 0-16,4 0-16,-6 2 32,2 2 0,-7 0-32,0-2 32,0 7 0,0-9-32,0 4-16,0-2 48,0 0-64,0 3-32,-12-1-16,1 5-225,4 2 129,-5 10 112,-4 11 320,4 5-272,-4 0 48,4 5 0,5-1 273,2 1-17,-2-7-64,7-5-160,0-3-48,12-6 0,-5-5-128,5-5 32,-1-2 224,6 0-48,-1-7-48,-4 0-80,-5 0-256,4 0-272,1 5-257,-7 2-335,2 0-721,-3 2-32,-4 5-1152</inkml:trace>
  <inkml:trace contextRef="#ctx0" brushRef="#br0">5086 21662 1265,'0'0'13702,"0"-35"-12534,-4 30-543,-3 5-257,2 0-32,-2 0 64,-5 5-176,1 9-80,-1 2-16,1 10 16,-1-1 81,0 1 15,12-3 0,-4-2 0,4-2-144,0-3-80,0-4 32,4 0-32,-4-3-32,7-2 0,-2-2 0,2 2 64,-7-5-48,5-2 80,2 0-16,-3 0-704,3 0 352,-2-2-273,2-3-79,-3 3-192,3-1-465,5 3-464</inkml:trace>
  <inkml:trace contextRef="#ctx0" brushRef="#br0">5203 21788 7331,'0'0'5347,"28"-5"-4739,-28 17 417,0 2 79,7 0-320,-7-5-175,0 3-177,0-5-192,0-5-80,0 0 752,0-4 193,0-5-737,0-2-304,0-10-80,0 5 192,0-5-144,11-2 0,-11 0-48,5 0 32,2 3 0,-2 2-16,2-1-32,-3 8 0,3 2 48,-2 0-48,2 2-48,-7 3 0,12 0 48,-8 2-48,3 0 16,-2 4-128,-5 1-176,12 4-128,-5-2-625,2 5 161,-9-5-801,12 2 240</inkml:trace>
  <inkml:trace contextRef="#ctx0" brushRef="#br0">5429 21727 3954,'0'0'10357,"42"7"-9749,-24-5 368,6 3 257,-3-5-913,2 0-144,0 0-80,-11 0-16,6 0-64,-13 0 0,2-5 32,-7 1 32,0-1 128,0-2-128,0-5-16,-7 3-32,2 0 80,-6 2-80,4 0-192,-9 0 176,4 2-352,0 3 288,-6 2 48,8 0 176,-1 5-208,4 6 144,7 6-96,-5 1 16,5 3 417,0 2-177,12-2 0,-1 0-240,-1-4-16,8-3 0,-1-7 0,6 0-128,-16-5 32,4-2 48,1 0-1105,-7-2-95,-5-5-1073,0-5-1889</inkml:trace>
  <inkml:trace contextRef="#ctx0" brushRef="#br0">5848 21662 8100,'0'0'6243,"-47"39"-5283,36-25-160,-5 3 417,4 1 112,0-1-465,5 1-400,7-6-192,0 0-160,0-3-160,19-4-112,-7-5 192,-1 0 192,1 0-80,4-12-64,-4 3-48,-1-5 32,1 4-80,-12 1 65,0 0-49,0 6 32,0-1-48,0 8-65,0 3 97,-12 3 16,12 6-32,-11 0 49,11 1-33,0-1 0,0-2 16,0-2-32,0-5-48,11-5-321,1-2-2064,-7 0-1136,6-7-3891</inkml:trace>
  <inkml:trace contextRef="#ctx0" brushRef="#br0">6104 21650 7139,'0'0'10453,"-16"-9"-10245,4 21 160,5 2-144,3 0-80,4 0-63,0-1-33,0 1-112,4-7 64,3 0 64,-2 3-209,7-6 177,-5 1 129,-3 2-145,1 2 0,-5 3 0,0 2 96,0 0 96,0 0-16,0 0 224,0 0-288,0-5-64,0 3-32,-5-7 48,5-1-128,-11-4 288,-1 0-16,7 0-112,-13 0-32,6 0-80,0-4 0,8 1-160,-8-4-624,5 5-993,2 2-1472,-2-5-385</inkml:trace>
  <inkml:trace contextRef="#ctx0" brushRef="#br0">6314 21713 15143,'0'0'3730,"23"16"-3650,-18-16-48,2 0 176,4 0-320,-6 0 352,2-11-96,-2 1-80,-5 1 0,0-2-16,0 1-64,0 3 0,-12 0-96,0 7-32,1 0 128,-5 0 96,4 0-160,0 14 176,-4 3-128,9 1 64,2 1 48,-2 2 144,7 0 96,7 0-96,5-5-240,4-2-32,1-2 80,1-5-16,-6 2 80,-1-7 0,6 3-1312</inkml:trace>
  <inkml:trace contextRef="#ctx0" brushRef="#br0">6721 21615 12870,'0'0'7187,"-48"0"-7091,36 12 0,7-3-48,-6 5-80,-1-4 80,5 4-64,2-3 16,5-1-112,0-4 32,0 4-112,12-3 96,0-3 48,-8 3 144,8-4 0,-5 1-64,-2-1-64,2 1 128,-7 6-96,0-3-16,0 4 32,0 1 144,-7 4 16,2-4-16,-2 2-80,-5-2 49,8-3 31,4 0 0,-12-4 80,5-3-64,-2 1 288,2-3-96,-5 0-272,0 0-48,1 0 0,6 0-112,-2 0-304,2-3-1041</inkml:trace>
  <inkml:trace contextRef="#ctx0" brushRef="#br0">8794 21795 4418,'0'0'7491,"0"-35"-7459,0 42-2577,0-3 352</inkml:trace>
  <inkml:trace contextRef="#ctx0" brushRef="#br0">8794 21795 8564,'5'-28'6659,"-10"28"-5923,-6 11-79,6 6 143,-7-1 64,5 0-271,-4 1-177,11 1-112,-5-6-208,5-3-16,0-2-80,0 0-16,5-7 128,-5-5-80,7 3-112,-3-7-1088,3 2-305,-7 0-768,0-5-1841</inkml:trace>
  <inkml:trace contextRef="#ctx0" brushRef="#br0">8853 21562 12790,'0'0'1280,"16"-42"-767,-16 39-465,0 8-3058,0 7-767</inkml:trace>
  <inkml:trace contextRef="#ctx0" brushRef="#br0">8992 21802 8452,'0'0'8036,"28"23"-7332,-21-30-272,-2-2-176,-5 2 48,0-5-144,0 7-80,0-2-32,7 3-64,-7-3 48,0 2-32,5 3 48,2-5-96,-7 7 64,0-3 0,4-1-48,3 1 16,-2 1 0,7 2 32,-5 0-16,4 0 0,-6 0 64,6 5 1,1 2 79,0 0 144,-1 4-48,1-4 80,2 0-112,-9 3-96,2-3-32,-7 0-64,0 2 0,0-4 0,0-1-48,0 1-64,0 0-704,0-3-529</inkml:trace>
  <inkml:trace contextRef="#ctx0" brushRef="#br0">9535 21683 8980,'0'0'5747,"-47"9"-5011,31 3-272,-2-3-176,1 0 81,-1 3 239,6-3 112,0 5-208,1 0-95,11 0-161,-7 0 0,7 3 192,7-1-96,-7-2-112,11-2-64,1-3 81,-5 0-129,5-2 16,-8-2-96,3 2-32,-2-3 0,7-1-48,-5-1-1057,4-2-576,1 0-1280,-1-5-1025</inkml:trace>
  <inkml:trace contextRef="#ctx0" brushRef="#br0">9745 21781 3185,'0'0'13815,"-12"42"-13239,12-38-96,0-1 945,0-6-1121,0-1-176,7-1-96,-2-4 0,-5 2 16,0 0-48,0-3 0,0 6-16,0-3 0,0-3 0,0-1-16,0 4-80,0 2-64,0-4 64,0 6 128,4-4-32,3 5 0,-7 0-96,5-1 16,7 1-48,-1-3 144,-4 5 48,5-2-64,0 2 64,-8 0-64,8 0 0,-5 0-737</inkml:trace>
  <inkml:trace contextRef="#ctx0" brushRef="#br0">9954 21729 5475,'0'0'10244,"40"-14"-9588,-33 14-527,5 0 79,4 0 80,-5 0 128,-11-2 112,0 2 561,0-7-753,0 2-240,0-4-80,0 0 64,0 2-64,-4-5 0,-3 5-32,7 5 16,-12 2-272,8 0-16,-8 2 448,0 17-144,-6-3 16,1 7-48,1 5 32,4-4 160,-6 1 48,11-4-32,0-2-80,7-5-48,0 0-96,14-5 64,-7-6-96,9-1 96,3-2 32,-3 0-128,-4-2 32,-1-1 16,1-1-1377</inkml:trace>
  <inkml:trace contextRef="#ctx0" brushRef="#br0">10313 21720 7283,'0'0'593,"-16"-5"495,9 5 385,2 0 336,-14 0-305,3 0-159,4 0-177,-6 5-15,6 2-33,-4 2-543,9 5-145,2-4 0,5 4 192,0-3-704,12-1 48,-7-3-48,6-5-16,8-2 352,-8 0-80,1-9-15,4 2-81,-9-3-32,5-1-16,-7 1-16,2-1 48,-7 1-64,0 6-48,0-1-32,0 10-577,0 6 849,-12 3-160,12-2-32,-7 4 225,2 1-49,5-3-80,0-5-80,12-2-32,0-2-64,-1-5-465,-1 0-479,1-5-2626,1-9-2096</inkml:trace>
  <inkml:trace contextRef="#ctx0" brushRef="#br0">10553 21713 2129,'0'0'2257,"16"-28"-416,-16 24 672,7-1-528,-2 0-80,-5-2 2289,-5 7-4162,-6 12 304,-1-3 16,-4 5-128,4 2-64,-7-2 64,8 0 176,-1-4-15,7-1-209,5 0-160,0-6 16,0-3-160,12 4 160,0-4 304,-1 0-224,1 0-80,-7 0 32,2 3 80,-3-1 32,3 3-48,-7 4 48,5 3 96,-5-3-96,0 5-95,0 2 31,0-2-96,0 0-16,0-2 0,0-3 0,-12 0-273,8-4 65,-8-3-384,0-2 400,1 0-160,-1 0 208,0 0 48,5-2-48,3-3-321,4 1-991,0-6-1890</inkml:trace>
  <inkml:trace contextRef="#ctx0" brushRef="#br0">10751 21760 6899,'0'0'8612,"39"0"-7731,-32 0 511,5 0-1120,4 0-96,-4-3 161,0-1-193,-1-6 0,-4-1-80,-2-1 80,2 0-80,-2-4 16,-5 2 0,-5 0 48,-7 5-16,1-3-208,-1 10 96,0-3-32,-6 5 64,6 7 16,0 7-64,1 5 48,-1 4 128,7 0 112,-6 5 48,11-4 176,0 1 1,0-4-113,4 0 32,8-2-160,0-5-176,11-7 16,-4 0 32,-3-5-112,3-2 32,-3 0-112,-9 0-752,-2 0-577,-5-9-5778</inkml:trace>
  <inkml:trace contextRef="#ctx0" brushRef="#br0">11275 21606 9396,'0'0'7204,"-47"0"-5588,24 5-783,0 2-241,-1 2 64,6-2-191,1 7-193,11-5-192,1 3-64,5 2-32,0-5-48,0 3 16,0-3 64,0 0 80,11-2-144,-6 0 16,2 0 112,-2-2-96,-5 2 160,0-2-64,0 4-96,0 0 48,0 1 16,0-1-96,-12 3 112,7 2-32,-1-5 32,1 5-48,5-5 32,-7 1 0,2-8 0,5 5 16,-7-5 464,-4-2-64,6-2-304,-7-5-79,5 7-49,-4-7-48,-1 5-113,7 4-3936,1 3 1663</inkml:trace>
  <inkml:trace contextRef="#ctx0" brushRef="#br0">11503 21806 14407,'0'0'5682,"5"38"-5666,-10-31-256,-7 0-1201,1-7-1312,-1 0-3522</inkml:trace>
  <inkml:trace contextRef="#ctx0" brushRef="#br0">3368 22768 3922,'0'0'864,"-5"-30"-1504,5 23 544,0 0 176,9 2-64,-9 3-480,7 2-721,-2 0 65</inkml:trace>
  <inkml:trace contextRef="#ctx0" brushRef="#br0">3298 22712 5186,'0'0'7940,"-24"14"-6900,24-9-127,0 2-145,0 0 145,7-2-225,-7 2-224,0-3-160,5 3-144,-5-2 33,0-3-17,0 1-48,7-3 2273,-2-7-2401,-1-7 16,3-3-32,10-4 32,-6-2-16,13-7 0,-1-5-32,-5-2 32,6-5 16,-8 2 0,10 0 0,-15 1-32,6 4 48,-6 0 0,1 7 0,7 2 0,-15 5-16,1 5 0,2 9 0,-2 5-48,1 4-32,-6 17-128,0 13 176,0 13 464,0 6 96,5 9-128,2-1-144,-2-1-175,6-7-17,-4-16-48,5-5 16,-7-11-64,2-5 80,-3-12-112,8 3-289,-5-10-2592,-7-6-2081,0-6-5683</inkml:trace>
  <inkml:trace contextRef="#ctx0" brushRef="#br0">3402 22608 12662,'0'0'6787,"35"-42"-6547,-9 32 496,2 1-303,0 7-225,-5 2-144,-4 0-64,-8 11-80,-11 3-1249,0 3-1344,-7 1-4066</inkml:trace>
  <inkml:trace contextRef="#ctx0" brushRef="#br0">4241 22538 5186,'0'0'6419,"-5"-38"-5618,5 31 79,0 3-288,0-1-127,0-2-129,0 2 336,0 3-304,0-3-96,-7 5 961,7-2-609,0-3-240,-4 3 33,4 0-209,0-1 0,0 1 160,0 0-240,0-3-80,0 5 128,0 0-176,0 14-144,0 7 144,0-2 320,0 6 160,0 6-192,0-6-47,4-4-113,8 0 96,-12-5-144,5 1 48,6-6-64,-4 3-32,-2-4-48,2 1 64,5 1-32,-8-3-16,3-2 16,-2 0-48,6 0 16,1-4 0,-5-3 32,5 0 0,-1-10-16,-6 1-32,7-5-16,-5 2 32,-3-4 16,1 2 32,-5 0-48,0 5 32,0 4-16,0 0 0,0 3 16,7 2-224,-2 7 80,2 7 160,4-2-32,6 2 16,-3 2-16,4-2 16,-6-7-16,4-2 48,-4-3-96,-1-2 128,-6-5-48,7-4 16,-5-10 0,-7 3-48,4-5 16,3-2 16,-7-5-32,0 2 16,0 3 0,0-3-48,0 1-224,0 6-160,0 0 175,0 3 49,0 4-64,0 3-48,0 2 96,0 0-320,0 5-241,-7 2-159,3 0-1249,-3 9-784,2 3 287,-2 4-6098</inkml:trace>
  <inkml:trace contextRef="#ctx0" brushRef="#br0">4819 22601 9220,'0'0'2337,"-5"-38"-1488,-2 31-97,2 0-32,5-2-175,-7 4-145,-4-2 528,11 7-448,-12-4-111,0 4-225,-4 0 192,4 7-112,-6 7-32,-1 2 16,3 0-48,-3 3-16,8 0 80,-1-3 0,12-2-176,0 0 0,7-5-144,5 3 112,-1-8 145,5-1-1,10-3-96,-10-3-16,3-6-48,-3 0 16,-4-3-32,0 3-16,-5 2-160,-3-3 128,3 3-1,-7 3 65,0 4 33,0-2-17,0 4-241,5 2 177,2 6 64,-7 1 96,0-1-48,5-1 17,-1 3-17,3-3 0,-2-4 0,2-1-32,-2 1-32,-5 0 16,7-3-80,-7 3-769</inkml:trace>
  <inkml:trace contextRef="#ctx0" brushRef="#br0">4947 22584 3618,'0'0'10693,"35"12"-9525,-31 0 65,3-3-593,-2 2 16,2-4-256,-2 3-272,2-3 1,-3-3-129,-4-1 64,0-1-64,7-2 144,-7-2 80,0-5-128,0-3-96,0-4 16,0-2-32,0 5 0,0-6-16,0 1-240,0 4 32,5 1 208,2 6 0,-7 0 48,0 1-32,4 4-241,-4 4 289,0 1-64,7 2 48,-7-2-48,0 2 0,0 0 0,0 0 144,0 0-128,0-3-288,0 1-2193</inkml:trace>
  <inkml:trace contextRef="#ctx0" brushRef="#br0">5210 22559 15143,'0'0'1104,"46"-3"-191,-34-1-689,0-3-160,-1 4 0,-6-4-16,2 0-32,-7-2 32,0 4-16,0-2 32,-7-2-128,-9 2 144,4 0-96,-7 0 0,8 5 16,-1 2-48,8 0 80,-8 9 80,7 3 96,5 6 256,0 6 273,0-1-81,0 3 48,5 2-399,7-5-145,-12-2-112,11-5-48,-6-2 32,2-2-80,-3-5-208,3-5-481,5 0-367,-7-2-337,2-2-1120</inkml:trace>
  <inkml:trace contextRef="#ctx0" brushRef="#br0">5888 22535 12902,'0'0'2033,"-47"-32"-1313,31 29-112,-3 3-191,3 3 127,-7 11-32,-1 4 240,13 6-191,-6 4 47,6 2 0,4 0-176,7-2-47,18-2-145,-1-8-96,6-4-80,5-7 0,2-7-32,-2 0 0,-5-9-64,5-5-144,-9-7-144,-7-2 112,-1 2 192,-4-5 32,-7 3 16,0 2-80,-14 0 16,10 2 16,-8 8-16,-7-1 32,15 5-16,-8 7 32,7 0-64,-2 5-17,-4 6-31,11 3-32,-5 5-912,5-5-1153,0-5-1777</inkml:trace>
  <inkml:trace contextRef="#ctx0" brushRef="#br0">6221 22458 6787,'0'0'8564,"-49"26"-7299,25-12 287,8 2-511,5 1-209,-1 1-432,7-4-144,-6 3-191,11-8-98,0 3-31,0-5 32,11-5-144,-6 3 192,7-5 192,-1 0-144,-6 0-15,6 0-49,-4 0 0,5 0-16,-7 0-81,2 6-79,-7 4 80,0-1 16,0 3 0,0-3 112,0 5-32,-12-5 80,0 3-32,1-3 16,-1 3-32,1-3 48,-1-2-48,0 0-32,8 0-16,-3 0-16,2-4-128,5 4-1024,12-7-4579</inkml:trace>
  <inkml:trace contextRef="#ctx0" brushRef="#br0">6423 22528 9636,'0'0'7332,"-28"0"-6708,21 7-16,-9 5 97,4-3 47,1 5-256,4-4-112,-5 4-111,12 0-81,0-5-112,0 5-176,0-3 128,12-1 0,-5-3 64,4 4-64,1-4 32,-7 3-64,6-3 16,-4 0-16,-2 0-96,2-3-96,-7 1-177,5-3-239,2 3-496,-3-5-49,10 0 625,-9 0-3474,14-5 657</inkml:trace>
  <inkml:trace contextRef="#ctx0" brushRef="#br0">6589 22654 14903,'0'0'4498,"28"12"-4322,-28-3-96,0 5-48,7-2-32,-7-3-816,0-2-241,0 0-1808</inkml:trace>
  <inkml:trace contextRef="#ctx0" brushRef="#br0">6656 22449 17880,'0'0'592,"5"2"-4849</inkml:trace>
  <inkml:trace contextRef="#ctx0" brushRef="#br0">6884 22377 12246,'0'0'2817,"0"49"-1488,0-14-241,-4 4 177,-3 6-81,-9-1-271,9 2-129,2-8-240,-7-8-176,12-7-240,0-4-80,0-10-64,0-2 16,12-7-80,0 0-208,-8-7-256,8-2-1585,-12-10-2033,7 3-2881</inkml:trace>
  <inkml:trace contextRef="#ctx0" brushRef="#br0">7089 22328 13062,'0'0'5250,"5"28"-4593,-5-2 127,-5 4-160,1 9 1,-8 3 95,5 3-256,-4-3-80,11-3-320,-5-4 48,-2-9-64,7-3-80,0-7 16,0-2-48,0-4-176,0-3-208,7-3-160,-2-1-689</inkml:trace>
  <inkml:trace contextRef="#ctx0" brushRef="#br0">7413 22628 14583,'0'0'6339,"-39"5"-6195,20 7 0,7-1-112,1 3 0,-1-4-16,12-1-32,0-2-16,0-2 0,0-3-80,7-2 160,5 0-16,-1-2-64,-6-10-144,7 5-49,-5 0-47,-3 5 176,3-1 48,-14 10-224,3 5 320,-3 0 32,7 4 192,-5-2-80,-2-5 1,7-2-33,0 0 48,12-9-192,-12-5-368,0 2-753,0 1-832,0-6-1825</inkml:trace>
  <inkml:trace contextRef="#ctx0" brushRef="#br0">7669 22333 9764,'0'0'6772,"-35"42"-4820,31-19-367,-3 5-528,-5 2-225,8 0-16,4 3-255,-7-3-65,2-2-176,5-9-192,0 2-48,0-7-16,0 0-16,0-5 0,-7 3-64,2-5 48,5 2-112,-7-4-304,7-1-736,0-1-225,-4-3-624</inkml:trace>
  <inkml:trace contextRef="#ctx0" brushRef="#br0">7509 22559 12310,'0'0'5858,"35"2"-5345,-24-2-1,6 0-144,1-2-176,6-3-96,-1-7-32,-7 5-64,10 3-16,-10 1 32,3 3-432,-15 0-2593</inkml:trace>
  <inkml:trace contextRef="#ctx0" brushRef="#br0">7832 22661 14006,'0'0'5251,"0"49"-4131,0-37-383,0-1-145,0-1-256,0 1-192,0-8-80,5 4-80,2-7-352,-2 0-1345,6-7-2945</inkml:trace>
  <inkml:trace contextRef="#ctx0" brushRef="#br0">7940 22463 11541,'0'0'9957,"-19"-35"-9877,19 33-160</inkml:trace>
  <inkml:trace contextRef="#ctx0" brushRef="#br0">8014 22673 9893,'0'0'8467,"-12"28"-7714,12-12-113,12 0-352,-7 1-160,6 1-32,8-8-64,-7-3 16,4-5-32,-4-2 0,6 0 16,-6-9 0,0-1 48,-8-8-96,-4 1 80,0 1-80,0 0 80,0-1-96,-11 8 0,6-3 16,-14 5-32,8 3 16,-1-1-80,7 5 48,-6 0-176,4 0-160,2 0-480,-2 0-657</inkml:trace>
  <inkml:trace contextRef="#ctx0" brushRef="#br0">8305 22740 13494,'0'0'6243,"-16"42"-6035,16-35-272,5-2 240,2 0-160,2-5 16,-2 0-16,5-5 0,4-2 0,-5-5 16,1-2-32,7 0 0,-8 3-16,6-1 64,1 5 16,1 2 304,-3 3 321,3 2-17,-3 0-176,3 2-256,-7 5-112,-1 0-47,-2 0-17,-9-2-64,12 0 0,-12-3-48,0 0-945</inkml:trace>
  <inkml:trace contextRef="#ctx0" brushRef="#br0">9249 22701 7972,'0'0'7091,"4"39"-5634,-4-22-321,-4 8-384,4-8-175,-5 1-241,5-2-64,-7-6-160,7 1 0,0-4-64,0-7 272,0-4-144,0-3-176,7-3 16,-2-8 0,-1 1-32,3 1 32,-2-7-32,7 2-16,-1-7 16,-4 2 0,5 3-16,-1-3-32,-6 1 0,7 4 16,-1 5 80,-4 4-48,5 3 0,0 6-16,-8 3 0,8 0 16,-12 7 16,12 3 0,-5 4 0,0-5 16,4 3-32,1-3 16,-12-2-16,5-3-64,6-1-1056,-11 1-753,7-4-865</inkml:trace>
  <inkml:trace contextRef="#ctx0" brushRef="#br0">9551 22673 14871,'0'0'1008,"40"-3"-463,-28 1-289,6 2-176,-6 0-32,-7-2-48,6-3 80,-4 3-80,-7-1 64,0 1 32,0 0 16,-7-1-48,3-1 80,-3 4-80,-10 0 0,6 0 144,-1 0-64,5 9 48,-9 5 80,4 5-32,0-3 33,8 5 47,-3 0-48,2 0-112,5-5-128,12 1 32,-8-4-32,8-3-64,0-1-64,4-7-208,-9-2-64,5 5 96,4-5-1537,-4 0 1184,-1 0-2352,3-5-593</inkml:trace>
  <inkml:trace contextRef="#ctx0" brushRef="#br0">9894 22577 13974,'0'0'5507,"-35"17"-5251,23-3-80,0-1-64,8-3-32,4 4-48,0 0-64,0 0 0,11-5 48,6 3 0,1-1-32,3 1 80,5-3-80,-7 3 64,-3 0-64,-4-1 64,-5 1-80,-3-3 80,-4 3-48,-4-1 48,-8-1 96,0-3 112,1 2 81,-8-2-81,3-2-64,-3 2-80,7-7 16,1 4-32,4-4-80,-5 0-16,7 0-48,-2 0-144,7 3-560,12-3-6548</inkml:trace>
  <inkml:trace contextRef="#ctx0" brushRef="#br0">10134 22733 13478,'0'0'4402,"11"-23"-4354,-11 25 0,0 10 112,0 2 64,0 2 465,5 1-1,9 4-240,-7-8 16,5 4-191,-1-6-193,5-6 0,-4-3 0,11-2 0,-6-2 16,1-7-48,-1-5 0,-10 2-48,4-2 32,1-2-16,-12 4 0,5-4-16,-5 0 16,0-1-48,0 6 0,0-3-96,0 7 80,0 0 48,0 0-16,7 2-112,-3 5-1009</inkml:trace>
  <inkml:trace contextRef="#ctx0" brushRef="#br0">10611 22400 13094,'0'0'5042,"35"-25"-4385,-35 32-321,0 7 16,0 11 656,-12 10-63,5 5-289,-9 4 16,4 0-127,1-2-81,6-2-176,-2-10-160,2-7-64,5-2-16,-6-7-32,6-7 16,-5 3-32,5-6 32,-7-1-256,7 1-448,-12-4-2530</inkml:trace>
  <inkml:trace contextRef="#ctx0" brushRef="#br0">10478 22610 13350,'0'0'6819,"47"0"-6339,-19-5-111,7-4-209,-5 2-32,5 0 64,-5-2-96,-6 4-80,-8 3-16,-4 2-16,-36 4-11573</inkml:trace>
  <inkml:trace contextRef="#ctx0" brushRef="#br0">10553 22272 3265,'0'0'3890,"-16"-5"-2881,16 5-1,0 10 369,0 1 416,-7 10 47,7 0-1103,-5 7 543,5 5-223,-7 9-321,-5 2 129,8 0-113,-3 5-256,-10-2-192,6-5-176,-1-5-64,5-2 16,-9-9-32,4-3 1,5-4-33,-5-6 16,5-1-64,3-3-193,4-2-351,0-2-528</inkml:trace>
  <inkml:trace contextRef="#ctx0" brushRef="#br0">10926 22603 13542,'0'0'6147,"4"-16"-5187,-13 16-303,-3 7-433,-9 2-144,5 3-16,-3 4-48,3-2 32,4 2-80,12 3 16,0-1-80,0 1 80,17-3 16,-6 5 0,13 0 16,-6-4 64,1 1-80,-3-2 32,-9-2 0,-2-2 0,-5 0 16,0-5 16,-5-3 112,-11-1 224,-10-1 0,3-2-207,4 0-49,-4 0-16,7 0-48,11-5 0,-7 3-96,17 2-2577,2 0-177</inkml:trace>
  <inkml:trace contextRef="#ctx0" brushRef="#br0">11310 22302 4402,'0'0'5443,"16"-51"1744,-21 58-5923,-6 19-1200,-5 16 657,-3 16 911,-4 7-815,-1 5-385,13 0-288,-1-5-96,7-7 32,5-9-96,0-14 32,0-5-528,0-13-304,0-6-273,0-4-384</inkml:trace>
  <inkml:trace contextRef="#ctx0" brushRef="#br0">11380 22351 5458,'0'0'9221,"30"-28"-7268,-35 31-1937,-2 1-32,7-1 16,0 1 16,0 6 16,-7 6 0,7 5 128,-7 14 208,3 7 208,-1 4-96,-7 6-175,1-1 47,-8-2-96,7-7 48,-4-10-96,5-6-112,-1-7-32,5-5-16,2-7 48,-2-3-32,7-2 80,-4-2-112,4 5-48,-7-5-2817</inkml:trace>
  <inkml:trace contextRef="#ctx0" brushRef="#br0">11154 23052 12502,'0'0'4930,"0"38"-4034,-5-22-175,5 3-353,0-1-128,5-1-144,-1-6-48,8-2-16,7-6 48,-8-3-48,6 0 32,-6-14 32,-4 2-32,-2-4 0,-5 0 0,0-3-16,0 3-16,-5-1 32,-2 1-48,-4 4 16,-1 1 0,7 6-80,-6 0-64,4 5-368,2 0-416,-2 0-561</inkml:trace>
  <inkml:trace contextRef="#ctx0" brushRef="#br0">11433 22335 9412,'0'0'8292,"-42"5"-7732,31-5-63,4-10-1,-5-1-176,7-1-192,-2-4-96,-4-1 16,6 1 0,5-2-80,0 8-352,0-1-577,0 1-335,0 6-977,12-6-1793</inkml:trace>
  <inkml:trace contextRef="#ctx0" brushRef="#br1">15472 14654 2545,'0'0'5843,"0"-17"-5555,-5 13-160,5 1-96,0-1-16,0 1-32,0-4 16,0 5 0,-7-7 4674,14 9-3569,-7 2-193,0 5 513,0-7-753,0 2 224,0 5 1714,-7-7-2466,3-2-16,4-3-16,-7 3-32,2 2 80,-2-7-32,-5 5-80,-4-1 48,-3 1-64,-4 2-32,0 0 16,-7 0-16,2 0-16,-3 0 64,3 5-16,0-1 16,-2 1 0,14-3 0,-7 5 32,11-2-80,-2-3 32,9 1-16,-2 1-16,3-4-48,4 0 48,0 5-352,0 2 336,0 2 32,-7 12 16,2-2 16,5 9 0,-12 0 48,5 0-48,-4 0-32,11-7-48,-5 2 0,-2-7 32,7 5-32,0-7 48,0 2-48,0-4 0,0-3 0,0 1 48,0-3 0,0-3-16,0-1 0,0 1-16,7-4-32,-2 0-16,6 0 112,-4 0-48,10 0 16,6 0 16,-4 3-112,-1 4 128,6-3-32,-1 6-48,0-3 32,-7 2 16,8 3-16,-8 4-16,3-4 16,-3 4 16,-4 0 0,6 3 0,-6-3 0,-7 5 16,2-7-16,-7 5 0,0-3-32,0 0 80,-12-2 0,0-4 16,1 4-32,-1-8 32,-7 1 16,3-4 96,-3-1 65,3-2-81,4 0-48,-11 0 16,7 0-96,4 0-32,1-2-16,4-1-16,2 1-32,-2-3-1681</inkml:trace>
  <inkml:trace contextRef="#ctx0" brushRef="#br1">15735 14411 10597,'0'0'7107,"-16"-7"-6931,16 12 304,0 2 321,0 0-641,0 2-32,5 8 16,-5 6 176,11 5 64,-6 11-16,6 13 49,8 6 111,-7 7-160,-12 5-80,4 2 16,-4 0-192,0-2 128,-4-5-111,-8-4-49,0-10-16,-6-4-32,2-10 128,-1-7 32,-6 1 208,4-6-160,-9-8-128,10 4-16,-1-12-144,7-2-112,-4-5-672,16-6-1761,0-8-49,5-4-5537</inkml:trace>
  <inkml:trace contextRef="#ctx0" brushRef="#br1">16520 14812 5282,'0'0'8148,"0"-7"-5555,0 9-2369,0 10-144,-5 11-48,-2 12 449,3 9 351,-8 8-32,12 4-63,-12 2-129,5-5-256,7-11-176,0-7-64,0-11 48,0-4 97,0-8 31,0-7-48,0-1 816,-4-8-95,-3-3-689,2-10-288,5 4 48,0-15-64,0 0 16,-7-10 0,7-4-16,0-11-32,7-5-192,-2-3-177,6-4-175,-4-5 256,10 2-32,-6 6 112,6 8-16,-6-2 112,8 12-33,-7 2 129,-1 19 48,6-1 48,-10 6 16,0 8-80,4 6 32,-6 4-64,7 7 16,-5 11 0,4 1 80,-6 9 16,6 7-32,-11 2 48,12 7-16,-12-4 16,0 2-32,0-7 64,0-3-16,0-8-48,-12-1 64,8-4-112,-8-3 64,1-7-48,-8 1 48,3-6-16,2 3 49,-3-2-49,6-3 0,-1 3-16,0 0 0,1 4-16,-1 0 0,7 5-1,-6 2-31,4 5 96,2 7-64,5 0 65,0 3 31,0-3 96,12-3-64,4 1-48,12-10 0,2-2 0,8 2 16,1-9 0,-4 0-16,-7 0-48,-5 3 0,1-3 16,-8 0-32,-9 0 16,-2 0 0,2 0-48,-7 4-144,0-1-128,-7-1-273,2-2-783,-2 2-1217</inkml:trace>
  <inkml:trace contextRef="#ctx0" brushRef="#br1">17067 15129 15783,'0'0'512,"54"-35"145,-35 28-49,-3 0-160,-4-3-288,4 6-112,-4-3-32,-12 0 64,0 0-16,0 5 32,-5 2-32,-7-5 1,-4 5-1,-7 0 48,4 12 0,-11 4 48,11 5 352,-2 2-144,2 5 160,8 2 49,6 1 31,5-3-288,12-1-144,4-10-128,3 1 64,2-4-80,4-9-48,-1-5 16,-1 0-400,0-5-752,-6-9-65,-6 3-1280,-11-8-3858</inkml:trace>
  <inkml:trace contextRef="#ctx0" brushRef="#br1">17366 15254 10245,'0'0'2897,"0"52"-592,0-24-736,0 0-129,0 2-703,4 0 47,-4-2-48,0-7-511,0 2 175,0-9-288,7-7 32,-7 0-32,0-2 1441,0-17-1201,5 1-272,2-8-48,-3-7 0,8-6 48,-5-3-176,5-2 48,-8-10 16,3 7-16,-7-4 64,0-2-48,0 6 48,0-2 0,0 5-16,-7 7 48,7 4-48,0 3 16,7 4 0,-7 7-48,17 5-32,-6 5 0,-4 2 16,10 0-48,-6 9 32,6 3 16,-6 9-16,1 0-160,-5 2 31,-2 3 129,2-3 32,-7 5 48,0-5-32,0 1 32,-12-1-32,5 0 16,-9-4 48,4 0-16,-4-3 64,4-7-31,-7 3 47,8-5-64,6-3-32,-2-1-16,7-27-15896</inkml:trace>
  <inkml:trace contextRef="#ctx0" brushRef="#br1">17754 15203 15127,'0'0'752,"0"38"-320,0-18 737,0 4-241,0-3-79,0-3-353,0-1-272,0-6-96,0 1-64,0-12 16,5 5-16,2-5 128,-7-7 689,0-5 127,0-4-848,0-1-16,0-8-32,0 1 0,0 3-47,0-2-49,0 2-16,0 0-16,5 5-16,6 4-1,-4-2 33,5 5-16,0 0 0,4 2-16,-4 0 48,6 0-32,1 2 0,-3 5 0,-4 0 0,0 0 16,-1 0-32,-11 5-32,0 2-64,0 2-384,0-2-897,0 0-1104,-4 2-2593</inkml:trace>
  <inkml:trace contextRef="#ctx0" brushRef="#br1">18099 15280 13014,'0'0'2657,"28"-39"-1328,-16 29-481,6 1-368,10-5-63,3 2-49,-8 3 96,-2-3-208,-2 3-192,-8 2-16,1 0 0,-7 7-16,-5-7 64,-12 7-128,-4 0-32,-8 0-64,-4 7 176,-2 0-16,-5 9-48,12 3 160,-5 2 416,12 2 337,2-2-225,14 5-208,0-5-256,4 0-143,22-7-1,-10-3 0,7 1-16,1-5-48,-6-5-32,-6 1-465,0 4-639,-8-5-529,3-2-1440</inkml:trace>
  <inkml:trace contextRef="#ctx0" brushRef="#br1">18607 15089 12454,'0'0'2657,"-37"-2"-1056,13 9-513,1 4-15,2 1-177,-2 4-368,11 1-224,1-1-224,4 0 1,7-4-178,11 4 177,1-6 1,7 1-17,-3-1-48,7-4 80,-7-1-112,-4 0 16,-5-1 0,5 3 0,-12-2-16,0 7-64,0-3 128,0 3 0,-12 2 16,0 0 0,5 2-48,-4-7 16,-6 5 48,6-2-48,6 2 16,-6-5-32,-8 1 16,14-6-48,-6 3 16,4-5-16,2 3 0,-2-5-64,2 0-192</inkml:trace>
  <inkml:trace contextRef="#ctx0" brushRef="#br1">18840 15271 14182,'0'0'2193,"51"-30"-944,-28 16-385,8 7 65,-8-3-305,-7-1-336,1 1-176,-6 8-64,1-5 16,-5 2-32,-7 5 0,0-2 32,-12 2-144,-6 0 32,1 2 48,-6 10-16,0 0 32,-5 6 32,9 3 48,3 0 177,4 2 15,5-2-48,7 0-112,7-2-64,-2-5-16,6-2 0,8-3 0,-7-2-64,4-5 0,-9 1-32,-2-3-208,2 0-448,-3 0 159,3 0-1744</inkml:trace>
  <inkml:trace contextRef="#ctx0" brushRef="#br1">19206 15371 17208,'0'0'2465,"34"-9"-1969,-22 4-144,4-2-111,3-2-33,-7-1-128,4 1 16,3-5-80,4 5 80,-4-1-32,-15 6-16,8 4-16,0 0 48,-5 4-16,4 10 0,-11 7 0,0 0 0,5 0 16,2-2-64,-7-3 0,4-2 32,3-2-128,3-10-736,1-2-785,-4-7-1713,-2-7-2272</inkml:trace>
  <inkml:trace contextRef="#ctx0" brushRef="#br1">19858 14891 10517,'0'0'4210,"0"37"-3010,0-16-415,0 7 287,0 10 81,-5 6-81,-2 5-384,2 2-255,-9-2-145,7-5-112,-4 0 0,-1-9 16,7-2-96,-6-7 0,4-1-64,-5 1 32,3-3-16,-10-2-32,15-5-80,-8 1-496,12-3-304,0-3-737,0-4-464</inkml:trace>
  <inkml:trace contextRef="#ctx0" brushRef="#br1">19643 15159 11941,'0'0'1185,"-16"21"-897,16-14-16,0-7 369,5 7 31,2-2 288,2-3 337,14 0-1,12 3-175,12-5-49,11 2-591,3-2-225,2 0-48,-5 5 112,-7-5-192,-14 0-192,-9 2 48,-9-2-1409,-14 0-1072</inkml:trace>
  <inkml:trace contextRef="#ctx0" brushRef="#br1">21015 14868 7459,'0'0'1377,"0"-35"-657,0 21 769,0 0 64,5 5-609,2-3-255,-7 10-81,5-5-272,2 0 304,-7 2-320,4 5 225,-4 9-449,0 10-16,0 11 1136,0 12 129,0 12-257,0 6-287,-4 3-497,-3-2-32,2-8-192,5-1-16,-7-11 16,2-10-16,1-3-64,4-12 48,0 0-32,0-4-64,0-7-688,-12-26-11670</inkml:trace>
  <inkml:trace contextRef="#ctx0" brushRef="#br1">20878 15145 13510,'0'0'5059,"-28"-23"-4323,40 23-400,4-5-256,0-2 16,14 5 112,10-5 32,2 2-64,-2 0-96,8 1-16,-8 4-48,-12 0 16,2 0-80,-18 0-736,-7 0-1297,2 4-848</inkml:trace>
  <inkml:trace contextRef="#ctx0" brushRef="#br1">21465 14716 11973,'0'0'2994,"-17"28"-2322,17-25-432,0 6-176,0-4 304,0 6 193,0-1-81,0 11 352,-11 7 225,4 11 95,-5 12-127,-4 5-417,-3 10-208,3-1-48,4-7-127,1-4-33,11-10-80,-7-9-32,7-10-48,0-8-32,0-3 32,7-14 16,-3 0-48,3 0 144,-2-14 48,7-5-144,-12 0-112,11-2 48,-4-2 0,-2 5-32,7 4 0,-12 2-16,11 3 48,-11 6 0,7 1-96,5 2 48,-8 2 32,3 5 16,10 5-16,-6 0 32,-6 6 0,7-4 48,6 2-64,-6-2 48,-7-2-32,6 0 16,1-5 16,-12 0-64,12 0 48,-5-5-64,-7 0-64,11 1-801</inkml:trace>
  <inkml:trace contextRef="#ctx0" brushRef="#br1">21702 15234 18617,'0'0'736,"47"4"-304,-35-4-208,4 0-96,3 0 0,-8-4-96,-4-1 0,-2-2 0,-5 2 80,0-4-96,-12 4-16,1-2-48,-8 5 80,3-3-96,-8 5 160,13 5 80,4 4 49,-5 10 95,7-3 80,5 7-48,0 3-128,0 0-48,0-1-128,0 1 16,5-5-48,-5 0 0,12-7-48,-12 0-144,11-10-64,8-1-176,-3-3 272,15-3-528,-1-6-737,-2-2-2465,2-6-1921</inkml:trace>
  <inkml:trace contextRef="#ctx0" brushRef="#br1">22459 15217 13542,'0'0'656,"0"35"-415,-4-9 1567,-3-1-479,2 1-817,5 0-144,-12-10 81,12 0-113,-7-4-128,7-5-48,-4-5 16,-3 3 752,2-5-575,5-7-145,0 0-176,0-5 64,12-4-160,-1 2 48,1-2 0,4-8 0,1-4-32,6 3 16,-4-8-32,-3-9-160,9 0-65,-8-2 49,-6-2 144,8-3 80,-7-3 64,-1 8-48,-6 2 48,14 3-16,-8 4-48,6 0 48,1 9-96,-1 3-16,6 0 32,-7 13 0,3 3 32,-8 7-16,1 5-80,-7 11 64,-5 7 0,7 5 64,-7 7 48,-7 5-48,2 2 0,-7-5-32,-6-2-16,6-2 16,-4-1 16,4-8-32,-6-1 48,1-5-64,1-4 128,4 0-32,-11-9-80,11 2 80,1 0-64,-1-5 64,0 1-32,1 4-16,4-7-16,-5 7 0,7-3-16,5 3-32,0 7 16,0 5 48,12-3 32,4 12 160,3-4 96,-3 1-16,15-2-175,-8-4-1,0-3 48,-2-6-64,-2 1-32,-3-1 16,-4-8-80,-12 3 0,-5-12-3330,-2-3-255,7-1-3811</inkml:trace>
  <inkml:trace contextRef="#ctx0" brushRef="#br1">22995 15271 9108,'0'0'5955,"28"-7"-5795,-28 9 368,0 7 1025,-12 5-497,1 5-287,6 2-161,-7 0-128,12-2-176,0-3-128,0-2-128,12-5 17,0-4-17,4-5 0,17-5 16,-17-9-48,7-2 0,-7-5-80,-4-2 96,-5 2-176,-7-3-49,0 6-143,0-1 32,-12 1 128,1 6 128,4 7-16,-2 3 16,-10 2 32,14 2-32,-6 8 16,11 4-32,0-1-32,0 4-192,0 1-1793,0-4-1089,11-4-1232</inkml:trace>
  <inkml:trace contextRef="#ctx0" brushRef="#br1">23449 15189 13910,'0'0'4274,"-46"14"-3345,29-7-193,-6 5-240,4-3-160,8 5-79,-1-7-97,7 2-96,-2 1-48,7-1-32,0-4-32,0-1-112,7 3 304,5 0-96,4-4 32,3 4-144,-7-3 32,4 6-32,-4-3 0,-1 0 32,-11 4-225,0-1-15,0 1 208,-11 1 80,-1-5 80,-4 0-48,-3 0 48,7 0 0,-4-2 33,4-3-65,5 0-48,3 3-80,-3-3-193,7-2-1135</inkml:trace>
  <inkml:trace contextRef="#ctx0" brushRef="#br1">23666 15215 12950,'0'0'4642,"-40"2"-3393,29 3-641,-1 0-208,5 2-160,2 2-112,-2 0-32,7-7-48,-4 3 16,4-3-128,0 1-112,4-3 384,8 0-144,-5 0-64,5 2 16,-8 3-48,3 4 32,-2 0-32,2 5 48,-2 3-32,-5-3 48,0 7 0,0-5 32,0-2 0,-5 0-64,-2 0 96,7-7-64,-5 2 1,-6-7 31,4 1 128,-5-3 16,7 0-144,-2 0 0,-4 0-64,6 0 16,5-3-641,5-15-11396</inkml:trace>
  <inkml:trace contextRef="#ctx0" brushRef="#br1">23962 15045 14791,'0'0'2609,"23"5"-2257,-23 18 352,-12-2-47,-4 14-209,-7 2-96,4 5 112,-4 0 17,-1 2-65,8-2 112,4-2-160,1-10-96,4-2-96,7-5 177,0-9-193,0 0-48,0-5-128,12-9 48,-6 5 16,6-5 80,0-5-16,-8-4 0,8-12-64,0 7 16,-5-7-112,4 7-48,-6-2 0,-5 7 16,0 2 80,7 0-32,-2 4 32,2 3-304,4 0 320,-11 3-80,12 6 64,-7-4 0,6 2 16,1-3 16,4 6 16,-9-3-16,5 2-32,-8-2 32,3-3-16,-2 6 48,-5-8-48,7 7-32,0-4 32,-7 2-32,0-2 48,7-1-112,-2-4 0,-5 5-705,4-5 257,3-5-176,-2 1 223,-5-6 17,0 3 112,7-2 288,-2 9 48,2-7-144,-7 2-304,4 5-145,3-4-127,10 4-80,-10 0-65,4-5 209,1 5 528,0-2-112,-8-5-1153,8 7 721,-12-5 176,0 3-849,0-5-880</inkml:trace>
  <inkml:trace contextRef="#ctx0" brushRef="#br1">23938 15485 6899,'0'0'5459,"-39"9"-5043,39-6 448,0 1-544,0-4 881,0 7-257,0-4-479,0-1-289,-7 0 64,7 5-80,-5-7 656,17 0-1328,-1 0 768,-6 0-192,14 0-16,-3 0-16,-4-4 0,4 1 96,3-1 80,-3 1-64,-5-4 48,1 3-63,7-3-1,-8 2-16,8 0-16,-7-4-64,-1 4-16,6-2-64,-6 5-96,-4-5-1169,5 0-2065,0 0-751</inkml:trace>
  <inkml:trace contextRef="#ctx0" brushRef="#br1">24241 15324 9172,'0'0'5251,"12"7"-4499,-8 7 16,8-2 1,0 7-177,-5-1 48,0 1-224,4-3-207,-4-4-65,-2-1-16,2-6-32,5 2 32,-8-7 32,8 0 48,0-5-32,4-2-96,-5 3 0,8-8-80,-7 3 0,-1-3-32,6-2 48,-10 3-16,4-6-32,-11 1-240,5 4-304,-5-2 127,0 3 225,0 4 256,-5 0-48,5 4 64,0-1 128,-7 18-128,3 7 433,-8 14 527,0 4 241,1 5-209,-13 3-111,6 0-273,6-5-192,-4-10-320,9-6-112,-2-5-16,9-7-32,0-7-48,0-5-480,0-18-4098,4 4-689</inkml:trace>
  <inkml:trace contextRef="#ctx0" brushRef="#br1">24905 15145 4658,'0'0'-256,"-28"-7"-496,28 5 864,-7-5 160,2-3 336,5-1 289,0-1 495,0 0-367,0 1-401,0-3 368,0 5 33,0-1 528,5 6-97,-5-3-95,7 7-113,-7-7 2050,0 4-2466,0 1-191,0 0 191,-7 2-432,2 4-352,5 13 0,0 8 64,0 10 465,0 5-1,5-1-272,2 1-112,5-8-80,4-8-96,-4-6 48,4-4 0,2-11 0,-6 8-16,-7-11-64,6 0 80,-4 0-48,-2-7 112,2-4-64,5-1 0,-12-4-32,11-3 0,-11 8-16,0-3-32,5 4 64,-5 10-80,0 7-240,7 10 192,0 3 112,5 6-16,-8 0 0,15-5-48,-7-3 64,4-6-64,7-5 32,0-7 16,1-2 48,-1-12-48,0-5 32,-6 0-48,1-9-16,-6 0 32,0 5-16,-12-7 48,0-3-16,0 3 0,0 2-96,-12-2-64,-7 4 48,8 3 0,-1 4 16,0 5 48,8 3-64,-3 1-48,2 3 16,17 7-3250,-8 3 1682,3 1-1874,5 3-4626</inkml:trace>
  <inkml:trace contextRef="#ctx0" brushRef="#br1">25487 15301 2001,'0'0'9028,"23"-40"-6851,-23 33-80,0 0-272,0 1 16,0 6-593,-7 0-495,-4 0-225,2 11 0,-10 8-320,7 4 160,1 3 65,-1 2-97,12-3-128,0-6-128,0-5-16,7-2-64,9-8 32,-4-4-16,11 0 64,-7-14 0,3 0-48,7-7 0,-10-2-32,-4 2 64,-5 0-112,2 5 80,-9-1-48,0 6-16,0 4 32,0 4 32,-5 3-64,1 3-32,-3 11 32,2 0 96,-2 9 112,-5 3-80,12-5 0,-4 2-64,-3-4 0,7-8-16,0 1-16,0-3 0,11-9-128,-4 0-672,-2 0-833,2-7-1232,5-2-4082</inkml:trace>
  <inkml:trace contextRef="#ctx0" brushRef="#br1">25778 15366 2161,'0'0'9204,"14"-37"-7635,-14 35 240,0-8 1536,0 8-1648,0 4-1185,0 8-320,0 4 577,0 2 239,0 0-464,0 5-319,5 0-177,7-5 16,-1-2 0,1-7-16,7 3 0,-3-10-16,-5-3 32,6-6-64,-6-5 32,1-7-16,-5 0 48,-2-2-96,-5 2 64,0 0-16,0 0 0,0 9 0,-5-2 0,5 7-32,-7 3 48,2 4-80,5 7-208,0 7 256,12 0-48,-7-3 16,6 1 16,8 0 0,-3-3 0,8-4 32,-6-5 0,12 0 48,-6-5-32,-1-4 32,0-3-32,-2 3-16,-9-3 0,-5 0 32,5 1 0,-12 4 64,0-3-64,-7 3-16,-5 7-112,-4 0 32,-12 0 48,9 10 0,-4 4-16,11 9 64,1-2 160,6 5-64,5-1-48,11-1-16,6-1-16,1-7-96,6-7 64,4 3 32,-5-10-64,0 3-64,-6-3-640,-6 3-1009</inkml:trace>
  <inkml:trace contextRef="#ctx0" brushRef="#br1">26554 15029 7635,'0'0'1217,"-12"-3"-481,12-1 2130,0-1-417,0 21-2321,0 8 288,0 13 1057,-4 9 624,-3 13-641,0 1-479,7 3-513,-12-7-208,12 0-32,-12-12-80,5 0 16,-4-11-64,-1-5 16,7-2-79,-6-10-1,11-7-48,0-2-65,11-21-3920,-6-4-1186</inkml:trace>
  <inkml:trace contextRef="#ctx0" brushRef="#br1">26442 15334 3265,'0'0'15640,"5"-35"-15432,13 35 240,6 0 16,-1 0-176,7 2-16,-2-2-128,2 0-79,-6 0-1,4 0-48,-5 0-16,-7 0 16,-4 0-369,-5 0-1247</inkml:trace>
  <inkml:trace contextRef="#ctx0" brushRef="#br1">26826 15399 16359,'0'0'97,"-11"37"223,6-14 992,5 1-47,0-3-561,0-7-368,0 0-32,5-3 81,-5-4-225,7-4-144,-3-3 288,-4-3-64,0-4-64,0-4-144,0-6-48,0 6 32,0-8-32,0-2 0,0-2 0,5-3 0,-5 3 0,12-3-32,-12 8 32,11-3 32,-4 9-32,5 0-16,0 5 16,-1 3 16,1 4 16,4 0 48,3 2 0,-3 5-32,-4 0 0,4 2 16,-9 1-64,5-3 32,6 0 32,-18 0-64,12-5-64</inkml:trace>
  <inkml:trace contextRef="#ctx0" brushRef="#br1">27187 15378 10965,'0'0'6707,"5"-2"-5891,-21 9-431,-1 0 143,-1 4 304,-5 6-95,6-1-145,6 0-160,4 0-240,7 1-16,0-1-112,0-7-16,11 1-48,8-6 64,-3-1-16,3-3 0,-3-5-16,3-2 0,-10-5 0,10-2-48,-15 5 0,8-5 0,-5 5 0,-7 2 16,0-3 96,0 22-112,-7 0 192,-5 9 241,12 2-65,-11-2 144,11 2-336,0-2-128,0-7 32,7-4-128,4-3-256,13-7-849,-8-7-1280,5-10-3057</inkml:trace>
  <inkml:trace contextRef="#ctx0" brushRef="#br1">27427 15478 21370,'0'0'256,"-16"51"176,9-32 1057,7-5-801,0-2-464,0-3-192,0-9 0,12 0-560,-12-7-1121,7-7-1520,-3-14-3890</inkml:trace>
  <inkml:trace contextRef="#ctx0" brushRef="#br1">27479 15152 6899,'0'0'14823,"-17"9"-15735,10 8-1970,3-6-4081</inkml:trace>
  <inkml:trace contextRef="#ctx0" brushRef="#br1">27607 15550 6899,'0'0'7412,"-24"40"-5508,24-33-287,-4-5-384,4 1-225,0-1-720,0 3-144,11-5-48,1-10 16,-3 1-63,15 0-49,-6-5 48,-1 0-16,1-5 144,-1 7 368,1-4-96,-6 4-160,-1 3 80,-1 2 305,-3 7-305,0 0-288,0 2 48,4 10 416,1 4-32,-7 1 33,13 4-289,-13-5-144,7 3-16,-5-5-80,-3-5 0,8-2-128,-7-7-1217,2 0-1216,-3-14-2449</inkml:trace>
  <inkml:trace contextRef="#ctx0" brushRef="#br1">28736 15390 7107,'0'0'8692,"-35"-21"-7587,24 21-673,-6 0-240,-6 2-48,-7 10 80,2 2 320,5 7-111,-5-1 127,-5 1 16,21 5-96,3-10-159,9 5-113,0-4-48,16-6-32,-2 3-80,10-4 64,-8-3-64,7-5 0,1-2 16,-8 0-16,7 0 0,-4-2-96,-3-8 48,3-1-48,4-3 0,-7-3-32,10 1 16,-10-3 16,3-4 32,-14 2-32,6 5 64,-4 2-48,-2 0 64,-5 9 864,-5 19-784,-2 5 96,3 4 369,-3 5-161,2 0-176,5-2-160,0-1 32,-7-6-80,2 0 16,5-3-32,0-5 16,0-1 16,-7-6-128,7-1-368,-4-3-385,15 0-4769,-11-7 1680</inkml:trace>
  <inkml:trace contextRef="#ctx0" brushRef="#br1">29214 15303 18168,'0'0'4178,"-28"5"-3794,5 7 17,4 4-49,-9 0-96,5 3-80,-1-5-48,8 0-64,4 2-48,12-2-32,0 0-32,0 7 16,12-7 0,4 5 64,-4-1 0,16-1 0,-9 1 0,-3-4 32,3 3-32,-8-8-32,-6 3 48,-5-5-64,0-1 32,-5-6 32,-13 5 48,1-5-64,-6 0-16,4 0 0,-9 0 32,12 2-48,-3 1 16,8 4-32,-8 0-32,19 0-16,-11 2-176,11 3-1009,0 2-527,-7-7-1154</inkml:trace>
  <inkml:trace contextRef="#ctx0" brushRef="#br1">16783 16647 8516,'0'0'6563,"0"-37"-5491,-4 30 177,4 2-193,0-2-143,0 3-209,0-1 97,0 0-17,0 3-112,-7 2 593,7 7-1249,7 5 0,2 13 64,10 6 448,-8 6 288,12 7-335,3-2-81,-5-5-128,2-4-96,1-3 64,-1-9-32,-4-7-144,-3-2 16,-4-5 0,-1 0-48,-11-3 0,7-1-16,-2-3 64,-10 0-480,-2 0-624,-4 0-2754,6 0 1313,5-7-721,0-3-2384</inkml:trace>
  <inkml:trace contextRef="#ctx0" brushRef="#br1">17179 16540 7107,'0'0'2978,"28"-49"7122,-33 49-9652,-1 0-287,6 5 47,0 0-112,0-3-32,0 7 32,-5 5 64,-2 9 304,-2 15 320,-10 11 1,3 9 47,-15 12-96,6 2-79,4 2-209,-10-8 0,8-8-160,7-4 0,4-8-31,1-9-113,11-6 0,-7-3-32,2-7-192,5-3 80,0-6-16,-7 2 0,7-7-32,-5 2-272,5-7-337,-7 1-223,7-20-6388,0 1 1730</inkml:trace>
  <inkml:trace contextRef="#ctx0" brushRef="#br1">17610 16913 3474,'0'0'10116,"-26"-3"-5474,22 1-3649,-3 0 2048,7 0-2561,11 2-512,10 0 64,-4 0 32,6 4 113,5 1 143,2-3-32,-2 3 0,-5 2-64,1-7-48,-8 2-80,3-2 0,-8 0-48,6 0-48,-3-5 32,-10-2-16,8 3-16,-12-1 16,0 3 32,0 0-16,0-3-144,-5 5-3057,-2 7 1120,3 0-800,-10-3-2002</inkml:trace>
  <inkml:trace contextRef="#ctx0" brushRef="#br1">17575 17113 9716,'0'0'8772,"-5"-16"-8179,-1 16-161,1 0 1793,16 0-2177,-6 2 48,25 0 272,-6 1 176,11 1 145,-7-4-17,7 0-96,6 0-79,-17 5-337,-1 0-32,-14-3-160,3 3 32,-5-1-16,-7-1-16,0 4 16,0 0-289,0 0-127,-12 0-464,5 0-433,-2-5-416,-3 3-1408</inkml:trace>
  <inkml:trace contextRef="#ctx0" brushRef="#br1">18779 16890 4546,'0'0'13030,"5"0"-12134,-5-3 529,0 1-817,0 0-191,0-5-161,0 2-128,7-4-96,-2 2-32,2-3 32,-7-4-32,0 5 48,0-3 16,-7-4 16,-5 7 320,3-3-224,-15 5-80,1 5-80,-7-1 16,2 3-32,-2 7 0,-3 7 16,-11 10 96,11-1 208,3 7 129,2 1-17,5 6-96,16-2-64,7 0-144,0 2 48,18-7-96,-1 0 16,6-4-64,12-7 48,-7-8 0,-5-8-192,3-3 0,-3 0-64,-7 0 32,3-7 0,-8-3 48,-6-1-16,7 4 48,-5-5 80,-3 0-32,3-1 16,5-1-64,-7-3 0,6 1-80,-4 0-128,5-3 80,0-2 0,-3 0-1,-2 5 65,5-1 128,-8-1 0,3 2-16,-2 2 32,-5 7 16,7 0-32,-2 4 16,-5-1 64,-5 4-256,5 4 176,-7-4 1009,7 3-817,0 8-48,-12 3-32,8 9 64,-8 3 272,5 7-48,-2-1-63,-3 3-33,5-4-64,2 1-112,-2-9 0,7-2-64,0-7-16,0-2-64,0-7 0,12-5 64,-5 0-48,5 0 64,-3-5-64,10-4 32,-8-1-80,6 3 48,-8 3-32,3 4-64,-19 11-4082,-7-1 272,-10-1-1488</inkml:trace>
  <inkml:trace contextRef="#ctx0" brushRef="#br1">19206 16808 5491,'0'0'7507,"23"-35"-6579,-12 30-207,-6-4 159,2 0-208,-2 4 161,2-2-145,-3 0-80,-4 5-95,0-1-81,0 1 160,0 0 657,-4 2-1041,-8 0-16,-11 4-80,4 6-16,3-1 0,-7 5 48,6-5 32,10 3-16,-4 2-32,11 2-176,7-2 80,4 7 16,6 0 16,1 0 16,3-2 0,-9-1-32,6 6 0,-6-3 16,-7 0-80,-5-3 32,7 10-32,-7-7 80,0 7 1,-7-5 47,2 5-48,-7-7 16,12 3 32,-11-10 192,4 4-192,-5-6-128,3 0 80,2-1-80,-9-4 80,-3 0-64,3 0 16,-3-2 0,3-3-32,-3-2 64,7 0-80,1 0 48,4 0-176,7-4-1057,0-6-15,0 3-1217,11-4-1745,-4-8-4834</inkml:trace>
  <inkml:trace contextRef="#ctx0" brushRef="#br1">19560 17115 16888,'0'0'2465,"-17"40"-848,10-24-577,7-6-448,0 1-384,0-6-112,7 0-96,5-5 16,-7 0-496,6 0-992,-6-7-1458,4-10-2064,-9-1-8052</inkml:trace>
  <inkml:trace contextRef="#ctx0" brushRef="#br1">19643 16771 17416,'0'0'688,"0"-49"-496,0 35 721,0 5-241,0 4-576,5 5-96,-5 5-192,0 11-1553,0 0-2417</inkml:trace>
  <inkml:trace contextRef="#ctx0" brushRef="#br1">19858 17160 14999,'0'0'3938,"-31"35"-3106,31-31-384,0-1-256,0-1-80,0 3 209,7-12-161,0 0-32,5-7-112,4 0 16,-4-3 48,4 1-64,-4 2-16,0 0-48,6 7 112,-6 0 208,0 7-144,-1 0-48,-11 7 272,12 5 48,-8 4 417,8 0-65,-12 5-288,5-4-192,6-1-80,-11-4-31,7-5-129,-2-3 64,2-1-112,-7-1 48,0 3-32,5-3-3234,2-2 1697,-3 0-1568</inkml:trace>
  <inkml:trace contextRef="#ctx0" brushRef="#br1">20575 16817 336,'0'0'1201,"-14"-16"-2466</inkml:trace>
  <inkml:trace contextRef="#ctx0" brushRef="#br1">20591 16815 3522,'0'0'1504,"0"-5"-1552,5 5-2177,7 0 1649,-5 0-529</inkml:trace>
  <inkml:trace contextRef="#ctx0" brushRef="#br1">20673 16794 1008,'0'0'5763,"28"-16"-4834,-28 13 335,0 1-111,7 0-929,-7-3-48,4 5 48,-4 0 0,0-2 128,12-3 6932,-12 3-6756,-5 2-320,-2-3-32,7 1 112,-4 0 16,-3-3 64,2-2-128,-6 0-31,4 2-49,-3-4 144,-1 5 16,-8-3-32,7 0-112,1 2-96,-6 3 0,-1-1-80,-1 3 32,7 0-32,-4 0 0,-2 0 0,6 3-64,-4 4 64,4-5 0,-7 5 16,15-5-32,-8 1-16,5 1 48,2 1-16,5-5 0,-4 0-64,8 0-144,-4 4 160,5-4 32,-5 3 0,7-1 48,-7 5-80,0 0 48,0 2 0,5 3 0,-5 0 32,0 4-64,0 0 48,0 5-16,0 0 16,0 3 32,0 1 0,-5 5 80,5-6-32,-7 6 48,2-4-80,5-3 48,0-2-32,0-2-16,-4-5 16,4-1 0,0 6-15,0-7-17,0-1-16,0 1 16,0 0-32,0-1-32,0-1 80,0 4-80,0-3 32,0-1-32,-7 1 32,7 1 0,-5 0 32,-2-3-48,2 5 0,-2 0 16,3 0 0,-3-3 0,7 3-16,0-4-16,-5 1 0,5 1 32,0-3 0,0-2-16,0 0 16,0 0-16,0-4-16,0 1 64,0-1 0,0 1-32,0-4-16,0 3-32,0 1 32,0-1-16,0 1 32,0-1 0,5 4-32,-5-7 16,0 7 0,0-5 16,0 3 0,0 2 0,0-7 16,0 2 0,0 2 368,11-4-576,8 0 160,-3 0 48,1 0 64,13 0 16,-14 0-48,8 0-16,-1 0 48,-5 0-64,-6 0-16,0 0-16,-5 0 32,-3 0 16,-4 3-96,0-1-64,0 7-128,-4-6-993,-3 4-1248</inkml:trace>
  <inkml:trace contextRef="#ctx0" brushRef="#br1">20999 17225 7123,'0'0'5219,"-47"5"-4259,47-3-96,-11-2 529,6 2-753,-7-2 337,5 0-625,3 0 0,-3 5 1041,7-3-1377,7-2 0,9 0 16,7 0 80,8-9-32,-3-5 16,11-7-32,-2 0-32,3-9-64,-5 4 0,-5-6 48,-2 4 0,-9-3 0,9 3-48,-12-2 64,3 0-16,-1-3 0,-6 1 16,4-3-48,-4 2 80,0 0-96,-1 1 80,-4 4-48,5 7 32,-12 2-48,5 3 48,-5 9 32,0 0 0,0 2 112,-5 5-240,-2 10-16,-5 4 48,1 0 32,-1 7 16,-4 4-48,-8 3 64,6 0 48,-1 0 176,3 5 80,-7 2 81,6-3-49,-6 1 16,4 2-48,3 2-64,4-7-32,5 3-80,-4-8 1,6-1-33,-7 4 80,12-12-96,-7 3-32,7-3 0,-4-2-48,-3-2-16,7-3-32,-10-2 32,10 0 16,-7-5 0,7 8-48,-4-8-16,-3 0 32,7 3 0,0-5-16,11 0-304,-4 0 288,3-7 16,8-5 16,-1 1-16,6-8 32,-4 0-80,-3 1-96,7-1-97,-11 3 145,0-1-16,-1 1 80,1 4 16,4 3 32,-9 2-16,5 0 0,-1 3-32,-4-1 48,5 3 0,-5 2 32,-2-3-64,-1 3 0,8 0 32,-5 0-32,-2 0 48,-5 3-16,0-1-16,0 3 64,0-1-112,0 5 112,0-4-80,0 4 80,-12 3 0,0-3-16,8 1-32,-8-3 16,7 0-16,-2 2 16,0-4 16,-4 2-64,4-5 96,7 3-112,0-3 80,-5 0-64,-2 1 48,7 4-80,0-5 112,-5-2-64,5 5 32,-7-5-16,7 2 48,-4-2 48,-3 0-96,2 0 16,-2 0-48,3 0 64,4 2-240,4 3 240,3 2-16,-2-2 16,2 2 48,4 2 64,-6 5 17,7-5 95,-12 5 0,7 2-32,4-2-128,-11 0-16,0 0-16,0-2-64,7-7 32,-7-1-32,0 3-16,7-4 16,-2-3 96,2 0-96,-2-3-16,-5-4-320,0 5-513,0 0-1039,-12-8-3299</inkml:trace>
  <inkml:trace contextRef="#ctx0" brushRef="#br1">21966 16757 6675,'0'0'10709,"-17"-17"-10213,10 17-336,-4 10-48,-1 4 80,-4 7 65,-3 4 191,-4 17 160,-1 0 128,3 12-95,1 4 175,8 10-96,7-6-95,-6 1-353,11-9-64,0-10-304,0-4 16,11-15 32,-11-4 16,5-7 0,-5-2 0,7-7-64,-7-1-176,5-4-257,2 0-959,-3 0-161,5-9-608,1 4-1649</inkml:trace>
  <inkml:trace contextRef="#ctx0" brushRef="#br1">22226 17020 10405,'0'0'5698,"17"-2"-5474,-17 13 465,0 10 479,7 3-271,-7 6-1,11 2-208,-6 1-31,7 0-321,-1-5-96,8-5-224,-5-7 0,2-4 0,-4-1-48,0-4 80,-8-2-64,8-5 32,-12 5-32,0-3-320,-12 0-4402,1-2-2738</inkml:trace>
  <inkml:trace contextRef="#ctx0" brushRef="#br1">22448 17022 8900,'0'0'6227,"-24"-2"-5635,20 4-48,-8 5 113,5 5 159,-5 4 81,1 1 95,-5 8-32,4-2-159,-7 5-17,3-4-320,-3-1-79,1-2-241,6 0-128,0-5-16,1-2-48,-1 0-16,7-7-337,-6 0-271,4 0-112,2-5-497</inkml:trace>
  <inkml:trace contextRef="#ctx0" brushRef="#br1">22634 17195 7523,'0'0'9141,"-16"-21"-8293,20 21-544,8 0-96,4 4 32,-4-1 417,7 4-17,-3-3-112,7 1-192,-4-3 1,-3 3-177,-4-5-112,4 0 0,-9 5-32,5-5-16,-5 0 0,0-5-16,-7 3-80,0-3-705,0 3-447</inkml:trace>
  <inkml:trace contextRef="#ctx0" brushRef="#br1">23212 17129 6627,'0'0'7764,"11"-28"-7044,-6 21-96,2 5-96,-7-2-127,0 1 79,0-1 384,-12 4-592,-4 0-160,-14 0-224,2 7 144,-14 4 16,7 3 0,0 2 0,0 3-16,12 0 145,-1 2 623,13 2-80,6 0-111,5 1-369,0 1 16,0-4-112,12 2-64,4-2-32,7-4 0,1-3 0,-8-7-16,10-3 48,-3-4-48,-7 0-16,3 0 16,-3 0-32,-9-4-96,-7 1-672,0 1-465,0 0-320,-7-1-2032,-5 3-1410</inkml:trace>
  <inkml:trace contextRef="#ctx0" brushRef="#br1">23491 16952 4962,'0'0'7876,"0"-28"-7444,0 28 400,0 0-784,0 12 129,0 0-17,0 2 688,0 9 561,0 0-369,-12 5-352,12 5 257,-11-1-257,6-1-208,5-3-159,-11 0-17,11-3-128,0-1-16,0-3-96,0 2-48,0-5 16,-7 3 16,7 5 16,-12-3-64,12 8 48,-12-8-32,8 3-32,4-6 32,0-1-16,0-3-48,4-6 32,15-8 32,4 3-48,0-5 0,-2-5 32,3-2-48,1-2-592,-13 2-65,0-5-1568,-5 0-2753</inkml:trace>
  <inkml:trace contextRef="#ctx0" brushRef="#br1">23375 17157 8772,'0'0'3634,"-35"19"-2306,23-10-671,12-9-225,0 10-336,12-6 480,6 1 64,-1-5 289,11 2-209,2-2-128,5 0-79,0 0 63,-3-2-192,1-3-176,-10 3-272,-6 0 64,-1-1-32,-9 3 32,-2 0-64,2 0-1008</inkml:trace>
  <inkml:trace contextRef="#ctx0" brushRef="#br1">23801 16838 6739,'0'0'6707,"0"-14"-6499,0 24 192,0-1 177,0 7-305,5 1 496,2 6 161,-3 2-193,8 6-48,-1 6-176,-4 12 385,-2 2-193,-5 10 33,0 2-177,0 2-128,0-2-384,-5-3-112,-2-8 96,-9-4-16,-2-8-16,6-12 48,-7-5 0,3-6 0,4-6-16,-6-1 32,6-6-64,0-4 32,8 0-48,-1-2-528,-2-10-961,7-2-1600,0-7-3618</inkml:trace>
  <inkml:trace contextRef="#ctx0" brushRef="#br1">23938 16687 4722,'0'0'7396,"-11"0"-2242,11-2-4386,0-1-31,0 1-337,0-5 432,0 5-400,7 2-368,-3 0-64,1 0 0,7 7 32,6-3 32,-1 1 97,6 0 15,-5-3 32,13 5-64,-15-5-80,14 1-32,-13-1 0,-6-2-16,8 0-16,-7 2 16,-8-2-16,3 0 48,-2 5-64,0-3-16,2 3 0,-3-1 48,-4 1 0,12 2 0,-5 0-32,4-2 32,-6-1-16,2 1 16,-2-5-16,6 0 64,-4 0-48,-2 0 160,2 0-336,-7 0 48,5 5-16,2-1-96,-7-1 16,0-6 240,0-1-32,0-1 32,0 5 16,0-5 0,0 3 176,0 0-192,-7 4-320,2 5 272,5 5 0,-7 6 16,7 3 16,-12 3-16,12 4 16,-4 9 80,-3 0 160,2 3-96,5-1-32,-7-4 32,2 3-64,5-4-32,0-6 32,0 0 32,-7-4 32,3-8 80,4 0-32,-7 1-63,7-8-49,-5 5 64,5-5 64,-7 3-96,7-3-80,0 5-48,0 0 16,0-5-32,0 3 32,0-3-16,0-2 0,0 0 0,0-2 64,0 0-64,0 2 16,0-7 0,0 7-16,0-3 0,0 3 16,0-2-32,0 2 0,0-2 32,-4 2-32,4-3 16,0 1 16,0 0-16,0-3 16,-7-2 384,7 7-672,0-3 224,0 3 16,-5 3 16,5-3-16,0 7 48,0-5-32,0-2-16,0 5 0,0-3 64,0-2-64,0-2 32,0 4-32,0-4 32,5-1-32,-5 1 16,0 2-16,0-5 16,0 3 16,0-3-32,0 1 48,-5-3 256,0-3-208,5 1-80,-7-3 16,7 5-32,0 0-368,0 5 416,0-3-96,0-4 0,0-3 112,0 3-32,0-5 48,0 2-48,-4 5-432,-3 0 448,2 0 0,-7 0 0,5 5 64,-4-5 80,6 0-16,-7 7-80,1-5-64,-8-2 32,-4 5-16,-1-3 16,-6-2 16,-9 0-48,4 0 32,7 0-16,-3-7 64,8 0 16,12 0 16,11 5-32,6 0-224,11 2-576,6 0-769,-4 0-992,-3 0-5763</inkml:trace>
  <inkml:trace contextRef="#ctx0" brushRef="#br1">25208 17269 6163,'0'0'3249,"0"-14"-2768,0 12-97,0 2 144,0-7 224,0 2 145,0-2-161,0 3 224,0-1-223,0-2-177,0 0 64,0 2 465,0 3-593,0 0 737,0 6-1153,0 10 80,0 5 432,0-3 48,0 12-207,0-5-241,4 3-32,3-3-32,10-4-64,-6-3 16,8-2-48,-7-4 48,6-6-32,-6 1-16,-8 0 16,8-5-48,-5 0 16,-2 0 16,2 0 32,-3-10-48,3 3 0,-2-4-16,2-3-48,-2 2 48,2 3 0,-3-5 0,-4 4-16,0 3 48,0 3-64,0 1 96,0 6-192,7 8 80,-2 3 48,2 0 16,-2 3 0,6-3-32,1 0 0,-5-10 32,9 1-48,-4-5 32,11-5 16,-7-4-16,-4-10-16,9-2 0,-9-7 0,-3 5-16,3-7 48,-1 2-16,-11 0 16,0 2-16,0 5-16,0 5 64,0 4-48,0 5-32,0 3-32,-4 4-240,-3 0-833</inkml:trace>
  <inkml:trace contextRef="#ctx0" brushRef="#br1">25743 16997 3298,'0'0'9108,"12"-35"-8052,-7 30 2066,-5 17-3026,0 11 432,-12 5 977,7 9-321,-6 12-287,-1 2-97,7-6-192,-6 4 112,11-12-415,0 0-129,0-14-64,0-2-48,4-7 16,3-7 0,-2 3-64,7-10 80,-1 0-48,1 0 64,4-10-32,-9-1-48,7-3-32,3-3 16,-10 6-16,-3-1-16,-4 0 0,7 3 48,-7 7 0,0-1 0,0 8-224,0 7 144,0-1 48,5 8 48,2-5-16,-2 2 48,6-2 0,1-4-32,4 1-32,-4-8 64,6 4-64,-1-5 0,1 0-48,-6-2-336,0 0-1553,-1-2-912,-6-7-2274</inkml:trace>
  <inkml:trace contextRef="#ctx0" brushRef="#br1">25988 17346 15847,'0'0'2689,"49"2"-1888,-26-2-465,-7-2 480,1-3-511,6 1-193,-4-3-32,-15 2-48,8-2 0,-12 0 0,0 0 48,0 0 64,-12 5-144,-4-8 0,-3 6 32,8 4-32,-10 0 32,2 0-32,3 4 192,7 13 112,-3-1-48,12 3 0,0 4-96,7 0-96,7-2 0,9-4 16,-7-3-64,1-7-32,13 0-112,-14-7-32,15-3-960,-15-8-1649,-4-3-2322</inkml:trace>
  <inkml:trace contextRef="#ctx0" brushRef="#br1">26226 17320 13638,'0'0'3090,"39"38"-2194,-18-31-128,-16 4-95,6-6-193,1 0-320,-12 2-48,7-7-80,-7 4 1169,-7-8-1121,7 1 0,0-4-16,-5-2-16,-2-3-64,7-2 32,0 3-64,0-1 80,0-2-64,12 2 32,-12 3 0,12 0 128,-1 4 160,1 1-48,0 1 16,-1 3 32,6 0-48,-10 5-144,4 2 0,5 4-31,-16-4-33,12 5 0,-12-5-32,7 0-129,-7-5-1887</inkml:trace>
  <inkml:trace contextRef="#ctx0" brushRef="#br1">26482 17239 14503,'0'0'2321,"39"16"-1441,-18-16 225,-4 0-401,-6 0-112,6-2-208,6 0-192,-12-3-79,8 3-49,-14 2-48,2-5 0,-3 5 32,-8 0 48,-3 0 0,-17 0-96,8 0-16,-7 5 32,0 2 0,6-5 16,-8 5 512,6 0 64,7 7-224,8 2-208,-8 5 113,7 0-17,5 5-80,5-5-128,7 4 48,-1-4-80,6-7 48,15-2-32,-15-3 32,6 0 32,0-6-112,-11-3 32,-8 0-96,8 4-240,-12-1-737,0 4-415,-12-3-849,1-1-1441,-5-3-7411</inkml:trace>
  <inkml:trace contextRef="#ctx0" brushRef="#br1">27514 17216 8356,'0'0'8276,"7"0"-6740,-7-3-991,0 1-129,0-5-224,0 2-48,0-2-48,6 0 16,-6-4 96,0 4 128,0-3-128,-6 3-16,-6 0 65,-7 0-97,3 3-80,-7 4-80,-8 0 16,-4 4-64,7 10 32,-6 3-32,6 4 80,-3 7 208,13 0 336,1 4 128,10 1-255,7-1-17,0 3-224,12-4 32,7-6-144,-8 1 48,8-8-80,-3-1 0,3-6-80,-7-4-16,-1-2 48,1 0 16,-8-5-16,8 0-48,0 0 16,-1 0-16,1 0-64,0-5 16,4 3-240,-4-3-192,-1 3-161,-4-1 1,5-1-32,0 4-545,-8-7-816,3 4-928,-2-8-625</inkml:trace>
  <inkml:trace contextRef="#ctx0" brushRef="#br1">27716 17295 10117,'0'0'5842,"0"-19"-2016,5 19-3586,2 2-48,-7 3-16,11 0-16,1-5 65,7 0 31,-1 0 32,-1 0-144,6 0-112,-7 0 0,3 0-32,-14 0 16,6-5-32,-11 12-1777,-16 0 1153,4 5-641,5-3-784,-4 5-176,-1-9-800,12 2-1665</inkml:trace>
  <inkml:trace contextRef="#ctx0" brushRef="#br1">27723 17421 11493,'0'0'6131,"-23"14"-5459,34-12-111,-4-2 127,3 0 16,1 0-159,8 0-33,0 0-224,-1-5-160,6 1-48,-8 1-32,12 1-80,-9 2 48,-8 0-32,-6 2-400,-5 8-2209,-12-3-2866</inkml:trace>
  <inkml:trace contextRef="#ctx0" brushRef="#br1">28217 17255 6355,'0'0'5586,"-5"-21"-4993,5 19 79,0 0 96,0-3 65,-7 3-65,7-5 2193,-4 16-2896,4 12 159,-7 2 752,7 7 273,0 5-449,0 0-272,0-4-320,7-3-16,4-12-48,6 0-111,-1-7 31,9-9 0,-6 0-16,-7 0-16,4-9 16,-4-2-48,4-3 0,-4-3-16,-5 3 16,-7 3 32,4 1-32,3 1-16,-7 4 32,0 1 16,0 13-240,12 3 208,-7 6 32,2-4-16,4 5 0,1 0 0,4-6 0,3-3-32,-3-6 16,0-4-48,3 0 80,-12-7 0,5-7-16,-1 1-16,-4-8-16,-2-3 64,2 3-48,-7-4 0,0-1-48,0-2 48,-7 7-64,2-7-193,-2 7-47,7 3 80,-4 6-64,4 3-192,-7-1 224,7 8-32,11 2-5475</inkml:trace>
  <inkml:trace contextRef="#ctx0" brushRef="#br1">28767 17376 12726,'0'0'3906,"0"-39"-3330,0 36 32,0-4 64,-5 7 1,-4-2-17,-3 2-304,0 2-64,1 8-80,-1 6 209,0 5 143,8-2-192,4 6-192,0-6-64,4 2-48,8-10-16,0-1 0,6-8-16,-1-2 16,8-2 0,-8-8 32,1-10-112,-6 6 80,-8-7-64,8 0 32,-12 2-16,7 0-48,-7 5 48,0 0-16,0 5 16,0 4 0,-7 5 80,7 3-64,-5 8-32,-2 8 144,7 0 65,0 2 31,0 9-80,0-9-32,0 2-64,0-7-16,7-4 16,-2-3-96,7-6 64,-1-1-112,1-2-64,0 0-417,-1-9-2240,-11 2-528</inkml:trace>
  <inkml:trace contextRef="#ctx0" brushRef="#br1">29004 17376 16584,'0'0'5346,"0"47"-5042,0-33-96,0-2-96,14-3 0,-9-5-48,13-1 64,-6-3-80,0 0 97,4-5-97,3-6 16,-10-1-96,3-7 32,-5 5 0,-3 3 32,3-6-64,-7 6 48,0 1-64,0 3 16,-7 5-16,3 2-81,4 2 17,0-2 64,0 7 48,0 0-64,0-4 32,0 1-128,4-4-48,8-4 176,0-1 64,-1 0-64,8-2 16,-3 7-32,14 0 32,-6 0 48,-1 7-32,7-2 64,-13 4-64,1-4 16,-1 0-16,-6-1 32,-6-1 0,2-3-32,-7-3 64,0-1-16,0-6-80,-12 1 64,5-3-112,-4 1 32,6 6 0,-7-2 32,12 0 16,-11 7 0,6 7-112,-2 5 144,2 6 80,5 6 80,-7 1-64,3 6-16,4-4-32,0-3-48,0-1-48,0-7-32,0-4 0,0-5 0,11-5-96,6-2-240,-6 0-336,13-2-801,-1-5-480,-7-5-848,3 1-2514</inkml:trace>
  <inkml:trace contextRef="#ctx0" brushRef="#br1">25401 18054 6243,'0'0'9604,"-5"0"-8867,-2 0-305,3 5-32,4-3 32,-12 7-112,12 1-48,-12-3 1,5 2-17,7-2 32,-4 5-96,-3-1-96,7-1 0,0-1 0,0-2-64,0 0 0,0-5 16,11-2 48,8 0 0,-3-2 32,8-12 0,-1-12-32,5-2-64,2-4 0,-2-6-96,2-3 16,1-1 48,-8-3-16,0 1 32,-6 7-64,-6-5 96,6 7-64,-6 2 48,-4 3 0,-2 7 16,2 4-16,-7 8 16,0 4 80,0 4 273,0 1 191,-12 2-576,5 7-96,-4 5 48,-1-1 48,0 5-32,3-2-32,-3 0 48,1 0 0,4 3 0,-5-6 16,7 1-16,-6 2 0,11-5 0,-12 3-32,12 7 64,-7-3-64,7 5 48,0 2-32,-12 5 48,12-2-16,-4 6 16,-8-4 16,12 3-32,-14-4 32,2-1-48,8-3 48,-8-2-64,5 0 80,-4-7-80,6 5-48,-7-7 64,12-1-32,-11-1-16,11-6 48,0-1-48,11-15-544,6 0 544,-6-2 0,1-7 48,-1 3-16,15-3 0,-14 0-16,4 2-33,-4-2 17,6 5 48,-6 0-64,4 2 64,3 2 0,-14 3-16,11 2 16,-4 4 32,-1-4-16,-4 7-32,5 0 80,-12 7-48,0 3 49,0 13-33,-12-2 16,0 0-16,1 4 0,-1-4 32,-4-2-64,4-5 64,-6 0-96,6-7 48,7 0-32,-2-2 16,3-3 32,-3-2 64,14-2-128,4-1 0,1 3 64,0 0 0,-1 0 80,1 0 32,4 0-32,-11 5-32,2 2-32,-2-2 32,-5-1-80,6 1 48,-1-3-32,-5 5 32,0-4-32,0-1 0,0 3-16,0-1-16,7-4 0,5 3-32,-1-3-176,1 0 192,4 0-2081,3 0 608,-3-3-1984</inkml:trace>
  <inkml:trace contextRef="#ctx0" brushRef="#br1">26037 18033 14263,'0'0'5026,"-37"5"-4418,32-5-320,5 4-64,0 1-64,0 0 33,5-3-129,13 5 32,-6-7 0,6 0-16,-1 0 32,-6 0-64,8 0 64,-7 0-112,-8-2 32,8-3-16,-5 5-32,-2 0 16,-5 7-1697,-5-2 737,-2-1-881,7 1-1793</inkml:trace>
  <inkml:trace contextRef="#ctx0" brushRef="#br1">26011 18159 1617,'0'0'15719,"31"21"-15239,-20-16-224,8-5 64,-8 2 17,13 0 31,-8-2 912,0 0-1024,-4 0-224,-5 0-16,5 0-16,-12 3-688,0 3-1073,-7-6-608,-5 5-656</inkml:trace>
  <inkml:trace contextRef="#ctx0" brushRef="#br1">26493 18021 3746,'0'0'7027,"-35"-4"-6435,31 4-16,-3-7-47,2 7 143,-2-2-352,7-3 96,0 3 193,-5-3 63,5 3-80,0-5-208,5 2-176,14-4-176,-8-3 65,17 0 31,-4-2 160,6 0 80,-7 3 176,1 8 0,-8 1-111,-5 2-161,1 5-192,-12 9 48,0 7 144,0 7 496,-5 7-207,-6-1-1,-1 4-256,1-6-96,-1-4-208,0-4-64,8-6 80,-3-2-32,2-4 16,-2-5 32,2-2 16,5-1 80,-7-4 128,3 0-192,4-7-48,0 0-16,0 0-32,0 0 16,4 3-48,3-5-64,-2 9-16,7-3-16,-1 3 48,1-4 32,0 4 48,-1 0-16,1 0 80,4 0-32,-4 4 0,-1-4-48,1 3 64,0 4-48,-1-3 32,1-2-16,-5 1 16,5 1 0,-8-4-32,8 0 32,-12 5 16,12-5-16,-12 2 0,4-2-32,-4 3 0,12-1-929,-12 3-207,0-1-625</inkml:trace>
  <inkml:trace contextRef="#ctx0" brushRef="#br1">27027 18038 6675,'0'0'10389,"0"4"-10277,0 8 32,-14 7 544,9-5 49,5 7-33,-12-3 0,12 1-160,-7 0-95,3-3-129,-3 0-112,7-2-128,0 0-64,0-5-16,0 3 32,-5-3-64,5 1-256,0-6-593,0-1-351</inkml:trace>
  <inkml:trace contextRef="#ctx0" brushRef="#br1">27141 18059 192,'0'0'15671,"0"44"-14006,0-25-400,0 2-273,-5 0-320,-2-3-175,7-2-177,0-2-256,-4-2-32,-3-3 0,2 3-32,5-3 0,-7-6-480,2 4-561,-2-3-672,3-4-1008,-3 0-1265</inkml:trace>
  <inkml:trace contextRef="#ctx0" brushRef="#br1">26915 18049 8116,'0'0'7651,"35"-32"-6850,-30 25-209,2-2-224,-3-1 80,-4 8-16,7 0-207,-7-1-81,5 3-16,-5 7-272,0 3 144,11 1 16,1 5 64,7-2 128,-1-2-16,10-5 0,3-2 48,-3-5-80,2 0-48,-9 0-32,2-5 64,-4-2-80,-15 5-64,3-1 16,-2-1 0,-5 1 32,0-4-48,0 3-32,0 1-272,0-4-384,0 3-529,7 1-31,-2 1-81,-5 18-6402,-12-6 2624</inkml:trace>
  <inkml:trace contextRef="#ctx0" brushRef="#br1">30001 17358 7844,'0'-3'4562,"0"1"-3634,0 0 1521,0 4-2401,0 10-208,0 9 560,-14 9 817,9 5-561,-6 9-128,-8-2 17,14 0-225,-2-5-48,3-7-128,-3-2 64,7-11-48,-5-3 0,5-10 16,0-1-32,0-1 81,0-7 543,0-6-576,0-3-256,0-5 48,0-2 80,5-4-48,2 1 16,-3-4-64,-4-2-128,12 0-128,-12-5 96,12 0 48,-5-2 96,4-1 64,-11 8 32,5-3-16,9 3 16,-14 9 32,0 0-80,12 5 48,-12 2-16,4 0-48,3 5 0,-2-1-112,14 3-160,-8 0 240,1 3 48,4 1 32,-4 3-16,6 0 0,-13 3-64,7 8-145,-1 1 49,-6 2-48,-5 5 112,0-3-16,0 5 112,0 2-64,0-2 0,0 0 16,-5 0 80,-6-5-64,-1 5 64,7-9 16,-6 0-48,-1-3 16,1-4 48,-1 2-48,0-7 32,1 0-16,4 0-48,-5-3 16,7-1 0,-2 1-32,7 1-128,0 14-4498,0-5 2577,7-3-544,-2 6-2898</inkml:trace>
  <inkml:trace contextRef="#ctx0" brushRef="#br1">30327 17085 11989,'0'0'5267,"5"-30"-5027,-5 32-288,0 8-192,0 8-96,-5 5 1328,-7 12-352,1 3 369,-6 6-353,6 5-352,4-5-144,-5-2-15,-2-9-97,10-5 0,4-10 80,0-8-48,0-1 128,0-9 496,0-2-416,4-12 32,10 0-208,-2 0-32,0-7-80,6 4-256,-6 3-368,-1 5 416,-1 2 176,1 7 80,1 0-32,0 7-96,-5 5 112,-3 6-96,8 3 128,-12 0-32,12-2 0,-5-5 0,-7 4 0,4-8-16,3-3-32,-2 0 32,2-3-16,-2 1 0,-5 0 0,7-5 16,-3 2-272,-4 5-1697,7-2-1393,5-5-4689</inkml:trace>
  <inkml:trace contextRef="#ctx0" brushRef="#br1">30716 17423 8404,'0'0'5138,"5"-40"-4369,-5 40-417,0-4 608,-10 4-512,-1 0-272,-1 4-112,-7 6 161,8 1 127,-12-1 64,11 4 64,0-5 64,1 5-111,11-5-161,0 3-208,0-3-128,0-2 16,7 0-64,4-2 144,1-5 64,4 0 112,3 0-80,-3-5-48,-4-4-96,-1 4-384,1 0 128,-7-2 400,-15 14 0,3 3 240,7 1-32,-4-1-144,4 1-64,0-1-192,0-1 64,0-4-32,4-1 48,-4 1-80,0-5-368,7 0-384,-2 0-433,0 0-304</inkml:trace>
  <inkml:trace contextRef="#ctx0" brushRef="#br1">30949 17383 7475,'0'0'8276,"0"-28"-8500,5 26 528,2-3-48,-7 3-112,0 0-48,0-1 321,-17 3-385,6 5 864,-8 4-768,7-2-112,-4 5 16,4-3 80,5-2 0,3 3 16,4 1-96,0-4-48,0-2-160,0 4 112,4-6-64,8 4 816,0-5-143,-1 3-561,1 2 144,7-7-240,-8 6 368,-6-1-192,7-3-112,-8 8 32,3-10-64,-7 9-96,0-4 16,0 2-209,-11 0 882,-1-3-161,-4-1-272,4-1 0,-7 5-48,8-7 16,-6 7-80,10-7 48,-4 2-64,-1 1-16,7-1-592,5 3-801,0-3 641,17 3-6660,-6-5 1425</inkml:trace>
  <inkml:trace contextRef="#ctx0" brushRef="#br1">31061 17481 9812,'0'0'5923,"39"-39"-5795,-15 32 32,-6 0 112,-1-5-111,1 5-33,-6-5 64,0 5-32,-8 3-80,-4-3 0,0 4-96,-4 3-96,-8 0 576,-7 0-272,-9 0-192,10 0 144,-6 7-64,8 0 0,-3 3 0,10 4 128,2 2-128,7-2 48,0 7-16,0 0-112,16-5 289,3 0-305,-3 3 32,8-10 192,-6 3 64,-1-3-272,-6 1 0,8-6-704,-19 3-1121</inkml:trace>
  <inkml:trace contextRef="#ctx0" brushRef="#br1">32032 17253 10725,'0'0'4834,"12"-37"-3425,-12 34-177,-7 3-415,-10 0-433,-6 3-112,-3 6-96,3 3-48,-5 2-80,12 2-32,4-2 0,1 2-32,11 3-112,0-3 32,0 0 80,11 1-48,1-3-16,4-7 176,-9 4-48,3-4 16,1-4-48,-11 4 16,7-7 0,-7 7-64,0 0-192,-7 2 288,-9 3 112,4-3-48,-11 2-96,0 3 64,11 0-48,-11-7 64,11 3-96,-4-1 16,9-4 0,-5-3-64,7 5-16,10-7-3009,7-7 1648,-1 0-1392,8-7-3458</inkml:trace>
  <inkml:trace contextRef="#ctx0" brushRef="#br1">32284 17469 13446,'0'0'608,"-28"49"897,21-25-192,-5 1-273,5-1-127,0-3-385,7-3-336,0 1 32,0-5-48,0-7-336,0-3 1521,7-15-881,0-3-368,0-5-16,5-2-48,-8-7 16,8 0 16,-5-2-80,-2 0 32,-1-5-32,3 5 80,-2-3-96,7 3 16,-6-1 48,6 8-64,-7 0 16,6 2 16,1 7-32,0 0-16,-5 2 32,4 8-80,-6 1 0,2 3-160,-7 5 0,0 4-96,0 5 240,0 3-16,0-1 144,0 2 96,0 3-64,0 0 0,-7 0-112,7 0 80,0-7 32,0 3-48,-5-3-16,5-5-144,-11 3 16,4-5 224,-5 2 80,-4-5-112,4-4-80,0 5-16,1-3-625,4-2-367,2 3-113,-6-3 241,11 2-16,11-2-5699,6 0 2737</inkml:trace>
  <inkml:trace contextRef="#ctx0" brushRef="#br1">32475 17439 14791,'0'0'3425,"37"-7"-3153,-26 7-79,6-4-65,6 1-96,-11-1 0,4 1 32,-4-4-32,-5 3 16,-3-1 0,-4-4-48,0 2-64,-11 0-112,6-5 64,-7 5 528,1 2-480,-1-2 80,0 5-96,1 2 48,-1 0 48,0 9 128,-4 5 0,9 7 32,-4 0-16,-1 3 64,5-1 80,7 5-256,0-7-272,12 0 128,6-5 192,1-4-32,9-1-256,-5-6 16,0-3-288,1-2-625,-8 0-1120,3-2-1793</inkml:trace>
  <inkml:trace contextRef="#ctx0" brushRef="#br1">32707 17465 13414,'0'0'3922,"49"-23"-3538,-32 18-240,1 3 80,-1-5 144,-1 2-95,-4 0-81,-1 1-64,-4-6-32,-2 6-16,-5 1-16,7-1 0,-7-3 32,0 2 0,-7 0-176,2 3 448,-2-3-384,3 5 80,-15-4-48,7 4 64,3-3-64,-3 3 16,1-2 16,-1 2-48,5-2 16,2 2 0,-2 0-64,3 0-16,-3 11-16,7 1 48,0 7 48,0 2-32,0 7 16,0-8-80,0 4 64,11-3 128,1-7-176,0 0 160,-1-7-240,1-3 176,0 1 48,4-5-16,-9 0-48,-2 0-864,2-9 63,-7 6-319,0-6-1793</inkml:trace>
  <inkml:trace contextRef="#ctx0" brushRef="#br1">33080 17500 15207,'0'0'3281,"0"-42"-2160,0 35 128,0-5-321,-12 5-352,8 3-368,-8-1-256,1 3 80,-8 2-176,3 0 240,-3 11-192,-4-1 112,4 6-64,3 2 48,-3-1-16,7 4 0,8-5-16,4 0-48,0 1-16,4-6 48,15-4-128,4-7 224,1 0 64,6-9 64,5-5-128,-7-5-64,-5-6-64,5-8-16,-9 3 96,-3-5 32,-4-5-64,6 3 48,6-5 0,-13 0-48,8 3 48,-3-3 16,3 7 16,-8 0-64,6 2-64,-6 12 48,-4 5 16,-7 9 112,0 14-368,-18 16-64,-6 14 496,1 8 208,-7 11-96,2 4 0,9 5-160,-4-2 64,18-14-15,-6-5-65,11-11-112,0-7-160,4-12 320,3-3 16,5-6-368,-7-3-65,2-2-959,-3-2-241,-4-10-960,0-2-3682</inkml:trace>
  <inkml:trace contextRef="#ctx0" brushRef="#br1">26617 18415 7603,'0'0'4194,"-17"-9"-3249,17 4 95,0 3-31,-6-5 2288,12 7-4129,-1 0 1344,7 0-144,-8 0-544,8 0 576,0 0-368,-5 0 497,9 0-161,-4 0-192,-1 0-32,8 2-96,-7 3-32,-8 2 32,8-3 112,0-1-80,-1-1-64,-6 3 32,9-3-16,-7 3 0,4-5-48,-6 0-96,2 0 240,-2-5 464,6 3-287,-4-3-193,5 0-32,-7 3-32,2 0-48,-3-3-48,8 5 32,0 0-128,-8 0 48,-4 5-145,7-3 1,-2 3 16,-5-1 144,0 1 80,0 0 272,0-3-176,0 0-64,7-2 225,-7-4-322,0-1-143,0-2 32,5 2 224,2 3-160,-7-5 64,11 5-320,-11-3 736,12 3-352,-7-3 32,6 5-64,-4 0 0,-2 0-16,2 0-80,-3 0-528,3 0 448,-2 0 192,2 0-32,-2 0 96,-5 5-32,4-3-64,-4 3 0,7-5 32,0 0-16,-7 2-112,0 3 160,7-3 64,-2-2-80,2 0-785,-2 5-1440,-5-3 2001,7 0 400,-7 3-144,4 0-192,3-3 80,-2-2-48,-5 2 16,12-2-592,-5 0-2257</inkml:trace>
  <inkml:trace contextRef="#ctx0" brushRef="#br1">26675 18648 6419,'0'0'5699,"16"-28"-2418,-16 33-1776,-11-1-1089,6 10-320,-7-2 0,-4 2 16,4 2-64,1-4 0,-1 0 0,5-1 16,2-4-32,-6-2 16,11-3-16,0 1-16,0-1-48,0 3-64</inkml:trace>
  <inkml:trace contextRef="#ctx0" brushRef="#br1">26635 18466 9700,'0'0'4723,"-16"28"-4147,16-18-64,0-1-16,0 3 129,5 2 63,6 7 32,1-5 49,4 5-65,8 2-240,-6-2-208,-1 2-144,6-2-144,-4 0 32,-1-4 16,-13-1-64,6-5 0,-11-1 80,7 1-112,-7-8-64,0 1-128,0 1-288,0-3-561</inkml:trace>
  <inkml:trace contextRef="#ctx0" brushRef="#br1">27653 18247 12614,'0'0'2897,"0"-42"-2641,0 38 128,0 1-95,0-1 271,5 4-304,2 7-240,-2 7-80,2 2 16,-3 5 448,-4 2-112,0 1-288,0-3 48,0 2 48,-11-4-128,-1-3 80,7 0-48,-6-9 0,6 0 16,-7 2-32,12-6-224,0-1-320,0 0-305,12-2-7202</inkml:trace>
  <inkml:trace contextRef="#ctx0" brushRef="#br1">21551 18171 11125,'0'0'2129,"0"-3"-1521,0 1 33,0 0-129,0-1-176,0-4 32,0 3-112,0 1 32,0 1-47,0 0-97,0-1 32,0-1-64,0 1-80,0-1 48,0 1 0,0 1 0,0 0-16,0-1 96,0 1-16,0-3 32,0 3 0,0-3 336,0 3-239,0-3-65,0 5 832,0 5-1120,0 11 64,0 5 96,-5 5 192,-6 6 192,-1 3 161,0 3-241,5-3-160,-4-7-80,-1 0-32,7-3-64,5-9 16,0 3-48,-7-5 16,7-2 16,-4 6 0,4-8-64,-7 4 16,-5 0 16,12 0-16,-11-5-48,11-2-160,0 0-240,11-30-10613</inkml:trace>
  <inkml:trace contextRef="#ctx0" brushRef="#br1" timeOffset="0.99">21544 18038 5731,'0'0'7843,"5"-10"-5778,-5 15-1601,-10 4 1329,-1 3-976,-8 7-625,3-3-32,-3 5 16,-4-5-16,7-2-80,4-2 16,5-5-112,2-2 80,-2-3 32,7-7-112,7-2-352,-2-9 608,2-3-192,5-2-48,-1 0-144,1 0-352,-1 3 464,1 1 96,-7 8-48,2 0-80,-3 7 176,3 2 160,-2 0-144,-5 7-64,7 6 144,-2 1 480,2 5-63,-3 0-17,3-3-288,-2 3-96,0-8-64,2 1-16,7-5-176,-14-2 80,11-1 160,-11 3-96,5-7-64,7 7-32,-12-2 1,7 2-34,4 0 17,-11-2-192,5 8-432,2-6-336,-7 5-1281,0-7-609</inkml:trace>
  <inkml:trace contextRef="#ctx0" brushRef="#br1" timeOffset="0.99">21209 18599 7828,'0'0'8564,"0"-37"-7812,-12 35-608,7-3-64,-2 3-48,-4-3 224,-1 3-16,0-3-112,1 3 96,-1-3 0,0 3-95,1-3 31,-6 3-80,6-5-32,-8 2-16,8 3-16,-8-5 16,14 7-48,-6-7 80,4 7-32,2 0-32,5 11-48,0 6 64,0 4 32,0 4-48,-7 10 64,2 7 16,-2 2 64,-4 5 144,11-2 64,-10-3-48,3-2-160,-4-7-16,6-5-64,-7 0 0,12-6-64,-18-1 16,13-4-32,-2 2-16,-4-5 0,6-2 32,5 0-16,0-2-16,-7-6-192,7 4-608,0-8-641,7 3-464,-2-5-1568,6-7 559,-4-5-2656</inkml:trace>
  <inkml:trace contextRef="#ctx0" brushRef="#br1" timeOffset="0.99">20866 18890 9044,'0'0'1777,"-35"-2"-705,31 2 113,-6 0-129,6-2-319,-3 2 271,7-3-399,-5-1 367,5-1 209,0 5-529,0-7-32,5 2-240,6 3-192,10 0 513,-4-3-177,6 5-96,0 0-128,0 0-16,-6 0-160,1 0-96,6 0-15,-8 0 15,0 0-48,-4 0 32,7 0 0,-8-2-64,-6 2 15,2 0-303,0 0-416,-7 2-1649,0 5 1424,-7-2-1504,-5-3-2817</inkml:trace>
  <inkml:trace contextRef="#ctx0" brushRef="#br1" timeOffset="0.99">21337 18976 12102,'0'0'6242,"-42"-23"-6162,30 23-16,-7 7 17,8 0 79,-5 2 0,11 3 48,-2-3 48,2 3 0,5-5-144,0 2 144,5-2 80,11-2-160,3-3-272,4-2 144,-7 0 192,5 0 1,0-2-177,-2-10 0,-3 5-32,-4-2-32,0-5-48,-5 2-96,-7 1-1,0-1-127,0 0-16,0-2 272,-7 5 0,-5 0 48,0 2-48,-4 2 0,4 5-32,-4 0 48,-5 7-32,5 5 48,-8-3-16,13 3-32,4-3 16,2-2-128,5 2-1393,0-4-1008</inkml:trace>
  <inkml:trace contextRef="#ctx0" brushRef="#br1" timeOffset="0.99">21588 19004 13654,'0'0'2802,"-4"40"-2034,-8-31-432,12-2-208,0-2-48,0-3-16,0 1 913,0-10 15,0-7-720,0-3-176,0 3 160,12-7-160,-12 3-64,4 1 64,1 1-64,2 7-64,-2-3 305,6 5 15,-4 3-288,-2-1 304,6 5-144,-4 0-80,5 0-64,-7 0-32,6 0 32,1 5-32,-5-3 32,-2 0-80,2 1-480,-3-1-225,3 0-3489,-2-2 961</inkml:trace>
  <inkml:trace contextRef="#ctx0" brushRef="#br1" timeOffset="0.99">21789 19039 4674,'0'0'8564,"-12"17"-2961,12-24-5331,7 2-304,2-4 320,-9-1-128,12 1-176,-3-3 224,3 3-128,-1-3-16,-6 5 0,2 0 240,-2 5 80,-5 2 33,7 0-65,-3 0-192,3 0-32,-2 7 272,2-2 96,-2 6 81,6-4-513,1 0 96,-7 0-96,6 3-16,-4-8-64,-2 0 0,-5 1 48,7-3-16,-2 0 128,2 0 48,-7-7-96,4 2-32,3-2-16,-2-5-48,2 5 16,-2 0-64,1 3 64,-1 1 0,2 3-80,-2 0-240,2 0 400,9 5-80,-4 4 304,-8 1-256,10 1 112,5 3 144,-7-2-256,4-3 16,-4 1-80,-5-1 48,2-4-64,3-1 112,-12-1-112,7 1-640,-7 1-689</inkml:trace>
  <inkml:trace contextRef="#ctx0" brushRef="#br1" timeOffset="0.99">22699 18974 10789,'0'0'5731,"-35"-14"-5443,24 23-96,-1 10 176,7 2 320,-6 2 33,11 3-305,0-3-160,0-2-128,0-2-16,11-5 16,-6-3 16,7-6-272,6-5-96,-1 0 672,6-2-272,-7-12-48,3 0-80,-3-5-16,3 1-32,-8-6-32,1 3-64,-12 3 96,0-1-96,0 5-112,0-5 32,-7 10 144,-9 2 128,4 0-96,-11 7 32,4 0-32,3 7 16,0 0 16,4 2-16,12 3-48,-7-3-32,7 3-96,7-3-608,5-4-609,4-3-1904,-4-2 47,4 0-1936</inkml:trace>
  <inkml:trace contextRef="#ctx0" brushRef="#br1" timeOffset="0.99">23268 18641 12982,'0'0'4690,"-5"-37"-3954,-7 34-143,5 1-161,-4 2-208,6 0-80,-2 2 32,-9 3-96,4 7 48,0-3-16,5 7 32,-4 3 48,-1 4-31,7 5 175,-6 3 192,4 3-16,-3 1-128,10 0 97,0-2-129,0-3-16,-7-4-192,3-3-128,4-2 0,-7-2-16,7-3 16,-12 3-64,8-5 48,-3 0-96,2 2-336,-2-4-689,2-1-384,-2-1-1136</inkml:trace>
  <inkml:trace contextRef="#ctx0" brushRef="#br1" timeOffset="0.99">23030 18888 16247,'0'0'4579,"54"-2"-3443,-31-1-624,0 3-128,5 0-127,-5 0-1,1-2-144,-6 2-80,-6 0-80,-7 0-48,2 0-577,-3 0-303,-20-2-5715,4-3 464</inkml:trace>
  <inkml:trace contextRef="#ctx0" brushRef="#br1" timeOffset="0.99">20771 19538 12726,'0'0'5186,"-40"-12"-5010,21 12-80,3 7 16,-2 2-16,-6 5-48,8 3 81,0-3-33,4 0 80,0 0 0,12-5-64,0 3 0,5-8-48,14 1-304,-3 0 96,-4-5 96,11 0 608,0-7-208,5-3-128,-9-6-192,9-3-64,-12 1-16,-4 4-112,-5-7 160,4 14 48,-11 0-128,0 2 48,0 0 208,-11 15 1329,4 4-1297,-5 7-96,0 4 176,8 1 288,-8 0-191,12-3-225,0-7-80,7-2-144,-2-7-273,11 0 1,-4-7 288,6 0-720,-4-5 544,3-2-1617,-10-4-1409,4-8-4513</inkml:trace>
  <inkml:trace contextRef="#ctx0" brushRef="#br1" timeOffset="0.99">21458 19333 5555,'0'0'11125,"4"-3"-10325,-4 10-16,0 0-624,-4 0 49,4 3 319,-5 4 128,5 2-16,-7 3 161,2 4 47,-1 5-160,-6 4-127,7 1-161,-2 0-176,3-1-160,-3 1 32,-5-5-16,7 0-176,-2-3 80,3-4-128,4 0-32,0-7-448,0-2-161,0-10-287,4-2-449,8-2-2433,-5-17 177</inkml:trace>
  <inkml:trace contextRef="#ctx0" brushRef="#br1" timeOffset="0.99">21379 19505 9060,'0'0'9957,"-12"2"-9749,19-2 1312,-2 0-959,6 0-81,1 0-288,0 0-80,-1 0-64,5 0-32,-4 0 48,7 0-64,-8 0 32,1 3-80,4-1-224,-16 0-560,12 5-33,-12 0-976,0-2-896,-12-3-1921</inkml:trace>
  <inkml:trace contextRef="#ctx0" brushRef="#br1" timeOffset="0.99">21632 19710 11253,'0'0'4098,"-11"40"-3826,11-38-304,7-2-272,-3 0 336,8-5 1569,0-9-1121,-8-4-304,8-3-112,0-5 96,-5 1 128,4-3 144,-11 0 17,5 2-225,2 5 48,-2 7 48,-5 2-112,0 3 160,7 4-128,-3 3-96,3 2-240,-2 0 112,2 7-112,5-5 48,-8 5 0,8 5 0,-7-10-48,2 5-400,-3-4-256,3-1-369,-2-2 33,4 0-209,-4 0-528,2 0-1824</inkml:trace>
  <inkml:trace contextRef="#ctx0" brushRef="#br1" timeOffset="0.99">22017 19526 14743,'0'0'1120,"-40"16"-624,33-4-79,3 2 31,-3 2 32,7-2 192,0 0-143,0 0-225,0-2-64,11-7-272,1 4-272,-1-7 80,1-2 160,0 0 1024,-8-2-608,8-7-176,-12 2-128,12-7 16,-5 2-64,-7-4-64,0 2-32,4 0-48,6-3-80,-10 8 48,0-3 96,0 5-32,0 0 32,0 5 32,0 4 336,0 10 128,-10 4 16,6 5 177,4 3 255,-7-1-336,7 0-272,0-2-144,0-5-79,7-6-33,-3 1-193,6-6 17,1-3-32,-6-2 192,7 0-144,-5 0-128,-3-4-1281,3-3-111,-7-5-1682,0 3-3649</inkml:trace>
  <inkml:trace contextRef="#ctx0" brushRef="#br1" timeOffset="0.99">22215 19577 12214,'0'0'5426,"11"3"-3969,-6 1-769,7 6-80,6-1-95,-6-2-129,-7 2-192,6-2-112,1-2-32,-5 0-96,0-5 96,-2 0-64,2-5-112,-3-2 784,3-7-608,-7-2-32,12 2-112,-12-3 112,0-1-256,0 8 144,0 1-80,0 0 32,0 4 128,0 0-112,-7 5 144,2 0 432,5 7-448,0 0-64,0 0 32,0 5-32,0-7 16,0 6-64,12-6-128,-7 0-112,6-1 272,1-4 272,-5 3-144,4-3-353,6 0 626,1 0-577,6 0 544,-8-3-176,0-1 96,3 4-144,-7-3-16,-1 3-48,5 0-16,-16-2 32,7 2-16,-7-2-80,0-1 0,0 1 0,-7-3-64,3-2 48,-8 3 144,5 1-48,3 1 0,-3 2-32,-5 0-48,7 5 16,-2 6 48,3 3 96,4 3-16,0 1 48,0 1 0,0 0 0,0-5-32,0 2-96,0-7 64,0 5-80,4-7 32,3 2-48,-2 1-160,7-8-337,-5-2-367,9 0-545,-5 0 609,8 0-897,0 0-944,-8-7-3474</inkml:trace>
  <inkml:trace contextRef="#ctx0" brushRef="#br1" timeOffset="0.99">22750 19470 14487,'0'0'1072,"17"-46"-320,-6 29-255,-4 6 159,-2-1-304,2 5-272,-7 5-48,0 9-160,-7 7 1105,2 2-1,5 5-784,-7 9 128,3-4 257,-3-1 95,7 3-192,-5-4 288,-2-3-287,7 0-129,0-7-64,-5-5-128,5 3-128,-4-1-48,4-4 16,-7 0-48,7 0-80,0 0-368,0-2-465,0 2-191,0-5-241</inkml:trace>
  <inkml:trace contextRef="#ctx0" brushRef="#br1" timeOffset="0.99">22937 19603 15751,'0'0'5283,"28"28"-5059,-28-14 336,0 0-496,0 0-112,0-7-144,0 0-801</inkml:trace>
  <inkml:trace contextRef="#ctx0" brushRef="#br1" timeOffset="0.99">23042 19356 18136,'0'0'2818,"0"16"-3555,-5-4-1968,-2 0-5011</inkml:trace>
  <inkml:trace contextRef="#ctx0" brushRef="#br1" timeOffset="0.99">23235 19603 8548,'0'0'8596,"-28"35"-8212,28-33-112,0 3-32,0 2-176,5-7-368,2 0 32,-3 0 688,8-7 577,-7 0-817,6-2-80,8-5-48,-7-3-16,4 6 112,-2-1 224,-3 0-192,1 8 176,-7 4 113,2 0-321,4 7-272,-11 4 416,0 3 256,5 3 208,2-6-640,-2 1 160,6-3-272,-4-4-112,5 0 144,0-3-288,4-2-128,-4-7-848,-5-7-1618,4-9-8563</inkml:trace>
  <inkml:trace contextRef="#ctx0" brushRef="#br1" timeOffset="0.99">23701 19535 11845,'0'0'5443,"-40"-16"-5347,22 30 16,6-2 176,-4 9 80,-3-3 32,7 1-143,1 0-145,6-3-32,-2-4-80,2-5 32,5-3-64,0-1 32,5-1-208,2-2-49,5 0 898,-1 0-241,6-2-112,6-5-80,-4 2-96,-3-4-32,2 2-16,-1 0-48,-13 2 32,8 3-96,-12-1 32,0 1 16,0 0-176,0-3 448,-5 3-176,-2-3-80,7 3-16,-4 9-128,4 7-304,-5 7 944,-2 4 81,-5 12-17,8 3-224,-8 0-112,1 2-32,4-5 32,2 0-176,-2-4-32,7-8-16,0-6-96,-5-3 160,5-9-16,-7 0-16,3-7 1,4 5 47,-12-3-64,5 1-241,2-3 129,-2 0-16,3 0-112,-3 0-192,2-3 112,5-4-192,0-2-225,0-3-95,0 3-176,0-5-993,0 2-544,0 1-625</inkml:trace>
  <inkml:trace contextRef="#ctx0" brushRef="#br1" timeOffset="0.99">23973 19514 9828,'0'0'7252,"0"-9"-5235,0 14-1921,-11 6 128,11 10 304,-5 7-48,5 3-79,0-1 223,0 0-224,0-2-352,5-7-96,6-5-112,13-9-192,-1-2 816,0-5 288,3-7-608,2-9-32,-5-3-96,-7-2 32,3 0-16,-7-2 1,-1 2-17,-6 2-16,-5 3-65,7 4 49,-7 5 32,0 5-96,0 0 80,0 4-192,0 7 96,5 3 144,-5 7 0,7-3 48,4 5-48,-6-7-80,11 2-128,3-4 128,-3-10 32,3-2 32,-1 0-16,-6 0 96,4-7-48,-4-4-48,-5-3 48,5 0-16,-12-5 17,0 3-81,0-3 32,0 0-49,0-2-15,-7 0 0,2-2 48,-2 2 0,7 3-32,-12-1-352,12 5-112,0 5 272,0 2 32,0 2-400,0-2-1233,0 14-3474,0 5 3298,0-3-112,0 0-2817</inkml:trace>
  <inkml:trace contextRef="#ctx0" brushRef="#br1" timeOffset="0.99">24590 19512 13526,'0'0'5363,"-39"2"-5171,18 12 96,5 0 224,-3 3-16,10 1 113,-10 1-1,19 0-80,0-5-400,0-5-128,12-4-368,4-3 1104,3-2-127,-3 0-417,17-7-128,-17-7-48,7-2-16,-7 2-48,-4 0 0,0 0-16,-5 4 16,-7 6 48,0-3-32,0 2-48,0 3 160,0 9-256,0 7 384,0 0 64,0 7-96,0-5-64,0 3 16,0-5-96,0 0-112,11-7-64,-6 2 16,7-9-144,-1 2 96,1-2-1345,0 0-464,-1-9-896,-4 0-3314</inkml:trace>
  <inkml:trace contextRef="#ctx0" brushRef="#br1" timeOffset="0.99">24842 19545 16456,'0'0'5314,"0"-12"-5090,0 21-368,-5 5 576,5 3 289,0 4-337,0 0-192,0-7-64,5 2-160,7-9-160,-1 2-112,1-9 1536,4 0-992,3 0-128,-3 0 0,3-9-144,-15 2-64,8-2-16,-5-3-128,-7 3 0,0-3-80,0 3 16,0-5-80,-7 4 288,-5-1 32,12 1 48,-11 3 80,6 3-32,5-1-32,-7 0 0,3 5 48,4-2 0,4 2-529,3 0 273,5 0 400,-8 0-80,8 0-80,7 7 0,-10 0 16,10 2 33,-8 1 143,1 1-224,-5-1 64,12 1 0,-15-8 0,3 6-48,10-7-16,-6-2 0,1 0 0,4-2 16,3-7-176,-3 2 32,-4-7 48,6 2-32,-1-4-81,-6-1 177,-4 3-16,3-2 0,-10 2 48,0 3-240,0 1 48,-5 8 320,-7-5 112,1 7-224,-6 0-48,-1 7-48,6 2 64,-4 5-16,4 2 0,5 3 96,-4 0 32,11 2 209,0 0-1,0 0-128,0 0-64,11-3-80,8-1-176,-3-6 80,3 3 1168,4-7-816,-7 0-272,-4 2-208,-7-4-544,2 2-480,-7-2-2498,-7-3 560,-10-2 497</inkml:trace>
  <inkml:trace contextRef="#ctx0" brushRef="#br1" timeOffset="0.99">20293 19824 5058,'0'0'9685,"0"-4"-9029,0 4-240,0-7 305,0 2-49,0 3-384,0-1 112,0-4 64,0 7-223,0-4 79,0 1 784,-4 6-1072,-3 1-32,2-4 16,5 3 0,-7 1 32,2-1-64,-2-1 48,7 3-16,-11 9 32,-1 4-16,-4 5 32,-3 10 16,3 7 224,-3 4-15,3 0-49,0-7 0,9 5-16,-5-11 96,12-6-224,0-1-96,0-8 48,12-2-160,-12-5 64,7-2 0,4 0-128,-11-2-800,9-1 447,-2 6-63,-2-3-577,2 2-1536,-7 0-1585</inkml:trace>
  <inkml:trace contextRef="#ctx0" brushRef="#br1" timeOffset="0.99">20650 19964 6499,'0'0'5987,"0"-26"-5667,0 22 128,0-1 48,0 0-48,-5 3-15,5-3-81,-7 3 128,7-7 4674,0 23-5378,-5 2 400,-2 5 385,3 7 79,4 7-176,-12-3-16,5 3-272,2-4-63,-2-3-33,7-10-64,-11-1 32,11-8 0,0-2-48,0-2 16,0-3 16,0-2 352,0 0-432,0-2-208,11-3 48,-4 5 224,5 0 48,-12-2-48,5 2 0,2-3 0,-3 3 32,8-2-32,0 2-16,-1 0-32,1 0 48,0 0-32,-8 0 0,3 0-16,-2 0 0,6 2-48,-11 1 0,0-8-753,7-2 369,-7 5-176,5-10-497,-5 7-111,12-6-625,-5 1-1009,4-1-2032</inkml:trace>
  <inkml:trace contextRef="#ctx0" brushRef="#br1" timeOffset="0.99">20906 20094 11045,'0'0'6515,"16"-4"-5410,-4 4-673,-5 2-112,4 5-80,1-7-48,0 2-48,-8 3-48,8-5 128,-5 0-160,5 0-32,-8 0 80,-4-7-96,7 0-16,-7 0 32,0 0-128,0-5-144,-7 3 80,3 2 80,4 2 112,-12 1 176,5-1-160,2 5 513,-2 0-465,-4 12-48,6-1-48,-7 3-32,1 5 80,4 0-32,2-5 0,-2 4 16,7-1 32,0-3-96,0 0-16,12-5-112,-1 3-17,1-10 306,0 5 127,6-5-625,-1 0 610,-6 1-257,1 1 32,0-1-1393,-5-1 176</inkml:trace>
  <inkml:trace contextRef="#ctx0" brushRef="#br1" timeOffset="0.99">21299 19976 7924,'0'0'6947,"12"-21"-6195,-12 30-752,0 10 80,-12 11 2289,8 2-704,-3 10-881,2 0-159,-7-2-241,5-5-64,-4-3-160,11-8-16,-5-10-112,5-5 16,0-2-144,0-16-2353,5-1 2385,-5-1-1569,0-10-224,0 2-880,-5 1-3234</inkml:trace>
  <inkml:trace contextRef="#ctx0" brushRef="#br1" timeOffset="0.99">21178 20127 11077,'0'0'6003,"24"-37"-5123,-13 30-31,6 4-145,1-1-80,-2 1-96,3 3-111,-7 0-17,4 0-208,-9 0-16,5 0-144,-1 3 64,-4-3-112,5 0 96,-7 0-80,6 0-80,1 0-544,-5-3-753,-2 1-1120</inkml:trace>
  <inkml:trace contextRef="#ctx0" brushRef="#br1" timeOffset="0.99">21588 20146 4194,'0'0'6099,"0"-10"-2242,0 6-3008,-4 4 976,-8 4-1201,-2 1-352,7 2-176,-5 0 16,8 5-96,-3-5 64,2 2-128,5-4 32,0 2-32,0 0 0,0-5-96,0 3 16,5-3 112,2 0 176,-3 3-96,-4-5-80,7 2-80,-2 3 144,-5-3 16,0 0-32,0 3-16,7 2-16,-7 0 16,0 0 32,0 5 32,0-1-48,0 1 48,-7 2-32,2-2-32,-2 2 96,-4-3-80,6-4 0,-7-4-32,5 4 32,-4-7 48,11-7-256,0-3-560,0 1-96,0-5 175,7 7-671,4 0-785,-11 2-464,12 3-2418</inkml:trace>
  <inkml:trace contextRef="#ctx0" brushRef="#br1" timeOffset="0.99">22168 20071 9412,'0'0'2033,"5"-39"-1681,6 29 1361,-11 1-1361,12 2-192,-12 5 81,0-3 95,7 5 448,-7 7-768,-7 7 1553,7 0-81,-5 7-671,-2 4-177,7 3-64,-11 0-63,11 3 15,-5-8-96,1 3-96,-3-3-16,7-5-48,-5-1-79,-2-6-161,2 3 48,-2-2-80,3 0 0,4-3-16,-7-2-417,7-2-399,0-3-529,0-21-9492</inkml:trace>
  <inkml:trace contextRef="#ctx0" brushRef="#br1" timeOffset="0.99">22070 20167 12694,'0'0'4306,"12"4"-2417,4-4-913,8 0-752,-6 0 16,6-2-16,-1 0-15,-12-3-129,1 3 16,-7-3-112,-1 5 0,3 0-241,-7-2-591</inkml:trace>
  <inkml:trace contextRef="#ctx0" brushRef="#br1" timeOffset="0.99">22396 20027 11077,'0'0'4162,"24"-40"-3506,-20 36 1,3-1-81,5 3 272,-12 13-832,0 6 384,0 8 641,-12 5 31,5 10-511,-9-5 175,16-2-496,-12-1-80,12-9-128,0-2 64,0-7-160,0-4 0,0-10-144,5 0-32,2-5 624,-2-2-48,6-5-224,-4 1-32,5-1-112,0 3-16,-8 7 32,8 2-48,-5 0 0,-2 0 48,6 2-80,-4 7 128,10 3-96,-6-1 144,-4 1 64,2 0-64,12-5-16,-9-5-16,0 3 16,-1-3-80,-6-2 80,7 0-32</inkml:trace>
  <inkml:trace contextRef="#ctx0" brushRef="#br1" timeOffset="0.99">22727 20192 6707,'0'0'7780,"-4"0"-7156,8 0 576,8 0 817,-1 0-1937,1-4 433,0-1-257,-1-2 48,-6-5-128,7 3-64,-12 7-64,0-8-32,0 6 0,0-3-80,0 2-144,0-2 144,-5 2 32,-2-2 64,2 3 160,-2-3-144,3 0-32,4 4-32,-7 3 48,2 0-416,-2 7 352,2 7 256,-6 3 16,11 6 16,-12 5 32,12-2-64,0-3 33,0-2-209,12-5-112,4-2-97,-4-7 242,6-5-65,-1 1 192,4-3-32,-12 0-544,3 0-561,-5 0-1008</inkml:trace>
  <inkml:trace contextRef="#ctx0" brushRef="#br1" timeOffset="0.99">23170 20209 4018,'0'0'7891,"4"-5"-6898,-4 5-465,0-7 0,0 2-15,0 1 47,0-1 1697,0 12-2065,0 7 64,0 7 993,0 2-241,0 7-368,7-4-303,-2-5-145,7-7-48,-1-5-272,13-6 128,-6-3-32,-1-3 384,1-11-240,5-7-32,-4 3-80,-3-3 48,-4 0-64,-5 4-16,5 1 32,-12 7-32,0 2-32,0 0 80,0 12-304,0 2 384,0 9 64,0-2-32,0 4 16,0 1-32,11 0-48,-6-3-80,7-7-16,-5-4 96,-3-3-128,13-2-16,-10-2 224,4-12-48,-6-2-80,2-1 0,-2-1 16,-5-1 0,0 3-32,0 2-80,0 0-16,0 5-32,-5 2 0,5 2-32,-7 0-64,7 3-272,0 0-81,0-1-175,0-1-1041</inkml:trace>
  <inkml:trace contextRef="#ctx0" brushRef="#br1" timeOffset="0.99">23701 20218 3506,'0'0'12005,"-24"-28"-10372,20 33-577,4 9-768,-12-3 161,12 8-17,0-3 64,0-2-144,0 0-272,0-2-256,12-5 96,-8-3 64,8-4 961,-5 0-481,-2-7-240,11-2-80,-9-5-96,5-2-16,-12 2-16,11 0-48,-11 2-32,0 5 32,0 3-112,0 8-128,0 5 464,-7 5-160,7 3-16,0-1 16,0 5 48,7-7-128,5 0-48,0-7-96,-1 0 80,1-5 112,0-2-464,-1 0-513,-4-2-864,-2-5-880,-5 0-801</inkml:trace>
  <inkml:trace contextRef="#ctx0" brushRef="#br1" timeOffset="0.99">23938 20225 15655,'0'0'2289,"-4"35"-1969,4-21-48,0-3 17,4 1-177,1-5-96,-5-2 128,12-5-128,-5-3 1504,4-6-1231,-11-5-177,12-2-48,-7-1-16,2-1 16,-3 4-48,-4 0-80,7 2 80,-2 8-16,-5-1-48,0 7-192,0 3 224,0 2 16,0-2-32,7-1-32,-3 1-65,8 2 129,14-5-16,-10 5 369,3-2 15,4-3-304,-7-2 32,3 0-64,-3 0 16,-4 0-32,0-5 32,-8-4-32,3 0 48,-2 0-48,-5-5-16,0 2-64,0-2 32,-5 5 32,-2-3-64,7 7-32,-11 5 0,6 0-64,-7 7 576,8 5-416,-8 9 64,0 0 48,5 2 160,7-2-96,0 0 80,7-7-288,5-5-80,0 3 0,4-12 576,7 2-592,0-2 513,-11 0-369,4 0-497</inkml:trace>
  <inkml:trace contextRef="#ctx0" brushRef="#br1" timeOffset="0.99">24644 20260 9220,'0'0'8164,"-12"28"-6755,19-28-1153,3-5 336,-3-2-416,-3 0-16,3 0-32,-7 0 16,12 0 112,-12 2-16,0 3-47,5-5 47,-5 5 16,11 2-192,-11-5-32,12 3-16,-5-3-16,-2 5 0,2 0 32,4 0-16,-6 0 16,2 0 64,-2 7 96,1 5 16,6-3-144,-7 3 48,2-5-16,-3 2-32,-4-2-16,7-5-32,0 1 192,-7-6-16,5-6-159,2-3-17,-7-4-32,12 0 0,-8 2-49,15-2 17,-7 2-32,-8 2 16,15 5 0,-10 5 112,3 2-80,0 0 0,-5 2 32,4 10 96,-6-1 16,6 3 113,-11 0 95,12 7-16,-12-7 64,7 0-192,-2-5-160,2 1 48,-7-6-48,0 1 16,0-3-32,4-2-2641</inkml:trace>
  <inkml:trace contextRef="#ctx0" brushRef="#br1" timeOffset="0.99">25191 20255 14519,'0'0'6339,"-23"-16"-6259,23 27-112,0 1 352,0 2 96,7 2-240,-2-4-208,6-3-160,1-4 160,0-3 640,-1-2-384,1-2-160,0-10 16,-8 1-80,8-1 16,-12-2-128,0-2 0,0 2-80,-12 0-208,8 2 96,-8 3 400,0 0-320,1 6-609,4 3 337,-5 0 176,7 10-416,5-1-209,0-4-720</inkml:trace>
  <inkml:trace contextRef="#ctx0" brushRef="#br1" timeOffset="0.99">25382 20267 6611,'0'0'9700,"17"-5"-6978,-17 10-2658,0-1 128,0 3 352,0 7 128,0 0-47,7-2 31,-3-3-304,3 3-96,-2-7-96,2 2-128,5-7 240,-8 0-31,8-3 95,7-11-208,-8 0 0,5 0-112,-4-2-48,0-3 0,2-2-16,-3 5 32,1 0-144,-7 4-96,6-2 160,-11 10-16,0-1 96,0 3-49,0-3-143,-4 5 112,-3 0-112,7 5-400,0-3 208,-5 5-993,5-2-736</inkml:trace>
  <inkml:trace contextRef="#ctx0" brushRef="#br1" timeOffset="0.99">25662 20239 10501,'0'0'7667,"39"-10"-7202,-20 3-337,4 3-80,1-3 48,-1-2-32,0 2 16,-4 0-32,-7-3 16,-8 6-32,3-3 0,-7 0-112,-7 2-64,3 3 672,-15-5 48,3 7 145,-3 0-641,7 7-64,-6 7 80,1 0 96,6 4 192,-1 5 80,12-2-48,-7 3 0,7-1-95,0-2-289,7 0 128,5-9 0,-1-5-416,6-3-16,-6 1 1056,8-5-672,0-5-128,-8-4-192,1 2-160,-7-5-129,6 5-895</inkml:trace>
  <inkml:trace contextRef="#ctx0" brushRef="#br1" timeOffset="0.99">26088 19948 8468,'0'0'7779,"23"23"-7362,-23-9 111,0 2 240,5 12 337,-5 7-209,0 9-15,-5 3-369,-2 9-16,-4-5-240,-6-4-32,6-5-96,-6-12-128,6-4-16,-3-10-32,7-5 80,-5-6-64,8-3-64,-3-2-288,7-2-576,-5-7-1906,5-8-3345</inkml:trace>
  <inkml:trace contextRef="#ctx0" brushRef="#br1" timeOffset="0.99">17300 22829 10677,'0'0'2385,"-16"-5"-1857,16 5-16,-7-5 81,7 3-209,0 0 144,-5-1 208,5 1-223,0 0-33,0-3 688,5 12-1408,7 0 224,-1 0 64,6 5 80,-3-3-16,9 3 33,-4-1 95,4-6 0,-7-3 0,7-2-96,-6 0-144,13-2-112,-14-12 512,15 0-528,-3-12 432,9 1-224,-9-3-80,7-2 64,0 4-64,-12 0 96,0 5-48,-7 5 0,-4 2-16,-5-4-16,5 4 16,-12 0-112,0-3-32,0 3 320,0 5-16,0-5-160,0 7 48,-7 0-31,-5 0-33,12 0 32,-12 5-80,1-1-16,6 3 32,-6 0-49,-1 0 49,5 0-80,-5 0-16,1 5 0,6 2 48,-7 2 0,5-2 64,-4 5 0,11-5 0,-10 7-48,10 0-16,0-2 96,0 4-80,0 0 80,5-2-112,0 0 80,-5-5 16,11 3-32,-11 0 48,7-8-64,-7 1 48,5 0-32,2 2 0,-7-3 16,0 1 0,0 7-64,0-3 64,0 3-32,0-1 48,0 6 0,-7-6-48,7 3 64,0 0-32,0-5 0,0 5 16,0-7-16,0 5 16,0-3-16,0 3 16,0-3-32,0 3 48,7-3-32,-7 1 16,0 1-32,0-1 48,0-3-32,0-3 0,0 3 0,0-4 0,0 1 32,0-1-32,0-1 64,-7-2-16,2 0-48,-2 0 0,3 0-208,4 5 224,0-3-48,-7 3 48,7-3 16,0-2-16,0 5-16,0-3 0,0 2 0,0-4-48,0 7 64,0-2-16,0 0 16,0 2 0,7-3 0,-7 3-16,0-2-32,4 0 64,-4-3-48,0 3 32,0-3 208,0 0-240,0 3-80,0 2 96,-4 2 0,-3-2-16,7 3 64,0-3-96,0-3 96,0 3-96,0-7 64,0 5-32,0-3-16,0 3-48,0-5 96,0 2 0,0 3-16,0-3 16,0 3-16,0 0-16,0-1 64,0 6-48,0-3 0,0 0 0,0 2 0,-5 0 0,5-2 0,-5 0 32,5-5-64,0 5 64,0-7-64,0 3 64,0 1 80,0-1-176,-7-1 16,7 0 64,0 5-48,0-7 64,0 3-64,0 1 32,-4-4 16,4 3 64,0-1-112,0 0 48,0 1-32,0 1 16,-7-1-32,7-3 64,0 4 96,0-1-176,0-1 0,0 0 48,0 1-16,0 4 16,-5-3 0,5-1 0,0 1-16,0-1 32,0-1-16,0 3 0,-7-3 0,7-2 16,-5 5-16,5-3 0,0 3-16,-7 2-32,7-3 112,-4 1-128,4-3 112,0 3-96,0-3 48,0 3 32,0-3-32,0 1 16,0-6-64,0 1-64,4-5 192,3 2 0,-7 1-80,5-1 64,2-2-80,-2 5 0,2-3-16,-3 3 224,8-3-176,4 3-32,-4-5 112,7 2-16,-3-2 32,14 0 65,-14 0 31,15-2-32,-15 6-144,3-1 32,-1 1-32,-6 3-64,0 0-128,-8 3 64,3 8-273,-7 1 658,0 7-209,-7 2 16,3 0-64,-8 2 0,5 0-48,-5-2 32,8 0-64,-10-7 48,14 5 48,-12-5-112,5-3 128,2 3-80,1-4 32,-3-1 0,-5-2 0,12-2 0,-12-3 64,8 5-32,-8-7 48,1 0-64,4 0 0,-5 0-16,0 0 32,8-9-16,-8 2 0,-7 0-48,8-3 16,-6 3-16,1 3 16,4-3 0,-6 7-48,6-3 48,-2 3 0,10 0 0,-3 0-16,2 0-16,5 3-736,0 4-1089,5-3 672,2 3-1104</inkml:trace>
  <inkml:trace contextRef="#ctx0" brushRef="#br1" timeOffset="0.99">18267 23269 8836,'0'0'7475,"-5"-9"-5185,15 9-1602,1 0-160,1 0 32,13 0-192,-6 0 257,9 0-161,-5 0-176,1 0-96,-8 0-112,-4 2-128,6 0 64,-13 1-64,7 4 208,-12-7-96,7 2-16,-3-2 144,-4-2-704,0 2-368</inkml:trace>
  <inkml:trace contextRef="#ctx0" brushRef="#br1" timeOffset="0.99">18307 23451 9364,'0'0'6323,"-12"-3"-3650,19 3-2192,-2 0 31,1 0 80,6 3-320,0-3 337,-5 0-225,4 0-32,6 0-128,-6 0 16,1 4-128,0-4 0,-1 0-128,1 3 64,-7 1-16,2-4 0,-3 0 16,8 0-32,-5 0-80,-2 0-752</inkml:trace>
  <inkml:trace contextRef="#ctx0" brushRef="#br1" timeOffset="0.99">19376 23243 9284,'0'0'4931,"4"-25"-3475,-4 22-607,0 3 159,-4 0-720,-8 0-224,0 0-32,-4 7 16,-3 3-16,1 4 0,-6 0 16,8 0-16,-7 2 0,4-2 32,8 0 32,6 2 0,5-4-48,0-3 0,0 0 16,12 1-47,4-8-130,7-2-111,0 0 176,1-2 336,1-10 145,-1 3-401,-8-5 0,-4 2 0,-8 3-16,8 0 32,-5-3 16,-7 5-48,0-2-32,0-3-16,0-4 80,-7 2 80,7-10-96,-12-4 208,8 1 16,-8-6-64,0 0-80,8 1-64,-3-1 32,2 5-32,-7-2-32,5 7 0,7 2-64,-14-3 64,10 13-16,-8 1 32,0 10-48,-4 0 0,-3 5-32,3 7-224,-2 2-96,6 4-624,7-1-321,5-6 96,0-1-2160,12-10-2450</inkml:trace>
  <inkml:trace contextRef="#ctx0" brushRef="#br1" timeOffset="0.99">19620 22992 2225,'0'0'8212,"-16"-3"-4899,4 3 2210,17 5-5539,2 7 112,-3-3 0,3 7 64,-2 5-16,7 0 144,-12 5 48,11 0 65,-6 2 127,7-1-48,-1-3-32,1-1-272,0-4-64,-1-1-48,-4-1-48,-2-6 16,2 3-48,-7-7 64,0 0-112,5 0 96,-5-4-32,7-3-16,-7-5-1472,4-2 223,-4-2-608,0-3-1184,0 3-2098</inkml:trace>
  <inkml:trace contextRef="#ctx0" brushRef="#br1" timeOffset="0.99">19921 22952 7780,'0'0'7539,"0"-21"-7123,-5 21 80,-2 0-416,7 5-32,-5 0 17,5 6-17,-7 1 96,3 7 336,-3 6 240,2 8 225,-2-1-225,-5 8-192,8-3-160,-8 0-176,5-6-48,-5-1-144,12-7-16,-11-2-16,6-2 48,-9-5-48,14 0 48,-5-7-48,-2 0-16,7-3-80,0-24-12645</inkml:trace>
  <inkml:trace contextRef="#ctx0" brushRef="#br1" timeOffset="0.99">19257 23565 3057,'0'0'7348,"11"-19"-6948,-6 17 0,-5-1 272,7 3-335,-2 0 575,2 0-672,-3 0 320,3 0-47,-7-4 31,7 4-80,0 0 96,5-2-272,-7-3-47,6 5-17,1 0-32,-7 0-96,6 0-64,1 0 48,-5 0 0,9 0 16,-9 0-16,5 0-32,-1 0 48,1 5 32,-7-5-48,6 0-16,1 0 0,-5 0-16,5 0 32,-8 0 64,8 0-32,0 0-96,-8-5 16,8 3 16,-5 2-32,0 0-16,0 0-16,5 0 32,-8 0-32,3 0 32,-2 0 0,6 2 0,-6 3-16,7-3 0,-12 2 16,11-1-16,-4-1 0,5 0 0,-12 1 32,12-3 16,-8 2-48,3-2 16,-2 0 17,2 0-1,5 0-16,-1 0-64,-11 5 128,12-3-80,-7-2 16,6 2 0,-4-2 16,3 0-32,8 0 32,-6 0-16,-8 0 0,8 0 0,-3 0-16,-4 0 16,2 0-16,-2 0 0,2 0 16,4 0-16,-11 3 0,5-1-16,0-2 32,-5 2-32,7 1 16</inkml:trace>
  <inkml:trace contextRef="#ctx0" brushRef="#br1" timeOffset="0.99">19404 23903 7091,'0'0'6163,"-17"-5"-5523,10 5-15,3 0-113,-3 0-160,-5 2 0,0 5 48,1 2 65,-1 3-161,-7-3 64,8 3 32,-1 0-144,0 2 0,1-3-48,6 1-64,-2-3-31,7 3-33,0 0-96,0-3 80,0-2-48,7 0 32,-2 2-64,6-4 80,8 2 48,-3-7-16,-2 0 0,10-5 80,-8-2-96,3-4-16,-3-8-16,-4 5 0,-1-7-16,-6 2-48,2-2-16,-3-2 48,3 2-144,-7-2 160,0 2 144,-7-5-208,3 8 16,-3-1 16,2 3 16,-2 4-16,3 3 0,-8 2-16,12-3 48,-12 8-48,8 0 32,-8 2-32,0 0 32,5 0 0,-4 0 0,-1 0-16,7 0 64,22-7-6563,-6-3 2657</inkml:trace>
  <inkml:trace contextRef="#ctx0" brushRef="#br1" timeOffset="0.99">19648 23819 6707,'0'0'6211,"-16"2"-5203,9-2 577,2 0 320,5-2-1361,0-3 129,5 5-337,2 7-192,9 7 16,-4 7 64,4 0 48,3 5-64,-8-1-64,6 3-160,-6-5 32,1-6-16,-5 1 0,5-4 32,-8-2-16,8-3 0,-12-4-16,0 0 0,7-5-16,-7-10-3169,0-1 816,0-3-1665,-7 0-5314</inkml:trace>
  <inkml:trace contextRef="#ctx0" brushRef="#br1" timeOffset="0.99">19830 23760 10325,'0'0'3729,"-12"-4"-3697,7 4-16,-2 9 64,0 3 305,-11 11 303,6 0 224,-4 10 49,-3-3-113,10 3-159,-3-5-353,5 0-176,-4-3-32,11-4-64,0-7-16,0 0-32,0-4-32,0-3 16,0-7-240,11 0-977,-11-12-4738</inkml:trace>
  <inkml:trace contextRef="#ctx0" brushRef="#br1" timeOffset="0.99">20666 23427 1873,'0'0'2561,"-12"-11"-2369,1 11-2033,11-3 657</inkml:trace>
  <inkml:trace contextRef="#ctx0" brushRef="#br1" timeOffset="0.99">20666 23427 400,'-23'-16'1585,"18"14"1008,5-1-1152,0 1-1361,-7 2 16,2-5 224,5 5 64,0-4-256,0 1 320,0 1-79,-7-3-241,7 3-64,0-3 32,-4 3 112,4-5 352,-7 5-128,2 2-416,-2 2-32,2 5 0,5-5-192,-11 8-640,11-6-1057,-7 3 64,2-7 4098,5-7-624,5 3-433,-5-1 1,7 0 64,-7 3-65,0-10 4339,11 12-5443,-6-2 0,14 2 352,4-5 160,5 3-176,0 2-159,-5 0-97,7 0-80,-2 0-144,-9 0 16,4 7 32,-16 0-32,5 0 16,0-5-64,-8 3-65,-4-3-31,7 1 0,-7-1-80,5-2-64</inkml:trace>
  <inkml:trace contextRef="#ctx0" brushRef="#br1" timeOffset="0.99">21255 23246 7956,'0'0'5794,"28"-28"-2144,-33 28-3634,-2 7-64,-4 0 48,2 7 0,-10 2-16,3 3 32,4-3-16,-7 0-16,15 3 48,-8-3 16,12-2 0,0 0 32,0 0-16,12-5 32,4-2 256,-4-2-48,6-3-336,6-2 224,-8-2-143,0-5 287,5-7-256,-9-2-32,4-5-16,-4 0-96,-5-5-112,-3-4 112,-4 0-32,0-1 32,0-1 128,-4 2-80,-15 2 0,7 2-81,-4 5 81,-5 5 0,5 4-16,0 0 0,4 8 16,-7-1 16,8 5 32,-1-2-64,7-3-16,-2 5-432,7-2-512,12-5-5203</inkml:trace>
  <inkml:trace contextRef="#ctx0" brushRef="#br1" timeOffset="0.99">21600 23108 3554,'0'0'4978,"-12"-9"-3521,1 4 6018,6 3-7427,5 2 16,0-5 0,0 3 0,0 0-48,0-1 0,0 1 32,0-3 32,0 3 80,0 0 112,-7 2-176,7-3 97,-5 3-242,5 5 65,0 2 1,0 0-1,0 2 32,0 3 0,-7-5 0,7 5 0,0-1 32,0-4-16,0 3-16,0-3 16,0 2 80,0 0 16,0-2-64,0 0-16,0-2 16,0 2-16,0 2 0,0-4 0,0 2 0,0 2-32,0 0-16,0-4 16,0 2-16,0-2 16,0 2-16,0-3-16,0 1 48,0 0-32,0-3 16,7 5 16,-7-5-16,0 3-16,0 2-32,0-7 0,0 7 16,5-2 0,-5-1 0,7 1-16,-7 2 16,0-2 0,0-1 0,5 3-16,2-2-16,-3-3 32,-4 3 0,0-3 0,7 0 0,-2 3-16,-5-5 0,0 5 0,0-3 0,5 0-16,-5 1 16,0-1 16,7 0-16,-3-2 32,-4 5-16,12-5 0,-5 0 32,4 0-32,-6 0 17,7 0-17,-1 0 0,-4 0-16,5 0 0,-7 2-16,2-2 16,-3 0 16,8 5-32,-12-3 32,7-2-32,5 5 48,-3-5-16,-2 0 16,5 0 0,-1-5 0,3-2 0,-9-2-16,13 2 16,-18-5 0,12 5-16,-7-2 0,6-2 16,-11-1-16,12 3 32,-12-3-48,5-2 32,6 0-64,-4-2 80,-2 2-64,2-7 48,5 0-32,-12 2 16,4-2 16,-4 0-48,0 3 0,0-1-32,0 0 80,-4 5-48,4 3 32,0-1-32,-7 3 16,7 2 16,-5 0-48,5 2 48,0 0 0,0 1-16,-7-3 0,7 4 16,0-1-96,0 1 32,0-1 0,7 11-1521,-2 2 608,-5 5-511,0-2-1650</inkml:trace>
  <inkml:trace contextRef="#ctx0" brushRef="#br1" timeOffset="0.99">21150 23572 3217,'0'0'8148,"-16"2"-4418,21-2-2962,6 0-15,1 0-129,-7 0-208,6 0-176,-4 0-80,5 0-16,0 2 16,4-2 0,-4 0 1,-5 0 15,9 0-16,-5 0 64,1 0-16,7 0-80,-1 0-80,-6-2 80,4 0-64,-4-3-16,0 5-48,-1 0 0,-4 0 80,-2 0-48,7 0-48,-8 0 16,3 0 0,-2 0-16,7 5 80,-6-1-96,6-1 48,-7-1-16,2 0 0,9-2 0,-4 0 32,-1 0-16,8 0 16,-14 0-16,9-2-16,2 0-16,-9-1 16,-2 3 0,2 0 0,4 0-64,1 0 48,-7 3 48,6-1-32,1 0 48,-1-2-32,6 0-32,1 0 64,-1 0-32,-6 0-16,8 0-32,-7 0 48,-1-2-32,-6 2 32,2 0-16,5 0 16,-12-2 0,4 2 0,3 0-16,5 0 48,-5 0-48,9-3 256,-4 3-128,-1 0-96,1-2 32,0 0-16,-1-3-15,1 5-33,0-2 64,-8-3-32,8 3-16,-5-1 16,-7 1 112,0 4-224,0 1 64,0 6-48,-7-4-481,2 2-607,5-3-1217</inkml:trace>
  <inkml:trace contextRef="#ctx0" brushRef="#br1" timeOffset="0.99">21441 23898 8932,'0'0'4674,"-11"-5"-4498,-1 5-80,1 0 160,-1 7 321,0 0-113,-4 0 32,-3 0-80,3 2 17,-3 3-209,-2-3 176,7 5-176,3 0-32,-1-4-80,12 4 0,-7-3-32,7-1-16,0-3-32,7 0 0,5 0 32,4-7 80,3 0-64,-1-5 273,6-4-193,-8-5 80,3 0-192,4-3-32,-7 1 16,-9 2-112,5-5-96,-8 1-96,1-1 159,2 1 33,-7-3 128,0 2-16,-12 3-32,8-3 32,-8 5 17,5 0-17,-4 2 32,-1 3 32,7 0-32,-6 2-16,-1 2-16,5 0 0,2 3-16,-2-3 0,-4 5-16,6 0 0,-7 0-16,5 0-16,3 0 16,-3 5-80,18-3-6868,8-2 2979</inkml:trace>
  <inkml:trace contextRef="#ctx0" brushRef="#br1" timeOffset="0.99">21644 23805 7363,'0'0'7348,"-5"-28"-6628,-2 28 385,7-3 127,7 3-528,-2 3-239,-5 1-177,0 6-144,5 4-48,2 7 64,-3 2 112,8 0-64,7 3-80,-3-5-16,3-5-80,-8-2-16,6-7 32,-6 2-16,1-9 0,-12 5-48,7-5 64,-7-5-1024,0 5 0,0-7-705,0 0-992,-7-2-3202</inkml:trace>
  <inkml:trace contextRef="#ctx0" brushRef="#br1" timeOffset="0.99">21900 23730 13190,'0'0'3970,"-11"-5"-3762,6 5 96,-2 5-176,7-3-16,-5 1 32,5-1-48,0 7-32,0 1 48,0 4 32,0 14 817,0 2-177,-7 5-352,3 7 17,-3 0-145,2 2-256,-2-2-64,-5-5 48,8-4-16,4-3-48,-7-4 48,2-8 0,5-4-16,-7 0-16,7-2-32,0-5-80,-4-5-352,4 1-849,-7-3-656,7-12-5955</inkml:trace>
  <inkml:trace contextRef="#ctx0" brushRef="#br1" timeOffset="0.99">22350 23416 9476,'0'0'11029,"0"4"-10628,-5 6-369,-2-3-32,7 0-32,0 4 16,0-6-48,0 0-193,0-1-95,0-1-64,7-3-913,-2-3 1089,-5-6 224,5 2 369,-5-2-305,0-1 16,0 6-64,0-3-16,0 4-257</inkml:trace>
  <inkml:trace contextRef="#ctx0" brushRef="#br1" timeOffset="0.99">22350 23462 5699,'0'0'6274,"-12"-18"-4945,12 8-112,-4 6-177,4-3-111,0 4-241,0-4 16,0 7 321,0-2-385,4 2-592,3 0 16,3 0 144,1 0 224,8 0 129,-8 0-129,6 0-128,-6-5-16,1 1-48,7-1-32,-15-2-80,8 0-64,0 2 48,-5 3-64,-7 0-32,4-3-80,1 5-32,-5 7-32,0 0 80,0 0-80,0-5-480,7 8-433,-2-6-2672,2-4 991</inkml:trace>
  <inkml:trace contextRef="#ctx0" brushRef="#br1" timeOffset="0.99">22299 23567 8516,'0'0'2657,"4"-23"5075,3 23-7476,-2 0-128,2-5-96,9 1 224,3-3 112,9 2 224,-5 0-63,0 1-273,5-1-32,-4 3-208,-1 2 16,-4 0-16,-5 0 0,-5 0-64,2 2 48,-4 5-48,-2-2-112,-5 2-96,0 0-80,0-3-161,0 1-191,0-3-545,-5 3-864</inkml:trace>
  <inkml:trace contextRef="#ctx0" brushRef="#br0" timeOffset="0.99">17272 20893 6563,'0'-4'10277,"0"11"-10277,0 7 80,0 2 96,0 12 688,0 0-63,0 7-33,-4-3-400,-3 3-144,2 0-48,5-7-64,-7-5-32,2-4-64,5-3 0,-7-4-48,3 0 48,4-5-32,-7 0 0,7 0 16,0-3 0,0 1-16,0 0-64,0-3-592,0 3-1073</inkml:trace>
  <inkml:trace contextRef="#ctx0" brushRef="#br0" timeOffset="0.99">17121 20882 4514,'0'-3'10261,"-12"3"-9413,8 0 689,-6 0-625,20 0-800,6 3 192,0 1 401,8-4-193,6 0-144,5 0 0,0 0 401,-3 0-417,3-7-192,-2 5-80,-5 0-48,-12-1-16,3 1 0,-8 2 16,1 0-32,-7 0 48,6 0-80,-4 0-256,-7 5 352,0-3-48,0 0-336,0 5-321,0-7-159,0 3-432,0 1-529</inkml:trace>
  <inkml:trace contextRef="#ctx0" brushRef="#br0" timeOffset="0.99">17587 20858 8852,'0'0'4402,"0"3"-4114,0 1 64,0 1 161,0 0-225,0-1-64,0 3 240,0 3 224,0 1-47,0 13 239,-5-1 145,-2 12-17,2 9-96,-1 5 1,1 0-289,-7-3-176,5-1-240,7-8-240,-4-9 16,-3-5-32,7-4 80,0-10-32,0-2 32,0-5 96,0-6-208,11-8 112,-11-2 225,19-4-305,-8-1-625,-6-2 305,7 5 160,6 2-64,-6 2 112,-5 3 112,5 2 80,-1 4 0,-6-1-112,7 1 64,-5 3 0,-3 0-16,3 7 16,3 3-128,-10-1 144,7 5-144,-3-2 624,3 4-256,-7 0 144,0 1-32,0-1-272,0-2 0,0 0 48,0-5 64,0 3-176,5-10-64,2 0-288,9-2-640,-4 0 143,-5-9-1023,4-5-2563,-6-4-3664</inkml:trace>
  <inkml:trace contextRef="#ctx0" brushRef="#br0" timeOffset="0.99">17789 21229 4050,'0'0'10853,"52"0"-8372,-27-3-752,-1 3-1425,4-2 32,2 2-128,-14-2-144,3-1-48,-8-1 16,1 1-48,-7 3 16,-5-9-96,0 2-208,0-5-64,0 3 160,-5-5-80,-7 0-81,-6 0 257,6 5 48,0 2 112,-4 2 16,5 5 209,-1 0 15,0 7-64,1 7 96,-1 7 128,12 0 80,0 5 81,0-1-113,12 3-256,-1-4-64,6-1-112,1-4 16,-2-6-272,3-1 240,-7 0-144,-1-10 224,1 5-864,-12-5 175,5-2 369,-5 3-1488</inkml:trace>
  <inkml:trace contextRef="#ctx0" brushRef="#br0" timeOffset="0.99">18176 21208 9316,'0'0'8436,"0"37"-7764,0-21-511,0-4 15,0 2-64,0-2-32,0-8 96,0 1 32,0-7 464,12-10-224,-12-2-352,11 2-48,6-2-16,-10-4-16,9 6-32,-4 0 32,-1 8 305,8 4 239,-14 0-416,6 11-192,1 6 304,-5 1 544,2 1-495,3 0-161,-3-1-64,3-1-128,-1-8-32,1 0 144,-7-7 64,6-2-128,-4-2-737,-7-5 385,0 0-464,0-4-1073,-7-1-2785</inkml:trace>
  <inkml:trace contextRef="#ctx0" brushRef="#br0" timeOffset="0.99">19655 21147 6915,'0'0'8116,"0"-7"-6691,0 3-1009,0 1 384,0 1-128,0 0-351,-5 2-17,5-3 368,0-1-448,0 1 208,0 3-16,0-4 1,-7 1 303,7 1-256,0 7-464,0 6 48,0 3 16,7 2 224,3 8 161,1 4 175,8 2-96,-7 3-96,4-3-112,3 0-31,-15-2-177,15-5 16,-14-2-48,13-2-80,-18-7 80,12 2-64,-12-7 48,4 2-32,1-4-32,2 2 48,-7-3-48,0-1 16,0-1 16,0 0-32,5 1 32,-5-1 0,-5-23-13046</inkml:trace>
  <inkml:trace contextRef="#ctx0" brushRef="#br0" timeOffset="0.99">20021 21084 5635,'0'0'5746,"-5"-7"-5394,-2 7 1505,2 0-1345,5 3-31,0 1-17,-11 3-112,11 5 80,-12 0 193,5 6 47,-4 1-160,6 2 16,-2 0-47,2 2-161,-6-2-96,4 5 0,-5-8-80,7 8 0,-6-5 64,-1-3-64,5 3-48,-2 0 32,-3 3-16,0-6-32,5-1 16,-7 4 48,10-10-79,4 1-17,0 0-32,0-3-16,0-5 16,4-1-16,10-3-48,-7-3-401,5-8-1360,0-5-2416,-8-3-4852</inkml:trace>
  <inkml:trace contextRef="#ctx0" brushRef="#br0" timeOffset="0.99">20172 21273 2833,'0'-2'15431,"0"-1"-14134,12 3-1169,-8 0 48,3 0 16,-2 0 32,7 3-112,-5-1 16,4 3 0,-6-3-64,7-2 17,-12 5-1,11-3 176,-4-2-96,-2 0-128,2 0 0,-2 0-1409,2-2-80,-7-5-720,0 0-880,4 2-1073,-4-4-1616</inkml:trace>
  <inkml:trace contextRef="#ctx0" brushRef="#br0" timeOffset="0.99">20133 21408 5058,'-5'2'11750,"10"-2"-11286,-1 0-96,3 0-48,5 0 64,-1 0 33,1 0-65,0 0-48,-1 0 32,6 0 32,-10 0-176,-3 0-128,3 0 0,-2 3-32,2-3 64,-7 2-16</inkml:trace>
  <inkml:trace contextRef="#ctx0" brushRef="#br0" timeOffset="0.99">20789 21306 4274,'0'0'5651,"0"-7"-609,0 2-4226,0 3-624,0-1 0,0 1 65,0 0-209,0-3 32,0 3-16,0 2 0,-4-5 16,-3 5-16,2 0 16,-7 0 0,5 0 64,-4 0-48,-6 7-32,6 2 0,-1 1-16,-6 1 64,6 1 32,-4 2 48,9 0 128,-3 2-16,3-4-31,3 2-145,4-3-64,0 1 0,0-3-64,0-2 48,0 0-32,4 0 32,3-7-16,-2 0 0,0 0 48,2 0-32,4 0 48,-6 0-48,7-9 0,-1-3-48,8 3 48,-8-3-32,6 1-16,-6-3 16,8 0-16,-14-5 0,6 5-16,1-2 64,-7 2-64,2-7 48,-3 2-48,-4-2 16,10-4 16,-6-1-32,-4 0 16,0 1-320,7-3-160,-7 7 79,5-7 17,2 7 192,-7 0 32,0 5 144,0 2 0,0 0 0,5 4 16,-5 1 0,0 5 16,0 1 64,0-1 0,-5 4 48,-2 4-128,2 3 0,-2 2 16,7 3-16,-4 4 16,-6 1 64,10 6 160,0 0 81,0 3 223,0 2-32,-4 5-64,-3-1-16,7 1-47,-5 2-161,5 0 16,-12-7-32,8-1-96,-8-3-48,12-3 0,-12-5-32,12-2-48,-7-7 48,7 0-16,7-7-256,-2 0-945,7-12-1072,-1-2-2497</inkml:trace>
  <inkml:trace contextRef="#ctx0" brushRef="#br0" timeOffset="0.99">21034 21177 5747,'0'0'8275,"0"-9"-6466,-5 16-1409,5 0-15,0 7 95,0 2 16,-7 1-32,7 4 273,0 2-177,0-4-208,0-3-176,7 0-16,-7-2-80,10-5 16,-3-4-48,-3 2 0,3-5-16,-2-2 16,2 0 0,0 0-16,4-2 0,-4-7-32,5 2 16,-12-5-592,12 3-528,-8-5-305,3 0-352,-2 0 160,0 0-223,-5-2 191,7 4 1025,-3 0 656,-4 3 48,0 4 368,0-2 784,0 0 4483,0 10-5571,0 1 0,0 3 64,0 3 32,0 4 1,-4 4-17,-3 1 80,-3 9 80,-1 0 0,-1 7-48,-7-5 0,8 5 33,-8-2-81,8-5-160,4-5-64,2-2-16,0-5-48,5-4-16,0-5 0,10-7-560,1-5-1505,1-7-3154</inkml:trace>
  <inkml:trace contextRef="#ctx0" brushRef="#br0" timeOffset="0.99">20633 21636 352,'0'0'9284,"12"0"-8675,-7-2 351,-5 0-176,7-1-143,4 3-113,-11-2-128,5 2-160,7 0 128,-1 0 113,1 0-81,-5 0 80,4 0 0,1 0 49,4 0-65,-9 0-64,5 0-64,4 2-128,-4-2-96,-7 3 0,6-3-32,3 0-16,-7 2 16,5-2-48,-7 0 80,6 0 97,-4 0 95,-2 0-224,0 0-48,6 2 144,1-2-112,-5 5-64,-3-5 32,3 0 32,5 0-32,-7 0-32,6 2 48,-4-2-32,5 0-16,0 0 48,-8 0-48,8-2 16,0 2 16,-5-5-16,2 3-48,-2 2 64,-2 0-48,2 0 32,4 0-32,-6 0 0,9 0 0,-14 2 80,11-2-64,-4 0 16,5 0 16,-7 0-32,2 0 32,-3 0-48,1 0-16,2 0 32,-7 5 0,5-5 0,-5 0 16,7 0-32,-3 0 48,3 0-16,-2 0-48,-17 0-7107,1 0-705</inkml:trace>
  <inkml:trace contextRef="#ctx0" brushRef="#br0" timeOffset="0.99">20650 21983 4450,'0'0'4098,"28"0"-3842,-21 3-160,-7-1 176,0-4-208,0-3 512,0 3 289,0-8-241,0 8 145,0-5-65,0 2-336,0-2 48,0 3 112,0 1-143,0-1-97,0 1-48,0 1 16,0 0-64,0-3-16,0 3 16,0-3 16,0 3 144,-12-3-287,5 5 15,-9 0 16,4 0 16,-4 0 64,4 7 0,-7 0 16,-6 5 48,4-3 32,9 5 208,-6-5 49,6 5-97,-4-2-144,16-3-112,-7-2-128,7 5-32,0-7 0,0 2-16,7 0 0,4-5 32,1 0-32,-1-2 0,1 0 0,4 0 0,-4 0 0,7 0 0,-8-2 16,-4 0-32,5-1-32,0-4-224,-8 0-176,8 0 48,-5-4 47,-2-1 145,-1-2 96,3 0 32,-2-5 16,-5 5 80,7-2-48,-7 0 64,5 2-32,2-2 0,-7 2 16,0 0-16,0 4 32,4-1-32,3 4 16,-7 2 0,0 3 32,0-1-16,0-1 0,0 11-80,0-5 48,0 3 16,0 2-16,0-5 32,0 5 0,0-2 96,0-3 0,0 3 64,-7-5 49,3 0 47,4 2 176,0 3-336,-12-1 0,5 6-80,7-1-16,-12 5 32,8 0 48,4 7 128,-12 0-16,12 2-80,-5-4-128,-2-1 48,7-1-48,0-6 16,0 1-15,0 0-17,0-8 16,0 1-16,0-1 32,0-1-80,7 1 64,-2-1-225,-5-3-543</inkml:trace>
  <inkml:trace contextRef="#ctx0" brushRef="#br0" timeOffset="0.99">20922 21806 912,'0'0'9445,"5"-9"-9141,-5 7 416,0-1 449,0-1 1184,0 1-1041,-5 3-239,0 5-1025,-2 2 64,3 5 16,4 2 48,-12-3 16,12 1 224,-11 7 49,4-8-33,2 3-80,-2 5-96,2-5 64,-2 2-64,3-2-80,4 0-64,0 0 17,0 0-65,0-2-64,0 2 16,0-7 16,0 4-16,0-6-32,4 2 64,-4-2-32,7-1-32,-2-1 16,-5-1 32,0 0-16,0 0 16,0 1 0,7-3-240,-2 0-193,2-5 97,-3 3 32,3-3 160,5 1-32,-8 4-1329,-4 9-2673,0-5 225</inkml:trace>
  <inkml:trace contextRef="#ctx0" brushRef="#br0" timeOffset="0.99">20824 21906 4146,'0'0'9748,"-18"-16"-5570,22 16-3906,3 0 49,0 0 191,-2 0 0,14 0-304,-15 0-96,8 0-32,0 0-64,-5 0 0,4 2-16,-6 3 16,2-3 0,-7 1-16,4-3 32,3 0 16,-2 0 16,-5-5-2177,0 0-576</inkml:trace>
  <inkml:trace contextRef="#ctx0" brushRef="#br0" timeOffset="0.99">21423 21524 4002,'0'0'7891,"-5"-7"-7154,5 3-273,5 4-192,0 0-64,2 0 368,4 4-15,-6-1-177,2-3-64,-3 0 16,8 0 48,-5 0 193,-2 0-289,2 0 64,-3 0-48,3 0-16,-2-3-208,-5-1-32,0 2-32,7 2 0,-2-3 16,-5 1-64,7 2-224,-7 5-3281</inkml:trace>
  <inkml:trace contextRef="#ctx0" brushRef="#br0" timeOffset="0.99">21435 21606 2625,'0'0'9973,"-12"0"-9285,7 0 481,5-2-657,5 2-304,2 0 176,2-3 144,3 1 193,11 0 207,-4 2-352,-3-5-255,-4 5-145,6-2-96,-1 2-48,-3 0 0,-3 0 0,1 0-32,-7 0 32,2 0-16,4 0 0</inkml:trace>
  <inkml:trace contextRef="#ctx0" brushRef="#br0" timeOffset="0.99">21966 21494 9220,'0'0'6099,"-5"0"-5491,5-4-127,0 4-161,0-3-240,-7-1-48,7 1 0,0 1 0,0 0 512,-5-1 1521,17 3-2033,-7 0 32,6 3 0,1-3 32,-8 0 32,8 0 112,0 0 48,6 0-96,-6 0 65,-7-3-81,9-1 0,-3 1-80,1 3 32,-7 0-48,2 0-16,-3 0-32,3 0-32,-2 0 16,2 0-32,-2 0 32,2 0 16,-3 0-64,-4 0 16,7 3-2161</inkml:trace>
  <inkml:trace contextRef="#ctx0" brushRef="#br0" timeOffset="0.99">22431 21345 5442,'0'0'7380,"0"-2"-6900,5 2-224,-5-3-16,7 1 32,-7 0 1,0-3-1,0 3 32,5-3-96,2 1-48,-7-1-96,4-2-16,3 2 0,-2-2-32,-5 3 32,0-3 32,0 4 16,0-1 0,0-1 272,0 5-111,-5 0-290,-6 0 17,4 5 16,-5-1 16,3 6-48,-3-1 32,0 0 16,1 3 0,-1 4 177,0-4 159,1 6 160,4-1 16,7 1-96,-5-4-79,5 3-113,0-1 0,0-4-96,0 2 80,5 0-128,-5-5 0,0 3-48,7-6-16,-2 4 16,1-6-16,-1-1 0,2-1-32,5-2 16,-8 0 0,8 0 0,-5 0-16,5 0 16,-8-5-16,8 5 16,-12-2 0,0 4-2241</inkml:trace>
  <inkml:trace contextRef="#ctx0" brushRef="#br0" timeOffset="0.99">22629 21492 4674,'0'0'6595,"-16"0"-5410,9 0 1360,2 0-912,10 0-1617,7 0 48,-1-7 16,1-2 0,11-3-64,-6 0 16,-6-2-16,8 0-32,-3-2 32,-4 4-16,-5-4 32,4 0-32,1-1 32,-7 1-32,6-5 16,1 5 0,-7-5-16,9 2-16,-7-2 16,4 5 0,-11-3-32,12 8 16,-7-3 0,-5 4 16,7 1-16,-3 4 32,-4-1 0,0 6 0,0-3 16,-4 6-48,-3 1 16,2 1-16,5 4 16,-12-2-16,5 2 32,-4 5-16,-3 3 16,9 1-16,-14 1 128,10 0 16,-3-1 48,1 1 48,4-3-80,-5-2-16,8 0 0,-3 0-16,2 0 16,5 0 1,-12 0 31,12-2 16,-7 2-16,7 2-16,0-4-80,0-1-16,0-1-16,0 1-48,-4-6 16,4 0 0,0-3-16,0 3 48,4-10-64,-4 3 32,12-8-48,-5 3 16,-2-2 0,6 0 16,1-1-16,-5 1 0,4-3-32,1 3 0,-7-3 64,6 3-32,-6 4 16,2-4-16,-2 4 16,4 3 0,-4 2-16,2 0-32,-3 2 16,-4 3 48,7-3-16,-7 3 16,0-3-32,0 3 16,0-3 0,5 1-16,-5-1 32,7 0-32,-7 1 32,0 1 0,0-1 16,-7 1-32,2-1 32,5 1-64,-7-4 48,3 3 0,-3 1-16,7-1 0,-5-1-16,-4 0 32,9 1 0,-5 1 0,5-4-16,-7 0-16,7 3 32,-5-3-48,5 4 32,0-1 0,0-1 16,0 0-32,0 1 144,5-3-80,2 0-32,-2 0 96,4 2 64,-4 7 16,2-4-80,-3 2 32,3-2-48,-2 4-48,-5-4 16,7 4-48,-7-9 0,0 4 32,0-1-16,0-1 0,5-2 0,-5-2-16,7-1-16,-3-1-16,-15 11-3681,-1 0-177</inkml:trace>
  <inkml:trace contextRef="#ctx0" brushRef="#br0" timeOffset="0.99">23158 21394 5491,'0'0'7459,"12"-19"-7315,-12 17 288,0 0-80,0-3 49,0 5-1,0-7-48,-7 5-80,2-3 112,5 3 96,-12-3-191,12 3-17,-11-5-96,6 2-96,5 3 16,-7-5-16,2 7 32,-2-7-16,3 5 0,-3-1-16,7 1 0,-5 2-32,-2 0 0,3 0-48,-8 2-16,12 8 32,-12 1-16,5 1 16,7 2-16,-11 2 48,4-2-16,2 0 16,-2 2-16,2-2 32,-2-4-32,3 1 32,-3-4-32,7 0 64,-5 0-32,5-2 16,0 0-64,0 2 32,5-3-16,6-1-48,-4 1 64,5-1-32,0-1 0,-1-2-16,-4 0 0,5 0 0,4 0 0,-9-2-32,5-3-80,-1-4-32,1 2-192,4-3-16,-4-1-16,-7 1 112,6 1 208,1 2-320,-5 0 304,-7 0 48,12 0 16,-12 0 0,0 0 16,4 0-16,-4 2 16,0 1-16,7-6 0,-7 8 48,5-5-64,-5 5 32,0-3 0,0 3 64,0-1 64,-5 3-48,-2 0 96,7 5-96,-4 0 0,4-3 0,0 7 64,0 3 80,0-3 48,0 3-48,0 2-48,0-5-64,0 3 17,0-3 79,0 1-48,0-6-64,0 3-32,0-4-32,0-1 176,4-2 16,-4 2-128,0 1-64,0 1-48,7-4 32,-7 3-32,5-3-32,-5 0 64,7 0-32,-2 0-16,2 0 0,-3 0-16,3 0 32,-2 0-480,2 0-80,-19 7-4819,5-5 2178,3-2 656</inkml:trace>
  <inkml:trace contextRef="#ctx0" brushRef="#br0" timeOffset="0.99">23824 21320 5891,'0'0'6243,"0"-10"-5475,-4 10-144,4-2 513,0 0-625,0-1 512,0 1-399,0 0-401,0-3-96,-7 5 16,7-2 176,-5 2-160,5 0-80,-7 0-48,0 0 48,-5 0-64,5 0 80,-4 0 16,-1 0 16,7 0-48,-6 0 48,4 0-31,-3 2-17,-1 5-16,4 0 0,-10 5-16,6-1 64,-1 3 32,1 0 112,4 7-96,-5-5-32,7 3 32,5 0-80,-7-3 48,7 0-48,0-2 0,7-4-32,-2-1 16,7-4 32,6 2 32,-6-7 65,-1 2-17,1-2-16,0 0-96,-1 0 16,-6-2-48,0-3 0,2 3-16,-7 2-16</inkml:trace>
  <inkml:trace contextRef="#ctx0" brushRef="#br0" timeOffset="0.99">23938 21403 5154,'0'0'9605,"5"-21"-9045,-5 19-48,0-3 513,0 5-673,-5 0-176,1 0 64,-3 0-192,7 5 16,-12 2-64,12 2 144,-5-2 16,-2 7 112,3-4-48,4 1 65,0-1-113,11 1-64,-6-4 0,7-2 0,4 0-16,-4-5 32,6 0-32,6 0-16,-1-7-16,-12-3-32,8-1-48,-3-6 16,-4 6 0,0-3-16,-5-3-48,-7 3 64,0 3-32,0-1 16,-7-2 48,-5 7-16,0-2-32,1 4 32,-8 5-16,7 0-16,-4 3 48,-2 6-48,13 0-16,-7-2 0,5 5 0,3-5 0,4 2-352,0-2-641,11-5-143,1-2-721,-7 0-1200,6 0-3298</inkml:trace>
  <inkml:trace contextRef="#ctx0" brushRef="#br0" timeOffset="0.99">24318 21299 4770,'0'0'14199,"-12"0"-13559,-6 2-352,6 3-144,0 4-64,1-4-16,-1 2 16,5 4-48,7-4-32,0 0-16,7 0 32,-2 5-32,13-1 48,-6-4-48,7 5 32,4-5 0,-11 0 0,-1 5-16,-6-5 32,2 0-48,-7 2 48,0 0 0,0-2 16,0-2-16,-7 4 80,-5-2 16,8 0 65,-8-2-97,0 0 0,1 2-16,4-5 0,-12 0-16,7-2 0,1 0-16,6 0-16,-7 0-16,5 0 0,3-4-16,4-1 0,0 3-48,0-3-464,11 0-705,-6 3-960,2-7-1633</inkml:trace>
  <inkml:trace contextRef="#ctx0" brushRef="#br0" timeOffset="0.99">24754 21133 5571,'0'0'8900,"16"-21"-8308,-16 19 80,0-3 113,-12 12-753,-4-2 16,0 0-48,-3 4 32,-9-4 0,9-1 48,-9-1 96,5 1 272,7-2-64,-3-2-96,8 0-16,-6 0-15,8 0-49,4 0-48,-2 0 432,3-2-512,-3 4-128,7 3 32,-5 2 32,0 2-32,-2 3 0,3 7 16,-3 2-48,2 2 48,5 5 16,-7-2 144,2-1-16,5-2 16,0-2-16,0-4-64,0-6-16,0 1 0,0-3-16,0-4 0,0-3-32,5 1 16,-5-1-16,0 3-16,7-1 16,-7-1-16,0 6 32,0 0-48,0 1 32,0 4 0,0-5-16,0 5 32,0-3-32,0-1 16,0-1-16,0 0 32,0-2-32,0-2 0,0 0 0,0 2 16,0-5 0,0 3 0,0 2 32,5-5 17,2 3 47,-3-1 160,3-1 80,3 1-128,1-4-64,-4 5-96,-2-5 16,4 0-16,3 0-32,-7 0 48,-5-7-64,11 5 16,-11-1-32,7-1 16,-7-1-32,5 3 32,2 2-32,-7-5-32</inkml:trace>
  <inkml:trace contextRef="#ctx0" brushRef="#br0" timeOffset="0.99">24777 21490 5987,'0'0'11797,"-12"-10"-11301,24 3-320,-1-4 17,15 1-17,2-4-96,2-7-32,3 0-16,2-2-16,0 0-48,0-3 64,-5 3 0,0 0 0,-13 4-16,-6 0 16,1 8 0,-5-1 0,-7 0-32,0 5 32,0 0-16,0 0-32,0 3 32,0-1-16,-7 0-16,2-2 16,-2 5 0,7 2-16,0-7 48,-4 2-32,-3 5 16,2 0-48,-2 0 16,2 0 16,-2 5-32,3 2 32,-8 5-16,5-1 0,-7 6 16,9-1-64,-6 3 80,-1 2-16,7 0 0,-6-5 16,-1 5 32,0-5-16,5 0 96,-9-2 80,9-2-16,-4 2 32,11-5-32,-12 3-16,12-3-128,0 3 16,0-3-48,0-6 16,0 4-48,0-3 32,0-1 48,12-8-32,-5-4-16,4-5 16,-6-3-32,6 1-32,1 2 48,-5-5-48,5 5 16,-8 5-16,3 0 16,-2 4 0,7 3 16,-5 2-64,-3 0 32,-4 2 16,5 3 16,-5-3 0,14 5 16,-14-5-32,0 3 16,7-3 0,-7 1 16,-7-1-16,7 5 16,-14-2 0,9-1-16,-6 1 16,11 2-16,-5-5 16,-2 3-48,2-3 32,5 3 16,0-5-16,0 2 80,0-4-64,0 2-32,5-5 16,2 5 0,-2-2-16,2 2-16,-3 0 32,1 0-32,-5 7 48,0-5-16,0 8-32,0-3 80,0 2-48,0-2-16,-5 2 80,5-6-96,0 1 48,0-1 0,5-3-1440,9 0-1538</inkml:trace>
  <inkml:trace contextRef="#ctx0" brushRef="#br0" timeOffset="0.99">25254 21229 4434,'0'0'10597,"5"-17"-9541,-5 13 529,-5 4-1441,1 0-64,-3 4-16,2 6 32,-7 1 80,5 3 161,-4 5 271,11 2 0,-5 2-64,5 0-192,0 1-159,0-6-97,0 1-48,5-3 0,2-2-16,-3-7 0,-4 0-32,0-4 0,0 1 0,7-4 16</inkml:trace>
  <inkml:trace contextRef="#ctx0" brushRef="#br0" timeOffset="0.99">25040 21438 832,'0'0'9797,"0"-2"-8549,0-3 1826,5 5-1249,-5 5-1585,0 2 224,7 2 16,-3 1-80,-4 1-111,0-1 15,12 1-160,-12-4-80,0-2-32,7 0 16,-2-1-16,2-2 0,4-2-48,-6-6-2673,-5-4-1441</inkml:trace>
  <inkml:trace contextRef="#ctx0" brushRef="#br0" timeOffset="0.99">25371 21292 4434,'0'0'9652,"0"-17"-8499,4 17-1009,3 0-64,-2 0 144,2 0 448,-2 7-159,6 3 15,-4-1 80,5 0 33,-7 5-65,6 0-160,1 0-160,-5-2-48,5-1-48,-8-4-96,3 0-16,-2 0-16,-5-2 0,0-3-16,0 1 32,0-13-3713,0 1 575,0 2-1808,0-5-2177</inkml:trace>
  <inkml:trace contextRef="#ctx0" brushRef="#br0" timeOffset="0.99">25510 21287 1185,'0'0'9284,"0"-16"-7796,0 16-431,-4-5-193,4 3 257,0-1 127,-7 3-1103,2 0-49,5 3-48,-7 4-32,3 4 64,-3 1 144,-5 4 112,7 1 176,5-1-64,-11-2 65,4-3 47,-5 3-256,12-4-80,-12-1-112,8-2-32,4-2-32,-12-3-32,12 0 0,0 3 0,5-14-5042,2-1 480</inkml:trace>
  <inkml:trace contextRef="#ctx0" brushRef="#br0" timeOffset="0.99">25732 21352 5458,'0'0'5043,"11"-16"-3651,-11 7 5316,5 9-6676,2 0 16,-2 0 64,13 0 128,-4 0 400,3 0-208,-6 0-32,13 0 33,-13-3-97,5 1-128,-4 0-176,0-5 0,-12 4-16,7 1 32,-3 2-32,3-2 48,-7-1-48,0 1 48,0 0-96</inkml:trace>
  <inkml:trace contextRef="#ctx0" brushRef="#br0" timeOffset="0.99">26174 21261 3538,'0'0'1040,"5"-25"7588,-5 29-8276,0 1 2482,0-7-2626,0-1 48,0-4 48,0 7 0,0-4 64,0 1-96,0 1 96,0 0 593,0-1-881,0-1-32,0 1-32,0 3-16,0-4 32,0 1-16,0 1 16,7 2-32,-7-2-16,-7 2 32,7-3-16,0 1 16,-5 2-16,1-5 16,4 3-32,0 0 64,0-1-48,0 1 0,-7 2-48,2 0 32,-2 2-32,-5 1 48,8 1 16,-8 1-32,0 0 0,5 2 16,-4 0-48,-6 2 48,6 0 0,4 5 16,7 0 48,-5 3 0,5-3 32,0 0 32,0 2-16,5-5-32,2 1 0,-3 0-32,3-3-32,-7-4-16,5-1 64,-5-1-64,0-1 64,7-2-16,-2 0 0,6 0-32,-4 0-16,5 0 0,-7 0 16,2 0-16,-3 0 16,3-2-1168,-7-1 31,5 1-880</inkml:trace>
  <inkml:trace contextRef="#ctx0" brushRef="#br0" timeOffset="0.99">26391 21149 5539,'0'0'9044,"0"-16"-8292,0 23-304,-5 0 257,-2 7-17,-4-2-48,6 4 80,-7 3-15,5 2-193,-4 0 16,-1-5-224,7 7-144,-2-4-111,3-5-1,4 0-32,-7-5 16,7 3-32,0-3 0,0-2 48,0 0-64,7 2 32,-7-4 16,11 0 0,-6-3-48,7 0 64,6 1-64,-13-3 32,7 0-64,-5 0 0,-3 0-449,-4-5-399,0 3-273,0-8-1440,-4 3-1761</inkml:trace>
  <inkml:trace contextRef="#ctx0" brushRef="#br0" timeOffset="0.99">26249 21250 13318,'0'0'5299,"-5"-17"-5187,14 17 320,10 0-32,-5 3-224,2 4-32,3-5-64,4 3 0,-6-3 0,-1-2-32,-4 2 0,-5-2-16</inkml:trace>
  <inkml:trace contextRef="#ctx0" brushRef="#br0" timeOffset="0.99">26531 21117 4130,'0'0'12454,"0"-7"-12438,0 16 32,0 3 64,0 2 128,0 4 176,0 3 0,0 3-16,4 4-47,3 0-113,-7 0-112,0 2-112,0-2 64,0-3-64,-11 1 48,4-10-48,-5-2 16,0 0 48,1-7-32,-1-2 0,0 0-48,1-5 0,4 0-1089,2 0-1712,5-7-2817</inkml:trace>
  <inkml:trace contextRef="#ctx0" brushRef="#br0" timeOffset="0.99">26517 21017 4850,'0'0'5715,"-24"-35"3073,36 35-8468,0 7 160,6-7 0,6 7-47,-6-3-17,10-4-112,-5 0-208,1 0 48,-1 0-80,-7 0-48,-4 0 16,-5 0-16,5 0 16,-8 0 0,8 0-32,0 0 0,-5 0 0,-3 0 0,1 0 32,-5 3 240,0 1-336,0-1 64,-5 1-16,5 6-16,-4 4 48,4 2-16,0 3 16,-7 2-16,7-3-16,0 3-32,0 2 16,0-4 48,-5 2-48,5-5 16,0 5 16,0-7-16,0 5 0,0-5 48,0 7-32,0-7 16,0 4-48,0-1 64,0-1-48,0 3 32,0-3 0,0-2-32,0 2 48,0-2-80,0-2 64,-7-3-16,7 3 0,0 0 16,0-5-16,-5 0 0,5 0 0,-7-3 16,7 1-32,0-3 48,0 3-48,0-1 48,0-1-48,0-3 32,0 4-1376,-4-1 1104,4 1 223,0-1-15,0 1 64,0-1-32,0 1 48,0-1-64,0-1 32,0 0 16,0 1 0,0-1-1264,0 3 1200,0-3 64,0 0-32,0 1 32,0-1-48,0 3 80,0-5-80,0 2 16,-7 5 0,7-2 16,-5 2-32,5-5 16,0 5-16,0-5 0,0 1 32,0-1 48,0-4-48,0-1 32,0 1 48,0 4-160,0 1 64,0 1 16,0 1 0,0-5 16,0 5-16,-7-3 48,2-2 16,5-7-96,0 7 48,0-7-16,0 5-16,0-1 32,0 1-16,-7 2-16,7 2 48,-11-2-16,6 0 32,-7 0-16,1 0 96,-8 0 192,3-4 80,-12-3 81,5 0 95,-1 2 144,-1-4-352,1 2-144,8 0-176,-7 0-48,4 0 48,7 2-48,-4 3-32,-2-1-224,6-1-288,-4 4 32,4 0 80,0 4-225,8 1-319,-3 0-113,2 2-623</inkml:trace>
  <inkml:trace contextRef="#ctx0" brushRef="#br0" timeOffset="0.99">27017 21487 2673,'0'0'3330,"7"-7"-3762,0 7 800,-2 0 1633,-5-4-1233,7 4 224,5-3 2434,-1 3-1617,-6-4 1168,-5 1-2096,0-1-129,0 1-272,0 3 144,0-4-159,-5 4 79,-6 0 0,4 0-48,2 0-320,-2 0 1,2 0 31,-2 0 128,14 0-256,-2 0-96,-5 4-64,0-1 80,0 1 0,0 1 32,0-3-48,7-2 48,5 0-16,-12-4 48,0-6-48,0 3 32,0 0 0,0 0-48,0-2 32,0 4-16,0-2-16,-7 7 0,14 0-1729,-7 5 353,11-3-1602</inkml:trace>
  <inkml:trace contextRef="#ctx0" brushRef="#br1" timeOffset="0.99">23072 23153 2593,'0'0'128</inkml:trace>
  <inkml:trace contextRef="#ctx0" brushRef="#br1" timeOffset="0.99">23170 23292 7732,'0'0'5298,"-17"-21"-4530,10 19-351,7-3 335,0 1-448,0-1 0,0 3-48,0-1-64,0-1-80,0 1-80,0 1 64,0-5-16,0 5 49,-11-3 79,6 5-48,-7 0 32,-6 0 0,2 5-80,-8 6 48,6 6 16,-1-1-16,-4 7 176,6 3-48,6 0 81,4-3 47,-5-2-112,12-3-192,0-1-80,7-6 16,-2-1-48,13-6 48,-6-1 0,0-3 16,4 0 0,-4-7 0,6-7 32,1-3-64,-7-1 0,4-3 0,-9-3 0,4-3-32,-6 1 64,-5-2-48,0-2 16,-5 2-16,-6 0 16,-8 2 0,8 1 0,-6 1-16,10 3-16,-4 3 16,-1-1-64,5 5 16,2 2 16,5 1 0,0 4-16,0 2 16,5 3 0,2 2-64,5 0-736,-12 2-913,0 10-832,0-3-1313</inkml:trace>
  <inkml:trace contextRef="#ctx0" brushRef="#br1" timeOffset="0.99">23240 23052 11941,'0'0'5267,"-35"-16"-3794,42 16-1361,4 9 128,1 3 240,-3 7 336,10 2-159,-14 7-65,6 2-208,1 0-176,-5-2-48,0 2-48,-7-2 16,7-2-16,-7-3 16,0-2-16,0-5 49,-7 1-49,0-3-48,7-3-32,0-1 0,0-6-16,0 3 0,0-4 64,7-6-80,0-4 48,-7-4-32,11 1 32,-6-8-32,7 1-16,4-10 0,3-1-32,-3-10 32,7 1-16,8 2 32,-15-4-16,2 1 48,-8 10 0,1 3-224,-4 6-112,-7 5 80,0 2 127,0 10-175,0 0-288,-7 2-208,3 0-113,-3 0-79,7 9-481,0-2-3985</inkml:trace>
  <inkml:trace contextRef="#ctx0" brushRef="#br1" timeOffset="0.99">22955 23674 1633,'0'0'3425,"-4"-23"-2896,4 18 127,0 3-32,0-5 128,0 5-79,4-3-241,-4 0 80,0 5-144,-11 0 4483,11-2-3907,0-3-144,7 3-704,-3 2 1,8-2 63,0-1 48,-1 1 16,1-3-16,11 5-48,-6 0 32,-3 0 80,2 0 16,3 0-80,-8 0-48,5 0-31,-4 0-1,7 5-80,-8-3 32,6 1-64,-10-3 0,4 0 32,-1 0 0,1 0-16,1 0-16,0 0 48,-1-3-32,1-4-32,-5 5-16,5 2 64,-12-5-32,4 5-16,8 0 48,-5 0-48,0 5 16,-3-5 0,8 7-16,-12-5 32,12 1-48,-5-3 32,4 0-32,-6 0 32,7 0 32,-1 0-16,-4 0-32,-2-3 48,2 1-32,-2 2 0,2 2-32,-7 1-16,0 1 48,0 1-304</inkml:trace>
  <inkml:trace contextRef="#ctx0" brushRef="#br1" timeOffset="0.99">22967 23975 8420,'0'0'5122,"-47"-3"-3025,36 3-816,-1 3-1041,8 4-80,-8 7 160,0 4-16,1 3 32,-1 3-64,5-1-63,2 0-97,5-2 16,0-5-64,0 1-32,5-6 16,2-1-48,-2-6 32,6 3 16,1-7-16,-5-9 64,5-3 32,-1-9-144,5-2 80,-9-5-80,10-2 64,-6-3-48,1 5 16,0 0 0,-8 0 16,3 7 16,-7 5-48,5-2 16,-5 1 16,0 8-32,-12-3 16,8 1 32,-8 4-32,-4-3-32,-3 6 0,3-1 16,-3 3 0,3 2-16,-3 0 16,3 0-32,4 0 32,1 0-16,6 0 0,-2 0 16,14 0-1985,2 0 945,-2 0-1041,5 0-240,-7 0-833,6 0-5410</inkml:trace>
  <inkml:trace contextRef="#ctx0" brushRef="#br1" timeOffset="0.99">23102 23875 10117,'0'0'6098,"0"-26"-5521,5 26-401,2 0 0,-3 9-48,8 5 336,-5 7 288,5 2-143,4 8-33,-4 4-240,6 2-96,-6-2-80,-7-5-64,6-2-48,1-7 0,-12-7-32,7-2 0,2-10 16,-2-4-32,-2-12-176,2-3-1456,-7-4-2018,0-2-1841</inkml:trace>
  <inkml:trace contextRef="#ctx0" brushRef="#br1" timeOffset="0.99">23279 23851 13222,'0'0'2241,"-28"49"-432,10-19-352,6 3-193,0 4-495,1 3-417,6-5-144,-7-7-96,5-5-96,3-4 48,-3-3-48,2-4 0,5-5 32,-12 2-64,12 0 64,-11-6-128,6 4-320,5-3-593,-7-4-559</inkml:trace>
  <inkml:trace contextRef="#ctx0" brushRef="#br1" timeOffset="0.99">23957 23488 6099,'0'0'6259,"-40"-7"-5587,40 5 529,0-3-321,0 3-432,0 2 368,-7-5-95,7 3-17,7 2-736,5 0 80,-7 0 96,6 0 96,1 0 80,-7-3 49,6 3 63,1-2-176,-5 2-96,5 0 16,4 0 48,-5 0-16,10 0-64,-11 0-96,8 0 64,-1 0-64,1 0 33,-1-2-65,-6-1 16,1-4-32,-5 7 16,-2-2 128,-5 7-881,0 2 17,-5 0-273,-2 0-303,7 0-1313</inkml:trace>
  <inkml:trace contextRef="#ctx0" brushRef="#br1" timeOffset="0.99">23957 23604 5186,'0'0'6980,"-12"-16"-1218,12 11-4689,7 5-977,-2 0 80,0 0-32,6 0 48,-4 0 0,5 0 16,4 0 64,-4 0 48,6 5-31,1-5-49,-3 2-128,3 5-32,-14-4-64,6-1 32,1 0-48,-5 1 48,5-1-48,-8 0 16,3-2-16,-2 0 16,2 0 32,-2 0 0,-5-4 16,7-1-48,4 0 0,-11 3-48,0-5 32,5 7 16,2-5-16,-7 10-720,0-5 223,5 0-303,-5 7-2081</inkml:trace>
  <inkml:trace contextRef="#ctx0" brushRef="#br1" timeOffset="0.99">24802 23497 5811,'0'0'2241,"12"0"-1057,-12 5-303,0-5 367,0 2-832,-7-2-31,2 5 1007,1-5-479,-6 2-497,10 1-176,0-1-16,0 0-48,10 3 160,-6-5-80,8 0 17,4 0-33,3-5-32,4-4-16,5-10-32,7 1 16,-7-8-64,7-4 64,9-1-32,-16-3-48,7-4-32,-7 3-32,2 5 16,-13-5 16,11 2 32,-17 1-32,8-1 0,-3-2-32,3 0 16,-7-2-96,6 0 16,-6 7 16,-1-3 0,-6 10 0,7 2-32,-12 4 80,0 3-64,0 3 48,0 6-16,0 0 16,0 3 16,0-3-32,0 10-224,-12-3 224,7 8-48,-6 1 48,4-1-48,-5 1 64,1 1-32,4 2 16,-5-2 16,-4 4-16,4 3 32,0 2-48,1-3 32,-1 5 0,0 3 32,1 2 16,6-5 48,-7 5 0,1-2 48,4 0-31,2-3 47,-2 5-32,7-3-96,-5 1-16,5 2 0,0-2-16,-6-1 16,1 1-32,-2 2 48,2 0-48,-6 0 48,-1 0-16,0-3 32,1-1-64,4-6 16,2-4 0,0 0-32,5-5 0,0-2-16,0-2 32,0-3-16,5-2-16,0 0 96,2-7-16,4-2 0,-6-3-32,7-4 0,-1 2 0,8-2-16,-8-3 16,6 1-32,-6-3 32,8 2-32,-3-4 16,1 6 0,1-4 16,-1 7 0,-6 1-16,1 3 0,7 1 16,-8 4 0,-4 1-48,-2 1 32,2 3-32,-3 0-32,-4 7 16,0-2 32,0 4 0,0 1 0,0-1 16,-4 2 16,4 3-16,-7-4 16,-5 4-32,12-7 16,-4 0 16,-3 2-16,0-7-16,2 3 32,-2 0 0,2-5-16,-2 2 16,3-2-32,-3 7 64,2-7-48,-7 2-32,5-2 32,7 3 64,-4-3-128,-3 0 96,7 2-96,0 3 48,0-5-16,0 7 16,0-3 16,0 3 16,0-2-16,0 2 0,0 0 16,0 0-32,7-5 32,-3 3-16,3 0 0,5-1 16,-7 3 80,6-2-16,1 0 64,7-1 16,-1 3 544,-6 2-335,4-4-353,-4 4 64,-1-4-80,8 2 32,-14 0-16,2 0-16,-3-2-32,8-1 32,-12 3 0,0-2-64,7-3-641,-2-2-799,2 0-1810,-3-14-3969</inkml:trace>
  <inkml:trace contextRef="#ctx0" brushRef="#br1" timeOffset="0.99">25580 22768 6211,'0'0'8612,"-16"-4"-7316,9 4-511,2 0 31,5-3-384,0 1-272,5-3-160,2 3 16,5 2-48,-3-5 64,3 5-16,-1 0 16,1 0-16,-5 0-48,5 5 64,-12 7-32,4-5 48,-4 2-32,0 0 48,0 1 81,0 3-33,-4-6-16,-8 7 32,5-7-64,-5 5-32,8-3 16,-3-2 0,-10-2-48,13 4 32,-3-6 16,2 4-32,-2-5 0,2 0-16,5 1 112,5-3-128,2 0 32,-2 0-16,2 0 0,-3-3-16,1 3 48,2 0-48,-2 0 0,2 0-16,-3 0 64,3 0-64,5 0 96,0 0-16,-8 3 64,8-3 16,7 0 0,-8 0 0,-6 0-64,6 0 16,1 0-16,-5 0-64,-2 0 64,-1 2-64,-4 3 0,0-1 32,0-1-32,0-1-16,7 3-16,-7 2-384,0-5-512,0 5-497,0 0-352,-7-2-1104</inkml:trace>
  <inkml:trace contextRef="#ctx0" brushRef="#br1" timeOffset="0.99">26037 23262 9780,'0'0'5715,"0"-37"-5411,5 25 16,-5 3-47,0-3-49,0 0 64,0 1 160,0 4-160,-5 0-144,-9-2 80,2 9 48,-11 0-176,7 0-96,-15 11-16,3 5 0,-7 3-16,8 11 0,-4-2 32,8 7 289,4 0 111,8-2-96,6 2-96,5-7 0,5 0-80,6-5-80,8-4 32,4-8 0,1-4-16,-1-2-16,0-5-32,0 0 16,-4 0 64,-10-5-112,10-2 80,-7 3-80,-12 1 0,0 1-64,0 0-336,0-3-240,-12 5-3554,-7-2-6419</inkml:trace>
  <inkml:trace contextRef="#ctx0" brushRef="#br1" timeOffset="0.99">26465 23313 9652,'0'0'5715,"0"-39"-5427,0 32-64,0 0 144,0-3-79,-11 6 15,6-3 96,-7 0-304,1 2-16,-8 3 16,3-3 48,-3 3-32,3 2 48,-3 0-64,3 0-64,0 7 80,-3 7-96,0 0 0,-4 9 16,5 5 64,1 0 80,6 2 353,-6 3-81,17-5-160,0 2-192,0-9-48,5 0-16,7-7-48,6-5 32,3-4-48,-2-5 32,6 0 32,-1-12 0,4 1-32,0-3 0,-5-5 0,0 3-16,-4-1 32,-3 3-16,-4 0 16,-1 0-32,6-2 16,-17 4-16,11 1 16,-11-1-16,7-2 0,-2 0-48,2 5-48,-7-3 32,0 5 96,0 5-48,0-3 48,0 10-112,0 9-16,0-2 176,-12 11 176,5 0-32,-4 3-32,11-1 96,-12-4-32,7 3 17,5-10-65,-4 0-96,4-5-64,0 0 0,0-4 0,4 2-32,1-7 48,7 2 0,-1-2-16,8 0 0,-7 5-16,6-5-48,-11 2 64,5 1-48,-3-1-224,-9 5-513,0 0-271,0 2-977,-4-2-1008</inkml:trace>
  <inkml:trace contextRef="#ctx0" brushRef="#br1" timeOffset="0.99">27013 23197 9108,'0'0'7219,"-5"-19"-6802,-7 19-129,-6 0 0,2 2-64,4 8-16,-7-3 0,8 2-16,-1-2-48,7 2-48,5-4-112,-7 7 0,7-5-16,7 2 32,-2 0 16,7-2 0,-1 5 16,1 2-16,7-2-16,-15 2 32,8 4-48,-1-2 48,-4 8 16,-7-3-32,0 4 16,0-1 65,-11-3-17,-1-3-16,1-4 16,-1 0 96,-7-2 176,3-5-16,-3-3-80,3 1-80,0-5-16,4 0-48,5 0-48,-9 0-16,16-7 0,-7 3-48,2-6-16,5 8 0,0-7-48,0 4-80,5-2-128,2 7-80,-7-5-352,4 5-497,3 0-256,-2 0-543,2 0-866,-2 5-943</inkml:trace>
  <inkml:trace contextRef="#ctx0" brushRef="#br1" timeOffset="0.99">27204 23439 13622,'0'0'5235,"4"33"-5107,-4-26-144,0 2 48,7-2-96,-7-2-737</inkml:trace>
  <inkml:trace contextRef="#ctx0" brushRef="#br1" timeOffset="0.99">27295 23146 12470,'0'0'1841,"4"-38"-1153,-4 36-512,0 11-960,0 3-417,-4 2-1040,4-2-2289</inkml:trace>
  <inkml:trace contextRef="#ctx0" brushRef="#br1" timeOffset="0.99">27381 23453 6019,'0'0'7283,"16"16"-6787,-4-27-288,6-1 129,-1-2 383,1 2-336,-6 1-272,4 1 544,-4-1-399,-12 4-97,7 4 160,-2 3 32,2 0 64,-1 0-336,-1 0 16,2 7 16,-7 3 192,5 1 289,2 3-481,-3 3 224,-4-6 48,7-1 240,-2 4-528,-5-5-64,12-2 0,-5-5-32,9-2-32,-4 0-448,-1-9-2785,1 0-3442</inkml:trace>
  <inkml:trace contextRef="#ctx0" brushRef="#br1" timeOffset="0.99">27984 23127 6403,'0'0'6755,"0"-12"-6035,0 8-432,0 4 257,0-3-289,-5 3 48,-6 0-128,4 0-144,-5 0 16,0 0-64,1 0 64,-6 3-80,6-3 96,-8 4-80,15-4 48,-8 3 0,5-1 48,2-2 0,-2 2 64,3-2 32,-1 0 97,-7 0-129,5 3-32,-4-3-32,6 2-80,-2-2-16,7 5-48,0-5 64,0 4-48,-5 1 48,5 2 0,0 0 16,0 5 48,0-3 144,0 7-16,0-2 0,0 0 48,5 0 48,-5 0-112,7 0 80,-2 0-96,-5-2 17,0 4 47,0-4 48,0 2 32,0 0-80,0 4 16,0-4-16,-5 5 0,-2-1-48,7 1 16,0-5-79,-5 5-49,5-5-16,0 0 0,0-3-16,0 3 16,0-2-16,-7-5 16,7 0-48,-4 2 64,4-2-48,0 0 32,0 0-48,0 0 32,0 0-16,0 2 16,0-2-32,0 0 16,0 3 16,0-6-16,0 3 0,0-4-16,0 1 32,0-1-32,0-1 32,0 0 80,0 1-96,0 1 0,0-1-16,0-3-32,0 4 64,0-1-48,0-1 32,0 0-32,4 1 64,-4 4-48,7-3 0,-7-1 0,0 1-16,0 1 32,0 2-16,0-7 0,0 12 16,5-10-32,-5 5 32,0-7-32,0 4 32,0-1 16,0-1 96,7-2-128,-2 0 16,2 0 0,-3 0 0,3 0 48,-7-2-48,12-1-32,-12-1 16,9 4-32,-2-2 48,5-3-32,0 3 48,-1-3-16,1-2 16,-1 7 64,1-2-16,-7-3-16,2 5 0,-14 5-112,7-3 32,0 5-48,0-2-384,-5-5-48</inkml:trace>
  <inkml:trace contextRef="#ctx0" brushRef="#br1" timeOffset="0.99">28079 23418 6259,'0'0'5122,"-34"5"-3665,34-3-225,-12-2-255,12 2-161,0 1-207,0 1-337,7-4-16,5 3 80,-1-3-16,5 0-48,12-7 48,3-5-176,-3-9-48,2-5-80,-2 1 0,0-8 33,-7 3-49,2 0 16,-11-1-16,-1 3 32,-1 5-48,1-2 64,-4 8-32,-7-1 0,5 6 32,2 0-16,-7 3-32,0 9 32,0-5 240,-12 10-320,12 7 48,-11-3 0,4 0 32,-3 5-64,-1-2 32,4 4 0,-5-2-16,7 5 16,-6 2 16,4 0 48,0 2 144,0-2 32,2 0-96,-2 2-16,7-9 0,0 3-16,-4-6-32,-3-4-32,7 0-48,0-5 0,0 3 48,0-3-48,0-2 16,0 5 16,7-5-16,-3 0 32,8-7-32,-5 0-48,7-7 0,-3 0 16,-6-2-16,7 2-64,6-2-32,-8 6 16,-10 3 64,7 5 16,4 0 0,-6 2-64,2 7 32,-7 2 64,5 0 32,-5 3-48,0-3 32,0 3-32,0-5 64,0-2-32,0-1 16,0 3-16,-5-5 16,-7 1-16,5-1 32,-4-2-32,6 0 16,0 0-16,-6 0-32,4 0 32,2 0-16,-2 0 0,7 2-80,12 5 64,-5 0 80,9 5-16,-4-3 96,4-2-48,3 0 0,-3 3-80,-9-6 16,5 3-48,-8-7 16,8 3 16,-12 1 0,0-1 0,0-1 0,0 0-32,-5 5 16,-2-4-96,3-3-368,4 0-80,0-12-9445</inkml:trace>
  <inkml:trace contextRef="#ctx0" brushRef="#br1" timeOffset="0.99">28690 23153 7684,'0'0'5858,"0"-24"-5682,-5 24-16,-2 0-64,2 0-96,-2 7 0,3 0 128,-8 5 177,0 4 463,1 3 208,-1 4-63,1 3-1,-1 2-255,5 0-81,2-3-160,5-1-176,0-4-176,0 1 16,0-2-48,5-5-16,-5 2 0,7-6 0,-7 1-16,5-4 16,-5-2-112,7 2-608,-7-2-401,0-3-159,0 0-833,11-2-192</inkml:trace>
  <inkml:trace contextRef="#ctx0" brushRef="#br1" timeOffset="0.99">29004 23213 7459,'0'0'5699,"-23"-26"-2546,30 36-2896,-2-1 575,1 5 48,-1 5-47,2-3-193,0 3-304,-2 4-96,2-9-96,4 5-48,-11-1-32,12-2-32,-7 5 32,6-4-48,1 1 17,0 1-17,-5 0 32,2-5-64,-2 0 32,-2-5-16,2-4 16,-7-1-16,0-8-2001,0-8-801,0-2-1600,0-5-1312</inkml:trace>
  <inkml:trace contextRef="#ctx0" brushRef="#br1" timeOffset="0.99">29167 23164 8996,'0'0'6451,"0"-18"-5891,-4 18-127,-3 0-129,-5 0-288,0 7 16,8 0 64,-8 6 208,-7 4 176,3 1 64,4 6 97,-6 4-17,6-5-80,-4 5-80,-3-2 1,8-1-257,4-6-80,-5-1-48,7-4-32,-2-4 0,3 1-48,-3-8 48,2 4-64,5-5 16,0 0-96,0 1-352</inkml:trace>
  <inkml:trace contextRef="#ctx0" brushRef="#br1" timeOffset="0.99">29249 23306 2273,'0'0'13254,"30"12"-12646,-11-12-95,-8 0-1,13-7-128,-8 2 80,0 1-176,-9 1-112,5-1-144,-1 4 0,-6 0-32,-5 4-96,0 1 0,-5 2-432,5 0-832,-11-2-914</inkml:trace>
  <inkml:trace contextRef="#ctx0" brushRef="#br1" timeOffset="0.99">29696 23211 8260,'0'0'4370,"28"4"-3650,-21-4-192,-3 0 49,3-4-1,-7-1-192,14-4-32,-14 2 16,5 0-15,-5-3-81,0 4-48,0 1 48,0 3-16,0-3-96,-19 5-128,8 0-48,-8 7 0,3 4 0,-7 8 48,-1 2 96,-4 5 32,5 6 240,4 1 321,-4-3-193,14-2-48,-3 2-256,12-6-96,0-6-48,0-1-16,12-6-16,4-1 16,0-8 1,3 5-17,4-7 48,5 0-80,-9 0 16,-3 0-32,-4 0-16,-7 0-80,6 0 32,-22 2-8420</inkml:trace>
  <inkml:trace contextRef="#ctx0" brushRef="#br1" timeOffset="0.99">30013 23153 9428,'0'0'3138,"11"-21"-2930,-6 18 160,2-1-192,-2 4 160,2 0-176,-7 7 32,0 4 593,0 1 543,0 6-303,0 3-241,-7 10-31,-5-8-81,12 5-304,-12-2-160,8-3-48,4-7 272,-5 0 33,-2-4-369,7-5-64,0-2 80,0-3-48,-7 0-16,7 3 0,0-3-32,0-2-96,7 0 32,5 5 32,4-3-112,-4 1 48,6-3 16,-6 2-385,0 0-287,-8 5-320,3-7-673,-7 5-656</inkml:trace>
  <inkml:trace contextRef="#ctx0" brushRef="#br1" timeOffset="0.99">29929 23262 14647,'0'0'2097,"51"-7"-961,-30 7-223,2 0-353,-2 0-48,-2 0-128,4 0-192,-7 0-96,-4-2-80,-5 2 16,-7-5-16,5 5-16,-5-2-544</inkml:trace>
  <inkml:trace contextRef="#ctx0" brushRef="#br1" timeOffset="0.99">30243 23029 9780,'0'0'6884,"0"-7"-6772,7 19-64,0-1 144,5 8 240,-7 7-160,6 2 96,1 7-32,-12-1 33,0 4-225,0-6-96,0 1 16,0 2-64,-12-5 0,-4-7 48,4 3 96,-2-7 256,3-5-48,-1 0-96,0-3-112,12-1-96,-11-3-16,11 0-16,0-3-80,0 1-672,0 0-913,11-5-1120</inkml:trace>
  <inkml:trace contextRef="#ctx0" brushRef="#br1" timeOffset="0.99">30327 22901 5811,'0'0'7475,"0"-16"-6707,5 13 1425,-5-1-1504,0 1-625,7 3 16,-3 0-64,3 0-16,5 0 32,0 0 16,-1 3 48,6 1 96,1-1 144,6-3 224,-1 0-95,-7 0-177,3 0-176,-8 0-32,1 0-64,7 0 16,-8 0-32,-6 0 16,2 0 16,-2 0-16,-1 0 0,3 0-48,-7 0 48,0 4-16,5-1 16,-5-1-32,7 0 0,-7 1-16,5-3 112,-5 2-208,0 3 112,-5 2-16,5 2 48,-7 3-16,7 4 0,0-2 0,0 7 48,0 0 16,0-3 0,0 1 48,7-3-64,-2-2 80,-5 0-96,7 0 32,-3 0-48,-4-4 0,7 1-16,-7-4-16,0 3 16,0 1-32,0 1 48,0-1-32,0-1 32,0 4-16,0-5 0,0 3-32,0-3 48,0 3 16,0-3-48,0 0 32,0-2-16,0 0 16,0 3-16,0 1 32,0-4 32,0 5 0,0-3 16,0 1-48,0 3 0,0-1-48,5 0 80,2-1-32,-7 3-16,0-4 0,0 1 0,0-1 0,0-1 0,0 0-32,0-2 48,0 3 32,0-8-96,0 10 64,0-10-32,-7 5 32,2 0-32,5-2 16,0-1-16,0 3 16,-7-2 0,7-3-32,0 3 48,0-3-32,0 3 16,-4-3 48,4 3-16,-7 2-48,7-7 16,0 2-16,0 3 16,0-1-32,0 1 48,0-3-32,0 5 16,0 0-16,0-2 49,0 2-49,0 2 32,0-4-32,0 4-16,0-2 32,0-2-16,0 0 16,0 4-32,0-7 48,0 3-32,0 0 32,0-1-32,0-1-16,0-3 32,0 4-32,0-1 16,0-1 0,0 0 16,0 1-16,0 1-16,0-1 32,0-1 32,0 0-32,0 3-16,0-3 0,0 1-16,0-1 32,0 3-32,0-3 32,0 0-16,0 1 112,0-1-192,0 3 64,0-5 16,0 6-96,0-3 48,0-1 48,0 0-32,0 3 48,0-3-49,0 1 66,0 1-49,0-1-17,0-10-63,0 4 80,0-1 0,0 1 16,0 1-16,0 0 16,-5 2-304,-2 0 320,2 0-16,5 2 16,-11 0 0,6-2 0,-2 3 16,2-3 0,-2 2-16,3-2 0,-8 2 0,5-2 0,-5 0 0,-4 0 0,-5 0 32,12 0 0,-14 0-16,-1 0 48,6 0 81,-10 0-17,16 0-64,-11 0 32,11 0 0,-11 0-80,11 3-32,1 1-32,-1-1 80,0-3-80,-6 0 64,6 0-32,7 0 16,-6 0-32,-1-3 16,5-1 0,2 1-64,-2 1-96,7 0-80</inkml:trace>
  <inkml:trace contextRef="#ctx0" brushRef="#br2" timeOffset="0.99">2622 19866 10341,'0'0'4834,"-4"-5"-3377,4 5-1105,0-2 288,0-5-416,0 5 64,-7-3 96,7-2-191,0 3-65,0-1 48,0 0-32,0-2-16,0 7-64,0-9 112,0 4-32,0 3 160,0-3-32,0 10-208,0 7 0,0 9 64,0 6 673,0 8 175,7 3-95,-7 4-209,0-5-64,0-7-48,0-2-175,0-12-161,0 1-32,0-6 32,0 3-80,-7-4 32,2 1-96,5 1-16,0-5-48,0 5 16,0-5 0,-7 0-80,7-7 64,0 2-80,0-14-3345,7-4 1584,-7 4-1121,12-6-511,-12-1-1393</inkml:trace>
  <inkml:trace contextRef="#ctx0" brushRef="#br2" timeOffset="0.99">2804 19605 2193,'0'0'16183,"-5"-4"-14614,5 13-1505,0 3 96,5 11 497,7 5 47,-8 9-32,3 7-16,-2 12 113,6 0-257,-4 0-96,5 0-96,-12-2-47,5-10 15,2-5 96,-7-8-320,0-8 32,0 3-32,-7-10-32,2 0 16,-2-2 16,-5-7 0,8 0-32,-8-2-16,5-5-160,3 0-560,4-5-657,0-4-304,0-3-1104,4-2-2561,8 3-2050</inkml:trace>
  <inkml:trace contextRef="#ctx0" brushRef="#br2" timeOffset="0.99">15393 16657 9332,'0'0'6739,"-12"-7"-6306,12 4 591,0-1-464,-5 1 113,5 1-465,0 0 32,0-1-128,5-1-64,2-6-16,-2 6 16,6-1 0,1-4-16,0 2-32,-1 2 48,1 0 0,4-2 0,-9 5-32,5 2 48,0 0-16,-1 0-48,-6 0 64,7 7 16,-5 0 32,2 5 112,-9 4 257,7 0-65,-7 3-96,0 0 16,0 2-16,0 2-48,0 0 80,-7-2-47,2 2-1,1 1 16,-3-3-112,-5 4-16,0-8-32,8 4-80,-8-3 32,0 1-48,5-5-80,-4 2 16,6-2 0,5-2 0,-7-10 16,2 5-32,5-5 16,0-11-160,0 7 96,5-10 80,2 3-80,-7 4 48,12 0-32,-8 3 16,3 0 0,5-1 48,0 3 0,4 0-80,-9 5 32,5 2 0,-3-2 48,-2 4-16,4 3 0,1-5 0,-7-3 16,6 6-16,1-8 0,2-2 0,-2 0-32,-1 0 32,1 0 0,0 0 32,-8 0-64,8 0 64,-17 0-3570,-2-2 849,-4-8-1601,6-1-3057</inkml:trace>
  <inkml:trace contextRef="#ctx0" brushRef="#br2" timeOffset="0.99">15870 16370 9412,'0'0'8660,"5"-14"-8484,7 28-32,-12 2 689,11 17-81,-4 4 145,5 10-241,-1 9 32,1 4-160,0 6-416,-12-1-112,4-2 16,3-3 16,-7-2 17,-7-9-17,3-4 16,-15-3 0,3-10 0,-3 3 0,3-5-16,0-13 32,2 1-48,7-11-144,7-11-2257,0-10-433,11-10-6642</inkml:trace>
  <inkml:trace contextRef="#ctx0" brushRef="#br2" timeOffset="0.99">16066 22638 9604,'0'0'4819,"-40"0"-3859,29 0-240,4 0 1489,2 0-1760,-2 0 191,7 2-80,12 0-416,6 5-144,10-2 160,7 0 144,19 2 97,-8-5 31,13 5-16,-13 0-128,-13 0-192,-1 5-80,-8-3-48,-13 0 32,-6-2 16,-5 5 16,-5-3 32,-6 3 112,-8 0 224,-7 2 81,3 0-161,2 4-32,-9-2-208,14 1-96,4-1 32,0 3-48,12-3 0,0 5-16,0 0 32,12-5 0,0 5 0,-8-5 0,15 3-32,-8-5 32,6-5 16,-6-2 16,1 5 0,4-7-16,-4 4-32,-3-2 0,3 2 32,-12 1 16,12 4 0,-12-3-32,4 6 64,-4-1-32,0 5-16,0 0 16,-4 0 16,-3 0 16,-5-5-16,-2 5 32,-9-5-48,6-2 80,1 0-48,-14-4-64,7 1 16,-5-8 32,4 6-48,-4-7 48,5 0-48,4-2 0,8 0 32,-3 0-64,14-4-1633,7-5-704,7 2-1232,-10-5-2834</inkml:trace>
  <inkml:trace contextRef="#ctx0" brushRef="#br2" timeOffset="0.99">16702 22351 9861,'0'0'6082,"11"-42"-5009,-11 40-113,0-3 209,0 12-1073,0 12-64,5 4 176,7 10 32,-12 9 320,11 14-192,8 7 33,-14 4-81,6 8-16,8 4-48,-7 0-144,-8 0-144,3-4 32,-7-3 32,0-4 160,-11-3 64,-8 0 160,3-9 113,-15-5-161,3-2-64,0-5-96,-7-6-160,5-8 0,0 0-96,7-9 48,6 0-16,6-12 16,4 3-160,7-10-992,0-9-4227,0-9-1824</inkml:trace>
  <inkml:trace contextRef="#ctx0" brushRef="#br2" timeOffset="0.99">16574 24562 11157,'0'0'4818,"-5"-19"-4385,5 12-129,0 5-128,0 2 96,0-7 0,0 2 176,0 0 224,0 1-159,0 4-49,0-7 560,0 4-783,0 8-241,0 9 48,0 5 64,0 6 176,0 8 464,0 4 0,0 5-239,0 5-193,5-1-224,-1-1-64,3-6-32,5-4 16,2-12-16,2-2 48,-4-7-32,6-7 48,-1-7 16,-6 0 32,13-9 16,-1-5-16,-7 0-112,15-5-16,-15 1 16,7-1 0,-7 3 16,5-5-64,-4 5 64,-6-5 0,1-5-16,-5 3 48,5-5-16,-12-5 32,0-4-32,0-3 48,-12-4-80,5 7-272,2-3 64,-2 5 48,3 7 48,4 5 112,0 4-48,0 5-48,0 7-64,4 0-288,8 7-177,-5 12-2576,5-3 303,-12 5-2640</inkml:trace>
  <inkml:trace contextRef="#ctx0" brushRef="#br2" timeOffset="0.99">17144 24632 7571,'0'0'10165,"12"-17"-9188,-12 17-529,-7 10 208,-2 1 64,-10 5-255,3 1-193,2 1-64,-5 1-48,7-3-64,1-2-64,11 3 0,0-1-32,0-4-16,11 2 16,1 0 16,0-5 32,9 0-80,-5 0 80,-4 1-16,-1-3-32,1 2 48,-7 0-48,2 1 0,-7 1 16,0 1 32,0 4-48,-12-2 32,5 0-32,-2 0 32,2-4-48,-5-1 48,-4-4 0,2 2-48,2-7 112,0 0-96,1 0 16,-1-5-32,12-2 32,0-2-144,0-1-496,12-4-913,4-7-1792,17 0-3603</inkml:trace>
  <inkml:trace contextRef="#ctx0" brushRef="#br2" timeOffset="0.99">17510 24809 19593,'0'0'1489,"-28"39"-625,28-27-480,0-3-368,0 3 96,0-8-160,5 1 48,2-5-224,4 0-592,-6-9-1105,7-10-1745,-8-2-2208</inkml:trace>
  <inkml:trace contextRef="#ctx0" brushRef="#br2" timeOffset="0.99">17552 24531 14359,'0'0'3441,"-12"-37"-1840,12 32-769,0-2-432,0 7-304,7 0-112,3 0-48,-3 5-1648,-3 2-2786</inkml:trace>
  <inkml:trace contextRef="#ctx0" brushRef="#br2" timeOffset="0.99">17720 24820 10837,'0'0'7443,"4"7"-7154,8-7-17,-5 0-32,4 0-96,1 0 32,4-2 0,8-5-112,-6 0 0,6-7 16,-1 0 32,-4 2 176,-8 1-32,6 1-16,-6 3 33,-4 0 47,5 5 64,-1 4-288,-6 8 160,7-1 256,-8 3-176,8 2-255,0 0-17,-5 0-48,-3-5 16,3 5-32,-2-5 48,2-2-64,-7 2 16,0 1 64,0-8-112,5 7 48,-5-4-80,7 2-481,-3-5-895,8-2-513</inkml:trace>
  <inkml:trace contextRef="#ctx0" brushRef="#br2" timeOffset="0.99">18362 24753 8468,'0'0'656,"-11"-38"-128,6 36 593,5-3 111,-9 3 1122,4 0-1266,-2 2 33,2 0-145,-6 0 97,-8 4-33,8 6-304,-6 4 81,1 2-209,-3 3-192,8-5-144,-1 4-240,12-1-16,0-6-48,0 3 48,12-7-32,6 2 16,-6-6 0,4-3-64,1 0 0,-6-12-80,8 3-112,-8-5 32,6 0-32,-3 0 128,-3 0 64,-6 7 48,2 0 48,-2 0-64,2 7 16,-7 7-208,0 5 192,0-1 48,-12 6-16,12 1 16,-7 3-32,7 0 48,-5 7 16,5-2 80,0 2 32,0 2 48,0 2 64,5-1-208,-5 4 32,7-5-16,-7 5 128,0-5-32,0-2-16,-7-5 16,7-2-15,-9-7-1,-3-4 16,3-1 112,-3-7-64,7-2-96,-6 0-80,4 0 32,-5-11-64,12-1-16,-11-4-96,11-3-128,-5-6-272,-2 1-369,7-4 65,0 5 16,7-5 143,-2 5 193,6-1 224,8 1 112,-3 5 64,10-3 80,-3 4-32,5-1 48,-5 4 16,1 0 0,-1 4 16,-11 1 0,-5 4-64,-3 5 0,3-2-48</inkml:trace>
  <inkml:trace contextRef="#ctx0" brushRef="#br2" timeOffset="0.99">19411 24736 5346,'0'0'9685,"27"-37"-9077,-15 30-240,7 2 49,-8-2 15,6 3 32,1-6-16,6 8-48,-3 2-128,4-5-79,-6 3-49,-3 2-48,-4 0 32,6 0-64,-8 7-16,-10 2 0,7 5-16,-7 0 16,0 7 112,-7 7 512,-3 5-96,-8 4-335,1-2-49,-6 7-96,2-7-16,5-2-32,0-5-48,4-1-16,0-10 48,1-1-64,4-4 48,-5-3-16,7-4 32,-2-3-32,3-2 48,-8-5-128,12-2-16,0-7 0,0 3 48,0-1-32,0 0 48,12 5 16,-1 1 16,6-4-32,1 6 48,6 4 48,-8 0 32,0 0-32,10 0 32,-8 4-32,-1 3-48,1 0 0,-1 2 16,6-4-32,-7 0-16,-4-1 32,7-1 0,-3-3 16,-4 0-32,-5 0 0,4 0 48,1 0-64,-8 0 0,1-3-64,2 1-561,-7 0-511</inkml:trace>
  <inkml:trace contextRef="#ctx0" brushRef="#br2" timeOffset="0.99">19932 24578 3249,'0'0'12102,"12"-16"-11686,-12 23-320,0 2 208,5 7 321,2 3 47,-3 4-80,8 5-47,-5 2-145,-3 8-112,3 1-80,-7 1-48,0-3-112,0-2-32,0 0 0,0-12 16,-11-2 16,4-4-48,-5-3 48,-4-3-32,9-4 0,-2 0-32,-3-5-256,12 5-1121,-12-7-560,5 0-1584</inkml:trace>
  <inkml:trace contextRef="#ctx0" brushRef="#br2" timeOffset="0.99">20654 24720 3842,'0'0'3425,"0"-37"-2560,0 32-193,0 3 16,-4-3 2114,4 12-2418,0 7 352,-7 9 721,2 5 416,-7 10-385,5 4-255,-4 2-417,11-2-175,-12-3-321,12-8-192,-5-6-48,5-9-32,0-2-16,0-7-16,0 0 240,5-18-128,2-1-112,-2-6-48,6 1 16,-4-4-64,5 5-272,-12-3-176,5 1-161,2-1-47,-7 3 64,0-1 79,0 1 353,-7 4 208,-5 1 16,0 2 16,1 2 0,-6 0 0,-1 2 48,4 3 0,-3 2-16,6 0 48,-1 2 0,8 10-48,4-3 48,-7 9 129,7-6 207,0 7-64,0-3-32,7-2-16,9 2 0,2-9 16,13-2 49,-8 0-49,5-5-176,0-5-32,2-2-64,-7-2 16,-6-3-48,-6 5 0,1 0-16,-12 5 16,0-3-32,-12 5-1857,1 5-480,-1-3-2161</inkml:trace>
  <inkml:trace contextRef="#ctx0" brushRef="#br2" timeOffset="0.99">21551 24778 6851,'0'0'6883,"-28"-32"-5858,28 29-289,0 1-336,5 2-64,6-2 49,6-5 79,15 4 192,-4-1-48,12 1-400,-5-1-15,-5 4-145,-2 0-32,-9 2-32,-8 7 0,-11 5 0,0 0 32,-11 3-16,-8 4 32,-9 0 32,5-1 0,-1-3 208,-4-1 208,10-2-128,6-5-96,8 3-128,-3-5-128,7 0 0,11 2 64,1-4 0,6 2 0,-1-5-16,-1 3 0,3-3-48,-8 1 65,1 1-130,0 3 49,-8 0 48,-4 0 1,0 3-1,0 4 16,0-1 16,-4 1-16,4-2-16,-12 0-16,0-1-16,5 3 32,-4-7 16,-6 3 0,6-3-64,-1 0 32,0-7 0,1 0-16,6 0-16,-2 0-16,7-5-224,7-2-801,-2-5-1104,13-2-1873,-1-7-4354</inkml:trace>
  <inkml:trace contextRef="#ctx0" brushRef="#br2" timeOffset="0.99">21977 24632 9220,'0'0'7268,"-16"-31"-6404,9 31-576,2 0 256,5 3-512,0 6 16,12 0 80,-7 5 241,6 9 287,1 5 48,4 3 49,-4 11-321,-1 2-144,-4 0-96,-7 0 0,0-2-96,0-4-16,0-6 48,-18-2 32,6-4 192,-4 0 97,-12-5-193,5 0-176,-1-5-16,1-2 16,4-5-32,8-2-32,6-4-16,-7 1-96,17-4-2481,2-4 112,5-6-3042</inkml:trace>
  <inkml:trace contextRef="#ctx0" brushRef="#br2" timeOffset="0.99">22634 25034 4434,'0'0'5394,"47"-37"-4449,-36 30-193,-6-4-111,7 6-129,-5 0-96,-7 3 48,4 2 481,-4 2-577,-4 8 352,-3 8 561,7 1-593,-5-1-320,-2 3-160,2-2-112,5 0-48,0-5-32,0-5-32,-7-2-128,7 0-768,-4-7-865</inkml:trace>
  <inkml:trace contextRef="#ctx0" brushRef="#br2" timeOffset="0.99">22757 24701 13542,'0'0'689,"0"-37"495,0 35-1072,-4 2-32,4 11-304,0 1 144,0 9-496,0 2-1153,0-2-1649</inkml:trace>
  <inkml:trace contextRef="#ctx0" brushRef="#br2" timeOffset="0.99">22890 25062 9861,'0'0'432,"0"45"-112,5-36 544,7-2-432,-1-2 145,1-5 335,6 0-144,-1-10-431,1-1 95,-6-3 48,4-5 112,3 3 33,-10-5-225,5 4-208,5-1-80,-7 2-32,-8 6 32,3 1 320,-2 7 112,6-1-223,-4 3-209,5 3 96,-3 4 208,3 7-48,0 0-80,-1-1-96,8-1-96,-3-3-64,-4 3 0,7-5 0,-8-2-16,1 2-208,-7-5-1120</inkml:trace>
  <inkml:trace contextRef="#ctx0" brushRef="#br2" timeOffset="0.99">24008 24785 11061,'0'0'4882,"0"47"-3649,-4-19-81,-3 9-47,2 3-353,-2 2-192,2 4-255,-2-9-177,7 1-48,-11-10-48,11 0 0,-5-12 16,-2-2-64,2-5 32,-2-2-32,-4-7-64,-1 0-865,12-9-1680,0-3-640,7-2-3122</inkml:trace>
  <inkml:trace contextRef="#ctx0" brushRef="#br2" timeOffset="0.99">24241 24687 8660,'0'0'5058,"0"-9"-4802,0 11-32,0 3 161,0 2 15,0 0-80,0 2 176,5 5 64,-5 5 81,11 7 223,-4 4 49,-2 9-161,2 1-288,-2 4-176,2 5-160,-7-5-64,0-2-16,0-4 0,-7-3 0,2-5 0,-2-7 65,2 0-65,-6-4 32,-1-5 16,-4 0 0,4-5-80,-6 1 16,1-6-48,6-4-673</inkml:trace>
  <inkml:trace contextRef="#ctx0" brushRef="#br2" timeOffset="0.99">24917 24986 13046,'0'0'96,"-52"0"240,22 4 1073,7 10-337,-8 2-287,15-2-145,5 7-208,11 0-240,0-4-48,0-1-96,16-2 0,2-2-32,6-12-16,6 0 16,-7 0-16,5-14 16,-4-3-16,3-4-16,-8 0 0,-3 0 64,3 0-80,-7 3 80,-1 2-32,-6 6-16,-5 3 16,0 0 16,0 5-32,-5 2-112,-2 2 80,3 5 32,-3 5 0,2 2 16,-2 2 0,7-2 32,0 7 80,-5 2 97,5 1 79,0 4-112,0 0 0,0 4 0,5 1 80,2 2-144,5-3-32,-1 1-48,-6-5 0,9 0-48,-9-3-48,2-6 32,-7 0-16,0-5 48,-7-3-48,2-4 96,-9 3 16,-2-8 32,-3 0 32,7-2-16,-4 0-48,4 0-80,5 0 48,-4-2-48,6 0 0,-2-3-32,3 0-32,4 3-208,0 0-80,0-3-1425,0-4-3217</inkml:trace>
  <inkml:trace contextRef="#ctx0" brushRef="#br2" timeOffset="0.99">25191 24986 17176,'0'0'3650,"12"-26"-3666,-12 28 0,0 5-33,0 0-527</inkml:trace>
  <inkml:trace contextRef="#ctx0" brushRef="#br2" timeOffset="0.99">25347 24753 15367,'0'0'1985,"-35"4"-3218,31 8 113,4-5-801,-12 0-2769</inkml:trace>
  <inkml:trace contextRef="#ctx0" brushRef="#br2" timeOffset="0.99">25226 25007 3618,'0'0'10164,"-4"20"-9443,4-6 351,0 0 1,0 3-257,4 4-112,1-3-368,2 1-63,-7-3-145,0-4-32,0 2-32,0-7 0,0 2-16,0-4-16,-12-3 0,8-2-288,4-7-2914,0-4-1888</inkml:trace>
  <inkml:trace contextRef="#ctx0" brushRef="#br2" timeOffset="0.99">25448 25041 10613,'0'0'5122,"35"-4"-4449,-35 18 191,0 4 192,0 3-191,0 0-65,4 5-320,-4-5-143,0-5-97,7-2-16,-7-4 0,5-4-48,2-1 0,-3-5 16,8 0 112,2-7-64,-7-2-112,2-3-48,-2-4-32,-2-3-48,2 1 0,5-1-16,-8 0 16,3 1 0,-2-1-32,-5 10-96,7-5-128,-7 9 32,5 3 16,-5-1-64,0 13-3922,0-3 1761,-5 2-2033</inkml:trace>
  <inkml:trace contextRef="#ctx0" brushRef="#br2" timeOffset="0.99">25820 25086 10901,'0'0'-48,"-35"-10"128,28 6-64,0 1 80,-4 3 48,11-4-64,0-6 6819,7 6-6563,-3 1-239,10 1-49,-2-3 32,0 1-16,4-6-64,3 3 32,-3-2 0,-5-5-16,8 3 32,-7-1-32,-1 0 48,-11-2 0,0 5 208,0 0 112,0-1-96,-7 3-128,-4-2-48,-13 7 16,1 2-32,-5 0 0,-7 11 32,-2 6 97,14 1 159,2 8 16,2 0 48,8 1-160,11 1 0,0-2-111,6-3-65,6 1-64,4-6 16,1-6-16,1-3-16,6-2 16,-13 0-32,8-7 16,-7 0-48,-5 5 16,-3-3-96,-4 3-785,-4 4-495,-8 3-497,0-1-1537,-2-4-2160</inkml:trace>
  <inkml:trace contextRef="#ctx0" brushRef="#br2" timeOffset="0.99">26069 24902 16424,'0'0'400,"-41"-12"944,22 12-447,-4 7-257,6 7-64,1 0-272,4 2-144,1-2-143,11 3 31,0 1-113,11-1 114,6 1-65,-1-2 32,7-6-16,8 1-49,-13-1 17,1-3 0,-3 0 32,0-3-16,-9 1 48,5 2-32,-7 0 16,-5 2-16,0 3 49,-12-3 15,0 3 16,-4 2-32,0 0 0,4-5 16,1 1-32,-3-6 16,7 1-48,2-3 16,5 0-32</inkml:trace>
  <inkml:trace contextRef="#ctx0" brushRef="#br2" timeOffset="0.99">19466 17581 8468,'-4'-4'3153,"-3"-6"-2176,2 8 768,-2-5-769,7 5-32,-5-1-447,5 1 239,0 0-64,12-3-223,9 3-81,2-1 160,19 1 256,5 2 81,-1 0-225,13 0-352,-13 0-144,1 0-32,-1 0-64,-15 0-32,-3 2-16,-10 3 16,-6 0 0,-7-3-16,-5 5-16,0 0-272,-5-5-160,-14 8-128,8-6-289,-6 3-479,6 0-1009,-8-7-2226</inkml:trace>
  <inkml:trace contextRef="#ctx0" brushRef="#br2" timeOffset="0.99">19404 17858 8964,'0'0'8372,"-40"-16"-6675,40 16-433,5 0-880,18 0-368,5 0 129,14 0 335,4 0 256,-1 5-320,3-1-80,-1 1-368,-19 2 64,2 2-96,-6-2 80,-13 0-16,6 5 0,-10-3-1200</inkml:trace>
  <inkml:trace contextRef="#ctx0" brushRef="#br2" timeOffset="0.99">26959 24066 8388,'0'0'4898,"40"-17"-4530,-3 13 561,-2-3-17,23-3-96,-7 1-191,8 2 79,-6 2 96,5 1-143,-11-3-353,-12 2-80,-7 3 64,-5-5-176,-6 7-16,-6 0-64,-1-3 0,1-1 16,-6 4-16,-5-3-16,7 1-48,-7 0-944,0-5-1777</inkml:trace>
  <inkml:trace contextRef="#ctx0" brushRef="#br2" timeOffset="0.99">27017 24236 4338,'0'0'5875,"0"2"-4867,7-2 129,0 0-97,5 0-47,11 0-33,-6 0 161,18 0-49,-1 0-176,1 0-335,5-2-193,-5-1 16,-5 1 48,-11-3-224,4-2-176,-7 3-16,-4-3-32,0 7 0,-8-3-64,3-4-960,-7 3-1938</inkml:trace>
  <inkml:trace contextRef="#ctx0" brushRef="#br2" timeOffset="0.99">19415 26276 12534,'0'0'2033,"-35"16"-737,24-6-479,-6 1-1,-1-2-336,4 5-240,-3-2 32,6-3-15,6-2 95,-7 0-96,5 0 32,7-2 144,19-5-336,-3 0 176,15-7 129,11-7-113,2-5-80,2-6-80,1-3-144,0-7 32,1-2-16,-1-3-96,-7-2 16,-1 3 64,-8 1-16,-4 1 16,-10 0 64,1-1-48,1-1 48,-7 2-16,-1-3-48,-4 0 64,-2 10-32,2 2 32,-7 5-48,0 7 64,0 4-80,0 5 16,0 2 0,-7 5-64,-5 0 16,8 5-32,-8 11 48,0 8-16,-9 8 0,0 10 16,-2 7 32,0 9-16,0 5 48,-1 2 128,6 3 16,-6-5-48,20-7-32,-8-7-16,0-10-16,8-11-128,-3-5 16,2-2 64,-2-9-16,7-3-16,-5-2 64,-2-2-48,7-3 160,0-4-128,0-7 32,0-3-144,12-4 32,0-3-16,6 0 0,-1-4 64,-6 2 0,6 5 32,-6-5-48,1 7-48,0 7 48,-5-2-32,-3 6 16,8 3 0,-5 0 16,5 3-32,-8 6 64,8-2-48,-12 5 32,11-3-32,-11 0 64,0 3-48,0-5-32,0 2 16,0 1 0,-11-1 32,-5-2-16,4 0 16,-7-3-16,3 3 32,4-2-32,1 2 48,4-7-48,7 2 32,-5 8 0,5-3-32,5 4 0,13 3 64,-1-2 16,6 4-48,0 1 0,7-6-32,-2 1 16,-2-5 144,-3 0 208,-6 0-320,-6-2-16,1-1-16,-7 1-64,-5-3-800,0 5-737,-5-7-608,-7 0-2113,-4 0-8068</inkml:trace>
  <inkml:trace contextRef="#ctx0" brushRef="#br2" timeOffset="0.99">20133 25572 2097,'0'0'10453,"-28"3"-9589,21-3 2338,7-7-2818,11 5-96,-4-5 0,5 2-96,4 0-48,-4 1-32,-1 1 48,6 3 48,-10 0-80,4 3-47,-11 8-1,5 1 80,-5 9-32,0-3 336,-5 1 144,-6 7-176,-8-3-95,7-2-129,-4 0 0,0-5-48,4 5-48,-6-7-48,6-5 16,7 3-80,-9-3 48,14-2-32,-7 0-32,7-7 0,7 0 16,7 0 64,3 0-16,1 0 16,-1-7-16,6 0-16,0 0-64,-7 0 16,3 0 32,-7 7-32,-1-2 32,1 2-32,-7 0 0,2 0 32,-3 2-32,-4-2 32,7 10-16,-7-6-16,0 8-16,0-3-304,0 1-689,5-3-495,-5 0-673</inkml:trace>
  <inkml:trace contextRef="#ctx0" brushRef="#br2" timeOffset="0.99">20575 26020 5939,'0'0'8532,"5"-5"-4691,-5 5-3264,-5 0-337,-9-5-128,-2 5-32,-3 0 48,-4 0-32,0 5 32,-5 2-32,-7 7 112,7 7-48,-7 2-32,5 5 240,-1 12 241,3-1-49,10 6 144,1 1-111,17-2-273,0-2-256,17-4-16,13-8-48,5-4-16,7-12 16,4-7 80,6-7-48,-1-10-16,-9-6 0,0 0 0,-7-5-96,-19 4-384,3 1-353,-8 9-223,-11-2 63,-11 9-1696,-1 4-160,-7 8-513,3-3-2929</inkml:trace>
  <inkml:trace contextRef="#ctx0" brushRef="#br2" timeOffset="0.99">21383 26176 5346,'0'0'6611,"-28"18"-6178,21-18 95,3 0 1505,-3 0-1457,2 0 465,-2-2-97,7 0-240,7 2-688,5 0 48,4-3 0,7 3 112,1-4 225,4 4-1,6-5 0,1 3-112,-11-3-64,4 3-112,-3-5-48,-6 4-80,-3 3 0,-9 0 0,-2-4 16,-1 4 0,3 0 0,-7 4-944,0-4-273</inkml:trace>
  <inkml:trace contextRef="#ctx0" brushRef="#br2" timeOffset="0.99">21244 26376 656,'0'0'11093,"39"-14"-10100,-9 12 271,-4-1-223,7-4-241,2 5 33,-5-5-177,9 2-208,-4-2-144,-7 5-64,5-5-112,-5 5-80,-12-1-48,3 1 16,4 2-32,-18-2 32,6 2-32,-4 0 0,-2 0-16,-5 4-1136,-5 1-161,-2 2-432,-4-5-3073</inkml:trace>
  <inkml:trace contextRef="#ctx0" brushRef="#br2" timeOffset="0.99">22198 26199 7924,'0'0'7571,"-4"-12"-7011,8 12-191,8-4-129,4 4 128,3 0 320,9-5 128,2 0-111,5 3-81,-5 0-208,-2-1-224,3-1-176,-15 1 0,7 3 16,-6 0-64,-10 0 64,4 0-16,-6 0-48,2 0-32,-2 0-2433,-5-4 416,7 1-1200</inkml:trace>
  <inkml:trace contextRef="#ctx0" brushRef="#br2" timeOffset="0.99">22874 26094 5763,'0'0'7299,"16"33"-6082,-16-5 191,-16 9-63,4 7-193,-4 8 81,-3 3-433,-6 1-496,8 0-128,1-7-63,4 0 63,1-12 64,4-4-16,-5-7-16,8-5-48,-3-8 80,2-3 16,-2-3 64,2 0-80,-2-7-95,7 2 15,-4-2-48,4-9-80,0-3-16,0 0-64,0-8 0,4-4-16,8-8 32,0-6 0,-1-6 16,1-2 16,6-8-64,-1 0 48,6-8-48,-4 6 48,-1 0-17,-1-3-335,1 6 128,-1 9 0,-6 4 112,6 10 48,-6 2 0,1 7 32,-5 5 80,-3 4-48,3 3 32,5-1-32,-7 6 0,6-3-16,-4 4 16,-2 1-64,14 2-256,-15 0 208,8 0 16,0 0-48,2 0 31,-10 0 17,8 5 48,0 2 32,-5 0-16,-3 2 16,3 3 48,-7 2-32,0-3 32,0 6-48,0-1 48,-11 0 0,4 5 0,-5-5 16,-4 3-16,2-3 16,-5 3 0,10-3 0,-10 1 0,3-6 0,4 6-48,-7-4 32,8-3-32,6 1 48,-2-1-48,2-3 48,-1 0-32,1-5-16,5 5 16,0-2-16,0-3 16,0 3-16,0-3 48,0 3-48,11-3 16,6 0 16,1 3-32,6 0 80,-1-1-47,-2 1-34,-2 2 1,-1 5 0,-6-3 0,7 3 16,-15-1 16,3 3-16,-2 2-32,-5-2 16,7 0 32,-7 3-16,0 1 16,0 1-48,-7-5 64,2 5-16,-2-5 0,3 0 33,-8-5-17,-7-2 64,15 0 208,-22-2 0,10-3-192,-3 0-32,3-2 48,-15 0-32,15-4-48,-7-1-32,0-2-16,6 7 0,-1-5 0,1 5-32,10 0 32,3 0-64,-3 10-80,7-3-720,0 4-113,0-2-1296,7 1-1793</inkml:trace>
  <inkml:trace contextRef="#ctx0" brushRef="#br2" timeOffset="0.99">24125 26199 10149,'0'0'6291,"0"-35"-5587,0 33-288,0-1 16,-5 3 112,-7 0-191,1 12-193,-8 11 64,3 3 400,-10 2-160,10 7 33,-3-3-1,19 1-320,0-3-16,0-6-128,19-3 0,11-5 32,-2-9-48,14-7 48,-2 0 0,-1-16-32,3-5 64,-14-3-80,-2-1 48,-10 1-48,-9 1 32,-7-5-32,0 7 32,-23 0-80,-3 0-32,-2 5-32,-2 4 32,2 3 0,-2 4 32,13 3 32,-6 2-48,11 0 32,8 5-16,4 6-672,0 3-721,0 7-192,11 0-896,6 0-2465</inkml:trace>
  <inkml:trace contextRef="#ctx0" brushRef="#br2" timeOffset="0.99">24532 26264 12262,'0'0'2017,"0"40"15,5-24-543,4 0-352,-4 5-401,2-7-480,-2 0-80,6-4-112,-11-3 48,7-5 0,5-2 128,-12-9 433,11-3 127,-11-7-448,5-2-48,2-4-31,-7-1-97,0-4 0,0 2-48,0-2-160,0 4 16,0 0-32,0 3 32,0 5 0,0-1 16,5 7-48,6 1 32,-6 1 0,14 3-16,4 7 32,-7 0 0,15 0 16,-15 7-16,14 5 48,-14-3-16,10 3 0,-14 0-48,-1-3 16,-6 0-513,2-2-831,-7-2-289,0-1-592,-7-4-928,-5 0-1682</inkml:trace>
  <inkml:trace contextRef="#ctx0" brushRef="#br2" timeOffset="0.99">20300 27615 11173,'0'0'6499,"24"-42"-6083,-24 38 0,7-6 17,-1 3 95,-6-2-48,0 7-144,0-8-208,0-1-16,0 4 16,0-3 17,0-1 15,-13 1 48,6 3-32,-5 0 16,-4 5-16,-8 2-64,-4 9-48,-2 8-16,-5 11 0,-9 4 32,2 8-32,-5 4-64,12 0 16,-6 5 64,13-2-48,0 2 144,9-3 96,7 3 48,12-5-143,0-2-33,24-4 16,-1-10-48,17-7 32,1-10 32,-1-1-64,2-10 16,0 0 16,-10-5 0,-1-4-224,-8 2 96,-11 0-64,-8 0-112,-4 4-576,0 1-145,-16 2-2961,4 2 737,-11 1-1553</inkml:trace>
  <inkml:trace contextRef="#ctx0" brushRef="#br2" timeOffset="0.99">20696 27734 5458,'0'0'9573,"-11"-9"-8741,11 4-47,0 3-145,0 2-240,0-7-64,11 4-128,-6-1-32,6-3 33,8 0 63,4 2-16,-6 0-32,1-2-64,6 7 0,-6-4 0,-1 1-80,-6 1-96,-4 2 48,5 0-32,-7 0 16,1 0 0,-1 0 0,-5 9-5266</inkml:trace>
  <inkml:trace contextRef="#ctx0" brushRef="#br2" timeOffset="0.99">20712 27827 7716,'0'0'5554,"-23"0"-4257,30 0-881,9 0 160,-4 0 401,4 0-385,15-2-224,-8-1-16,0 1 48,1 0-15,-1-3-97,-11 5-192,6 0-80,-13 0-32,2 0 16,-3 0 16,-4 7 16,0-2-96,0 2-1025,0-5-944,-4 5-1568,-8-7-4131</inkml:trace>
  <inkml:trace contextRef="#ctx0" brushRef="#br2" timeOffset="0.99">21600 27718 4770,'0'0'4386,"-28"0"-2753,19-3-769,4 1-143,-2 0-49,7-1 625,-5-1-129,-2 1 193,7 3-1073,12-4-240,-5 1 80,7 1 80,2 0 176,1-5 0,6 2 49,-5 0-65,6 3 16,-1-3-64,-7 5-208,3 0-32,-7 0-16,-3 0-16,3 0-16,-1 0 48,-4 3-80,-2-1 16,2-2 0,-2 2 16,-5 1-16,7-1 16,-7 0-16,0 1-32,4 1-1312,-4-1-97</inkml:trace>
  <inkml:trace contextRef="#ctx0" brushRef="#br2" timeOffset="0.99">22273 27615 5090,'0'0'5299,"0"-16"-4707,0 11 48,0 3-79,0-3-33,5 5 80,-5-2 833,0 4-1329,0 12 96,0 5 1040,0 6-239,0 6-113,0-3-255,0 0-65,0 2-368,-5-5-48,5-1-16,0-8-48,0 3 0,0-5 0,-5-7-32,-2 2 16,7-7 16,0 3-16,-4-3 48,4 1-80,-7-3 193,7-5-193,0-7-48,0 1 16,7-6 16,-3-6-32,3-3 32,-2-8 0,0-4-16,6-4 48,-11 0-64,12 3-144,-12-3 96,7 5-16,7 6 32,-2-1 32,-8 4-16,8 2-16,6-2 32,-8 5 16,1-5-32,8 5 16,-14 2 16,6 2-16,8 3 0,-7 6-16,-8 6 16,8 1 0,0 3-64,-12 7 32,7 7 16,-7 3-33,4-3 49,-4 4 0,0 1 0,0-3 16,-4 5-16,-3-2 17,-5-3-1,0 5-16,8-5 16,-15 1 0,7-6 0,1 3 0,-1-4-32,7 1 64,-6-1-48,4-3 16,2-3-32,5 1 48,0 0-80,0-3 48,5 5 0,2-5-48,9 1 64,3-1-16,4 5-16,-7-7 16,8 7-16,-6-2 0,-1-1 16,-6 3-16,-6 0 16,6-2 16,-11 2-32,0 0 48,0 0 0,0 2 0,-4-2-32,-8 5 48,1-1-48,-6 1 32,-1 2-16,-6-5 32,8 1-16,-3 1 0,3-4 32,4 3-64,-6-10 48,13 7-64,0-7 32,-1 2-16,1-2 0,10 0-4018</inkml:trace>
  <inkml:trace contextRef="#ctx0" brushRef="#br2" timeOffset="0.99">22052 28020 6355,'0'0'6083,"-5"-14"-5683,5 12 240,0 0 48,5-1-255,-1 3-1,6 0-48,-6-4-48,8 4 128,7 0-175,-8 0-49,6 0-64,1 0 48,3 0 32,-2 0-32,-3 0-16,3 0 48,-3 4 208,7-4-79,-11 0-113,7 0 16,-3 3-160,3-3-16,-1 0 16,-1 0-48,1 0-32,3 0 16,2 0-64,1 0 16,-1 0-48,0 0 48,1 0-16,-13 0 32,12 0-64,-9 0 32,10 0 16,-20 0 0,15 0 0,-7 0-32,-1 0 48,-6 0-16,7 0 0,-12-3-16,4-1 0,3 1 16,-7-1-16,5-3-304,-5-3-1041,0 6-816,0-3-1504</inkml:trace>
  <inkml:trace contextRef="#ctx0" brushRef="#br2" timeOffset="0.99">21912 28621 4114,'0'0'8516,"-28"21"-5139,40-25-2528,4-8-177,0-4-192,3-12-240,9-3-160,14-8-32,-7-5 16,7-1-32,-14 3 32,7 0-48,-19 8-48,7 6 48,-16 7-48,5 2 48,-12 3-16,0-1-16,0 6 32,0-1-16,0 5 16,0 0-16,0 0 33,0 2-33,0 3 16,0 0-16,0-1 32,-7 3-80,2 0 48,-2 3 0,-5 1-33,12 1 49,-11 2-16,6-2 0,-6-1 0,6 3 0,-2 3 0,2 1 17,-2 1-1,3 4 0,-3 5 32,7 3 16,-5 4 32,-2 2 176,7 5 64,-5-5-144,-2-2-16,7 2-112,-4-6-48,-3 1-48,2-4 32,-7-2 0,5-1 16,-4-6 0,11 2-16,-12-2 16,5-5 0,2-3 16,-2-1 16,7-1 64,0-7-64,12-4-32,0-3 0,-5 1-16,11-6 16,-6-1 16,4-1 0,3 3-32,-7-3 32,11 5 0,-14-4-16,3 4 0,6 2 0,-6-2-32,0 7 32,-8-2-16,3 6-16,-2 1-16,2 2 32,-2 0-16,-5 2 16,0 5-16,7 0 32,-7 5-32,0-3 48,0 1-64,0 1-16,0-4 64,-7 0-80,7 0 96,-12 0-32,7-2 0,5-3-64,-11 5 80,11-4-16,-7-1 16,2 0-16,-2 1 0,7-1-16,0 2 0,0-4 16,0 7 0,0-4 0,0 1 0,0-1 0,0 1 16,0-4-48,0 3 48,0 4 0,0-5 0,0 0-32,0 1 16,7-1 0,5 3 48,-1-5-16,6 0 16,-6 4 16,8-1-32,-14-3 0,6 4-64,-4-1 32,-2-1-16,0 3 32,-5-5 16,0 7-32,0-5 0,0 3 0,0 4-16,-5-2-416,5-2-656,0 4-865,-5-9-1713</inkml:trace>
  <inkml:trace contextRef="#ctx0" brushRef="#br2" timeOffset="0.99">22378 28216 624,'0'0'10549,"-12"0"-9220,12-5-673,0 5 32,0-2-480,0-3 49,12 1 63,-8 1-80,8 1 32,0-5 256,-1 7 64,1 0-31,0-5-257,-1 3-96,1 2 16,-5-2-80,5 2-32,-8-3 80,3 3-48,-7 7-16,-7 5 64,3-3 241,-8 8-1,5 1-128,-5-1-176,1 1 0,6-4-80,-7 0 32,12-2-48,-7-5-16,3 2 32,4-7-48,-7 5 272,7-14-272,0 3 0,0-3 0,0 5 0,0-5-16,0 7 32,7-7-32,4 4 0,-11-1 16,5-1-32,7 0 32,-5 3-16,-3 0 48,8-1-48,0-1 32,-5 4-16,9 0 0,-4 0-16,-5 0 48,2 0-32,-2 4 32,4-1-16,3 1-32,-14 1 64,5 0-48,-5-3 32,0 0-48,7 1 48,-7-1-16,5-2-32</inkml:trace>
  <inkml:trace contextRef="#ctx0" brushRef="#br2" timeOffset="0.99">20866 27028 7491,'0'0'9333,"-4"0"-8421,-3 0 353,2-2-721,-2 0-272,2 2-64,-2-3 192,-7 3-224,3-2-80,6 2 97,-7 0-17,5-5 0,-4 5 80,1-2-144,3 2 96,-4 0-80,-1 0 64,7-5-128,-6 5 16,-1 0-48,5 0 16,-4 0-32,-1 0-16,0 0 16,1 0-48,-1 0 48,0 0 0,8 0 48,-8 0 0,7 0 16,-6 0 0,4 0 0,2 0-16,-2 0-16,-7 0 17,2 0-49,8 0 16,-3 0-16,2-2 16,-7 2-48,8 0 16,-8 0 0,1 0-32,4 0 48,-5 0-32,-4 0 16,4 0 0,5 0 0,-5 0 0,-4 0 16,4 0-16,1 2 0,-1-2 16,0 0-16,-4 0 32,4 0-32,-8 0 0,8 0 0,-4 5 16,4-5-32,-4 2 0,-8 5 16,6-2 16,1 2-16,-1-5 0,6 5 32,0-2-64,1-3 32,6 3 0,-13-3 16,13 3-16,-7-3 16,1 0-16,6 1-48,-7-3 64,3 2-64,4 0 48,-6-2 0,4 5 0,2-5 0,-2 0 16,-2 0-16,2 0 0,2 0-32,-2 0 32,2 5 16,-6-5 16,-1 0-64,5 0 64,2 0-64,-1 0 48,1 0-48,-7 0 32,1 0-32,4 0 16,-5 2-1,7 0 34,-6 1-66,4-1 81,2 0-64,-7 3 32,8-3 16,-8-2 0,0 5 17,5-5-17,3 2-32,-6-2 0,6 0 48,-3 0-81,2 3 98,-2-3-65,2 0 48,-2 0 0,-4 0-48,11 2-48,-9 0 31,2 3 49,7-3-32,-12 3 0,7 0 0,-2-1 32,3-1-32,-8 4 16,5-3 0,7-1-16,-12 1 64,12-4-64,-4 0 48,-3 3-15,2-3-50,5 4 33,-7-1-32,2-3 48,5 2 0,-7 0-32,3-2 32,4 3-96,0-1 16,0 0 32,-7 5 0,7-2 16,0 2 0,0-2 32,-12 4-32,12-2 32,0 0-16,-5 0 0,5 0 0,-7 0-16,7 2 32,-4-2-16,4 0 0,0 5 0,0-3 0,-5 3-64,5-1 144,-7 1-96,7 2-32,0 0 80,0-2-16,-5 2-32,5-3 32,0 6-16,0-4 0,0 1 32,0-2-16,-7 0-16,7 2 0,0 0-16,-4 0 48,4 0-32,0-5 0,0 5 16,0 0 0,0 0 0,0 0 32,0-2-16,0-1-32,0 1 16,0 2 16,0-3 17,-7 1-49,7-3 32,0 3-48,-5-3 32,5 1 0,0-3-16,0-3 16,0 6-32,0-3 64,0-3-64,0 6 16,0-1-16,0-2 16,-7 5-16,7 2 0,0-3-48,0 3 64,0 0-17,0 0 17,0 5 33,0-1-33,0-4-16,0 7 48,0-2-16,0-3 0,0 1-32,0-4 16,0 1 16,0-4-64,0 1 15,0-1 66,0 1-17,7-4 16,-7 3 0,0-1 0,0 3-32,5-3 16,-5-2 0,0 5 0,0-1 0,0 1 0,0 2-32,0 0 48,0 0-32,0 2-16,0-4 32,0-1-32,0 3 32,0-2-32,0-3 32,0 5-16,0-4-16,7 1 48,-7-1-64,0 1 32,0-1-16,0 1-16,0-1 32,0 1-16,0 1 48,0 2-32,0 2 0,0-2 32,0 2-32,0 1 0,0-6 16,0 8 16,0-7-64,0 2 16,0-3 0,0 1-32,0-3 48,-7 1 32,7-4-64,-5 1 32,5 5 16,0-3-48,-7-2 64,7-2-48,0 0 32,0 2-48,0 0 0,0-3 32,0 1 16,0 2-32,0-2-32,0 2 0,0-5 96,0 3-48,0-3-225,0 5 321,0-5-32,0 3 1,0 0-81,7-1 48,-7 1-32,5 2 64,-5-5-80,7 5 64,-7-2-32,0 2 0,0 0 0,4-2-80,3-3 96,-7 5-32,0-5 0,0 5 0,5-2 16,-5-3 0,0 5 16,0-5-16,0 3-32,7 0 48,-7-1-32,0 3 0,0-2-32,0 0 64,0-1-32,0 3-16,0-2 32,5 0-16,-5 2 16,0 0 0,0-3-32,0 3 16,0 0 0,0-2 16,0 0-16,0-3-16,0 0 16,0 1 16,0 1 0,0-1-304,4-3 272,3 2 176,-7 0-192,5 1 112,-5-1-96,0 3 80,0-5-32,7 2-64,-2 5 64,-5-5-48,7 1 32,-3-1-16,3 3-32,5-5-128,-7 2 272,2-2-96,-3 5 48,3-5-16,-2 0-48,2 2 48,5 0-16,-8 1-16,3-3 0,-2 0-16,-5 2 0,7-2 0,-2 0 0,2 0 0,2 0-96,2 0 192,-4 0-32,-2 0-16,2 0-32,5 0-16,-8 0 32,10 0-32,-7 2 16,5-2-16,0 0 16,-8 0-48,8 0 48,0 0 48,4 0-64,3-4 48,-8 1-32,1 1 48,-1 2-16,1-2 0,0 2-48,-1 0 48,-6 0-32,7 0 0,4 0-16,-9 0 0,-2 0 0,13 0 32,-13 0-48,9 0 64,-2 0-48,-1 0 16,1 0 48,0 0-32,4-5 16,-5 5 0,1-2-48,7 2 32,-8 0-32,6 0 0,1 0-48,-1 0 80,1 0-16,3 0-16,-9 0-32,14 0 32,-3 0 16,-5 0-16,-1 0-16,6 0 16,-7 0 16,15-5 0,-15 3 16,3-3-64,4 3 48,-7-3 16,0 5-32,10-2 0,-7 2-16,-8 0 32,6 0 16,-1 0-48,-4 0 16,6 0 32,-1 0-32,-6 0 16,1 0-16,-1 0 32,1 0 0,0 0-48,6-5 32,-8 3-32,1 2 80,1-3-80,0 3 32,-1-2-32,3 2 48,-2 0-32,-5 0-64,9 0 48,-11 0 16,2 2-16,9 1 0,-9-3 16,5 2 0,-1-2 0,-6 5-32,7-5 16,-1 0 32,-4 0 0,5 0-16,-7 0 16,2 0-16,4 0 0,-6 0 16,7 0-64,-8 0 80,8 0-32,-5 0 0,-2 0 0,2 0 0,4 0-32,-6 0 32,9 0 16,-3 0-32,1 0 48,0 0-48,-1 0 16,1 0 16,4 0 0,-4 0 0,-5 0-48,5 0 32,4 0 16,-4 0-48,-1 0 64,1 0-64,0 0 32,-1 0 16,1 0 16,-1 0-80,1 0 96,0 2-48,-1-2 16,3 0-48,-2 0 64,0 0-32,-3 0 16,3 0-32,-5 0 16,4 0 16,6 0 0,-6 0 16,-4 5-48,5-5 32,-1 2-48,6-2 64,-6 2-48,1-2 32,0 3 16,-1-3-32,1 2 0,4-2 32,-9 5-64,5-5 64,2 0-64,-2 0 16,-8 2 0,8 3 16,-5-5-16,-2 2 16,-1-2-16,8 2 0,-5-2 16,4 3 16,1-1-48,-7-2 48,6 2-32,1-2 16,-5 5 16,5-5-48,-8 4 64,8-1-32,0-1-32,-1 0 32,1 1 16,0-1-32,-1 3 32,1-5-16,0 0-16,1 0 48,-1 0-32,0 2 16,-1-2-48,-1 0 48,1 0-16,1 5 16,7-5-16,-8 0 16,1 0-16,0 0 0,-1 0 0,1 0 0,4 0 0,-9 2 0,5-2 16,-3 2-32,3 1 16,-5-1 0,4-2-16,-6 5 32,7-3-32,2-2 48,-7 0-48,4 0 32,1 0 32,4 0-64,-4 0 16,-7 0 16,6 0-16,8 5 0,-7-5 48,-8 2-64,8-2 32,-1 2-16,8 1 16,-7-3-32,4 2 16,-11-2 48,13 0-64,-6 2 32,0-2-32,-1 0-16,8 5 32,-7-5-16,-5 2-16,9-2 32,-5 3 0,1-3 0,0 2 16,-1-2-16,1 2-32,0-2 48,4 3 0,-4-3-16,6 0 16,-6 0-48,-3 0 48,10 0 0,-3 0 80,-4 0-48,9 0-16,-10 0 32,6 0-80,-1 0 48,3 0-16,-8 0 32,6-3-64,-6 1 32,8 2-32,-7 0 32,-1 0 0,1-2-32,-1 2 32,-1 0 16,8 0-16,-6 0-16,-7 0 16,13 0-32,-6 0 64,2 0-32,2 0-16,-4-3 16,-7 3-32,6 0 48,1 0-48,0-2 32,-5 2 0,4 0 0,-6-5-32,6 3 16,-4 0 32,-2-1-48,2 1 65,5 0-49,-8 2 0,3-5 0,-2 5 0,2 0-17,-2 0 34,2 0 31,-7-2 0,0-3 64,0 3-144,0-1 0,4 1 48,1-5 0,-5 5 16,0-5-32,7 0 32,-7 0-48,0 2 32,5-2 0,-5 5 0,0-5-32,7 5 48,-7-5-32,0 4 32,0-1-16,0-3 64,0 7-64,0-7 48,-7 2-16,7 0-32,0 1 16,0-1-48,0 0 0,0 1 16,0-3-16,0 0 32,7 0-32,-7 0-16,0 2 64,4 0 0,-4-2-80,7 0 80,-7 0-32,0 0 16,5-2 0,2-5-16,-2 2-16,2 1-64,0-8 112,0 8-32,4-6 48,-11 1-32,0 2-32,5 0 48,-5-2-16,0 2 0,0 2 0,0 0 0,0-2 0,0 0 32,0 1-48,0 1 0,5 0-16,2-2 16,-7-2 32,0 2-16,11 0-16,-11-2 16,5-1-128,2 1 96,-3 2-16,-4-2 0,0 0-32,7 2 48,-7 0 0,5-3 0,-5 3-32,0 0 32,0 0 0,0 0 32,0 0-48,0 3 64,0-1-80,0-2 32,0-2-32,7 2 0,-2-5 48,2 5-64,-7-4 0,11 4-16,-11-5 32,5 5-33,2-5 1,-2 5 96,-5 0-80,0-2 32,7 2 0,-7 0 0,0 0 32,0 0 0,0 5 16,0-5 16,0 2-64,0-2 16,0 5 32,0 0-16,0-3 48,0 3-48,0-3 16,0 3-32,0 2 32,0-3-48,0-1 16,0 4 32,0 0-16,0 0-32,0-5-32,0 1 32,0 1 48,0-4-48,0 3-16,0-3 48,0 0-176,0 2-96,0 0 208,0-2 32,0 7 16,-7-2 0,7 2 0,0 0 0,0 0 48,0 0-16,-5 5-32,5-5 48,0 0-48,0 0 32,0 2-16,0-2 0,0 0 16,0 0-16,0 3-16,-7-3 48,7 0-48,0 0 32,0 0-64,0 0 64,0 0-16,0 0 0,0 0 0,0 0 0,0 0 0,0-3-16,0-1 32,0 4-32,0 0 16,0-3-16,0 3 0,0 0 0,-5 0 16,5 5-48,0-5 16,-7 3 32,3-3-32,4 4 32,-7-6 0,2 4 16,-2-2-48,7-2 32,-12 2 32,12 0-32,-4-5 16,-3 3 0,2 2-16,5 2-32,-11-4 32,11 2-16,-7 0 32,7 5-16,-5-8 16,0 6-16,5-1 0,-7-4 16,7 4 0,-4 0-32,4 1 48,-7 1-32,7-4-32,-14 5 0,14 0-32,-12-1 48,7-1 80,-6 4-80,-1-2 32,5-3 16,-2 3-16,2-3 0,-5-2-32,0 5 16,8-5 0,-8 2 0,-7 0-16,8-2 32,-1 3-64,1 1 80,-1-1-64,-4 1 32,4-1-32,0 1 32,-4 3-32,2 0 48,-5 0-16,3 0-16,4 0 32,-6 0-48,8 0 64,-8 0-48,2 0 32,4 0-16,-7 0 16,8 0 0,-1 0-32,-4 0 48,-3 0-48,7 0-16,-4 0 64,4 0-64,-6 0 64,-1 0-64,8 0 80,-6 0-48,1 0-16,4 0 48,-6 0-32,6 0 0,-4 0 16,-3 0-16,7 0 16,-4 0-16,4 0 48,-6 0-32,9 0-16,-3 0 16,0-4-32,-2 1 80,7 3-80,-4-2 16,-1 0 0,7-1 16,-2-1 0,-4 4-32,6-5 0,-7 3 16,1-1-16,6 1 0,-14 2 32,15-2-32,-8-1-16,1 1 16,-1 2 32,-7-5-16,8 5-16,-6-2 16,6 2 0,-6-2 16,6 2-48,-10-3 48,4 3 16,6 0-32,-8 0 16,3-2 32,-7 2-80,6 0 32,-1 0 48,-6 0-32,1 0-32,7 0 32,-8 0 0,8 0 0,-16 0 16,15-5-16,-1 5-32,-3 0 64,2 0-64,3-2 32,4 2 16,-7-5 0,3 5-32,4-2 32,-6 2-64,6 0 80,3 0-48,-10 0 0,8-2 16,-3 2 16,2 0-32,0 0 0,-4-3-32,4 3 16,1-2 0,-1 2 0,0 0 32,8-2-32,-3 2 32,-5 0 0,7-5-32,-6 5 0,-1 0 32,5 0-32,-4 0 16,6 0-16,-7 0 16,5-5 0,-4 5 16,6-2-16,-7 2 16,1-2-16,-1-1 16,0 1-48,5 2 32,-11-2 0,6 2 0,0 0 0,-4 0 0,5 0 16,-6 0-32,6 0 16,-8 0 0,3 0 16,4 0 0,0-5 0,-6 5-16,13 0 32,-14-2-32,10-3 16,-3 3 0,-6 2-32,4 0 48,9 0-32,-6 0-16,-1 0 32,5 0-32,-9 0 16,11 0 48,-2 0-32,-5-3-48,8 3 80,-8-2-48,5 2 16,-5-2-16,8-3 48,-3 3-80,2 2 64,-7 0-48,1 0 32,4 0-32,-5 0-16,1 0 16,6 0 0,5-5-208,0 3 32,0-3 16,0 3-32,0-3-208,0 3-241,-7 2-3200,2 9 1103,1-2-2016</inkml:trace>
  <inkml:trace contextRef="#ctx0" brushRef="#br2" timeOffset="0.99">23852 27468 6579,'0'0'9316,"0"-18"-8611,0 25-481,0 14 288,0 9 448,0 5 273,-5 7-385,-2 2-319,-4-9-161,11-2-336,-5-12 16,5-7-64,0-5 48,0-18 48,0-8 608,12-13-496,-8-5-96,8-9 0,-12-7-48,5 2-144,6-7 16,-11 2 64,0-2-64,12 0 80,-12 3-80,7 6 80,-2 5-48,2 7 64,4 12 0,-6 2 16,2 9-32,-2 3-32,2 7 64,-3 2-48,3 0-48,-2 7-96,2 2 112,-2 3 80,-5 4-80,7 5 64,-3 0-16,-4 5 32,0-1-16,0 1-64,0-1 128,0-1-112,-11-3 48,6 2 16,-14-4 16,8-3 0,-6 0-16,-1 1-16,6-1-32,-4-4 16,4 2 0,0-1 0,12-1-16,0 4 0,0 1-32,17-3 80,6 4 48,7 1 16,-6-3 64,-1-4-80,5 2 0,-12-7 0,3 2 0,-8-4-48,8 2-32,-19-5-16,0 5-32,0-2 48,0 4 0,0-4-64,-14-1-496,9-1-288,5 4-129,-7-7-1040,3 0-1184</inkml:trace>
  <inkml:trace contextRef="#ctx0" brushRef="#br2" timeOffset="0.99">24269 27499 11013,'0'0'2577,"-35"18"-704,23-1-368,1-1 31,6 5-511,5 2-193,0-2-319,5-9-161,13-1-64,6-8-256,-3-3 64,11-7 160,-8-7-64,-8-5-96,3 1-80,-10-1-16,-2 3 48,-7 2-48,0 0-48,-12 0 16,-4 4-16,-3-1 32,3 8-64,4-4-32,-9 5-64,10 0-48,6 2-112,21 0-7044,-6-3 3218,6-6-3377</inkml:trace>
  <inkml:trace contextRef="#ctx0" brushRef="#br2" timeOffset="0.99">24558 27429 4306,'0'0'13910,"-12"0"-12645,-2 4-1073,10 8-64,-8 0-16,0-1-16,5 3-32,-4 3-32,11-3 0,-5 2-16,5 0 16,5-2 0,2 5-16,4-7 32,1-1-48,0-2 48,6-2 272,-6 0-207,-7-4-17,2-1-32,-3 0-64,-4 1 16,0-1 32,-11 0 96,6 5 48,-21 0-160,10 0 0,-3 3-32,-4-3 0,2 4-16,9-4-16,-6 0 32,6-4-16,12 4-128,0-5-561,12-2-2928,6-2 815,-6-8-2848</inkml:trace>
  <inkml:trace contextRef="#ctx0" brushRef="#br2" timeOffset="0.99">24847 27429 12790,'0'0'6195,"-47"-17"-6131,28 27 80,8-3-64,-8 4 64,10-4-96,2 3 16,-5-3-32,12 0-16,0 0-64,0 0 64,0-3 48,0 6-48,12-3 16,4 0 128,-9 4-80,9 1 0,-4 2-80,2 2 48,-2-2 240,-12 5-208,0-3-16,0-2 0,-12 2 32,-2-6 0,-2 1 129,-3-4 63,3-2-80,4 0-32,-4-1-112,9-4-32,2 0 0,5-7-1217,12 0-1024,0 0 32,-1-2-1776,1-3-2754</inkml:trace>
  <inkml:trace contextRef="#ctx0" brushRef="#br2" timeOffset="0.99">25047 27238 5971,'0'0'5810,"12"-37"-4193,-12 30-144,4 4-401,-4-1 1393,0 6-2401,-4 7 81,4 8 15,-7 3 240,2 11 288,5 4 160,-5 7 33,-4 4 143,4 8-159,-2-8-305,3 1-176,-3-10-144,7-4 0,0-10 17,0-9 255,0-5-144,0-4-368,0 2 32,0-5 112,-5-2-16,-2 0-64,2 0-16,-2-7-32,3 3-64,4-1-176,0-2-128,0 0-336,0 0 255,0 0-63,11 0 352,-11 0 80,12-2-32,-7-3-48,6 3 112,-4-5 0,7 0-48,3-2 48,-6 2 0,1 0 16,4 2 0,-9 5-112,10 5-16,-6 2 256,1 0-128,-5 9-16,4 5 64,-6 0 16,2 5-32,-7-3 0,5 0 0,-5-2 16,0 0-32,0-2 0,-5-3 0,-2-2-16,2-2 0,-6-3 48,4-2-16,2 2 16,-2-2 0,2 5-16,-1-5-16,1 0 16,-7 7 0,5-2 0,3-1-16,-3 3-48,-10-2 80,10 0-64,3-1 48,-8-1-32,7 1-16,-4-4-1601,4 0-768,5-4 336</inkml:trace>
  <inkml:trace contextRef="#ctx0" brushRef="#br2" timeOffset="0.99">25278 27545 9060,'0'0'9028,"0"-28"-6755,4 33-2065,-4 7 113,14-3 143,-2 5 112,-5 0-352,9-5-64,3 1 96,4-1 177,-7-5-369,8-4-32,-8 0 0,3-4 0,-3-8-32,3-2 64,-8 0-64,1-2 48,-12 2-48,4-2 48,-4-1 128,0 6 16,0-1 0,0 0-16,0 10-128,0 0 80,-4 2-48,4 11-208,-7 6 320,2 11 320,-2 2 65,-4 7-65,6 5-128,-7-2 288,5-5-576,3-3-96,-8-1 0,5-13 32,7-2 32,0-4-48,0 0-16,0-5-80,0-3-80,7 1-1232,-2-3-305,2-2-1825</inkml:trace>
  <inkml:trace contextRef="#ctx0" brushRef="#br2" timeOffset="0.99">25925 27447 3538,'0'0'12549,"0"-18"-11348,-5 27-433,5 5-448,0 12 993,0 4-96,0 5-129,0 0-240,5 0-367,0-5-81,13-9-224,-1-5-80,6-4-48,-4-7 64,4-5-16,7 0 32,-14-10 16,8-1-160,-13-6 64,8 1-48,-7-7 64,-12 4-64,11 3-64,-11 2 0,0 0 32,0 9 16,0 3 0,0 7-112,0 9 48,0 4 96,5 3 64,7 2 0,-1-2 0,6 0-128,1-7 16,5-4 16,1-8 32,-1-2 32,7-2-32,-13-8 48,-6-6-16,1-5 32,-5 0-48,-7-2 80,0-5-128,-12 2-32,1-4-16,4 7 32,-10 2-64,10 4 96,3 3 16,-8 5-48,5 0 32,7 4 0,0 0 16,0 5-128,19 0-7940,-15 0 4627</inkml:trace>
  <inkml:trace contextRef="#ctx0" brushRef="#br2" timeOffset="0.99">26605 27506 12342,'0'0'7507,"-35"-17"-6947,24 17-207,-1 0 207,-4 10-176,6-1 64,-1 5-128,1-2-16,10 4 1,0 3-49,0-3-32,10 0-160,1-7 0,10-2-16,-4-2 32,6-5 0,0 0 96,-11 0-160,4-12 112,-4 3-80,-5-2 0,-3-1-32,-4 0-32,0 1-16,0 1 80,-4 6-64,-3-3 64,2 7 112,-2 0 0,-5 11-80,8 1 112,4 9 177,-12 2-17,12-2-64,0 0-208,12 0-64,-1-7-16,6-2-192,6-5-320,0-3-273,8-4-751,-15-7-978,0-4-751,-4-6-2466,2-4-5698</inkml:trace>
  <inkml:trace contextRef="#ctx0" brushRef="#br2" timeOffset="0.99">26805 27536 11893,'0'0'5635,"17"28"-4867,-10-23 113,-7-1-305,0 3 128,4 5 161,3-3-129,-2 5-80,7 0 209,-5-2-561,4-1-240,6 1 64,1-5-16,6-5-80,-13-2 32,6 0 0,-13-7 16,8-2-16,-1-5 0,-4-2 0,-7-3-64,0-4 0,0 2-32,0 0-16,-7 5 32,3 2-32,-3 0 48,7 7 32,0 4-16,0 1 32,0 9-272,11 2 224,-4-2 16,5 3 16,-7-1 0,16-7-64,-10-2 64,10 0 0,3-2 16,-1-7-32,7-3 0,-7 0 0,1 1-16,4-3 128,-12 0 16,3 2-16,-8-2-112,3 2 32,-9 3-48,-5-2 0,0 4-32,0 0 0,-14 4-128,2 3-64,-11 3 192,7 8 0,-8 12 48,1 8 224,0 4 369,11 2 63,8 0-192,4 0-144,11-6-176,5-6-64,15-11 64,1-4-15,3-6-17,-2-4-64,-12 0-48,-2-4-577,-8-6-655,1 3-273,-12-7-640,-7 3-2609,-5-6-4562</inkml:trace>
  <inkml:trace contextRef="#ctx0" brushRef="#br2" timeOffset="0.99">24043 28346 11237,'0'0'3970,"14"-37"-2609,-9 26-113,-5 4-31,0 0-593,0-3 48,-12 6-288,-7 1 129,3 3-417,-14 3 48,2 8-16,-7 6-64,0-1 48,7 5-96,-2 0-16,14-3-32,9 1 32,2-5-32,5-2 32,5-1-64,13-6 144,10-5-80,-5 0 48,5-7 64,3-9-32,-3-3-240,2-4-176,-2-5 208,2 0 80,-7 0 32,1-5-16,-6 5 16,6-2-48,-15 0 96,-2 2-64,5 0 64,-12 5-96,0-5 64,0 7-16,-12 2 0,5 7 32,2 3-48,1 9-16,-8 5 16,0 13 144,5 13 176,7 13 320,-11 5 401,11 9-161,0-4-240,0-1-176,0-9-256,0-6-160,7-13-48,-3-8 32,-4-8-80,7-2 64,-2-7-112,2 0-592,-7-7-368,12-7-801,-12 0-656,0-5-2530,0-4-6754</inkml:trace>
  <inkml:trace contextRef="#ctx0" brushRef="#br2" timeOffset="0.99">24381 28274 13830,'0'0'7668,"-16"45"-6436,4-29-479,12-2-17,0-5-432,0-2-240,0 0-48,0-2-48,5-5-848,2 0-1249,-3-5-784,3-9-3026,-2-9-5426</inkml:trace>
  <inkml:trace contextRef="#ctx0" brushRef="#br2" timeOffset="0.99">24399 27985 17944,'0'0'1601,"-4"45"-1649,8-29-1729,8-2-4194</inkml:trace>
  <inkml:trace contextRef="#ctx0" brushRef="#br2" timeOffset="0.99">24656 28146 17848,'0'0'4050,"-47"14"-3890,42-7-32,-6 7-80,-1 0-32,12 0-48,-7 2-64,7 1-144,0-6-160,7 6 0,5-3 192,-8-5 128,3 3 160,5-3-80,-7 3 144,6-3-48,-4 2 16,-2-4 64,2 3-48,-2 1-112,-1-1 0,-4-3-32,0 0-48,-4 2-48,-1-4-320,-14-1-529,-4 1-367,7-3-1,-3 3-128,3-5 81,4 0-273,-2 0-1681</inkml:trace>
  <inkml:trace contextRef="#ctx0" brushRef="#br2" timeOffset="0.99">24788 28409 14631,'0'0'1232,"0"38"-15,0-22-65,7 3-207,0-5-145,-2 2-144,2-2-527,-2-3-81,2-8 80,-3-3 736,3-7-128,-2-3-368,2-6-111,-7-2-97,0-1 80,5-2 16,2 0-96,-3-5-16,3 1-48,-2-8 144,7 1 32,-1-6-64,1 1-96,0-3 1,-1 3-145,1 7 15,-8 4 1,8 3-16,-12 9 32,7 5 32,-2 2-64,2 4-16,-3 3 0,3 3 0,-2 6-16,2 3-48,-2 6 48,2 1 80,-3 7 32,-4-1-80,0 3 64,7-2 32,-7-3-64,0 0 32,0-4-16,0-5 16,0 0 0,-7-2-64,-4-5 16,6 2 96,-7-2-48,1 0 32,-8-7-32,7 2-16,-4 3 17,5-5-33,4 2 0,-5-2-385</inkml:trace>
  <inkml:trace contextRef="#ctx0" brushRef="#br2" timeOffset="0.99">25196 28284 12230,'0'0'10276,"28"-24"-9908,-5 17-271,-4-2 15,-3 2-64,10-5 16,-15 5-80,1-2 96,0 0-80,-12-3-80,0 5 80,0 0 16,-7 0-32,-5 2-96,-16 5 144,10 0-64,-13 7 48,3 12-48,5 9 192,7 0 224,4 7 96,5-2-96,7-3-16,7 0-208,5-7-192,4-2 0,0-7-240,3-2-144,-3-10-832,3-2-913,-7-7-817,-12-7-3009</inkml:trace>
  <inkml:trace contextRef="#ctx0" brushRef="#br2" timeOffset="0.99">25413 28339 14150,'0'0'5155,"35"3"-4179,-31 6-624,3 5 1,-7 0 239,0 0-384,0 0-160,0-5-32,0-2 32,0 0 0,0-2 0,0-10 112,0-4-32,0-5-80,5-5 16,2-2 0,-2-2-16,-5 0 16,11-5-16,-4 0-96,-2 5 0,2 2 0,-3 2 0,8 7 32,-12 3-64,14 4 48,-9 3 16,6 2 64,-4 0 0,-2 0-32,7 5 16,-5-1 0,9 1 0,-9-3-16,-2 3 0,2-5-16,4 2 0,-11 1-416,0-1-977</inkml:trace>
  <inkml:trace contextRef="#ctx0" brushRef="#br2" timeOffset="0.99">25867 28162 13686,'0'0'9172,"-12"-23"-8899,1 23-241,-6 7 0,-1 2-64,1 3 64,3 4-32,7 1-32,7 1 32,0-1-16,0 1 48,0-1-16,7-1 48,0 0-64,0 1 80,5-6-64,-7 1 16,6-3-16,-4-2-64,-7 0 96,5-2-80,-5 2 16,0-5 32,-5 5-48,-2-2 48,-4 4 16,6-4-64,-2 2 32,2 2 0,-9-7 0,14 5 0,0 0 0,0-2 16,-7-3-16,7 1-32,0-1 80,-4-2-1089,4-2-768,-5-10-1952,5 0-6324</inkml:trace>
  <inkml:trace contextRef="#ctx0" brushRef="#br2" timeOffset="0.99">25953 28323 6931,'0'0'4034,"35"-16"-2641,-23 16 1040,4 0-800,-4 5-145,-3 2-47,-4 2-465,1 0-399,-6-2-81,0 5-320,0-5-96,0 0-16,-6-5 0,1 5-96,-4-5-1361</inkml:trace>
  <inkml:trace contextRef="#ctx0" brushRef="#br2" timeOffset="0.99">26065 28058 17288,'0'0'704,"11"14"-1840,-11-7-2082</inkml:trace>
  <inkml:trace contextRef="#ctx0" brushRef="#br2" timeOffset="0.99">26198 28242 17912,'0'0'3362,"11"42"-3122,-6-28-96,7 2-32,6-4-96,-6 1 96,4-6-64,5-2-384,0-5-176,-2 0 272,-8-2-193,-6-8 161,7-3 128,-12-1-144,0-5 464,0 3-160,-12-3-176,-4 0-160,-15 5 432,10 3-16,-4 6 176,1 0-112,6 5 64,6 7-176,8 3-128,4 4-176,0-3-960,4-1-1602,20-6-12613</inkml:trace>
  <inkml:trace contextRef="#ctx0" brushRef="#br2" timeOffset="0.99">26524 28342 13462,'0'0'6451,"18"0"-6115,-11 0-80,5-3 65,4-1-209,3-5 160,-3 2 128,7-5-112,-6-2 32,1 0 513,6-2-337,-8 2 256,-4 2-256,6 3-480,-6 6 0,4 3-16,-2 0 32,-9 10-32,6 1 32,8 1-16,-7 0 0,4-5-48,-4 0-16,-1-5-816,1 3-673,0-5-640</inkml:trace>
  <inkml:trace contextRef="#ctx0" brushRef="#br2" timeOffset="0.99">24080 28887 1297,'0'0'14214,"5"46"-12805,2-25-545,-7 0-160,5-2-159,-5-3-161,11-2-160,-11-7-48,0-2 48,7 0 1617,-14-10-1777,3 0 0,-3-2-64,2-4 32,5-3-48,-7-3 16,7-4-48,0 0 0,0-4 0,0-6-32,7 4-112,-2-4-80,-5 8 48,11 2 160,-4 5 48,-2 9 16,2 4-48,5 3 16,-1 3 16,1 8 16,0 3 0,11 0 16,-7-4 16,0 1-32,-4-6 16,7 0-16,-8-5-1105,1 0-1088,-7 0-1361</inkml:trace>
  <inkml:trace contextRef="#ctx0" brushRef="#br2" timeOffset="0.99">24346 28866 11781,'0'0'1697,"35"0"576,-12 0-1248,-7 0-161,15-5-112,-15 1-143,3-3-369,-10 2-192,3-2-48,-5 7 112,-7-2-176,-7 2 48,-5 0 112,-4 0-64,-12 0 16,4 0-48,1 7 16,0 7 16,4-3 96,8 8 128,6 4 288,5 5 145,0 0-289,16 0-256,3-5-112,9-2 16,2-7 32,-2-9-208,0 0 32,2-5-913,-11-10-607,0-4-721,-8-4-3458</inkml:trace>
  <inkml:trace contextRef="#ctx0" brushRef="#br2" timeOffset="0.99">24781 28700 12134,'0'0'2977,"0"-39"-2129,0 32 497,0 2-289,0-2 97,5 7-401,-5 10-464,0 6-144,0 10 625,0 8 511,-5 11-335,5 1-17,-4 3-271,-3 0-65,7-5-240,0-2-128,0-14 80,0-4-224,0-11-64,0-3 0,0-3-32,7-7-416,-3 0-2065,-4-17-2898,0 1-1071</inkml:trace>
  <inkml:trace contextRef="#ctx0" brushRef="#br2" timeOffset="0.99">25087 28922 12918,'0'0'9444,"-47"-28"-8627,28 35-433,1 0-176,6 7-144,7-3-48,1 1 0,4-3-32,4-2 64,1 0-16,14-4-32,-8-1-48,8-2-176,-7 0-16,6-5 128,-13-2 144,7 7-16,-12 7-64,0 7 208,-12 0 80,12 3-80,-5-3-48,5 4-32,0-8-32,5-3-16,7-5-64,4-2-400,-4-2-1073,6-10-704,-6-4-2097,-8-5-7283</inkml:trace>
  <inkml:trace contextRef="#ctx0" brushRef="#br2" timeOffset="0.99">25429 28645 15495,'0'0'4402,"28"37"-3281,-28-14-193,-5 14 273,-2 5-385,-4 3-192,6 4 49,5-3-161,0-6-352,0-3-16,0-11-64,0-5 16,0-7-96,0-8 0,0-1-32,0-12-1697,0-4-432,-5-1-736,-2-7-3122</inkml:trace>
  <inkml:trace contextRef="#ctx0" brushRef="#br2" timeOffset="0.99">25303 28845 19577,'0'0'3986,"35"30"-3522,-12-23-176,5-5-224,3 1-48,-3-3 16,-12 0-64,14 0 16,-18 0 16,4 0-688,-2 0-801</inkml:trace>
  <inkml:trace contextRef="#ctx0" brushRef="#br2" timeOffset="0.99">25797 28924 18937,'0'0'3073,"23"44"-2016,-18-23-209,7 0-384,-12-2-304,7-3-128,-7-4 64,0-5-176,0 0-768,-7-5-497,-5-2-2833,0-11-64,1-6-3265</inkml:trace>
  <inkml:trace contextRef="#ctx0" brushRef="#br2" timeOffset="0.99">25760 28684 14279,'0'0'480,"0"-44"1313,4 30-129,3 7-1199,-2 7-417,9 0-48,-7 16 0,-7 5-945,0 3-1680,0-4-7524</inkml:trace>
  <inkml:trace contextRef="#ctx0" brushRef="#br2" timeOffset="0.99">26093 28903 5410,'0'0'9237,"-35"-9"-7284,19 9-449,2 4-255,-10 6-273,13 1-271,-1 6-321,0-1-80,12-2-64,-4 2-64,4-2-144,4-4-48,3-6-16,10 1 128,-6-5-48,13 0 160,-10-7-176,2-2-352,-9-3-64,4 3-416,-11-5 800,5 2 16,-5 0-16,0 1 32,-5-3-48,-6 2 48,-8 3-64,1-1 48,-1 4-16,3 1 0,-1 5 112,10 0-32,3 2-64,4 7-128,0 3 80,4 0-304,8 2-1713,0-5-1697,-1-9-2785</inkml:trace>
  <inkml:trace contextRef="#ctx0" brushRef="#br2" timeOffset="0.99">26326 28968 9941,'0'0'9172,"16"35"-8612,-9-32-160,-2-3 144,2 0 65,-3 0 111,8-7-144,0-3-208,-5-4-239,9 0 111,-5-7 48,1 7 144,7-2-64,-8 2-320,-1 2 0,1 3-64,-4 7 0,-2-3-16,7 5 48,-12 5-96,0 6 16,0 1 80,7 7 16,-7-5 48,4 4-64,-4-4 16,0-2-48,10 0-320,-10-5-352,0 0-225,0 0-399,0-3-305</inkml:trace>
  <inkml:trace contextRef="#ctx0" brushRef="#br2" timeOffset="0.99">26857 28810 4306,'0'0'9700,"4"-40"-7619,-8 40-848,-8 0-257,-4 0-479,-15 0-289,8 14 192,0 0-128,0 3-32,4 4-48,14 0-160,5-5-32,0 5-16,0-7 112,5-5-80,7 3-64,-5-3 48,4-7 32,1 3 16,-7-5 80,6 2-32,3 1-80,-9 1-48,-5 1 32,0 4-48,0-2 32,0 5 0,0-3 128,-12 1-48,-6-1-32,13 0 32,-18-6-64,11 4 48,-7-5-48,3-2 16,4 0-16,1 0-32,-1 0 16,17 0-2433,6 0 176,8-2-1664</inkml:trace>
  <inkml:trace contextRef="#ctx0" brushRef="#br2" timeOffset="0.99">27027 28633 6227,'0'0'5250,"28"49"-2577,-28-19-768,7 0-320,-7 5-512,0 0-433,-7 0-368,-10-4-112,6-6-80,-3 1-16,9-10-16,-7 0 32,5-4-32,-4-5 0,11-2 32,0-3-80,7-2-224,4 0 128,1 0 208,11-2-320,-4-5 256,4-3-928,-11 3 800,4-2 144,-4 2-16,0 0-32,-5 5 32,4-3 64,-6 5-32,6 7 208,-4 5-80,3-1 112,1 6 0,-4-1-192,5-4-32,-7 4-64,2-7 32,-3-2-48,8 0-16,-12-2-288</inkml:trace>
  <inkml:trace contextRef="#ctx0" brushRef="#br2" timeOffset="0.99">27427 29013 17752,'0'0'3090,"12"39"-2850,-12-29-224,0-4 32,0-1-80,0 0-192,-7-5-3490,2 0-160</inkml:trace>
  <inkml:trace contextRef="#ctx0" brushRef="#br2" timeOffset="0.99">27409 28684 2577,'0'0'12358,"-12"-44"-11606,12 30 193,0 9-129,16 5-736,-4 10-240,-5 1-384,5 6-1617,-1-6-3010</inkml:trace>
  <inkml:trace contextRef="#ctx0" brushRef="#br2" timeOffset="0.99">27583 28982 6435,'0'0'5875,"0"38"-3890,0-24-273,-4 4-703,4-6 367,0 4-447,0-7-833,0 1 80,0 1-48,0-8 0,4 1 48,-4-1-32,5-3 224,2-7 113,-7 0-289,5 0-96,2-7-16,-7 2-64,0-6 32,4-3-32,3 4 48,-2-6-144,-5-5 80,0 2 64,7-2 64,-2 0 128,2-4-32,4 2-160,-11-3-48,17 0-64,-10 10 80,4-3-80,1 6 96,-1 8-48,-6 0-32,2 8-16,-2 4-16,-1 0 32,8 4-16,-5 10 32,-2 0-64,-5 9 48,0 3 32,0 0-48,0-3 32,0 0 16,-5-2 64,-2-4-48,7-1 0,0-7-16,-5 3 16,5-5-16,-7 0 32,3 0-32,-8-3-112,-4 1 176,-3 0-64,8-5 32,-6 2 0,-1-2 16,6 0-32,0 5-48,8-5 48</inkml:trace>
  <inkml:trace contextRef="#ctx0" brushRef="#br2" timeOffset="0.99">17994 27594 7187,'0'-2'12566,"0"0"-11429,0 11-1137,0 2 64,0 6 240,0 6 368,0 0-224,0 5-96,0-4 1,0-1-177,0-2-80,0-5 0,0 0 0,0-6-80,0 1 64,0-1-16,5-3-32,2 0 80,-7 0-128,0-5 80,0 5-80,0-2 64,0-3-64,0 0 16,5 5 0,-5-7-16,7 0 16,-3 5 32,3-3-48,-2-2 64,14 0-48,-8 0 64,1 0-64,0 0 32,6 0 32,-6-2-112,4 2 96,-4-5-32,-1 5-64,-4 0-96,5 0-128,0 0 64,-8 0-128,3 0-161,5-7 177,-7 3-160,13-8-1089,-8 0 625,8-4-1137,-6 0-720,4-5-369,-16 7-3489</inkml:trace>
  <inkml:trace contextRef="#ctx0" brushRef="#br2" timeOffset="0.99">18232 27671 7267,'0'0'2962,"0"-35"-1474,0 26-543,0-1-337,0 3-96,0 3-63,0-1-161,0 3 336,0 4-496,0 10 208,0 4 112,12 10 769,-12 6 47,4 10-223,3 5-17,-2-1 49,2 1-257,-2-3-79,2-6-337,-7-4-80,4-3-144,-4-8-80,0-4 64,0-5-96,0-5-32,0-2 16,0-7-64,7-2-1536,-7-17-802,0-4-2320</inkml:trace>
  <inkml:trace contextRef="#ctx0" brushRef="#br2" timeOffset="0.99">18460 27424 6579,'0'0'6739,"0"-5"-6691,0 5 160,0 5 352,0-3-159,0 1 95,0-1 144,0 0-192,0 3-31,0-3-113,0 8-80,0 1-16,5 3 96,2 10 256,9 4 241,-4 4 127,6 8-15,-1-1-273,-6 3-256,8-4-80,-7-3 64,-8-3 369,10-4-577,-14 0-48,0 0-48,0 0 48,-14 2-80,10 7 48,-8-2-16,0 7-16,5-2 32,-4 0-32,11-3 16,0-5 0,0-4-128,0-4-32,0-10 96,7 0-496,-3-10-769,-4-25-10916</inkml:trace>
  <inkml:trace contextRef="#ctx0" brushRef="#br2" timeOffset="0.99">17801 27520 5330,'0'0'8308,"-5"-12"-7459,-2 12-657,3 0-64,4 5 112,0-3 112,0 3-16,-7-1 48,7 8 33,-12 9-65,7 2-48,-6 14 192,-1 15-16,1 8 241,-8 8-33,7 6-176,8 3 128,4 0-95,0-5-401,0-9-160,11-7-32,6-14 80,1-7-16,-2-14 16,3-9-80,-7-8-368,-1-4-417,6 0-367,-17-7-641,11-2-624,-11-7-1265,0-1-5986</inkml:trace>
  <inkml:trace contextRef="#ctx0" brushRef="#br2" timeOffset="0.99">23903 24634 3474,'0'0'7587,"-4"0"-7475,4 2-64,0 1 0,0 1-32,0 1 64,-7-3 96,2 3 593,5-1-241,-7 3-64,2 0 48,-2 0-15,-4 0-193,-1 7-96,1 3-64,-1 4 128,-4 7 0,2 9 208,-3 7 401,6 12 207,11 2-127,-7 7-209,7-2-352,7-2-208,-3-5-96,3-3-80,5-11 16,-7-11-32,9-8-48,-10-7-224,-4-4-688,12-5-1313</inkml:trace>
  <inkml:trace contextRef="#ctx0" brushRef="#br2" timeOffset="0.99">21500 24524 10293,'0'0'3553,"-28"-4"-3281,21 4-79,7 0-33,-12 14-48,0 7-48,-4 9 32,-2 14 480,1 14 0,-6 12-352,0 5 385,-1 6 63,6-1-32,11-8-448,-5-9-128,12-17-112,0-2 112,0-16-48,0-7-16,7-4 16,-2-10-48,13 0-544,-11-7-1505,5 0-1504,0-10-4659</inkml:trace>
  <inkml:trace contextRef="#ctx0" brushRef="#br2" timeOffset="0.99">19334 24520 7908,'0'0'6899,"0"11"-6867,-7 3 64,0 5 0,-5 9 48,0 9-16,1 3 96,-6 6-32,-1 6 16,6 4-80,-4-10-32,16-2-80,-12-9 80,12 0-144,7-7 64,5-2-112,9-5-352,2 2-672,0-2-129,1-2-1488</inkml:trace>
  <inkml:trace contextRef="#ctx0" brushRef="#br2" timeOffset="0.99">15304 16356 8660,'0'0'3954,"0"-11"-3026,0 18-784,0-3 16,-11 12 0,6 8 113,-2 8 399,-5 20 352,-4 13 225,-3 9 112,-4 13-737,11 6-208,-4-5-128,-2-2-304,13-18 16,0-3 0,5-16 48,0-12-48,0-11 32,0-7 0,10-12-32,-3 0 32,4-7-176,5 0-1152,-9-10-593,-2-1-3394</inkml:trace>
  <inkml:trace contextRef="#ctx0" brushRef="#br2" timeOffset="0.99">2424 19615 7603,'0'0'2722,"0"7"-2578,0 0-16,0 2 256,-4 5 272,-3 9 481,2 10-257,-7 6 1,-6 13-257,1-1-192,6 5 64,-8-5-127,19 0-305,0-9-48,0-5 16,19-2 0,-3 0-32,3-9-32,4 2-1521,-7 0-1905,-4-7-6722</inkml:trace>
  <inkml:trace contextRef="#ctx0" brushRef="#br2" timeOffset="0.99">12202 14886 6915,'0'0'1409,"-5"-13"-753,-2 10 801,7 1-865,0 0 401,0-1-65,0-1-576,-4 4 448,4 0-431,-7 0 463,7-5 112,0 3-463,0-1-241,0 1 16,-5 2 304,5-2-336,0-1 529,5 3-705,6-4 16,6 4 64,-6-3 16,8-1-48,-8 1 16,1-1-64,0 4 16,-1-3-32,-6-1 0,2 1-16,-2 3 0,2 0 80,-3 0-112,-4 0-576,0-4 224</inkml:trace>
  <inkml:trace contextRef="#ctx0" brushRef="#br2" timeOffset="0.99">12130 14977 5971,'0'0'5282,"0"5"-4642,14-5 161,-10 0-1,8 0-224,7 0 145,-8 0-113,6 0-224,-10 2-144,4-2-112,-6 5-64,-1-3-32,-4 3 16,7-3 49,-7 3-81,0-3 16,5-2-32,2 0 16,-7 0 16,5 0-16,2 0 16,-3 0-1201,3 5-2625</inkml:trace>
  <inkml:trace contextRef="#ctx0" brushRef="#br2" timeOffset="0.99">12703 14805 6563,'0'0'2625,"23"-35"-1760,-23 28 415,0 0-559,0 0 271,0 2-224,-7 3-416,2 0 65,-6-5-97,-1 7 0,-4 0-160,-3 0-48,3 9 48,-10 0-48,3 5 96,0 5 176,-1 2 145,1-5 127,11 8 48,1-3-15,6 2-321,5-2-112,0-3-48,5-1-16,13-3-16,6 0-48,-8-3-48,7 1-16,0-5 16,1 0-64,-6-7 0,1 7-16,-7-5-80,-8 1-784,8 1-849,-12 1-624</inkml:trace>
  <inkml:trace contextRef="#ctx0" brushRef="#br2" timeOffset="0.99">12875 14891 11237,'0'0'3122,"-40"26"-1554,29-8-223,4 6-257,2 1-319,5-1-465,0-1-128,12-7-32,4-2-64,3-7-16,2-7-80,4 0 64,-1-14-16,6-2 0,-14-5-96,-4-7 64,-1 2 0,-6 1-16,-5-3 16,-5 4-16,-6 4-32,-6-1-80,-6 9 96,5-2-80,-6 7-16,-1 2 32,4 5 96,2 10-16,3 6 16,4 0 64,5 5-160,7 0 16,7 2-32,5 3-865,-1-5-1360,6-2-1056,1-3-7604</inkml:trace>
  <inkml:trace contextRef="#ctx0" brushRef="#br2" timeOffset="0.99">13115 14982 10469,'0'0'2433,"12"35"-1713,-12-30-256,7-3-63,0 0 1007,-3-6-287,3-8-177,-2 0-432,-5-9-191,11 0-17,-11-2 80,7 0-176,5-5-16,-7 5-96,2 2 32,-3 4-112,8 6 0,-7-1 0,2 7 0,-3 5-32,8 0 32,-5 7 48,-2 7 32,2 7-16,-3 3 16,-4 3 0,7 1-48,-7-4-16,0-3 0,0-3 0,0-1-48,0-8 49,0 0-50,0 1 1,0-6-144,0 3-384,0 0-384,0 3-529,0-6-512,0 1-1104</inkml:trace>
  <inkml:trace contextRef="#ctx0" brushRef="#br2" timeOffset="0.99">13504 14772 14102,'0'0'1713,"-51"17"-624,39-6-33,-7 3-704,3 0-47,16 3-177,-7 4-64,7-5-64,0 2 80,7-1-48,9-1-32,3-4-32,-3 2 96,8 0 0,-6-5-16,-8-2-32,1 5 16,-4-8-32,-2 3 0,2 0-16,-7 0 16,0 0-16,-7 5 80,-5-3 16,-4 5 112,-7-5-176,-1 3 16,1-3-48,-5-2-16,5 0 48,-3 0-80,10-4 64,-3 1-32,15-1-112,4 1-593,4-4-2880,8-7 495,6-7-7859</inkml:trace>
  <inkml:trace contextRef="#ctx0" brushRef="#br2" timeOffset="0.99">13744 14689 12294,'0'0'4658,"-5"48"-3746,5-24-368,0 1-111,0 8-177,0-3 80,-7 5-48,7-2 32,-5-1-48,5 1-48,0-10-112,0-2-32,0-2-31,0-5-17,0-5-32,0-4 0,5-3-16,-5 0-209,-5-4-3632,-13-7-497,6-5-3394</inkml:trace>
  <inkml:trace contextRef="#ctx0" brushRef="#br2" timeOffset="0.99">13592 14903 10629,'0'0'7075,"54"-26"-5810,-35 24-545,4 0-240,-2-5-176,-3 4-128,10 3-176,-9 0 48,-3 0-80,8 0-736,-6 0-1777,-8 0-1809</inkml:trace>
  <inkml:trace contextRef="#ctx0" brushRef="#br2" timeOffset="0.99">13942 14914 16295,'0'0'897,"-47"17"-385,42-8-144,-6 5 0,2 0-95,9 2-177,0-2-48,0-2 0,0 0-48,0-3-48,14-7 48,-8 3 0,6-5-48,-7 0 32,6 0 0,-4 0 16,5-5 224,-12 12-96,0-2 112,5 4 0,-1-4-192,3-5-32,5 2 0,4-2-224,-4-2-1265,7-10-3649</inkml:trace>
  <inkml:trace contextRef="#ctx0" brushRef="#br2" timeOffset="0.99">14105 15001 14086,'0'0'1681,"-24"39"-608,20-29-321,4-1-272,0-7-256,0 3 16,4-5-31,8-7 15,4-5-112,5-2-96,-4-2 0,1 0-16,-1-1 16,-6 6-32,1-3 16,-7 7 16,2 7-16,-7 7-224,0 7 240,-7-3 0,7 1-16,0 0-32,7-3-32,-3-9-593,8 0-1536,7 0-3729</inkml:trace>
  <inkml:trace contextRef="#ctx0" brushRef="#br2" timeOffset="0.99">14403 14712 13558,'0'0'480,"0"39"977,0-6 528,0 4-384,-12 15-513,8-4-319,4-1-273,-7 2-240,2-14-64,5-3-96,-9-11-80,9-7-48,-5-2 0,5-7-16,0-1-608,-7-4-1009,7-9-880,0-5-5747</inkml:trace>
  <inkml:trace contextRef="#ctx0" brushRef="#br2" timeOffset="0.99">14326 14845 16952,'0'0'1617,"-28"46"-993,28-37-208,12 5-128,-8 0-64,20-7-128,-8-2 0,10-5-96,-3 0-16,5 0-272,2-12-1169,-2-6-671,-9-1-4355</inkml:trace>
  <inkml:trace contextRef="#ctx0" brushRef="#br0" timeOffset="0.99">8578 16317 5250,'0'0'5283,"4"-12"-4851,-4 7 144,0 1-112,0-3-31,0 0-33,7 0 112,-7 0-32,0 0-95,0 2 15,0 0 32,0-2-160,0 7-160,0-7 96,5 3-128,-5 4 64,7 0 368,-7 4-95,5 10 207,2-2-16,-3 7 49,3-1-33,-2 6 48,2 1-208,-2 3-15,2 7-65,-3-5 16,3 1 0,-7 1-96,0-6-16,0 6 49,0-6-97,0 2 0,0-5-128,-7 3 48,3-7-96,4 2 64,0-3-176,0-2 48,0-2-48,0 0 32,0 0 32,0-4-32,11-1 0,-11-4-32,0-1 16,0-1-48,7-3-208,-7-10-3522,0-1 1537,-7-3-945,7 2-1344</inkml:trace>
  <inkml:trace contextRef="#ctx0" brushRef="#br0" timeOffset="0.99">8557 16216 3682,'0'0'6579,"0"-4"-3922,0 6-2177,0 3 48,-5 9 273,-6 0 191,-1 7 65,-7 2-289,-4 7-112,7-2-223,-8 0-81,1 0 64,4-7-208,1-2-16,6-5 16,7-3 0,-2-4-144,7-4-64,0-6 32,12-6 16,7-10 0,-3-2-16,14-7-32,-6-4-32,11-3-80,-5 0-176,-2 0 112,0 5 160,-10 2 0,-1 4 48,-6 11 0,1 3-112,-5 8 112,-7 0-64,5 2-80,-5 2 80,7 10 48,-7 1 128,0 6 80,7 7 192,-3-1-95,3 3-1,5-2-80,-12-3-80,12-2-96,-8-2 32,8-5-80,-12-5-16,11 0 80,1-2-64,0-2-48,6-5 0,6 0-352,-8-12-1025,0 1-1536,-4-1-2754</inkml:trace>
  <inkml:trace contextRef="#ctx0" brushRef="#br0" timeOffset="0.99">8708 17181 3586,'0'0'5922,"0"-38"-4737,0 29 47,0 7-255,-4-5-81,-3 2-15,7 0-273,-5 1-80,-7 1-80,1-1-255,-10 4 15,4 0-48,-11 7-16,-7 4-112,-6 6 16,-6-1-48,7 5 48,-9 0-48,17 2 80,-10-2 64,14 3 224,-2 1 272,13-2-79,10 1 31,7-3-336,0-3-144,19 1-48,4-7 0,5-10-48,7 3 32,5-5 0,4-12 0,7-4 64,-11-10-80,2 0 0,-7-2-48,-7 0 48,-5 3-48,-7 2 0,-2-1-48,-7 3 64,-2 3 16,2 4-32,-7 2 16,0 3 16,0 4 0,0 3-16,0 9-80,0 9 128,0 12 128,-7 7 625,2 5-1,-6 4-64,1 2-415,10-1-113,0-10-96,-4-3-208,4-6 80,0-3-16,0-4 0,0-3 16,0-7 0,0 5 0,0-9-160,0 0-257,0-1-191,4-13-4258,-4-10-289</inkml:trace>
  <inkml:trace contextRef="#ctx0" brushRef="#br0" timeOffset="0.99">9051 17011 8564,'0'0'6435,"0"42"-4642,-5-12-353,-7 12-383,-6 4-209,1 6-240,-1 1-127,1-2-97,-1-4-144,6-3-144,7-2-128,-6-12 16,11-6 0,-14-3 16,14-3-48,0-8 64,-5 1-32,5-6 32,0 0-48,0-5-176,0-5-3730,0-4-256,0-10-3553</inkml:trace>
  <inkml:trace contextRef="#ctx0" brushRef="#br0" timeOffset="0.99">8869 17337 9828,'0'0'7940,"-12"-14"-7748,24 18 561,0 1 143,4 4-192,5-6-191,-10 1-97,13-1-112,-8-3-80,7 0-112,-11 0-32,11-3 0,-11-4-80,4 0 16,-4 3 0,0 1-32,-5-1-288,4 1-849</inkml:trace>
  <inkml:trace contextRef="#ctx0" brushRef="#br0" timeOffset="0.99">9749 17055 8980,'0'0'6851,"0"-9"-5522,0 16-1249,0 9 112,-4 3 368,4 11 353,0 7 63,-12 12 113,5 5-401,2-3-32,-2 0-352,-4-9-96,6-5-160,-2-9-80,2-7 64,-2-5-32,7-6 65,0-3-82,0 0 1,-4-5 0,4-14-3233,-7-2-961,7-2-4002</inkml:trace>
  <inkml:trace contextRef="#ctx0" brushRef="#br0" timeOffset="0.99">9516 17367 10181,'0'0'6531,"47"5"-4658,-12-5-401,12-5-383,6-2-273,-6-2-256,-8-1-352,-4 3-160,-12 3 0,-6 1-32,1 3 0,-13 0-112,2 0-848,-19 3-6243,1 1 3345,-8-1-1729</inkml:trace>
  <inkml:trace contextRef="#ctx0" brushRef="#br0" timeOffset="0.99">10013 17425 13158,'0'0'3057,"-12"40"-1824,12-29-321,0 3-607,-5 0-145,5 0-176,0-4 48,0-3-112,0 0-833</inkml:trace>
  <inkml:trace contextRef="#ctx0" brushRef="#br0" timeOffset="0.99">10064 17115 14134,'0'0'3218,"0"-37"-1505,0 40-1841,0 6-64,0 5-1361,0 0-208,0 0-3457</inkml:trace>
  <inkml:trace contextRef="#ctx0" brushRef="#br0" timeOffset="0.99">10145 17549 12230,'0'0'4690,"38"-26"-4258,-27 12 240,5 5-224,-4-3 369,0-2-593,-1 0-128,-6 7 48,2-2 80,-2 0 80,2 4 96,-7-2-95,0 5 255,4 2-464,3 0-48,-2 9 0,7 0 64,-5 5-48,4-2 32,1 2 272,4 2-304,-4-2-64,7-5 16,-8-4-16,-2-3 32,5-2 32,-2 0 0,-12-4 64,12-8-48,-12 3 0,7-3-47,-7-2 47,4 0-48,-4 5 0,7-3 16,-7 5-64,0 0 32,5 3-16,7 1-16,-1 3-48,-4 0 80,3 0 48,8 3-32,-6 6 16,-7 0-16,6 5 16,1-2-16,-12 2-16,7 2-16,4-7 0,-11-2-32,12 3-96,-7-10-1169,2 0-1264</inkml:trace>
  <inkml:trace contextRef="#ctx0" brushRef="#br0" timeOffset="0.99">10646 17460 15015,'0'0'544,"49"0"753,-37-4-929,4-6-144,-4 8-16,4-7-128,-5-1-48,-11 1 0,7 4 16,-7-6 0,0 4 112,0 0 112,-7 0 257,-4 2-465,-5 5 128,-1 0 416,6 12-176,-8 2-96,7 2 113,-4 5 79,9 0-176,7 0-160,0 2-112,12-2 16,11-2-32,0-5 16,8-5-16,-4-4-32,-3-1 32,-1-4-224,0 0-800,-18-4-1233,2-3-2769</inkml:trace>
  <inkml:trace contextRef="#ctx0" brushRef="#br0" timeOffset="0.99">11291 17148 8132,'0'0'5042,"12"-37"-4034,-1 37-207,-6 0-145,7 7-144,-12 7 241,7 7 31,-7 7 113,0 4 63,-7 8-240,2 2-63,-14 0-145,8 0-96,-5-5-64,-1 0-256,10-2 16,-4-14-80,-1 7 32,7-7-16,5-5-16,0-2-48,0 3 16,12-8 48,0 5 16,-1-7-32,6 4-16,-1-4-16,-5 0 0,8-2 16,-7-3 0,-1 1-80,1-1-192,-7-2-528,2 0 224,-3-2 175,-4-3-191,7-4-592,-7 2-641,0 0-464,0 0-1137</inkml:trace>
  <inkml:trace contextRef="#ctx0" brushRef="#br0" timeOffset="0.99">11217 17344 9316,'0'0'5843,"-35"-31"-4274,30 22 1952,10 14-3441,13-1 16,-13-1 48,7 1 16,4-1 49,3-3 127,4 0-96,-7 0-96,3-7-16,-3 4-80,-4-4 16,6 3-48,-8-3 0,1 7-32,-4-3 0,7-4-80,-2 5-2081,-7 2 208</inkml:trace>
  <inkml:trace contextRef="#ctx0" brushRef="#br0" timeOffset="0.99">11613 17521 13766,'0'0'3986,"4"-26"-3730,-4 28-208,0 10 64,0 4 128,7 8 481,-7-3-225,0 9-240,0-4-48,0-1-64,0-4-96,-7 0 0,7-7-16,0-2 0,0-8-48,0 3 16,0-2-144,7-5-752,5 0-1137,-12-12-2433</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6:01.921"/>
    </inkml:context>
    <inkml:brush xml:id="br0">
      <inkml:brushProperty name="width" value="0.05" units="cm"/>
      <inkml:brushProperty name="height" value="0.05" units="cm"/>
      <inkml:brushProperty name="color" value="#E71224"/>
    </inkml:brush>
  </inkml:definitions>
  <inkml:trace contextRef="#ctx0" brushRef="#br0">163 0 9812 0 0,'0'0'5075'0'0,"-29"22"-2076"0"0,4-11-2137 0 0,-25 12 282 0 0,48-22-1099 0 0,1 0 1 0 0,-1 0-1 0 0,0 0 1 0 0,1 0-1 0 0,-1 0 1 0 0,1 0-1 0 0,-1 1 1 0 0,1-1-1 0 0,0 0 1 0 0,0 1-1 0 0,-1-1 1 0 0,1 1-1 0 0,0-1 1 0 0,0 1-1 0 0,0 0 1 0 0,1-1-1 0 0,-1 1 0 0 0,0 0 1 0 0,1 0-1 0 0,-1 3 1 0 0,0-2 52 0 0,0 0 1 0 0,0 0-1 0 0,0 0 0 0 0,0 0 1 0 0,-1 0-1 0 0,1 0 0 0 0,-1 0 1 0 0,1-1-1 0 0,-4 5 0 0 0,-12 25 720 0 0,17-31-818 0 0,0 0 1 0 0,0 0-1 0 0,0 0 1 0 0,0 0-1 0 0,0 0 1 0 0,0 0-1 0 0,0 0 1 0 0,0 0-1 0 0,1 0 1 0 0,-1 0 0 0 0,0-1-1 0 0,1 1 1 0 0,-1 0-1 0 0,1 0 1 0 0,-1 0-1 0 0,0 0 1 0 0,1-1-1 0 0,0 1 1 0 0,-1 0-1 0 0,1 0 1 0 0,-1-1-1 0 0,1 1 1 0 0,0-1-1 0 0,0 1 1 0 0,-1 0 0 0 0,1-1-1 0 0,0 1 1 0 0,0-1-1 0 0,0 0 1 0 0,0 1-1 0 0,-1-1 1 0 0,1 0-1 0 0,0 1 1 0 0,1-1-1 0 0,56 12 99 0 0,-11-4-19 0 0,-47-8-84 0 0,0 0 0 0 0,1 0-1 0 0,-1 0 1 0 0,0 0 0 0 0,0 0 0 0 0,0 0-1 0 0,1 0 1 0 0,-1 0 0 0 0,0 0-1 0 0,0 0 1 0 0,1 0 0 0 0,-1 0 0 0 0,0 0-1 0 0,0 0 1 0 0,0 0 0 0 0,1 1 0 0 0,-1-1-1 0 0,0 0 1 0 0,0 0 0 0 0,0 0 0 0 0,0 0-1 0 0,0 1 1 0 0,1-1 0 0 0,-1 0 0 0 0,0 0-1 0 0,0 0 1 0 0,0 0 0 0 0,0 1-1 0 0,0-1 1 0 0,0 0 0 0 0,0 0 0 0 0,0 0-1 0 0,1 1 1 0 0,-1-1 0 0 0,0 0 0 0 0,0 0-1 0 0,0 1 1 0 0,0-1 0 0 0,0 0 0 0 0,0 0-1 0 0,0 0 1 0 0,0 1 0 0 0,0-1 0 0 0,-1 0-1 0 0,1 1 1 0 0,-10 7-580 0 0,-19 4-2907 0 0,11-11-692 0 0</inkml:trace>
</inkml:ink>
</file>

<file path=ppt/ink/ink320.xml><?xml version="1.0" encoding="utf-8"?>
<inkml:ink xmlns:inkml="http://www.w3.org/2003/InkML">
  <inkml:definitions>
    <inkml:context xml:id="ctx0">
      <inkml:inkSource xml:id="inkSrc0">
        <inkml:traceFormat>
          <inkml:channel name="X" type="integer" min="-2.14748E9" max="2.14748E9" units="dev"/>
          <inkml:channel name="Y" type="integer" min="-2.14748E9" max="2.14748E9" units="dev"/>
          <inkml:channel name="F" type="integer" max="32767" units="dev"/>
        </inkml:traceFormat>
        <inkml:channelProperties>
          <inkml:channelProperty channel="X" name="resolution" value="1000" units="1/dev"/>
          <inkml:channelProperty channel="Y" name="resolution" value="1000" units="1/dev"/>
          <inkml:channelProperty channel="F" name="resolution" value="0" units="1/dev"/>
        </inkml:channelProperties>
      </inkml:inkSource>
      <inkml:timestamp xml:id="ts0" timeString="2025-04-27T01:27:50.150"/>
    </inkml:context>
    <inkml:brush xml:id="br0">
      <inkml:brushProperty name="width" value="0.05" units="cm"/>
      <inkml:brushProperty name="height" value="0.05" units="cm"/>
      <inkml:brushProperty name="color" value="#E71225"/>
    </inkml:brush>
    <inkml:brush xml:id="br1">
      <inkml:brushProperty name="width" value="0.05" units="cm"/>
      <inkml:brushProperty name="height" value="0.05" units="cm"/>
      <inkml:brushProperty name="color" value="#004F8B"/>
    </inkml:brush>
  </inkml:definitions>
  <inkml:trace contextRef="#ctx0" brushRef="#br0">31781 15155 6387,'0'-4'5506,"-5"4"-4945,-2 0 1248,-5 0-1073,7 4-480,-2 4-80,2 1 80,-17 6 160,10 6 193,-4 8 47,4 9 80,-5 8-31,-2 4 207,7 5-240,-5 5 49,17-2-65,-7-5-240,7-8-192,7-9-128,5-9-64,5-1 64,2-14 0,10-5-80,-13 0-16,18-7-16,-10 0 208,-2-12-159,9 0-114,-14 0-31,7 0-80,-12-2 0,7 2 16,-15 0 0,8-2 32,-12-1 48,8 3 112,-8-2-64,0 2 80,0-3 0,-8-1-32,4 4 16,-8 0-16,0 2-16,-7 10 32,7 0-80,-17 5 128,10 12 0,-10 7-48,0 2 80,7 0-16,6 1 64,4-8-96,4 0-32,8-5-48,8-9-48,4-2-208,4-3-1137,6-12-1312,-5-7-1873,-5-3-4610</inkml:trace>
  <inkml:trace contextRef="#ctx0" brushRef="#br0">32033 14940 5378,'0'0'12502,"-17"-27"-11926,10 22-47,7 3 527,7 14-1216,-2 7 144,7 12 96,4 15 256,8 11 16,-4 11 65,-4 1-209,-4 13-208,-5-3 16,5-2-48,-12-3 80,0-9 0,0-5 48,0-10-16,0-7 0,0-2 16,-12-8 16,0-1-32,1-1 0,-13 0-64,4-5-48,4 3-32,-1-10 16,5 0-416,0-2-465,5-10-607,7-2-1330</inkml:trace>
  <inkml:trace contextRef="#ctx0" brushRef="#br0">33052 15371 4354,'0'0'8484,"4"-21"-7364,4 13 1025,-8 16-2145,0 6 64,0 5 593,-8 10 351,4 14 113,-8-5-257,7 8-256,-7 0-63,5-3-81,-5 0-256,5-9 16,-1-6-160,8-6 64,-4-5-80,4-10-32,0 2 0,0-4-192,4-5-1281,11-5-2032,-15-7 239,0-2-1536,0-5-2817</inkml:trace>
  <inkml:trace contextRef="#ctx0" brushRef="#br0">32920 15333 4914,'0'0'6851,"-36"0"-5938,24 0-401,7 0 48,-7 2-176,5-2-31,2 0 175,-2 0 1281,7-2-1649,0-3-144,0 3 128,12-6 144,-5 1 48,10 0 48,2 2-112,-2 3-15,0-3 47,14 5-64,-14 0-48,16 0 16,-11 0-16,2 5-32,7-3-64,-14 3 0,7 2-48,-5-7-48,-2 5 48,-5-5-32,-8 2 16,4-2-16,-4 0-32,4 0 64,-4 0-80,4 0-176,4 0-160,-8 0-208,4-4-449,-4 1-31,4 3-913,-4 0-208</inkml:trace>
  <inkml:trace contextRef="#ctx0" brushRef="#br0">33351 15239 192,'0'0'12534,"5"5"-12118,-5 9 640,0 1-367,0 2-161,0 7-48,-9 4 193,9 1-33,-8 7 320,4 3-303,-4 1-33,4 3-128,-4-4-192,4-6-80,-4-1-16,8-13-47,0-2-97,0-8 32,0-2-64,0 1-128,12-8 64,-4-5 240,4-5 96,0 1-240,4-8-64,-4 5-16,5 0 0,-5 5 16,0-3-48,0 10 0,0 0 16,-5 0-16,-2 7 16,7 0-64,-5 8 96,-7 2 32,12-3 48,-12 0-16,12 1-32,-7-6-16,9-4 16,-9 2 0,7-7 64,-5 0-64,5 0 48,0 0-64,-12 7-2721</inkml:trace>
  <inkml:trace contextRef="#ctx0" brushRef="#br0">33668 15640 12038,'0'0'3553,"48"-29"-2704,-24 19-113,0 3-496,-12-7 0,7 7-32,-2-1-192,-10 1 96,-2 2-48,-5-2-80,-12 5 128,7 2-80,-19 0 48,5 2 80,0 8-112,2 2 97,-2 9 159,7-4 336,12 2-144,0 1-32,0 4-207,0-8-65,19 1-16,-7 2-192,5-9 96,-5-1 16,-5-1-96,5-1-336,-5 0-641,-2-2-480,2-3-1056</inkml:trace>
  <inkml:trace contextRef="#ctx0" brushRef="#br0">34478 15551 5426,'0'0'3298,"0"-22"-2033,5 15-33,-5 2-159,7 1 271,-7-4-543,0 4 351,0-4-303,0 4-49,0 1 0,0 1-111,0-5 607,0 16-1056,0 3-16,0 5 273,0 12 191,0 0-16,5 4-15,2 6-305,5-6-80,5-2-128,-2 0 48,-3-9-96,12-5-64,-8-8 16,4-4 48,-4-5-96,8-5 272,-12-4-96,7-3-112,-14-3 16,7 1-64,-12 0 80,7-1-144,-2 1 48,-5 2-16,0 0 48,0 5-32,0 2-64,0 10-320,7 12 272,-7 4 112,10 3 0,-3 2 16,5 1-16,5-1-96,-5-11-112,10-1-64,2-12 80,-8-2 96,1-9 16,2-10 64,5-3-16,-12-9 64,-7 4 48,2-6-48,-2 4 16,-5 3-64,0-3 48,-5 0-16,-2 5-16,-5 0-32,-5 5 48,5 2-112,5 5 48,-5 3 0,0 9-64,7 0 64,5 9-433,5 6-687,7-1 207,7 0-1216,-7 1-2289</inkml:trace>
  <inkml:trace contextRef="#ctx0" brushRef="#br0">35215 15575 4770,'0'0'5987,"0"-41"-4578,0 34-81,0-5 2514,-5 12-2946,-2 0-303,2 14-225,-7 3 144,-7 7 272,2 3 321,-2 1-321,7 6-223,0-8-145,12 1-176,0-6-176,0-4-64,12-5-32,7-7-144,-7-5 544,5 0-336,2-12 208,-2-3-192,-5-1 16,4-3-48,-4-1-32,-4 1-16,4 2 16,-12 1-208,0-1 16,0 5 160,0 7 80,0 0-48,0 10-32,0 9 144,0 6 304,0 6 0,0 0 0,0 5-240,0-7-95,4 3-33,4-8 32,-4-5-16,-4 1-32,0-3-32,8-7-385,-8 2-223,4-7-208,6 0-993,2 0-1841,5-12-2481</inkml:trace>
  <inkml:trace contextRef="#ctx0" brushRef="#br0">35526 15645 19609,'0'0'2913,"-12"-29"-2945,20 38 32,-4 3 16,-4 8 112,12-4 0,-7 6-80,10-1-48,-4-6 0,-3-6 32,4-4 0,4-2 16,-4-3 1,-4 0 31,1-10 16,-2 3-64,-2-8 0,-5-1 0,0-1 32,0-2-64,0 0 32,0 2 32,-5 0-48,-2 0 0,7 8-16,0-1 32,0 8 0,0-1-16,12 3-96,-5 5 96,5 2-64,5 0 48,2-2-16,5 0 16,-7 0-16,7-3 64,0-2-16,-7 0-32,9 0 32,-7-7 0,-7 2 32,-7-7-16,7 5 0,-7-3 0,-5-2-16,0 3 16,0-6 48,0 1-16,0 0-144,-5 4 64,5 3-48,0 2-48,-12 3-32,7 4 32,-7 17 112,0 0 0,5 10 80,-5 14 496,12 1-304,0-4-256,12-1-64,7-3 0,-2-8 48,7-6 112,0-12-128,0-3 112,-7-5-496,-5 3-336,-5-5-561,-2 0-1168</inkml:trace>
  <inkml:trace contextRef="#ctx0" brushRef="#br0">36673 15594 8788,'0'0'12214,"12"51"-11046,-12-39-704,0 9-176,4-6-79,-4-6-145,0 5-48,0-2 32,0-7-32,0 0 16,0-3-240,12-28-16616</inkml:trace>
  <inkml:trace contextRef="#ctx0" brushRef="#br0">36708 15239 13446,'0'0'2657,"12"-31"-2625,-7 34-80,2 1-272,-2 8-736,2-2-849,-2-3-1697</inkml:trace>
  <inkml:trace contextRef="#ctx0" brushRef="#br0">37025 15419 8116,'0'0'9396,"-41"-2"-9236,29 2 881,5 0-81,-5 7-240,7 0-640,5 3-96,0 2 48,0 5 0,12 4 64,0-4-48,5 2 129,2 0-81,-2 0-224,0 1 80,-5-8 128,-5 9-48,5-9-32,-12 0-16,0 3 0,0-1 80,-12 0 48,0-4 0,0 2 0,0-5 32,0 0 160,7-4-64,-7 1 128,12-1-288,-7-3-64</inkml:trace>
  <inkml:trace contextRef="#ctx0" brushRef="#br0">37939 15268 7347,'0'0'3634,"16"-45"-2626,-4 25 369,-4 4-448,4-1 79,-8 2-336,4-1-79,-4 1-193,-4 3 112,0 3-32,0-3 48,0 2-287,-16 8-113,4 2-128,-8 0 48,-8 4-32,4 16-48,-5-4 0,3 8 48,-3 15 16,10 2 32,-5 14 432,12 5 176,7 12 337,-2-3-305,7 3-144,0-5-544,0-12-16,7-7-96,5-14 80,-12-10 0,5-3 176,2-9-128,-7-2 32,0-5-48,0-3 0,-7-14-4466,2 3 1585,5-11-961,-12-1-5122</inkml:trace>
  <inkml:trace contextRef="#ctx0" brushRef="#br0">37651 15556 6803,'0'0'11365,"-12"-5"-10500,19 5-593,3 0-128,14 5 272,0-5-16,12 2 193,7-2-305,-10 0 0,13-2-112,-10-3-32,-7 0-112,-1 0 16,4 1-48,-16-6 0,8 10-320,-4-7-481,-16 2-703,8-2-657,-7 4-1025</inkml:trace>
  <inkml:trace contextRef="#ctx0" brushRef="#br0">38207 15649 10149,'0'0'5346,"0"39"-5106,0-20 961,0 2 287,0 3-911,0-2 591,0-5-527,0-3-449,0-4 80,0 2-32,0-12 16,0 2 16,0-11 160,5-3-304,-5-3-96,7-4 48,-7-7-64,0 2 16,0-5-48,5 3 64,2-3-64,-7 7 16,5 1 0,-5 4-16,7 5 16,-2 0-48,7 2-48,-5 5 80,5-2-16,0 2 0,0-2 48,0 7-32,0 0-64,0 0-32,-7 0-928,2 7-721,-2-2-1537,-5 2-2208</inkml:trace>
  <inkml:trace contextRef="#ctx0" brushRef="#br0">38435 15625 15111,'0'0'928,"36"3"-672,-12-3 1281,-7-7-416,14 2-641,-14 0-224,2 0 192,-2-2-240,-5 5-144,2-6 32,-14 4-80,0 1 32,0-4-112,0 2 433,-14 3-81,-6-1-336,11 3 144,-10 0 16,2 0-64,-2 10 160,7 0 0,0 9 128,7-2 48,-7 4-32,12 3-175,0-2-145,0 2 48,12-3-64,-7 3-16,7-5-112,0-4-465,0-6-47,-5-1-513,5-1-207</inkml:trace>
  <inkml:trace contextRef="#ctx0" brushRef="#br0">38783 15585 13430,'0'0'5699,"0"-5"-5155,-12 14 48,-5 8-128,5-2-127,-7 4 207,7 0-32,0-5-224,12 6-272,-5-8 0,5-1 16,5-3 16,7-4-48,0-1 64,7-3 96,-2 0-128,2-5 96,-2-5-63,7-1-97,-12-1 32,0-3-49,0 3 49,-12 3-16,0-1 64,0 3 161,0 12-1,-12 9-176,0 10 128,-8 9 240,4-1 224,-1 6-432,-2-2 32,2 0 97,5 0-97,0-7-112,5-5-96,7-5 48,0-5-64,0-2-48,7-2 32,-2-3-320,7-5-289,0 3 401,0-5-848,7 0-593,-10 0-304,11 0-640</inkml:trace>
  <inkml:trace contextRef="#ctx0" brushRef="#br0">39003 15625 8772,'0'0'10085,"0"51"-9333,0-34-64,0-1-159,5-1-177,7-3-16,0-3-144,-5-9 144,10 3 144,7-3-272,-5-3-96,-2-6-48,-3-3-31,3-3-33,2 1 48,-7 0-80,0-3 80,-7 2-32,-5-1-80,0 4 64,0-5-33,0 0-15,0 5-16,0 2 32,-5 3 0,5 0 48,-7 2 16,2 5-128,5 5-2273,0 5 32,12-3-2113</inkml:trace>
  <inkml:trace contextRef="#ctx0" brushRef="#br0">39389 15664 10341,'0'0'12758,"36"-36"-12582,-31 29-16,7-1-112,-12 1 0,7 0-48,-2 2 16,-5 0-48,0 1-128,0-1 80,-12 2-240,0 1 63,-5 2-31,10 0 256,-10 7 0,10 5 32,-5 7-48,5 1 48,7-4-16,0 6 32,0 0-32,12-3 16,-5-3-32,5-6-64,0 0-288,-5-6-448,5-1 175,-12 2-671</inkml:trace>
  <inkml:trace contextRef="#ctx0" brushRef="#br0">39531 15745 11269,'0'0'7652,"36"-12"-7316,-24 7-80,0-2 320,-7-5 0,7-2-143,0 2-145,0-7-48,2 2-16,-2 3-64,-7-1-128,7 3 16,-12 5 16,7 7 48,-2 0-144,-5 5-80,0 9-96,0 3 496,0 0-144,0 4-48,0 1-96,0-8 80,-5 1-64,-2-6-48,7-2-704,0-2-112,0-2-177,7-3-1520,-2-8-2321</inkml:trace>
  <inkml:trace contextRef="#ctx0" brushRef="#br0">39910 15585 10885,'0'0'8580,"-31"28"-7828,19-8-63,-8-6 63,4 3-112,8 2-80,-4-7-143,3 2-273,9-2 16,0-5-128,0 3-96,9 0-16,3-6 176,8-1 128,4 4-80,0-7-48,-5 0-64,-3 0 0,-4 5-32,0-5-304</inkml:trace>
  <inkml:trace contextRef="#ctx0" brushRef="#br0">39986 15424 4354,'0'0'3121,"-40"-41"-3121,32 36-64,8-2-352,0-2-496,0 4 111,8-2-1744,-4-1 2753</inkml:trace>
  <inkml:trace contextRef="#ctx0" brushRef="#br0">40018 15278 6147,'0'0'4626,"-17"-39"-4354,17 30 4610,0 16-4610,0 5 49,0 7 287,0 5 112,-12 10 1,5 4 191,-5 8-336,-5 4-176,5-5 17,-7 3-337,2-7-48,3-2 48,2-8-32,0 0 144,7-5-112,-2-7-32,7 8-16,0-8-16,0 0-112,7-7 80,5 5 80,0-7-352,-7 2 80,9-8-241,-2 1 49,-7-2-224,14-3 128,-14 0-305,2 0 65</inkml:trace>
  <inkml:trace contextRef="#ctx0" brushRef="#br0">39831 15505 11877,'0'0'7604,"36"17"-6740,-20-7-191,-1-3 31,4 0-304,2-7-144,-1 5-160,4-5 16,-8 0-64,4-5-48,4 3-352,-8-8-848,-4 3-321,-4-3-736,-4 3-1537</inkml:trace>
  <inkml:trace contextRef="#ctx0" brushRef="#br0">40135 15585 10133,'0'0'4530,"19"-10"-4914,-12 10 368,-2 0 224,-5-2 224,0-3 368,0 5-111,0-7-113,0 2-16,0 2-192,0-4-32,0 5 17,0-3-193,0 0-128,12 0 16,-5-7 32,-2 5 16,2-5 0,10-7-80,-10 2 16,5-4 32,-12-1-80,10 5 32,-10-4-48,0 2-32,7-1 32,-7 6-32,0 4 144,0 3-80,0 0 128,0 7 224,0 2-400,0 18 0,-7 6 80,2 15 448,0 0 128,-14 11-31,7 1-209,7-3-352,-7-6-16,-7-6 64,14-7 48,-2-7 48,0-5 16,0-9-112,2 2-32,5-7 0,0-3 64,12-2-3874,-5 0 465</inkml:trace>
  <inkml:trace contextRef="#ctx0" brushRef="#br0">40353 15621 17592,'0'0'2113,"17"-32"-1969,-5 35-128,-12 4-48,12 0-48,-5 5 32,-7-2 64,7 2-80,1-3 96,-8 3-64,4-2 80,-4-10-16,8 7-16,-4-7 48,8 0-48,-4 0 16,1 0 64,-2 0-80,5-7 32,0 0-16,-7 2 16,7-2 0,-5 4-32,-2 3-32,2 0 16,5 0-160,-12 15 128,5 4 48,2 7-16,-2 3 64,-5 7 160,0 2 96,0 1-95,0-1-65,0-2-64,-5-2-32,5-8-32,-12-4 64,12-3-16,-7-7 96,2-10-64,-7-2 0,5 0 160,-5-2-160,0-10-80,7-3 48,-7 3-48,12-7 16,0 5 16,0-5-32,0 7-80,0-3 112,12 6-144,-12-6 176,12 6-224,5-6 112,2 1 192,-2 0-144,7-3-80,0-2 112,0-1-64,5-1 32,4 2-32,-16-1 0,12 1-64,-10 5 32,-7 2-240,5 0-432,-10 5-289,-2 2 49,-5-2-913,-12 4-6803</inkml:trace>
  <inkml:trace contextRef="#ctx0" brushRef="#br0">33071 16151 2161,'0'0'10149,"0"-17"-3058,0 14-6787,0 1 16,0 0-240,0-3 32,0 2-80,0-1 0,0-1-16,0 2 16,0-4-32,-5 7 32,-2-2 0,-5 2 48,0 0 32,-17 12-112,-4 7 0,-8 5 48,0 2 32,-2 1-80,2 4 16,5-5-144,-2 3 80,16-10 48,10 0-32,5-2 64,7-2-64,0-6-48,7-4 32,5-3 48,-2-2-32,9 0 112,-5 0-48,3-2 80,-10-3-64,5 3 0,-12-1-16,0 8-192,-12 7 128,-7 5 80,0 9-48,-10 3 16,10 5-32,-5 2 48,7 0-64,5 2 144,5-7 65,7 0-65,7 0-16,5-11-80,5-4-16,-5-6 32,7-5 64,-7-5-32,5 0-128,-5-3 240,2-4-112,-9 2 0,2-4-176,-7 2-448,5-1-145,-5-1-751,7 2-737,-7-3-929,5 3-1920</inkml:trace>
  <inkml:trace contextRef="#ctx0" brushRef="#br0">33140 16553 11333,'0'0'6563,"-16"48"-5506,4-28-321,12-1-304,-8-7-32,4-3-143,4-4-161,0 2-80,12-7-16,-12-7 320,12 0 80,-8-8-256,13-1-64,-5 1-48,0-4 0,7 0 0,-2 0-32,2 2 0,10 7 16,-3-2 32,-9 8 128,14 4 128,-14 0-112,2 12-80,-2 0-48,-5 7 65,0 7 31,-7-4-32,-5 2-16,0-3-64,0-9 0,7 0-16,-7-5-16,0-2 0,5-5-384,-5-5-1105,7-2-480,-2-2-496,-5-3-1505</inkml:trace>
  <inkml:trace contextRef="#ctx0" brushRef="#br0">33363 16609 5074,'0'0'8772,"0"-17"-7843,0 10-209,0 4 80,0-2-127,0 1-273,0 1 48,0 1-288,-4 4-336,4 1 192,0 1-48,4-4-176,8 0 256,5-7 32,-5 2-32,7-2-16,-2 2 16,2-2-32,-2 7 336,-5-2-48,14 2 65,-14 0 47,5 2-128,-10 10-80,5-5-64,5 5-64,-5-4 32,-5-1-64,-2 0 32,2-2-48,-2 0-32,0-3 32,-5 0 0,7-2-48,-7 3-80,0 4-2913,5-7-945,2 0 1057</inkml:trace>
  <inkml:trace contextRef="#ctx0" brushRef="#br0">33874 16242 5234,'0'0'9493,"0"4"-8469,0 11 193,0 4-17,0 7-255,5 1-273,2 11-288,-2-2 144,2 2-303,-2-2-177,-5-2 16,0-8-32,0-4-16,0-5 32,0-5 0,0-5 96,0-5 80,-5-2-160,-2-2-32,7-5 16,0-3-192,7-2 48,-2 3 48,7-6 80,-5 3-16,5-2-16,0-1-32,0 3-32,0 5-64,0 0-32,0 2 0,-7 5 64,7 0 144,2 0-80,-9 12 16,2 0-16,-2 5 32,-5 2 16,0 0 16,0-2 0,0 5 0,0-5-16,0-1 0,0-4 16,-5 0 0,-2-7 16,2 0 128,-9-5 48,2 0-96,7 0-128,-7-10 16,12 8-32,-12-8 16,12 5-240,-7 1-288,7-1-209</inkml:trace>
  <inkml:trace contextRef="#ctx0" brushRef="#br0">34318 16532 6035,'0'0'8484,"-24"-3"-6531,24 1-497,0 0-944,7-6-271,-2 6-193,12-10 256,-5 0-224,7 2-32,-2-4 16,2 2-48,-7-2 0,0 2 32,-8 4-48,4-1 16,-8 4-48,0 0 0,-8 5 48,-3 0-48,-1 0-32,-12 3 144,7 9-112,-7 4 0,0 1 64,-7 7 80,11 3 288,-4-1 208,12-2 1,8 2-241,4-4-320,4-3-80,20-2 144,-4-10-64,11 0 96,-2-4-80,2-3 48,-2 0-32,-10-3-640,5-6-721,-12 4-47,-8 0-1538,4-4-847</inkml:trace>
  <inkml:trace contextRef="#ctx0" brushRef="#br0">34646 16594 7988,'0'0'6243,"36"-41"-4691,-31 34 1474,-17 14-2722,-5 3-64,0 4 0,-2 3 176,7 0-176,0 0-144,12-5-64,0-3-64,0-4 16,20-5 32,-4 0 32,8-5 48,-7-9 48,2 0-128,5-8 16,-12 0-32,0 1 0,0-3 16,0-3-16,-7 3-32,-5-2 96,7 0-80,-2 2 48,-5-3-32,0 8 33,0-2-33,7 4 32,0 2-16,-7 3 16,0 10 32,0-3 112,0 20-288,-7 6 32,-5 10 640,0 13 224,-7 1-224,7 5-367,0-2-65,0-4-32,7-13-48,5-3-16,0-6-80,12-10 16,-7-2-305,7-6-415,-5-4-112,5 0-657,5 0-656,-5-12-704,-12-2-2018</inkml:trace>
  <inkml:trace contextRef="#ctx0" brushRef="#br0">34910 16621 5154,'0'0'337</inkml:trace>
  <inkml:trace contextRef="#ctx0" brushRef="#br0">35006 16599 4546,'0'0'11509,"5"-22"-10596,-10 15-129,0 7-176,5-5-191,0 1-145,0 1-48,-7-2-16,2 5 160,-2 0-80,-5 10-160,0 4 0,7 3 160,-7 5-31,0-1-49,5-4-112,7-3-32,0 1 32,0-8-80,7-5-16,5-2 32,5 0 80,7-9 256,-5-8-320,3 0 0,4-4-32,-7-3-32,-7-3 48,5 3 0,-5-4-32,-7-4-16,7-1 0,-5 2-144,-2 0 144,-5-5-16,7 7 16,-7 2 48,0 3-32,5 5 16,2 5-32,-7 2 32,0 7 0,5 0-80,-5 3 32,7 2 16,-7 7-240,-7 10 208,2 7 224,-7 12 16,0 7 96,0 12 96,0-2-48,0 2-239,0-7-17,12-7-80,0-8 64,0-16-48,12 0 0,-5-10 160,-2 0-176,12-4-96,-10-3 176,-2 0 80,7-5-208,-5-5 32,5 3-32,-7 0 16,7-3 48,7 8-32,-7-5-80,0 4 48,5 3-64,0-5-49,2 3 145,-7 0-128,7 2 48,0-5 16,-7-2 32,0 0 80,-2-3-32,-3-4 16,-7 6 32,0-6-32,0 4-48,0 1 32,-12 4 0,7 3-80,-14 2 80,2 2 0,-2 12 160,5 3-16,2 5 65,0 2 31,7 0-112,5 2-96,0-4 32,5-3-64,7-5-64,7-2-80,0-7 80,0 0 160,10-5-384,-5 0-289,-7-5-399,2 0-977,-14-7-560,2 3-2209</inkml:trace>
  <inkml:trace contextRef="#ctx0" brushRef="#br0">35577 16599 7668,'0'0'9172,"4"-43"-7780,-4 36-207,-4 2-689,-1 0 96,-7 5-159,-2 0-113,-6 10-144,4 2 144,-4 4 16,8 1 80,3 5-80,2-8-143,7 5-129,0-7-48,7-5-80,2-2-48,11-5 288,-4 0 48,16-12-80,-13-9-112,5 2 32,-8-8-64,4-4 64,-8-7-64,4 2 16,-4-3-16,-12-4-16,12 2 16,-4 1-80,-8 1 48,12 13-32,-12 2 64,0 12 48,0 7 320,0 27-560,-12 9 400,4 22 928,-8 7-47,-4 9-641,8-4-320,0-3-96,8-14 16,-4-10-32,8-9-528,0-14-304,0-8-545,8-7-1008,-4 0-1569,-4-15-5938</inkml:trace>
  <inkml:trace contextRef="#ctx0" brushRef="#br0">36318 16553 13894,'0'0'5059,"0"36"-4147,0-19-464,-5 5-272,5-8-48,0 0-112,0-4-48,5-8-160,2 3-592,0-5-529,5-12-495,-7-7-1634,-5-2-2321</inkml:trace>
  <inkml:trace contextRef="#ctx0" brushRef="#br0">36356 16256 11685,'0'0'4322,"-5"-34"-3457,5 27 207,0 5-1008,0 4-320,0 5-224,0 3-657,5 0-848,0 2-2144</inkml:trace>
  <inkml:trace contextRef="#ctx0" brushRef="#br0">36608 16563 8308,'0'0'9220,"-12"12"-8756,19-12-256,-2 0-96,0 0 529,2-7-497,-2 2-48,-5-2 48,0 2-64,12-7 0,-12 5-32,7-8-32,-2 6 32,2-6-64,5 8 48,-7-2-64,7 4-48,0 5 64,-1 0 48,1 0 32,8 14 224,-8-4 128,4 7 0,-4-8 1,5 8-257,-5-5-64,-5-2 0,5-8 0,-12 3 16,15 2 0,-10-5-176,-5 1-576,12-1-497</inkml:trace>
  <inkml:trace contextRef="#ctx0" brushRef="#br0">37524 16501 4882,'0'0'7764,"0"-39"-6644,0 32 49,0 2-497,0-4-48,0 4-111,0 2 111,0-1 689,-12 4-1089,7 4 96,-7 4-272,-7 6-48,-5 3 64,0 4 48,7-4-16,-2 5 112,7-5 176,2-3-256,10-2-48,0 2-112,0-4 32,17-8 16,-5-2 192,5 0-80,14 0-48,-7-7 33,0-5-49,5-7-16,-5 7-32,-7-7-48,2 4 80,-7-1-16,-5-4-48,0 4-32,-2 1 96,-5 3 0,0 3-16,0 1 16,0 23-128,0 4-16,0 7 576,0 8 144,0-3-80,0 5-256,7-9-95,3-4-49,9-6-112,-7 0-16,5-7 64,-10-6-48,-2 4-160,2-8-1185,5 0-192,-12-8-1312,0-6-3874</inkml:trace>
  <inkml:trace contextRef="#ctx0" brushRef="#br0">38651 16278 5330,'0'0'10757,"-12"-39"-9636,0 34-769,-7 5-96,-1 0-112,4 0-16,-4 5 112,-1 5 49,2-3 15,7 5-48,-5-2-144,5 4 144,5 0-48,7 8-80,-5 2 240,-2 7 16,7 7 17,0 3 111,0 0-288,0 7-64,0-10-112,0-6 32,0-4-64,0-4 48,0-7-32,0-3 32,0 1-32,0-3 0,0-3 0,0 1-48,-5-5-288,5 2-352,-7-5-657</inkml:trace>
  <inkml:trace contextRef="#ctx0" brushRef="#br0">38423 16553 11765,'0'0'5763,"-17"-12"-5907,29 20 304,5-8 368,0 7 33,7-5-33,0 3-224,7-5-48,-2 0-160,-1 0-32,-4 0-16,3 0 0,-8-2-32,-7-1-128,5 3-816</inkml:trace>
  <inkml:trace contextRef="#ctx0" brushRef="#br0">38979 16287 15895,'0'0'3506,"-12"19"-3170,12-9 224,0-10-304,0 5 913,0 2-977,0 3-112,0 14-16,-4 9 608,4 8 65,0 12-145,0-1-320,-8 6-144,8-8-48,0-4-32,0-8 64,0-9-64,8-5-32,-8-7 0,0-5 16,4-7-48,-4-3-496,-4-9-3298,4-5 1857,0-5-864,0 3-2481</inkml:trace>
  <inkml:trace contextRef="#ctx0" brushRef="#br0">39138 16644 6099,'0'0'15399,"-32"60"-14711,25-33-384,7-1 16,7-4-240,5-5 65,8-3-1,4-7-128,-8-7 96,16 0 48,-16-2-16,-4-13-112,7 1 32,-7-8-80,-7 8 32,-5-5-64,0 0-64,-5-1-192,-7 1 128,-7 0 48,7 5 47,-4 4 81,4 8-64,-8-3 16,8 5 48,0 0 0,8 5-48,-8-1-64,12 4-576,0 1-785,0 3-912</inkml:trace>
  <inkml:trace contextRef="#ctx0" brushRef="#br0">39461 16640 7892,'0'0'10468,"29"16"-9779,-29 1 479,12 0-127,-12 9-337,12-2-224,-5 0-224,5-2-128,5-5-15,2-3-17,-7-7-16,5-4 16,-5-3-80,5 0 64,-5-10 0,-3-7-48,3 1 0,-7-4-64,2 4 16,-7-6 64,0 8-96,0-1 128,0 6-80,0-1 224,0 5 576,0 12-928,5 3 96,7 7 64,0 2-32,5-5-80,2 1 176,10-6-64,-5-1-96,0-8 32,-5 0 0,-2-5-32,-5-5 0,0-4-48,-7-3 64,2-2 0,-7 0-32,0-1 80,-7-4-48,2 3 16,-2-1 64,2 3-80,5-2 96,0 1-48,0 11 16,0-6-48,0 3 16,0 8-80</inkml:trace>
  <inkml:trace contextRef="#ctx0" brushRef="#br0">32824 17222 7459,'0'0'2466,"5"-38"-1554,2 28-64,-7-2 97,0 5-49,0-2-191,0-1-177,5 3 64,-5 0 0,0-1 17,7 8-129,-7-4 2289,0 8-2497,0 6 48,0 0 16,0 4 273,0 8-257,0 2-16,-12 2 80,12 10 0,-7-2-191,-3 4 31,10 0-80,-12-4-48,5 2-48,2-5-32,-2-2 16,7-3 16,0 0 0,0-2-48,0-2 80,19 0-96,-7-3 64,-2-2-32,9-1 64,-2-1-96,-5-6 80,7-4-112,-14-2 48,7-1-48,0-2 0,-5 0 96,-2-7 32,2-3 16,-2 1-64,2-3-32,-2-5-80,7 0 32,0 5-32,-8-5-48,18 0 64,-10 5 0,5-2-16,-5-3 48,7 3-16,-10 2 16,-1-7 0,4 2 32,0-2-64,-8-3 32,4-2-16,-4-2 32,4-5 16,-4-3-64,-4 1 16,8-1 0,-8 0 64,0 6-32,0-4-32,0 13 64,0-2-80,-8 1 64,8 8-48,-4 5 16,-4-2-32,8 4 16,-12 0 16,8-2-64,4 14-3794,0-2 2258,0 5-817,4-6-1521</inkml:trace>
  <inkml:trace contextRef="#ctx0" brushRef="#br0">33327 17467 11205,'0'0'8212,"-12"17"-7892,8 0 256,-4 9-47,8-5 31,0 3-320,0-2 0,0-5-112,12-3 16,0-4-32,5-3 32,-5-5 64,0-2-128,0 0 161,0 0-129,0-9 0,7 2-144,-14-3 96,2 3-32,-2-5 0,-5 0-32,0 0-16,0-3 32,0 3-96,0-2 128,-12 0-80,7 2 16,-14 0 32,7 0-64,7 5 64,-7-1-32,0 6 0,12-3-80,-7 5 80,-5 5 0,7 5 16,-7 2-64,0 0 47,0 7-655,0 2-144,8-4-193,-4 0-255,4-5-625,-4 0-384,8-7-1729</inkml:trace>
  <inkml:trace contextRef="#ctx0" brushRef="#br0">33826 17551 2625,'0'0'8388,"-5"-12"-7059,5 7 159,-7-2-239,7 2-161,0 0-319,0-2 95,-5 7-144,5-7 1073,5 14-1777,2 10 0,-2 4 240,12 11 289,-5-1-289,-5 2-176,-2-1 32,2-6-80,-7 0-32,0-2-16,-12-4 16,0-1 0,0 0-336,-5-2-32,5-5 31,0-3 33,-7-2 0,14-7-336,-4 0-433</inkml:trace>
  <inkml:trace contextRef="#ctx0" brushRef="#br0">34570 17198 6995,'0'0'10469,"0"-4"-9493,-12 8-207,0 11-65,-8-6-144,-4 8-175,-7 2 95,10-4-224,-3 2-128,0-1-64,5-4-48,14 3-64,-2-1 0,7 3-64,12 4 48,7 1 112,5 2-16,-8 2 16,13 6-48,-10-8 64,-2 7-48,-5-5 16,0-2 16,-12-2 0,0-3-16,-5 0 64,-14-2 0,2-3 16,-2-4-64,-2 2 64,-3-5 240,0-2-111,5 0-17,-5-1-176,0-4-32,12 0-16,2 0 0,-2 0 0,5 0 0,2 0-32,-2-4-289</inkml:trace>
  <inkml:trace contextRef="#ctx0" brushRef="#br0">34778 17489 12022,'0'0'4898,"-5"0"-4754,5 16 0,-7 8 496,-5 7 337,12 3-177,0-3-240,0-2-48,7-5-207,10-7-273,10-5 0,-11-7 0,16-5 208,-4-5-160,1-10-48,2-9 192,-7 0-80,0-2-160,-12-5 16,-7 2-32,-5 0 16,-5 5-112,-7 3 96,-7-1-32,2 10-16,-14 5-32,2 2 144,1 5-96,-8 7 96,4 8-32,8 2 32,5 2-48,2 0 16,17 3-64,0-1-881,5 1-367,7-6-977,7-4-1793,1-2-3650</inkml:trace>
  <inkml:trace contextRef="#ctx0" brushRef="#br0">33095 19335 5683,'0'0'12357,"0"-5"-11316,0 5-865,0-7-64,5 2-112,-5 0-48,0 1 192,0-6-192,7 3 240,-2-5-144,-5 5 32,0-5-48,7 0-16,-7 2 32,0 0 176,0 6 64,0-6-144,0 5 0,0 3-15,-7-3-33,7-2-32,-5 4-48,-2 1-16,7 0 0,-5-1 0,-7 3-16,0 0 16,7 0 0,-19 10-32,5 4 64,-12 5-64,7 8 32,-5 2 0,-7 4 16,12 8 80,-7-3 192,14 1 112,5-1 64,0-2 96,12-7-239,0 0-17,0-10-48,12 2-64,-5-2-128,15-2 112,-3-2-16,-2-1-96,14-7 160,-2-2-48,-5 0-80,0-5 32,7 0-64,-12 0 48,5 0-80,-7 0-48,-5 0 32,-7 0-32,7 0 48,-5-3-48,-7 1 48,0 0-240,-7 2-3057,-5 0 496</inkml:trace>
  <inkml:trace contextRef="#ctx0" brushRef="#br0">33514 19337 592,'0'0'9413,"-14"0"-8261,9 0 81,-2 0-97,7-2-95,0 0 31,-5 2 2882,22 0-3730,-3 0 352,3 0 161,2 0-273,5 0-112,-7 0-32,2 0-128,-2-5-16,2 5-64,-7-5-80,-7 3 0,0 2 0,2 0-48,-2 0-80,2 0 0,-7 2 80,0 3-32,0-3-512,0 1-288</inkml:trace>
  <inkml:trace contextRef="#ctx0" brushRef="#br0">33471 19517 5346,'0'0'4659,"-4"-2"-3891,4-1-320,0 1 288,0-5 2018,4 4-1410,1 3-847,2 0 431,-2 0-352,7 0 305,2 0-417,-2 0-176,0 0-80,0 0 16,0-4 16,5 4-16,-5 0-47,7-3-65,-7 3 16,-7 0-32,7-2-32,0 2-48,-5 0 16,-2 0-561,2 0-3777</inkml:trace>
  <inkml:trace contextRef="#ctx0" brushRef="#br0">34323 19189 5699,'0'0'5586,"0"-10"-2416,0 15-2418,0 4 80,0 1-95,0 4-225,0-2 48,0 0 96,0 8-95,0-8-161,0 2-80,0 0 192,-5 1-288,5-1 81,0-2-33,0 0-16,0 3-32,0-1-16,0 0 0,0 1 128,0 1-144,0 1 0,0 0 0,0 0-63,0-3-81,0-4 48,5 4-48,-5-2 0,0-2-16,0-1 16,4-1 64,-4 4-48,0-8 16,8 4-64,-8-4 48,0 6-48,4-5 0,4 2-32,-4 0 32,4 0 32,-4 0-32,4-4 112,4 2-64,-8-1-16,4-1-16,-4 2-32,4-1 32,-4-4-32,3 5 0,-2-2 0,2-1 0,5 0-16,-7 1 64,7 4-32,0-7 32,-7 2-32,7-2 0,0 0-32,-5 0 48,5 0-64,0-2 112,-5-5-48,1 0-16,-4-5 16,4 4-16,4-1 32,-8-6-48,1 6 16,2-1 0,-7 1 0,12 2-16,-12-1 0,5 4 0,2-4 16,-2 1 0,-5 2 0,0-2 32,7 5-48,-7-5 16,5-1-16,-5-1 16,0-3 0,7-3-16,-7-1 0,5 1-32,2 1-16,-7-1 32,0-1 16,0 1-64,5 1 64,-5 0 16,0-1-64,0 3 96,0 0-32,0-2 16,-5-1-64,5 1 48,0 2-32,-7 0 0,7 0 64,-5 0 0,5 2-48,-7-2 32,7 5 0,0-2 16,-5 1 32,-2-1-32,7-1 0,0 8-32,-5-10 0,5 5-16,0 0 0,-7 4-32,7-2-32,0 1 0,0-4 0,0 6-80,0-3 0,7 5-64,-7-5 0,5 5-384,-22 12-8853,5-2 4451</inkml:trace>
  <inkml:trace contextRef="#ctx0" brushRef="#br0">34783 19541 10229,'0'0'7363,"-12"29"-6947,12-17-32,0 5-15,0-1-161,0-1-80,12-1-80,-5-2 128,5-2 48,0-3-48,7-5-64,-2 3 80,-5-5 0,7 0-112,-9-5 48,9 3-80,-7-8-32,-12-2 32,5 3 32,-5-3-64,0 2-16,0-4 16,0 0 80,-5 2-144,-7 0 80,-7 0-16,9 2-64,-9 3 0,2 4 128,5 3-96,-7 0-16,7 3 16,0 6 16,5 3 16,-5 3-16,12-3-48,0 2 16,0 0-32,0 6 80,7-11-64,-2 3-112,2-2-672,0-3-513,-2-5-832</inkml:trace>
  <inkml:trace contextRef="#ctx0" brushRef="#br0">35275 19448 3426,'0'0'12837,"-5"-8"-10163,5 4-2674,0 1 64,5 3 192,-1 0-80,4 0-16,-4 0 0,18 0 128,-10 0 112,5 0 113,2 0-161,2 0 112,3 0-32,8 0-128,-8-2-80,0-3-144,0-2-48,-8 2-16,1 3 16,-2-1 0,-4 3-64,-3-2 48,-4 2 0,4 0-48</inkml:trace>
  <inkml:trace contextRef="#ctx0" brushRef="#br0">35994 19347 1905,'0'0'11077,"5"-17"-8772,2 17-2305,-7 10-48,0 2 480,0 12 497,0 4-97,-12 4 64,7 6-31,-7 0-129,0-2-160,0-2-95,0-5-97,0-1-32,5-6-256,2 2-16,-2-2 16,7-8 32,0 3-64,-5-3-16,5-2 32,0 0-80,0 0 96,0-5-48,0-2-48,0-2 48,-7-1 208,7-12-160,0 3-288,0-10 144,0-2 0,0-2 224,0-3-208,7 0-48,-2-5 80,2 0 64,5-2-80,0-3 80,5-4-16,-5-3 32,7 3-64,-14-8-128,12 6 0,-5 1-16,0 3-64,0 3-112,-5 6 80,7 1-160,-9 4-64,7 1-33,-12 4 513,12 3-32,-12 2-32,5 0 32,2 0 0,-2 2 16,2-2-64,-2 5-48,2 0 64,5-1-176,0-1 304,-7 9-96,7-7 0,7 7 32,-7 0-64,-7 0 64,7 4-80,-5 4 48,-2-1-32,2 5 32,-2 0 32,-1 2-80,-4 1 96,0-1-32,0 3 16,0 0-16,-9-3 16,2 3 16,-5 2 0,0-2-32,-5 2 16,5-2-16,5 4 0,-5-6 32,0 1-16,7-1-32,-7-6 16,5 3 32,2-4-48,-2-4 32,7-1 0,-5 2-32,-2-5 161,14 0-193,-2 0-337,14 0 305,-7 0 272,5 0-208,2 0 48,5 9-64,-12 1 32,5-1-16,-5 6-16,-8 1-16,8 1 16,-4 0 0,-8 0 0,0-3 0,0 3 80,-20-3 16,11 6-32,-10-4 17,-10-4-97,10 0 80,-10 0 0,5-2 0,0-3 16,0-4 96,5 1-48,0-4-16,7 0-64,7 0-16,-2 0 48,2 0-176,5-4-320,12 1-1441,-7-4-1137,7-3-1632</inkml:trace>
  <inkml:trace contextRef="#ctx0" brushRef="#br0">35821 19915 4562,'0'-9'11653,"12"9"-11637,-7 0 80,14 0 209,5 0 463,-7 0 96,14 0-175,-2 0-113,0 0 112,7 4-143,-5-1-193,5 2 0,0-1-80,-5 4-64,5-6-112,-7 0-16,-1-2-32,4 0 32,-8 0-32,0 0 16,-5-2-48,-7-8 48,-7 8-80,7-5 48,-5 0-64,-2-1 32,2 1-192,-7 2-704,0-4-513</inkml:trace>
  <inkml:trace contextRef="#ctx0" brushRef="#br0">35682 20536 5298,'0'0'9525,"41"-9"-8469,-22-6-495,10-1-81,-5-6-96,7-2-208,5-5-96,-5 0 32,-2-2-64,-5 5 64,5-1-32,-10 4-32,-7 1-80,0 0 96,-7 1-96,2-1 96,-7-2-192,5 3 192,-5 6-112,0-4-48,0 2 192,0 5-80,0-5 0,0 6-16,0 1 16,0-2 16,0 7 240,0 0-64,0 1 129,-5 4-161,-2 0-224,7 4 112,-12 4-64,7 8 32,-7 6-16,0 9 16,0 0 64,0 5 0,-7-5 144,9 8-32,-2-8-128,-7-2-64,14-1 96,-7-4-48,5 3 0,2-3 32,-2-3 64,-5 3-64,0-2-32,7 2-16,-2-2-32,2-6 16,-2 3 0,0-2-16,7-5 0,0-2-80,0-3 80,0-5-48,7-2-256,5-2 624,0-8-127,0-6-97,7-6-80,-2-4 32,-5-3-32,7 5-16,-7 0-16,5 2 64,-17 3-32,12 12 16,-12 2-96,5 0 32,2 5 0,-2 0-64,2 0 48,-2 0 16,2 0 16,5 5 16,0 0-32,-7-3-16,7 3 32,0 0-16,-5-3 16,-2 6 0,2-4-32,-7-1-32,0 4-81,0 0 194,0 0-17,-7 3 64,2 2-48,-14-5-32,7 3 16,7-3 0,-7 5-16,-7-5 0,7-4 0,7 4 0,-2-5-48,2 1 32,5-1 32,0 0-64,0 3-160,5-3 144,7 8 80,0 0 48,7-1-48,-2 3-48,7 0 64,-5 3 16,0-3-64,-2 0 0,-5-5 48,0-2-48,-5 4 0,-7-6 16,-19-23-11366</inkml:trace>
  <inkml:trace contextRef="#ctx0" brushRef="#br0">36217 20217 5138,'0'0'10357,"0"-28"-9108,5 20-721,7 1-160,7 0 48,-2 0 64,-5 4-63,7 3-193,-2 0 128,-10 10-224,0 0-112,-7 11 160,0 1 64,0-1 192,-14 1-127,2 2-145,-5-3-96,5-4-64,-7-2 16,14 1 16,-7-8 0,12-1-32,-7 0 0,7-5 32,0 1-64,7-3-96,5 0 352,5-3-96,-5-1-32,12-1-16,-5-2 64,0 4-64,-2-2-48,-5 1-16,0-1 16,0-2-32,-12 4-32,12 1-32</inkml:trace>
  <inkml:trace contextRef="#ctx0" brushRef="#br0">36872 19584 6035,'0'0'7779,"-12"-14"-6530,7 12-529,5-1-160,-7 3-271,7-2 95,0-1 0,0-1 1169,12 4-1649,0 4 192,4 1 112,4-2 160,15-1 192,1-2-80,0 0-271,-2 0-129,2 0 16,-10-2-80,-2-1 64,-7 1-64,-10-1-16,-2-1 16,2 4-96,-14 0-1297,-5 4 529,7-1-401,-7-1-512,5 1-1120,-2-3-1521</inkml:trace>
  <inkml:trace contextRef="#ctx0" brushRef="#br0">36826 19803 5042,'0'0'7428,"0"-8"-5780,0 6-1055,0-3 1104,7 5-1121,-7-2-80,7 2-112,-2 0-192,7 0-96,0-3 96,7 3 369,5 0-113,-2 0 16,9-2-192,-2-5-80,2 7-48,-14-3-32,7 3-32,-7-4-48,-8 4-16,3-3-32,-12 6-816,0 4-545,-12 5-271,-7-3-1042,-5 3-3953</inkml:trace>
  <inkml:trace contextRef="#ctx0" brushRef="#br0">37589 19414 6083,'0'0'5826,"0"-19"-5137,0 12 367,0 2-495,0 3-97,0-3 624,0 10-1152,0 2 352,0 7-16,0-2 273,-5 7-97,5 0-112,0 1 80,-7 1 32,2 1-79,5-3-49,0 3 32,-7 2-128,7-3 64,0 5 48,0-2-64,0 8-95,0-6 31,0 0 32,7 3 32,-2-7-80,2 2-160,2-10 16,6 3 48,-8-3 48,5-2-32,-7-9-32,7 4-16,-5 0 368,-2-2-368,2-5-32,-2 0 16,2-5-48,5 3 64,-3-3 17,11-5-33,-4 1-32,8-3 0,-4-3 80,4 3-112,-8-7 48,4 5 48,-11-8-80,13 5 48,-10-7-112,-8-2-16,8 0 48,0-3-16,-12 2-16,8-1 32,4-1-65,-12 3-15,4-3-16,4 5-80,-8 2 160,0 1-80,0 4 16,0 0 96,-8 3 0,4-1-16,-4 3 64,4 3-64,-4 2 80,4-1-48,-4 6 16,8-3 32,0 3-112,0 2-144,0-7 16,0 2-224,8-2 0,-4-1 175,-4 4-223,0-1-400</inkml:trace>
  <inkml:trace contextRef="#ctx0" brushRef="#br0">38051 19661 8500,'0'0'3970,"0"5"-3650,0 4 352,0 1 497,0 9-97,0 0-47,0 1-193,0 4-48,0-3-207,0-2-225,0 1-32,12-8 80,0-1-176,0-8-176,5-3-128,9 0 448,-2-5-159,-7-4-113,14-8-16,-14 0-48,-5 0 0,-5-2 32,5 0-64,-12 2-64,0-5-64,0 8 160,-12-3-96,-7 3 0,7 2 15,-5 2 33,-2 5 0,7 5 32,-9 0 16,1 5-144,-6 7 224,14 5-79,-5-5 15,5 5-32,-4-5 0,16 0-64,0-3-65,0-4-495,12-2-1041,-3-3-688,10-8-704,-7-4-1697</inkml:trace>
  <inkml:trace contextRef="#ctx0" brushRef="#br0">38524 19635 4002,'0'0'9284,"-29"0"-8243,29-5 367,0 5-559,0-3-369,5-1-576,7 1 544,5 1-272,14-1 432,-15 1 49,16-3-433,-1 3-96,-7 2 80,0-5-64,-12 5-32,5-2-64,-5 2-48,-5-3 32,5 3 0,-7-2 0,2 2-48,-7 2-2433</inkml:trace>
  <inkml:trace contextRef="#ctx0" brushRef="#br0">39123 19517 1873,'0'0'7283,"7"-7"-6643,1 7 737,-8-5 448,4 5 768,-8 12-1921,-4-5 49,-4 8 31,0 4-176,0-7 97,0 7-129,0 0-176,-7-4-160,14-1 16,-2-4-128,2-3 0,5 5-16,-7-7-48,2 2-32,5 0 48,-12 3-32,12-1-32,-7 1 48,-5-3-192,0 0-560,12 0-528,-4-4-497</inkml:trace>
  <inkml:trace contextRef="#ctx0" brushRef="#br0">39075 19361 5795,'0'0'7379,"0"-16"-4962,-5 18-2289,5 8 144,0-1 48,0-2 49,0 3 127,0 4-48,10 1 208,-3-3-15,-7 4-49,12-4-192,-7 3-144,2-1 48,-2 1-48,9 1 17,-14-4 31,8 3-96,-4 2 96,4-3 16,-4 3-96,4 2-32,-4-5-48,-4 1-80,8 1 64,-4-6-79,1 2 15,2-2 0,-2-3-16,2 0-32,-2-2 16,-5-3 16,7 1-80,-2-3 64,-5-3-929,0-2-191,0-4-273,7 4-912,-7-5-672,0 1-1825</inkml:trace>
  <inkml:trace contextRef="#ctx0" brushRef="#br0">39238 19172 4834,'0'0'7652,"-5"-5"-4691,5-2-2817,5 7 224,7-3-64,-7 3-175,14-2 79,-14 2 16,7 0 0,0 0-64,-12 5 32,12 2 208,-12 0-320,0 3 32,0 2 112,0-3 64,0 3-47,0 3-65,-12-3-48,12 0-32,-5-5 48,-2 0 0,2 0-32,5-4-16,0-3 32,-7 0 480,2 0-352,5 5-192,0-3-160,0 0 273,0 1-386,5-3 17,2 2 192,5 3 80,-7-5 16,7 2 48,-5-2-256,5 0 224,-7 3-80,2-1-16,-2-2-16,7 0 33,-5 0-49,-2 0 32,2 0-49,5 0 98,-5 0-81,-2 0 32,2-2 32,-7-1-48,5 1 16,2 2 0,-7-5-48</inkml:trace>
  <inkml:trace contextRef="#ctx0" brushRef="#br0">39718 19448 3858,'0'0'5762,"0"-12"-4945,5 12 960,2 0-1361,-7 7 48,0 2 753,0 3-353,0 10 160,-7 0-159,2 4-1,-7 8-79,7-1-81,-7 3-256,12 0 32,-12 0-256,12-10 17,-7 1-81,2-10-128,-2-3 32,7-7 32,0 0 48,0 1-80,0-6 16,-5 0 64,-2-2 32,0-2-144,7-5-48,-7 0-16,7-3-48,0-2 32,0-5 32,7 0 48,0-7 0,5-4-32,0-8 16,7 2-80,-7-4 32,5-1-48,-5 6-48,5-6 32,-10 6 48,5-3-128,0 2 16,-7 6 64,7-1-177,-5 12 193,5-5 48,-12 6 16,12 4-112,-7 2-32,-5 3 224,12 0-80,-12 7 16,7-5 48,-2 2-112,2 3 80,2 3-80,-9 6 32,12-1 16,-4 1 16,-8 6-32,7 1 48,0-1-16,-7-1 16,5 3-16,2-3 0,-2-2 32,-5 0-32,7-4-16,-7 4 48,0-5-32,0 0-48,0-5 112,-7 8-16,-5-5 48,7-3-64,-9 3 16,6-5-64,4 7 48,-4-5-16,8 1-32,0-1-16,0 8-64,0-5 48,0 2 16,12 2 48,-4-1 0,-1-1-16,0 0 32,-2 0-112,7-2 224,-5 0-128,-2 0-16,2-3 0,-7-2 16,0 5-32,0 0 16,0-1-32,0 4 80,-7 1 0,-5-2 0,-5 8 48,3-3-80,-6-5 32,4 3 48,-1-1-32,-2-2 17,7-2-17,0 2-64,7-4 64,-2-1-64,7 0 32,12-9-7492</inkml:trace>
  <inkml:trace contextRef="#ctx0" brushRef="#br0">39082 19975 4674,'0'0'6035,"0"-9"-5619,0 4 897,5 5-1201,7 0 160,0 0 384,-5 0-256,8 0-80,-10 0 49,7 0 47,-5 0-16,-2 0-80,2 0-144,-2 0-48,2 0-16,-2 0-80,-1 0 32,4 0 48,4 0-64,0 0-15,-8 0 15,8 0 32,0 0-16,-5 0 544,10 0-192,-5 0-320,-5 0-64,5 5 48,-7-3-32,2-2-48,5 0 0,-7 2 64,7 1-80,-7-3 32,7 0 0,-5 0 0,5 0 32,-5 0-16,1 0 48,4 0-48,-8 0 192,8-3-80,-4 3-144,-4 0 16,1 0 1,2 0-34,5 0 17,-7 0 33,2 0-1,10 3-32,-5-3 16,0 0 0,-5 0 0,5 0 0,0 2 16,-7-2-32,7 0-32,-5 0 32,-2 5-16,2-5 16,-2 2-48,0 1 48,2 2 96,5-3-48,-7 0 48,7-2 32,0 0 64,2 0-32,-2 0 16,0-4-112,0-1-16,0 2-16,-7 1-16,2 2 0,-2 0-32,2-2 48,5 2-64,-7 0 0,2 0 32,-2 0 16,2 0 0,-2 0 16,2 0-16,-2-3 0,2 3 16,-2-2-48,2 2 16,-2 0-272</inkml:trace>
  <inkml:trace contextRef="#ctx0" brushRef="#br0">39142 20193 5491,'0'0'8243,"41"-14"-7074,-34 14-449,-2 0 577,-5 10-833,0-1 368,0 6 17,0-1-209,-12 3 16,7-3-159,-7 5-1,12-4-240,-7-3-16,7-3-32,0 3-144,0-9-32,7 4 48,-2-5 64,2-2 160,10 0-96,-5 0 81,7 0-145,-7 0 0,5-2-48,-5-5-48,7 4-64,-9-9 32,2 12 16,0-7-32,0 5-16,0-1-96,-5-1-256,-2 4-385,2 0-159,-2 0-913,2 0 592</inkml:trace>
  <inkml:trace contextRef="#ctx0" brushRef="#br0">39380 20193 4914,'0'0'13142,"0"29"-12101,0-7-177,0 7-63,-5-3 255,-2 3-400,2 2-208,5-10-143,0 3-145,-7-7-80,7-5 32,0 0-128,0-7 32,0 0-64,7-5-128,5-5-2690,-12-7 305,5-10-2161</inkml:trace>
  <inkml:trace contextRef="#ctx0" brushRef="#br0">39598 20244 13286,'0'0'4978,"5"31"-3889,-5-12-289,0 5-159,0 0-33,0-5-256,0-2-176,0 0-32,0-3-112,0-2 0,0-5-16,0-2-32,0-2 32,0-1-704,7-16-6243,-7-1-2626</inkml:trace>
  <inkml:trace contextRef="#ctx0" brushRef="#br0">39771 20263 15127,'0'0'3506,"4"45"-2146,-8-23-239,-1 4-145,-2 1-688,2-1-80,5 1-80,-7-6-16,7-9-96,0 0-16,0-2 32,0-5-160,0-15-2961,0-2 1072,0-10-1136,0-2-2146</inkml:trace>
  <inkml:trace contextRef="#ctx0" brushRef="#br0">39495 20263 9508,'0'0'7060,"17"26"-5860,-10-21-560,-2-5-127,2 0-145,-2 0-128,2-2-112,-2-3-16,7-2-80,-5-5 16,-2 2-32,2 1-16,5-3 0,0 4 0,0 4-16,0-1 16,7-2 80,-7 7 0,5 0 16,2 0 208,-7 4-112,5 4-112,-5-4 17,0 11 31,-8-3-16,8-5 32,-4 3-32,4-3-80,-8 2 0,4-1 0,4-1 16,4-7 32,-4 4-48,8-4 16,-4 0 0,11-4-32,-3-6-16,-8 1 32,4-1-96,-8 0-32,0 3-272,0 5-225,-24 2-3841,0 0 1649</inkml:trace>
  <inkml:trace contextRef="#ctx0" brushRef="#br0">40090 20114 5442,'0'0'10693,"48"-5"-9892,-29 5-241,5 0 160,-8 8-111,4-4-97,-4 6-96,-8 0-320,-4 4-32,-4-2 16,0-2 80,0 4 160,-12 0-80,-4 1-15,4-6 95,4 6-64,-1-3-64,2-5-32,-5 3-16,12-3 0,0 2-112,0-4 16,0 5-16,0-6 16,0 1 32,7-5 32,-2 0 96,2 0-32,2 0-127,-9-2 47,8-5-48,4 0-80,-8-1 48,4 6-16,-4-5 0,8 2-16,0 5-32,-4 0-16,4 0 96,4 0-64,-8 0 32,4 0-17,-12 5-15,4 2 16,4-2 0,-8-3-32,0 5-192,0-4-832</inkml:trace>
  <inkml:trace contextRef="#ctx0" brushRef="#br0">39867 19946 5202,'0'0'5971,"-29"-9"-5010,22 6-225,7-1-96,-5 4 16,5-8-79,0 6-33,-7 0-96,2 2-144,5-3 513,12 3-1105,-7 0 592,19 0-304,4 0 320,11 0 704,9 0-15,-8-2-241,16-5-432,-16 2-16,11 0-111,-15 0-161,-8-2-16,1 2-16,-5 3-16,0-1 16,0 1-48,-12 2 64,-5 0-48,5 0-96,-12 5-145,0 2 81,0 5-192,-12 0-592,5 0-497,-5-2-720,0-10-2065</inkml:trace>
  <inkml:trace contextRef="#ctx0" brushRef="#br0">36018 18556 10725,'0'0'3778,"-41"0"-2882,34-3-48,-5-2-47,7 1-113,-2 4-528,2-5 657,-7 5-353,12-3-304,-12 3-64,5 0-96,-5 0 288,0 0-112,0 0-96,2 0 32,-14 0-80,5 0 0,0 0 80,0 0-64,-3 0-16,3 0 32,2 0-32,-2 0 64,-5 0-64,7 0 0,-2 0 32,-5 0-48,7-4 16,-7 1 17,1 3-49,-4 0 48,6 0-48,-3 0 32,0 0-16,0 0 0,-8 0 0,16 0 0,-16 0 0,11-2 0,-3-1 32,-10 3-64,13 0 64,-3-2-112,-7-5 80,7 7-64,0-5 32,-5 3 16,10-1-16,-10 3 32,0-2-48,3 2 16,-3 0 32,5 0-32,-7 0 32,2 0-16,-2 0 0,-3 0 16,3-3 0,0 3-16,0 0 0,2 0 16,-7 0 32,7 0-48,-7 0 0,0 0 32,0 0 0,-2 0-16,-3 0-16,12 0-32,-14 0 0,7 0 16,-4 0 16,11 0-16,-10 0 32,-1 0 0,4 0 16,5 0-16,-5 0-32,2 0 64,-2 0-48,2 0 32,1 3-16,2-3 16,-5 0-32,7 2 32,-7-2-32,7 0 64,-2 0-64,-7 0 16,9 0-96,0 3 48,-2-3 32,2 2 0,-7-2-48,7 0 48,-2 5 0,0-5-16,2 7 48,-2-5-64,-5 1 32,7-1 16,-2 5 0,2-4 0,1-3-16,-6 5 32,10-3-32,3 0 0,-11-2 0,16 3 64,-4-3-48,-4 0-16,8 2 16,-4-2 16,11 3-48,-10-3 0,2 0-16,-2 4 32,7-4-16,-7 3 16,2 2-48,5-1 32,-12-1 0,5 4 16,7-5-32,-5 8 32,-2-5-16,2 2 32,-2 0-16,2 0 0,0 3-32,-2-3 48,2-2-16,5 2-16,-2-2 48,7 0-48,-3 0 32,3 2-48,7-5 0,0 3-16,-5-3-48,5 1 80,0 2 64,0-3-112,0 5 48,0-2 48,0 2-48,5-7 80,-5 7-64,0 0 16,0-2-16,0 7 0,0-5 16,0 8 0,0-1 0,-12 3-16,12-3 32,-5 3-16,-2 5 32,2-3 16,-7 0 80,12 8-16,-7-6 0,-5 3-16,7 0-32,-2 5-16,2-8 16,5 3-16,-7-2-80,2 2-32,5-2 48,-7 2 0,2-3-16,-2 5 48,-5-2-16,12 0-16,-5 0-32,-7-2 48,7 2 0,-2-2-16,2 2 16,-2-3-48,2 1 80,-2-1-48,2 1 0,-2 2 16,-5-7-32,12 4 32,-5-2 16,-7 3-16,12 2 0,-14-7-16,14 4 16,-7-2 16,2 3-32,0-3-16,5 3 64,0-1-48,0 1 16,-7-3 16,7 0-16,0-2-48,0 5 48,-5-5-48,5-1 0,0 3 16,0-2 0,-7 5 16,7-5 0,0 2-32,-5 2 64,5-4-64,-7 2 32,7 1 16,0-6-16,0 3 0,-5 0 32,5-1-32,-7-1-16,2-1 32,5 3 0,-7-3-16,2-4 16,5 4-16,0 1 16,-7-3-16,7-3 0,-5 6 0,-2-6 0,7 6 32,0-6-32,0 6 0,-5-1 0,-2 0 32,7-2-48,-5 0 64,5 3-48,0-1 0,-7 3 32,2-5 0,5 2-16,0-7-32,0 8 80,0-6-80,0 3 16,0-2 0,-7-3 32,7 3-32,0-3 0,0 5 16,0-2-16,0-1 16,-5-2 0,5 1-16,0-1-32,0 0 16,0 0 16,0-2-16,0 0 0,0-1 0,0-1-64,0 4 32,0-5 16,5 1-16,2-1 32,-7 3 64,0-5-16,5 2 16,2 3-16,-7-2-16,0 1 0,5-1-16,-5 2 16,7-3 0,-2 3-48,-5-3 80,7 1-96,-2 1 64,-5-1-16,7 2-32,-7-5 48,12 7-112,-7-5 128,7 1-160,0-1 176,0 0-128,5-2 256,-5 0-208,9 0 80,-4 5-16,2-5-48,-7 0 32,5 3 0,0-3-32,7 0 64,-12 7-48,7-5-32,-2-2 64,2 5-48,-7-5 32,5 7 0,-5-7-48,5 7 80,-3-4-80,-2-1 48,0 3-16,7 2 0,-7-4 32,0 1 0,5 1-48,-5-2 16,5 4 16,2-7-32,-7 5 32,5-3 16,-5 0-16,7 1-16,-2-1 16,7 3-16,-5-3 0,0 1 32,-7-1 0,5 1 0,2-3-48,2 2 32,-1-2-32,-4 5-32,4-5 32,-4 0 32,8 2-32,-4 3 16,-4-3 0,8 1-32,-5-1 48,1 5-32,-4-4 32,8 1-32,0 1 64,0-2-80,0-1 64,0 0-16,5-2 0,0 0 16,4 0 0,-4 0 0,2 0 32,3 0 0,-3 0 32,5-4-48,0 1-15,-2-2 15,-1 1 16,3 1-32,-7-1 32,0 1-160,7-2 96,0 3-64,0-5 48,7 2 0,-7 3 16,5-3 16,-5 0 0,7 5 0,-7-7-16,-8 7-16,1 0 16,5-3 16,-5 3 0,-1 0 16,4 0 0,-9-2-16,1 2-32,0 0 48,0-2 0,-7 2-32,7 0 16,-5-5 16,1 5-64,-8 0 16,4 0 0,-4 0-32,0 0 32,0 0 32,0 0-48,0 0 32,0 0 0,0 0-16,0 0 16,0 0 16,0 5-16,-7-3-16,7-2-16,0 2 32,-7 1 0,14-3 0,-7 2 16,2 3-32,3-5 48,-5 5-80,7-5 64,-2 2 16,0 1-48,-5-1 32,7-2-16,-2 0 0,7 5 0,-5-5 16,-2 0-16,-5 0 0,5 2 0,2-2 16,7 0-16,-9 0 16,7 0-16,0 0 16,0 0 32,0 0-48,5 0 0,-10 0 0,10 0 48,-5 5-48,-8-3 0,6-2-32,2 3 0,-7-1 16,-1-2-16,8 0 48,0 0-16,-4 0-16,4 0 0,-8 0 16,8 0-16,0 0 16,-7 0 16,9 0-16,-6 0 0,-4 3 0,-4-3-16,5 4 16,2-4 16,-7 0-16,5 0 16,-5 0 0,7 0-32,-7 0 32,0 0-16,5 0 16,-10 0-48,10 0 48,-5 0-16,5 0 16,-3 0-16,5 0 0,-7 0 0,5 3 0,-5-3 32,5 0-32,-5 4 0,0-4-16,-5 0 32,10 0-32,-5 3 64,0-3-48,0 2 0,0-2 16,0 0-32,5 0 64,-5 3-96,7-1 16,-5 0 32,3 3-32,-5-5 16,7 0 0,-2 0 16,7 5 0,-7-3 0,7-2-32,0 0 48,-5 3-16,10-3 0,-13 0-16,8 0 48,3 2-32,-3-2-32,-7 3 32,2-3 16,5 2-16,-7 3-16,2-5 32,-2 2 0,6-2-16,1 0 16,0 5-16,-7-5 16,10 0-16,-3 0 48,0 0-80,-8 0 64,4 0-16,4 0-16,-1 0 0,-6 0 64,7 0-64,-7-5-48,7 5 16,0-2 16,-2 2-16,6 0 16,-11 0 0,7-5 0,0 3 32,0 2-48,-5 0 48,10 0-32,-5-3 32,0 1-16,0 2 16,2-3-48,-2 1 64,-7 2-48,0-5 32,7 5-16,-5 0 0,-2 0 16,-5 0-32,7 0 32,-2 0-16,-5 0 16,0 5-48,0-3 64,-7 1-32,14-1 0,-12-2 16,5 3-32,-5-3 16,-2 2-16,7 3 32,-5-5 16,3 0-48,2 0 48,0 2-32,0 3 0,0-5-16,0 2 16,0 1 16,7-3 32,-7 2-48,0 1-48,12 1 16,-15-4 16,15 3 0,-12-3 0,10 0 32,2 5-32,-7-5 16,-1 2 0,4-2 0,-4 2-16,8 1 16,-4-3 16,4 2-16,0 3-16,-8-5 0,8 0 48,-7 2-32,5-2 0,2 0 16,-8 0-32,13 0 48,-10 0-32,10 0 32,-10 5-48,5-5 32,-2 0 0,2 0 0,-5 0-32,7 0 16,-2 0 16,-7 3 16,0-1-32,7-2 0,-5 2 48,-2 1-64,-5-1-32,7-2 32,-2 0 16,-5 5-48,5-3 80,2-2-48,-7 0-16,0 0 64,7 0-64,-7 5 48,5-5-16,-5 3 0,7-3-32,-7 0 32,5 4 32,-5-4-48,7 0 32,-2 0-16,2 3 32,-7 2-48,9-3 16,3-2 0,-4 0 32,11 0-32,-2 5 16,2-5 0,5 0 16,0 0-32,0 0 0,-3 2 64,13-2-48,-13 3-16,3-3 48,0 0-32,-5 0-80,-2 2 32,7-2 0,-7 0 16,5 0 16,-6 0-16,1 0 16,2 0-32,-2 0 48,-5 0-16,0 0 16,5 0 0,-10 0-48,-2 0 64,9-2-48,-9 2 32,2 0-16,-2 0 0,-5 0 0,7 0 16,-7 0-32,5 0 32,-5 0 0,7 0-32,-2 0 32,-5 0 16,5 0-16,2 0-32,-2 0 48,4 2-32,1-2 32,-3 0-32,5 0 0,0 0-16,0 0-32,0 0 48,0 0-48,-3 0 64,3 0-16,0 0 0,-2 0-32,-5 0 32,-1 0 16,8 0-64,-12 0 64,8 0-16,-8 0 32,0 0-48,0 0 0,0 0 0,-8 0 16,8 0 16,-4 2-16,-4-2 0,4 0 144,-4 0-160,1 0 0,-5 5-32,7-5 64,-2 0 16,2 0-32,-2 0-16,2 0 64,-2 0-64,7 0 32,0 0-32,2 0 32,6 0-32,-4 0 32,1 0-16,-5 0 16,7 0 0,-7 0-32,-7 0 16,2 0-16,-2 3 16,2-3 0,-2 0 0,2 0 16,-2 0-16,2 0 0,-2 0 16,7 0 0,-5 0 16,-2 0-64,0 0 64,2 0-48,-2 0 16,-5-3 16,0-2 0,0 3-16,0 0 16,7 2 0,-2 0-16,2-3-48,5 1 16,0 2 48,7 0-16,0 0 16,-2 0 16,0 0-80,-5 0 32,0 0 0,0 0-16,-5 0 0,-7-5-256,-12 5 368,5 0-16,2-2-32,-2 2 0,7-5 16,0 2-16,0 3 16,0-4 0,0-4 0,0 1-32,0 2 0,0-2-16,0 2 0,12-4 16,-12 2 0,7-1-48,-2-1 48,2-1 0,-7 3-16,12 2 32,-12-7-48,5 7 16,-5-2 16,0-5 0,0 5 32,0-5-32,7 3-16,-2-6 16,-5 6 0,0-6 144,7 6-96,-2-3-64,-5 4 16,7-1 0,-7-1-16,5 1 0,2 6 0,-7-6-32,5 4 48,2-2 0,-2-3 0,-5 3 0,0 0 16,5-3-48,2-2 32,-2 2 0,-5-2 0,7 1-48,-2-1 64,-5-3 0,12 1-16,-5-1-48,-7 1-16,12 2 16,-12 0 16,12-2 16,-5-1-48,0 1 48,-2 2-16,2 0 16,-2-3-32,0 1 48,2 0-16,-2-1-32,2 1 32,-7-3 32,5 8-64,2-8 48,-2 5 0,7-3-64,-12 6 64,12-6-16,-5 1 16,-2 0-32,2 2 16,-2 0 16,2 0-16,-7-3 16,5-2-32,-5 3 16,0 4 0,0-4 32,0 0-32,0-1 32,0 1-32,0 2-16,0 0 32,0-2 0,0-1-16,0 1 0,7 4 16,-2-4-16,-5 2 64,0-3-80,0 3 0,0-2 32,0 0 16,7-1-48,-7-1 48,0-1-16,0 5-16,0-10 48,5 8-64,-5-3 32,0-2 32,0 0-112,0-1 16,0 4 32,0-6-16,7 0 32,-7 6-16,0-3 16,0-1-32,0 1 32,0-2 0,0 1 16,0 1-48,0-5 48,5 7-48,2-4 64,-7-1-32,0 1 16,0 4-16,0-5 32,0 1-16,0-1 0,0 5 0,0-2-16,0 0 0,0 5 16,0-8-16,0 5 32,0 0-32,-7 1 0,2-1 0,5 3 48,-7-1-48,-5 1 0,12 2 48,0-3-32,-12 3-32,12 3 32,0-3 0,-5 0 16,5 0-48,0 2 64,-7-4-64,2 4 0,5-4 0,0 2-32,0 0 80,-12 0-48,5 0-16,2 2-16,-2-2 32,-10 0 48,5 0-16,-7 3 48,2 2-16,5-3 0,-7 5-16,7-4 0,-7 1 16,7-4-32,-5 5 16,5-2-16,0 1 0,0 1 0,0-2 0,-5-3-32,5 9 64,-7-6-80,7-1 64,-5 8-32,-2-6 0,2 4 16,-9 1-16,9 1-48,5-3 16,-12 0 16,7 3 16,-2-1-16,2 1-16,-2-3 32,-5 0 0,0 3 16,0-5-16,3 2 32,-3-2-48,-10 0 32,-2 2-48,3 0 32,-11-4 16,8 4-16,-4 2 16,-3 1 0,7 0 16,-5-6 0,-2 8-16,7-2 48,-5-3-64,5 3 32,-7-1-80,7-1 16,7 4-16,-14-8 32,7 6-32,-5 2 48,5-2-16,-7-1 48,7 3-32,0 0 0,-5 0-32,10 0 48,-10 0 32,5 0-32,-2 0-32,4 0 48,-2 0 16,5 0-16,-5 0-16,8 0 0,-8 0-48,-3 0 0,10 0-48,1 0 96,-8 0-64,5 0 48,2 0-16,-7 0 0,7 0 16,-9 0 16,2 0 0,7 0 0,-7 0-32,-7 3 48,14-1-16,-7-2-16,-2 2 48,2-2-48,7 0 64,-7 3-32,7-3 16,-2 5-16,-5-5-96,7 0 80,-9 0-48,2 0 32,2 2-48,-2 0 64,0-2-16,-12 0 0,12 0-16,-7 0 64,3 0-48,4 0 16,-12 0 16,16 0-16,-8 0 32,1 0-16,3 0 0,3-4-16,-3-1 48,5 2-64,2 1-32,-7-3-32,7-2 48,-4 7 0,4-2-32,0-8 96,-2 8-96,2-1 64,-2-2-16,-3 3 16,3-5-16,-7 4 16,9 1 0,0 0 0,-7-6 0,0 8 0,5 0 0,2-4 16,1 4 0,-6-3 16,-2 3 49,7-2-17,0-1 32,-2 1-64,-5 0-80,8-3 48,4-2 0,-8 2 0,8 0 0,-4-2 16,-4 0-32,9 2 16,-6-2 0,5 4-48,-7-4 48,2 2 0,-2 3 16,-5-5-32,12 4 32,0-1-32,-5-4 16,5 6 32,0-3-32,0 3 16,7-3-48,-7 3 32,0 2 16,3 0-16,-3 0-48,7 0 48,-12 0 16,5 0-96,0 0 16,0 7 32,0-5-32,0 3 16,7-3 48,-7-2-32,3 0 16,4 5 0,0-2 0,-2-3 32,7 0-48,-5 0 48,5 0-16,0-3-16,0-2 0,0 5-16,0-2 0,5-5 48,-5 7-192,0-5 16,7 3-65,1 2-1151,-4 0 399,8 7-463,0 0-65,0 0-1792,0 0-1954</inkml:trace>
  <inkml:trace contextRef="#ctx0" brushRef="#br0">31217 19227 9284,'0'0'5923,"-7"0"-4258,-5 0-1073,12-2-160,-7 2 224,-5-3-319,7 3 47,-7 0-48,0 0-96,-7 0 16,2 0-80,5 0-96,-12 0-32,0 5 0,7 0-48,-14-3 48,14 3-64,-2-3 64,0 3-32,2-2-32,13-2 5</inkml:trace>
  <inkml:trace contextRef="#ctx0" brushRef="#br0">30867 19460 20505,'7'4'-16,"5"4"32,0-1-16,-7 0 0,7 3-48,0 2 64,7 0-32,-4 2 0,-10 3 16,6 0 0,6-1 16,-5 1-48,-5-3 64,5 3-32,0-5 16,-7 3-32,-5-6 16,0 1 16,0-3 16,0 3-32,0-1-16,-12 6 64,-5-1-16,-2-2-16,2 5-16,-14-5 16,12 7-32,2-9 32,-2-1-64,7 1 0,0-5-16,12-3-96,12-14-9684,0-10-353</inkml:trace>
  <inkml:trace contextRef="#ctx0" brushRef="#br0">31349 19009 10053,'0'0'4642,"0"2"-4450,0 3 64,0 5 496,5-6-191,2 6-177,-7 4 96,5 1 208,-5-1-256,7 10-15,-2 3 95,-5 4 48,7 7 64,-7 8-223,0 4-17,0 3 0,-7-1-32,-5-4-112,0 5-80,-5-7-48,0-3 128,-2-2-111,-5-3-129,7-7 32,-7 0-48,-2-2 64,14-7-16,0-5 0,7-3-64,-7-9 64,5 0-48,7-1 16,0-1-1057,7 2-1136,-2-5 224</inkml:trace>
  <inkml:trace contextRef="#ctx0" brushRef="#br0">31553 21706 2545,'0'0'8788,"0"-4"-6307,0-1 289,0 10-2626,0 2-64,0 7 176,0 8 384,0 2 128,0 5-143,0-1-65,-5-1-112,5 2 112,0-8-223,-7-4-113,7 2-48,0-7-16,-5-5-16,5-2-16,0 2-64,0-4 16,0-1 608,12-4-624,-7-1-64,0-4-32,7 7 32,0 0-32,0-5 32,-5 5-32,5 0 32,0 0-16,0 0 16,-7 0 16,14 0 16,-14 0-64,2 0 32,-2 5-32,7-5 0,-5 0-400,-2 0-672,-1-5-353,8-4-832,3-1-1505,-8-12-3105</inkml:trace>
  <inkml:trace contextRef="#ctx0" brushRef="#br0">31776 21668 9893,'0'0'5074,"-17"41"-4370,17-32-144,0 13 145,12 4-1,-12 3 192,5 7 17,0 5-81,-5 0-191,0-3-17,0 0-272,0-2 16,-5-7-80,0-5-64,-2-2-128,2-5-64,5-3-16,0-7 17,0-2-1,0-17-3698,0-7-1024,5-10-9573</inkml:trace>
  <inkml:trace contextRef="#ctx0" brushRef="#br0">31985 21620 1857,'0'0'13590,"0"-17"-10981,0 27-2513,0 0 0,0 4 112,0 12 225,12 5 15,-12 3-48,4 9 240,-4-2-191,0 2-225,0-2-32,0-10-80,0 0 64,0-4-32,0-8 16,-4 0-32,-8-5-48,7-2-32,-10 0 16,8-4 0,2-4-80,-7-1 32,5-1-80,2-2-160,-2-2-1601,7-10-1696</inkml:trace>
  <inkml:trace contextRef="#ctx0" brushRef="#br0">31517 21531 7491,'0'0'4050,"0"-38"-3201,-5 36 479,5 2-687,-7 0-17,7 2-336,-12 20-128,0-1 208,-7 13 449,-5 7 223,-5 19-176,-2 2-207,2 5-49,5 7-80,0-2-112,12-2-159,12-13-113,0-9-32,0-9-48,17-6 32,7-9-48,-5-5 0,10-2 16,-5-10-96,0-2-720,5-5-1185,-8 0-1489,-9-9-3825</inkml:trace>
  <inkml:trace contextRef="#ctx0" brushRef="#br0">32572 21762 6739,'0'0'1953,"0"55"592,0-17 16,0 3-752,-12 2-384,7-5-193,5-6-543,-7-6-113,2 0-32,-2-9-192,2 0-112,5-5-63,-7-5-17,7 0-112,0-4-16,0 2 128,0-13-96,0-4-112,7-4-400,-7-1-257,0-5-367,0 3-177,0-5-512,0 7-272,0 0 881,0 1 560,-7 6 368,2 0 224,-2 6 80,2-4 48,-7 6 64,-2 2 16,7 0 0,-3 0 48,-2 0 64,5 2 32,7 6 145,0-1-161,0 0-48,7 3 240,10-6 689,9 4-321,-2-1 16,5-7-159,-5 0-273,5 0-112,2-3-64,-14-1-256,2-4-16,-7 4-32,0-1-16,-7 0-112,-5 3-656,-17 2-10245</inkml:trace>
  <inkml:trace contextRef="#ctx0" brushRef="#br0">33387 21730 7716,'0'0'6066,"0"-4"-5553,-4 4-353,-4 0 16,-4 7-16,8-2 16,-20 4-48,12 3 16,-8 3-64,4-6-32,-4 1 0,9 2-16,3-5 16,4 0-32,-4-2-16,8 0 0,0-5 96,0 2-80,0 3 32,0-3-16,0 1 0,0-1 0,0 5-16,0-4 0,12 4 64,-4 0 16,3 5 176,9 0 465,-4 3-305,-4-1-64,8 5-96,-8-5-80,4-2-64,-4 8-32,-12-8-48,8 0 1,-4-3-1,1 3 64,-5-2 96,0-3 0,0 5-48,0-2-32,-5-1 0,1-4-32,-4 2-32,-4 0 32,0-4-64,0 2-16,0-3 0,0-2-32,0 5 0,8-5-32,-8 0-48,4 0-1057</inkml:trace>
  <inkml:trace contextRef="#ctx0" brushRef="#br0">33347 21762 8388,'0'0'7907,"-12"0"-7698,19 0-97,2-3 112,3 3 528,8-2 48,-4-1-127,4 1-193,-4-5-112,4 7-96,-8-5-112,0 3-96,0-3-80,-3 5 48,-9-3-64,14-1 0,-6 1-592,-4 1-368</inkml:trace>
  <inkml:trace contextRef="#ctx0" brushRef="#br0">33699 21644 2561,'0'0'8212,"-5"-7"-7364,5 5 1,-7 2 1920,7 4-2689,7 6 48,-2 7 288,0 11 273,7 4-241,-12 11 80,0 2 128,0 8-127,0 0-305,-17-3 64,5-4 16,-5-8-128,5-2-16,-7-12 80,7 0 0,-5-5-144,5-4-32,5-3-32,-5 0 16,7-8-32,-7 1 0</inkml:trace>
  <inkml:trace contextRef="#ctx0" brushRef="#br0">33188 21591 8820,'0'0'5330,"-28"60"-4577,8-21-65,-4 9 225,8 7-161,-4 5-304,4 4-128,4 4 32,-5-8-159,17-5-49,-7-10-96,7-4 32,0-12 0,7-5-32,10-10-16,-5-7-32,4-2-657,16-5-1103,-16 0-962,16-5-1712</inkml:trace>
  <inkml:trace contextRef="#ctx0" brushRef="#br0">34598 21795 10789,'0'0'1649,"-40"0"-1521,13 12 368,3 3-16,-5-6-96,10 6-95,-5 1-129,12-1 32,0-3-80,0-5-48,12 0-16,0 3-64,0-3 48,0 0 0,12 5 32,0-2-48,7 4 32,-2 0-32,-5 6 16,7-1 16,-2 0-32,-5 7 16,-7-2-16,2 0 16,0-4-16,-7-4-32,0-1 80,-7-3 32,-5-5 48,5-2 32,-5-5 112,2 0 16,-2 0-31,5 0-129,-5-10-80,0 3-48,7-8-32,5 6-80,-12-3-545,12 2-847,0 1-1122,-7 4-15,7-2-1409</inkml:trace>
  <inkml:trace contextRef="#ctx0" brushRef="#br0">34893 21685 5058,'0'0'6243,"0"-7"-5026,0 2-705,0 3 416,0-1-447,0 6-465,0 11-64,0 10 48,0 7 112,-5 15 768,-2 6 64,-5 6-31,8-3-65,-8-5-303,12-6-273,-8-8-112,8-5-48,0-14-32,0-3 64,0-7-48,8-5 128,-4-2 208,4-7 529,-8-2-673,4-6-272,3-1-16,-2 1-16,-5-2-32,7 3-32,-2 2-112,0 5 0,7 2 64,0 5-49,-5 0 65,10 2 96,-5 8 0,12 4-16,-12 3 48,7-2 0,-2-1 16,-5-2 0,2-2 16,-2-8 16,0 5-48,0-7 32,-7 0 17,2 0-65,-7-7-33,0 5-127,0-3-976</inkml:trace>
  <inkml:trace contextRef="#ctx0" brushRef="#br0">35294 22040 9028,'0'0'5074,"-36"41"-3713,31-22-384,5 0-449,0 0-192,0-7 64,5 2-128,7-4 32,0-3 33,7-7 175,0 0-176,-2-2-208,-5-10-64,0 2-48,-5-4 0,-2 0-64,-5 4 16,0-4-48,-12 2 0,-5 0-64,-2 7-64,-5-2-96,5-1 15,-5 6 1,7 2 16,5 0 48,0 0-224,5 0-513</inkml:trace>
  <inkml:trace contextRef="#ctx0" brushRef="#br0">35558 22054 10693,'0'0'4338,"0"-14"-4242,0 19-112,0-1 48,0 8 224,0 5 176,0-2 112,0-1-63,0 3 63,16-3-48,-4-2-80,-5-5 337,10 0-145,-5-4-496,7-3-64,-7 0 0,0 0-32,-7-3 48,2-1-32,-2-4-32,-5 1 48,0 0-16,0 0 16,0 5-16,0-3 0,0 2-48,12 6-64,-5 4 80,3 0 80,9-2-64,10-3 48,-10 5-80,5-7 32,7 0 16,-14-7 0,2 0-32,-7-2 0,5-1 0,-17-2 48,7 2-16,-2-2 48,-5 0 80,0-2 1,-5 2-81,-2-5-48,2 0-48,-2 1 32,2 6-32,5 0-16,-7 3 0,2 2-161</inkml:trace>
  <inkml:trace contextRef="#ctx0" brushRef="#br0">36625 21642 3378,'0'0'10885,"0"60"-10693,-12-22 1360,0 8-47,0 4-577,0 3-287,-8-1-1,8-4-256,0-7-96,0 0 0,8-12-79,-8 0-49,12-13-96,0 1 32,-8-5-96,8-5 16,0-2-80,0 0-224,0 0-1313</inkml:trace>
  <inkml:trace contextRef="#ctx0" brushRef="#br0">36426 21872 9428,'0'0'7412,"48"-12"-6836,-25 12 208,-6 0 65,14 0-289,-7 0-224,0 2-176,8-2-16,-16 0-112,-4 5-16,8-5 16,-11 0-64,-2 0-240,5 0-512,-7-5-2017,2 1 559,-2-4-1439</inkml:trace>
  <inkml:trace contextRef="#ctx0" brushRef="#br0">36953 21620 6803,'0'0'5427,"12"39"-4387,-12-11 305,0 11 31,0 4-127,-7 5-49,2-3-271,0 6-321,-2-13-144,2-2-208,5-7-111,0-8-17,0-4-96,0-2 64,0-8-96,0 0 32,0-7 0,0 2 80,5-2 48,2-7 32,-7-2-192,5-3-16,0 2 0,2-4-16,-2 6-64,7-1-80,-5 4-32,-2 5-48,7 0 208,0 5 32,0 4 16,0 1 0,0 4 16,-5 1 48,5 4 0,-7-7-16,2 0 0,0-5 48,-2 0-64,2 1-16,-7-8 16,5 2-48</inkml:trace>
  <inkml:trace contextRef="#ctx0" brushRef="#br0">37351 21994 11765,'0'0'5795,"-26"-2"-5779,21 16 48,-7-2 80,5 5 48,2-5 64,-2 2-112,7-2-64,0-4 49,0-4-1,12 1-16,-5-2 48,5-3 64,0 0 48,2-10-128,-4 3-128,-3 0 16,-2 2-48,-5 2 16,7 3 0,-2 0-48,-5 12-64,0-4 128,7 4 64,-7 2-16,0-2-48,5-5 48,2-2-16,-2-5-944,7 0-1249,-12-7-3218</inkml:trace>
  <inkml:trace contextRef="#ctx0" brushRef="#br0">37663 21709 10133,'0'0'6178,"5"17"-5921,2-3 207,-7 8 256,0 9 97,0 5 159,-7 7-256,2-2-111,-7 2-193,7-2-128,-7-3 64,5-4 80,2-10-336,5-5-16,0-7 64,0-5-80,5-7-48,2 0-256,-7-5-960,0-7-1137,5-5-3218</inkml:trace>
  <inkml:trace contextRef="#ctx0" brushRef="#br0">37536 21913 13046,'0'0'5555,"48"21"-4467,-22-16-368,-2-3-351,5-2-161,-5 0 48,0 0-128,-7-7-64,-5 5-48,7-3-48,-14-2-1953,-5 4-368</inkml:trace>
  <inkml:trace contextRef="#ctx0" brushRef="#br0">38572 21853 11749,'0'0'689,"-12"48"-129,7-15 961,-7 1-337,0 4-367,-7-9-305,19 0-240,-12-10-112,12-2-32,0-10-80,0-2 176,0-10 673,0-9 415,0-3-1008,0-10-288,12 1 96,-12-3 64,7-7-128,-2-2-64,2-5 48,-2 2-64,2-5 48,5 3-16,-7-2-32,2 2 48,-2 2-16,7 7 16,-8 1-48,16 9 64,-6 4-32,3 6 0,2 7-16,3 4 0,-3 3-48,5 0 48,0 10-32,0 4-32,0 3-64,-12 7-144,4 0 64,-11 3 112,2 1 16,-7-4-80,0 3 48,0-3 64,-12-3 32,-4-2 32,4-4-16,-8-3 0,4-3 0,-3 3 48,-5-7-48,12 2 16,-5-2 0,10 0 16,-3 0-32,3 2 0,2 0 32,5 8-16,5-1 96,2 8 48,10-1-16,-5 3-16,5-2-32,7-6-32,-12-1 32,7-1-16,-3-11 48,-4 6-16,8-6 16,-11-3-48,3 0-32,0 0 16,-5 0 0,-2-3-32,2 3-32,-7-2-16,8 2-96,-16 0-4434</inkml:trace>
  <inkml:trace contextRef="#ctx0" brushRef="#br0">39154 21898 9796,'0'0'7124,"-43"41"-6500,31-24-96,0 2-128,12-2-159,0-3-81,0-4 0,5-1-32,2-4-32,5-2 16,0-3 160,3 0 112,-3-3-112,-3-6-176,-2-3-64,5 0 0,-12 0 16,0 0-64,0-3 32,0 3-80,-12-2 16,12-1-80,-12 6-208,8-1-256,4 6-225,0-1-319</inkml:trace>
  <inkml:trace contextRef="#ctx0" brushRef="#br0">39430 21858 14038,'0'0'3826,"-36"14"-3234,22-4-207,-3-1-177,-2 3-16,7-2-176,2 2 48,3-3-64,7 1 16,0-5 16,0 2 80,0 2-64,7-4-16,3 2 32,2 1-16,-5-4-16,5 1 32,0-2-16,-7 1-48,-5 1 16,9 0 16,-4-5-16,-5 2 0,0 1 144,-5-3-32,-4 0-32,4 2-48,-7 3-48,5-5-32,-5 0 48,7 0-160,-2 0-304,2 2-801,0 3-607</inkml:trace>
  <inkml:trace contextRef="#ctx0" brushRef="#br0">39598 21798 12230,'0'0'5922,"-5"2"-5602,-7 5-15,0 0-33,-7 1-80,7-1-64,7 7-80,-7-4-32,12 4-32,0 1 80,0 1-64,5 3 48,7-4 16,0-1-32,7-2-32,-7 0 48,5-7 0,-5 0-32,-7 2 32,2-7-48,-2 0 16,-5 5-32,0-3 16,-5-2 32,-2 3 16,2 1-16,-2 4-16,2-4-16,0-1 0,-7 2 0,12-3-32,-12 0-208,12 3-1473,-7-5-1568</inkml:trace>
  <inkml:trace contextRef="#ctx0" brushRef="#br0">39826 21575 3330,'0'0'7235,"5"-36"-5362,-5 28-513,7 1-287,-2 7 159,-5-7 721,0 21-1841,0 10-112,0 10 336,0 12 449,0 4-369,0 5-32,0-2-16,-5-3-176,-2-11-112,7-8 1,0-5-33,0-9 0,0-8-48,0-4 48,0-2 304,0-13-48,0-2-256,0 0 0,0-5-64,12-2 32,-12 5-48,12-1 48,-5 3-64,5 5 48,-7 5-16,7 2-16,-3 0-16,3 2-32,0 5 96,-2 8-64,2-3 48,0 5-16,0-1 32,0 1 0,0-5-16,-5 0 64,5-5-64,-12 3 16,5-5 0,7-3 0,-12 3 0,0 0-64,0 2 16,-17 0 0,5 0 80,-12 5-16,0-2 0,0-1-32,0 3 16,5-2-16,7-5 0,0 2-32,12-7 32,-7 2-304,14-18-8276,5 1 2001</inkml:trace>
  <inkml:trace contextRef="#ctx0" brushRef="#br0">40185 21862 2305,'0'0'15207,"-12"44"-14935,12-37 80,8 2-16,-4-4-63,8 2 159,0-7-48,5 0-240,2 0-64,-2-5-16,-5 1-48,7-8 0,-2 9-32,-5-9 32,0 5 0,-7-2-48,7 4 48,-12 0-32,0 0 32,0 0 32,0 20-112,0-1 80,0 8 208,0 14 256,0 0 65,7 4 15,-2 4-208,2-4-224,5-4-32,-7-2-64,7-1 32,-3-11-96,-9 2 0,0-2 0,-9 6-32,-3-4 64,-5 0-16,-14 3 16,9-6-16,-9-2-80,7-2 32,-5-5-64,10-5 16,2-4-80,5-3-32,8-10 80,-4-11-96,8-3 80,0-8 31,0 1 17,12-5 80,0 5-16,5 2 80,2 5-16,10 5 16,2 2 32,-2 5 0,0-2 17,7 2-33,2 0-16,-2 3-96,-7-1 64,2 0-16,-7 1 0,-7 4-17,-5 0-447,0-2-2337,-12-3-2113</inkml:trace>
  <inkml:trace contextRef="#ctx0" brushRef="#br0">31397 22771 9140,'0'0'1393,"0"43"-1137,0-4 977,0 11 847,-5 10-239,5 2-160,0 1-688,5-8-353,0-7-384,7-12-32,12-10-96,-5-11 48,12-11 593,-14-4-129,2 0 144,5-14-496,-7 0-240,-5-3 80,-5-5-96,5 1-48,-7-3 48,-5 4 0,7-1-64,-7 4 16,5 3-96,-5 4 96,12 5-48,0 5-144,5 0-80,2 7 160,5 8 144,0-1-80,2 5 48,-4-7-16,2 3-64,0-3-208,-12-10-16,7-2 192,-7 0 96,5-2 48,-17-10 0,12-3 0,-12-1 0,0-6 16,0-2 0,0 0-16,0-5 0,-12 1 32,12-4-32,-5 1 0,-2-5 48,7 5-64,0-3-80,0 8-48,12 0-257,-5 9-847,-2 5-625,2 2-656,2 10-1153</inkml:trace>
  <inkml:trace contextRef="#ctx0" brushRef="#br0">32200 23033 13158,'0'0'1617,"-40"7"-561,20 5 113,4 9-257,4 1-288,-7 2-207,14-3-225,-2 1-112,7-8-16,0 1 0,7-6-16,5-1 0,0-8 0,12 0-112,-8-3-128,4-9-384,-8 3-49,0-3 161,-3 2 336,3 0 144,-12 6 16,7-4 64,-2 8 144,-5 12-80,0-2 465,10 4-81,-10 1-176,0-1-128,5-2-80,2 0 32,-7-2-128,0-5-32,0 7-32,5-3 16,2-6-1136,-2 1-2818,7-4-3730</inkml:trace>
  <inkml:trace contextRef="#ctx0" brushRef="#br0">32452 23102 5811,'0'0'13446,"0"-5"-13302,0 12-112,0 8-16,5-1 0,2 5 48,-7 1 0,5-4-16,2-4 0,-2-2-16,9-5 16,-2-3 0,0-2 16,0 0 112,8-7-80,-11-3-32,3-4-48,0-3 16,-5-2-32,-7 0-16,0-3-16,0 8 32,0-3-32,0 0 0,-7 8 16,7 2 48,-5 2-32,-2 5 144,7 5-208,0 7 112,12 2-16,-5 0 48,17 3-16,-7 0-48,7-10 32,0 0 16,5-2 657,2-5-369,0 0-208,-12-7-32,-2-5-48,0 0 0,-5 2-16,0-4 0,-12-3-64,7 3 0,-7-1-32,-7 1-80,7 4-160,-12 1-320,0 4 207,0 5 209,7 0 128,-7 14 16,7 8 0,-2 2 64,2 12 16,5 0 64,0 0 64,12-3-48,5-4-47,0-7-1,7-8 0,7-11 48,-7-3-48,5 0-32,-5-10-112,-7-2-2209,-5-5-2962</inkml:trace>
  <inkml:trace contextRef="#ctx0" brushRef="#br0">33164 22929 10517,'0'0'7059,"-36"-4"-6467,20 18 209,4 0-81,-8 3-64,8-2-256,8 4-79,4-5-129,0 1-96,0-3-48,12 2 0,0 0 16,4-4-32,4 2 0,-4-5-48,4 0 48,-4 0-32,-4-4 32,0 4-64,-7 0 32,-5 0 0,0 10-16,0 2-16,-12-4 112,0 6 0,-5-1-32,1-1 16,-4-5-16,4-2-32,4 0 32,4-10-32,-4 3-32,0 0 32,8-5-32,4-5-2641,0-2-881,0-5-2769</inkml:trace>
  <inkml:trace contextRef="#ctx0" brushRef="#br0">34114 23006 7155,'0'0'6339,"5"-38"-5010,-5 35-449,-10-6-432,3 4-256,-5-2-111,-5 7-17,5-5-48,-7 5 32,2 0 80,-9 7 144,9 8 48,-7 6 64,0 8 0,5 5 145,7 1 31,0 9-240,12-8-224,0-3-48,12-6 32,12-6-80,0-9 64,-5-5-16,5-4-48,-7-3-32,2-3-16,-7-6-80,7-6-96,-14-1 80,7 1 96,0-6 64,-5 4 0,-2-2-16,2-1 16,3 1-48,-10 5 48,12 4-16,-12 3 16,7 7-16,-7 14-224,0 8 304,0 2 80,0 5 64,0 0-128,0-3-16,5-4-32,2-3-16,-7-7 0,12-3-16,-7-9-64,7 0-560,-5-9-4707</inkml:trace>
  <inkml:trace contextRef="#ctx0" brushRef="#br0">34383 23071 448,'0'0'11910,"28"48"-10374,-21-34-159,-2 1-80,2-3 239,5-3-1184,-7-2-143,2-4 415,-2-3 704,2-5-719,-7-2-401,0-5-96,0-3 0,0 8 0,0-7-96,-7 4 32,7-4-32,-5-3-16,-2 5 0,7-2-32,0-3 0,0 3 0,0-1-48,7 6-160,-2 1 96,2 1 32,-2 5 48,7 2-16,-5 0 16,5 0 80,0 0-64,0 2 16,0 1 16,0-3 16,8 2-48,-8-2-577,0 0-159,4 0-593,-8-2-848,4-1-1152,-3-4-3586</inkml:trace>
  <inkml:trace contextRef="#ctx0" brushRef="#br0">34790 23001 9893,'0'0'8275,"41"39"-7714,-29-37-49,-5-2-128,5 0-112,0 0-64,-7-7-16,14 0-64,-7-3-112,0 3 32,0-3-32,-7-2-16,7 5 48,-12-2-64,0 4-32,0 0-64,-12 3 64,0 2 16,-5 0-16,-2 0-16,7 12 32,-5 2 16,-2 5 64,7 5 192,12 3 64,0 1-95,0 1-33,12-3-16,0 1-144,12-8 32,-5-2-16,5-8 32,-7 1-48,0-8 16,-5 1-80,0-3-448,-5 0-961</inkml:trace>
  <inkml:trace contextRef="#ctx0" brushRef="#br0">35625 23080 7091,'0'-2'6483,"0"0"-5522,0 6-849,4 1 192,4 5 32,-8 2-32,0-3 0,0 3-64,4-4-32,4 1-47,-8 1 63,0-5-16,0 2-128,0-5-32,0 3 64,4-3 2225,-4-11-2033,0-3-128,0-5-112,0-5 0,8-6-48,-4 4-16,-4-7 0,8 4 16,-4 3 16,4 7 0,-8 1-80,0 4 128,0-3-96,4 8 32,-4 0-16,8 4 16,-8 1 16,4 2 0,4 0-64,-4 2 16,16 8 16,-16-3 48,8 8-32,0-6 16,0 6 0,-7-3 0,7-5 0,0 0-48,-12-2 64,7 0-16,8-1-16,-15-1-48,0-1 96,4-2-48,4 0 96,-4 0-63,-4-2-33,12-5 32,-12-1 0,12-1-48,-4-3 32,1 5 0,-2-5 0,5 0-16,0 4 0,-7 1 16,-5 0-16,0 5-16,12-3 0,-5 5-48,-2 12 48,2 2 32,5 1 208,0 9 128,-7 0 80,7 4-64,-5 4 64,5-4-111,-12-4-193,12-2-16,-7-5-80,-5-3 0,12-2 0,-12-7-32,12-5 32,-7 0 16,9-5-945,-14-14-1440,7 0-2801</inkml:trace>
  <inkml:trace contextRef="#ctx0" brushRef="#br0">36270 23025 9668,'0'0'8708,"0"-4"-8211,-12 4-81,7 4-32,-2 11 64,2-1 128,-2 5-31,7 3-177,0-1-160,0 1-32,7-3 0,5-2-16,0-5-80,5-7 16,-1-5 32,11 0-32,-3-5-32,0-7 48,0-7-31,-12 0-49,5-3-16,-5 0 0,-12 3-48,0-2-16,0 2 16,0 4-33,-12-2-31,-5 3-16,5 2-16,-7 2 16,2 6 0,5-4 80,-5 6-32,10 2 0,0 0-80,-1 0-480</inkml:trace>
  <inkml:trace contextRef="#ctx0" brushRef="#br0">36589 22951 11765,'0'0'6739,"0"29"-6098,0-5 319,4 5-63,4-5-385,-4 2-208,4-5-96,4-4 240,0-2 481,-8-6-689,8-2-128,-12-7-32,8 0 16,-4 0 0,4 0 48,-4-4 16,4-6-16,-4-4-96,4-3-32,-4-2-16,3 2 16,-2-5 0,-5-2-48,7 10 16,-7-5-16,0 7 80,0 0-80,0 2 48,0 5-48,0 3 16,-7 0 0,7-1 0,0 8-368,7 2 352,-2 3 0,7-3 32,5 5-32,2-7 80,5 4-80,0-1 80,-5-4-48,-2-1-16,2-3 48,-7 0 16,5 0 0,-5-5-64,-5-5 64,5 1-16,0-3 16,-12-5-32,5 0 0,-5-2-32,0 0 48,0-3-80,0 5-32,-5 3-32,-2 4 64,2 6 16,-7 4-32,0 4 0,0 13 16,0 5 48,0 4 32,5 8 64,-5 2-144,12-5 16,0 0 48,7-2-32,5-3 48,0-7 0,0 3-48,0-8 96,0-6-32,0 1-64,-7-4 16,2-3 16,-7 6-32,5-6 16,-5 0-128</inkml:trace>
  <inkml:trace contextRef="#ctx0" brushRef="#br0">37752 22850 5426,'0'0'11542,"-12"-26"-10710,-5 24-208,5 2-191,-7 0-129,-5 0-48,0 7-64,0 2 48,0-2 16,0 3-48,12 0-16,-7-6-64,19 6-64,-5-3-32,5 5 1,0-2-17,5 4 16,7 1 16,7-1-48,-7 5 0,12-4 16,-5 4-32,-2-2 32,2-1-16,-2-1-32,-10-1 32,-2-2 32,2 0-32,-7-2-16,0-1 0,0 1 64,-7-3 64,-5-2-32,-5 4 128,5-6-80,-7 2 64,7-3-64,-5 3-64,10-5-32,-5 0-16,0 0 16,0 0-32,5 0 16,7-5 0,0 3-256,0-3-769,12-7-2896,-5 5 975,10-8-1007</inkml:trace>
  <inkml:trace contextRef="#ctx0" brushRef="#br0">37972 22750 4850,'0'0'11990,"12"-32"-8245,-12 42-3761,0 7 32,0 4 96,0 13 257,0-1 287,0 3 96,5 0-47,-5 0-177,12-9-256,-12-3 48,7-3-16,-2-4 609,2-5-689,-7 0-208,0-2 0,0-6 32,0 1-32,0-2 16,0-1-32,0 0-32,0-6-2417,5-1-481,2-7-1632,5 2-1488</inkml:trace>
  <inkml:trace contextRef="#ctx0" brushRef="#br0">38142 22999 9252,'0'0'10117,"12"-5"-9829,-12 15-208,0 2 304,0 5 160,0-1-175,5 6-113,2-5-96,-2-3 48,14 0 960,-2-11-719,-5 2-385,7-5 0,5 0 0,-12-15 64,0 3-80,5-7-32,-5 2-16,-12-2 16,5 0-16,-5 0-48,-5 7 0,5-5-32,-19 7 32,9-2 64,-2 8-48,-7 1 48,7 3-64,0 0 32,0 0 16,0 3-16,7 1 0,-7 1 0,12 2-48,0-2-32,0-2-144,0-1-881,12 0-144,-7 3-768,7-5-5698</inkml:trace>
  <inkml:trace contextRef="#ctx0" brushRef="#br0">38471 22953 12054,'0'0'7235,"-5"-2"-6723,5 9-304,0 3 64,0 4 545,0-4-241,0 2-320,5 5-32,7-8 80,0 1 112,-7-8-63,14-2-81,-7 0 288,0 0-336,5 0-144,-10 0-16,-2-7 0,2 0-16,-2-3-16,2 3-16,-7 0-16,0 0-16,0 2 0,0 2 48,0 6-240,5 6 224,2 3-16,5 3 0,7-1 16,-2 1 64,2-8 0,5 2-32,0-6 0,-2-3 0,-3 0 0,-7-8-16,0-3 16,0-4 0,-12 3 16,0-5-48,0 1 16,0 1-16,-8-4-48,-4 0-16,8 2 48,-8 3-32,12 4 16,-12 3-64,12 2 64,0 10-1296,0 2-1,0 3-480,0 2-1424,0 0-4579</inkml:trace>
  <inkml:trace contextRef="#ctx0" brushRef="#br0">38879 22958 16247,'0'0'993,"36"-17"-497,-24 17-240,-8 0 192,8 0 65,8 0-161,-8 0 128,4 0 64,-8 0-368,3 0 145,-6 0-145,-5-2-16,0-3 16,0 0-112,0-2-48,-5 0 0,5-3 32,-7 1-48,7 4 0,-4-2-32,-4 2 32,4 5 0,-4 12-64,-4 5 96,-4 4 64,4 3 32,0 5-80,0-5 0,0-2-32,12-1-32,0-6 48,4-1 16,8-7 0,8-2-48,-4-3 16,8-2 0,-4 0-80,-4 0-352,1-4-417,-10-4-975,5 6-1202</inkml:trace>
  <inkml:trace contextRef="#ctx0" brushRef="#br0">39226 22987 13830,'0'0'3234,"17"14"-2482,-5-4-48,-5 4-127,5 1-241,-7-1-160,2 3-48,5-8 32,-7 3 320,-5-4 113,0-6-465,0 3 688,0-10 16,0-2-367,0-3-385,0-4-16,-5-3-32,-2-2 48,2 0-80,-2-3 48,2 1-16,5 1 0,0 4 0,0-1 16,0 2 32,5 1-80,2 7 32,10 2-48,-5-5 32,7 8-16,-7 2 16,5 0-16,0 0 32,9 0-32,-7 0 48,-2 0-32,2 2-16,-7-2 0,-2 5 16,2-2-16,-5-3-32,-2 2-16,2-2-336,-2 0-1761</inkml:trace>
  <inkml:trace contextRef="#ctx0" brushRef="#br0">31500 23553 2769,'0'0'12806,"0"-29"-12246,-5 24-143,5-2 31,-7 7-96,7-5-32,-5 5 0,-2 0 208,-12 12-159,0 12-257,-5 12-32,2 10 144,-2 7 400,5 9 209,2 0-193,5 1-160,5-11-160,7-1-176,0-13-80,12-9 32,0-5-64,0-10 0,7-2 16,-7-2-80,-7-8-688,7-2-529</inkml:trace>
  <inkml:trace contextRef="#ctx0" brushRef="#br0">31781 23848 7956,'0'0'4514,"0"38"-3218,0-31-591,0 1 4193,0-11-4130,0-4-272,0-5-255,0-2 15,0-3 16,5 0-112,-5 0-32,0 5-96,0 0 0,0 3 16,7 1-16,-2 4-16,-5-1-16,7 2-32,-2 1 0,2 0 0,5-6 0,0 8 32,0-2 16,0 2-32,0-2-16,0-1 16,0 3 0,0-2-112,0 2-512,-3-2-257,10-1-223,-7-2-193,8 5-624,-8 0-592,-5-2-1521</inkml:trace>
  <inkml:trace contextRef="#ctx0" brushRef="#br0">32052 23752 7876,'0'0'4402,"41"17"-2353,-29-17-1057,-5 4-672,5-4 32,0 0 433,-8 0 95,4 0-464,-4-4-240,-4 4 32,0-3 81,0-2-129,0 1 16,0 1-112,-12-4-48,12 7 0,-4-7-16,-8 5 0,4 2 0,4 7-48,4 2 48,-7 10 48,7 5 96,0 5 80,0-5-16,0 5-112,7-7-64,5-6 0,0-6 0,0-3 48,0-7-16,0 0 0,4-2-48,-4-5-208,5-8-1297,-5 1-928,10-3-2193</inkml:trace>
  <inkml:trace contextRef="#ctx0" brushRef="#br0">32416 23630 9764,'0'0'6740,"5"7"-6084,-5 2 0,7 8 209,-7 0-33,0 7-176,5 2 113,-5 5-49,7-4-368,-2-1-48,2 1 513,-2-6-721,2-6-80,-2-1 16,2-7 32,-7-2-96,0 0 32,0-15-3170,0-2-1280,-12-2-3025</inkml:trace>
  <inkml:trace contextRef="#ctx0" brushRef="#br0">32368 23745 12774,'0'0'7411,"0"21"-6706,5-14-289,7-7 16,0 8-240,-5-8-128,5 0 0,0 0-48,0 0 16,0 0-112,0-8-416,0 8-321,-7-7-127,9 5-160,-2 2 143,-7 0-656,7 0-2304,0 0-209,-5 0 1424</inkml:trace>
  <inkml:trace contextRef="#ctx0" brushRef="#br0">32613 23879 11045,'0'0'2401,"24"38"-496,-12-26-1617,-12-4-48,12-4 353,-7 1-225,2-2-192,-2-3 784,2-3-672,-2-2-144,-5-4 33,0-1 47,0-2 96,0 0 32,-12 0-80,12 3 256,-12-3 177,12 4-257,-5-1-64,5-1-64,-7 3-208,2-5-32,5 5 64,0-3-16,0 1-64,5-3 0,2 7-32,-2-2-32,2 2 0,-2 0 0,7 5 0,0 0-32,0 0 48,0 0-16,0 0 32,-5 0-32,5 0-16,7 0 16,-7 0 0,5 0 32,-5 0-48,0 0-144,0 0-896,-5 0-625,-2 0-2321</inkml:trace>
  <inkml:trace contextRef="#ctx0" brushRef="#br0">33040 23850 3474,'0'0'8692,"24"5"-7812,-24 7 160,0 0 337,0 2-272,0 3 63,0-2-159,0-1-353,4 0-320,-4-6-144,12 1 0,8-9 32,-8 0 144,4-7-175,4-3-113,-8-6-32,-8 4-16,4-5-16,-4 0 16,-4 0 0,0 5 32,-4-2 0,-8-1 16,0 8-16,0 0 16,0 0 0,0 4-16,0 3 0,4 0-48,4 0 0,-4 3-48,8 4 32,0-2-32,0-3-656,8-2-1169,4 0-1665,0-2-3041</inkml:trace>
  <inkml:trace contextRef="#ctx0" brushRef="#br0">33423 23824 2097,'0'0'14583,"-28"-22"-13911,16 22-272,0 0-64,0 0 0,0 5-224,-8 0-15,8 2 47,0 5-32,8-2-80,-4-1 32,8-2-16,0 1 0,0 1 16,8-4 0,-4-3 0,8 3 0,8-5 16,-4 0-48,-4-7 0,8-3 0,-8-2-48,4 3 64,-4-3-32,-7 5 0,2-3-16,-2 5 0,-5 0 16,0 3 144,-5 9-208,5 5 0,-7 5 48,2 5 112,5 9-32,0-2 96,0-1 64,0 1-144,5-7-64,2-3 16,-7-7-16,5 0-32,-5-7 16,0 2 96,0-2 32,-12-1-31,7-1 15,-7-1-128,0 1 16,0 1-16,0-4 0,0 3 0,8 2 0,-8-5-16,4 2 16,4-2-16,-4 0-80,8-2-753,0-6-543,8-4-1314,-8-4-1984</inkml:trace>
  <inkml:trace contextRef="#ctx0" brushRef="#br0">33668 23812 432,'0'0'15511,"0"41"-14246,0-32-753,0 1-80,0-3-160,0 0 2066,5-14-1778,-5 0-304,0-8-112,7 1 32,-2 2-64,-5-5-64,0 5 32,12-7-48,-12 9 16,0-2-16,7 0-32,-7 5 0,5 0 0,2 2 16,-7 1-32,5 4-32,2 0 0,-2 0-16,7 0 48,-5 0 16,5 0-64,0 0 0,-5 0 48,5 2-16,0-2-912,-7 0 239,7 0 209,7 0-432,-14 0-1890,2 0 1042</inkml:trace>
  <inkml:trace contextRef="#ctx0" brushRef="#br0">33999 23781 5346,'0'0'12022,"-48"7"-11494,31 2 337,5 8-17,0-2-288,5-1-352,7 5-112,0-7-32,0 0 16,12-5-16,0 1-16,7-8-15,-2 0 15,2-8 0,-7-6-16,5 2-16,2-2 16,-7 2 0,0 0-16,-5 4 0,-7 1 128,0 2 176,0 3 80,-7 9-288,2 5-16,-2 3 128,7-1 16,0 0-112,0-2-80,12 0 0,-5-4-64,5-6 64,5-2-256,0 0-16,-5-10-1056,7-4-1762,-7-3-1312,-7-2-5810</inkml:trace>
  <inkml:trace contextRef="#ctx0" brushRef="#br0">34335 23821 14311,'0'0'6242,"0"-38"-5025,-12 36-401,7 2-399,-14 0-337,7 2-64,-8 12 16,8 1-16,-7-1-48,10 1 48,1 1 48,4-1-96,4-1 48,0-4-16,0-1 48,0-1-32,4-4 0,4-1-16,1-3 0,-2 0 48,5-10-112,5-4-112,-2 2-33,4-5 49,-7 0-32,0-7 80,-3 5 48,3-5 80,0 2-48,0 1 16,0-3 48,0 0-16,0 0 16,0-2-48,-5 2-16,5 0-144,-7 4 160,-5 6-32,7 4 16,-2 3 32,-5 17-176,-12 4 192,7 13 96,-2-1 144,2 10 400,-2 7-239,7-2-161,0 0 48,0-1-80,0-1 704,0-13-767,7 1-97,-7-8 0,0-10 0,5 1-48,2-8-112,-7-6-1297,0-6-1280,0-9-2226,-7 0-5089</inkml:trace>
  <inkml:trace contextRef="#ctx0" brushRef="#br0">34598 23812 15607,'0'0'6707,"12"-19"-6499,0 11-176,5 6 32,2-3 16,5 0-96,0 1 32,-7-4 0,2 6 0,-9-5 0,-3 4-16,-2-1 48,-5-1-16,0 3 97,-12-3-97,2 0-16,-9 3 16,2-1-48,-2 3 48,-5 0-48,12 0 32,0 7 96,7 3-32,-2 11 0,7 1-48,0 0 16,0 2 0,12 0-16,7-3-48,-7-9 16,5 0 16,2-5-64,-2-7-256,-5 0-337,5 0 465,2 0-1024,-14-2-1858,2-5-31</inkml:trace>
  <inkml:trace contextRef="#ctx0" brushRef="#br0">35030 23481 5699,'0'0'12373,"0"-7"-10548,5 9-1633,9 10-112,-7 10 160,5 4 481,0 10-177,5 5 16,-10 4-96,-2 1-240,2-1-288,-7 1 16,0-8 32,-7 1 0,7-8-16,-12-2 48,-5-8 0,5-6-16,0-1-16,-9-7 16,11 3-16,3-8 0,-5 3-32,7-5-288</inkml:trace>
  <inkml:trace contextRef="#ctx0" brushRef="#br0">36097 23536 9812,'0'0'4515,"5"50"-3475,-5-14 465,0 8-129,-5 4-591,-7 4-497,7-4 160,-2-5-272,2-4-80,-9-10-112,14-5 64,0-8 0,0-4-80,0-9 64,0 1-48,0-18-8660</inkml:trace>
  <inkml:trace contextRef="#ctx0" brushRef="#br0">35989 23776 12774,'0'0'5042,"48"19"-3937,-31-17-369,9 6-48,-2-8-31,5 2-81,2-2-256,-14 5-208,14-5-32,-14 0-48,0-5 0,2 3-80,-2-6-16,-10 1-496,5-5-449,0 5-799,-7-5-1186,-5 0-2304</inkml:trace>
  <inkml:trace contextRef="#ctx0" brushRef="#br0">36517 23526 5138,'0'0'8196,"0"24"-7780,0-19 305,0 7-81,0 3 272,0 6 241,0 10-129,0 3 305,0 7-417,0 2-271,0 2-209,0-1-144,0-4-80,0-4 80,-5-7-176,5-7-96,0-1 0,0-14 32,0-2 0,0 0 16,-7-5 160,7-2-31,0-6-113,7-6-32,-2 0-80,7-1-32,-8-1-65,8-1-47,8 7-160,-1 1 288,-7 4 48,7 2-16,-9 3 0,9 0 96,-7 5-80,5 0 16,-5 2 16,-5-2-32,5-3-48,-8 1 64,4-1-16,-8 1-16,4 1-16,-4-1 0,0 2 16,0-1-32,8 1-48,-4 2-48,-4-2 80,8-2-1313,4-3-896,0-3-5218</inkml:trace>
  <inkml:trace contextRef="#ctx0" brushRef="#br0">36896 23867 10757,'0'0'6931,"36"0"-6355,-32-2 1729,-8 2-1904,-8 0-129,0 0-32,4 7 80,-1 2 96,-3 3-80,0 0-32,5 0-63,7 5-49,0-2-96,0-1 0,12-7-80,0-2 48,4 0-32,4-5 16,3 0 0,-6-3-48,7-4 0,-12-2-32,0-1 48,-5 0-32,5 3-32,-12 2 32,0 3 16,0 0 0,0 9-112,0 0 112,-12 5 48,12 0-48,0-5 0,0 3 16,0-3 16,0-2-64,0 2-48,0-7-1089</inkml:trace>
  <inkml:trace contextRef="#ctx0" brushRef="#br0">37200 23929 15095,'0'0'3874,"-5"17"-3842,5-17 80,0 3 32,5-3-80,7 0 48,-7-3 16,7-6 912,7 4-735,-7-7 127,5 7 96,-5 0-256,7-2 80,-7 7 193,-7 0-193,7 5-240,-5 0-32,0 7 0,-2-5 48,2 0-64,-2 0-64,-5 3 32,0-5-48,0 2-112,0-5-1281,0 3-592</inkml:trace>
  <inkml:trace contextRef="#ctx0" brushRef="#br0">38159 23546 10661,'0'0'5923,"17"48"-5603,-5-10 1312,-12 3-191,0 9-192,0 5-449,0-7-320,0-2-47,0-10-193,0-5-96,-5-7-64,-2-10-48,7 1 32,-5-8-32,5 0-16,-7-5-16,2-2-32,5-7-2994,0-5-1328,0-7-5186</inkml:trace>
  <inkml:trace contextRef="#ctx0" brushRef="#br0">38118 23776 11541,'0'0'4402,"12"36"-3729,12-31-385,-7-1-144,14 1 64,-14-5 288,14 0-176,-2-9-32,-5-1-112,0 0-79,5-4 111,-3 2-128,-2 0-64,-7-2-32,7 2-128,-17 5-1201,5-5-2785</inkml:trace>
  <inkml:trace contextRef="#ctx0" brushRef="#br0">38524 23553 10933,'0'0'6819,"17"9"-6739,-17 11 224,0 6 305,0 5 127,0 8-32,0-1-208,-5 3-255,-2-3-161,7-7-80,0-4 48,0-1 224,0-12-176,0 1-32,0-8 48,7 3-16,-7-10-48,0 4-16,5-4 192,6-4-192,-3-6-240,4 5-352,4-2 400,-4 0-401,-4 2-111,6 0 480,-4 0 176,-3 3 48,-7 2 448,5 0-144,2 0-336,-7 7 64,5 3-64,7 4 96,0 1-96,-5-6 16,-2 3 16,2-5-48,-2 1-112,2-6-768,-2-2-785</inkml:trace>
  <inkml:trace contextRef="#ctx0" brushRef="#br0">38775 23867 12134,'0'0'3297,"41"14"-1904,-22-14 47,-2 0-383,-5-7-753,7 0-48,-7 2-112,-4-4-112,-8-1-16,4 0-16,-4-2 16,0 3-16,-4-6 0,-4 1 32,-4 4-48,0 3 48,5 0-112,2 7 112,-2 0-96,7 10 16,0 4 0,-5 15 96,-2 2 32,2 5 32,5-2 192,-7-1-96,7-4-47,0-5-81,0-10-32,7-7 0,10 1 0,-5-8-16,15-5-16,-3-5-497,-8-4-799,4-1-1281,-8-4-2017</inkml:trace>
  <inkml:trace contextRef="#ctx0" brushRef="#br0">39425 23812 6787,'0'0'3106,"0"53"-881,0-32-465,0 1-655,0-5-273,0-1 81,0 1-369,0-7-128,0-1-80,0-4-128,0-3-64,0 3 1297,0-10-1217,0-2-128,5 5 0,-5-8-48,12 3-48,-12 2 48,7-4-32,-2-3 0,-5 5 0,7-1 0,-7-1-16,5-3 32,2 2-48,-7-4 16,5-1 16,2 6-32,-2-6-32,7 8 0,-5-5 16,5 7 32,-7-2 0,2 2-32,5 3 16,0 2 64,0 0-48,-7 2 0,0 10 16,7 5 80,-5-2 64,5 1 0,-12 1-47,5-5-33,2 0 16,-2-2-64,-5-8 32,0 5 0,12-7 208,-3 0 16,-4 0-16,2-7-144,-2 0-80,2 0 0,-2-8-32,7 3-48,-12-2 32,12 0-32,-7-1-80,7 1-256,-5 4-32,5 3 368,0 7-96,-7 0 64,-5 12 32,7-5 64,-2 10-32,2-5 80,-2 7 48,2-9 0,-2 4-48,7-7-80,0-4 80,5-1 0,-5-2 0,7 0-16,5-2-16,-5-1-32,0-4-48,-9 7 32,-3 0-16,5 0-16,0 0 16,-7 0-32,7 0-112,-12 5 16,12-3-208,-5-2-385,-7-7 161,5-2 304,-5-3 64,7 4 208,-7-1 0,0-3-16,0 7 32,0-2-16,0 2-16,0 0 32,0 3-16,0-1 0,0 1 32,0 0-48,0-1 0,0-4 48,0 7-16,0-7-48,0 2 80,0 3-48,0-6 16,0 4 16,0 1 32,0 1-80,0-1 32,-12 3 0,5 3-32,-5 2 32,7 9 0,-2-2 32,2 5 112,5 0 96,0 4 48,0-2-176,0-2-32,5 5-64,2-13 32,5 6-16,0-8 16,0 0 16,-7-4 193,7 1-177,0-4-32,-5 0-96,-7-7-48,12 2-673,-7-4-1152,7 2-1920,0-3-657</inkml:trace>
  <inkml:trace contextRef="#ctx0" brushRef="#br0">40281 23800 16039,'0'0'7460,"-16"-22"-7380,4 22-48,-8 5-32,16 2 16,-8 3-16,0-3 0,4 5 16,8-2-16,0-1 32,0-2 0,0-2 32,0-2-64,8 1 32,4-4-16,-8 0 32,8 0-48,-12-7 0,12 7 16,-12-5-16,0 3 0,0 9-208,0 3 176,8 4 64,-8-4-16,4 2 16,4-3-48,4-4 48,4-2 16,-4-3 32,0 0-416,0-3-897,0-4-640,-12-3-1056,0-2-929,0-2-1968</inkml:trace>
  <inkml:trace contextRef="#ctx0" brushRef="#br0">40375 23829 2593,'0'0'15351,"31"28"-14694,-24-23-65,-7 0-64,0 0-256,0-3-48,0 3 224,5-5-159,-5-7-33,0 2-240,7-5 16,-2-2-32,7 0 48,-5 0-64,10-2 32,-5 2-32,5 0 32,2 7 0,-2 5 48,7 0 448,-12 0 48,7 5 33,-2 9-65,-5-4-160,4 4-16,-4-2 16,-4-2-208,6 0-32,-9-6-80,2 4 0,-7-6 49,5 0-17,-10-2-2305,5-2 256,-12 0-1153,-2-1-2560</inkml:trace>
  <inkml:trace contextRef="#ctx0" brushRef="#br0">31618 24514 9508,'0'0'7380,"12"-40"-7012,-7 35-64,-5 0 0,7-2 352,-7 4-319,0 1 223,0 0-352,0-1 160,0-2-240,0 3-16,0 2-48,0-5 32,0 3 112,-7 9-240,7 7-96,-5 13 128,5 14 32,-7 4 16,7 8 16,0 0-64,0-8 48,7-2 0,-2-11-32,7-11 81,-1-6-49,1-3 0,8-10 0,-8-2-32,4 0 48,-1-12 0,-3 0-16,0-7-64,0-3 32,-7-2-16,2 3 0,-7-3-32,0 4 64,5 4-96,-5 6 96,0 5-16,0 5-80,7 17-128,-2 9 160,7-2 16,-5 8 48,10-4-16,2-4 16,2-4 0,-2-8 0,10-8 16,-5-4-16,-5-7 0,1-7-32,-4-8 16,8-2-16,-16-2 16,4-3-64,-8-5 64,4 3-16,-8-2 0,0-1 48,-8 8-64,4-1-16,-8 6 16,4 2-16,-4 2-16,12 7 32,-4 3 0,-4-3-80,8 6-609,0-4-303,0 6 15,12 2-1840</inkml:trace>
  <inkml:trace contextRef="#ctx0" brushRef="#br0">32308 24718 18264,'0'0'2017,"12"46"-1248,-12-32-433,0 1-256,5-6 0,-5-2-48,0 3-16,0-8-288</inkml:trace>
  <inkml:trace contextRef="#ctx0" brushRef="#br0">32328 24447 14871,'0'0'3441,"16"-28"-3857,-9 35-848,-2 2-2322</inkml:trace>
  <inkml:trace contextRef="#ctx0" brushRef="#br0">32524 24795 10165,'0'0'2145,"41"-17"-1265,-29 3-64,0-3 161,7-5 63,-7 1 17,5-1 255,2 3-575,-7 0-465,5 5-160,-5 11 112,5-2 160,-5 5-256,0 8-64,2 6 0,-7 5 64,5 0-32,-7 3-32,0-5-48,2-5 16,-7 2-32,5-7 32,2-4 1,-2-3-594,-5-3-1760,0-9-3361</inkml:trace>
  <inkml:trace contextRef="#ctx0" brushRef="#br0">33176 24670 19433,'0'0'2161,"-16"-43"-2081,4 29 128,12 4 144,-12-2-224,4 5-32,-4 5-96,0 2 16,0 2-96,0 5 80,0 10-64,0 0 80,0 0 0,8-3-16,-3 3-16,7-5 16,0-3 0,7-2 16,5 1-16,0-6-16,4-2-16,4-2 0,-4-8-128,8-2-384,-4-10 16,-4 6 159,1-8 177,7-5 96,-5 0 80,-7 0 48,-7-2 16,9 2 0,-6-2 16,-8 3 64,0 1 209,0 6-65,0 6-16,0 3-64,0 10 352,-8 4-128,8 20-432,-14 14 192,14 2 321,-17 8-1,10 4-352,-5-9-160,12 0 16,-12-15 32,12-5-64,0-6 32,0-8-32,0 0-224,0-4-817</inkml:trace>
  <inkml:trace contextRef="#ctx0" brushRef="#br0">33968 24428 7539,'0'0'6676,"4"-9"-5892,-4 1 2193,8 8-2625,-8 10-336,0 4 32,0 15 273,4 7 479,4 5 16,-4 9-63,4-2-305,-4-2-240,11-6-160,-8-8 16,5-6-48,0-9 48,5-5-32,-5-7 0,12-1 128,-7-4-32,7-4-80,-5-4 16,9-1-16,-8-3-32,1 2 16,-2-2-16,-2 0-16,5 0-16,-10 3 64,0-6-64,-7 1 0,7-5-80,0-3-96,-8-2-16,8-2 128,-12-5 48,0-1 32,0-4-32,0 3 64,0-1-64,-12 1 32,0 6 0,0-4 32,3 5-112,-3 9 0,5-2 16,2 9 0,-2-2 32,7 3-304,-5 6-321,5-2 113</inkml:trace>
  <inkml:trace contextRef="#ctx0" brushRef="#br0">34594 24622 9828,'0'0'3218,"-17"39"-2930,10-20 1441,7-2-545,0 4-175,0-4-193,0 2-432,19-9 289,-10-1 143,11-4-672,-4-5-48,3 0 144,5-5-48,-7-4-80,2-8-47,-7-2-49,0 2 0,-12 3 32,0-8-16,0 8 0,-12-3-16,-7 7 16,2-2-48,-7 8 80,5 1-32,3 3-64,4 0 32,0 12-32,4-2 32,-1 4 16,2-2-80,7 0-625,-5 0-1408,5-5-1168</inkml:trace>
  <inkml:trace contextRef="#ctx0" brushRef="#br0">35210 24709 26412,'0'0'496,"-36"26"-6610</inkml:trace>
  <inkml:trace contextRef="#ctx0" brushRef="#br1">31193 25402 5475,'0'0'13190,"0"-10"-12134,0 8-752,0-3 32,-4 5 97,-4-3 15,8-1 16,0 8-400,-12 8-32,8 12 0,-16 10 64,-4 4-16,8 15 416,-8 7-112,4-2-47,4-1-65,11-2-128,-2-12 0,7-4-48,0-8-32,0-9 16,0-6-32,0 4-64,0-8 16,0 0-80,0-3-32,0-4 16,0 2-1089,7-4-752,-2-3-800,7 0-496,4 0-273,-4 0-2513</inkml:trace>
  <inkml:trace contextRef="#ctx0" brushRef="#br1">31565 25459 4402,'0'0'9412,"0"-2"-8515,0-1 31,5 1 1,-5-3 543,0 0-527,0 5-385,-5 0-432,-7 0-96,0 0-16,-5 0 32,-2 8-48,2-4 48,-2 1-16,-5 2 48,12 1 32,-7-6 0,14 0 48,-7 1 16,5-3-144,7 5 16,-5-5 0,5 2-64,0-2-16,-7 5 48,7 0-16,-12-1-16,12 4 16,-5-4 16,-7 1-16,12 0 16,-7-3-32,2 3 16,5-2 128,0-3-240,-7 4 64,7 4 32,0-6 16,-5 5 0,-2-2 0,7 0 16,0 0-16,0-3 0,-5 3 0,5-3 0,-5 1 32,5-1-48,0 0 16,0 3-16,0-5 48,5 2 0,0 6 0,7-6 16,-5 3 17,5 0-17,5-3-32,-5 5 32,7-2-64,-7-3 32,0 6-32,-7-1 48,7 0-64,-5 0 48,-2 0-32,2-2 16,-7 7 0,5-5 0,-5 1 32,0 6-32,0-4 48,0 4-16,0 0 0,-5 1 0,5-3-32,-7 0 32,2 0-32,5-3 32,-7 1-16,-5-5 32,12 2-32,-12-5 48,7 3-32,-2-5 32,2 0-32,-14 0 32,7 0-32,7 0-48,-7-5 64,-7 3-64,7-3 32,2 0-32,3 0 0,2-2-16,-2 7-64,7-2-529</inkml:trace>
  <inkml:trace contextRef="#ctx0" brushRef="#br1">31769 25332 6899,'0'0'9829,"-12"-17"-9221,12 13-272,-5 4 897,5 4-1217,0 6 48,5 2-32,2 7 80,-2 7-80,7-2 96,-7 10-48,7 2 256,0 5-80,-5-3-32,5-2-32,0-2 32,-7 2 49,-5-5 31,0-2-32,0-5 32,0 0-16,0-3-32,-5 1-112,-7-3-80,0-2 0,-7-3-64,7-4 0,7-3 16,-7 0-16,0-5-32,7 1-64</inkml:trace>
  <inkml:trace contextRef="#ctx0" brushRef="#br1">32668 25481 9140,'0'0'9925,"12"-39"-9349,-12 35-128,0 1-48,0-2-160,-12 5-95,0 0-113,-5 0-48,-2 5-32,-5 5 80,0 2-32,0 0-32,0 2 16,15-2-32,-3-2 48,4 2-97,8-3 65,0 1-112,0 4 16,12 1 48,5-1 32,7 3 64,0 4-16,7 1 48,-2 0-48,-5-1 0,0 3-16,-7-2 0,2-1 16,-7 3 16,-7-2 0,2-8-16,-7 5 0,0-2 0,-12-5 16,0 7 48,0-4-16,-7 2-32,2-3 48,0-4-16,-7 2 0,5-10-32,2 5 16,-2-7 32,2 0-64,-2 0 0,7-2 33,3-5-17,9-3-16,-8-2-16,8 2-497,0-2-943,8 3-625,1 2-497,3-1-191,-5-4-2433</inkml:trace>
  <inkml:trace contextRef="#ctx0" brushRef="#br1">32956 25469 6355,'0'0'6371,"5"-29"-5459,-5 27-191,0-1-81,0-2 0,0 3 257,0 4-1009,0 10 144,0 5-48,0 5 144,0 4 160,0 3 352,0 7 208,0 0 145,7 0-337,-2-3-224,-5-4-160,7 2-127,-7-7-65,5-2 16,-5-3-64,0-5 880,0-2-864,0-4 16,0 1-32,0-6 0,0-1 144,7-7-272,-2-7-320,4 5 96,8-3 288,-10-1-384,5 1 336,0 3 64,-12 4 32,10 1-32,-10 0 32,7 2-32,-7 2-16,12 5 80,-7 5 48,7-2 528,0 2-448,-5 0-96,5-3 0,0-2 48,0-2 0,-7 0-80,7-3 32,-5-2-16,-2 0-176,-5-7-464,0 2-545,0 1-559,0-4-577,0-1-1041,0 2-1712</inkml:trace>
  <inkml:trace contextRef="#ctx0" brushRef="#br1">33335 25816 12758,'0'0'6003,"0"-14"-4931,-5 19-1008,5 4-48,0 1 96,0 4-16,0 1 112,0-3-32,0 2-48,0-2-48,9 0 33,-1-2 31,4-5 144,0-3 64,0-2 336,4 0-528,-4-2-128,0-6 48,0-1-128,-4-3 32,4 2 0,-8-4 0,4 2 0,-8-3-64,0 1 48,0 0 0,-8-1-48,4 3 48,-8-2 16,0 7-32,4-3 32,-8 5 0,4 5-48,0 0 32,4 0-48,-4 5 32,8 5 0,-8 2-80,4 0-464,4 2-273,4 3-559,0-3-465,-5-2-1521</inkml:trace>
  <inkml:trace contextRef="#ctx0" brushRef="#br1">33610 25749 3906,'0'0'3569,"-4"-2"641,4 0-2241,0-1-864,0-2 1392,0 3-1088,4 2-1073,-4 10-272,0 2-32,5 9 416,2-4 128,-2 4-32,7 1-159,0-3-113,-5-2 16,5-5-48,5 0 32,-5-7-48,-5-3-80,5-2 32,-7 0-16,7 0 49,-12-5-1,12-2-176,-5-2 32,-2-1-96,0-2 0,-5 2-32,14 3-160,-14-2-97,0 4 33,0 0 208,7 5-32,-7 5-64,0 2 16,12 3 224,-12-1-80,12 3 80,-7-5-80,7 1 96,7-6-64,-7-2 32,-2 0 16,2 0-48,-5-7 48,5-3-64,-7-2 48,-5 0-16,7-2 32,-7-1-80,0-1 64,0-3-48,-7 4-16,7-2 16,-12 3-16,12 0-16,-5 4-48,5-2 16,0 10-224,-7-8-336,7 3-209,0-3-15,0 5 112,0 1-225,7 1 193,-7-2 176</inkml:trace>
  <inkml:trace contextRef="#ctx0" brushRef="#br1">34183 25639 9412,'0'0'9477,"12"-36"-8581,-24 36-512,-4 5-240,-3 2-32,-5 7-16,0 1 16,7 4-32,5 0 17,0 0-81,12 1 48,0-4-32,0-4 48,5 3-32,7-6 0,0 1-48,7-3 16,-7-4-16,0 1 0,-7 1 16,7-2 0,-12-1-16,7-2-16,-7 5-16,0-1 0,0 4 32,0-4 32,-7 1-16,-5 2 0,7 3 64,-7-3-64,0 0 0,0 3 0,-7-5 16,14 2-32,-7-2 0,5-3-16,2 1-112,-2-1-353,19-2-7138,-5-12 224</inkml:trace>
  <inkml:trace contextRef="#ctx0" brushRef="#br1">34922 25459 11845,'0'0'6387,"0"-5"-6275,0 15-144,0 7 208,5 7 321,-5 7 239,0 7 128,0 3 65,0 5-129,0-1-159,-5 1-113,5-8-288,0-4-96,-5-3-64,-2-10 16,7-4-96,0-7 64,-5-1-48,5-4-96,0 0-16,0-15-5186,0-2-145</inkml:trace>
  <inkml:trace contextRef="#ctx0" brushRef="#br1">34802 25670 10949,'0'0'8052,"41"5"-7236,-22-5-16,5 5 49,0-3-161,5 1-432,-5-1-176,0-2-32,-12 0-32,5 0 32,-10 0-96,-2 0-16,2 0-320,-2 0-320,4-2-273,-9-3-559,5-5-1250,0 1-1440</inkml:trace>
  <inkml:trace contextRef="#ctx0" brushRef="#br1">35246 25421 3874,'0'0'9732,"5"-3"-9107,2 6-65,-7 2 80,5 4-64,-5 6 1,0 1-81,0 8 64,0 5 304,0 5-63,0 4-225,-5 3 64,-2 4-95,7 1 31,0-3-224,-5-2 144,5-8-368,0-4-64,0-12 0,0-3-16,5-2 16,-5-7 0,7-5 65,-2 0 111,-5-9-64,12-3-128,-5-5-32,5 0-48,-5 0-64,5 3-224,-5-1-129,-2 4 113,2 1 128,5 3 96,-12 4 48,10-1-16,-3 4 96,5 4-32,-12 6 0,12 2 80,-7 7 32,7-5-16,-12 8 48,12-8-48,-5 3 16,5-7-16,-7-1 0,7-4-48,0 0 0,-5-3 0,-2-2-80,2 0-592</inkml:trace>
  <inkml:trace contextRef="#ctx0" brushRef="#br1">35637 25852 12278,'0'0'7299,"-17"-21"-6915,5 21 64,-7 0-63,7 0-49,7 2-112,-7 5-112,12 1 0,-10 1-48,10 3 0,0-2-16,0-3 16,10 0-16,2 0 0,-7-4-16,7-1-48,0-2 32,-5 0-80,5 0-96,-7-2-80,7-1 80,-12 1 96,0 7 16,4 4 64,4 1 32,-4 0 48,4-1-112,-4 1 16,8-3 16,-4-5-80,-4-2-336,4 0-865</inkml:trace>
  <inkml:trace contextRef="#ctx0" brushRef="#br1">35864 25486 8484,'0'0'5282,"0"50"-3825,0-26-160,-12 9 223,12 3-431,-4 5-65,-4 10 1,4-6-273,-4 1-400,4-6-160,4-6-64,-8-5-32,8-8 0,0-6-128,0-6 16,0-1 0,0-4 0,0-11-3985,0-5-1090</inkml:trace>
  <inkml:trace contextRef="#ctx0" brushRef="#br1">35754 25766 13958,'0'0'4418,"17"0"-3729,-5 0-49,7 0-208,0 0-144,-7-2-144,7-1-112,-2-1 0,-5-1-16,5 5 16,-10 0-16,5 0-16,-7 0-48,-5 5-1648,-5-3-497</inkml:trace>
  <inkml:trace contextRef="#ctx0" brushRef="#br1">36545 25653 6275,'0'0'8724,"-12"-33"-7348,12 26-191,0-1-128,0 4-257,0 1-208,0-2 1393,-4 5-1809,-16 8-176,-4 4-16,1 2 0,-6 3 32,-2 0-48,9 4 16,-9-9 0,14 3 16,3-6 0,14 1 0,0-3 0,0 0 16,7 3-16,12-1 32,-2 3-32,14 0 0,-2 5 16,-5-3 16,5 3-16,-6 5 32,-3-3-48,-4-2 0,-16 2-112,12-2 96,-12-3 0,0 3 16,-12-7 16,8 2 32,-16-3 16,4-2-16,-3 1-32,2-8-48,5 4 48,-7-4-16,14 0 16,-7-4-48,0-4-16,12-1-48,-5-6-896,5 1-273,0 0-512,0-3-512,-7 2-880,2 3-1121</inkml:trace>
  <inkml:trace contextRef="#ctx0" brushRef="#br1">36780 25495 13270,'0'0'3746,"0"41"-3330,0-22 32,0 5-16,-4 5 81,-4 7 191,4 2 32,-8 5-127,4-2-113,-4 0-16,12-3-224,-12-7-96,12-7-64,0 3 0,0-13-48,0 3-16,0-10 0,0-2-16,0-3 32,0 1 96,8-8-400,-4-5 336,4 1-384,4-6-272,0 3-16,-8 0 31,8 0 177,0 3 160,-7 2 144,7 4 240,0 1-112,-5-1-32,8 3 64,2 0 112,-5 5 48,4 5-79,-4-3 79,0 3-144,0-3 0,0 5-32,0-7-16,-5 4 96,-2-4-96,2-3 0,-7 1-64,0-1 48,0 3-64,5-5 32,2 0-160,-2 0-1569,2 0-1024,-2 0-1089</inkml:trace>
  <inkml:trace contextRef="#ctx0" brushRef="#br1">37200 25872 8404,'0'0'10036,"-36"14"-9283,24 0-81,0 1-112,12 2-79,0-3-113,0 0-128,12 1 32,7-8 304,5-5-224,-7-2-127,12 0-97,-5-4-32,0-6-112,-5 0-112,-7 1-129,-7-3-47,2 5 16,-7-3 160,0-2-64,-12 2 16,0 1 80,0-3 48,-7 5 16,7-1-32,-5 1-64,5 5-304,5-3-321,-5 5-127,7 0-497</inkml:trace>
  <inkml:trace contextRef="#ctx0" brushRef="#br1">37457 25980 9636,'0'0'7188,"12"40"-6564,-8-40-48,-4 5-128,0-2-47,0-1 639,8-2-79,-8-5-353,4 0-384,-4-7-96,0 0-48,8-2 0,-8 0-96,4-3 16,4-2-32,-4 4 16,4 1-16,-4 2-48,8 0-48,-4 2-64,4 3 80,0 5 32,-8-1 112,4 3-80,-4 0 48,8 0 0,-4 0-64,-8 5-128,7 2-481,-2-2-383,-5 2-833</inkml:trace>
  <inkml:trace contextRef="#ctx0" brushRef="#br1">37927 25711 6579,'0'0'5923,"0"-41"-4947,0 32 2930,4 9-3826,4 7-48,-8 0 0,4 7 112,-4 3 368,0 0 273,0 5-145,0 2-112,-4 2-64,-4-2-31,4 0-129,-8-3-48,7 6-112,-7-3-80,5-3 48,-5 1-48,0-3-32,7 0 0,-9-4 0,2-1-16,4-2 32,4 0-64,-1-10 0,5 8-16,0-8-128,0 1-816,5-10-3763,7-12-879</inkml:trace>
  <inkml:trace contextRef="#ctx0" brushRef="#br1">37780 25812 11173,'0'0'5427,"-40"7"-4307,40-2-784,4-3-160,8 3 144,12 0 657,0-1-257,5 1-256,5-2-127,6-3-33,-11 0-144,2 0-80,-14-3-32,2-2-64,-7 5-272,-31 8-9397</inkml:trace>
  <inkml:trace contextRef="#ctx0" brushRef="#br1">38572 25857 9060,'0'0'9653,"0"5"-9461,0 7 272,0 7 272,0 0-272,4 1-79,-4 4-113,12-5-80,-12-5-112,12 3 32,-4-5-96,6-2 48,-9-3 16,7-2-16,-5-5-32,5 0 80,0 0-48,-2 0-48,2-10 16,0 0-64,0 1 32,0-3 0,-12 2-32,12-2-32,-12 0-16,7 5 0,-7 0 48,0 2 48,0 3-16,0 4-80,0 10-32,0 7 96,0 3 80,5 2 32,7 2 64,-1 3-48,9-10 192,4 0-224,-8-9-80,8-1 48,3-9 16,-10 0 192,7-4-63,-8-11-33,4-4-64,-4 0-16,-4-8-48,0 1-64,-5 0 32,-7-3 16,0 3-16,-11 2-64,-1 2 16,0 3 16,0 2-48,12 7 32,-12 3-16,12 2 48,-8 5-145,8 8-3392,0-4 1488</inkml:trace>
  <inkml:trace contextRef="#ctx0" brushRef="#br1">39210 25903 7619,'0'0'9653,"-29"-17"-6852,17 31-2705,5 3 96,-5 2 321,12 5-17,-12 0-192,12-2-192,0-3 16,0-2-32,12-8-16,0-1 48,0-1 32,0-5-96,0-2-32,4 0 80,-4-2-96,0-8 0,-5 1-80,5-3 80,-7-5-80,2-2-16,-7 0-16,5-1 16,-5 4-16,0-4 48,0 13 16,0-2 64,0 9 0,0 0-80,0 12-16,0 7 80,-5 0 128,5 5-64,0 0 96,0 0-96,0 2-48,0-9 80,5-3-80,2-4 16,-2 0-64,7-6 48,-5-4-208,5 0-848,-7 0-1025</inkml:trace>
  <inkml:trace contextRef="#ctx0" brushRef="#br1">39461 25876 8244,'0'0'6627,"29"-38"-5571,-29 36 161,7-1 1136,-7 8-2225,0 9-48,0 3 384,0 5 273,5 4-49,-5-2-80,7 3-240,-2-3-144,2-5 81,5-2 207,-7-5-352,7-5 16,0-5 224,-5-2-112,5 0-128,0 0-16,-7-9-80,7-3-64,-12-3 32,5-2-16,7 1 0,-12-6-32,0-4 0,7 2-80,-2-3 64,-5 3-32,0 3-64,0 1 32,0 6 32,9 5 0,-9 6-48,0 10-2913,0 10 1744,0 0-400,0 0-2865</inkml:trace>
  <inkml:trace contextRef="#ctx0" brushRef="#br1">39814 25879 21178,'0'0'512,"24"-15"-464,-12 15 64,0 0-128,5-2 64,-5-3-32,2 0 16,-2 1-16,-7-6 16,2 5 48,-2-4-48,-5 1 96,0-1-128,-12-1 32,2 6-32,3 1 16,-7 3-32,-3 3 96,5 11-32,-7 5 0,7 3 80,-5 4-80,17 0 16,0-2 16,0 3-16,0-8-32,12-2 0,-7 0 0,7-8 1,7 3-50,-7-5-495,-12 3-288,12-5-545,-7-3-448,-5 5-384</inkml:trace>
  <inkml:trace contextRef="#ctx0" brushRef="#br1">40173 25807 6179,'0'0'5554,"24"-36"-12949,-24 29 8499,0 0-351,5 2-657,-5-2-144,7-1 64,-2 1 0,-5-2 448,0 6 1457,7-6-32,-2 4-80,-5 0-609,0 3-15,0-3 1472,0 2-1681,-12 3-383,7 0-481,-7 3-32,0 4-32,-4 5 160,4-2 64,-10 4 112,17 0-48,-2 3-192,7-5 48,0 3-15,0-1 159,12 3 128,10-5 16,-6 0-64,1 2 113,2-2-273,5-2-160,-12-1-16,5 3-64,-5-2-48,-5 2 32,-7 2-16,0 3-32,0 0 48,-19 4 0,2-4 48,-14 2-32,2-2 0,5-3-16,-2-4-48,2-3 80,7 0-112,10-7 80,2 0 0,-2 0 16,7 0-1057,7-9-623,-2 2-273,-5-8-1249,7 1-2977</inkml:trace>
  <inkml:trace contextRef="#ctx0" brushRef="#br1">40586 26095 11797,'0'0'6804,"0"4"-6772,0 13 160,0 12-64,0 5-48,0 2-16,0 2-80,0-2 16,-12-5-48,7-2 16,-7-12-368,-7-3-1025,7-7-688,-5-7-1505,-2 0-2529</inkml:trace>
  <inkml:trace contextRef="#ctx0" brushRef="#br1">32697 26526 9460,'0'0'8052,"5"-5"-7588,-5 3 577,0-3 95,0 3 225,-5 2-1105,0 9-128,-7 3-128,-12 8 64,0 4 0,5 2-32,-5 3 32,0-5-64,12-3 48,2-4-48,-2-2 32,5-1-48,7-7 16,0 0 32,-5 3-128,5-5-1056,0 2-801</inkml:trace>
  <inkml:trace contextRef="#ctx0" brushRef="#br1">32555 26260 10613,'0'0'6579,"0"-2"-6227,0 4-112,0 5 32,0 5 160,0 5 33,12 0 79,0 4 528,0 8-319,12-2-161,-7-1-16,14 3-79,-14-3-209,7 1-32,0 4-48,-5-7-16,5 7 16,-5-2-16,-7 2 0,-2 2-64,2-4-16,-5-3-32,-2-2 0,-5-2-32,0-3 0,7-4-48,-2-8 48,-5-2-96,7-5-448,5-3-816,0-11-497,-7-3-1873,7-9-3729</inkml:trace>
  <inkml:trace contextRef="#ctx0" brushRef="#br1">33035 26560 8084,'0'0'10436,"0"-5"-8243,5 3-1776,7 2-129,7 0 64,-2 0 0,7 0-48,-5 0 32,10 0-224,-10 4-31,2-1-65,-1 2-16,-16-1 16,8-1 0,-4-1-80,-4 1-241,-4-1-143</inkml:trace>
  <inkml:trace contextRef="#ctx0" brushRef="#br1">33040 26718 10549,'0'0'9604,"28"0"-9124,-4 5 193,-4-5-225,-4 2-128,8 3-144,-4-3-80,-4 1-64,-4-1-32,-7-2-32,7 3-384,-12 1-560</inkml:trace>
  <inkml:trace contextRef="#ctx0" brushRef="#br1">33728 26486 192,'0'0'17560,"0"-12"-17144,-5 7-80,-2 5-175,-5 0-17,-5 0-80,5 7-48,-7 0 48,2 0-32,5 3 0,-7-3-16,14 0 0,-2 3 16,2-5-32,5 2-32,0 0-16,0 0-48,5 3 80,7-3-16,-5 0 32,5 5-16,0-2 16,0 4-16,-7-4 16,7 9 32,0-7-48,-5 5 48,5-5-32,-7 5-16,-5-5 48,7 0-16,-7-1 0,0-1 32,0 2 16,-7-5 0,2 0-32,-7 3 0,5-5 16,-5 2-16,0-5 0,7 6-48,-7-4 32,0-1 16,0 2-32,5-5-16,-10 0 48,10 0-32,-3 0 0,3 0-32,2-5-16,-7 2-32,12-1-368,0-6-241,0 5-287,0 0-353,0 1-1264,0-4-1569</inkml:trace>
  <inkml:trace contextRef="#ctx0" brushRef="#br1">33956 26713 6867,'0'0'8708,"0"24"-3153,-5-24-5475,-2 0-144,7 3 64,0-1 160,0-4-80,0-8-48,0 3 16,0-3-32,0-6 32,7-1-64,2 0 16,-1-5-16,4 6 0,0-4-16,-8 4-48,8 6-80,3-2 192,-3 5 48,-5 4-112,5-1 80,-7 4-16,7 0 16,-7 4-48,7 4 32,-12 6 64,12 0 64,-12 3-32,7 0 96,-7 5 96,0-3-176,0-7-80,0 0 16,0-3-64,0-1 32,0-8 177,5 0-113,2 0 128,-7-10-144,12-2-96,-7 2 32,7-4-64,0 0 16,-5-3-80,5 2-80,4 1-145,-4 2 129,-7 2 160,7 3-16,7 5 32,-7 2 112,-7 0-32,7 2 192,-2 5-47,-5 8-49,2 2 16,-7 2 128,0-2 528,5-3-560,-5 0-208,7 1-32,-7-6 16,0-1-16,0-1 0,5-5-32,-1-2-32,4 0-960,4-2-513,-12-8-2016,4-9-1297</inkml:trace>
  <inkml:trace contextRef="#ctx0" brushRef="#br1">34507 26634 11093,'0'0'7908,"0"-29"-7460,-5 27-80,-7 2-80,0 0 112,-7 0-127,7 7-1,7 3-112,-7 2 80,5 2 64,7-2-144,0 0-64,0-2 0,7-3 64,5 0 64,0-2-48,0-5-128,0 0-32,0 0 32,5 0 0,-12-2-48,2-3-16,5-2 0,-5 2-32,-7 2 0,8 1-16,-8 4-144,0 6 160,4-1 80,-4 2-32,0-1 16,8-4 16,4-1 16,0-1-144,-8-2-960</inkml:trace>
  <inkml:trace contextRef="#ctx0" brushRef="#br1">34802 26438 6691,'0'0'11493,"0"24"-10868,0-3 943,0 8-447,0 0-193,-5-1-95,-2 1-113,0 0-256,7 0-64,0-5-240,0-5-112,-7 0 0,7-7 1,0 0-65,-5-7-17,5 0-63,0-13-4354,0-11 337,12 0-3987</inkml:trace>
  <inkml:trace contextRef="#ctx0" brushRef="#br1">34999 26342 11077,'0'0'6435,"5"45"-4770,-5-23-561,0 7-543,0 2 239,0 0 256,0 7 305,0-2-689,0 0-143,7-5-145,-7-2-176,0-5-64,5-5-96,-5-7 16,7 0-32,-7-5-64,5-4-208</inkml:trace>
  <inkml:trace contextRef="#ctx0" brushRef="#br1">35155 26632 13222,'0'0'6563,"40"2"-6035,-20 3 673,4 2-321,0-4-448,4-3-111,-8 4-129,-1-4-112,5 0-96,-20 0 48,8 0-32,-12-4 0,0 4-32,0-8-48,-12 4-48,-4-6 64,-3 8 0,7-3-16,-8 2 32,4 3-33,4 0 81,4 0-64,4 10 0,4 2-32,0 7 160,-8 5-16,8 0 32,0 7-16,0-4-15,0-6-1,8 1 0,4-8 0,0-7-80,0-2-32,7-5-593,-2-7-591,2-5-1858,-7-5-1312,0 0-2033</inkml:trace>
  <inkml:trace contextRef="#ctx0" brushRef="#br1">35498 26685 16968,'0'0'2801,"12"40"-2049,-8-23-399,8 0 463,0-3-320,0 1-416,-2-6-32,2-2 32,-7-7-48,7 0 48,-12-9-96,0-3-16,0-3-64,0-4 48,0 5 0,0-8 48,0 3-48,-5 5 64,5-3 0,0 7 48,0-2 112,0 8 16,5-1-112,2 0-16,2 5-16,3 0-16,8 0 193,-4 0-33,8 0-112,-4 0 192,8 0 96,-8 0-144,1 0-80,3-2-48,-12-1-96,2 1-48,-6-1-144,-8 1-368,0-3-2241,-15 5-1906</inkml:trace>
  <inkml:trace contextRef="#ctx0" brushRef="#br1">36361 26725 7732,'0'0'9732,"36"15"-8579,-19-1-337,-5 0-144,7 6-64,-2 4 81,-5-3-17,-5-2-512,-3 3-112,-4-3 0,-4-2-64,-8 0 0,0-5-80,-12 2-128,0-4-368,0 2-417,0-8-431,-5-1-1906,7-3-3041</inkml:trace>
  <inkml:trace contextRef="#ctx0" brushRef="#br1">37135 26529 8180,'0'0'7699,"5"-36"-6530,-5 29-305,7 2-592,-2 0-192,-5-2-16,7 4-48,-7-1 16,5 4-48,-5-3 32,0-2 16,7 5 64,-7 0 449,0-2 415,0-3-448,0 3-271,0-1-49,0 1 0,0 0 160,0-1-16,0 15-528,0 10 176,0 7 48,0 6 96,0 6 224,0 5 96,-7-3-176,2 0-79,-2-9-49,2-6-16,-2-6-32,2 0-32,5-6-64,-12-1-16,12-3 16,-4 2-32,-8-2 16,4 3-32,4-3-48,-6-5-353,5-2-511</inkml:trace>
  <inkml:trace contextRef="#ctx0" brushRef="#br1">37013 26677 8580,'0'0'10069,"12"-14"-7973,-7 14-1615,7 0-257,0 0 0,7 0 80,0 0 48,10 5 112,-5 0-79,7-3-49,-2 0 16,-5 1-144,0-1-80,0-2-128,-12 3 16,0-3 0,-7 0-16,7 0-32,-5 0-96,-2-3-80,2-2-48,-7 1-176,7-1-401,-7-2-495,0 4-881,-7 1-1601</inkml:trace>
  <inkml:trace contextRef="#ctx0" brushRef="#br1">37464 26699 8740,'0'0'6819,"5"38"-6211,-5-21 81,0 9 319,0-4 33,-5-3-545,5 3-144,0-5 16,0-3-176,0-2-16,0-5 16,0 0-31,0-7-65,5 0 96,2 0 720,-7 0-688,5-7-48,2-5-32,-7 0-128,0-2 64,0 2-48,0-5-64,0 0 32,0 5-80,0-2 48,0-1-96,0 6 80,0-3 0,0 5 0,0-3-32,0 3 32,5 0-64,2-5 32,-2 2 80,7 3-16,-5 0 0,10 2 32,-5 0 0,7 3 32,-7-3-16,7 5 16,-7 0-16,5-2-16,2 2 16,-7 0-16,0 0-16,-7 0 16,2 0-32,-2-3 64,2 3-80,-2 0-496,2 0-368,-2 0-1073,-1 0 208,4 0-496</inkml:trace>
  <inkml:trace contextRef="#ctx0" brushRef="#br1">37879 26699 4754,'0'0'13718,"0"-12"-13237,-12 12-225,7 0-96,-9 5 80,-6 2 48,8 0 64,-4 3 16,4 2 33,-5 0 15,5 0-80,12-3-144,-7 3-80,7 0-32,0-5 32,7 5-32,5-7 128,-3 0-16,3 0-112,0-5-96,0 0 177,8 0-193,-8 0 128,2 0-64,-9-5-48,7-2-16,-8 2-48,8-7-129,-12 5 97,8-3-16,-4-4 32,-4 2 48,0 0 32,8 2 16,-8 1-48,0 6 80,0-1-32,0 8-208,0 6 80,0 9 160,0 0 96,0 5 96,0 0 112,0-2 97,0-3-33,4-5-176,4 1-128,4-6 528,-8-1-464,4-4-96,-4-4-48,8 0-272,-12-4-608,8-4-145,-8-1-864,0-1-496,0-4-1600</inkml:trace>
  <inkml:trace contextRef="#ctx0" brushRef="#br1">38080 26687 3522,'0'0'13814,"0"14"-13174,0 1 257,-5-1-145,5 3-48,0 2-111,0 0-17,0-2-176,0 0-80,5-8-16,7 3 80,0-9-79,2 4-17,-2-5 0,0-2-48,-7 0-48,7 0-80,-12-2 32,12-5-64,-12 0 0,0-3-48,7-4-48,-7-3 16,0 2 0,0-4-80,0 0-96,0 2 96,0 1-80,0 1 16,0 8 96,0 2 16,0 0-16,0 3 0,0-3-64,5 5-48,0 0-48,-5 0-96,7 0-65,-2 0-191,2 0-1633,-7 7-1024</inkml:trace>
  <inkml:trace contextRef="#ctx0" brushRef="#br1">38303 26744 10501,'0'0'7379,"41"-4"-5698,-29 1-1057,9 1-208,-9-3 577,0 3-305,-2-3-576,2-2 48,-12 4 80,12-4-79,-12 2-49,0-2 16,0-2 0,0 1 0,0 1-112,-12 0 48,7 5-64,-7-1-48,0 3 0,7 5 32,-7 7-16,12 5 128,-14 0-16,14 4-32,0-2 16,7 5 0,0-9 16,5 1-96,5-1-32,-12-8 32,7 0-16,-5 3-112,-2-5-304,-5-3-177,0 3-543,0-3-65</inkml:trace>
  <inkml:trace contextRef="#ctx0" brushRef="#br1">38670 26545 6467,'0'0'6739,"17"-40"-4610,-17 30-736,0 1 127,0 6-511,0-4 223,0 14-1152,0 8-16,0 11 81,0 10 399,0 7 368,-5 10 17,-2 0-97,2-3-336,0-5-208,-2-4 81,7-7-209,0-13-128,0-4 96,0-5 48,0-2-192,0-8 16,0 3 16,0-10-1745,0-4-704,0-6-3426</inkml:trace>
  <inkml:trace contextRef="#ctx0" brushRef="#br1">39735 26500 10821,'0'0'2353,"4"-38"-1505,-4 26 241,0 0-321,-4 0-223,-13 4-17,-2 6-224,-5 2-176,0 0 112,0 7-144,-7 8-16,14-3 16,-2 2-48,2 5 32,5 3 32,0 2-16,12 7 48,-7 0 209,7 7 111,0 1-160,0-1-208,0 0-32,0-6 32,0-4-16,0 1 0,0-5 16,0-2 112,0-5 16,0 4-80,0-4-80,-12 0-48,12-1-32,-12-4 0,12-4-48,0 1-240,-5-4-928</inkml:trace>
  <inkml:trace contextRef="#ctx0" brushRef="#br1">39437 26828 16888,'0'0'4626,"24"-31"-4610,0 26 336,0 3-176,5 2 128,7 0-224,0 0-32,2 0-64,-9 0 80,0 0-32,-10 0-48,5 0-144,-12 0-384,0-2-352,0-1-817</inkml:trace>
  <inkml:trace contextRef="#ctx0" brushRef="#br1">39953 26845 12342,'0'0'5826,"-62"-5"-4929,45 15-97,-7 0 80,7 2-287,-2 0-257,7 0-208,7 0-32,5 0-32,0-3-16,0-4 32,5 2-48,7-7 16,0 0-64,0 0 208,0-2-112,0-8-16,0 1 0,0 1-48,-7 1 48,-5 2-32,9 1-16,-4-1 16,-5 2 0,0 11-224,0-1 128,7 2 64,-2 6 0,2-3-48,10 0 16,-5-5-48,0 2 96,-7-6-1056,7-1-209,-5-2-143,-2 0-1474</inkml:trace>
  <inkml:trace contextRef="#ctx0" brushRef="#br1">40269 26776 16552,'0'0'2177,"-40"-17"-1729,16 17-256,4 0 176,4 0-64,4 7-80,5-2-96,-1 4-64,8 1-16,0 4-48,15-2-48,-3 5-48,4-2 32,-4-1-16,8 0-16,-4-2-32,-4 0 192,0-4-64,-4 1-16,-4-4 32,1 0 48,-5-3-32,0 1 64,-5 1 48,1-1 0,-16-1-32,8 1-32,0-1-31,-4 0-33,8-2 0,-4 0-32,0 0-33,8 0-335,-4 0-1985</inkml:trace>
  <inkml:trace contextRef="#ctx0" brushRef="#br1">40538 26658 4866,'0'0'13670,"0"-5"-11861,-5 5-1489,-2 5-223,7 10 15,-5-1 80,-2 12 144,2 5 400,-2 1-192,2-1-207,-2 2 79,7-1-32,0-8-288,0 0-96,0-5 48,0-7 32,0-5-32,7-2-16,-2-5-64,2-10-1777,-7-4-688,0-1-1217,-7-4-2128</inkml:trace>
  <inkml:trace contextRef="#ctx0" brushRef="#br1">40425 26802 9236,'0'0'11189,"53"24"-10516,-34-22-369,10 3-160,-5-2 0,0-3-32,0 0 0,-7 0-128,-5 0-304,-5 0-1457,5 0-2145</inkml:trace>
  <inkml:trace contextRef="#ctx0" brushRef="#br1">40677 26833 17816,'0'0'2337,"36"5"-1841,-24-5 65,0 0-417,-7 0-32,7 0-80,-5-5 16,-7 3-16,0-3-16,0-2-32,0 0 16,-7-1 32,2 6-48,-2-3 32,2 5-32,-2 0 32,2 7-48,5 8 96,-12 4 16,12 0-64,0 5 16,0-2-16,0-3-32,12 0 32,-7-7 0,7-2-544,-5-6-353,-2-4-863,2-2-2546</inkml:trace>
  <inkml:trace contextRef="#ctx0" brushRef="#br1">40898 26932 11941,'0'0'6323,"31"16"-5090,-24-16-769,-2 0-192,-5-7-32,0 2-128,0-4-32,0 2 49,0-3-17,0 0 16,0-2 0,-5 3 128,5-6-176,-7-1-16,7 1-16,0 1-48,12-3-16,-5 3 48,5 2-64,0 0-32,0 7 176,5 0-32,-5 5-64,5 0 112,-5 0 144,7 0-208,-7 0-32,0 5 16,0 0-80,0-3 48,-8 0-96,4-2-384,-4 0-721</inkml:trace>
  <inkml:trace contextRef="#ctx0" brushRef="#br1">33047 27193 12534,'0'0'5522,"5"14"-5442,-5 13 160,0 16 881,-10 10 208,-2 9-337,0 0 145,-9 3-337,-3-7-304,12-8-320,-5-7 0,0-9-32,5-3 481,-7-7-385,14-3-128,-2-4-64,7-5 0,-5 3-64,5-8-48,-7 2-176,2-4-897,5 2-560</inkml:trace>
  <inkml:trace contextRef="#ctx0" brushRef="#br1">32812 27560 11205,'0'0'9973,"36"-17"-9301,-19 17-160,2 0-192,5 0-160,0 0 17,5 0 15,-5 0-64,7 0 32,-7-2-112,4-1-80,-4 1 80,-4-3-112,-4 3-192,4-6-32,-8 6-49,-8-3-143,4 0-272,-20 5-2466,0 0-527,-8 0-5187</inkml:trace>
  <inkml:trace contextRef="#ctx0" brushRef="#br1">33375 27253 8276,'0'0'8260,"0"31"-7764,0 0 160,-12 17 897,8 3 32,-8 8-161,-8 4-543,8-3-257,0-10-288,0-2-192,8-14-48,-4-8-64,4-4 0,-4-10-16,8-3 0,0-4 32,0 0 160,0-15-192,0 1-224,0-3-432,12-3-48,0 1 31,0-1-79,0 8 320,8-2 304,-8 6 96,4 3 16,-4 0 32,5 5 80,-5 5 256,-5 2-80,5-3-16,-7 3-32,2 3-32,-2-6-48,-5 3-47,12 0-49,-12-7-32,0 0 0,12-3-16,-5 1-289,-2-3-2960</inkml:trace>
  <inkml:trace contextRef="#ctx0" brushRef="#br1">33704 27663 7283,'0'0'7828,"5"-15"-6307,-15 15-929,3 3-96,-10 4 128,5 5 65,-7-2 31,2 4-16,10-4-79,-5 4-193,12-2-320,0-5-64,0 3-16,0-8-16,7 3 0,5-3-16,-7-2 0,7 0 16,0-2-32,0-3-96,-5-4-80,-2 4 0,2 0 64,-2 0 112,2 0 64,-7 10 80,0 2 80,0 3 32,0 4-96,0-2-32,0-2-48,0-3-64,0-4 32,5-3-400,7 0-1921,-12-8-1809,12-4-3457</inkml:trace>
  <inkml:trace contextRef="#ctx0" brushRef="#br1">33826 27747 10933,'0'0'6131,"-12"31"-5443,24-31-336,0-5-96,5-4 785,-5-1-753,7-2-208,-2 0 448,2 0-63,-7 2 63,0 3 48,-7 0-176,7 0-160,-5 4 0,3 1-15,-3 2-1,-2 0-64,2 7-32,-7 0-32,12 5 80,-12-2 0,5 0-144,4-3 0,-4 0-32,-5 0 48,7-4-48,-2-1-192,-5 0-640,0 3-673</inkml:trace>
  <inkml:trace contextRef="#ctx0" brushRef="#br1">34723 27342 5587,'0'0'7235,"5"-41"-5714,-5 36-337,7 0-63,-7 0 1072,0 10-1841,0 10-256,5 16 784,-5 12-400,0 12 689,-5 12 272,-2 8-209,-3-4-543,-2-3-513,-7-13-48,7-10-96,7-11 0,-2-10 16,7-10-32,0-4 16,0-5-96,12-5-737,0-8-3216,-12-4 783,7-4-2305</inkml:trace>
  <inkml:trace contextRef="#ctx0" brushRef="#br1">35066 27672 7411,'0'0'8436,"-38"-28"-7667,26 28-321,-5 4-64,5 6 240,0 9 129,5 5-1,-3 5-48,3-3-79,7 3-321,0-5-128,7-2-32,3-5-96,2-3 64,-5-7 0,5-2-16,0-3-48,-7-2-16,7 0 16,-5-9 0,7-6-16,-9 1-112,2-8-160,-2 3-48,0-2 32,2-6-64,-7 3-49,0 3 49,0 4-96,0 0 208,0 3 160,0 9 32,-7 2-80,2 3-64,0 0-128,-2 5-433,2 7-287,5 0-881,0 0-1937,0 0-1120</inkml:trace>
  <inkml:trace contextRef="#ctx0" brushRef="#br1">35263 27761 8020,'0'0'7747,"0"-12"-6994,12 5-385,-8-3 0,8-4-176,10 0-16,-5-3 0,2 5 256,-7 0 193,-3 2-49,3 8-176,-4-5-80,4 7 401,-8 7-561,4 5 80,-4 5 112,-4 4 48,0 3-192,0 0-48,8-5-80,-4-2-48,-4-7 0,8-3-16,-8-2 48,12-5-112,0 0-1696,-8-12-1186,4-3-2592</inkml:trace>
  <inkml:trace contextRef="#ctx0" brushRef="#br1">35653 27732 10165,'0'0'5442,"0"-38"-4193,0 31-81,0 0-223,-4 2-257,-8 5-160,4 0-224,-4 7-208,0 5-48,0 5 16,8 0-16,4-3 17,0 5 15,0-7-64,0-2-16,4-5 16,8 2-32,0-7 64,-4 0-32,4 0 32,-8-3-64,8-6 32,-7 2 16,2-5 0,5 4-32,-7 1 0,-5-2 32,7 4-32,-2 2-16,-5 1 16,7 2 0,-7 5-64,0 7 64,5 2 48,-5 1 80,0 6 336,0 3-304,0 3 32,0 1 112,0 3 0,-5 3-192,5-3-32,-7-2-32,7 5-32,-5-8 49,-2 3-49,2-10 48,-7 0-32,5-2-16,-2-3 0,-3-4 16,0-3-32,0-2-16,-8-3-16,8-2-32,0 0-225,1-9-303,-1-1 128,0-4-112,4-1-273,8-4 81,0-5-193,8 7-591,4-4-209,0-1 688,7 1 161,5 1-240,-8 4 1296,4 4-160,1 0 320,-2 4 736,-7 6-239,-7 2-417,2 0-448</inkml:trace>
  <inkml:trace contextRef="#ctx0" brushRef="#br1">36253 27675 7107,'0'0'5507,"-12"-17"-4899,12 10 32,0 4-127,0-1-81,0 1 16,0-4 224,-5 7-63,5 0 351,-12 0-624,12 17-256,0 4 32,-7 11 192,7 6 561,0 0-49,7 3-208,5-10-271,5-7-225,0-2 32,2-15-16,10-5 0,-8-2-240,1-9 480,-3-1-240,-7-4-80,5-3 0,-10 0-32,-2 1-16,2 6 32,-7-2-80,0 5 176,5 7-128,2 5-256,-7 9 160,12 3 96,0 4 32,0 3-16,12-2-16,-7-1 16,-1-9-48,4-2 64,6-8-112,-9-2 112,0-7 0,-5-7 32,0-3 32,-5-5-80,-2 1 16,-5-3 48,0-5 0,0 5-48,-5 0 32,-7-5-64,5 5 48,-5 3-80,7 2 0,-7 2-160,12 7-224,0 3-176,0 0-561,12 5-1232,-7-1-1313,14 1-1280</inkml:trace>
  <inkml:trace contextRef="#ctx0" brushRef="#br1">36948 27725 1761,'0'0'12598,"-12"-26"-12262,8 21-208,-4 3-16,4 2-64,4-5 0,-12 5-32,4 0 48,-4 0 32,0 7 256,-4 3 160,-4 6 161,8 6 47,-7 0 192,14 2-95,-2 0-369,7-3-272,0-4-64,19-7 96,1-3-160,4-7-80,0 0 448,0-10-336,4-9 49,-4 2-97,0-4 0,-12-1-80,5 3 48,-5 0-97,-5 2-79,-2 2 32,-5 3 176,0 3 0,0 4 32,0 3 289,0 9-385,0 10 112,0 9 32,-5-2 400,5 10 192,-7-6-176,7 1-47,0-2-209,0-8-192,7-7 0,5-3-112,-7-6-96,7-3-224,0 0-721,-5-12-848,-2 0-2609,2-7-2353</inkml:trace>
  <inkml:trace contextRef="#ctx0" brushRef="#br1">37253 27716 9764,'0'0'8020,"-5"50"-6739,5-31-401,0 0-144,0 3-239,10-3-81,2-4-256,-5-1 320,5-7-96,5-5-304,-5-2 48,-5-2-80,5-10-32,-12 3-16,0-6-32,0-2 16,0 3-32,0-8-48,-12 6-48,5-1-64,7 0-48,-5 7 32,-2-2 144,7 10 80,0 0-80,7 2-592,-2 4 656,7-1 16,9 4 0,-11-5 16,9-2 32,-2 0 0,2 0 240,-7 0-144,5 0 64,2 0-48,-7 0-64,5 0-96,-5 0-64,0 0 96,4 0-16,-4 5 0,0-2-16,0 1 16,0-1-48,0-1 32,-2-2 0,-5 0 16,0 0 64,2-7-16,-7-3 0,5 1-48,2-3 64,-7 0-48,0 0-16,0 0 32,0 0-64,0 0 0,-12 2 0,5 6 16,2 1 0,0 3-48,-5 0 16,-2 10 0,0 2 32,0 4 0,8 6 0,-8 0 32,4-1 32,8 3-16,0-2 32,0-1-32,0-1-64,12-8 96,8 2-96,-4-4 32,6-6 48,-12-1-32,9-1-160,-7-2-240,0 0-304,-8 0-609</inkml:trace>
  <inkml:trace contextRef="#ctx0" brushRef="#br1">37895 27634 14583,'0'0'7939,"-16"-36"-7763,8 39-128,4 4-16,-8 2 32,2 3-32,-2 3 0,12-1-48,-5 0 32,5-2 0,0 0-32,0-2 0,5 2-48,-5-5-16,12 0-80,10 3 80,-10-3-16,-8 0 128,8 3-16,0-5-48,-7 2 32,7 0 32,-12-4-32,0 4 16,0-2 16,0 4-16,0-4 64,0 5 96,-12-1 81,-5 3 15,5-2 64,-4 2 32,-6-3 0,5 1-112,5-1-96,-7-1-144,14-6-16,1 5 0,13-7-6643,-9-7 3490</inkml:trace>
  <inkml:trace contextRef="#ctx0" brushRef="#br1">38154 27807 5170,'0'0'9125,"17"41"-8549,-17-20 784,0 1-95,0-6-609,0 6-47,0 0-177,0-8-64,0 0 0,0-4 0,0-3-112,-12 3-80,12-3-143,-5-2 47,-7-3-64,8 3-48,-4-3-161,4-2-2736</inkml:trace>
  <inkml:trace contextRef="#ctx0" brushRef="#br1">34387 28361 4418,'0'0'13494,"0"-20"-12805,0 32-497,-4 10-64,-4 7 256,-4 9 320,0 5 161,-4 5-401,-4 0-16,4-5 0,4-7-112,-3-9-176,3-8-32,7-5-80,5-9-15,0-10-290,0-2-1215,0-7-897,5-8-1681,2-2-560</inkml:trace>
  <inkml:trace contextRef="#ctx0" brushRef="#br1">34267 28128 9716,'0'0'9941,"0"-14"-7956,5 14-1617,5 9-208,2 3 16,12 15 433,0 6 319,5 8-256,11 5 49,-4 6-129,-5 6-496,10-3 32,-14 0-112,-3-2-16,-8-15 48,8-2-16,-16-9 0,1-6-16,-9-4 32,0-5-48,0-2-16,0-3 0,0-2 48,-9-3-144,1-2-880,8-7-1794,0-8-127,8-1-2754</inkml:trace>
  <inkml:trace contextRef="#ctx0" brushRef="#br1">35215 28265 9348,'0'0'2625,"0"-39"-1632,0 30 656,0 2-881,4-1-80,4 8 81,-4 0-177,-4 10 48,0 9-127,8 8 303,-4 9 224,-4 9 161,0 8-225,-4 4-175,-4-1-177,-4-1-208,3-5-112,2-7 0,-5-7 1,7-7-113,-7-12-112,12 0-48,0-5 0,0-5 0,0-5-64,0 3-993</inkml:trace>
  <inkml:trace contextRef="#ctx0" brushRef="#br1">35510 28591 13398,'0'0'5827,"-29"-34"-5379,17 42-304,12 8-64,-7 11 32,2-3 144,5 4 64,0 1 81,5 0-33,2-5-160,10-7 0,2-5-48,2-3-80,-1-9 0,-6 0 16,3-9-48,2-6 0,-7-4 0,-3 2-64,-1-4 32,-8-1-64,0 3 48,0 0-16,0-3 0,-8 5-48,-1-2-32,-10 7-64,7 5-64,0 2 112,-3 5-192,3 5-497,0 7-63,-4 7-209,11-4-671,-2 1-1442,7-1-3457</inkml:trace>
  <inkml:trace contextRef="#ctx0" brushRef="#br1">35790 28641 3874,'0'0'10148,"-5"39"-8083,5-27-848,-7-3-513,7-2-111,0 3-193,0-8-32,0 1-48,12-3 849,0-5-721,-7-7-192,9-2-128,-2 2-64,-5-8 32,5 1-48,5 2-16,-5 1-16,0 1-16,0 3 96,0 10 192,0 2 0,0 0-96,-7 12-31,7 0 79,-5 7 240,5-7-192,0 0-192,-7-2-16,7-3 16,0-2 0,0-3-16,0-2-32,0 0-32,2 0-448,-14 0-528,0 5-209,0-3-272</inkml:trace>
  <inkml:trace contextRef="#ctx0" brushRef="#br1">36349 28572 7427,'0'0'9765,"-12"-24"-8933,7 19 177,-9 3-241,6-3-160,-4 5-143,-4 0-49,4 5-112,0 4-80,0 3-144,7 2-48,-7 6 0,5-4-16,7 1 16,0 0 0,7-5 16,5 0 16,-3-5-32,-1-4 0,8-3-16,-4 0 64,0-3-32,8-4-48,-6-5-128,-2 0 80,-7 2-16,0-2-64,2 5-80,-7 2 144,0 3 48,0 0 32,0 4-48,0 5 64,0 8-16,0-1 64,0 3 80,5 4 464,7 3-368,-5 5 17,5 0 63,0 2-16,-12 3-96,12-3-80,-7-7-96,-5 0-16,0 2 0,0-7-16,-5-4 48,-7-1-32,-7-2-16,2-5 48,-2-2-80,-3-5 32,8 0 16,-6 0-16,4-9-80,4-1-288,12-2-560,-8 2-497,8 1-304,0 2-112,0-1-944</inkml:trace>
  <inkml:trace contextRef="#ctx0" brushRef="#br1">36557 28636 1985,'0'0'11541,"27"-38"-10324,-27 33-241,5 3-175,2 2 255,5 0-704,-7 0 16,7 0 17,7 0-97,-7 0-32,-3 0-48,3 0 32,0-10-32,0 3 144,0-2-144,-5 1-48,-2-1 33,-5-1-97,0 3 96,0 2 432,-5-2-576,-14 2-64,3 3-16,-8-1 16,7 3 32,-2 0-32,2 5-32,-2 7 32,14 5 0,-2 12-32,-1-3 0,8 8 96,0-1 32,15 1 32,-10-5-32,14-5-32,-7-3 0,5-6-32,2-6-16,-2-4-96,7-5 96,-1 0-16,1-7-16,0-3-592,0-2-225,-7 3-1344,0-6-1376,-3 1-4259</inkml:trace>
  <inkml:trace contextRef="#ctx0" brushRef="#br1">36977 28610 8532,'0'0'5939,"0"14"-5475,0-6 112,0 6 64,5 0 49,-5-2-1,0 3-64,7-3-175,-2 0-113,-5-5 0,7 3-48,-2-6 128,2-4 689,-7-2-481,0-8-336,0 1-160,0-3-16,0 0 80,0-5-32,-7 5-144,7-7 64,-5 0-128,5 2 48,0-2-32,0 4-176,5-1-176,7 1 192,0 3 96,12 3 64,-5-3-64,12 4 112,-2 4 0,2-1 176,-7 2 112,5 3 112,-5 0-15,-7 0-209,7 8-96,-5 1-32,-14-2-96,2 1-32,-2-1-241,-5 2-607,0-4-673</inkml:trace>
  <inkml:trace contextRef="#ctx0" brushRef="#br1">37488 28699 11637,'0'0'9893,"-29"45"-9237,29-28-304,0-5-176,0 0-48,12-7-80,5-5-160,0 0 208,-5-5 33,7-7 15,-14 3-80,7-3-16,-12 2-64,0 3 64,0 0 16,-5 2-128,-7 2 48,0 1-16,0 2 16,0 0-321,5 0-415,2 5-80,5 0-433</inkml:trace>
  <inkml:trace contextRef="#ctx0" brushRef="#br0">31045 19280 7459,'0'0'5331,"-5"-22"-4707,-2 22-192,2 0 689,5-2-753,-7 2-128,2-3-48,-2 3-80,2 0-64,-2 0-32,2 0-16,-7 0 32,0 0-16,5 0 16,0 0-32,-1 0 32,4 0 0,-1 0-16,5 5-80,-7 0 48,7 0 32,0-3-16,-5 3 48,-2 0-32,7 0 0,-5 2-16,-2-2 16,7-3-16,-5 5 16,5-4-16,0 1 64,-7-1-64,7-1 16,-5 3 0,5 2-16,0-7 0,0 7 48,0-2-48,0-2 16,0 4 16,0-5-16,0 3 0,0 2-16,0-4 17,0 4-17,0-5 0,0 1 0,0 1 16,0-1 16,0-1-32,0 0 0,0 3 0,0-2 0,0-1-16,-7 0 64,7 1 0,0 2-32,0-5-16,-5 0 16,5 2 32,12-2-176,-12 5 96,12-5-321,0 0-1007,-7 0-1089</inkml:trace>
  <inkml:trace contextRef="#ctx0" brushRef="#br0">30750 19093 10709,'0'0'2513,"-17"-36"-1681,17 29 65,-7-1 15,7 6-175,0-5-209,0 2-64,-5 3 16,5-1 33,0-2 607,-7 5-1024,-5 8 112,5 6-96,-5 0-48,-8 8 16,-8 7 32,4 4 224,0 8 81,-5 2 255,-2 5-176,2-2-64,0-1-191,10-2-97,-7-4 0,9-8-64,10-2-16,-3 0-48,10-10-16,0 7-48,0-4 48,0 2-16,5 0 32,7 2 80,-12 5-272,12 0-929,-12 1-576,0 4-1936,-7-12-2498</inkml:trace>
</inkml:ink>
</file>

<file path=ppt/ink/ink321.xml><?xml version="1.0" encoding="utf-8"?>
<inkml:ink xmlns:inkml="http://www.w3.org/2003/InkML">
  <inkml:definitions>
    <inkml:context xml:id="ctx0">
      <inkml:inkSource xml:id="inkSrc0">
        <inkml:traceFormat>
          <inkml:channel name="X" type="integer" min="-2.14748E9" max="2.14748E9" units="dev"/>
          <inkml:channel name="Y" type="integer" min="-2.14748E9" max="2.14748E9" units="dev"/>
          <inkml:channel name="F" type="integer" max="32767" units="dev"/>
        </inkml:traceFormat>
        <inkml:channelProperties>
          <inkml:channelProperty channel="X" name="resolution" value="1000" units="1/dev"/>
          <inkml:channelProperty channel="Y" name="resolution" value="1000" units="1/dev"/>
          <inkml:channelProperty channel="F" name="resolution" value="0" units="1/dev"/>
        </inkml:channelProperties>
      </inkml:inkSource>
      <inkml:timestamp xml:id="ts0" timeString="2025-04-27T01:29:29.189"/>
    </inkml:context>
    <inkml:brush xml:id="br0">
      <inkml:brushProperty name="width" value="0.05" units="cm"/>
      <inkml:brushProperty name="height" value="0.05" units="cm"/>
    </inkml:brush>
  </inkml:definitions>
  <inkml:trace contextRef="#ctx0" brushRef="#br0">2548 27576 6227,'0'0'11717,"-10"-16"-10868,10 12-209,-4 0-80,4 2-96,-6-2 113,6 0-177,0 2-64,-4 0 0,4 0-16,0 0 289,0 0-225,0-2 400,14 4-768,10 0 16,6 6 48,12-2 96,2 2-32,6 2-48,0-2 0,-6 0 16,8 0-160,-18-2-16,2-2 64,-8 0-48,-8-2 48,0 0-16,-4 0-80,-12 0 0,2 0 80,-6-4 16,0 0 16,-6-2 0,2 2-64,-6 0 48,4 0 16,6 4-32,-4-2 32,4 4-128,0 6-64,0 8 144,4 8 80,-4 4-48,6 2 80,-2 8 32,2-4 32,-2-2-208,2-4 16,-6-4 64,0-4 0,6-2 16,-6-2-48,0-8 64,0 0-64,0-6 48,0 2-16,-6-8-5106,6-6 464</inkml:trace>
  <inkml:trace contextRef="#ctx0" brushRef="#br0">3236 27282 10293,'0'0'6563,"0"16"-5603,4-6-256,-4 6-223,6 4-49,6 0 32,-8 8-32,6 4-176,6 8 1,-6 8 15,4 4-128,-4-2-80,0 4 64,-6-8-48,2 2-64,-6-10-64,0-6 16,-6 2 16,-4-8-32,2-4 48,-2 0-32,-10-4 32,14-8-16,-4 0-16,0-4-48,6-4-144,-4-2-1249,4 0-944,4-8-3202</inkml:trace>
  <inkml:trace contextRef="#ctx0" brushRef="#br0">4102 27414 4130,'0'0'7859,"12"-36"-6770,-8 22 64,2 0-65,-2-4-416,2 0-79,-2 4 95,-4-2-192,0 4-176,0 2 64,0-2 49,0 6-49,-4 2-32,-6 4-144,-6 4-192,-4 10 0,0 10-16,-10 2 32,4 12 16,-4 6 48,6 4 32,0 4 240,8 4 17,2-2 47,2-4-128,12-4-96,0-4-96,0-6-112,12-4-32,2-6 96,-4 0-48,10-4 0,0-6 0,0-4 80,0-4-80,4-8 64,2 0-128,-12-10 0,6 0-48,-4-6-96,-10 4 16,-2-8 16,-4 4 112,0 2 16,-4-4 32,-2 4 0,-10 0 48,6 4-16,-4 0-16,4 2 32,-6 2-48,6 2 16,0 0 32,6 0-48,-6 4 16,10-2 64,0 0-80,0 0 112,4-4-32,6 4-80,0-4-16,6 0-32,8 0 48,-8 0 16,4 2 16,-4 2 0,4 2 32,-6 0-16,2 0 48,-2 0-64,-4 0-16,0 0 32,-6 2-64,6 0 16,-4 0-16,-6 4-32,0-4-128,0 4-208,0-2-400,0 2-1105</inkml:trace>
  <inkml:trace contextRef="#ctx0" brushRef="#br0">4432 27776 1777,'0'0'14486,"4"26"-14197,2-16 15,-2-2-96,6 0 80,-10-4 16,0-2 352,6-2 1569,-6-6-1040,0-2-897,0-2-224,0-4 80,0-2 16,0 0-112,-6 2 48,6-4-32,-4 0-16,4 4 0,0 2 0,0 0 0,0 2-64,4 2-16,-4 6-32,10-2 64,-4 2-48,4 2 32,-6 0-32,2 2 0,-2 2 48,2 2 0,-2 0-80,2-2-448,4 6-849,-6-6-736,2 0-1728,4 0-2994</inkml:trace>
  <inkml:trace contextRef="#ctx0" brushRef="#br0">4652 27724 9652,'0'0'7492,"-10"36"-6612,6-22-400,4 4-15,0-2 47,10 0-272,-2 2 624,2-6-639,6 0-1,-6-6 256,4-2-112,-4-4-144,6 0-64,-6-4-32,-4-6 112,-6 0-192,4-4 48,-4 0-48,-4-4-16,-2 4-80,-10-2 16,6 2-16,-4 0 0,4 4-64,0 2 80,4 2 16,-4 2-48,20 8-4834,-4 0 2673,4 0-1809</inkml:trace>
  <inkml:trace contextRef="#ctx0" brushRef="#br0">4862 27776 5603,'0'0'12725,"0"20"-12501,10-10 193,-6 2 111,2-2-272,8 4 544,2-4-575,-2-4-177,2 2 64,-2-6 16,2-2-32,0 0 96,-2-6-112,-4-4 0,6 0-32,-12-4 32,2 0-32,-6 0 32,0 0-48,0 2 16,-10 0 0,10 0-64,-6 4 32,2 2 16,4 2 0,0-2-48,0 4-16</inkml:trace>
  <inkml:trace contextRef="#ctx0" brushRef="#br0">5232 27812 12934,'0'0'2833,"-10"36"-1456,6-20-113,4 0-543,0 2-353,0-2 64,0 2-144,0 0 240,0-6-319,0-4-177,0 2 32,0-8 64,0-4 672,0-8 241,4-10-929,-4 2-80,0-8 0,6-4 0,-6 2 0,0 0-32,0 4 48,4-2-16,-4 6 64,0 2-32,0 0-16,4 6 0,2-2-16,-2 2-16,2 4-32,-2-2 0,2 6-16,4 2-48,-6 2-32,2 0 0,-2 0-32,2 2-97,-2 6 49,-4 0 48,6 2 144,-2 0-16,-4 2 16,0 0-16,0 4-32,0-2 64,0 0-64,0-2 64,0 0-48,0 0 48,0-4 0,-4 2 16,-2-4 0,-4 2 0,6-8-16,4 8-16,-6-6-32,2 0-16,18-8-11701</inkml:trace>
  <inkml:trace contextRef="#ctx0" brushRef="#br0">5608 27662 5298,'0'0'9269,"4"-10"-8117,-4 8 1,6 2 3025,-6 2-3890,0 10-176,4 0 80,2 6 160,-2 2 64,2 0-208,4-2-112,0 2-64,4-6 32,-4 0-16,0-4-16,0-2 17,-4-6-1,8-2 80,-8 0 32,2-8 192,-8-4 96,10-2-240,-10-8-48,6 2 16,-6-6-128,0 2-16,0-4 16,0 2-128,0 6 16,0 2-16,0 8 96,4 6-64,2 4-32,-6 2-1120,0 8 111,10 10 401,-10-2-513,4 6-992,6-4-1200,-10-2-2066</inkml:trace>
  <inkml:trace contextRef="#ctx0" brushRef="#br0">5918 27752 14134,'0'0'529,"30"-2"-321,-10-2 1745,4-4-273,-4 2-607,2-2-369,-2-4-159,-6 4-81,2-4-128,-12 0-48,2 2 16,-6-2 48,0 4-96,-10-2-127,0 2-97,-6 6-32,2-2-16,-8 4 0,8 6-17,4 6 1,4 6 81,2 2-17,4 4 64,4-2-112,12 2 0,-2 0-80,8 0-1,-2-4-143,0-2 192,0-2-624,0-2 160,-6-6-129,-4-4-447,-6-2-497</inkml:trace>
  <inkml:trace contextRef="#ctx0" brushRef="#br0">6288 27424 11493,'0'0'2513,"4"-32"-704,-4 30 176,0 12-1921,0 8 48,0 2 529,0 10 255,6 8 64,-2 4-319,2-2-305,4 2-128,-10-4-96,10-8 16,-6-4-96,2-6-16,-2-2 0,-4 2-64,0-8 32,-4 2 16,-2 0-32,2-4 0,-6 0-48,10-4-80</inkml:trace>
  <inkml:trace contextRef="#ctx0" brushRef="#br0">6482 27768 13190,'0'0'1153,"24"-32"-161,-24 26 0,6 0 2642,-6 14-3570,-6 4 96,2 0 96,-2 4-96,6 4-64,0-4-15,10 0-49,6-2 96,-2-2-64,6-8 0,0-2 32,-4-2-48,2-6-16,-2-4 0,-6-4-32,-6-4-48,-4 2 96,0-6-16,0 2-32,-10 2-16,-4 0 32,-6 8-32,6 0 48,-2 8-32,2 2-64,4 0 48,4 8-48,-4 4-32,10 4-64,0 0-1265,6-4-1392,-2 2-3106</inkml:trace>
  <inkml:trace contextRef="#ctx0" brushRef="#br0">6872 27708 9700,'0'0'11654,"-4"-8"-11238,-6 10-272,0 4 16,-6 6 64,2 4 160,4-2-176,0 6-127,4 2-17,6 0-32,0-2 16,0 2-48,10-2 48,-4-8-16,4 2-32,4-8 16,2 0-305,-6-6-223,4 0-352,2 0-49,0 0-463,-6-10-1425,0 0-2834</inkml:trace>
  <inkml:trace contextRef="#ctx0" brushRef="#br0">7092 27814 14663,'0'0'1344,"0"36"-575,0-22 175,0-2-560,0 0-48,0-4-175,0-2-81,0-2-16,10-24-14375</inkml:trace>
  <inkml:trace contextRef="#ctx0" brushRef="#br0">7132 27514 19017,'0'0'432,"0"-36"-224,0 34 160,0 8-704,0 4 112,4 4-1201,-4-2-1408,6-4-3586</inkml:trace>
  <inkml:trace contextRef="#ctx0" brushRef="#br0">7342 27542 9268,'0'0'7364,"24"56"-6196,-18-22 145,-2 4-353,-4 0-191,10 0-497,-10 2-160,0-10-48,0-2 0,0-2 48,0-6-80,0-4 16,0-4-48,0-6 48,0 0-16,0-4 0,0 2-16,-10-4-176,6-6-2129,4 0-1777,0-8-3105</inkml:trace>
  <inkml:trace contextRef="#ctx0" brushRef="#br0">7266 27748 16488,'0'0'3601,"20"-4"-2592,6 8-385,0-2-272,2 0-208,8-2-64,-12 0-48,12 0 0,-8 0 0,0-2-80,-4 0-992,-8-2-193,8 2-864,-14-2-1921,4 0-3089</inkml:trace>
  <inkml:trace contextRef="#ctx0" brushRef="#br0">7646 27786 13894,'0'0'5523,"-10"16"-5315,20-4 0,0 2 0,4 0-64,2 0 16,-2-2-144,6-4 0,-4-2-48,0-2 16,-6-4-80,0 0 32,0 0 32,-6-2 48,2-6 16,-6 2 48,0-2 16,0-4-80,0 0 48,0 2-48,-6 2-16,6 6-32,0-4 32,6 12-304,-2 4 256,6 8 96,-4 4-32,8 4 16,-4 4 48,-4 0 80,-2-2-48,2 4-64,-6-2 16,4-6 65,-4 2 31,0-4 16,0-2 0,-4-2-96,4-2-16,-10-4-48,4-2 32,-4-2-48,6-2-32,-6-4-48,0-2 32,0 0-112,0 0-385,0-4-31,0-4 240,0 2 208,4-2 80,6 0 16,-10-2-32,10-2 48,0 0 0,0-2-32,0-4 48,0 2 16,6-6-16,-2 2 48,12 0-32,-12 2-32,6 2-160,0 2 16,6 6-80,-6 2 384,-6 2-496,6 2 736,0 2-352,6 0-64,-8 0-48,2 6-64,0-4-449,0 2-1039,0-2-545,-4 2-705</inkml:trace>
  <inkml:trace contextRef="#ctx0" brushRef="#br0">8458 27508 7091,'0'0'1217,"-10"-34"560,10 24-305,0 2 225,0-2 16,0 8 848,0 4-2065,0 16-512,0 6 192,-4 10 305,-6 8-97,0 6-96,-6 4-48,6-2-128,-4 0-16,8-6-144,6-2 32,0-6 0,6-4 16,4-6-64,4-8-176,-4 0-560,6-8-257,-2 0-288,-4-8 577,-6 2-2321</inkml:trace>
  <inkml:trace contextRef="#ctx0" brushRef="#br0">8912 27634 1745,'0'0'11525,"10"-20"-10933,-10 18 1,0 0 271,-6 2-864,2 0 32,0 0-16,-2 0 48,2 2 144,-12 2 112,6 0-16,-4 4-47,-2-2 31,-4 0-80,6 2-16,-2 0-48,0-2-80,6 0 0,10-2-64,0 6 16,0-4-16,10 2 16,6 2-96,0 0 112,-2 4-64,6-6 64,-4 4-48,-2-4-48,-4 4 0,6-4 32,-12 4 48,2-2-64,-2 0 32,-4 4 32,4 0 0,-4-2-32,0 2 32,0 2-16,-4-2 16,0-2 16,-6-2-16,0 0 16,0-4 64,-6-4-64,6 0 0,-4-2 16,4 0 48,0-2-64,0-6 16,4 6-32,2-6-16,-2 4-80,6-2-784,0 2-1153</inkml:trace>
  <inkml:trace contextRef="#ctx0" brushRef="#br0">9142 27856 15095,'0'0'-256,"4"48"320,-4-24 96,0-2 160,0 2 240,0-4-144,0-4-111,0-8 223,0-2-288,6 0 608,-2-10 465,-4-6-48,10-4-945,-4-6-272,-2 0 96,2-4 64,-6-2-64,4-4-96,-4 4 0,6 0-48,-6 0 0,0 2 64,4 4-80,-4 4 64,10 0-64,-4 2 16,-2 4 32,4-2-32,0 2 16,-8 4-64,6 0 32,4 0-64,-10 4-16,10 2 16,-6 0-128,6 8 144,-10 2 48,6 2-16,-2 2 16,-4-2-48,0 6 16,0-2 0,0 0 48,0 0-64,0 0 96,-4-2-80,-2-4 48,2-2 0,-6 2-32,4-4 48,2-4-32,-12 2 32,12-4-48,-8 0 16,2 0-48,6 0-48,-2 0-705</inkml:trace>
  <inkml:trace contextRef="#ctx0" brushRef="#br0">9362 27870 15943,'0'0'1313,"34"-20"-849,-18 14 16,6-2-144,-4 4-31,8-2-177,-12-2 32,6 2-16,-4 0-16,-12 0-48,6 2-64,-10 2 64,0-4 48,0 4-64,-10-4-80,0 2 32,-4-2-32,-2 0 0,2 4 0,-6 0 0,10 2 16,0 0-16,-2 8 48,2 2-64,6 6 112,4-2-32,0 8 0,4 0-16,6 0 0,8-2 16,-4-2-48,0 2 0,-4-8-112,0 0 112,0-4-224,-4-2-240,-2 0-112,2-2-561</inkml:trace>
  <inkml:trace contextRef="#ctx0" brushRef="#br0">9636 27882 8628,'0'0'9380,"36"-14"-8964,-20 14-352,4 0 0,-6-4 113,0 2 111,2-2-144,-6 2-128,-10-4 64,4 2 16,-4-2 16,0-2-80,-4 4 0,-12-4 0,6 6-48,-4-2 48,0 4-32,4 0 16,0 0 0,4 10 64,-4 4-16,10-2 32,0 6-16,0 0-16,0 2-16,10 0-16,-4-2-32,4 0-32,-10-6 0,4-4-48,2 4 48,-2-4-384,-4-4-448,0-2-161,6 0-768,-2-2-1936</inkml:trace>
  <inkml:trace contextRef="#ctx0" brushRef="#br0">10046 27898 9748,'0'0'4130,"10"-10"-3777,-30 10-129,6 0 80,-6 0 272,-6 2 80,2 2-143,-2 0 31,8 0-16,2 2-48,2 0-112,-2 2-207,10 2-33,6-4-112,0 0 96,0 0-48,6 2 16,4-2 32,-4 0-16,8-6-32,-4 4 0,0-4 16,4-4-16,2-4 16,-2-4-64,2-6 32,-2-2-32,6-2 32,-4-4 32,-2-4-64,6-2 48,-4 0 32,0 0 96,-6-2 96,4 0-128,-4 0-96,4 4-112,-8 4-48,-2 4 32,2 8 32,-6 2 16,0 8 0,0 12-96,-6 14 0,-8 8 128,-6 14 112,6 6 208,-12 6 129,10 0-241,6-6-224,10-8 0,0-6 32,10-8-16,12-10 16,-2-6-48,-6-4-496,2-8-1842,-8 0-3088</inkml:trace>
  <inkml:trace contextRef="#ctx0" brushRef="#br0">10718 27812 10933,'0'0'4722,"-42"-4"-3937,32 14 95,0 4-160,6 6-31,-6 2-145,10 2-144,0 0-208,0-6-64,10 2 64,4-10 128,2 0-96,4-8-111,0-2-177,0-2 448,-4-8-240,-2-4-112,-4-4-32,0 0-64,-4-2 96,-6 0-80,0 2 0,-6 0-32,-4 0 0,0 10 48,-4 4 0,-2 4-48,6 0 0,-4 10-113,2 2-47,8 4-96,4 2-800,0 2-1297,4-6-1041,18-4-2609</inkml:trace>
  <inkml:trace contextRef="#ctx0" brushRef="#br0">11252 27644 16744,'0'0'80,"10"-38"-96,-10 24 240,0 2 752,-6 2-432,-2 2 1,-8 4-289,2 4-80,-6 0-144,0 8 16,0 6-32,-6 4 32,10 2 0,-4 4 0,6 2 48,8 0-32,6 0 32,0 2-144,0-2 48,0 2 0,6 0 16,-2 0-16,-4 2-16,0-4 0,0-2 16,-10 2 0,10-4 16,-10-2 0,6-4 0,-2-4-16,2-4 0,4 0 0,0-8-96,0-10-6787</inkml:trace>
  <inkml:trace contextRef="#ctx0" brushRef="#br0">11012 27866 18472,'0'0'1377,"40"-4"-625,-16 4-399,6 0-241,2-4 48,-2 2-96,-6 0-16,-8 2-657,-6 0-1712</inkml:trace>
  <inkml:trace contextRef="#ctx0" brushRef="#br0">11582 27950 13478,'0'0'3506,"40"0"-3730,-16-2 304,2-2 160,-2-4 240,6 0-272,-10-2-80,4 2-96,-6-2-32,-14 2 32,0-2-32,-4 2-32,-4 2 48,-10-2 0,-4 2-48,-2 2 48,0-2-32,-4 6 0,0 0-32,8 10 80,-4 4 64,6 0 96,8 10-16,6-2 16,0 4 17,0-2-113,10-4-32,0-2-80,10-2 16,-4-6-64,-2-2 32,6 2-241,-6-4-239,-4-4-160,-4 2-1025,4-2-784</inkml:trace>
  <inkml:trace contextRef="#ctx0" brushRef="#br0">11916 27998 15735,'0'0'1681,"24"22"-1089,-18-20-416,-2-2 16,2 0 513,-2-2-433,2-2-16,-6-6-160,4-2 0,6 2 64,-4-4 0,0 0-96,8 2-64,-4 0 0,6 4 0,-2 2 32,-4 4 32,6 2-48,-2 0 64,2 10 32,-2 0-64,0 0 32,2 4-16,-12 0-16,12-6-32,-6 4 33,0-4-17,-6-4-48,8 2 48,-12-2-64,0-2 32,0 0-369,0 2-415,0-2-48,-6 2-609,0-2-1552</inkml:trace>
  <inkml:trace contextRef="#ctx0" brushRef="#br0">12316 27980 2145,'0'0'11813,"30"-14"-11765,-10 10 433,-6-2 527,-4-2 65,6-2-561,-12 4-144,2 0-16,-6-2-96,0 0 112,0-2-15,-10 4-97,0 2-80,0 2-32,-6 2 80,6 2-32,-4 12-128,8 4 0,2 2 48,-2 2-32,6 2-48,6-2 16,-2-2-32,12-8-32,-6 2-112,4-8-48,-4 0-880,6-6-785,-12 0-1409,8-8-5538</inkml:trace>
  <inkml:trace contextRef="#ctx0" brushRef="#br0">12536 28034 12886,'0'0'5554,"24"16"-3024,-24-18-2050,0-2-320,0-4-64,0-2 48,0 2-32,0-4-96,0 4 32,0-4-16,0 4-16,0-4 0,0 2 16,0-2-16,6 4-16,-2 2 0,12 0-32,-12-2 32,12 4-32,-2 2-32,2-2 0,0 4 48,-6-2-32,4 2-80,-8 0-144,4-4-288,0 4-129,-6-2-1824,2 0-32</inkml:trace>
  <inkml:trace contextRef="#ctx0" brushRef="#br0">12822 27892 4514,'0'0'8004,"26"32"-7028,-26-24 529,0-2-177,0 6-687,-12-2 47,8-2 64,-6 2-191,-4-2-209,4-2-32,4 2-96,-4-4-112,10-2-32,0 2-64,-4-4 160,8 0-160,6 0 0,6-4-64,-12 0-144,2 2 48,-2-4 48,-4 0 16,4 2 32,2 0 16,-6-2-32,0 6 48,0-4 32,4 4 0,8 4-112,-6 2 96,-2 2 64,2 4-16,4 0-64,-10 0 48,0 4-16,0 4 32,0 0 48,-10 4 0,4-2-16,-4 0 48,10-2 64,-12 0 80,8-2 145,4 0 31,-6-2-112,2 0-48,4-2-32,-4 2-16,-2-4-144,6 0 0,-4 0-64,-2-4-16,-4 2-32,6-4 16,-2 2 16,-4-6-32,0-2 0,6 0-16,-6 0 16,4 0-48,-4-6 48,6-2-48,4-2-80,0 2-272,0-4-48,0 0-208,0 0-113,0 0 113,0 4-225,0 0-239,4-2 15,-4 0-463,6 4-1057,-2-4-1826</inkml:trace>
  <inkml:trace contextRef="#ctx0" brushRef="#br0">13016 28024 13622,'0'0'7636,"20"-24"-7060,-16 24-256,6-6-128,-2 2-32,2 2-32,0-4 0,-6 4-32,6-4 1,0 4-17,-10-2-96,4 0 48,2 4-64,-2 0-257,-4 8 65,0 2 128,0-2 32,6 2-80,-2-4-160,6 0-144,0 0-224,0-6 143,6 0 353,-2 0 80,-4-6-64,6-4 128,-6 2 48,-2-4-80,-2 4-32,4-4 96,0 2-16,-6 0 32,4 2-16,-4 0 0,-4 6 32,6-2 0,-6 14-384,0 0 320,0 8 48,0 4-16,0 0 64,-6 6 16,-6 2 48,8-2-32,-2 8 80,2-6-32,-12 2 64,12 0 80,-6-6-64,0 0 97,0-2 79,6-4-96,-6-4-64,-6-2 0,6-2 0,-4-2-160,-2-2-16,6 0-32,-4-4 0,0-2-64,4-2 0,0 0-32,0 0-32,2-6-160,4-2-208,4-4 16,0 2-145,4-4 145,4-4 192,12 0 0,-6-4-80,10 0-48,6-4 96,6 2 160,4-2 112,-2 8-49,4 4 130,-8 2-1,-8 8-209,-2 0 177,-4 0-48,-4 2-80,-12 2-272,6 0-816</inkml:trace>
  <inkml:trace contextRef="#ctx0" brushRef="#br0">13852 28060 8548,'0'0'7411,"0"-36"-6066,0 30-385,4 6 481,2 6-1297,-2 8-80,2 10 752,-2 8 177,-4 4-785,6-2-96,-6 8 16,0-10-96,0 0 128,-6-8-224,2-4 80,-2-10 0,6-2 16,-4-2 144,-2-6 673,2 0 15,0-8-352,-2-2-304,2-6 33,-2-2 63,2-4-96,4-6-144,-6-2-32,6-6-112,0-2 0,0 0-32,0 0 64,6 0-32,-2 2-32,2 0-241,4 4 257,-6 6-32,6 6 48,-6 2-32,6 4-112,-4 4 32,4 2-96,-6 6 96,2 0-64,0 2 192,0 0-64,-2 0-112,6 6-49,-10 0 97,6 6 80,2 2 64,-8 2 0,6 0 32,4 4 16,-10 0 16,4 0 0,2 0-48,-6-2 80,0 2-48,0-4 48,0-2-48,0-2 0,0-4-16,-6 2 16,2-6 32,-6 0 0,0 0 16,0-4-48,-4 2 32,-4-2-32,-2 0-32,6 0 0,0 0 32,-2 4-176,12-4-464,-6 2-369</inkml:trace>
  <inkml:trace contextRef="#ctx0" brushRef="#br0">14122 28140 18008,'0'0'2641,"-6"-22"-2657,12 22 145,-2 0-17,2 0-64,-2 0 64,-4-2 192,0 0 96,0-4-32,0 4-272,0-6 192,0-2-288,0 0 64,0-4-64,0 0 32,-4-4-16,4 0-48,0 0 16,4 2-64,2 0 16,-2 4-96,12 0-32,-6 8 112,-6 0-96,12 2 256,-6 2-80,0 0-16,4 0 0,-4 0-16,-4 4-16,2 0 16,-2 2-176,4-4-288,-6 6-241,2-4-431,-6 2-801,0 0-1633</inkml:trace>
  <inkml:trace contextRef="#ctx0" brushRef="#br0">14382 28026 17816,'0'0'2881,"-20"32"-2448,20-20-33,0 6-208,6-6 0,-2 0-48,6-4-80,0-2-64,4 0-64,2-4 80,-6-2-48,-6 0 416,6-4-256,-4-2-112,-2-4-64,-4-2 144,0 2-128,0-4-16,-10 0 16,0 0-16,0 2-64,6 0 48,-12 0-112,16 6-224,-10 0 32,10 4-321,0-2 49</inkml:trace>
  <inkml:trace contextRef="#ctx0" brushRef="#br0">14592 28088 9748,'0'0'3746,"14"38"-2401,-8-14-81,-6 2-223,0 2 127,0 0-511,-6 2 47,2 0-240,4-10-272,0 0-144,0-2 16,0-8-16,0-2 0,0-6 1153,0-12-209,4-2-639,2-4-209,-2-4-64,-4-6 0,0 0-32,0-4-32,0-2 64,0-2-208,0 0 80,0-4-16,0 6 32,0-2 48,6 4-64,-2 2 48,2 2 16,-2 8-64,6 2 16,-4 6-48,4 2 32,-6 8-129,6 0-15,0 2-32,-4 10 48,4 2 48,0 0 80,-6 4 0,6 0 48,-10 2 16,4-2-16,-4-4 0,0 2 16,0-6-16,-4 0 0,-2 0 16,-2-2 16,-8 0 16,2-4 16,-2 2-32,2-6 16,-2 2-64,6 2 80,6-2-144,-2 2-112</inkml:trace>
  <inkml:trace contextRef="#ctx0" brushRef="#br0">15086 28052 7219,'0'0'6819,"-10"-32"-6659,6 22 1409,-2 0-608,6 2 239,-10-2-95,6 8-417,-6 2-240,-6 0-304,6 2-96,-4 10 0,4 4 64,0 2 96,4 4-47,6-2-65,0 2 0,10-6-64,6 0-16,-6-8-32,4-4-80,2-2 16,-6-2-257,4-6 353,-8-6 80,-2-2-64,-4 0 97,0-4-81,0 0-16,-4 0-16,-2 0 32,-8 4-16,4-2-16,4 6-16,-4-2-16,6 6-80,-2 2-513,2 4-271,4 4-3266,0 4 256,-6 2-608</inkml:trace>
  <inkml:trace contextRef="#ctx0" brushRef="#br0">15462 28052 8564,'0'0'1793,"-34"-2"-1457,18 2 848,-10 0 145,12 2-160,-6 6-177,4 0-320,2 0-175,-2 2-209,6 2-128,10-4-96,0 4 48,0-6-16,0 2-16,16-4 80,-6-2-96,4-2 48,-4 0 176,6-6-176,-2-2 80,-4-2-128,6 0-32,-6 0 0,-4 0 16,-2 2-64,2 0-16,-6 2 64,0 0 433,0 2-433,0 2-80,-6 4-224,2 8 15,4 4 273,0 10 16,0 0 32,0 8 0,0 2 49,0 0 31,0-2-48,0-2-64,0-2-32,0-6 0,-6 0 64,6-4 48,-10-2-32,10-2 96,-12-2 64,2 0 128,6-6-48,-10-4-96,4 4-48,0-6-128,0 0 17,0 0-81,0 0 48,0-2-16,4-2-177,-4-4-751,6 2-1137,4-4-928</inkml:trace>
  <inkml:trace contextRef="#ctx0" brushRef="#br0">15658 28130 19369,'0'0'720,"-34"-24"-656,28 28 112,2 4-144,-4 4 64,8 2-80,0-2 32,8 0-48,2-2-144,0-2-80,4-6-352,0 2-224,6-4 479,-4-4-447,-12-4 608,6 0 192,0-2 0,-4 2 48,-2-2-64,2 2 512,-6 2 97,0 4 303,0 0 961,0 10-1889,-6 2 64,2 0-16,-2 2 16,6 2-32,0-2-48,0-2-624,0 0-769,0-4-688,0-2-928</inkml:trace>
  <inkml:trace contextRef="#ctx0" brushRef="#br0">15972 27832 8660,'0'0'6515,"14"-30"-5603,-8 30-287,-6 4-433,4 8-96,2 2 64,-2 10 112,-4 2 224,0 6 32,0 4 129,-10-4 207,6 4-31,-6-4-401,10 0-208,-10-6-80,6-2-64,4-2-64,0-4 80,-6-2-80,6-4-16,-4-2-16,4-2-128,0-2-240,-6-4-1009</inkml:trace>
  <inkml:trace contextRef="#ctx0" brushRef="#br0">15852 28044 8884,'0'0'9044,"4"0"-8387,6 6 111,0 0-176,0 0-224,6 0-224,-6-6-48,4 6-128,2-6 80,-2 2-320,2-2-1232,2 0-1314,-2 0-2224,-2 0-1473</inkml:trace>
  <inkml:trace contextRef="#ctx0" brushRef="#br0">16202 28120 15047,'0'0'5586,"0"32"-4769,0-26-625,0 0-128,0 2-32,0 0 0,0-2-160,0-2-913,0-2-1616</inkml:trace>
  <inkml:trace contextRef="#ctx0" brushRef="#br0">16246 27888 15591,'0'0'768,"6"26"-7619</inkml:trace>
  <inkml:trace contextRef="#ctx0" brushRef="#br0">16366 28068 13302,'0'0'4210,"-24"38"-3906,24-20-32,0 2-80,0 0-80,0 4 0,10-6 17,4-4 15,0-2-112,2-8 0,8 2-48,-8-6 32,-2-4 48,2-4-48,-6-4-32,0 0-16,-10-6 64,0 4 0,0-4 0,-4 2 0,-6 0-48,-6 0 32,6 6-16,0 0 32,4 4 176,-4 4-128,6-2-80,-2 4 0,6 6-977,-4 0-1520</inkml:trace>
  <inkml:trace contextRef="#ctx0" brushRef="#br0">16666 28194 6707,'0'0'7684,"12"10"-6708,-8-10 881,2 0-977,-2 0-223,-4-4-113,10 0-256,-10 0-112,6-2 32,4-4-112,0 2-16,-6-2-16,6 4-32,-4-2-64,2 4 32,-2 2-64,-2 2-64,2 4 32,-2 8 64,2-2 64,4 6 16,-6 0 16,6-2 16,0-4-48,6-2-32,-2 0 112,-4-8-96,-4 0-48,4 0-928,-10-4-1937,0-8-2050</inkml:trace>
  <inkml:trace contextRef="#ctx0" brushRef="#br0">17132 27644 8212,'0'0'4050,"10"-34"-2834,-10 26-31,0 6 31,0-4-415,0 4-305,4 2-48,6 10-336,-4 8-128,4 10 96,10 14 48,-10 12 0,0 8 288,0 8 129,-6 4-65,-4-2-368,0-2 32,-4-8 32,-6-4 288,0-8-95,0-2-193,-10-10-64,4-4-64,2-4-16,0 0-32,-6-4 16,2-6-80,4-4-513,4-8-1968,0-2-2353</inkml:trace>
  <inkml:trace contextRef="#ctx0" brushRef="#br0">17622 28024 20762,'0'0'1072,"-14"-6"-1120,14 8-1937,0 4-1152</inkml:trace>
  <inkml:trace contextRef="#ctx0" brushRef="#br0">17568 28368 18440,'0'0'497,"0"32"239,0-30 721,4-2-1633,2-2-817,-2-6-1600,6-2-4146</inkml:trace>
  <inkml:trace contextRef="#ctx0" brushRef="#br0">4368 28980 3938,'0'4'15687,"0"-4"-15079,0-6-256,0 0-256,0-4 1,4-6 63,-4 0-256,10-6-81,0-2 290,-4-4 31,4-4-112,0 2-128,4-2 112,-14 0-128,6 0 192,-6 2 32,0 4-16,0-2 16,-6 6-16,2 4 64,-6 2-80,0 4 16,-10 6-80,0 2 16,-4 4-64,-8 12-64,-2 6 48,-6 12 0,-6 4-16,-2 6 32,-4 6 64,2 0 32,6 4 0,4 2 48,6 0-48,14-2 128,2-2 16,18 2 16,6 0-48,20-4-160,8 2 465,12-4-273,4-4-112,-2-4-64,10-10-96,0-8-48,-8-6 48,0-8-16,-8-4-257,-8 0-31,-10 0 48,-4-4-480,-14 0-577,-2 0 64,-4 0 337,-4-2-513,-6 0-159,0 0-209,-10-2 32,4-4-2129</inkml:trace>
  <inkml:trace contextRef="#ctx0" brushRef="#br0">4716 29192 6323,'0'0'9380,"-10"-14"-8499,6 14-465,-6 8-352,4 2-32,-4 2 16,0 6-32,-4 0 112,8 2 0,-4-2 224,10-2-112,-4-2-96,-2-6-64,6 2 16,0-6-32,0-2 48,10 2 193,-4-4-273,4-6 848,0-4-560,-6-2-176,12-4-96,-6 0 0,0 0-80,4 0 32,-10 2 16,2 4-96,-6 2 32,4 2-64,-4 2 80,0 2 48,0 6-96,0 4 128,0 0-48,0 4 64,0 6 16,0-4 16,0 4 0,6 4-48,-2 0 80,4-2-32,-4 2 32,2-2-63,4 2-17,-10-6 32,0 2-64,4-4 48,-4 0-16,0-4-16,-4 2 16,-6-6 48,0 4-16,2-6 0,-6 0-48,4 2 32,-4-6-48,-2 0-16,6 0 0,6 0-16,-6 0-16,10-2-352,-10-2-257,10 0-95,0 0-561,4 2-2384,2-6-1250</inkml:trace>
  <inkml:trace contextRef="#ctx0" brushRef="#br0">4906 29190 4402,'0'0'10053,"4"20"-9061,6-10-384,-10-2-304,6 0-63,-2-2 159,2-2 2385,-6-8-2017,0-4-383,0 2-225,0-2 80,0-4-64,0 2 16,0 2-112,0-2 0,0 4 0,0 2-64,0 0 0,-6 2 0,6-2-240,6 4 16,-6-2-496,10 0 832,0 0-96,6-4 0,-6 4-16,0-4 64,0 4-64,0-2 0,-6 0-64,6 4 32,-10-2-16,6 2-529,-6 8-2640,4-4 1728</inkml:trace>
  <inkml:trace contextRef="#ctx0" brushRef="#br0">5156 29154 6563,'0'0'7876,"-14"42"-6340,8-26-447,2 6-65,4-2-255,0 0-225,0-4-400,10-4 64,0-4-32,4-4 16,2-4-256,-6 0 192,6-2 80,-6-6 32,0-4-144,-6 0-47,2-2 31,-6 2 32,0-2-304,0 0 480,-6 4-208,-8-4-96,4 2-32,-6 2 32,6 2-32,-6 2-80,6 0 32,0 4-33,6 0 1,-6 2-144,4 0-240,16 2-7091,0-2 1936</inkml:trace>
  <inkml:trace contextRef="#ctx0" brushRef="#br0">5372 29196 14102,'0'0'2658,"-24"42"-962,18-28-463,2 0-641,4-2-368,10-4 161,0 2-209,4-2-96,2-6-80,-6-2 496,10 0-192,-4-10-64,-2 0-160,-4-2 32,0-2-32,-6 0 0,2-2-96,-6-2-80,0 4 224,-6-2-160,2 6-48,-2-2 32,-2 6 32,2 0-80,2 4 0,4 4-1120,0 6-849,4 2-256,2-2-1329</inkml:trace>
  <inkml:trace contextRef="#ctx0" brushRef="#br0">5628 29228 6947,'0'0'1041,"-10"-4"5666,10 10-6083,0 6-64,0 6 865,0 2-64,0 2-401,0 0-464,0 0-64,0-2 49,6-6-97,-6 2-144,0-8 32,4 2-176,-4-8 112,4 2 1089,-4-10-481,0-4-304,0 2-400,0-10-144,0-2 64,0-2-48,0-4 0,0-4 16,0-2-80,0 0-16,0 2 32,6 2 32,-6 4-64,4 0 48,2 10-48,-6 0 96,4 2-64,2 6-64,-6 2 16,0 4-32,0-2-32,4 2-160,2 2-32,-2 2 368,2 4-80,-2 2 64,2 0-16,-2 6-17,2-4 49,-6 4-16,4 0 49,-4-2-82,0 4 98,0-6-49,-4 2 16,4-2 16,-6-4 0,2-2 16,-2 0-16,6-2 96,0-6-288,0-6-1281,0 0-928,0-4-1329,0 0-5890</inkml:trace>
  <inkml:trace contextRef="#ctx0" brushRef="#br0">6278 29086 5987,'0'0'11685,"-24"-12"-8724,24 10-2640,10 2-145,4 0 144,0 0 32,2 0 48,4 0 32,-6 0-160,12 0-31,-12 0-177,2 0 16,2 0-80,-8 0 16,0 0-112,0 0 96,-2 0-353,-8 2 17,4-2-256,-16 0-7428</inkml:trace>
  <inkml:trace contextRef="#ctx0" brushRef="#br0">6248 29274 5763,'0'0'10532,"-4"-4"-7954,4 2-1234,4 0-1472,0-2 576,12 2-63,-2 2-33,2 0-176,4 0 96,-6-4 0,2 4 64,4 0-240,-12 0 96,8 0-144,-12 0 16,12 0-32,-12 4 16,12-4-64,-12 0 64,6 0-16,-2 0-112,-4 0-208,-16 0-6067,2 0 1617</inkml:trace>
  <inkml:trace contextRef="#ctx0" brushRef="#br0">7142 29086 448,'0'0'6435,"24"-30"4578,-24 28-10405,0 0-351,-4 0-33,-2 0 32,-4-2-48,6 4-64,-10 0-32,4 0 0,-6 0-32,0 6 64,0 4-48,2 0 48,0 4 48,4 0 80,4 0 49,-4 2-113,6 0-112,4 0-80,0-2 80,0-2-48,4-2-48,6 0 32,-10-6 16,10 2-64,0-6-64,4 0 112,-4 0 176,12-10-96,-6-2-80,4-6 0,-2-2-96,2-6 48,-4 2 32,-6-2-96,-6-4 16,2-2 80,-6 0 64,0 2-112,-10 0-32,-6 2 0,2 2 16,-6 6-16,-4 2 0,-2 8-16,-6-2-48,8 6-48,0 4-48,4 0-17,4 2-223,2 0 0,4 0-240,4 0-1</inkml:trace>
  <inkml:trace contextRef="#ctx0" brushRef="#br0">7492 28984 3826,'0'0'2129,"-4"-10"-1937,4 8-32,-6 2 32,2 0-3393</inkml:trace>
  <inkml:trace contextRef="#ctx0" brushRef="#br0">7492 28984 176,'-14'-12'4018</inkml:trace>
  <inkml:trace contextRef="#ctx0" brushRef="#br0">7538 29022 1313,'-4'6'12613,"-2"-6"-12581,6-2-16,0 0 16,0 0-32,-4 2 64,4-2 0,0 0 113,0-2 1551,-6 6-1568,6 4-16,0 0-15,0 6 15,-6 2 64,0 4 64,6 2 16,0 4 112,0 2-160,0-2 80,6 0-128,0-6-63,4-6-1,0 0-80,-6-4 16,6-2 64,-4-6-112,4 0 80,-6 0 16,6 0 48,0-10-16,-4-2-16,-2-2-80,2 2-32,-2 0 32,2-2-32,-6 8 32,0 0-48,0 4 16,0-2-16,0 16-112,4 0 176,-4 2 32,10 4-16,-10 0 0,10 0-64,0-4-16,0-4 32,0-4-16,0-4 80,4-2-32,-4-4 16,0-12 16,0 0-32,2-2 0,-2-8-48,4 6 64,-8-6-96,-2 4 16,-4 0 0,6 6 32,-6 0 1,0 0 15,0 4-32,-6 6 0,-4-2 16,6 0-48,-6 0 48,0 4-80,6-2 32,-4 4-32,4 0-1,-2 0-31,12 6-2209,-2 4 1713,8-4-961,-2 4-1088</inkml:trace>
  <inkml:trace contextRef="#ctx0" brushRef="#br0">7072 29516 2737,'0'0'5507,"-10"-24"-5123,10 22 240,0-2-256,0 0 49,-4 2-49,-2-2 208,6 2-160,0 0-80,0-2-96,0 2-15,-4 0 383,4-2-384,0 2-224,0-2 32,0 4-16,0-2 112,0-4 3041,4 6-3152,2 0 63,-2 0 96,2 0 80,2 2 96,2-2-64,-2 4-112,2-2 112,0-2 208,0 0-143,0 0-129,4 0 0,-4 0-48,10 0-64,-6 0 16,6 0 80,0 0-48,6 0-32,-2 0-80,-2-2 48,-2-2-16,4 2-32,0 2-16,-8-2 16,-2 0-16,6 0-16,-10 2-16,0 0 0,0 0 32,-4 0-32,-2 0 32,2 0-32,-2 0 32,2 0-16,-2 0-48,2 0 32,-2 0 16,6-6-16,-6 2-16,8-2 32,-2 2-16,-4 0-48,-6 10-2209,-10 6 1409,-2 2-561,2-2-127,-4 2-721,4-6-2129</inkml:trace>
  <inkml:trace contextRef="#ctx0" brushRef="#br0">7118 29790 6051,'0'0'7475,"-10"-4"-5522,6 10-1137,4 0-287,-10 0-305,2 6 64,-2 2 160,0 4-16,0-2-176,6 0-15,-6 2 15,4-6 0,2-4-128,4-2-16,0-2-80,4-4 32,12-6 16,-6-6 48,4-8 0,4-4-96,-4 0 32,-4-4 16,0 6-48,-10-2 32,4 4-64,-4 2 96,0 4-96,-4-2 0,-6 2 48,0 0-64,6-2 0,-6 2-32,2 4 0,-2 0 16,10-2-16,-10 6-304,10-2 48,-4 2-96,4 2 112,-6 2-65,2 2 129,-2 0-1376,2 6 767,-2 2 257,6-2-144,0 2-529,0-2-272,0 0 97,0 0-545</inkml:trace>
  <inkml:trace contextRef="#ctx0" brushRef="#br0">7208 29842 2513,'0'0'993,"24"14"-721,-24-12-144,6 0-64,-2-2 0,2 4 80,-2-2-128,2-2 3281,-6 4-2448,0-2-17,-10 0 17,10 2-81,-6 2 288,2-2-111,-2 2-193,6-2 17,0 2-145,-4 0-240,4 0-144,0 0-128,0-4 208,4-2-80,6-8 81,6-4 175,-2-8-96,12-8-256,0 0-64,-6 0-16,0-2-16,4 2-16,-8 8-16,-6 0 0,4 2 32,-10 0-32,2-2-32,-6 2 0,4-2 0,-4 4 0,0 2 0,0 0-16,0 2 48,0 2-16,0 2 0,-4 4-16,4 0 16,0 0-16,-6 4-16,2 0 48,-2 0-128,-2 8 96,-2 4 16,0 6-16,-6 2 32,2 4 48,-2 2-32,6 6 48,-4-2 112,-2 0 176,6-4-175,-6-2-81,12 2 128,-2-6-48,2-2-96,-2-2 16,6-2-32,0-4-16,0-2-16,0 2 16,0-6-64,6 2 0,-2 0 16,-4-2 0,0-4 16,6 0 32,-2-4 16,-4-4-48,0-2-16,10-4-16,-4 2 0,4-6-16,0 6 0,0-4-16,0 4 16,6 0 16,-6 0-16,4 6 0,-4-2 48,0 6-32,-4 0-16,4 2 16,-6 0-48,0 0 32,2 0 0,-6 4 16,0 4 0,0-2-16,0 2 0,0 2 16,0-2 16,0 4-48,0-6 48,0 6-32,0-6 16,-6 4 16,2-6 0,0 2-16,4 0 0,-6-4 48,2 0-80,-2 0 80,2-2-64,-2 0 80,6 2-128,0 2 16,0 0 32,10 2 48,-4 4 0,4 0 16,-2 2-16,-2-2 48,4 0 0,-6 2-32,6-6 0,-10 0-48,10-4 64,-10 2-48,6-4 64,-2 0-16,2 0-48,-2-4-528,-4 2-865,10 2-848,-10-6-1648</inkml:trace>
  <inkml:trace contextRef="#ctx0" brushRef="#br0">8268 29310 7507,'0'0'6179,"-30"26"-1345,36-26-4769,4 0-17,0 0 224,4 0 112,-4 0 112,4 0-128,2 0-112,-2 0-144,-4 0 32,6 0-64,-6 0-31,0-2-1,-4 2-16,4-2-48,-10 0 32,4 0 0,2 2 32,-12 6-3666,2-4 464</inkml:trace>
  <inkml:trace contextRef="#ctx0" brushRef="#br0">8212 29510 4194,'0'0'13142,"4"-2"-12774,6 2 64,0-2-64,0 0 81,6 2 63,-2-2-80,2-2-80,-2 4-64,6 0-80,-10-2-63,-6 2-65,6 0-48,-4 0-32,-2 0 48,4 0-32,-4 0-48</inkml:trace>
  <inkml:trace contextRef="#ctx0" brushRef="#br0">9012 29212 8612,'0'0'6179,"14"-22"-5091,-14 20-335,0 0-289,0-4 592,0 4-143,0 2-273,-4-4-464,-2 4-16,2 0-80,-8 4-32,-2 4 16,-2 4 0,-4 6 32,6 2 0,0 4 160,-2 2 81,6 2-49,0-2-96,6-2-80,4-2-80,0-4 16,10-6-16,4-6 0,2-6 32,8-4 48,0-12-16,2-8-32,4-8 16,-4-6-208,-6-4 144,0 4-16,-6 0 48,-4 2 0,-4 4-16,-2 2 16,-4 2-16,-10 4 0,0 2-192,0 8 32,-10 4-16,0 6 64,0 2 64,-4 2 0,-2 6 32,0 4 0,2 2-16,10-2-64,-2 0-144,6-4-304,10 0-337,0 0-319,0-2-81,6-4-1728,-2 0 1456,12 0-1088,-12-4-1089</inkml:trace>
  <inkml:trace contextRef="#ctx0" brushRef="#br0">9438 29124 6867,'0'0'5106,"0"-4"-4433,4 2-161,-4-4 128,0 4 81,0-2-17,0-2-64,0 4-128,0-2-159,0 0-81,0 0-32,0 0-112,-4 4 80,-8 0-192,12 4-32,-14 8 96,4 0 128,0 6 80,-6 8 129,2 2 31,0 6-32,4 0-128,-6-2-16,12-2-128,-2 0 16,6-4-112,10 0 48,-4-2-80,8-4 32,-4 2-32,4-2-16,-4-2 0,0 2-48,-4-2-240,-2-4-816,-4 4-817,0-6-1073,-4-2-1696</inkml:trace>
  <inkml:trace contextRef="#ctx0" brushRef="#br0">9528 29412 6387,'0'0'1152,"10"-14"-1136,-6 14 0,-4-2-400</inkml:trace>
  <inkml:trace contextRef="#ctx0" brushRef="#br0">9682 29240 9252,'0'0'3874,"0"-34"-3394,0 26 0,0 0-95,0-2 351,0 8-304,0-4 849,-10 6-833,0 6-128,-4 4-272,-14 10 32,4 6-32,0 0 48,-2 6 16,6-2 641,0 4 63,6-4-160,8 0-208,2-6-127,4 0-33,0-4-128,4-2-48,2-4-48,4-2 16,0-6-48,0 0 48,0-4 0,4-2-16,6 0-32,-4-2 16,-6-4 0,4 2-64,-4 0-48,-10 0-64,0 4-1089</inkml:trace>
  <inkml:trace contextRef="#ctx0" brushRef="#br0">9702 29490 10085,'0'0'4962,"0"14"-4450,0-10 32,4-2-111,6-2-17,0 0 48,6-8-32,4-8-48,4-4 225,2-4-497,-2-2-96,2-4 16,4 0-16,-14 2 48,2 0-32,-8 4 64,0 0 0,0 2-48,-4 0 48,-2 6-32,-4 2 16,6 2-32,-6 0 32,0 4-48,0 0 64,0 4 0,0-2 48,0 0-16,0 6-80,-6-4-16,6 0-32,0 2 32,-4 2 0,-2 0-32,2 0-80,-2 4 96,2 4-64,-12 10-16,6 6 144,-4 8 0,0 6 32,-2 2-64,0 0 96,0-4 17,12 2 15,-6-10-80,6-4-32,4-6 0,-6-6-32,6-4 0,0-2 112,10-8 0,-10-6-48,10-2-96,-10-2 16,10 0-16,-6 0 0,8 2-16,-2 0 16,0 6-16,0-2 16,0 4 0,0 0 16,-6 2-64,6 0 80,-4 0-64,-2 0 64,2 0-48,-6 2-16,0 0 32,0 4-48,-6-2 64,2 6-32,-2 0 32,-4 0-16,6 2-16,-6-2 32,10 0 0,-10-2 0,10-2-16,-4 0-16,4-4 32,0 2-32,4-4-16,6 0 80,-4 0 0,8 0-16,-4 0 16,4 0-48,-4 0 64,0 0-64,-4 4 16,-2-2 16,-4-2-48,0 4 0,0 0 0,0-2-16,0 0-80</inkml:trace>
  <inkml:trace contextRef="#ctx0" brushRef="#br0">10162 29062 4994,'0'0'-112,"0"-38"993,0 30 1072,0-2-641,0 4-63,0-2-97,-4 4-111,-2 0-209,6-2 2818,-4 6-3442,4 2-48,0 8 224,0 4 48,0 2-16,0 2 81,4 4-17,2 4-80,-2 0-144,6 6 64,-10 4-176,10 2 129,-6 2 63,6 0-16,-4 2-224,4-4 112,-10-4-64,0 0-80,0-6 0,0-4 16,-6 2-16,-4-6-16,-4-2 32,-2 0-64,2-6 32,0-2-64,4-2 0,4-2-160,2-2-592,-2-2-577,6 4-1248</inkml:trace>
  <inkml:trace contextRef="#ctx0" brushRef="#br0">8798 29804 512,'0'0'8036,"4"-12"-7252,-8 12-416,-2 0 4467,12-2-4483,-2 2 160,2-4 48,4 4-95,0 0-145,-6 0-64,12 0 32,-6 0-80,0 0 32,4-2 32,-4 2-48,6 0-32,-2-2-31,0 2-33,2 0 48,4-2-32,-6 2-32,2 0 32,4 0-64,-4 0 112,-2 0-192,2 0 16,-2 2 32,2 0-16,-2 0 0,2-2 32,-8 0 48,2 0-64,10 0 16,-10 0-16,6 0 0,-2 0 0,-4-2-32,6 0 96,0 2-64,-2 0 48,2 0-48,-6 0 0,0 0-32,0 2 0,4 0 16,-8 2-16,8-4-16,-4 0 32,0 0 0,4 0 48,2 0-15,-6 0 47,4 0 128,-4 0 0,2-4-64,2 4-112,-8 0 16,4 0-48,0 0 0,-6 0 32,6 4-80,0-4 16,-4 2 0,4-2 32,0 4-48,-6-4 64,6 0 0,6 0-32,-8 0 32,2 0-16,6-4 16,-6 2-16,4-2 16,-8 4 16,4 0 16,6 0-48,-6 0-16,0 0 32,0 0-48,0 0 16,0 0-48,0 0 48,0 0-16,0 0 16,0 0 0,0 0 32,4 0-32,-4-2 32,-6 2-32,6-2 48,0 2 128,-4 0-96,4 0 65,0 0-97,-6 0 0,6 2 32,-4 0-80,4 2 16,-6-2 0,8 4-48,-2-6 80,-6 2-80,6 0 80,0-2-16,0 0-16,0 0-32,0 0 80,0 0-48,6 0-16,-6 0 0,0 0 32,4 0 16,-4 0-48,0 0 32,0 0-32,4 0 32,-4 0-48,0 0 16,6 0 32,-6 0-32,6 0 16,-2-4-16,-4 2 32,6-4-32,-6 2 64,4 4-80,-4-2 0,-10 0 48,6 2-48,-6-2-16,0 4-112,-6 2 32,2 0-768,-2 2-593,-8-2-736,4-2-1905,-6-2-4306</inkml:trace>
  <inkml:trace contextRef="#ctx0" brushRef="#br0">9156 30164 9396,'0'0'6996,"-14"-30"-6292,4 26 32,4-2 257,-4 6-513,-4 0-304,4 0 208,-10 12-80,0 2-32,0 2-48,0 2 113,4 0 31,6 0 96,4-2-144,2-4-208,4 0-112,10-4 48,4-2 48,4-6-112,0 0 64,2-10 16,6-6-48,-6 2-32,0-8-16,-6 2 32,-4-2-48,0 2 80,-10 0-16,0 2 16,-10-2 0,0 2 16,-4 4-64,-6-2 64,0 6 0,0 0-16,0 4-16,0 4 0,-2 2 0,8-4-16,4 4 16,4 0-16,-4 0-48,10-2 0,0 0-1392,10 4-2130,-10 6 1297,6 4-416,-6 2-593,0 0-4353</inkml:trace>
  <inkml:trace contextRef="#ctx0" brushRef="#br0">9302 30248 4882,'0'0'6451,"-4"12"-5762,-2-10 591,6 0 385,6-2-1313,-2 0 208,6-4 17,4-8-113,6 0-160,-4-4-80,8-2 0,-4-6-64,0 6 16,-4-2-80,0 2 0,-6 4-48,0-4 0,-10 6 48,0-2 48,0 2 145,0-4-17,0 2 112,-6 0-208,2-2-32,-2 0-144,6 2 0,-4 4 0,4 0 16,0 2 0,0 2 0,0 2-16,0 2 16,-6 2 0,6 2-32,0 10 0,-4 0 32,-2 10 48,2 4 64,-2 2 272,0 8 129,2-4 15,-2 4 80,2 0-304,4-4-32,0-6-176,-6-4-15,6-6-33,0-4-32,-4-6 0,4-4 0,0 0 288,0-8-128,0-6-192,0-4-96,0 2 32,4-4-48,2 4 0,4-2 64,0 4-48,0 2 96,0 0-16,6 4 0,-6 0 16,4 0 16,-4 6-16,0 0 0,0 0-32,-6 0-16,2 4 0,4 4 32,-10 0-33,0 2 49,0 0 16,0 0-16,0 6 17,0-6-1,-10 0-32,4 2 32,6-6-49,-4 0 50,-2-4-1,6 2 0,-4-4-32,0 0 16,-2 0-33,2 0 1,4-4 113,4 4-146,2 0 65,2 0 97,2 0-49,-4 4 80,8 4-64,-4-4 256,0 4-112,0 0-144,-4-4-48,4 2 16,-6 0-48,2-4 32,-2 0-32,-4 0 0</inkml:trace>
  <inkml:trace contextRef="#ctx0" brushRef="#br0">10652 29638 7748,'0'0'6915,"-20"-8"-4146,16 8-864,14 0-1841,-6 0 96,6 0 128,4 0 208,2 0-15,4 0 31,-4 0-32,4 0-112,-6 4-64,2 0-176,-12-2 16,6 0-96,-10 0 0,10 0-48,-10 0 48,0 2-64,6-4 65,-2 0-98,2 0 1,-2 0-3249,-24 18-12038</inkml:trace>
  <inkml:trace contextRef="#ctx0" brushRef="#br0">10612 29800 10789,'0'0'6883,"4"0"-6659,6 0 192,0 0 49,6 0 31,4 0 48,0 0-64,0 0-32,0 0 81,0 4-145,-4-4-192,-2 0-80,-4 4-32,-4-2-16,4-2-48,-6 0 16,-24-6-12486</inkml:trace>
  <inkml:trace contextRef="#ctx0" brushRef="#br0">11736 29386 9572,'0'0'5171,"0"-12"-3891,0 10-431,0 2-337,0-4-320,0 2 32,4 2 32,-4-2 817,0 0-753,-4 2 80,-6 0-368,6 0-16,-6 2-32,-6 6 32,2 0 0,-2 2 16,-4 6 16,6 2 48,-2 4 128,-2-6 64,2 6-15,6-2 79,0 0-96,4 0 48,6-2-48,0 0-64,0-2-32,6-2 48,4 0-32,6 2 17,-2-8-81,0 2-48,2-2 0,-2-4 16,-4-2-48,6-2-32,-6 0 48,0 0 16,0-6-16,0-4-32,-6 2 16,2 2-64,-6 0 16,4 0 32,-4 6 16,0-2-112,0 4-2401,-4 8 1392,-2-4-848,-4 2-976,0-4-2241</inkml:trace>
  <inkml:trace contextRef="#ctx0" brushRef="#br0">12316 29472 352,'0'0'1633</inkml:trace>
  <inkml:trace contextRef="#ctx0" brushRef="#br0">12316 29472 0,'0'0'3586,"0"-4"-2482,4 4-1104,2 0 0,-6-2 0,4-2 0,2 2-16,-2 2-64,-4-2-112,6 0 128,-2 0 48,2 0 32,-6-2 464,4 4 1969,-4-2-1008,0-2-208,0 2-145,0 0 225,0 0-1041,0 0 800,0-2-431,0 4-241,0-2 624,0-4-63,0 2-673,0 2-32,0-2 144,0 2-48,0 2-48,0-4 1,0 2 223,0 0 240,0 6-688,-4 8-16,4 4 112,-6 2 240,2 2 385,-2 2-225,6 0-304,-4-2-96,4 2-32,0-8 32,0 4-64,-6-6-31,6 0-1,0-2-64,0 0 32,-4-2-32,4 2 0,0-4 32,-10-2-64,10 4-80,-4-4-465,-2-4-223,6 4-353,-4-4-303</inkml:trace>
  <inkml:trace contextRef="#ctx0" brushRef="#br0">12252 29560 3794,'0'0'9076,"-10"-16"-7107,6 12 1136,4 0-2513,4 4-463,6 0 31,-6 0 80,16 0 48,-4 0 320,-2 0-64,6 0-111,6 0-81,-12 0-64,6 0-144,-10 0-48,0 0-32,6 0-16,-6 0 0</inkml:trace>
  <inkml:trace contextRef="#ctx0" brushRef="#br0">12858 29658 6499,'0'0'6179,"-10"0"-4402,6 0-1121,-4 0 817,4 0-801,4 4 416,-6-2-191,12-2-721,-2-6-64,14-10 48,0 0-32,8-8-96,-2-6-80,2 0 48,-2-2-48,0 2 80,-4-2-48,0 6 64,-4 0-64,-10 2 64,4 4-16,0 2-32,-10 2 48,4 2-32,2 8 32,-6-2-16,0 4 48,0 0 80,-6 4-272,2 4 96,-6 2 0,0 4 16,-2 2-16,2-4 32,0 4-48,0 0 16,6-4 48,-6 2-48,4 2 32,-4 0 0,2-2-16,2 4 16,-4 2 0,0 0 80,6 0-32,-6 4 64,0-2-32,4 0 64,6 0-31,-4 0 15,-2-4-48,6-2-48,0-2 80,0-2-96,-4 0 32,4-4-48,0-2 0,0 2 0,-6-2 272,6-4-208,10-6-80,-4-2-48,4 2 32,0-2 16,0 2-48,0-2 48,0 4 0,-6-2 0,2 2-32,2 4 64,-8-2-80,6 0 64,-2 4 16,-4-2-48,6 2 32,-2 0-80,2 0 48,-2 0-16,2 2-16,-6 0 32,0 2 16,0 2-16,0 0 32,-6 0-16,6 0 16,-4 2-16,-2-4 0,2 2 16,-2 0-16,2-4 48,-2 2-64,6 2 32,-4-6-16,0 2-16,-2 4 16,6-4 32,-4 0-64,-2 4 64,6-4-32,-4-2 16,4 4-32,0-2-32,4 0 48,-4 0 16,6 0-16,-2 0 32,2 6 64,2-4-32,-8 0 32,10 4-32,-4-4-16,-2 2 16,2 0-32,-2-4-16,2-2 48,-2 4-96,2-2 80,-2 0-64,-4 0 48,6 0-128,-2-2-2785</inkml:trace>
  <inkml:trace contextRef="#ctx0" brushRef="#br0">13472 29578 1153,'0'0'5714,"0"-4"-2192,0 2-2626,0-2 225,0 2 319,0 0-767,0 0-17,0 0 480,0 0-687,0-2 159,0 4-288,0-4-176,0 2-16,0 0 304,-4 0-175,4 0 15,-6 0-64,2-2-48,-2 4 32,-4 0-64,0 0-16,-4 6 0,4 0 32,-6 6-32,2 2 48,-2-2 96,2 6 33,-6 0-33,10 0-48,0 2-80,0-6-16,6-2-64,-2 0-48,6-4-32,0-4 48,10 2-16,0-6 16,6 0 48,8-4-16,-4-6 0,4-2-48,-4 0 16,6-6-16,-2 0 0,-10-2-48,4 0 48,-8-2-32,0 2 16,-6-4 32,-4 4 16,0 2-32,-10 0 32,-4 0-32,-4 6-16,10-4 32,-12 4-32,0 2 32,4 2-32,6 2-16,-4 0 0,-2 0-16,12 0-352,-2 4-49,2 2 65,-2-4-176</inkml:trace>
  <inkml:trace contextRef="#ctx0" brushRef="#br0">13742 29534 4114,'0'0'7924,"-4"-26"-7140,4 20-192,0 4 32,0 0 65,0 0-81,-6-2-160,6 4 0,-4 0 1,-2 0-33,-4 0-272,0 0-80,-6 8-16,0 2 64,-2 8 80,-2 0 64,-6 4 224,6 0 225,0 4-65,10 0 16,-4-2-127,14 2-113,0-8-272,4 2-32,16-8-64,6 0 32,4-8-16,0-4 0,4 0-16,2-4 0,-6-2-16,-6-2 0,2 0-64,-12 4-592,-4-4-609,-10 4 33,-4 2-2738,-6 2 1121,-10 0-817</inkml:trace>
  <inkml:trace contextRef="#ctx0" brushRef="#br0">13196 29896 7219,'0'0'5011,"-14"12"-4099,24-12-352,4 0 225,0 0 191,22 0 17,0-6-209,8 2-48,6-2 433,0-2-257,2 6-127,-4 0-225,-2 0-432,-8 2-112,2 0 16,-2 0 16,0-2-16,-12 2-16,-2-4 16,2 4 0,-12-6-32,0 6 0,-4 0-16,-10-2-240,6 2-320,-2 0-145,2-2-255,4 0-2882</inkml:trace>
  <inkml:trace contextRef="#ctx0" brushRef="#br0">13298 30214 11813,'0'0'785,"-42"0"335,28 6-143,-6 2 15,6 4-368,-6 2-159,0 2 223,10 0 64,-6 0-95,6-2-177,6 2-192,4-4-112,0 0-64,10-4 16,10-2 0,-6-4 0,16-2 32,0-2-16,0-10-64,6-4 17,-6-2-33,0-2-64,-10-2 48,4-2-48,-14 2-64,-4 0 32,2-2 32,-8 0 0,0 2-48,-4 0 31,-6 2-47,0 0-96,-4 4-64,-2 4 80,2 4 96,-6 0 0,4 6 32,2 0-32,-6 2-48,6 0-16,-4 2-48,8 8 80,-4-2 64,-2 10-32,2 2 48,4 8-16,0 4 48,0 0 128,6 2-48,4-2-32,0-6 0,4-2-48,6-10-64,-4-2 0,-2-4-16,2-8-16,-2 4-16,2-4-112,-6-4-1505,0-2 96,0 2 49,0 0 863,0 0 353,4 2-224,-4 2-561,4 0-911,2 0 351</inkml:trace>
  <inkml:trace contextRef="#ctx0" brushRef="#br0">13212 30226 7988,'0'0'2497,"34"-4"-1329,-24 4-303,2 0-369,-2 0-32,-4 0 16,-2 8-47,6 2 191,-10 8 416,0-4-143,0 4-257,0 0-176,0-2-176,4-2-208,-4-4-16,10-2-64,0-4 0,-4-4-112,4-2-944,4-8-3554</inkml:trace>
  <inkml:trace contextRef="#ctx0" brushRef="#br0">13482 30332 12678,'0'0'1985,"34"-24"-1905,-18 6-48,8 4 0,-8-4-16,4-6-32,-2 4 160,2-2 480,-4 2-128,-2 0 161,2 4 15,-6 0-224,0 4-288,-10 2 16,6 0-64,-2 0 0,-4 4 0,0 0 1,0 0 15,0 0-80,-4 4 16,4 0 32,-6 2 32,2 0-144,-8 0-16,12 4 32,-10 6 16,6-2 0,-2 2 64,2-2-32,-2 0 32,2 2-32,-2 2 48,2-2-16,-2 6 80,-4 2 96,0 2 0,6 6 48,-10-2 1,4 2-177,-6 0 0,6-4-32,6-2-176,-6-6 96,10-4-64,0-4 16,-6 0 32,12-10 32,-6-4-32,4-2-48,2 0 64,-2 0-48,2-2 64,-2 4-96,2 2 16,-2-4-48,2 4 31,-2 2-15,2-2 32,-2 0 32,6 2-16,-10 4 48,4-2-48,6 2 32,-10-4-48,6 4 80,-2-2-48,2 2 0,-2 0 0,2-2 64,-6 0-80,4 2 48,2 0 0,-6-2-32,4 2-16,-4 2-192,0 2 208,0-2-32,0 2 0,0-2-160,0-2 16,0 4 176,0-2 0,0 2 16,0 2 0,0-2 0,-4 0 0,4 2 0,0 0 16,-6-2-32,2 0 16,4 0-16,-10 2 0,10-4 32,-6 0-16,6 0 0,-4 0 16,-2-2 0,2 0-48,-2 0 32,12 2-160,-2 2 160,2-4 16,-2 4-32,6-2 64,-4 0-16,4 2 0,4 2 16,-4-4 400,2 6-352,-8-4-96,2 2 48,4 0-80,-10-2 48,0-2 0,0 4-32,0-6 16,0 4-80,-6-2-336,2 0-576,-2-2-593</inkml:trace>
  <inkml:trace contextRef="#ctx0" brushRef="#br0">14138 29658 4242,'0'0'4354,"0"14"4546,-4-10-7940,4-2-591,0 0-161,0 0 64,4 0-32,6 4 128,4-4-16,6 0 64,0 0-143,0-2-17,-4 0-16,4 0 0,-2 0 176,-8 0-272,6 0-96,-12 0 32,6 0-32,-4 0-32,-2 0 48</inkml:trace>
  <inkml:trace contextRef="#ctx0" brushRef="#br0">14072 29832 11317,'0'0'5603,"0"8"-5011,10-2 513,4-6-385,2 2-272,6-2-96,-2 0-16,4 0-31,-4 0-97,0 0-64,0-2 320,-6-4-80,2 6-400,-12-2 64,2 2-32,-12 0-544,-4 0-257,-4 4-527,-2 2-545,-4 0-800,0-4-1953</inkml:trace>
  <inkml:trace contextRef="#ctx0" brushRef="#br0">14592 29510 4546,'0'-2'9140,"0"0"-7331,0 4-1681,0 2 144,0 2 128,4 0-47,-4 0-1,6 4 128,-6-2-96,0 4-176,0-4 224,0 4 17,0 0-145,0-2-112,0 2 16,-6-2 16,6 2 16,-4 0-96,4-2 0,0 2-32,0-2 0,0 0-48,0-2 17,0 0-33,0-2-16,0-2 0,0 4 0,0-4 0,0 2 16,0-4 0,0 4 0,0-4-16,0 2-16,0 0 0,0-2-32,0-2 48,4 0-32,2 4 0,-6-2 32,0 0-16,10 0 32,-10 0-32,4 0 16,2-2-16,-2 4-32,2-4 16,-2 0 48,2 0-64,4 0 64,-6 0-32,6 0 0,-4 0 0,-2 0-16,2-4 0,-2 4 32,2-2-32,-6 0 0,10 2 0,-10-4 32,10-2-32,-6 4 32,6-8-32,-6 2 32,6-4-32,6 0 16,-4-2-16,-8 2 48,6-2-48,-4 0 16,-2 0-48,2 2 16,-6-2-16,4 4 32,0 2-32,-4 0 32,0 0 16,0-2 16,0 6-48,0-2 0,-4-2 32,0 0-32,-2 4 0,6-4 32,-4 4-48,-2-2 32,6 0 16,-4 0-16,-2 2 0,6-2-16,-4-2-16,4 4 32,0-2-16,0-2-32,0 4 0,0-2-80,4-2-96,-4 4 0,6-2 79,-2 0 97,-4 4-16,0 0 48,0 0 0,-4 2-1744,-2 4 1103,6-2-271,-4 4-369,4-2-2721,-6-2 1969,0 0-240</inkml:trace>
  <inkml:trace contextRef="#ctx0" brushRef="#br0">14956 29680 512,'0'0'11141,"-4"-14"-10436,4 14-145,0-4 112,-6 2-128,6 0-207,0 0 111,0 0-32,0-2 80,-4 2 225,-2 2 559,2 2-1152,-2 6 48,2 0-48,4 0-16,-6 2 16,2-2-31,4 0 15,0-2 0,-6 0 0,6 0-96,0-2 48,0-2-48,0 2 0,0-2 0,0 0-64,0 0 16,0 0 0,6-2-32,-2 0 224,2 0 16,8 0-80,-8-4 16,4-4-96,-2 2 16,-2 0-16,0-2 16,0 0-32,-6 2 16,0 0 16,0 0-32,0 0 32,0 0 0,0 0-48,0 2 32,0-4-32,0 4 16,0 0 32,-6-2-80,0 0 32,0 2 0,2-2-48,0 6 128,-2-6-112,2 4 48,-2 2-32,-4-2-32,6 2-32,-2 0 64,2 4-32,-2 2 48,2-2 48,-2 2-48,6 0 16,-4 0-16,-2-2 0,6 0-16,0 2-32,0-2-96,0 0-176,0 0-177,0 2-175,0 0-529,10 0-639,-10 0 47,6-2-672</inkml:trace>
  <inkml:trace contextRef="#ctx0" brushRef="#br0">15302 29668 4690,'0'0'4626,"0"-10"2658,4 10-7012,2 0 832,4 0-319,-6 2-561,2 0 16,-2-2 16,-4 4-192,6-2 48,-2 2 0,-4-4 0,6 2-64,4 2 112,-6-2-80,2 0-16,-6 0-32,4-2 0,-4 2 16,6 2-48,-6-2 32,4-2-16,-4 0 32,6 0 32,-6 4-1808,0 0 223,0 0-128,0 2-1392</inkml:trace>
  <inkml:trace contextRef="#ctx0" brushRef="#br0">15766 29584 8980,'0'0'3970,"0"14"-2609,0 6-769,-4 8 448,-6 4 65,4 6-241,-4-2-207,-4 2-145,4-4-176,0-2 48,0-4-96,0-4 0,4-4-48,2-6-63,-6-2-1,10-2 0,-6-6 16,6 0 304,0-8-384,0-6-400,6-6 32,4-8 560,0 0-112,-6-8-208,6-2 48,6-6-112,-6 0 0,0-4 0,0 6 32,-6-2 96,2 6-80,4 2 80,-6 6-16,6 2 16,-6 0 16,2 4-80,4 2-32,-6 6 0,6-2 32,-4 4-16,6 4 48,-2 0-48,-6 4-16,6 2-96,4 0-48,-4 10 128,-4-2-112,4 6 320,0 2-80,0 0-16,-6 0 0,-4-2-32,0 0-32,0 2 16,0-6-16,0 0 32,-10 2 0,0 0 16,0 0 16,0-4-80,-4 0 48,4 0 0,0-4 0,6 0-32,-6-2 48,2 4-16,4-6 0,4 0-32,-6 4 16,6-2 16,0 0-32,0 2-16,0 2 0,0 0-16,6 0 16,6 2 48,-2-2-16,-6 0 16,6 0-32,0 4 48,0-4 0,-6 0-64,6-2 96,-4 0-64,-2 2 48,2-2-64,-6-2 0,0 0-64,0 2 144,0-4-16,0 6 0,0-4-32,-6 0 0,2 2 0,-6 2 0,4 0-32,-8 0 0,4 4 0,-4-2 0,-8 0 16,6 0 16,-4 0-16,6-2-32,0-2 48,-2-2-16,6 2 0,6-4 0</inkml:trace>
  <inkml:trace contextRef="#ctx0" brushRef="#br0">15536 30078 8196,'0'0'4082,"10"-6"-3954,-6 2 384,2 2-336,-2 0 272,2 0-80,8 0 1,-4-4-1,6 6 208,0-4 64,8 0 321,2 2-289,-2 2-384,2 0 128,2 0-112,-2 0-79,4 0-1,0 0 16,-4 0-32,-6 0 0,4 0-80,2-2 16,-12-4 32,0 2-80,-4 0-32,6 0-32,-12-2 0,6 4-64,-4 2 48,-2-4-16,2 2 16,-2-2-32,-4 4-16,6 0-192</inkml:trace>
  <inkml:trace contextRef="#ctx0" brushRef="#br0">15516 30376 7475,'0'0'5011,"-4"10"-3923,8-10-319,6 0-337,4-8 0,2-8 865,8-6-481,-4-6-624,2-4-32,2 4-48,-8-2 0,4 6-16,-10 4 112,-6 4-64,2 2-16,4 0 33,-10 6-161,0-2 192,0 4 48,0 0-128,0 0 128,0 2-80,0 2-176,0 0 576,-10 6-544,4 6 32,-4 0-48,0 6 64,-4 6-64,4-2 16,-6 6 0,6-2 48,0 2 0,0 2 112,0 0-16,4-4-47,6 0-33,-10-4-16,10-2 16,0-4-96,-4 0 64,-2-4-32,6 0 0,-4 0 16,4-4 0,0 0-64,0 0 16,-6-6 80,6 4-128,0-8-833,6-4 865,-2-2 64,2-2-160,-2-2 160,6 0 48,0-4-96,2 6 80,-2-2-80,0 2 48,4 0 0,-4 0 32,6 4-48,-6 2 32,0 0-48,-6 2-16,2 4 16,4 0-32,-10-2 32,0 4-704,0 4 576,0 0 512,-10 4-16,10-2-224,-6 2-160,6-2 48,-10-2 0,10 0 16,-4-2-64,4 0 48,0 0 32,0-2-16,-6-2 17,6 2 95,0 0-64,0 0-160,6 4 16,-2-4 304,2 6 160,-2 0-64,2-2-208,4 0-64,0 2 48,-10-4-48,4 0 288,6 0-208,-10-2-79,10 2-274,-10-2 161,0-2 401,4 0-3891</inkml:trace>
  <inkml:trace contextRef="#ctx0" brushRef="#br0">15852 30136 5539,'0'-2'5762,"0"0"-4401,0-2 1664,0 2-2545,4 2 577,6 0-401,0 0-288,-4 4-15,-2 0 47,2 2-208,-2-4-112,2 4-160,-6-4 112,0 2 32,0 2 48,0-2 288,0 0 16,0 2-160,0 2 33,-10 0 15,4 0-112,-4 4-160,6-2 64,-2-2-48,2 2-32,-2-6 0,6 2 16,-4-2-16,4-2 144,4-2 560,-4-2-784,6-2-16,-2 2 160,2 2-48,-2-6-48,12 4 64,-6 2 0,-6-2 0,12 2 224,-6 0-192,4 0-48,-4 0 65,0 0-81,-4 0 48,-2 0-48,0 0-32,-4 2-145,0 0 33,0 0 80,0 2 64,0-4 16,0 2 80</inkml:trace>
  <inkml:trace contextRef="#ctx0" brushRef="#br0">16616 29824 4370,'0'0'6259,"-14"-18"-5587,14 14-160,0 0 145,-6-2-33,6 2 160,-4 0-175,4 0 3136,0 6-3505,0 0 65,0 0-113,0 2 16,0-2 48,0 4 0,0 0 32,0 2 32,0 8 96,-6-4-47,6 6-1,-10-2-64,10 2-96,-4-2-96,-2-2-64,6-2-16,0-2-32,-4-4 32,4 2 0,0-2-16,0-2-32,0 0 16,0 2-144,0-2-352,0 0-192,0 2-321,0-2-608</inkml:trace>
  <inkml:trace contextRef="#ctx0" brushRef="#br0">16536 29856 2305,'0'0'11733,"-24"-4"-8195,24 2-2241,0 0-657,10-2 817,0 2-1121,-6 2-48,6 0 16,4 0-160,-8 0 128,4 0-160,0 0 32,4 0 0,-8 0-48,-2 0-48,2 0 0,4 0-32,-6 6-3569,2-4 2192</inkml:trace>
  <inkml:trace contextRef="#ctx0" brushRef="#br0">17002 29822 7812,'0'0'3713,"-10"-20"-3297,10 16-47,0-2 15,0 2 0,10 0-112,-10-6 480,10 4-95,0-6-321,4 4-16,-4-4 48,6 0 48,-2 4 17,2-2-1,-6 6 32,6 2-80,-12 2-224,6 0-208,-10 10-48,10-2 496,-10 6-47,0 2 447,6 4-464,-6 0-112,0 2 96,-6 2-32,6 0-256,-10-2 16,6 0-15,-6-2 15,4-2-32,-4 0 0,10-4 0,-10 4 0,0-6 48,4 2-80,-4-2 32,6-4 16,-2 4-16,2-4-64,-2-2-16,2-2-32,-2 0-33,2-4-95,-2-4-240,6-4 32,0-2 80,0 2 336,0-2-32,0 2-96,0 0 256,6 0-176,-2 0 80,2 2-144,4 0 32,-6 4 288,6-2-112,6 4 16,-6 0 176,6 0-32,4 6-160,-6 0 64,-4 4 16,6-2-96,-2 0 32,-4-2-32,-4 0 16,4-2 0,-2-2 0,-2 2 16,4-4-32,-10 2-32,4-2-32,2 0 33,-2 0 15</inkml:trace>
  <inkml:trace contextRef="#ctx0" brushRef="#br0">17402 29982 9268,'0'0'3906,"-24"12"-3346,24-8 65,0-2 239,10-2-496,4-4 801,0-10-145,12-2-832,-2-8-64,2-2-96,4-4 32,-4 0-32,-2 2 80,-4 0-48,-4 4-32,-8 2-16,-2-2 0,4 6-64,-10 4 209,4-2-129,-4 4 0,0 2 48,0 2 32,0 4 0,0 0-208,0 2 816,-4 2-560,-2 0-128,2 0-48,-6 0 16,6 0-32,-2 0 32,-4 0 0,0 0 0,10 2-32,-10-2 48,6 6-32,-6 0 0,4 4-16,-4 4 32,6 0-32,-2 8 0,2 0 80,-8 2-32,12 0 16,-10 0 16,6-2 16,4 0-48,-6-6 32,2 0 0,4-4 0,0 0 0,-6-4 0,2 0 0,4-4-16,0 4 16,-6-4 0,6-2-16,0 2-32,0 2 16,0-4-16,0 0-48,0 0-80,0 0 0,6-2-80,4 0 192,-6 0-128,2-2 576,8-4-272,-8 0-80,4-2-32,0 2-64,-4-2 48,4 2 16,-10 2-48,10-2 32,-6 6-80,2-4 16,-2 2 16,6 2 32,-4-2-48,4 2 32,-6 0 16,6 0 16,0 0-16,-6 0-80,-4 2-720,0 0 864,-4 4 176,-2 0 128,2 0-192,-6 0-144,6 2-32,-6-2 0,4 0 0,-4 0 16,6-2-32,-2 2 16,2-4 16,4-2-32,-6 4 0,2-2 32,4 0 48,0 0-64,-6-2-16,2 2 0,4 0 49,-6 2-1,6-4-32,0 4 32,-4-4-48,-2 2 864,6 0-1216,10 0 128,-10 2 768,10 2-176,0 4-96,0-2 32,6 2-112,-6 0-31,0 0-49,-2-4 0,-2-2-96,4 0-80,-6 0 96,2-2 48,-2-2-208,2 0-337,-2 0 706,-4 4-225,0-2-737,0 2-655,0 4-705,0-2-1729,-10-4-656</inkml:trace>
  <inkml:trace contextRef="#ctx0" brushRef="#br0">17062 30232 2529,'0'0'3026,"0"-4"-2562,0-2 1921,0 4-1553,0 0-352,0 0 17,-4 2-273,4-2 1152,-6 2-287,6 2-2018</inkml:trace>
  <inkml:trace contextRef="#ctx0" brushRef="#br0">18086 29866 6355,'0'0'3874,"0"-6"-305,0 8-2720,0 4-353,-4 6 160,-6 2 449,4 10-849,-4 6 256,-4 4 320,-6 8 17,4-4-305,2 4-128,4-6 16,-6-4-159,8-6-33,-4-2 16,6-6-96,2-6 32,-2 0 32,6-4-32,-4-2-32,-2-2-96,6 0-48,0 0 0,-4-4-16,8-4-368,2-4 192,-2-4-352,6-6 832,-4-2-224,6-4-112,-4-6-80,2-4 96,0 0-32,0 0-288,0-4 80,-4 2 32,4 4 111,0 2 65,0 0 32,0 4 32,0 0-32,0 2 16,4 0 32,-4 0-16,4 2 0,6 2 0,-4-2-16,6 4 16,-4 6 1,-2 4-1,-2 0 0,-4 8-32,6 0-49,-12 2-63,2 8 0,-2 0-32,2 4-16,-2 2 192,-4 0 0,0 0 96,0 2 0,-10-4 32,6 2-128,-6-4 32,0 0-32,0-2 32,-6 0-32,2 2-16,4-6 16,0 0-32,-2 2 0,12-2 0,-4 0 32,4 2-96,0-2 16,0 0 32,4 0-48,4 2 0,-4 0 144,0-2 48,6-2-320,-4 2 416,4 0-416,0-2 208,-6 2-64,2-6 16,-2 6 320,2-2-208,-6 0-96,0 2-144,0 2 224,0 2 112,-6-2-80,2 4-48,-6-4 48,0 2-48,0-2 1,-6 2 15,8-4-32,-10 0 48,4 0-16,-2-4-16,-4-2-32,6 4 48,10-4-80,-6 0 64,0 0 0,4 0-48,-4 0-240,6 0-849,-2 0 289,2 2-449,-2 2-1632,2 2 127,-6-4-3264</inkml:trace>
  <inkml:trace contextRef="#ctx0" brushRef="#br0">16886 30296 2753,'0'0'1873,"12"0"-1441,-8 0 65,2 0-401,-2 0 1616,2-6 3459,-6 2-3442,4 2-1393,2 0-160,4 0 192,0 0-48,0-2-80,4 2 80,0-2 32,2 2-127,-2 0-33,6 2 0,-4 0 96,-2 0-64,6 0-176,-4 0 0,0 4 0,-2 0-48,6-2 64,-4 2-16,8-2 80,-10 0-64,6 0 48,0-2-80,-4 2 64,4 2-80,-6-2-16,0 2 32,4-2-16,-4 2-32,6 0 48,-4 0 0,-6-2 16,8 4 16,-2-4-16,4 2 0,-10 2-32,4-2 33,2 0-33,4 0 0,-10 2 32,6 0-48,-2-4 64,-4 2-64,6-2 16,-6-2 32,4 4 0,-8-2-48,8-2 32,-4 0-32,0 0 16,4 4-16,-4-4 0,0 0-16,6 0 16,-12 2 0,12-2 0,-6 0 0,4 0 0,-4 0 16,6 4-16,-6-4-48,6 0 64,-6 0-32,-6 0 32,6 2-16,0-2 16,0 0-16,-6 0-16,12 0 16,-6 0 0,0 0 16,4 0-16,-4-2 16,6 2 0,-6-4-16,0 2 16,0-2-48,0 4 64,6 0-32,-6 0-16,4 0 16,-4 0 16,6 0-16,-2 0 16,-4 0-32,4 0 32,6 0-32,-4 0 32,-2 0-32,2 4 32,-6-2-16,4 2 32,-4-4-16,0 0-48,-6 0 64,8 2-48,-6-2 64,-2 0-64,2 0 0,-6 4-2786</inkml:trace>
  <inkml:trace contextRef="#ctx0" brushRef="#br0">17266 30748 784,'0'0'15736,"4"8"-15400,6-8-128,-4 0 48,8-4 368,8-10 833,4-8-1185,-2-4-240,6-6-48,0 0 80,-6 0-64,-4 0 80,-6 8-128,-4 0 112,-4 8-64,-6 4-48,0 2 16,0 6 96,0-2-48,-6 6 913,2 0-545,-2 0-400,-8 4 16,10 2-16,-6 4 48,0 0-64,0 2 32,4 0 16,-4-2-16,0 2 0,6-2 16,-6 8 48,0 2-112,0 6 144,-6 6-64,2 6 64,4 2 48,0 6 240,0-4-160,-2 2-112,12-12 16,0 0-80,0-10-48,0-4-16,0-8-48,0-10-208,12 0-48,-6-2 1072,4-14-271,0-4-369,-6 0-80,6-4 32,-6 2-96,6 0-16,-4 2-80,-2-2-81,2 8 17,4 0 176,0 2 0,-6 0 32,6 6-48,6 2-32,-6 2 32,4 2-32,0 0 16,-4 6-16,0 0 16,6 4-32,-12 0 16,4 0-48,-4-2 112,-4 2-96,0-2-32,0-2 160,0 0 0,-4 2 64,-8-2-32,2 4-16,4-4-48,-4 2 16,0 0-32,6 2 0,0-2 64,-2 0-64,6 2 0,0-2-32,0 2 0,6 2-64,-2-4 224,10 2-64,-4-2 128,0-2-48,8 0-272,-8-4 672,0-2-448,4 0-64,-4 0 80,0 0 17,0 0-97,-10-2 0,4-2-193</inkml:trace>
  <inkml:trace contextRef="#ctx0" brushRef="#br0">17686 30518 144,'0'0'1825,"10"-4"4130,-10 2-4451,0 0-367,-6 2 1248,6-4-1329,-4 4 113,4-2-273,0 2-143,0-4 207,0 2-704,0 0-208,4 2-48,2 0 176,-2 0-128,2 0-16,-2 0 209,-4 2-161,0 0 0,0 2-48,0-4-16,0 2 0,6-2 0,-6 4 64,0-2-160,0 0 48,0 0 80,0 0 0,0 2-16,0-4 96,-6 2-48,6 2-32,0-2 16,0 0-32,0 0 0,0 0-32,0 2 32,0-2-48,0-2 0,0 4 272,0-2-336,0 0 112,0 0-64,6-2 48,-6 2-32,4-2 0,-4 2 32,0 2-64,0-4 64,0 2 0,6 2 0,-6-2 16,0 0-16,0 0-32,4 0 32,2 2 0,-6-2 208,0-4-512,0-2-352,-10-10-9349,4 10 5891</inkml:trace>
  <inkml:trace contextRef="#ctx0" brushRef="#br0">17672 30508 6019,'0'0'2241,"-14"-12"3890,14 14-5555,0 2 96,0-2-192,0 4 17,0-2-113,4-2-48,-4 2 32,0-2-16,6-2-64,-2 0 913,0 0-881,2 0 240,-2 0-448,6 0-32,-4 0-64,4-2 16,-6 2 16,2 0 17,-2 0-49,2 0 16,-2 0-48,-4 2-97,0 2 49,0 0 16,0 0 305,0 0-145,0 0-48,0 0-16,0-2 48,0 0-48,0 0-32,0 0 16,0 2-64,0-2-16,0-2 128,-4 4-48,-2 2 144,6 0-16,-4 0-112,4-2 0,-6 4 16,2-4-32,4 0-32,-6 2 32,2-4 0,4 2 16,-6-2 80,6 0-64,-4-2 64,8 0-688,2 0 480,-2 0 288,2 0-256,4 0 208,-6 0-176,2 0 16,-2 0 32,4 0 0,-4 0 16,2 0-32,-2 0-64,-4 2-16,0 4-112,0-4 16,0 8 352,-4-2-80,-2 2 32,-6 0-96,12 0 64,-10-2-144,6 0 80,-2-4-48,2 4 96,-6-6-48,4 2 16,2 0 32,-2-4-16,2 0-16,-2 2-48,2-2 0,0 0-16,-2 0-144</inkml:trace>
  <inkml:trace contextRef="#ctx0" brushRef="#br0">17466 30408 128,'0'0'1521,"0"-10"-433,0 8 161,0 0-865,-4 2-160,4-2 384,0 0-416,-6 2-128,6-4 49,-4 4-129,4 4-817,-6-2 97,2 0-3106</inkml:trace>
  <inkml:trace contextRef="#ctx0" brushRef="#br0">5992 30872 704,'0'0'6579</inkml:trace>
  <inkml:trace contextRef="#ctx0" brushRef="#br0">6102 30974 13414,'0'0'3762,"24"-42"-3186,-14 24-112,0-4-144,-4-6 193,4 0-33,-10 6 80,0-6 48,-10 2-63,-6 6-81,-8 8-112,0 0-416,-12 10 912,-4 2-591,-6 14-241,6 10-32,-4 12 64,10 12 64,-2 6 48,16 4 480,14 4 80,6 4-15,10-2-577,12-6-416,8-8-17,0-2 818,-2-12-577,-2-8-32,-2-10-513,-4-10 529,-4-4 208,-2-4-64,-4 0 112,6 0-112,-10-6-64,4 0-144,-6-2-288,2 2-384,-2-4-417,2 4-159,-2 2-641,-4-2-1761</inkml:trace>
  <inkml:trace contextRef="#ctx0" brushRef="#br0">6328 31252 10629,'0'0'3810,"-10"-28"-3218,0 28-48,-4 8-160,-2 6 305,2 0-129,-6 10 32,4-4 193,6 4-113,4 0-176,-4-6-192,10-4-144,6-2-336,4-6-32,10-4 128,-4-2 112,4-6 192,0-8 80,-6-4-256,6-4 16,-10 2-32,0-2 16,-6 2 16,2 4-48,4 2 64,-10 2-16,0 6 17,0 0 79,0 12-657,4 6 369,-4 0 80,0 6 112,0 4 48,6 2 96,-6 2-160,4 2-15,-4-2-1,0 4 64,0-4-16,0 0 80,0 0 32,0-2-16,0 0 64,0-4-80,0-2 80,-4 0-96,-2-4-32,2-4-80,-2 0 0,2-4 64,-2-2-80,2-2 16,-2 2-48,-4-4-752,6-6-256,4-4-513,0-4-1377,-4 0-1359,4-4-3859</inkml:trace>
  <inkml:trace contextRef="#ctx0" brushRef="#br0">6558 31320 6579,'0'0'9124,"10"4"-8740,-6 0 3554,-4-8-3314,0-2-431,-4-4 79,-2 2-112,6-2 0,0 0-112,0 0 0,0-2-48,0 4 0,0-2-32,10 2 16,-4 2 16,4 0-32,-6 2 16,2 0-16,4 2 16,0 0-16,0 0 32,-6 2 16,2 0-32,4 0 0,-6 0 16,2 6-2369,-6 2 1312,0 0-896,4 2-784,-4-4-2193</inkml:trace>
  <inkml:trace contextRef="#ctx0" brushRef="#br0">6768 31310 15287,'0'0'3586,"-24"42"-2962,24-24-240,0-4-112,4 0-96,2-2 321,4-2-305,-2-2-513,2-8 177,0 0 240,6-8 321,-2-2-241,-4-6-160,6 0 0,-12 0 16,2-2 16,-6 2-16,0 2-64,-6-2 48,2 4-128,-12 0 80,6 4-64,6 0-128,-6 4 160,-6 2-113,12 2-239,-2 0 80,-4 2-208,6 4-160,4 2-17,-4-2-687,-2 4-289,6-4-800</inkml:trace>
  <inkml:trace contextRef="#ctx0" brushRef="#br0">6938 31310 10485,'0'0'7411,"20"30"-6803,-16-22-143,6 4-97,0-6-96,0 0-32,0 0-96,0-6-240,6 0 496,-6 0-320,4-6 16,-4-4-16,-6 0-16,2-2-48,-2 0 16,-4 0 16,0 2 1,0 0-1,0-2-64,0 2 0,0 2-49,0 2 33,-4 4-96,-2-2-128,6 2-144,-4 2 80</inkml:trace>
  <inkml:trace contextRef="#ctx0" brushRef="#br0">7168 31328 11701,'0'0'3026,"0"44"-1265,4-22-529,-4 0-688,0-2-127,6 2 127,-2-4-320,-4-2 112,0-6-144,0-2 0,0-2 2161,0-12-1472,0-2-609,0-6-256,0-2 16,0-2 0,0-2 0,6-4 48,-2 4-32,-4 0-80,10-4 48,-4 2-64,4 0 32,-6-2-64,6 2-432,-4 0 127,4 4-47,0 4 160,-6 2 112,2 4 64,-2 2 0,-4 2-96,10 4 192,-4 6-160,-6 2 144,4 6 32,0 0-32,-4 4 80,0-2-32,0 2 16,8-2-32,-8-2 0,0-2-32,0 0 32,0-6-80,-8 2 32,0 0 112,2-4 112,-4 2-48,-4-4-96,4 4 32,0-4-80,4 0 16,2-2-64,-2 2-64,6 2-416,0-4-881,10 2-6819</inkml:trace>
  <inkml:trace contextRef="#ctx0" brushRef="#br0">7632 31222 8772,'0'0'5747,"-14"4"-321,18-4-4642,6 0-543,0 0-193,4 0 272,2 0 64,4 2-144,0-2-64,0 0-32,0 0 0,0 0 32,-4 0-48,-2 0-16,-4-2 49,6-2-129,-6 2 16,-6 0-32,-4 0 48,4 0-16,2 2-32,-6 6-3714,-6-2 2081,2 0-1424</inkml:trace>
  <inkml:trace contextRef="#ctx0" brushRef="#br0">7646 31422 8020,'0'-2'8804,"4"0"-8420,2 0-48,-6 0 16,4-2-16,6 2-112,0 2 1,0-4 175,0 2 96,10 0-80,-4 2 112,-6 0 17,6 0-209,-2 0-176,-4 0 32,6 0-112,-6 0 0,-6 0-16,6 0-16,0 0 144,-4 0-176,-2 0 32,-4 2-1072,-4-2-753,-2 2-656,-4-2-5523</inkml:trace>
  <inkml:trace contextRef="#ctx0" brushRef="#br0">8356 31100 9861,'0'0'5026,"-4"-36"-3778,-2 30-655,6 0 63,0 4-64,0 0-112,0 0-255,0 0 239,0-2 1361,0 8-1809,0 4 16,0 4 48,0 6 176,0 4 128,0 2-176,0 4 48,0 0-48,0 2-128,0 0 64,0-4-32,0 0 16,0-8-63,0 6 63,0-4-48,6-2 128,-2 0-64,-4 2 64,12-4-112,-8 2-32,6-2 16,0 0-16,6-6-16,-6 2 96,4-2-80,-4-6-64,4-2 16,2-2-32,-6 0 320,4-4-224,-4-4 0,0-2 0,0 0-80,6-2 48,-6-4 0,0-4 0,4-2-64,-2 0 48,-2-4-64,0-6 32,-6-2-32,6-2 48,-4 0-32,-6 0 32,4 0-48,-4 4-48,0 2 96,0 6-176,0 2 160,0 4 16,0 2 64,-4 0-80,4 6 64,0-2-112,-10 0 32,4 4 0,6 2 0,-4-2 32,-2 4-32,6-2 32,0 4-48,-4 2-576,8 12-5555,-4 0 4146,0-4-1344,0 4-4851</inkml:trace>
  <inkml:trace contextRef="#ctx0" brushRef="#br0">8822 31358 14375,'0'0'4242,"-32"40"-3634,22-22-208,6 0-112,4 0-64,0-2 0,0-2-80,4-6 48,6-2-15,2 0-81,4-6-240,-2 0 96,0 0 400,-4-10 128,6 2-256,-6-4-208,0 0 32,-6 0-32,2-2-16,-6 0-64,0 4-96,-6-2 208,-4 0 16,6 6-48,-12-2-64,6 6 64,0 2-64,-4 0-80,0 0 80,4 6 0,0 4-80,2 2-256,-2 0-161,0 4-287,6-2-433,-2 0-752,2-4-2449</inkml:trace>
  <inkml:trace contextRef="#ctx0" brushRef="#br0">9166 31290 7347,'0'0'4723,"4"-12"-3971,-4 4 6035,6 8-6627,-2 0-64,2 0-48,4 0 64,4 0 208,8 2 64,2-2-47,2 0 31,-6 0-176,4 0-64,2-2-16,-2-2-48,-10 2-16,6-2-64,-14 2 48,4 0-80,-10 6-304,0 0 144,0-2-384,-6-2-449</inkml:trace>
  <inkml:trace contextRef="#ctx0" brushRef="#br0">9288 31096 8548,'0'0'4642,"0"-18"-2193,0 22-2305,-4 10 304,4 0 689,0 10-145,0 0 1,0 6-225,0 2-111,0 0-257,-6-2-64,6-8-160,-4 2-64,4-6-32,0-6-32,0 0-32,-6-4 0,6-2 48,0-2-96,0-2-64,6-2-2385,-2-4 736,2 0-576,-6-6-784,4-2-2146</inkml:trace>
  <inkml:trace contextRef="#ctx0" brushRef="#br0">9992 31172 10789,'0'0'2753,"0"-18"-1264,0 22-1393,0 6 80,0 8 416,-4 6 545,-2 6-113,-8 2-143,4 8-305,-6-2-144,2-4-128,4-2-96,-6-4 16,6-6 33,6-4 95,-6-4 16,10-4-48,-6-4-96,2 0-48,4-6-48,0 2 385,0-8-353,0-8-128,10 0 0,-6-10 192,6-6-256,0-4 32,6-8-48,-6-4 32,4-2 0,-4-2 0,0 0 0,0 2 16,0 4 32,0 2-48,-6 8-48,6 2 0,0 2-112,6 6 128,-6 6-33,0 6 65,0 4-32,2 0 32,-4 8-32,8 0-96,-2 6 48,-4 4 96,6 6-64,-6 4 96,-6 0 0,6 2 0,-10 2-16,0-2 32,0-4 16,0-2-176,0-6 96,0 2-16,-10 0 48,0-6 32,-4 2-16,4 0 32,-6-4-48,6 0 16,0 2-48,2-4 48,-4 2-48,6-2 64,6 2-96,0-2 48,0 4-16,0 0-16,6 0 16,6 4-32,-4-2 48,8 4-16,-6 0 0,4-2 0,-4 2 0,6-2 32,-12 0-16,6-2 0,0 0 0,-10 0-16,0 0 16,0 0-64,0 0 16,0 2 64,0 0 0,-10-2-32,-4 2 48,4 0-16,-6 0 16,6 0-16,-4-2 16,-6-2-32,-2 4 64,8-4-48,-2 2-16,-4-4 32,6 0-48,4-2 32,0 0-16,6 2 48,-6-4-64,4 0-1376</inkml:trace>
  <inkml:trace contextRef="#ctx0" brushRef="#br0">9786 31640 4482,'0'0'7652,"-10"-4"-6788,6 2 1457,8 2-1232,6 0-65,0 0-592,-6 0-16,6 0-95,0 0-17,0 0-32,0 0 48,0 0-96,2 0-16,2 0 96,-8 0-112,4 0 0,0 0-47,0 2-17,0 0-32,0 0 16,0 2-32,-6-4 32,6 0-16,6 0-32,-6 0 64,0 0-16,4 0 0,-4 0-32,0-4-48,0 4-32,0-2 32,0 2-48,-6 0 16,8 0 0,-2 0 0,-6 0 16,6 0-32,6 0 32,-6 2-16,0-2 16,4 0 0,-4 0 32,6 0-16,-2-2 32,-4-2-32,4-2-16,-4 4 16,-4-2-16,4 2 16,-10 0-48,4 2 16,2 0-16,-2 0 32,2 0-64,-2 0 80,2 0-48,-2 2-16,2-2 0,-6 2-192,0 2-384,0-4-257,0 2-335,0 2-625</inkml:trace>
  <inkml:trace contextRef="#ctx0" brushRef="#br0">9682 32140 7603,'0'0'4579,"-10"12"-3459,10-8-368,0 0 65,0 4-193,6-4 192,-2-2 65,10-2-145,2 0-112,8-6 17,6-8-193,6-8-352,-2-6-48,2-6 16,-2-2-112,2 2 16,-12-6 240,2 6 96,-2 2-144,-10 2 32,-8 4-47,4 2-81,-10 4 32,0 2-64,0 2-16,0 2 32,0 2-48,-6 4 16,2 2 16,-2 2 0,2 4-32,-2 0-32,2 0 0,-6 8 32,0 2-16,-4 4 16,4 4 0,-6 6 0,6 0 0,0 2 32,0 6 16,0 0-32,-4 2 64,4 0-80,0 2 48,-4-4 16,2 6 16,6-4-48,-8-2 64,4-4-48,4-6 16,2-4-16,-2-4-32,6-6-16,0-4 32,6-8 16,4-6 64,-6-6 0,6-2-112,0-4-96,2 0 16,-6 2-80,4 0-16,-6 2 0,6 6 96,0 0 96,-6 4-48,6 0 32,0 0-80,-4 6 64,8 2 0,-4-4 32,0 4-64,6 0 64,-6 4-16,0 2 0,-6 0 0,6 2-64,-10 0 96,4-2-32,-4 0 16,0 4-16,0-4 16,0 0 16,-4 0-32,-6 2 32,6-2 16,-6 0 0,0 0-48,4 0 16,-4 0-32,10-4 64,-4 2-64,-2 0 0,6-2 48,0 2-64,0 0 32,0 0 16,0-2 0,0 2-32,0-2 48,6 4-16,-2-6 32,2 6-16,4-2 64,0 0 80,-6 2-32,12 2-48,-8-2 304,8 4 305,-6-2-673,4 2 32,-2-4-48,-2 4 0,6-6-16,-12 2-16,6-4 64,-10 2-64,4-2 48,2-2-288</inkml:trace>
  <inkml:trace contextRef="#ctx0" brushRef="#br0">10212 31798 3169,'0'0'6724,"0"-6"-6164,0 4 432,0 0-576,0-2-63,0 4-1,0-2 128,0-2-112,4 2 0,-4 0-48,10 0-95,-10-4 31,6 4 0,-2 2-32,-4-4 32,6 2-64,4 0 64,-6 2-144,2-2 96,-2 2 0,2 0 689,-2 2-929,-4 0 64,0 0-16,0 2 16,0-2-16,0 2 32,0 0 32,6-2-32,-6 4 32,0-4 32,0 2-32,0 0 16,0 0 48,0 2-48,0 0 48,0-2-96,0 0 16,-6 2-16,6-2 16,0 2-64,0 0 64,-10 0-48,10 0 16,-4-2 17,-2 4-17,2 0 16,4-2-16,-10 0 32,4 0-32,6 0-16,-10 0 32,10 2-32,-10-6 16,6 6-16,4 0 64,-4-2-96,-2-2 48,2 2-32,-2 2 32,2-4-16,4 0 0,-6-2 16,2 2-16,4-2 0,0-2 32,-6 0 112,2 0-128,-2 0-32,6 0 32,10 0-96,-10-2 80,6 2-32,4-4 128,0 2 32,0 2 96,-2 0 96,8 0 16,-2 0-128,-4 6 17,6-4-65,-6 4-96,2-2 48,-4 2-80,2-4 0,0-2 0,-4 0-16,-2 0 64,6 0-48,-4 0 0,-2 0-32,2 0-48,-6 4-32,0-2-32,4-2-128,2 0-481,-2 0-2848</inkml:trace>
  <inkml:trace contextRef="#ctx0" brushRef="#br0">10138 31788 1553,'0'0'1120,"0"-4"-1088,0 2-64</inkml:trace>
  <inkml:trace contextRef="#ctx0" brushRef="#br0">10102 31756 1217,'0'0'2161,"0"-4"-1665</inkml:trace>
  <inkml:trace contextRef="#ctx0" brushRef="#br0">10098 31744 768,'0'0'2530,"0"-4"-2466,-4 4-32,4 0 256,0-2-144,-6 2 96,6-4 0,0 2-208,-4 2-4146</inkml:trace>
  <inkml:trace contextRef="#ctx0" brushRef="#br0">10082 31734 464,'0'0'1185,"-10"4"-1617</inkml:trace>
  <inkml:trace contextRef="#ctx0" brushRef="#br0">10082 31734 1249,'-26'10'3409,"26"-14"-2801,0 2-111,0 2 47,0-4-192,0 2-240,0 0-224,0 0 464,0 0 80,-6 2-736,2 0 48,-2 0 96,6-2 176,-4 2-16,4-4 208,0 4 112,0-4-96,-6 2 321,6 0-273,0 0 80,0 0-176,0 0 224,0-2-192,0 2-16,0 8-3569</inkml:trace>
  <inkml:trace contextRef="#ctx0" brushRef="#br0">9962 31724 1713,'0'0'2145,"0"-4"-2065,4 4 592,-4-4-592,0 2 320,-4 0 449,0 2-529,4-2 672,0 0-367,0 0-417,0-2-240,-6 4 272,6-2-48,-4 2-336,4 2-32,-6-2 112,6 4-320,-4-2-1649,-2-2 3505,6-2-975,0-2-1,0 2 64,0 4-1568,-4 2-401</inkml:trace>
  <inkml:trace contextRef="#ctx0" brushRef="#br0">7232 30450 10453,'0'0'5250,"-10"-26"-4353,6 18 15,4 2-128,-6 0-223,2 0 319,-2 0-304,2 4-176,-2-2 305,-4 4-33,-4 0-592,-6 0-112,4 0 48,-8 4 32,2 0 160,-2 0-208,-2 0 16,2-2 16,0-2 32,-2 0-64,2 0 64,-6 0-16,6-6 16,-4 2 0,8 0 0,-4-2 0,-6 0-80,6-4 48,-6 8-32,4-4-16,2 2-48,-12 4 32,6-2 16,6 2 0,-6 0-16,0 0 48,0 2 16,4 2-64,-10-4 48,6 0 0,6 2 16,-10 2-16,8-2 0,-4-2 0,6 4 16,-6-4 0,4 2-48,0 2 97,2-4-65,0 6 0,-2-4-16,2 0-64,-2 0 31,2 2 33,2 0-48,-2-4 16,4 4 48,0-2-64,0 0 48,6 0-16,-2 0 32,-4 4-16,6-6 0,4 6-32,-6-4 32,12 2 16,-6-2-64,6 2 96,-2-2-80,2-2 48,4 4-32,0-2 0,-8-2 16,4 2-16,4 0 16,-6 0-48,6 0 48,0 2 0,-4-4 32,-2 4-64,6-2 48,0 2-32,-10 0 32,10 2-48,-4 0 48,4 0-32,-6 0-32,2 4 48,4-2-32,0 0-16,0 2 16,0-4 32,0 2 0,0 2 0,0-2-16,-6 2 48,6 4-32,-4 0-16,0 4 0,4 2 48,-6 0-64,2 2 32,-2 0 16,-4 0 16,6 2-32,-2 0 32,-4-2 16,6 2 16,-6 0-16,4-2-16,-4 2 16,0 2 48,6 2-63,-6-4 63,0 2-64,4-6 64,2 4-48,0-2-112,-2 0 64,6 2 0,-10 0 16,10-2-64,-12 2 80,8 2-64,4 0 48,-10-2 0,10 2 16,0 2-32,-6-6 32,2 2 0,4 0-16,0-2-32,0-2 48,0 2-32,10 0 0,-10-4 48,0 2-48,4 0 16,2 2 16,-6-2 16,0 2 0,0-2-32,0 2 64,0 0-48,0 0-96,0 0 64,0-2-32,0 4 16,0 0 0,0-2 16,0 2-32,0 0 64,0-2-32,4 0-32,4-2 32,-4 0 16,-4-2-32,6 4 48,-2-6-16,2 2 0,-6 0 16,8 0-16,-8 2 32,0-2-64,6 2 48,-2 2 16,-4-2-32,6 0 0,-6 4 16,4-4-16,2-2 32,-6 2-48,4-2 0,-4 0 32,10-4-80,-10 2 48,0 4-64,0-2 64,6-4 0,-6 4 16,4 0 0,-4 2-32,0-2 48,0 0-64,0 0 48,0-2-16,0 2 16,0-4-48,6 0 0,-6-2-64,10-4 16,-10 0 32,0-2-64,4-2-48,2 2 112,-6-6 80,4 2-176,2 2 128,-2-4 768,-4 2-672,6 0-80,-2-2 16,2 2-32,-2 0 0,6-2 64,0 2-80,0-2 48,4 2 48,-4-2-96,8 0 80,2 0 32,-2 0 48,2 0-64,0-2 0,6 0 48,4-2 0,-6 0 16,10-2-16,4 6-16,-4-6 48,0 2-16,2 4-15,-2 0-1,-4 0-176,12 0 16,-8 0 0,6 0 64,0 0-97,-2-2 98,2 2-1,2-4 16,2 2-64,2 0 64,-2 2 0,2-2 16,-6 0 32,4 2-64,2-2 80,2 2-224,-6 0 96,-2 0-32,4 0 0,2 0 80,-2 0-32,-2 0 32,-4 2-48,2-2 64,-4 2-16,2-2 16,2 0 16,2 0 32,-8 0-64,6 0 64,-6 0-208,2 0 64,0-2 0,-2 2 48,6-2 32,-10 2-48,4 0 0,-4 0 48,6 4-49,-10 0 17,-2-2 16,6 4 33,-4-2-1,-2 2-32,0-6 32,2 6 0,-2-4-32,-2 0 64,-2 0-48,4 0 16,-8 0-48,8 2-16,-8 0 0,8 0-32,-10 0 16,6-2 15,6 2 66,-6 2-49,6-2 32,-2-2-49,2 4 50,-2-6-17,2 2 16,-2 4-16,6-4 16,-6 2 16,2-2-32,0 2 32,-2 2 0,2-4-64,-6 2 80,0 2-64,4-4 96,-4 2-80,0 0 0,2 0 32,-4 2 0,-2-2-64,4-2 32,0 2-32,0-2 16,4 4 16,-4-4-64,0-2 80,4 2-16,2 0 16,-6-2-16,0 0-32,6 0 48,-12 2 16,12-2-32,-12 0 0,10 2-16,-8-2 48,4 0 0,0 0-80,6 0 112,-6 0-80,0 0 80,4 0-64,-4 0 48,6-2-32,-2 2-16,-4 0 48,4 0-48,2 0 80,0-2-112,-2 2 16,6-2-32,6-2 32,-8 0-16,8 0 32,0 0 64,-2-2-48,2 4-16,-2-4 32,0 4 0,-4-2-32,6 0 32,-6 4-32,6 0 80,-2-2-48,-4-2-16,4 2 48,-4 0-32,12-2-64,-12 2 0,4-2-16,-4 0 16,4 0 32,6 2-48,-4 0 48,0-4 16,-2 4-48,2 2 64,2 0 0,-2-4 0,0 4-16,-2 0 16,2 0 32,-2 0-48,0 0 0,-4 0 48,2 0-128,-2 0 16,4 0 32,-8 0-48,8 0 80,-4 0-64,0 0 64,0 0-16,0 0-16,0 0 16,-4 0 16,4 0 16,-2 0-32,-2 0 32,4 0-48,-4 0 48,-2 0 0,6 0 0,-4 0-16,-2 0 0,6 0 48,-6 0-96,2 4-16,-6-4 0,6 0 32,-2 2-16,2-2-32,-6 6 64,4-6 0,0 2 0,2-2 16,-2 0-48,8 0 64,-8 0-32,2 0 0,-2 0 32,-4 0-48,-6 0 48,2 0-32,-6-2 0,0 2-16,-6 0-16,2 0-128,-12 0-673,6 4 17,-10 0-241,6 4-367,-12-4-993,6-2-2353</inkml:trace>
  <inkml:trace contextRef="#ctx0" brushRef="#br0">10826 31432 8084,'0'0'6595,"-10"-6"-1361,16 6-5170,8 2 240,0-2 16,6 0 113,0 0-241,0 0 32,6 0 256,-6 0 64,-4 0-320,-2-2-160,2-2-48,-12 4 0,2 0-16,-6 4-720,0-2 864,-10 4-512,10 0 320,-6 0-832,2 0-337,-2-2-592,6 0-832</inkml:trace>
  <inkml:trace contextRef="#ctx0" brushRef="#br0">10846 31558 10149,'0'0'7603,"0"4"-6706,10-4 319,0 0-368,4 0-79,2 0-113,-2 0-80,-4 0-335,6 0-145,-6 0-32,-4 6 48,4-4-112,-10 2-144,10 0-97,-10 0-1055,0 0-545</inkml:trace>
  <inkml:trace contextRef="#ctx0" brushRef="#br0">11726 31232 7924,'0'0'5874,"4"-36"-5025,-4 32 111,0 2-63,0-2 1280,0 8-1905,-4 8 0,4 6 64,-4 4-208,-2 10 448,2 2 81,-2 4 47,2 0-144,4 0-64,0-2-159,0-4-113,0-2-64,0-8-64,0-4 0,4-6-32,2 0 64,-6-6-128,10 2 256,-6-2-16,6 0-48,0 0 272,4-2-175,4 2-257,2-4-32,-6 6-32,10-6 64,-8 4-96,-2-4 48,2-2-145,4 0-47,-10-2 160,4-6-48,-8 0 144,8-4 0,-4-2 0,0 0-80,-6-4 0,6 2 0,2 2 16,-6-2 16,-2 0-64,2-2 96,4 0-64,-10 0-32,4 0 32,-4-2-96,4-2 144,2-2-80,-6 2 0,0-4-48,0 2-16,0 0-48,0 2-64,0-2 16,0 4 0,0 2-32,0 4 95,0 2 145,-10 0-192,10 2 32,-4 2-32,4 2 64,0 4-64,0-2-80,-6 4-272,2 0-2082,4 8-223,0-2 1665,0 6-2738</inkml:trace>
  <inkml:trace contextRef="#ctx0" brushRef="#br0">12202 31498 8852,'0'0'4706,"-16"18"-3617,10-8-81,2 4-255,4-4 47,-6 6 160,6-2-223,0 0-49,10-4-208,0 0 0,2-4-271,2 0-65,2-6 80,-2 0 16,2 0 144,-2 0-240,2-8-32,-6 2-144,0-4 80,0 2-64,-6-4 16,0 0-32,2 2-64,-2-2 16,-4 2 80,0-2 96,-10 2 0,6 2-128,-6 2 16,0 2 0,0 2 0,-4 2 80,8 0-32,-4 2 16,0 2-64,6 4 32,-2-4 0,2 2-48,4-4-16,0 2-48,0 2-496,0-6-241,0 2-159,0 2-945</inkml:trace>
  <inkml:trace contextRef="#ctx0" brushRef="#br0">12708 31434 2353,'0'0'8260,"-4"-12"-7076,-2 12-863,2 0 1727,-2 0 194,12 0-1730,4 0-32,-6 6 0,6-4 48,4 0 17,2 0 15,4 0-144,0 0-48,0 0-64,-6 0 65,8 2-177,-8 0-32,6-2-16,-10 0-16,6 2-48,-6 2-32,4-4 0,-4 2 32,0-2-32,-6 2-80,2-2 48,-2-2 16,6 4-32,-4-4 32,-2 0-80,2 0-368,-2 0-304,6 0-225</inkml:trace>
  <inkml:trace contextRef="#ctx0" brushRef="#br0">12868 31300 6035,'0'0'5234,"-10"6"-4818,10 0 433,-4-4-305,-2 2-48,6 0-80,0 0-79,-4 2 15,-4-2-48,8 2-16,-4 4 128,4 2 160,-6 6 33,2 0 191,4 6 80,-10 2-159,4 4-177,2-2-64,-2 0-160,2-2-111,4-6-81,0-2-48,0-6-16,0 0-48,0-6-48,0-2 48,0 0-256,0-14-7188,0 2 1874</inkml:trace>
  <inkml:trace contextRef="#ctx0" brushRef="#br0">13322 31396 4338,'0'0'6483,"0"-12"-4866,0 10-369,-4 8-1200,-2 2 96,-4 6 417,6 6 127,-12 6 320,6 4 129,-6 4-129,0 2-175,8-2-273,-8-4-224,6 0-112,0-10-112,6-2 48,-6-4 97,10-4-1,-10-2 48,10-2-48,-6-2-96,6-2-96,0 0-16,-4-2 176,-2 0-176,6-4 32,0-2-128,0-4 48,0-2-16,0-2 0,6-6-48,-2-2 160,2-4-16,4-6-48,-6-2 16,2-2-192,-2 0 32,6 0 16,-10 0 0,6 2-32,-2 2 32,2 2-64,-2 2 112,6 0-16,0 2 32,0 4 16,6 0-16,0 0 0,-2 6 16,6 0 16,-6 2-64,2 2 64,4 4 32,-10 2 0,0 0-48,0 4-32,-6 0 48,2 2-80,-2 0-128,2 0 96,-2 6 47,2 0 49,-2 4 16,6 2 0,0 2-16,0-2 16,0 2 16,-4 0 0,4-2-32,-4 0 48,-2-2-32,-4-2-32,0 0 80,0 0-15,-10 0-1,0-6 16,4 6 16,-4 0-32,-6-2 0,12-2-16,-6 2-16,6 2 16,-2-2-16,2-2 32,-2 2-32,6 0-16,0-2 16,0 2 16,0-4 0,0 4-48,6-2 32,-2 0 0,6 2 32,4-2-32,-8 2 96,8 0-128,-2 0 112,-2 2-128,0 2 112,-10-2-80,6 4-16,-6 2 80,0-2-48,0 0 48,-6 2-32,-4-2 48,0 0-48,-6 0 80,0-6-96,8 2 96,-8-4-32,2 2 16,4-6-32,-6 0-48,6 0 48,-4 0-48,4 0 16,-6 0-64,6 0 48,-4-6-32,4 2-64,-4 4-320,4-2-113,0 2-95,-2 0 96,28 0-10661</inkml:trace>
  <inkml:trace contextRef="#ctx0" brushRef="#br0">13918 31502 5587,'0'0'4946,"0"-24"-4882,0 24 16,0-6 0,-4 4-16,-2 0-48,6-2 32,0 0 0,-6-2 304,6 2 401,0 0 47,0 0-64,0 2 129,0-2-17,-6 4-208,2 0-192,-6 0-271,-6 6-17,2 6 96,-2 2 464,-8 4 177,0-2-49,-2 2-272,12 0-32,-6-4-159,4-2-65,8-4-144,2-4-64,2 0-64,4 0-48,0 0-96,0-2-512</inkml:trace>
  <inkml:trace contextRef="#ctx0" brushRef="#br0">13812 31272 7475,'0'0'7524,"0"-14"-7044,0 22-288,4 2 400,6 4 657,0 4-225,0 2-223,0 4 175,0 0-303,6 0-161,-6 2-144,0-4-176,6 0-48,-6-2 0,-6-2-64,6-2 16,6-2 0,-6-4-80,-10 0 48,10-4-48,-6 2-32,-4-4-144,0-2-368,10 0-352,-4-2-3426,4-10 0</inkml:trace>
  <inkml:trace contextRef="#ctx0" brushRef="#br0">13968 31078 5731,'0'0'8948,"-10"-14"-6995,10 14-705,10 0-848,-6 0-160,16 2 257,-4 4 191,-2 2-160,2-2-288,-2 4-80,-4-2-64,0 0-63,0 0-1,-10-2-16,0 0-16,0-2 16,0 0 16,0 2 16,0-2 16,-4 4-32,-2-6-48,-4 6 80,6-4-96,-2 2 96,2 2-64,4-2 32,-6 2-16,2-2 0,4 2 48,0-2-16,0 0 16,4 0-16,2 0 64,4-2 192,-6 0 48,6-4-144,0 2-64,0-2-64,0 0-32,0 0 16,2 0-32,2 0 48,-4-2-96,6-2 16,-6 2 0,-2-2 32,-2 4-32,4-2 16,-6 2-64,2 0 16,-2 0-144,-4 2-736,0 4-289,0 0-832,0 2-784</inkml:trace>
  <inkml:trace contextRef="#ctx0" brushRef="#br0">13112 31840 3153,'0'0'5171,"0"-6"-3667,-4 4 1010,-2 2 1215,12 0-3296,-2-4-65,0 4-144,6 0 64,-4-2 64,4 2 16,0 0-128,0 0-80,0 0 65,0 0-17,0 0 0,4-4-80,-4 4 16,0-2 48,0 0-64,4 0-32,-4 2 16,2 0 32,-2 0-64,0 0 0,0 0-64,0 0 48,0 0-80,-6 2 64,6 0-48,0 0 32,-4 2 16,4-4-16,0 0 64,0 2-48,0-2 64,0 0-79,0 0 79,4 0-64,-4 0-16,4 0 48,2 0-48,-6-2 32,6 2-16,-6-4 64,6 4-96,-6-2 32,-2 2-80,-2 0 48,8 0-48,-8 0 48,4 0-16,0 2 16,0-2-32,0 4 32,0-4-16,4 0 0,-4 0 32,10 0-48,-10 0 64,4 0-16,-8-4 16,6 2-16,-2 0 64,-6 0 16,2 2-32,-2-2-16,2 2-32,4 0-16,-2 0 0,-2 0 16,4 0-32,4 0 0,-4 0 32,6 0-32,-6 0 16,4 0-16,2 0 32,-6 0-32,4 0 32,-4 0-64,4 0 80,-4 0-64,-2 0 48,2 2 0,-6-2-16,2 0-16,-2 0 16,6 2 0,-4-2-32,-2 0 32,2 0-16,-2 0 0,0 0 16,2 0-96,-26 0-13974</inkml:trace>
  <inkml:trace contextRef="#ctx0" brushRef="#br0">13222 31988 3906,'0'0'9860,"4"-12"-8739,2 12 255,-6 6-815,0 2 255,0 2 32,0 2 81,0-2-257,0 6-64,-6-6-143,2 2-81,4-2 48,0-4-160,0-4-112,0 2 16,0-2 929,0 2-497,4-4-576,2 0 0,-2 0-64,6 0 96,0 0-96,-4 0 48,6 0 0,-2 0 0,-6 0-112,6 0 0,-4 0-160,2 0-128,-2 0-48,-2 0-129,2 0-303,4-4-241,-6-2-47,2 6-513,-2-6-112,2 4-416,-2-4-448,-4 0-304,6 0-353</inkml:trace>
  <inkml:trace contextRef="#ctx0" brushRef="#br0">13382 32000 5426,'0'0'7348,"0"-10"-5379,-4 8 464,-2 2-1697,6 8-624,-4 0 80,-2 2 833,6 8-321,0-6-80,0 6-63,0-6-49,-4 0-160,4 2-48,0-6 0,0 2-144,0-2-64,-6 2-15,6-4-49,0 2-16,0 0-16,-4 2 32,4-2 0,0 0-16,0 2-16,0-4-16,0 0-80,0-4-689,0 2-672</inkml:trace>
  <inkml:trace contextRef="#ctx0" brushRef="#br0">13612 32062 8836,'0'0'6195,"10"0"-5507,-10 8 49,0 0 191,0 8 112,0-2-31,0 2-113,0 0-207,0 0-81,0-2-208,0-2-80,-6-2-128,6 0-48,0-2-80,0 2 0,0-6-48,0 0-16,0 0-16,0-2-32,6-2-1985,4-8 17,-10-6-2466</inkml:trace>
  <inkml:trace contextRef="#ctx0" brushRef="#br0">13742 32076 12694,'0'0'4978,"-4"2"-4850,4 8 240,0-2 529,0 6-81,0 0-272,0 0 65,0 0-145,0 0-160,0 0-144,0-2 0,0-4-32,8 0-80,-8-2 0,6 0-16,-6-2-80,0-2-64,0 2-448,-6-4-3234,-2-12-4722</inkml:trace>
  <inkml:trace contextRef="#ctx0" brushRef="#br0">13558 32074 5587,'0'0'6547,"0"-6"-4867,0 2-911,0 2-225,0 0 32,0-2 193,10-2-145,-10 0-256,10 0 144,-6 0-112,6-2-47,-10 4-1,6-2-80,4 4-128,-10-2 112,4 4-80,2 0-128,-2 0 16,-4 4 32,10 4 32,-4 2 32,4-4 64,0 2 145,4-2 79,-4 0 32,12-4-96,-2-2 16,-6 0 49,2 0-129,8 0-192,-10-4-64,6 0-48,-4 0 0,-6 2-48,4 2 32,-8-2-64,4 2-64,-6 0-400,2 0 175,-6 2-47,0 0-96,0 2-208,0 2-481,-6-2-1024</inkml:trace>
  <inkml:trace contextRef="#ctx0" brushRef="#br0">13932 31996 1665,'0'0'13014,"10"-12"-12486,-6 10-16,6 2 64,-4-4-191,4 2-33,0 0 80,0 0 144,-6 0-64,6 2 1,-4-4-113,4 4-32,0 0-304,-10 4 0,4-2-32,-4 0-16,0 0-16,0 0 16,0 2 0,0 2 32,0 0 0,-4 0 32,-2 2 48,2 0-48,-6 2 112,4-2-47,-4-2 31,6 2 16,4 0-64,-6-6 48,2 4-112,4-2 128,0-2-96,0 0 256,10-2-16,0 0-128,0 0-96,4 0 145,2 0-193,-2 0-32,0 0 64,-4 0-16,6 0 16,-6 0 32,-6 0-96,8 0 0,-24 0-1905,8 0-160,-2 0-1280</inkml:trace>
  <inkml:trace contextRef="#ctx0" brushRef="#br0">7192 30416 7748,'0'0'4898,"-4"-18"-4178,4 16-64,-6-4 2402,16 6-2946,0 2 0,0-2-144,0 4 160,0-2 48,4-2-176,2 0 528,4 0-63,-6 0-321,-2 0 48,8 0-64,-6 4 0,6-4-16,-10 0-80,10 0 128,-6 0-176,6 0 64,-10 0-48,10 0-16,-4 0 48,4 0-16,-6 0-32,8 0 16,-8 0-16,2 2 0,-2 2 32,-4-2-16,6 0 0,-2 0-32,-4 2 48,4-2 16,6 0 0,-4-2 80,-2 4 224,6-4-160,0 0-64,2 0-16,2 0 64,-4 2-64,6-2 33,-8 2-49,8 0-16,-2 0-48,-4 4 16,6-6-48,0 6 96,-2-4-80,2 0 32,-6 0-64,4 4 16,0-6 16,2 0-32,-2 2 0,2-2 32,0 4 0,-2-2-16,2-2 64,-2 2-64,0 0 32,2 0-32,-2 0 16,2 2 16,4-4-32,-4 4 16,-2-2 16,2 0 0,-2 0 0,-4 0-16,4 4 0,2-4 48,-2-2-16,2 6 0,0-4-16,-2 0-128,0 0 144,2 2-64,-6-2 0,4-2 16,2 0 16,4 4-32,0-4 16,-4 2 16,-2-2 16,6 0 16,-6 2-80,2-2 64,-2 0 0,2 2 0,0-2-32,-2 0 32,6 0 0,-10 2 0,4-2 32,-4 2-48,6-2 32,-2 4-16,2-2 0,-6 0-48,0 0 0,6 0 16,-2 0 16,0-2-48,-4 2 48,6-2 0,-2 2 16,2-2-64,4 4 64,-4-4 32,2 0-80,-2 2 16,4-2 32,-6 0 0,2 4 0,0-4 0,4 0 0,0 2 0,-2-2 0,-2 2-16,4-2 64,-6 2-48,6-2 48,-4 2-144,0 2 64,-6-2-16,8 2 0,-8-2 32,0 4-16,6-6 32,-2 2-16,-4 4-32,6-6 48,0 2 0,-6 0-16,4-2-16,0 0 48,2 0-16,-2 2-16,-4-2 0,6 4 0,-6-4 0,6 0 48,-6 2-48,-2 2 16,8-2 0,-6 0-16,0 2 64,4-4-64,2 4-32,-6-2-16,6-2 16,-2 0 32,2 0 32,-2 0-80,0 4 64,2-4-80,-2 2 80,2-2 16,0 0-48,4 2 0,-6-2 32,0 0 0,2 0-48,-2 0 80,2 0-64,4 0 48,-4 2-16,-2-2 0,2 0-16,-2 2 64,0 0-64,2-2 16,-2 4-16,2-4 0,0 2-32,4 2-32,-6-2 64,6-2 0,0 0-48,0 0 48,4 2 16,2-2-16,0 0 16,-6 0-32,4 2 16,-4-2 0,4 2 32,-8 2-32,10-2 64,-6-2-48,4 6 0,-4-4-32,0 0 80,4 0-112,-4 2 16,2-4-16,-2 2 48,-2-2-32,8 0 16,-12 0 16,6 0-16,4 0 16,-6 0 16,2 4 16,-2-2-64,2-2 64,-4 2-16,-2-2-16,6 2 0,-4-2 64,0 2-48,-2-2-16,0 2 16,2-2 16,-6 4-80,0-2 0,0-2 16,0 4 16,-6-2-32,8 2 48,-8-4 0,6 2 16,0 4-48,-6-6 64,6 6-64,0-4 48,0 0-48,0 4 48,0-4 0,4 2-32,-6-2 48,6 0-16,2 2-16,-8-4 0,8 2 32,-6 2-32,4 0 0,2-2 0,4 4 32,-4-6 0,-2 6-32,2-2 48,-2 0-32,6 2-80,-6-2 48,2 2 16,8-2-80,-8 0 96,4 2-48,-4-2 32,-2 0 0,6 2 16,-6-2-16,6 0 16,0 0 0,-4 2-16,4-2 32,-6-2-32,2 0 16,4 0 0,-6-2-16,2 2 64,-2 0-80,2-2 48,-6 4-16,0-4-16,4 2-32,-8-2 0,4 0 16,0 0 0,4 0 16,-4 0-16,4 0 32,-6 0-80,6 0 112,2 0-48,-8 0-48,2 0 48,6-2 48,-6 2-32,0 0-16,4 0 32,-10 0-32,14 0 16,-14 0-16,12 0 32,-12 0-16,6 0 0,0 0-16,0 0 48,-6 0-32,2 0-16,4 0 48,-10 0-80,-2 0 64,8 0-48,-4 0 16,2 0 0,-4 2-48,10-2 32,-6 0 0,2 0 16,-6 4-16,10-4 16,-10 2-16,4 2 32,2-4-48,-6 0 64,4 0-64,-4 2 32,10-2 0,-4 4 16,-6-4 0,6 0 0,-2 0 0,-4 0-48,0 0 32,-6 0 0,2 0 0,4 0 64,-6 0-96,2 0 64,-2 0-64,2 0-32,-2 0 112,2 0-48,-2 2 0,2-2-16,4 0 32,0 2-16,-6-2 16,6 0 0,6 0-16,-8 2 32,8-2-48,-4 2 16,-8 0-16,6-2 32,0 2-32,0 0 32,-4 0-16,8 2 32,-10-2-32,2-2 0,4 2 16,-6 0-32,6-2 48,-4 2-48,-2-2-48,-4 4-160,0-4 192,0 2 32,0 2 16,0-2-16,0 0 0,0 2 16,0 0-16,0 2 48,-4 0-32,4 2 32,0 0-48,0 2 48,0 0-16,0 0-16,0 2 64,0 0-64,0-4 0,0 4-32,0 0 32,-6 0-48,6-2 64,-4 4 0,-2-4 0,6 6 0,-10-2-48,6 2 64,4-2 0,-6 6-16,2-4-16,4 2 64,-4-2 0,-2 2-32,6 0 32,0 0 32,-4-4-32,4 2-80,0-2 64,0 0-48,-6-2-16,6 0 32,-4 2 0,4-4-64,0 2 48,-6 0-16,6-4 48,-4 4-16,-2 0-64,6-2 80,-4 0-80,-2 4 96,6-2-80,-4 0 64,4 0-64,-8 2 32,4 0 32,4 0-32,0 0 32,0-2-48,0 0 64,0 2-16,-6-4-32,6 2 32,0-4-96,-4 4 48,4-4 0,-6 2-16,6 2 0,-4-4 64,0 4-16,4 0-32,-10-4 16,10 4 0,-6-4 0,6 2 16,0 0-48,-4 0 48,-2-2-32,6 2 32,0 0-32,-4 0 0,4 0 33,0 2-33,-6-2 16,2 2 16,4 0 0,-10-2-16,10 4 0,-6-2 0,6 0 0,-4 0 16,-2 0-16,6-2 0,0 0-16,0 2 16,0-2-32,0 2 32,0-2 0,-4 2-16,4 0 16,0-2-16,-6 4 16,6-4-16,0 2 16,0 0 16,0 0-16,0 0 0,0-4 0,0 4-32,0 0 16,0 0 48,0-4-48,0 4 0,-4-2 16,4 0 32,0 0-64,0 2 32,0 0 32,0 0-48,0 0 16,0 0-32,0 2 16,0-2-64,0 0 64,4 2 0,-4 0 16,6 2 0,-6-2-16,4 0 0,-4 2 0,0-2 32,0 0-64,0 2 64,0-2-16,0 0-16,0-2 16,6 0 0,-6 2 0,0-4-48,4 4 48,-4-2 0,0-2 16,0 0-32,6 0 0,-6-2 16,4 4 0,2-4-32,-6 2 32,0 0 0,10 0-16,-10 0 16,0-2-16,4 2 32,-4-4-64,0-2 48,6 0-16,-6 2 32,0-6-48,0 4 48,0-2-64,0 0 80,0 0-32,0 0 0,-6 4-16,6-6 16,-4 6-16,4-2 0,0-2 0,0 4 0,-6-4 0,6-2 0,-4 4 16,4-2-16,-6 0-32,2-2 48,-2 2 0,-4 0 0,6 0-16,-2 2-48,6-4 64,-4 4 0,4-2 0,-6-2-32,2 0 48,-2 0-48,-4 0 32,0 0-16,2 0 0,-8 0 0,6 0 16,-4 0-16,-2 0 0,0 0 0,6 2 0,-4-2 0,-2 0 16,6 0 0,-4 0 16,-2 0-16,-4-2 0,6 0-16,-6-2 16,0 4 16,0-4-16,0 2-32,-6 2 48,2 0-64,-2 0 16,-4 0-64,6 0 80,-10 0 0,4 0 0,2 0 0,-6 0-32,4 0 48,0 0-16,0 0 32,2 0-64,-8 0 64,4-2-16,4-2 16,-2 2-16,0-2 32,4 4-32,2-2 16,-6 2 0,0 0 0,4 0-64,6 0 16,-4 0 0,4 0 0,0 0-48,0 0 80,0 0-16,0-4 0,0 2 16,0 0 0,-6 0-48,6-4 64,-4 4-48,-2-2 32,2 2-16,-2 0 0,2 0 32,-6 2-16,4 0 16,-4 0-48,6 0 48,4 0 16,-6 0-32,2 0-16,0 0 48,4 0-16,0-2-80,-8 0 32,10-2 16,-2 0-32,0 0 16,0 2 32,0-2-32,4 0 32,-8 2-64,10 2 80,-6-4-32,0 4 0,2 0-16,4 0 32,-6 0-32,6 0 32,-6 0 0,4-2 0,2 2-16,-12 0-16,12 0 16,-6-4 48,0 4-48,0 0 0,-2 0 0,4 0 16,2 0-16,-8 0 32,8 0-16,-8 0 0,4 0 16,6 0-32,-12 0 32,6 4-64,0-4 16,-6 2-32,2-2 48,4 0-48,-6 0 48,2 0 0,0 0 0,-2 0 16,2 0-48,-4 0 48,4 0-16,-6 0 32,6 0-48,4 0 32,-6 0 0,8 0 0,-2 0-16,4 0 16,2 0 0,-4 0-16,4 0 0,4 0 48,0 0-48,-4 0 0,4 0 32,0 0-64,4 0 80,-8-2-64,8 2 32,-4-4 0,0 2-16,0-2-32,-4 4 0,4-2 16,-4 2 16,4 0-16,-6 0 0,2 0 16,2 0 0,-2 0-16,-2 0 0,6-4 0,-4 4 64,4-2-64,-6 0 0,2 0 0,-2 2 48,6-2-32,-4 2 0,4 0-32,-4-4 32,4 4 16,-6 0-16,6 0 16,6 0-32,-8-2 32,6 2-16,2 0 16,0-2-16,-2 2 0,6-2-816</inkml:trace>
  <inkml:trace contextRef="#ctx0" brushRef="#br0">5462 33149 5042,'0'0'7796,"0"-12"-6484,0 10-111,0 0-32,0 0-273,0 0-96,0-2 305,0 4-609,0-2-96,0-2 1921,0 10-2193,0 2 0,0 8 273,0 8 223,0 2-80,-4 6 16,-2 6-159,2 0-113,-2 0-128,2-4-112,-6-6 48,4 0 32,2-8-64,-2-2 0,6-4 0,-4-2-16,-2 0-32,6-6 48,0 2-64,0-6 48,0 2-64,-4-4 16,4 4 32,0-4 112,4 0 336,6 0-768,-4 0-320,8 6 992,2-2-272,8 2-96,-4 2 48,4 0 0,2 0-32,0 0 32,-2 0 0,-8-6-16,-2 2 32,-4 0-80,0-4 0,-4 2 48,-2-2-48,2 0 48,-2-4-240,2-2-32,-6 4-272,4-4-512,-4 2-593,10-2-320,0 4-4706</inkml:trace>
  <inkml:trace contextRef="#ctx0" brushRef="#br0">5862 33521 13958,'0'0'5571,"-14"34"-4995,14-22-176,0 2-176,4-6-95,6 2-129,0-8-209,4-2 1042,2 0-833,-2-6 352,6-4-256,-4-4-64,-12 0 16,6 2-32,0-4 32,-10 4-128,0 0 0,-4 0 32,-6 6-16,0-2 224,-6 6-208,-4 2 336,6 0-256,-6 6-32,0 6 0,0 0 0,6 2 16,4 0 0,4 0-96,6-6-1200,0-2-369,10-6-1777,6 0-3089</inkml:trace>
  <inkml:trace contextRef="#ctx0" brushRef="#br0">6108 33511 6499,'0'0'9492,"0"28"-8243,0-22-529,0 2-144,0-4-63,0 2 1216,4-6-1009,-4-8-304,6 2 80,-2-4 0,2 0-383,-2 0-97,2 2 16,4 2-160,0 0 63,-6 2 1,6 4 32,-4 0 289,-2 4-353,2 4 256,4 2 352,-4 4-400,-2-2 112,2-2-64,-2 0-112,2-2-16,-6-2 48,4 0-112,-4-2-16,10-2-208,0-2-2097,-4 0-16,4-4-2834</inkml:trace>
  <inkml:trace contextRef="#ctx0" brushRef="#br0">6392 33525 11573,'0'0'9845,"-14"-14"-9285,4 14 32,4 8-400,2-2-112,-2 4 161,2-2-113,-2 0-112,6 2-128,0-4 48,6 2 128,-2-4-176,2-2-145,4-2-95,0 0 496,0-2-192,-2-4 160,-2-4-96,10-2-48,-10 4 48,-2 0 16,2-2-160,-6 4 176,0-2-112,0 4-16,0 2 144,0 0 657,0 4-769,0 4 48,0 4 96,0 4 16,0 0-80,0 6 32,0 2 32,0 2 64,0 2-16,0 0-16,0 0-48,-6-2 128,6-2-160,-4-2-16,-2 0 32,6-6 64,-10 2-80,4-6 64,6 2 32,-10-2-16,6-4-48,-2 2-48,2-2 17,-6-4-33,4 0-49,2 0-143,-2-2-352,6-4-1969,0 0 528,0-6-1344,0 2-1858</inkml:trace>
  <inkml:trace contextRef="#ctx0" brushRef="#br0">6778 33415 5282,'0'0'12646,"0"-8"-10405,0 14-1953,0 6-48,0 8 305,0 2 319,0 6-31,0 2-177,4-4-240,12-2-80,4-4-272,2-4 176,2-4 192,6-8-239,-10-2-17,10-2-32,-10-4-80,4-8-112,-10 0-128,-4 0 112,0-2 16,-4 0 0,-6-2 48,0 6-16,0 0-64,0 0-17,0 2 49,-6 6 48,6-2 16,0 8-304,0 6 304,6 0 32,4 2-64,2 2-48,2-4 80,0-2 0,-4-2 0,10 0-64,-10-4 16,10-2-48,-14 0 112,4-2 48,0-6-48,-6 2-32,6-6 64,-10 2-32,6-2 0,-2-2 16,2 0-64,-6-4-16,0-2 16,4 2-16,-4 0-16,0 0-64,0 0-48,0 4-64,-4 0-48,4 0 96,-10 4 128,4 4-48,6 2-224,-4-2-144,-2 6-129,6 8-3905,0-4 1729</inkml:trace>
  <inkml:trace contextRef="#ctx0" brushRef="#br0">7474 33493 8260,'0'0'8628,"-12"-24"-7380,2 24-527,-4 0-401,4 0-208,-6 4 160,2 2 208,-6 4 48,6 0 33,4 4-81,0 0-80,4-2-96,2 2-112,4 0 16,4-4-144,6 0 48,0-4-96,0 0 97,6-6-65,-2 0 64,-4-4 0,4-2 16,-4-2-112,6-2 32,-12 0-80,6 0 64,-4 2-32,0 0 48,-6 2-16,4 2-48,-4 0 48,0 8-336,0 2 176,0 6 224,0 0 288,6 4-208,-2 0-112,2-2 16,4-2-32,0-2-112,4-2 96,-4-6-288,6-2-368,-6 0-705,4-2-1536,-8-6-1441</inkml:trace>
  <inkml:trace contextRef="#ctx0" brushRef="#br0">7682 33519 16760,'0'0'3153,"12"30"-2321,-8-18-415,6 2-49,-10 0-96,10-2-80,-4-4 208,4 2-224,0-10-320,0 0 96,0 0 833,-2-2-465,2-8-240,0-2-96,-4-2 0,-2 0-32,2 0 16,-2-2-96,-4 2 0,0 2-32,0 0 64,-10 6 15,10-2 97,0 4 49,-4 2 431,4 4-624,4 2 112,6 4-48,0-6 48,0 8 16,6-10-32,4 6 224,0-6 416,0 2-384,0-2-80,0 0-48,0 0-32,-10-2-48,0-4 0,-6 2-32,2-2 32,-6 4-128,0-6-144,0 2-32,-6 0 272,-4-2-16,2 0-16,-2 6 48,0-4 0,4 6-48,-4 0 0,10 2-64,-10 10 80,10 0 80,0 6 48,0 0 144,0 2 16,0 0-80,10 0-48,-4-2-64,4-2-96,4-8-32,6-2 0,-6 0 64,6-6-640,-4 0 400,-6 0-1377,0-6-1088,-6-4-4114</inkml:trace>
  <inkml:trace contextRef="#ctx0" brushRef="#br0">8268 33399 15159,'0'0'4050,"-34"-4"-3778,14 8 400,4 4 65,2 4-113,-2 0-192,6 0-176,6 0-144,4 2-16,0-2-48,0-2-96,4 4 80,12-2-176,-12-2 288,6 0-96,0 0 96,-4 2-96,-2-4-48,2 0 16,-2 2 0,2-4 32,-2 0-32,-4 2 64,0 2 1,0-2 15,0 2 48,-4 0 96,-6 0-48,0-2 16,-6 4 64,6-4-192,0 0-32,0-4-32,6 2-80,-2-6 96,6 4-80</inkml:trace>
  <inkml:trace contextRef="#ctx0" brushRef="#br0">8702 33569 4626,'0'0'7780,"0"-2"-7476,0 0 320,4 2-192,-4-2 161,6 2 719,-6 4-656,4 12-111,-4 2 831,10 12 241,-10 4-160,0 4-433,10 0-399,-10 0-337,6-2-112,-6-8 0,4-2-16,-4-10 160,8-8 32,-8-2 1393,0-18-689,0-4-767,0-4-17,-8-6-224,4 0-48,4-4 64,0-2 0,-6 2-48,-4-2 48,10 0-64,-10 0 80,6-4-96,-6 6-208,10 2 128,-10-2 48,10 10 0,-4 0 16,4 2 32,0 0-32,4 6-32,6 4-96,0-4 15,0 6-31,4 0-96,-4 4 32,2 2 144,4 0 0,-2 8-48,0 6 112,-8 2-32,8 2-16,-4 4 80,-4 2 32,-2-4 0,2 0-16,-6-2 16,0-2-32,0-2 48,-6-2-64,6 0 112,-10-4-48,0-2 96,0 2-112,0-4 48,0 2-80,2-2-16,2-2 32,-4 0-160,6 0-64,-2-2-240,2 0-1041</inkml:trace>
  <inkml:trace contextRef="#ctx0" brushRef="#br0">9014 33669 13126,'0'0'6595,"4"32"-6163,2-30 128,-2-2 113,6 0 111,0-6 129,-4-6-737,4 0 64,-6-6-64,2 0 240,-2-2-16,-4-2-144,0 2-112,0 0-224,0 4 208,0 0 0,0 4 33,-4 6-97,4 0 32,0 0-96,0 0 48,0 4-32,0 0-80,4 0-32,6-4 80,0 4-48,6 2 64,-2 0-48,0-4 48,-4 4 32,6 0-16,-4 0 32,2 0-112,-14 4-209,10-2-415,-10 4-801,0-2-15,0 4 47,0-2-896,-10-2-1777</inkml:trace>
  <inkml:trace contextRef="#ctx0" brushRef="#br0">9312 33581 10789,'0'0'6227,"-10"32"-4787,0-20-143,6 4-337,-2 0-159,6 0-385,0-2-48,0 0-240,10-6 32,6 0 16,8-4 305,-4-4 111,4-2-400,-2-8-80,2-2-112,-8-4-128,-6 2 0,0-2-48,-6 0 0,-4-2 16,0 2 48,-10 0-128,6 4-33,-6 0 97,-6 6 128,6 0 32,0 4-48,6 2-32,-8 2-16,8 6-160,4 2-736,-6-2-929,6 2-961,0-4-1760</inkml:trace>
  <inkml:trace contextRef="#ctx0" brushRef="#br0">9604 33675 11173,'0'0'4690,"0"42"-3425,0-16 400,0 0-593,4 4-31,-4-4 31,10 0-672,-10 0 32,6-8-159,-2-4-129,-4-4-112,6-6 592,-2-8 689,2-6-225,-2-4-912,-4-4-112,10-4-32,-10 0 48,10-6-112,-10 2 48,0-2-64,0 2-32,0-4 16,0-2-96,0 2 64,-4-2 0,-2 2-64,6 4-96,-4 2 112,4 4 112,0 8 32,0 0-16,4 4-16,6 2-48,-4 2-144,8 2 224,-4 2-33,6 0 82,-2 0-49,-4 2-16,0 4-33,0 4-31,-6 2 0,6-2 0,-10 4 112,6 2 0,-2 0 32,2 2-32,-6-4 32,0 4-48,4-6 65,-4 0-81,0-4-97,-4 0 1,-2 0 16,-8-4 385,-6 0-241,4-2-32,-2-2-32,-2 4 16,0-2-32,4-2-96,6 2-257,6 0-335,-2 0-593,6 4-1248</inkml:trace>
  <inkml:trace contextRef="#ctx0" brushRef="#br0">9992 33539 4610,'0'0'6803,"4"-4"-3281,-8 4-2562,0 0-175,-6 0-529,0 4-224,0 0 32,4 2-16,-8-4 96,4 2 32,0-2 80,4 2-16,2-2 16,-2-2 16,2 4-127,-2 0-1,2 0-80,4 2 64,-6 6 176,2 0 128,4 2-32,0-4-128,0 4-16,0-6-112,0 4-192,10-6-64,0 0-160,4-4 448,-4-2 369,6 0-433,-2-2 16,2-6-208,-6 0-48,4-2-48,-4 0-113,4-2 33,-4 2 48,-2-6-16,-4 6-16,2 0-32,-2 0 144,-4 2 64,0 2 16,0 4 640,0 4-128,0 10-176,0 0 129,0 2 207,0 2-80,0 0-208,0-2-96,0-4-128,0 2-96,0-6 16,6 0 16,-2-2-96,-4 0-144,0 0 112,6-4 64,-2 0-896,2 2-2354,2-2-1744</inkml:trace>
  <inkml:trace contextRef="#ctx0" brushRef="#br0">10348 33575 3730,'0'0'7811,"-20"-26"-6706,20 22-49,-10 0 81,6 2-97,-12 2-335,-4 0-129,0 0 96,-6 10-112,-4-2-127,10 4-17,-4 0 144,4 2-304,6-2 0,4-2-176,4-2-32,6-2-160,0 0-160,6-2-128,8-4 80,-4 0 976,10 0-416,-6-8-256,12 2 80,-12-4-16,2 0-64,4 2-32,-10 0-48,0 2 80,0 0-48,0 4 32,-10 0-48,6 2-272,-2 2 64,2 0 288,-6 6 0,0-2 0,0 2-48,4 2 32,2 2 192,-6 2 0,0 4-32,0 2 112,0 2 0,4 4-96,-4 2-64,0 2 32,0 0-15,0 0 63,0-4 48,0-2 0,0-2-112,-4-6 16,4-2 0,0-4 0,-10-2 48,10 0 64,-10-4-32,4-2-32,-4 2-32,0-4-80,6 0 1,-6 0-17,0-4 0,4 0-64,-4-4 32,4 2-128,2 2-465,-2-2-223,6 2 32,0-4 111,0 4-207,6-4-801,-2 0-1793,12-2-1008</inkml:trace>
  <inkml:trace contextRef="#ctx0" brushRef="#br0" timeOffset="0.99">10636 33549 16888,'0'0'1376,"-40"-12"-559,30 12-33,0 6-144,6 2-319,-6 4 95,4 0 32,6 4-96,0 0-176,0-4-64,0 0-208,16-4-320,-6-4 384,0-2 480,0-2-320,4 0-32,-4-2-48,4-8-32,-4 4-80,0-2 0,-2-2-32,-4 2 32,2 6 16,-6-2 0,0 10-256,0 2 432,0 4 32,-6-2-96,2 0-32,4 0-32,0 0 0,-8-2-32,8 2-32,0-2-304,0 0-528,0-2-17,8 0-319,2-6-1858,0 0-560,0 0-639</inkml:trace>
  <inkml:trace contextRef="#ctx0" brushRef="#br0" timeOffset="0.99">10982 33295 14599,'0'0'2961,"-10"42"-1408,10-12-273,-10 8-111,6 0-33,-6 6-319,10-2-209,0-2-64,0-4-224,0-10 129,0-4 31,0-6-368,0-6-64,0-4-64,0-4-64,0-16-5299,0 2 193,-10-6-7332</inkml:trace>
  <inkml:trace contextRef="#ctx0" brushRef="#br0" timeOffset="0.99">10818 33479 6707,'0'0'15191,"24"14"-13942,-8-8-257,10 0-688,-6 0-112,0-4-16,4-2-112,2 0-32,-6 0-16,-6 0-64,2 4-1104</inkml:trace>
  <inkml:trace contextRef="#ctx0" brushRef="#br0" timeOffset="0.99">11086 33579 11157,'0'0'4962,"42"2"-4722,-18-2 1857,-4 0-720,0-6-801,0 4-111,0-6-97,-10 4-32,-6-2-176,6-2-48,-10 2-32,0-4 64,-14 4 64,4-2 416,-6 4-527,2 4-113,-6 0-16,6 4 16,-2 8 48,6 4 96,0 0 192,6 4 64,4-2-176,0 2-64,4-4-304,6-2 304,10-2-144,-6-4-544,6-4 112,0 2 400,-4-6-1009,-6 0-640</inkml:trace>
  <inkml:trace contextRef="#ctx0" brushRef="#br0" timeOffset="0.99">11838 33637 9652,'0'0'7892,"14"-12"-7252,-8 10-63,-2 2-113,12-4-80,-2 2-48,6 0 32,-4-2-80,10-2-111,-2 2-17,-4 0 48,0-2 224,-4 0-336,-6 6-80,-10-6 32,4 2 0,-4 2 48,0-4-128,0 2-112,-4 0 272,-6-4 224,0 4-64,0 2-304,-6 2 64,2 0-48,-2 2-16,-4 6 16,0 4 16,0 0 64,0 4-48,0 0 112,4-4-32,2 2 97,4-2-97,10 0 80,0 0-144,6 2-80,8-2 32,0 6 464,12-4 32,-2 2-512,6-2-16,-4-2 48,0-4-112,-2-2 0,-4 0-64,-6-4-448,-4-2-225,-4 0-175,-6-8-2802,0 0-1424</inkml:trace>
  <inkml:trace contextRef="#ctx0" brushRef="#br0" timeOffset="0.99">12252 33731 13366,'0'0'3138,"0"32"-2306,0-28 32,0 0 225,10-4-657,-6-6 1313,6-8-1121,0-2-560,6-2 96,-2-2 160,2 0 65,-2-2 15,2-2 32,0 4-128,-2 2 0,-4 2 112,6 6-31,-6 4-33,-6 0-224,6 6-48,-4 8-176,-6 4 112,4 6 624,2-2-272,-6 6-96,8-4-128,-8 0-144,10-6-32,-4-2 80,4-4-32,-6 0-80,6-2 32,-4-4-864,-2 0 112,2-6-2354,-6 2 1153,0-2-304,0-2-1969</inkml:trace>
  <inkml:trace contextRef="#ctx0" brushRef="#br0" timeOffset="0.99">12594 33605 14503,'0'0'4450,"44"0"-3794,-24 0 96,10 0 129,-4 0-241,2 0-240,-2 0-64,-12 0-160,8-4-144,-18 2-16,6-6-16,-10 4-160,0-2-208,-4-4 336,-6 2 448,-6 0-400,0 4-32,-4-2-16,10 6-16,-10 0 0,6 4 16,0 2 16,4 8 64,0-2 96,0 8-16,10-2 113,-6 0 31,6 0-192,0 0-48,6-4-112,8 0-32,2-2 0,4-6 320,-6 0-48,6-2-560,0-4 448,-10 0-1121,4-4-816,-2-2-1904,-8-2-3395</inkml:trace>
  <inkml:trace contextRef="#ctx0" brushRef="#br0" timeOffset="0.99">12932 33693 12598,'0'0'7059,"30"30"-5554,-20-26-929,-6 0-80,6-2-16,-10 0-79,10-2 767,-4-4-544,-6-4-319,4-2-225,4-2-32,-8 0 256,0 2 96,0 0-240,0-2-48,0 0-64,4 0-32,0 2 16,-4 0-48,10 4-80,-4-2 96,4 2 0,-6 0-32,6 4 16,-4-2 48,4 0-32,-6 4 0,2 0-16,4 0 16,-6 0-16,6 0 48,0 4-48,-4-2 0,8 2-16,-4-2 32,-6 2-48,2-2-592,-2 2-609</inkml:trace>
  <inkml:trace contextRef="#ctx0" brushRef="#br0" timeOffset="0.99">13312 33577 13910,'0'0'7796,"10"-8"-5155,-20 12-2049,0 4 17,0 6-113,0 2-240,-4 2-128,4-2 0,0 0-144,10-2 0,0-2-32,0-2 32,0-2-96,10-6 16,0 4 80,0-6-256,4 0 160,2-2-16,-8-4-112,8-2 48,-2-2-1,-4 0 1,-4 0 32,-2 2-80,2-2 144,-6 4 32,0-4 16,0 4 64,-6 2-32,2 0 0,4 2 16,-6-2-16,6 8-160,0-2 240,0 6 0,0 2 32,0 2-64,0-2 144,0 4-16,0 2 64,0 2 65,0 6 351,0 0-368,6 4-144,4 0-32,-10 0 160,0-4-176,0 0-64,0 0 48,0-4-64,-10-2 48,-6-4 16,2 2 16,4-2-16,-4-2-16,-2 0-32,6 0 0,-4-4 16,4-2-32,10 0 32,-10-6-64,10 4 64,-6-4-96,6-4-640,0-4-224,0-2-817,0-4-1297,0-4-2736</inkml:trace>
  <inkml:trace contextRef="#ctx0" brushRef="#br0" timeOffset="0.99">13528 33599 18072,'0'0'1793,"30"-32"-913,-20 30 1217,-6 6-1888,2 6 95,-6 4 192,0 0 272,4 4-207,-4 0-369,10 0-160,-4 0-32,4-8 16,0 0-64,4-4 0,-4-4 112,6-2 64,-6 0-208,6-4 96,-6-6-48,0 2 0,-6-4-80,6 0-97,-4 0 97,-2-2 48,2-2 128,-2 2-64,-4 2-64,4 0-16,2 4 80,-6 2-16,0 12-448,0 6 448,0 0 64,0 6 48,-10 4 32,6 2 0,4 4 0,-10 2-16,4 0 209,2 6-321,-2-4 96,-4 2-16,6 0 112,4-2-16,-10-2-32,10-4-96,0-2 0,0 2 16,-10-6-80,4 0 64,6-4-32,-10 2 32,-6-4-48,2-2 32,-2 2-32,-4-4 0,6-4-16,4-2-160,-6-4-144,6 0-208,6-4 47,-6-6 17,10-4 160,0 0 208,0-4 64,4 0-16,6 0 16,0 0 272,6-2 384,-2 6-464,6-2-64,-4 2-48,4-2-96,0 0 80,6-2 16,-2 0-48,2-2-144,-2 0-288,6 0-272,-6 2-225,2 2-271,0 4-257,-2 4 609,-8 2 272,-2 2 159,-4 2 417,6 2-16,-26 2-8404</inkml:trace>
  <inkml:trace contextRef="#ctx0" brushRef="#br0" timeOffset="0.99">5452 34101 3554,'0'0'7139,"4"-8"-5794,2 2-353,-6 6-144,0-6 81,4 2-97,2 0 97,-2-2-145,-4 0-32,0 2 1,6-4-273,-2 4-144,-4 0-160,0-2-96,0 0 48,0 2 48,0-2 48,0 4 145,0-4-49,-10 6-208,6-4-16,-6 4 576,-4 0-448,-6 4-176,0 8-48,-6 2 16,6 2 0,-6 0 32,12 6 32,-6 0 176,10 0 113,0 0 127,4 2-160,6-2-320,6-4-176,4 0 304,10-4 176,0-6-464,-4-2 176,4-4 96,-6-2-208,6-8 176,0-4-32,-4 0 0,-2-6 16,0-2-112,-4-4 16,0 6 0,0-2 16,-4 6-16,-6 0 32,0 2 0,0 2 16,0 8-80,0-4 384,0 8-336,0 10 96,-6 4-32,2 4 177,4 2 15,0 2-16,0 0-32,0-4-96,0-4 16,0-2 0,4-6-80,-4-2-16,6 0-16,-6-2-96,0-2 48,0 0-80,0 0-1089,4 0 433,2-2-256,-2 0-2530,6 0 529,0-2-2242</inkml:trace>
  <inkml:trace contextRef="#ctx0" brushRef="#br0" timeOffset="0.99">5756 33865 7475,'0'0'10597,"0"-18"-9188,4 26-1217,-4 6-32,0 8 736,0 4 753,0 12-448,0 2-145,0 6-303,-4-4-257,4 0-240,-10-2-144,10-6 32,-10-6-48,6-6 0,4-10-128,-10 0 0,10-4 16,0-4 48,0-2 48,0-6-288,10-6 16,0-2 128,4 0-48,-4-4 128,6 0 64,0 4-192,-12 2 64,12 4 48,-6 2-96,0 4 16,-2 0 48,8 4-64,-2 4 112,2 4 0,-2 2 224,2 0-48,-2 0-64,2 0-80,-2-6 32,2 2 0,-6-4-112,0 2 48,-4-6-16,4 2 16,0-4-1360,0-4-3987,-6-8-2336</inkml:trace>
  <inkml:trace contextRef="#ctx0" brushRef="#br0" timeOffset="0.99">6122 34207 19081,'0'0'1440,"34"-8"-847,-18 2-417,-2-2 32,4 2 192,-10-4-48,2 2-208,-4 2-16,-2-2-144,-4 2-112,0-2-80,-10 0 896,0 2-159,2 4-433,-4-2-64,2 4-80,0 0 64,-6 4-48,6 8 64,0 4 64,6 4 32,-2 6 368,2-4 0,4 6-47,4-2-177,2-6-416,8-2-33,2-6 33,4-2-608,-4-6 576,8-4 400,2 0-704,-2-6-609,-8-6-415,8 2-1154,-14-4-3360</inkml:trace>
  <inkml:trace contextRef="#ctx0" brushRef="#br0" timeOffset="0.99">6418 34203 12198,'0'0'3553,"14"-32"-2176,-14 26-369,0-2-287,0 2-177,0 2 144,-14 0 193,4 4-113,-2 0-656,-2 4-16,4 4 112,4 4 176,-4 0 0,6 2 33,4 0-129,0 0-48,0-4-224,0 2-128,4-2-32,6-8 304,0 2-96,-4-2 32,4-2 16,0 0-112,-4-6-48,4-2 128,0-2-48,-6 2-16,6 0-80,-4 0 32,-2 2-32,2 2 48,-6 12-528,0 4 1056,0 0-128,10-2-256,-6 0-192,6 0-64,0 0 480,-4-6-304,-2 2-80,-4 0-752,0 0-577</inkml:trace>
  <inkml:trace contextRef="#ctx0" brushRef="#br0" timeOffset="0.99">6688 34181 2577,'0'0'18120,"-40"-4"-18039,26 8 47,-8 6 80,2 0 336,0 4 288,6 0 49,4 4-81,4-2-336,2 0-160,4-2 49,0 0-145,10-2-256,0-6-112,4-2-225,6-4 978,0-10-273,6 0-240,0-8 32,-2-4-96,-4-4 96,0 0-64,4-6-176,-8 2 80,-2-6-48,2 6-32,-6-4-144,4 0 144,-4 0-48,-10 4 79,12 6 178,-12 4 15,0 6-112,0 6 144,0 4 576,-12 12-768,-4 14 80,8 8 112,-8 8 384,-4 10 64,0 4 33,6-4-257,4 0-80,0-6-80,4-8-64,6-10-272,0-4 80,6-8-144,-6-2-128,10-4-416,-10 0-177</inkml:trace>
  <inkml:trace contextRef="#ctx0" brushRef="#br0" timeOffset="0.99">7448 34257 5507,'0'0'5298,"-20"-34"-4466,20 28 65,-4-4 575,4 2-207,-10 4 0,4 2 543,-4 2-751,-4 6 111,-2 12-623,2 8 15,-2 4 576,2 4-335,14 2-273,0-2-224,4-6-512,16-4 304,-4-10 608,8-4-928,6-10 160,0-2 192,-4-14 145,-6-6 15,0-4-160,0 0 0,-10-4-96,-6 4 160,-4 0-176,0 2-16,-10 4-48,2 4-48,-8 4-32,6 10 96,-4 2 144,4 0 64,-8 10-256,8 6 48,6 0-112,-6 0-865,10 2-207,0 0-433,0-6-1264,10-4-593,0-8-3921</inkml:trace>
  <inkml:trace contextRef="#ctx0" brushRef="#br0" timeOffset="0.99">8022 33875 13398,'0'0'1393,"-10"-28"688,0 28-1329,-10 4-336,6 10 113,-2 6 223,2 6 32,-6 10 129,4 2 127,6 6 193,4 2-321,2 4-208,-2-2-271,6-6-129,0-4-176,0-4-128,-4-6-16,-2-8-16,2-2 32,-6-4 16,4-4-16,-4-2 0,0-2-240,0-4-433,6-2-463,-6-2-961,6-10-1441,4-2-2657</inkml:trace>
  <inkml:trace contextRef="#ctx0" brushRef="#br0" timeOffset="0.99">7788 34205 18841,'0'0'1584,"34"0"-831,-4 2 431,0-2-383,6 0-1,0 0-256,-6-2-208,-2-2-128,-8 4-208,-4 0-160,-6 0-1312,-6 0-897</inkml:trace>
  <inkml:trace contextRef="#ctx0" brushRef="#br0" timeOffset="0.99">8828 34109 5042,'0'0'8148,"14"-34"-7412,-8 26 49,-2-2 239,2 0-367,-6 4 111,4 0-112,2-2 161,-6 6 687,0 6-928,0 12-624,-6 12 561,2 8 1135,-6 8-303,4 2-481,-4 4-399,-4-2-241,4-8-256,6-6 80,-6-4 32,0-8-96,4-2 32,-4-6 16,10-4-64,-10-4 16,10-4-400,-4 0-497,-4-6-3329,4-8-656,4-2-3042</inkml:trace>
  <inkml:trace contextRef="#ctx0" brushRef="#br0" timeOffset="0.99">8702 34293 17576,'0'0'4370,"-24"4"-4258,34-4 352,0 2 465,4-2-673,10 0-224,4-4 128,0 0 80,-2-2-160,4 0 112,0-4 80,0 8-176,-6-4-128,0 2 48,-6 2-32,-4 0-64,-4 2-656,0 0-433,-6-2-1024</inkml:trace>
  <inkml:trace contextRef="#ctx0" brushRef="#br0" timeOffset="0.99">9142 33985 13510,'0'0'5443,"14"4"-4947,-14 0-48,6 0 80,-6 2-111,0 2 223,0 6 112,0 6 129,-6 10 95,2 6 145,-2 8-81,2 0-352,0 4-336,-6-2-159,10-8-337,-6-4 112,6-8-1,0-8-47,0-2 0,0-10 16,6 0 240,4-12-79,-6-4 31,0-4-208,2-2 96,8-2-48,-2 0-145,-6 0-239,4 4-64,0 2 320,4 4 128,-4 2 16,-6 2 48,6 4-16,-4 0-32,4 2 80,0 8 96,-10 4 32,4 2 48,2 2-64,-2 2-48,-4-2-80,0-2-16,10-2-16,-4-6-64,8-8 64,-4 0-32,6 0-48,-2 0-544,-4-10-913,0 0-319,0 0-209,-6-4-1729,-4 0-3073</inkml:trace>
  <inkml:trace contextRef="#ctx0" brushRef="#br0" timeOffset="0.99">9438 34305 10133,'0'0'7219,"30"0"-6307,-16 0 1057,2 0-592,-2 0-641,2 0-272,-2 0-127,-4 0-177,-4-2-32,-2-2 16,0-4 0,-4 4-64,0-2-64,0-2 16,-14 2 192,4 0-48,0 4-32,-4-2-176,-2 4 80,2 0 512,4 8-416,0 2-63,0 8 255,4 0 208,2 2-32,4 0-320,0 4-208,4-4 160,12 2-80,-6-8-112,10-2-208,-6-6 256,12-4-160,-12-2-96,10 0-929,-8 0-415,0-6-577,-6-6-2529</inkml:trace>
  <inkml:trace contextRef="#ctx0" brushRef="#br0" timeOffset="0.99">10212 34305 624,'0'0'13847,"10"-14"-12711,-10 14 113,0-4-657,0 2-64,0 0-64,0 0-31,0 0 15,0 0-48,0-2 192,0 2-256,0 0-15,0 12-305,-6 2 0,2 8 672,4 6 128,0 2-351,0 0-209,4-4-192,6-2-32,8-8 32,2-4-128,-6-8 176,6-2-48,0 0 192,0-12-48,-6 0-48,2-2 16,-2-2-32,-4 0 32,6 0-48,-6 2-80,-6 2-16,0 2 0,2 2 0,-6 2-64,0 6 16,0 10-16,0 4 224,0 4 97,10 4-177,-6 0-64,18-4-128,-6-2 64,8-4 48,0-8 16,-4-4 48,6-4 80,-6-10-32,4-2-32,-10 0-16,2-4-144,-6 0 112,6 2-80,-10-2 48,-2 0-16,-4 0-16,0 2-80,0 2-112,0 6-32,0-2 112,0 4 0,0 4-128,0 2-161,-4 2-1295</inkml:trace>
  <inkml:trace contextRef="#ctx0" brushRef="#br0" timeOffset="0.99">10842 34359 16215,'0'0'1793,"20"32"-480,-16-20 672,2-4-1265,6 2-192,-8-6-143,6 2-65,0-6-224,-4-6-80,-2-2-1233,2-6-976,-6-2-1505,0-4-2753</inkml:trace>
  <inkml:trace contextRef="#ctx0" brushRef="#br0" timeOffset="0.99">10914 34125 16680,'0'0'2481,"0"-6"-2577,0 12-128,10 0-1841,-10 2-1185</inkml:trace>
  <inkml:trace contextRef="#ctx0" brushRef="#br0" timeOffset="0.99">11062 34403 12406,'0'0'8900,"14"-4"-8564,-14-4 432,10 4-304,-4-4-335,6 2-33,-2-2 0,-6-2-16,6 2 64,0-2 16,-4 2 64,2-2 64,-2 4-16,4 2-16,0 0 561,0 4-577,0 0-128,-6 6 64,6 2 80,0 2 32,0 2-96,0-2-112,-4 0 16,8-2-48,-4-2-16,0-2-16,0-4 96,0 0-32,-4 0-64,4-4-288,-4 0-512,-6-2-801,0 0-944,0-4-560</inkml:trace>
  <inkml:trace contextRef="#ctx0" brushRef="#br0" timeOffset="0.99">11472 34305 4930,'0'0'13382,"4"-2"-11525,-18 2-464,4 2-913,-4 2-336,-2 6 0,-4 0 192,6 0 113,-2 0 47,6 4-64,6 0-160,4 0-48,0 0-96,0-6-64,0 2-64,10-8 32,4 2 16,2-4 32,-2-4-64,6-4 64,0-4-112,4-6-80,-4 0-64,0 0-96,2 2 64,-6-6 0,-2 4-192,-4-4-385,-6 0-207,6-4 352,-10 2 336,0 0-65,0-2 353,-4 6 0,-2 0 32,2 8 401,4 2-129,0 6 0,-6 4 96,2 2-240,4 10-64,0 12 512,-6 2 481,6 6-257,0 2-159,0 2-305,0-6-112,0 0-112,6-4 304,-6-6-336,4-2-80,2-6 48,-6-4-32,4-4 16,-4-2-144,0-12-5811,0-4 545</inkml:trace>
  <inkml:trace contextRef="#ctx0" brushRef="#br0" timeOffset="0.99">11672 34347 5458,'0'0'11270,"24"42"-9189,-14-24-705,0 4-447,-4-4-353,6 2-112,-8-6-96,6 0-144,-10-4-96,0-2-63,0 0-226,0-2 49,0-2 449,-10 0-273,10 2 96,-4-4-192,4-2-48,0 4-657</inkml:trace>
  <inkml:trace contextRef="#ctx0" brushRef="#br0" timeOffset="0.99">5568 34829 6115,'0'0'10613,"10"-34"-10037,-10 30-176,0 0-112,0-2 208,0 2-15,0 0-177,0 2 144,0-2 176,-6 0-432,2 4 33,-6 0-161,-6 4 16,6 4-96,-6 2 176,2 2-48,4 2 16,0 0 80,0 2 48,6-2-16,-2 2 80,6 0-128,0-2-96,16-4-160,-8 2 16,8-6 48,4-6 32,0 0 208,-4-4-112,4-6-47,-6-6-1,2-2 16,-6 0 32,0-2-32,-10 4-16,4 0-96,-4 2 128,0 4 240,0 4-160,0 2-16,-4 0 112,4 6-368,0 8-96,0 4 144,0 6 112,0 4-16,4 6 64,-4 0-128,10 4-16,-10-4 0,6 6 0,-6-4 48,4 0-48,-4-2 0,0-2 48,0-4-16,-4 0-32,-2-4 64,-4 2-48,6-6 48,-6 0 16,-6-2 0,6-2 16,6-2-16,-6 0 32,4-6-48,2-2-16,0 0 16,-2-2 1,0 0-65,6-2 16,-6-4-193,2-4-399,4 0-128,0-4-385,0 0-832,0 0-352,0 0-432,0 2-1361,0 0-3793</inkml:trace>
  <inkml:trace contextRef="#ctx0" brushRef="#br0" timeOffset="0.99">5838 34865 13910,'0'0'5043,"24"-4"-4659,-8 2 48,4-2-192,-6 2 112,6-2-144,-10-4 129,6 2-97,-8-2 16,-8-2 16,10 2-16,-10-2-32,0-2-96,0 4 48,-10 0-272,2 0-64,2 0 496,-8 8-448,4-2 240,-6 2-272,2 8 176,-2 6 112,6 8-16,-4 4 80,4 0 321,10 4 15,0-2-512,0 0 32,4-4-128,12-4-16,-6-6 64,4-4-224,6-2-64,-10-6-161,6-2 33,-2 0-768,-8-4-369,2-2 304,-2-4-3953</inkml:trace>
  <inkml:trace contextRef="#ctx0" brushRef="#br0" timeOffset="0.99">6082 34943 10405,'0'0'5970,"10"34"-5361,-10-26 143,0-6 225,4 2-737,2-4 16,-2 0 1056,-4-4-655,6 2-161,-2-6-48,2-2 0,-6 2-128,0-2-63,0 0-1,0 0-176,0 0-16,4-4-64,2 2 64,-6 0-80,0 0 16,4-2-16,6 2-160,-10 4 112,10 2-16,-4 4 16,4 2 16,0 0 48,0 2 16,0 10 112,0 0 112,6 0 176,-6 2-272,0-2-112,4-2 48,-4-2-64,-4-2 16,4-2 0,-6-2 16,0 0-32,2-2 128,-6 2-1232,0 2 31,-6 2 417,2-2 48,4 4-225,0-6-383,0 4-769</inkml:trace>
  <inkml:trace contextRef="#ctx0" brushRef="#br0" timeOffset="0.99">12362 34367 8548,'0'0'5795,"-10"-26"-2898,10 22-656,0 10-1889,0 4-112,0 8 465,-4 8 495,-2 6-256,6 0-367,-4 4-241,-2-2-112,2-6-64,4-6 16,0-6 96,0-4 144,-6-10-79,6 4 1247,-4-6-911,4-6-225,-6-6-256,2-2-112,-2-4-16,2-6-32,-2-4 48,6-2-48,0-6 16,0-6-32,0 0 16,0 0 64,0-4-16,6 4-224,-2 0 0,6 10 16,-4 2 48,4 8 0,0 4 0,-6 2 48,2 8-64,-2 4-64,6 2 48,-6 2-16,8 2 48,-2 10 0,0 4 64,0 4-16,0 6 48,-4 4 16,4 2 64,-10 4-64,4-4 48,-4-6 0,0-4-80,0-6 0,-4-4-96,-6-6 96,4-2-32,-8-4 48,4 0-16,-6 0-80,4-2-16,4-2-112,2 0-129,-4-2-287,6 2-128,-2 2-193,2 0-191,4 16-9861,10-8 8644,-6 0-2161</inkml:trace>
  <inkml:trace contextRef="#ctx0" brushRef="#br0" timeOffset="0.99">12702 34311 9620,'0'0'10917,"-40"0"-10116,30 6-161,-4 6 48,4 0-47,4-2-289,6 2-256,0-2-272,6-2-64,4 2 704,4-8-160,2 2-224,-6-4 0,4 0-64,0-4 0,-4-2 16,0-6 16,-10 2 32,6-2-32,-6 0 16,0-2-48,0 0-112,-6 0 144,2 2-80,-6 0 0,0 4-144,0 0-144,6 4 0,-6 2-128,4 2-177,2 0 113,-2 2 144,2 2-689,-2 6-575,6-2-241,0 2-240,0-4-688,0 0-1553</inkml:trace>
  <inkml:trace contextRef="#ctx0" brushRef="#br0" timeOffset="0.99">13014 34275 9684,'0'0'7092,"-36"-6"-5908,20 6-159,6 6-369,-4 0-288,4 4-80,0-2-96,0 2-32,6-2-80,-2-2-64,6 0-16,0 0-112,6-4-112,-2 4-96,2-2 176,4-2 336,-2 0-32,-2 2 112,4 0-224,0-2 0,-10 2-48,4-2-16,2 4-48,-2 0-64,-4 0-80,0 0 80,-4 0 416,-2-2-208,2 2 0,-6 2 0,-6 0 33,8-2-1,-8-2 16,6 0-96,-4 2 0,8-6-48,-4 4 64,26-10-10005</inkml:trace>
  <inkml:trace contextRef="#ctx0" brushRef="#br0" timeOffset="0.99">13234 34285 5587,'0'0'11813,"-52"2"-10452,38 6-257,-6 2-272,6 2-271,-2-2-193,6 0-176,6-2-96,4-2 32,-6 2 16,6-4-128,0 2-128,6-2-208,4-2 720,-6 4-160,6-2-144,0-2-192,-4 4 192,2-2-112,-2 4 32,4-2-32,-10 0-32,4 2-80,-4 0 16,0 2 320,-4-2-320,-6-2 256,4 0-32,-2 4 16,-8-4 0,2 0 1,4-2-113,4-2 16,2 0-64,-2-2-65,16-6-5777,-4-2 1024</inkml:trace>
  <inkml:trace contextRef="#ctx0" brushRef="#br0" timeOffset="0.99">13378 34397 14775,'0'0'3665,"0"38"-1984,0-24-448,0-2-369,0 0-384,4-6-288,2 2-111,-2-4 383,2 2-368,-2-6-1105,-4-18-16006</inkml:trace>
  <inkml:trace contextRef="#ctx0" brushRef="#br0" timeOffset="0.99">13396 34299 8340,'0'0'5826,"-4"-38"-3905,4 32-864,0-2-353,0 2-368,0 2-272,0 4-176,4 0-128</inkml:trace>
  <inkml:trace contextRef="#ctx0" brushRef="#br0" timeOffset="0.99">13582 34221 4962,'0'0'14391,"0"42"-12838,0-20-513,4 4-47,2-2-97,-6 0 96,4 2-447,2-6-449,-2-2-16,-4-2-32,6-6 0,-2-4-32,-4 2 16,0-6 0,0 0 336,0-4-368,0-4 48,0 0-304,6-2-625,4-2 209,0 4 176,-6 0 192,8 0 208,-6 4 208,-2-2-144,0 4 48,6 0 0,-4 0-16,-2 4-16,2 2-16,-2 0 16,2 6 16,-2-4 32,2 4-32,-2 2 0,-4-6-64,0 4 0,0-2 128,-10-2-80,0-2 160,-4 0-32,-2 2-112,2-4 0,-2 2 64,0-6-96,6 0 64,0 0-32,-4 0 48,8 0-80,6-6-368,0 0-465,6-2-1168,-2 2-64,6 0 113,0-4 63,-4 2-1505</inkml:trace>
  <inkml:trace contextRef="#ctx0" brushRef="#br0" timeOffset="0.99">13826 34247 6931,'0'0'11654,"20"-20"-10982,-16 20-336,-4 2-176,0 6 176,0 6 481,6 4 287,-6 4-63,0 4-145,0-2-368,-6 6-224,6-2 65,0-4 15,0 6-208,-4-10-16,4 2-48,0-6-48,0-4-48,0 0-32,0-8-48,4 0-160,2-4-785,0 0-271,0-2-401,4-4-784,-10-6-1777</inkml:trace>
  <inkml:trace contextRef="#ctx0" brushRef="#br0" timeOffset="0.99">13982 34429 9652,'0'0'9509,"20"-14"-8117,-16 14-415,-4 6-545,6 2 240,-2 4-191,-4 0-145,6 0-80,4 0-192,-6 2 0,2-6-80,-2-2 16,6 0 16,-4-2 0,-2-4 48,12 0 16,-6 0 64,-4-4-80,4-4-16,0 0 0,-6 0 0,6 0-80,-4 0 96,-2 2-16,2 2-16,-6-2-16,10 6 16,-6 0-160,-4 4 208,6 4 16,-2 2 0,-4 0-16,0 4 16,0 2-32,0 2 0,0 0-64,0 2 16,0 0-48,0 2 64,0-4-16,0-4-32,-4 0 32,-2-2 0,6-4-32,-4 0 16,-2-6-144,-4 2 32,0-4 32,0 0-128,0 0-96,0 0 16,6 0 16,-2-4-16,2 2 112,-2-6-97,6 0 33,0 2-32,0-2-32,10-4 96,-4 0 96,4-2-48,4-2 96,-4 0-32,6 0 128,-2 0 16,6-2-16,-6 2-32,6 4 32,0 0 112,6 0-32,-12 4 16,8 0 96,-8 2 16,2 0-176,-2 0 48,-4 6-128,-4-6 16,-2 4-16,-4 0-880,-4 2-1441,-6-2-737,-6-4-1728</inkml:trace>
  <inkml:trace contextRef="#ctx0" brushRef="#br0" timeOffset="0.99">6474 34841 7716,'0'0'5842,"-20"-12"-4833,16 10-97,-2 2 785,6-4-785,0 2 65,-4 2-129,4-4 865,4 4-1953,-4 4 720,16 2-784,-6-6 464,4 6-256,0-6 336,2 0-96,-2 0-80,-4-4 16,0 2-32,0-8 0,-10 4 0,6 0-16,-6 0-48,-6-2-96,2 2-48,-6 0 176,0-2 176,-10 6-240,4 2 112,6 0-16,-4 2-64,4 6 48,0 10 128,6 0 160,-2 2 209,6 2-273,0 0-48,6-2-160,4 2-96,-6-8 224,6 0-256,0-4 176,-6-2-240,2-4-272,4-4-80,-6 0-65,6 0-511,-4-4-545,-2-2-1504,2-4-801,-6 0-4642</inkml:trace>
  <inkml:trace contextRef="#ctx0" brushRef="#br0" timeOffset="0.99">6654 34943 3314,'0'0'13190,"10"32"-11894,0-26-191,-10-2-545,4-2-16,2-2-32,-2 0 65,2 0 31,4-2 96,-10-8 65,10 0-449,-6-2 16,2 0 96,-2 0-144,2-2-16,-2 2-96,-4 0-96,6 0-15,-6 0-49,10-2-32,-10 4 16,4 0 16,2 0-65,-2 2 49,2 2-80,-2 2 48,0-2-16,2 6 32,-2-2-32,6 2-48,-4 0-160,4 0-256,-10 6-128,4-4-289,2 2-271,-6 0-145,0 0-720,4 2-1585</inkml:trace>
  <inkml:trace contextRef="#ctx0" brushRef="#br0" timeOffset="0.99">7022 34875 4962,'0'0'9381,"0"-26"-8613,-4 24-32,-2-2-47,-8 4-49,-2 0-32,6 8-16,-4 2 97,-6 0 143,10 2-256,4-2-79,-4 6-289,10-8-128,0 2-112,0 0-64,6-4 112,-2-2-64,6-2 64,-4-2-16,4 0 192,0 0-32,4-2-112,-8-6-48,-2 4-64,2-4 0,4 4 32,-10 2 64,0-2 0,4 4-128,-4 6-16,6 0 320,-6 4 32,4-2 16,-4 2-64,0-2-96,6 0-80,-6-2 0,4 0 0,-4-4-80,4 4-688,2-4-865,-2 0-1857,8-2-831</inkml:trace>
  <inkml:trace contextRef="#ctx0" brushRef="#br0" timeOffset="0.99">7372 34687 4914,'0'0'13655,"4"10"-13303,-4 4 784,0 10 273,-4 2-353,0 6 1,-6 0-241,10-2-79,-10 0-385,0-4-160,4 0 16,6-8-112,-4-2-32,-2-8-16,6 0-64,0-4-64,0-10-3170,0-6-143,-4-2-3458</inkml:trace>
  <inkml:trace contextRef="#ctx0" brushRef="#br0" timeOffset="0.99">7238 34821 14423,'0'0'8115,"36"8"-7362,-16-2-129,0-6-368,0 4-160,0-2-16,0 0-32,-6-2-16,2 2-16,-2-2-64,-4 0-576,-4 0-401,-2 0-783</inkml:trace>
  <inkml:trace contextRef="#ctx0" brushRef="#br0" timeOffset="0.99">7568 34927 12422,'0'0'5746,"20"34"-3841,-20-26-1152,0 0-241,0-2-112,0 0-208,0 0-128,-6-2-80,6-2-416,-4-2-737</inkml:trace>
  <inkml:trace contextRef="#ctx0" brushRef="#br0" timeOffset="0.99">7612 34681 15559,'0'0'240,"0"34"-432,4-22-1249,-4 2-1664,10-6 1280,-4 2-2657</inkml:trace>
  <inkml:trace contextRef="#ctx0" brushRef="#br0" timeOffset="0.99">7772 34945 5266,'0'0'4803,"24"8"-3347,-18-6-47,-6 2-577,4 2 369,2-4 79,-6 2-255,0 2-49,0-4-191,4-2-209,-4 4-208,6-2 320,-2-2-463,6 0-49,-4 0 16,-2 0 96,2-6-208,4 4 96,-10-6-32,10 2-16,-6-4-32,-4 2-32,6-2-48,-2 2 0,-4-2 16,6 4-32,-6 2 48,4 0-48,2 4 0,0 0 0,-2 8 16,-4 2 240,6 0 193,-6 0-97,10 2-128,-6-2 48,2-4-128,8-2-128,2 0-64,-6-4-1040,4-6-1122,0-6-2079</inkml:trace>
  <inkml:trace contextRef="#ctx0" brushRef="#br0" timeOffset="0.99">8138 34855 13350,'0'0'8724,"14"-4"-7635,-18 4-177,-6 8-288,6 2-304,-12 0-143,4 8 175,2-4-48,6 2-128,-2 0-48,6-4 0,0 4-64,0-8-64,6 0-16,-2-2 16,6-4 80,-2 0-16,2-2 16,0-4-80,-6-2-32,0 0-112,2 0 96,4-2-64,-10 2 16,10 0 64,-6 0 0,2 2-96,-2 2 80,2 2 32,-2 0-96,2 4 112,-2 4-80,6 2 176,-10 2-32,10 2 32,-4-2-80,-2 8 0,2-2-48,-6 2 32,0 4 0,0 2 0,0 4-64,-16 0 96,6-2 0,-4 0-48,4-6 48,-6 0 0,2-6-16,4-2 16,0-6-32,-4 0 0,4-4-96,2-2-80,-2-2-144,6 0-49,-2-6-79,2-2 0,4-4 144,-6 0-64,6-2-16,0-6 95,6 2 17,4-2 160,-6-2 48,14-2 16,-8 4 96,8-6-96,-2 4 48,4 2 0,0 2-48,-6 2 64,-4 4-32,6 2 32,-6 4-32,-6 2 48,6 0-48,-10 0 16,10 2 0,-10 2-16,4 0-16,-4-4-1905</inkml:trace>
  <inkml:trace contextRef="#ctx0" brushRef="#br0" timeOffset="0.99">8974 34915 2865,'0'0'14263,"-12"-6"-13735,8 6-224,-6 2 48,4 6 65,-4 2-33,0 0 112,-4 6 48,8 2 65,-4 0-49,10 2-48,0 0-144,6 2-80,4-6-176,4-2-48,12-4 48,0-4-16,-6-6 1,4 0-49,-4-8 16,6-2-16,-12-4 32,2 0-48,-8-4 16,2 4 0,-10-2 16,0-2-48,0 6-64,0-2 16,-10 2-112,-4 2 96,4 0-177,-4 4 113,-2 2-128,2 4 224,4 0-96,-6 0 32,6 4-80,6 2-544,-2 4-657,6 0-1328,0 2-144,0 0-753</inkml:trace>
  <inkml:trace contextRef="#ctx0" brushRef="#br0" timeOffset="0.99">9292 34947 5378,'0'0'10405,"14"-16"-8436,-14 26-1761,0 0 497,0 4 527,0 0-400,0 2-271,0-2-225,0-2-96,6 0-16,4-4-48,0-2-96,4-2-32,-4-4 80,6 0 80,4-4-144,0-2-32,-4 0-16,-2-2 0,-4-2 32,6 2-80,-6-2 48,-6-2-80,2 2 0,-6-2 0,0 0-16,0 4 48,0-4-16,0 2 48,0 2-64,-6 0 16,2 0 48,4 2 16,0 2-64,-6 0-112,2 4 16</inkml:trace>
  <inkml:trace contextRef="#ctx0" brushRef="#br0" timeOffset="0.99">9732 34799 5875,'0'0'13430,"4"-8"-12150,-4 12-623,0 4-241,0-2-48,-4 2-64,4 6 128,-4 6 49,-2 2 95,-4 4 112,6 4 17,-2 2-257,2-6-128,-2 0-224,6-6-112,-4-4 16,-2-4-16,6-4 0,0-4-16,0 0-160,0-10-3746,0-4 753,0 2-3491</inkml:trace>
  <inkml:trace contextRef="#ctx0" brushRef="#br0" timeOffset="0.99">9582 34905 11605,'0'0'10277,"46"20"-9220,-26-14-33,4 0-144,2-4-223,-2-2-241,-4 0-16,-4 0-224,-2 0-176,-4-2-16,-4 0-368,-6-2-400,0 2-305,0 2-272,-6-4-639,-4 2-81,0 0-641,-4-2-2624</inkml:trace>
  <inkml:trace contextRef="#ctx0" brushRef="#br0" timeOffset="0.99">10368 35023 3586,'0'0'14230,"-14"-32"-13317,4 28-353,-6 2-208,2 2-144,-6 0-32,-6 6 16,2 6 16,-2 2 96,0 4 273,6 0 159,6 4-64,4 0-271,6-2-241,4 2-160,0-8-96,4-2 96,6-4 0,4-8-48,2 0 176,4-6 32,-6-4-80,12-6-128,-10-2-128,4-2 128,0 0 0,-6-2-32,6 2 48,-4-2 0,2-2-64,2 0-49,-4-6-63,-2 2-240,2 0 192,-6 4 112,0 4 128,-4 6 32,-2 2 16,-4 6 496,-4 8-496,-8 14 80,-2 8 352,-2 4 209,-4 8-1,6 2-48,4-2 113,0 2-193,0-8-496,6-4-32,4-4-48,0-4 48,0-6-160,0-2 64,4-6-48,-4-2-144,10-2-48,0-2-929,-6-2 241,2-2-225,-2 0-800,2-4-1088,-2 2-2946</inkml:trace>
  <inkml:trace contextRef="#ctx0" brushRef="#br0" timeOffset="0.99">10612 35015 19897,'0'0'1025,"0"34"207,0-22-335,0 4-497,10-6-272,-6 0-80,6-6-64,6-2-512,0-2-1233,-6-6-832,0-8-1361,4-8-3506</inkml:trace>
  <inkml:trace contextRef="#ctx0" brushRef="#br0" timeOffset="0.99">10708 34801 9941,'0'0'8051,"-14"-10"-8275,14 16 528,4 6-464,2-4-2225,-6 4-464,8-2-1937</inkml:trace>
  <inkml:trace contextRef="#ctx0" brushRef="#br0" timeOffset="0.99">10872 34899 11989,'0'0'4643,"-30"0"-3027,20 0-543,-4 4-449,4 6-208,0 0-112,4 0-143,2 4-193,4 0-49,0 2-15,0-4-112,4 4 272,6-4 160,-4 0-240,4 0-96,-6-2 1089,2-2-769,-2 0-96,2 2-32,-2-2 0,2-2-32,-6 0 0,4 0-16,2-2 0,-6-2-64,0 2-32,0-2-112,-10-2-208,-6 2 688,2-2-368,-2 0-144,6 0-16,-4 0 0,4 0 0,0 0-273</inkml:trace>
  <inkml:trace contextRef="#ctx0" brushRef="#br0" timeOffset="0.99">11056 34875 4610,'0'0'5571,"10"-32"-3730,0 26 5730,-10 12-7395,0 6 144,0 4 849,0 6-433,0 2 80,0 6 17,-10-4-65,10-2-176,-6 2-367,6-6-113,-4-2-80,4-6-48,-4 0 16,4-4 144,0 0-144,0-4-32,0 0-128,-6-26-14743</inkml:trace>
  <inkml:trace contextRef="#ctx0" brushRef="#br0" timeOffset="0.99">10972 34979 14423,'0'0'6547,"-4"-4"-5987,8 6 304,0 2-175,6 0-369,-4-2-160,4 2-80,0-2-16,0-2 0,4 0-32,-4 0-64,0 0-208,0-6-32,0 2-401,6 2-319,-6 0-705,0 2-112,-4 0-304,-2 0-928</inkml:trace>
  <inkml:trace contextRef="#ctx0" brushRef="#br0" timeOffset="0.99">11218 35011 6851,'0'0'10789,"-4"36"-9716,4-24-241,0 2-112,4-4-47,0 0-65,6-2-64,-4 0 385,4-4-497,0-2-272,0-2-48,4 0-48,2-4-32,-6-6 16,6 2-64,-6-2-32,-6 0-80,6-2 32,0 2 32,-4-6-48,-2 6 0,2 0 0,-6-2 96,4 0-225,-4 4 81,0 2 272,0 0-192,0 2-240,-4 2-336,-2 2-977,2 4 17,4 0-1074,-6 2-1520</inkml:trace>
  <inkml:trace contextRef="#ctx0" brushRef="#br0" timeOffset="0.99">11462 35097 5234,'0'0'11990,"0"20"-8308,0-22-2866,0-2-336,4-4 16,-4 2-31,6-4-97,-2 2-112,-4 2-128,6-6-16,-2 4-16,2-2-16,-6 2 64,10-2-48,-10 2-128,0 2 16,10 2 16,-10 2-64,0 0-144,4 2 48,4 0 0,-4 0 64,6 0 80,-4 0 16,2 0 16,-2 0-32,4 2-32,0 0-192,-6 0-1025,-4 0 129,0 0-273</inkml:trace>
  <inkml:trace contextRef="#ctx0" brushRef="#br0" timeOffset="0.99">11682 34843 5282,'0'0'8164,"14"-10"-5154,-14 12-2786,6 10 224,-2 2 960,-4 8-191,0 4 96,6 0-161,-2 6-127,2-4-129,-6-2-368,4-6-31,4-2-209,-8-4-80,0-4 16,0-4 64,0-2-80,0 0 881,0-8-977,0-2-80,4-2-80,2 0-16,-2-2-353,6 0 1,-4-2-160,2 0 64,-2 0-81,4 0 177,-10 4 48,10 0 208,-10 4 144,0 2 0,4 0 16,6 2-112,-10 2 48,10 8 16,0-4 32,-4 6-32,8-2 32,-8 0 80,-2 0-32,2 0-32,4-2 0,-10 2 32,10 0-48,-10-4 64,4 0-48,-4-2 16,0 0 0,0 2 32,-4-4 80,-6 0 96,0 2-64,-6 0-96,2-4 0,-2 0-32,2 0 32,-2 0-32,6 0 0,0 0-64,2 0 0,2 0-64,6-4-1761,6 2 1,2 0-514,2-4-1119,-4-2-2098</inkml:trace>
  <inkml:trace contextRef="#ctx0" brushRef="#br0" timeOffset="0.99">12072 35039 1425,'0'0'18600,"-20"-18"-17783,10 18 335,0 0-944,0 0-80,6 0 80,4 4 0,-6 4-64,2-2-128,4 0 81,0 2-49,0-4-112,0 2-33,4-4 49,2 4 449,-2-4-257,2-2-64,-2 0-16,6 0-96,-4-2-64,-2-4-16,2 4-32,-6 0 80,0 0 144,0 4-240,4 4 192,2 2 208,-6 0-128,4 0-16,6 2-64,0-2 0,-6-2-80,2 0 80,-2-6-801,2 0-511</inkml:trace>
  <inkml:trace contextRef="#ctx0" brushRef="#br0" timeOffset="0.99">12238 35077 5651,'0'0'12245,"4"14"-11364,2-14 1440,-2 0-1345,6-2-672,-4-4-144,4 0-16,0 2 96,-6-4-127,6 2 47,0 0-80,0-2-32,0 2-48,0 0 64,0-2-64,0 4 48,-6 2-48,8-2 0,-6 4-16,-2 6-128,-4 0 352,0 2 160,0 4 176,0-2-80,0 0-208,-4 2-143,4-2-33,-6-4-80,6 0 48,0 0-96,0-4-209,0 0-383,0 0-400</inkml:trace>
  <inkml:trace contextRef="#ctx0" brushRef="#br0" timeOffset="0.99">12658 34973 6179,'0'0'6019,"10"-32"-4339,-10 30-159,0-4 1072,-10 12-2385,-4 4 16,-6 4 449,0 2-1,-2 2 80,2 4 49,6-2-225,-2-2-160,6-2-16,6 0-31,-6-4-81,10-2 32,0 0-160,0 0 32,0 0-128,0 0-112,4 2-32,6-4 128,6 4-16,4-4-144,-6-2-400,2-2 80,0-2-49,-2 0-31,-4-2-384,0 0-497,0 0 96,-4-4-1040,-2-2-3169</inkml:trace>
  <inkml:trace contextRef="#ctx0" brushRef="#br0" timeOffset="0.99">12776 35077 9748,'0'0'6067,"42"-20"-4850,-28 14-433,-4-4-304,10 2 97,-6-2-49,2 2-176,-2-4 112,-8 4 48,-2-2 33,2 2-177,-6 0-64,-10 4-272,4 4 224,-8 0-64,-6 4 288,6 6-239,-2 6 191,-4-2 64,10 4-16,0 0-208,-2 0-176,12 0 16,-4-2 17,-2-2-129,6-4-32,0 2 32,0-4 16,6 2-49,-2-2-15,8-2-464,-6 0 192,4 0-720,-6 0 207,6-2-79,0-2-209,0 0-159,4-2-1265,2 0-1937</inkml:trace>
  <inkml:trace contextRef="#ctx0" brushRef="#br0" timeOffset="0.99">13262 34941 12534,'0'0'7155,"-4"-26"-6339,-12 26-511,-6 0-257,8 2 0,-2 4 16,2 2 48,4 4 144,10 0-64,-10 0 48,10 4-160,0 0-160,0 0 240,0-2-64,0-2-48,0 0-32,0 0-32,0-4 32,0 2 0,0-2 16,0 2-32,0 0-16,0 0 48,0 2-80,0 2 48,0-6 16,-4 2-80,-6 0 128,4 0-64,-8-4 16,-2-2 144,2-2 80,-2 0-48,-4-2-32,6 0 33,0 0-113,8 0-48,-4 0-48,4 0 16,0-2-577,2 0-975,4-4-1586</inkml:trace>
  <inkml:trace contextRef="#ctx0" brushRef="#br0" timeOffset="0.99">6258 35343 5394,'0'0'12742,"4"-16"-11077,-4 18-1457,0 16-128,0 6 657,-8 12 895,2 10-303,-4 10-81,-4 0-479,4-4-289,-6-2-368,4-6-240,8-10 64,-6-8 80,10-6 48,-4-4-80,-2-2 64,6-8 0,0 2-80,0-8 16,0 4-224,-4-4-753</inkml:trace>
  <inkml:trace contextRef="#ctx0" brushRef="#br0" timeOffset="0.99">6058 35653 7283,'0'0'13158,"-14"-6"-12117,18 6-433,6 0-800,0 2 592,4 0 289,2 4-177,4-4-96,0 4-160,0-4 80,4-2-128,-8 0-48,0 0-64,4 0 16,-6 0-80,-4-2-15,4-4 15,-8 4-16,4-2-48,0 0-145,-6 0-303,-4 0-304</inkml:trace>
  <inkml:trace contextRef="#ctx0" brushRef="#br0" timeOffset="0.99">6548 35375 5154,'0'0'11414,"0"-10"-11142,0 16-256,0 4 144,-10 6 320,6 10 881,-6 14 47,-6 0-31,2 10-80,-6 4 287,4-4-735,-4-4-497,10-8-224,2-4-32,-2-10-48,2-4 32,8-6-32,-4-6 32,4 0-16,-6-6-64,6 0 208,0-4-16,6-8-160,-2 2-176,4-6 32,2-2 96,-2 2-48,2 0-384,0 2 80,10 2 208,-4 4 128,-6 2-16,4 4 48,2 0 0,-2 0-16,0 4 48,2 2-32,-2 0 112,2 0-48,-2 0 16,-2 2-32,-2-2 0,0 4-32,-6-4-16,2 2 32,-2 2-96,2-4 48,-6 2 0,0-2 48,0 2-128,0-2-353,0-2-335,0 2-400</inkml:trace>
  <inkml:trace contextRef="#ctx0" brushRef="#br0" timeOffset="0.99">6782 35717 12005,'0'0'8724,"10"-26"-8131,0 26-225,-6 0-176,6 0 144,6 0 80,-4 2-160,2 0 369,-4 0-129,4 0-352,-4-2-48,6 0-64,-12 0 0,6-4 0,-4-2 32,-2 0 0,-4-2-16,0 0-16,0 2 0,0 0-96,-10-2 48,0 4-16,0 2 0,0 2 112,-4 0-64,4 4-144,-4 6 96,4 2 0,-2 4 64,2 4 128,4-2-16,-4 6 32,10-6-160,-4 2 48,4-2-48,0 0 32,-6-2-16,2-4-64,4 0 96,0-6-96,0 2-128,0-4-416,10 2-32,0-4-128,4-2-337,4 0-560,-4 0 305,-4 0-1025,4 0-81,2 0-2976</inkml:trace>
  <inkml:trace contextRef="#ctx0" brushRef="#br0" timeOffset="0.99">7054 35765 17944,'0'0'3682,"10"32"-3442,-10-30-64,4 0 0,2 0 400,-6 2 1201,0-8-1681,0-2 16,4-2-128,2-4 32,-2-2 32,6-2-48,-4-2 32,4 2-16,0-2-16,0 6-32,-6 0-16,2 6-64,-6 0 96,4 4-80,2 2-64,-2 6-112,6 0 224,-4-2-400,-2 0-112,0 2 239,2 0-2080,-2-6-1905</inkml:trace>
  <inkml:trace contextRef="#ctx0" brushRef="#br0" timeOffset="0.99">7268 35727 13430,'0'0'5731,"40"12"-5251,-30-12 512,4 0-447,2-2-369,-2-4 96,2 0-64,-2 0-128,-4 0 16,0-2-48,0-2-16,-6 2 32,-4-2-64,0 2-96,-4-2 16,-6 4 48,0-2 192,-4 8-176,-2-4-48,2 4 304,-2 6 384,6 6-127,0 6 127,-4 2 160,8 4 97,2 0-113,-2 2-288,6 0-128,0-4-159,0 0-81,0-4-48,0-2 16,6-2-80,4-4 256,4-4-176,2-2-160,4 0 240,0-4-96,-2 0 0,8 0-128,-2-4 0,4 2-336,-14 0-177,-10 2-879,2 0-1153</inkml:trace>
  <inkml:trace contextRef="#ctx0" brushRef="#br0" timeOffset="0.99">7838 35897 23515,'0'0'1056,"0"-18"-8963</inkml:trace>
</inkml:ink>
</file>

<file path=ppt/ink/ink322.xml><?xml version="1.0" encoding="utf-8"?>
<inkml:ink xmlns:inkml="http://www.w3.org/2003/InkML">
  <inkml:definitions>
    <inkml:context xml:id="ctx0">
      <inkml:inkSource xml:id="inkSrc0">
        <inkml:traceFormat>
          <inkml:channel name="X" type="integer" min="-2.14748E9" max="2.14748E9" units="dev"/>
          <inkml:channel name="Y" type="integer" min="-2.14748E9" max="2.14748E9" units="dev"/>
          <inkml:channel name="F" type="integer" max="32767" units="dev"/>
        </inkml:traceFormat>
        <inkml:channelProperties>
          <inkml:channelProperty channel="X" name="resolution" value="1000" units="1/dev"/>
          <inkml:channelProperty channel="Y" name="resolution" value="1000" units="1/dev"/>
          <inkml:channelProperty channel="F" name="resolution" value="0" units="1/dev"/>
        </inkml:channelProperties>
      </inkml:inkSource>
      <inkml:timestamp xml:id="ts0" timeString="2025-04-27T01:29:55.742"/>
    </inkml:context>
    <inkml:brush xml:id="br0">
      <inkml:brushProperty name="width" value="0.05" units="cm"/>
      <inkml:brushProperty name="height" value="0.05" units="cm"/>
    </inkml:brush>
  </inkml:definitions>
  <inkml:trace contextRef="#ctx0" brushRef="#br0">20896 28462 10997,'0'0'3746,"0"-20"-2914,0 14-144,0-2-31,4 2-225,-4-2-96,6 2-64,-2-2 192,-4 6-63,0-6-49,0 6-16,0 0-112,0-4-16,0 6 528,0 2-704,0 16-64,-10 2 113,6 8 159,-6 6 320,10 2 192,-4 2-304,4-2-207,4-4-49,6-2 48,0-6-80,4-4-32,4-2 16,6-4-96,-8-6 0,2-2-16,-2-2-32,4-4 16,-6 0 0,-4-6-144,6-2 160,-6-2-128,0 2 64,0-2 16,-6 4-32,6 0 32,-6-2-16,6 2-96,-4 0-96,-2 0-32,14-2-81,-14-2-31,6 2 160,0-4 176,-4 2-16,2-2-112,-2-2 0,-2 0 80,2-4 32,-6 4 16,0-4-16,0 0 64,0 0-64,0 0 48,-6 2 32,-8 4-16,4-4-32,-4 6 0,4 0 0,-8 2 0,8 4-64,-4-2 64,14 2 32,-10 2-48,10 0-833,14 2-11268,-8 0 8195</inkml:trace>
  <inkml:trace contextRef="#ctx0" brushRef="#br0">21196 28424 3330,'0'0'8788,"-4"-2"-8532,4 4-128,0 6 112,0 4 496,0 6 81,-6 6 239,6 2 49,0 4-385,0-2 0,6 2-144,-2-6-223,0 0-129,2-4-64,-2-2-48,6 0 16,0-6-96,-4 2 32,-2-6-48,6-2 32,0 4-16,6-10 64,-2 0 0,6 0 624,0-6-624,0-8-96,6-2 32,-6-2-80,-6-4-80,6-2 80,-4 0 16,-6-6-32,0 0 32,0-2-16,-10 4 48,0-2-64,0 0 16,0 6 16,-6 2 0,-4 4 16,0 2 0,0 4-32,-4 4-16,4 0 48,0 4-64,6 2-32,-6 0-32,4 2-977</inkml:trace>
  <inkml:trace contextRef="#ctx0" brushRef="#br0">20948 28910 5042,'0'0'8500,"4"0"-6387,6 0-1681,6 0 17,14 0 159,10 0 592,4 0-95,18 0-369,-4 0-176,2 0-223,-10 0-177,-4 0-112,-12 0-48,-8 0 0,-2 0 16,-8 2-16,-6-2 16,0 0-64,-6 0 48,2 0-144,-2 0-160,-14 0-5715</inkml:trace>
  <inkml:trace contextRef="#ctx0" brushRef="#br0">20882 29328 6307,'0'0'7459,"-20"24"-6402,16-10 111,-6 0-223,4-2-113,6 2-288,0-2-239,6-6-81,4-2 368,14-4-176,-4 0-224,4-10-112,8-6-48,-2-6-32,-6-4-16,6-4 16,-4 0-16,-2-2 0,-10-2-64,2-2-48,-6 4-16,0-6 16,2 8 16,-8 0 16,6 4-32,-10 8 96,0 2 32,0 6 32,0 6-16,0 2-32,-4 2-16,-2 0-48,-6 2 48,8 8-16,-6 0 48,-6 4-16,6 4 0,6 2 32,-6 4-16,6 4 80,-2 2-16,2 0 64,-6 0 48,4-2 48,2 2-32,-2-4 96,2-4-112,-2-6-48,2 2-48,-2-6-32,2 0-48,4-6 32,0 0 16,0-4-48,0-2 65,0 0-97,0-6-49,4-2-207,6 2-128,-4-6 96,4 4 144,0-4 128,4 0 48,-4 0-16,4 2 32,-4 0 0,6-2-16,-6 2 16,6 4-32,-10 2 32,-2-2 16,2 6-16,-2 0-32,0 0-80,-4 8 16,0 0 96,-4 4 0,-6 0 16,10 0-16,-10 2 0,-2-4 0,8 0-16,-2 0 0,2-4 16,-6-2 16,4 2-64,6-2 64,0-2-48,-4 0 64,4 0-48,0 0 80,4 2 16,12 2 144,-6 0 256,12 0-111,-4 2-65,-2-2 512,-2 2-608,2-4-240,-6 2 32,0-2-16,-6-2-16,2 2 32,-6-2-160,0 0-400,0 2-144,-10 2-369,0-6-1888</inkml:trace>
  <inkml:trace contextRef="#ctx0" brushRef="#br0">21906 28830 9812,'0'0'8244,"-10"-8"-7731,20 8-129,0 0-80,4 0 48,2 0-32,4 0-96,4 0-64,-8 0-80,4 0-64,-4 0-16,-2 2 16,-8 0-144,-2 2-1008,2 0-385,-6 4-448,0-4-720,-10 4-1329</inkml:trace>
  <inkml:trace contextRef="#ctx0" brushRef="#br0">21852 29006 10453,'0'0'6035,"44"4"-4275,-24-4-687,6 0-385,4 0-192,-6 0-47,-2-4-193,-8 2-208,2 2 0,-6 0-128,-6 0-256,-4 2-721,0 2 161,-4 2-561,-6-2-1328,0 0-2370</inkml:trace>
  <inkml:trace contextRef="#ctx0" brushRef="#br0">22576 28694 7299,'0'0'7940,"-34"-12"-7700,14 28 80,-6 8 673,2 4 511,4 6-159,0 2-305,8 0-335,12-2-353,0-2-16,0-6-224,8-6-80,2-2-16,0-10 0,-2 2 0,8-4 16,-2-6 16,2 0-32,8-4 0,2-4-32,2-2-288,2 0 48,2 0-224,-8 4-513,-8 4-607,-6 2-834,0 0-1119</inkml:trace>
  <inkml:trace contextRef="#ctx0" brushRef="#br0">23762 28922 10629,'0'0'4946,"4"-30"-4290,-4 26 49,0-2-369,0 4-96,0 2 0,0-4 512,0 2-639,-4 2-1,0 0-16,-6 0-48,0 6 0,0 2 0,4 2 16,-4-2-32,-2 2 32,8-2-32,4-2 0,0 0 0,0 2 0,0-4 16,0-2-32,0 2 32,4-4-16,8 0 16,-2-4-16,-4-2 16,4-6-16,0-2-16,-6-6 16,6-2-16,4-4 16,-14 0-32,10-4 32,-10-2 0,6 0 16,-6 2-16,0 2 0,-6 4 0,2 0-32,-6 6 0,0 4 16,0 2-32,-4 2 0,-2 4-32,-6 2-16,8 0-48,4 4-80,0 0-288,6 0-273,-2 4-671,6 2-449,0-2-960,0 2-1265</inkml:trace>
  <inkml:trace contextRef="#ctx0" brushRef="#br0">23928 28768 6147,'0'0'4898,"-4"-14"-2801,4 10-1489,-6 4-448,6-2 241,0 8-481,0 4 160,-6 4-32,0 2 128,6 6 592,0 0-208,0 0-176,0-2-175,0-2 47,0 0 112,0-6-16,0-2-160,0 2-32,0-6-112,12 2 32,-12-4-32,6 0 48,2-2 16,2-2 96,6 0 33,-6-6-145,4 0-96,6-6-32,-4 4 32,-2-4-48,-4 0-16,-4 4-17,2-4 17,-2 4 48,-2-2 32,2 4-32,-6-2 0,0 0 32,0 4 0,0-2-48,0 0 16,0 2-16,0 0-48,0 0 48,0 10-192,0 2 160,-6 4 64,6 0 16,0 2 32,6 0-16,-6-4 0,10 0 32,-6-2-16,6-4-32,-4-4 32,4 0 0,-10-2 64,10-6-16,-6-4 33,8-2-129,-8-4 0,2 0 16,-2-2-32,-4-4-16,0 4-81,0-4-15,0 4-64,0 4 80,-4 2 48,-2 6 16,2 2 16,-8 2 16,2 4-16,6 0-16,-12 6-224,6 2-945,6 4-735,-2-2-722,2 2-1295</inkml:trace>
  <inkml:trace contextRef="#ctx0" brushRef="#br0">23666 29142 4082,'0'0'8644,"34"-14"-7444,-6 10-47,6-2-545,6-2-160,10 2 177,-2-4 31,10 4-96,-14 2 33,0 0-337,-4-2-208,-10 4-64,2 2 32,-18 0-16,6 0-16,-10 0-272,-6 0-689,2 0-896,-16-6-6387</inkml:trace>
  <inkml:trace contextRef="#ctx0" brushRef="#br0">23792 29422 11957,'0'0'3298,"-34"-2"-3106,18 10 48,-4 6 208,6 0 305,-2 2-225,0-4-128,12 2-208,4-4-48,0-4-32,0 2 0,10-8 48,4 0 49,2-6 31,0-6-96,4-6-64,-6-2-64,6-4 16,-6-2 16,2 0 16,-12 0-16,6 2-32,-10 2 16,0 2-48,0 2 16,-10 4-80,-4 2 80,4 4-80,-4-2 32,-6 10-16,0-6 32,4 6 16,6 0 0,0 0-32,4 0-272,-4 0-401</inkml:trace>
  <inkml:trace contextRef="#ctx0" brushRef="#br0">23982 29284 8420,'0'0'8756,"14"42"-7780,-14-22-415,10 2-177,-4 2-208,-2-2-112,2-4 0,4-2-64,-10-4 48,4 0-32,-4-4-128,0-2 32,0-4-80,0-12-7956</inkml:trace>
  <inkml:trace contextRef="#ctx0" brushRef="#br0">24132 29236 1809,'0'0'5714,"0"-4"-5473,-6 4-241,0 2-241</inkml:trace>
  <inkml:trace contextRef="#ctx0" brushRef="#br0">23852 29454 9604,'0'0'1169,"-10"14"-1025,10-12 64,0 0 608,10 4 113,-10-6-49,14 2-287,-4 2 127,-4-4 64,14 0-256,-4-4-287,0-2-81,-2-2-96,6-6 16,0-4-16,-6 0-96,2-6 80,-2 4-16,-4-2 0,-4 2 0,4 0 32,-6 2-32,-4 4 16,0-4-32,0 6 0,0 0-16,0 4-16,0-2 16,0 4-16,0 4 32,0-2-16,0 8-256,-4 6 256,-2 6 16,2 6 96,-6 4 80,4 2 224,-4 4 48,0-4-15,6 0-97,-6-6-192,10-4-80,-6-4-16,6-8 32,0 0-48,0-4 304,6-8 272,4-4-496,0-2-144,4-6 0,2 2 0,-2 0-144,0-2-160,6 6 128,-10 0 128,0 6 32,0 4 16,-2 2-16,-4 0-128,-4 4 48,0 6 96,0 0 32,0 0-32,0 6 32,0-6 0,0 0-16,0-2 16,0-2 0,-4 0-48,-4-2 80,8 2-64,-4-6 64,4 2-32,-10 2 32,10-2-32,0 0 0,0 0 0,0 2 16,4 0 80,6 2-32,12-2-16,-8 0 0,12 0 352,-12-4-304,12 2-96,-12-2 16,2 0-48,-6 0-464,-2 0-800,8-2-1105,-12-4-2370,2-4-2304</inkml:trace>
  <inkml:trace contextRef="#ctx0" brushRef="#br0">24472 28972 8292,'0'0'7459,"30"2"-5666,-10-2-432,-6 0-705,12 0-272,-10 0-160,-2 0-112,2-2-112,-6 2 0,-6-2-160,2 2-608,-16 8-4210,0 0 2705,-10 2 720,4 4 368,-4 0 193,4 2 528,-4-2 512,6 0 208,8 2 544,-4-2 305,10-2 159,0-4-175,0 2 31,0-4 1,10-4 31,6 2-191,-2-4-417,6 0-176,-4 0-80,4 0-64,0-4-176,-4-2-144,-6 4-688,-6-6-1137,2 2-1713</inkml:trace>
  <inkml:trace contextRef="#ctx0" brushRef="#br0">24846 28824 8628,'0'0'4946,"4"42"-3569,2-18 880,-2 4-736,-4 2-305,10 2-143,-10-6-577,10-2-224,-4-6-96,4-4 32,-6-2 320,6-6-127,-4 0-145,-2-6 0,-4 4-48,6-4 48,-2 0-176,2-4-16,-2-2-32,6-6-32,-4 0-128,4-6-96,-2-2-64,4-4-80,4 2-193,-6-8 33,0 0 0,0 0 112,0 2 176,0-2 160,-6 6 0,-4 2 80,4 4-65,-4 2 65,0 10-112,0 4-176,-8 2-768,-2 6-1457,-6 4-1553</inkml:trace>
  <inkml:trace contextRef="#ctx0" brushRef="#br0">25222 29060 7956,'0'0'6723,"-10"-30"-6147,6 30-304,-6 0-192,-2 0 0,-4 6 32,6 4 112,0 0-16,0-2-112,10 0-15,0-2-49,0 0-16,0-4 16,10-2-16,-4 0 64,8-2 16,-4-10-16,0 0-48,-2 0 0,2 0 16,-6 0-16,2 4 96,-2 0 32,-4 6-48,4 0-64,2 2 0,-2 4-96,6 10 32,0 8 208,0 8 496,0 8-223,6 2-177,-6 4-144,4-4-160,-4-8 0,0-2-32,-4-6 0,-2-4 32,-4-4 32,0-6-80,0-6 0,-10 2 0,-4-6 80,4 0-48,-10-8 0,0-2 16,4-2-80,-4-2-113,6 2-47,4-6 0,0 6 208,6 0 80,-4 0-32,8 4 16,0 0 0,8-2-32,6 2-96,10-4 64,2 0 48,-2 0 0,12 2-16,-12 0 32,6-2 0,-6 0-64,4 4-16,-14 2 0,0-2-1185,-8 0-2368</inkml:trace>
  <inkml:trace contextRef="#ctx0" brushRef="#br0">26236 29018 6723,'0'0'4786,"0"-8"-4017,0 6-49,0-2-128,0 4-64,0-2-31,0-2 31,0 2 64,4 2-192,-4-2-63,0 0-129,0 0-32,0-2 144,0 2 224,0 10-592,0 4 96,0 6 288,0 6 289,0 0 191,0 4-16,6-2-352,-2-4-143,14-2-49,-8-8-80,4 0-32,-4-8 0,6-2-48,-2-2 32,-4 0 0,4-4 0,2-4-80,-2-2 48,-4-4-64,0 2-16,6 0 0,-16 0-96,10 4 64,-10 0-80,0 8 96,0-4-32,0 8-144,0 4 112,0 4 32,0 0 80,0 4-32,4 0 16,6-2 48,-10-6-176,10 0 112,-6-6-32,2 2 32,-2-4-32,4 0 112,2-10 0,-10-2-48,10-8 0,-6 0-16,6-4-80,0 0 0,-4-4 16,-2 4-48,0 0-16,-4 0-32,0 6 0,0 4 16,0 2-64,0 4 64,0 2 80,0 2-16,-4 4-496,0 0-257,-2 6-367,-4 4-817,6-4-689,-2 2-1824</inkml:trace>
  <inkml:trace contextRef="#ctx0" brushRef="#br0">26680 29056 1857,'0'0'12758,"12"-14"-10229,-2 14-2337,-6 0-112,6 0 80,6 0 224,8 0 225,-10 0-161,12-4-16,-12 2-160,6 0-112,-4 0-64,-6 2-32,-6-2-32,6 2-32,-4 0-32,-2 0-1232</inkml:trace>
  <inkml:trace contextRef="#ctx0" brushRef="#br0">26722 29164 4530,'0'0'9156,"30"0"-7731,-10 0-481,-6 0-239,6 0-113,6 0 96,-8 0 113,2-4-65,-4 4-592,-6 0-112,6 0 0,-10 0-64,-2 0-80,2 0-512</inkml:trace>
  <inkml:trace contextRef="#ctx0" brushRef="#br0">27346 29022 8068,'0'0'6835,"14"-38"-6611,-14 28-48,10 2-48,-4-4 80,-2 4-16,2-2 48,-6 4 64,0-2 65,-10 4-81,0 4-64,-6 0-192,-8 6 16,-2 8-16,-4 4 0,0 6 16,0 0 48,10 2 112,0 0 208,10-2-48,6-4-255,-2-2-1,6-2-16,0-2-48,6-2 32,-6-4-32,10-2 32,-6 0-32,6 0 16,0-4 0,-4 0 16,8-2-48,6 0 16,0-2 16,0-2-32,4-2-16,2 0-32,-4 2-128,-4 2-705,-8 0-287,-4 2-1281</inkml:trace>
  <inkml:trace contextRef="#ctx0" brushRef="#br0">27596 29192 12886,'0'0'3409,"-20"4"-3104,36-12 367,-2-6-160,10-4-352,2-8-80,4 0-64,0-6-96,-2 2 128,4-2 32,-6 0 80,-12 2-96,10 2 48,-14 0-80,6 4-32,-6 2 48,-6 4-16,-4 0 1,0 2-33,6 6 16,-6 0-32,0 4 32,0-2-65,0 6 65,0 0-96,0 0-64,-6 2 32,2 0-96,-6 2 48,0 2 112,-6 8 0,2 0 48,4 2 0,-4 4 0,-2 0 16,2 4 64,4 4 16,0-4 32,2 4 128,4-2 49,-2 0-1,6 2-128,0-6-32,-4-2 0,-2 0-80,6-6 0,0 2-32,-4-4-32,4-2 16,-4-2 0,4 0 16,-6-2-16,6-2 0,0 0-32,0 2 48,6-4-32,-2 0 96,0-6-16,6 0-64,0-2 0,2-4-48,-2 0 32,10 0-32,-4 0 16,-8 0-16,8 6 0,-6-2 32,0 4-32,-6 2 16,2 2-64,4 0 48,0 6 32,-10 0 16,4 2-48,-4-2 48,0 4-32,0-2 32,0 0 0,-4-2-16,4 0 16,-10 0-16,10 0 32,-10 0-48,10-2 16,-6-2-32,6 2 48,-4-2-16,-2-2-16,6 2 32,0 2 0,0-2-16,0-2 0,0 6 32,0-2-16,0 2 16,0 0-16,6-2 32,-2 4-16,2-2 96,4 2 352,0-6-400,0 6-32,4-4 64,2 0 225,2-2-273,2 2-48,-2-2 0,-8 0 0,4 0-64,-8 2-289,-6 0-863,0 0-577,-6-4-2385</inkml:trace>
  <inkml:trace contextRef="#ctx0" brushRef="#br0">20766 30060 4226,'0'0'8532,"10"-38"-7396,-6 26-399,2 2 63,-2-2-96,2 2-159,-2-2-209,2 4-16,-6 0 16,0 2 32,0 2 112,0 2-271,-10-2-81,0 4-160,-10 6 16,0 4-32,0 4 64,-6 0-32,6 6 48,6-4-32,-2-4 32,6 2 16,10-2-16,0-4 48,0 2-48,10-6-48,6-2 16,-2-2 48,6 0 48,6-6-80,-6-8 128,0-2-80,0-2 32,-6-4-32,-4 0 16,-4-6 0,-2 0 160,-4 2-96,-4 2 0,-6-2-64,-6 6 0,2-2-32,-6 6-16,6 0-32,-14 4-32,14 4-16,-10 2 16,8 4 0,6 2 0,-4 0 16,8 2-272,6 4-560,0 2-753,10 2 0,6-2-512,4 0-736,-2-2-2177</inkml:trace>
  <inkml:trace contextRef="#ctx0" brushRef="#br0">20952 29840 4690,'0'0'5587,"4"-22"-4467,-4 14 5203,-4 8-6003,4 8-224,0 8 48,-4 0 241,4 6 239,0-2-288,4 4-192,0-4-16,6-2-32,10-4 48,-4-4-48,-2-2 0,2-4 0,-2-4 80,-4 0-15,6 0-97,-8-6-16,2-6 32,-4 0-64,-2 2 32,-4-4 0,0 2 0,0 2-16,0 0 0,0 2-32,0 4-16,0-2 16,0 10-272,6 4 240,4-2 32,4 4-48,-4-2 48,8-2-48,-10-4 80,2-2-48,-4 0 32,4 0 16,-6-2-16,-4-4 48,0-4-16,0-2-32,0-2 48,0 2-16,0 0-48,0-2 48,-10 2-80,6-2 64,-6 2-112,4 0-80,-2 2-81,-4 0-127,6 4-176,2 2 240,-2-2-384,2 6-1858,-2 0 626</inkml:trace>
  <inkml:trace contextRef="#ctx0" brushRef="#br0">20672 30184 5683,'0'0'6995,"-24"0"-5314,28 0-833,12-4-304,-2 4 64,10-2 241,14-2 271,6 2-223,0 0-113,10 0-160,-2 2-111,2-2-337,2 2-112,-12 0 0,6 0-80,-10 0 32,-10 0 0,-4 4-16,-6-2-160,-6 0-320,-4 2-49,-4-2 49</inkml:trace>
  <inkml:trace contextRef="#ctx0" brushRef="#br0">20920 30408 1697,'0'0'14166,"-50"-14"-13926,36 18 81,-12 4-129,2 0-80,0 0 256,-2 2 16,6 0-48,-2-2 144,8 2 1,4 0-145,0 0-144,6 0-48,4 2 0,0 0-64,0 2 32,4-2-16,6 0 32,-4 0 32,-2-4 64,10-2-64,-6-2-16,2-2-96,4-2 161,2 0-81,-2-6-64,2 4-32,-2-2-96,0 2-385,-4 2-719,-4 2-289,-6 8-31,4 0-241,-4 2-1457</inkml:trace>
  <inkml:trace contextRef="#ctx0" brushRef="#br0">20976 30546 1537,'0'0'7251,"0"-14"-6387,0 10-63,0 2-161,0 0 16,0 0-143,0 0 143,0 0 192,0-2-127,0 2-129,4 0 0,2 0 417,-6 0-545,0 0-32,4 0-48,-4 0-16,0-2-192,6 2 113,-6 2-177,4 0-48,-4-4 32</inkml:trace>
  <inkml:trace contextRef="#ctx0" brushRef="#br0">20842 30414 5555,'0'0'6434,"0"2"-6353,0 0-33,4 0 16,-4 0 0,0 2-64,0-2 16,0-2 16,0 4 32,0-2-48,0 2 176,0-4 128,0 6-160,0-2 48,-8 2 128,8 2-128,-6 0-144,6 0-16,0 2 64,-4-2-80,4 2 16,0-2 0,0-2 0,0-2 17,4 4-33,-4-6 64,0 4 48,6-2-32,-6 2 32,4-4 16,0 2 48,-4 0-64,0-2-16,0 0 0,6 0 16,-2 2 176,-4-2 337,6-2 639,-6-2-1088,4-2 64,2 2-224,-6 0-96,10 2 96,-10-2-80,4 0 64,2 2-48,-2-2 64,-4-2-80,6 4 16,-6-2 32,4-2 16,2-2 1,-6 0-17,4-4 0,2 0-16,-6 0 0,4 0-65,2-2-47,0 2 80,-6 4 16,0-2 16,0 2 0,0 2 0,0 0 48,0-2 0,0 2-32,0-2 16,0 6-16,0-6 0,-6 4 33,0-2-33,2 0-16,-2 0 0,2-2 32,-2 0-48,2 0 48,-2-2-80,-4-2 48,10 2-65,-4 0 1,-6-4-16,10 0-48,-10 2-64,4 2 112,-4-2 16,6 2 32,-6 2 32,0 2-64,0 0 64,6 0-32,-6 2 48,0-2-16,4 0-16,-4 2 16,6 0 0,-6-4 16,4 4-16,-4 0-16,10 0-208,-10 2-320,0 0 112,4 0-113,-4 0-911,6 2-1922</inkml:trace>
  <inkml:trace contextRef="#ctx0" brushRef="#br0">21116 30332 7123,'0'0'6099,"0"-10"-5699,0 8 481,0 0-81,0 0-400,0 0 881,0 6-1233,0 10-32,0 0 208,-4 10 368,-2 0 113,2 2-49,4-2-336,-6 2-192,2-6-128,4-2 32,-6 0-64,2-4 48,4 0-16,-6-2 16,6 0-80,0-2-128,-4-2-1201,-2-4-704</inkml:trace>
  <inkml:trace contextRef="#ctx0" brushRef="#br0">21206 30370 6915,'0'0'7267,"4"-4"-7090,-4 4 31,0 4-144,-4 2 64,0 2 0,-2-2-16,-4 6-48,0-4 0,0 2-16,0-2-48,-6 2-32,10-4 48,-4 2-32,6-2 16,0 0 16,-2 0 0,2 0 16,4-2-32,0 0 64,-6 2 0,6-6 224,0 6 320,0-4-159,0 2-241,6-2-16,4 2 80,-6-2 256,6 4 112,0-4-335,6 2-113,-6 2-32,6-6 16,-6 6-64,-6-4-96,6 2 0,-6 2-48,2 0-80,-2 0-304,-4 2-481,0 2-303,0-2-625,0-2-1825</inkml:trace>
  <inkml:trace contextRef="#ctx0" brushRef="#br0">21632 30124 5122,'0'0'6307,"-4"-2"-4338,8 2-1713,0 0 369,6 0 47,0 0 240,6 0-319,-2 0-81,-4 0-96,6 0 32,4 0-176,-6-4-64,0 2-144,-4 0-32,0-2-128,2 4 96,-6 0-176,-2 0-432</inkml:trace>
  <inkml:trace contextRef="#ctx0" brushRef="#br0">21636 30230 6723,'0'0'8804,"40"14"-7972,-20-14-175,-6 0 47,2 0-288,4 0 33,-10 0-193,-2 0-176,8 0-96,-10 0-32,4 0-32,-4 0-609,-2 0-2368</inkml:trace>
  <inkml:trace contextRef="#ctx0" brushRef="#br0">22316 30198 5939,'0'0'8964,"4"0"-8836,6-6 576,6-2-320,4-2-95,-6-4-49,12-6-80,0-4-80,-2 0-112,-4-2 112,0 0-96,-4-2 64,-2 6-96,-4-2 400,0 4-256,-10 2-32,4 6-16,-4-2-16,0 2-16,0 4 16,0 0-48,0 2 48,0 2-32,0 0-16,0 2 48,0-2-80,-4 4-64,-2 0 64,2 4 32,-6 2-16,0 4 0,0 6 16,0 2 32,0 4 0,-4 2 16,4 0 16,4 2 64,-4-2 16,6-2 0,-2-2-64,6-4 0,0-2-32,-4-4 32,4 0-48,0-2 16,0 0-16,0-4 0,0 2-16,0-4 32,-6 4 0,6-4-64,0 0 32,0 0 32,0 2-32,6-4-144,-2 0 320,6-4-48,-4-2-112,-2-2 80,6-2-48,0 0-32,0 0 0,-10 2 0,10-2-32,-4 2 16,-6 4 0,10 0 16,-10 0 16,0 4-48,4 0-16,2 0 0,-2 0-192,-4 4 256,4 0 0,2 0-32,-6 4-16,4-4 64,2 2-32,-6 0-16,4-4-16,-4 6 0,0-6 16,0 4 16,0-4-32,0 0 48,0 0 128,-4 0-160,4 0 0,-6 2 0,2 2 32,4-2-32,0 4 49,0-6-17,0 6 32,0-2 16,10-2-32,-6 2 112,6-2 112,-4-2-112,4-2 16,-6 2 112,2-2-240,-2 0-16,6 0-32,-4 0-192,-2 0-512,2 0 304,-2 0-609,2 0 49</inkml:trace>
  <inkml:trace contextRef="#ctx0" brushRef="#br0">22926 30124 1361,'0'0'11269,"-4"-26"-10581,-6 20-288,4 4 16,-4 2-79,0-4-161,0 4 16,-4 0 16,8 0 0,-10 0 96,6 4-128,0 2 128,10 0 97,-10 2-97,10 2-144,0-2-64,0 4 64,10-4 224,0 2 128,0-8-192,6 4-127,-6-6-1,0 0-48,6-2-16,-6-4-96,0-6 16,0 2-16,-6-4-16,0 2 0,-4-6 32,0 2-48,0-6-16,-4 2 48,-6-4-32,0 0 16,0 2-16,0 0 0,-4 4 16,4 4-16,-8 0 16,10 4-16,2 4 0,-4 0-112,6 6-160,-2 0-129</inkml:trace>
  <inkml:trace contextRef="#ctx0" brushRef="#br0">23142 29994 3474,'0'0'10692,"-10"-30"-10355,6 28-145,-6 0 208,0 2-256,4 0-48,-4 4 0,10 8-16,-4 2 16,-2 0 224,6 8 513,0-6-369,0 6-192,6-4-80,-2-4 112,12 0-80,-6-2-96,4-6 32,0-2 65,6-4-33,-4 0 80,-2 0-176,-4 0-64,-4 0-16,4-4-128,-10 2-801,0-2-383,0 2-1217,-16-2-5123</inkml:trace>
  <inkml:trace contextRef="#ctx0" brushRef="#br0">22810 30296 1505,'0'0'9188,"4"0"-8420,2 0 609,-2 0-705,2 0 225,-2-2-577,2 0-48,-2 0 16,8-2-96,-2 2 0,6 0-32,2 0 96,8-2 0,4 0 65,4 2 271,0-4 80,8 4 17,-2 0-81,-6 2 16,-4 0-144,-4 0-368,-2 0-96,-10 4 0,2-2 0,-6 2 0,4-4-16,4 0 0,-4 0-96,0 0-128,-8-4-64,4 2-192,0 0-336</inkml:trace>
  <inkml:trace contextRef="#ctx0" brushRef="#br0">22886 30528 9492,'0'0'4386,"0"-14"-2961,0 18-1265,-10 2-128,6 2 112,-6 4 80,10 0 160,-6 2-31,2-4-145,4 0-112,0 0 0,4-4 0,2-4 96,4-2-48,0 0 160,4-8 192,-4-2-240,4-4-111,-4-2-49,0 0 48,0-2-160,-10 2-64,0 0 336,0 0-272,0 2 48,-4-4-64,-6 4 48,0-2-16,0 2 32,-6 2 0,6 0-64,2 4 0,-2 0-32,0 2 16,10 2 0,-6 4-192,6-2-81,0-2-399,0 2-320</inkml:trace>
  <inkml:trace contextRef="#ctx0" brushRef="#br0">23056 30576 3169,'0'0'7556,"-4"14"-7316,4-10 464,4-4 1,8 0 95,-2 0 0,4 0-431,2-4-129,-6-6-80,4 2-64,6-4 0,-6-2-32,2 2-48,-2-4 0,-4 0 0,6 0 32,-6 2-48,-6 0 64,2 2-48,-2-2 48,-4 2-32,0 0-32,0 4 64,0-2-48,0 2-32,0 2 16,-10 0-16,10 6-16,-4-4 48,-2 4-48,2 0-16,-2 0 48,2 4-80,-2 2 112,2 0 0,-2 6 0,2 0 16,-2 0 16,2 2 112,4 4 448,-6 0 1,6 0-129,0 0-16,0-2-240,0-2-80,0-2-64,0-2-32,0-2-32,0 0 16,0-4-48,0-2 16,0 0 209,0-6-241,6 0-49,-6-4-175,0 2-112,0 0 176,10-2 80,-10 2 32,4 2-32,2-2 80,-2 2 0,2 2-16,4 0 16,0 0 32,-6 2 16,6-4-48,-4 4 16,-2 0-16,2 0 16,2 0 0,-2 0 16,6 0-48,-8 0 48,2 4-48,-6-2 16,0 0 0,4 2 16,-4 2 16,0-4-48,0 4 32,0-2 0,0 4 32,0-4 0,-4 0-16,-2 2-16,2 0-16,-2-4 16,0 0-16,0 0 48,6 0 0,0 2-48,0 2 32,0-2 80,12 4 80,-2 0 336,0 0 17,0 0-33,0-2-192,6 0-80,-6-4-96,-6 2-96,0-2-16,2 0-32,-6 0 0,0 4-128,0-4-528,-10 2-641,6-4-2208,-6 0-4899</inkml:trace>
  <inkml:trace contextRef="#ctx0" brushRef="#br0">23670 30190 7011,'0'0'6691,"0"-6"-5234,0 2-897,4 4 80,2 0-527,-2 0-33,2 0-48,4 0 0,2 0 112,2 4 336,6-2-64,-6 0 304,6 2-143,0-2-321,-4-2-112,-6 2-80,4 0-48,-4-2 16,-4 0-48,4 0 32,-6 0-656,2 0-113</inkml:trace>
  <inkml:trace contextRef="#ctx0" brushRef="#br0">23822 30108 2625,'0'0'4562,"-4"-8"-4001,4 4-417,0 2 144,0 0 224,0 0 16,0 0-144,0-2 2514,0 2-1538,-6 2-1184,6 2-128,0 4-16,-4 4 32,-2 0 17,6 6 367,-10 2 0,6-2-128,4 2 32,-10-2-16,4 2-63,2-4-161,-2-2-16,6-4-80,-10 4 48,10-4-64,0-4 32,0 2-64,0-4-353,0 4-1231</inkml:trace>
  <inkml:trace contextRef="#ctx0" brushRef="#br0">24266 30108 5731,'0'0'7987,"14"-18"-7202,-14 16-177,6-2-208,-2 2-16,-4-2-32,0 2-175,0 0-49,6 0 0,-2 0 240,-14 2-336,-4 2-64,4 2 48,-4 4-32,-6 2 32,4 2-32,2-2 48,-2 2-48,2 0 32,4 0 32,0 2 0,10 2 32,-6 0 80,6-2 304,0 2 192,0-4-175,0 2-145,6-2 80,-6-2-64,10-4-112,-10 0 0,10-4-63,0 2-33,0-4 0,0 0 32,4-6-160,-4 0-32,6 0-16,-6-2-80,4 0-224,-4 2-97,-10 2 1,4 0-240,2 4-145,-12 10-7058</inkml:trace>
</inkml:ink>
</file>

<file path=ppt/ink/ink323.xml><?xml version="1.0" encoding="utf-8"?>
<inkml:ink xmlns:inkml="http://www.w3.org/2003/InkML">
  <inkml:definitions>
    <inkml:context xml:id="ctx0">
      <inkml:inkSource xml:id="inkSrc0">
        <inkml:traceFormat>
          <inkml:channel name="X" type="integer" min="-2.14748E9" max="2.14748E9" units="dev"/>
          <inkml:channel name="Y" type="integer" min="-2.14748E9" max="2.14748E9" units="dev"/>
          <inkml:channel name="F" type="integer" max="32767" units="dev"/>
        </inkml:traceFormat>
        <inkml:channelProperties>
          <inkml:channelProperty channel="X" name="resolution" value="1000" units="1/dev"/>
          <inkml:channelProperty channel="Y" name="resolution" value="1000" units="1/dev"/>
          <inkml:channelProperty channel="F" name="resolution" value="0" units="1/dev"/>
        </inkml:channelProperties>
      </inkml:inkSource>
      <inkml:timestamp xml:id="ts0" timeString="2025-04-27T01:31:31.658"/>
    </inkml:context>
    <inkml:brush xml:id="br0">
      <inkml:brushProperty name="width" value="0.05" units="cm"/>
      <inkml:brushProperty name="height" value="0.05" units="cm"/>
      <inkml:brushProperty name="color" value="#E71225"/>
    </inkml:brush>
  </inkml:definitions>
  <inkml:trace contextRef="#ctx0" brushRef="#br0">30896 28878 12918,'-13'-5'2145,"-1"0"-1233,1 2 481,-6 0 112,5-2-353,-13 2-496,5-2 49,-5 5-129,3 0-64,2 0-80,-8 0-159,12 0-65,-4 5-64,3 0-32,0 1-96,5 2 32,1 3-48,-1-3-16,6 6 16,8 2-96,0-3-128,0 9-241,22-3 658,-9 5 543,20 6-640,-1 0-48,4 2 0,-7 1 96,4-3-144,-1 2 48,-10-2-32,5-8-48,-8-1-48,-5 1 64,-6-6-16,-8 1-48,-8-1-112,-6-3 112,-5 1 352,-3-1-144,-5-4-48,-5-1 0,13-6 32,-8-2-48,2 0 0,7 0-32,9-2-16,-4-12 32,13-8-224,0 1 32,0-6-192,0-3 112,22-5-80,-17-1 224,8 1 64,4-3-112,-4 0-96,1 3 95,-1-3 65,1 3 0,-1 0 48,6 8 0,-10-6 16,4 6 0,1 3 0,-9 8-16,3-1 0,-2 4 32,2 7-64,-3 1 0,3 5-2369,-8 8 720,0 0-640,0 3-1632</inkml:trace>
  <inkml:trace contextRef="#ctx0" brushRef="#br0">31108 28705 9220,'0'0'6867,"-19"-43"-6354,19 40-113,0 3 336,0-5 289,5 13-1266,3 11 1138,-2 10-129,-6 4 1,5 10 63,-5 11-160,0 3-127,0 11-209,0 3-128,0-1 0,-5-5-64,5 3-16,0-11 464,-6-1-320,-2-12-240,3-4 48,-9-4 32,6-9-47,-6-6-17,1-7 32,-6 2 48,11-8-16,-6-2-16,1-4-96,7-2-1249,-2 0-544,8-10-848,0-7-1633</inkml:trace>
  <inkml:trace contextRef="#ctx0" brushRef="#br0">32754 28692 9540,'0'0'2658,"14"-19"3088,-14 16-4817,0 0-609,0 0-64,0-2-48,0 5 272,-14-5-256,-4 5-144,4 0 0,-10 0-32,-9 0 0,6 0 80,-5 0 17,-4 0 47,4 0 16</inkml:trace>
  <inkml:trace contextRef="#ctx0" brushRef="#br0">32611 28697 9044,'0'0'6931,"0"-22"-5810,0 17-721,0 2-80,-5 0 0,5 1-16,0-1 49,-9-2-17,4 2-176,5 3 32,-8-6-128,2 1 112,-2 2-112,-5 1 64,13-1 32,-19-2 16,5 5-80,1-6-16,-9 6-16,3-3-48,-3 1 64,-2-1-16,0 0 16,-3 1 1,-1-4-17,10 3-16,-15 3 0,11 0 0,3 0-16,-2 0-16,2 0-16,11 0 32,-6 0-16,9 0-16,-3 0 48,2 0 16,-7 0 0,7 0-48,-7-5-16,-4 5-48,9 0 32,-5 5 16,13-5-32,-6 3 48,-2 5-32,3-5 16,5 0 16,0-1-16,0 1 0,-8-3 128,8 6-320,0-6 112,0 5 80,0-2-16,8 2 16,-8 0 16,0 1-48,0 5 48,0 5-32,0-2 16,0 7 0,0 4-16,0 4-32,0 1 64,0 5 0,5-2-48,-5-1 96,0 4-32,0-4 32,0 1-48,0-4 80,0-2-32,-5 3 0,5 0 16,-14-3-16,6 0 96,-5 3 96,13 0 0,-11 2-112,3-7-64,2 2-16,-2 3 32,8-3-80,-14-8 80,14 5-48,-5-8-96,5 1 48,-8-7-32,3 1 48,5-3-64,0-2 80,-9-1-80,9-2-128</inkml:trace>
  <inkml:trace contextRef="#ctx0" brushRef="#br0">31983 29098 9909,'0'0'5586,"13"-33"-4033,-13 28-257,-8 2-623,3 3-97,5-3-80,-6 3 225,6-2-225,0-1 416,11 0-864,11 3 384,-3 0 305,16 0-257,-3 0-192,-5 6-64,9-1-112,-9 3-48,-6 0-48,6-2 0,-13-1 0,-1 1-16,-2-4 32,-3-2-80,6 6-576,-9-6-1009,4 0-16,-4 0-255</inkml:trace>
  <inkml:trace contextRef="#ctx0" brushRef="#br0">32576 29285 10405,'0'0'6611,"0"-35"-5779,0 37-592,0 12 224,-6 2 593,6 0-577,0-2-208,0 2-112,0-2-32,0-6-112,0-3 32,0-2 49,0-6 559,6-8-256,-6-2-352,0-1-32,5-5 32,3-2-16,-8-4-64,6 4 0,2-1 48,-3 0-48,3 1-208,-2 4 16,7 4 48,-5-1 64,-8 9-48,14 2 400,-14 0 16,14 3 0,-9 0-96,3 6-128,6 2 0,-9 3 32,3 2-48,6-5 0,-6 3-144,5-3-336,-13 3-48,6 3-529,7-6-800,-13 0-640</inkml:trace>
  <inkml:trace contextRef="#ctx0" brushRef="#br0">32977 29241 13574,'0'0'2866,"-55"6"-1794,42 13 17,-6 2-81,5 9-240,6-3-95,8 0-113,0-2-112,0-1-240,22-8-336,-3-5 80,16-3-16,-16-8 368,16 0 64,0-2-240,-7-12-64,-9-2 49,-6-3-81,-8 0 0,9-3-80,-14 1-65,0-1-47,0 0 96,-14 1 96,4 4-80,-12 1-192,17 0-32,-17 5-32,8 3-80,1-3 80,-1 6-32,6 2-209,8-2-271</inkml:trace>
  <inkml:trace contextRef="#ctx0" brushRef="#br0">33275 29277 5074,'0'0'8836,"5"48"-7011,-5-29-384,0-2-449,0-1-287,0 0-129,-5-8-224,5 3-48,0-11-48,0 5-16,5-5 337,6-10 559,-11-4-928,5-2-112,9-6 16,-6 0-112,-3 1-16,3 7 0,6-2 0,-9 5 16,4 6 0,-4-1-16,8 4 48,1 2 0,0 0 48,-1 2 49,6 9-81,-5 0 64,7 3-48,-7-1 16,-1 1-48,1-1 48,-9-2-80,9-3 16,-14-2 16,8 2-16,-8-6 16,5-2 48,4 0 16,-9-2 48,5-6-112,0 2-32,4 1-48,7-1 32,-11-2-16,9 8 32,-1 0-80,-5 8 48,-2 0 32,2 3 16,5 3 96,-7-3-16,7 2-96,6-2 48,-5-6-32,-1-2 0,9 0 0,-16 0-112,7-3-544,-5 2-897,-2-2-800</inkml:trace>
  <inkml:trace contextRef="#ctx0" brushRef="#br0">34900 28941 10213,'0'0'4882,"-54"5"-3938,35 3-15,-8 3-417,5 3-160,3-6 16,5 3-144,14 2 17,-8-2-225,8 0-193,14 2-255,13-2 1105,-5 0-145,10 5-256,3-2-144,-2 2-16,-6 0 32,0-2-112,-8 8 48,-6-6-32,-4 3-16,-4 0-48,-5-8-112,0 2 48,-14-2 400,-4 0 289,4-6-289,-8 1-160,3-4-64,0-2-32,6 0-16,-9 0-48,9 0 0,-1 0-64,9 0-112,-9 0-673</inkml:trace>
  <inkml:trace contextRef="#ctx0" brushRef="#br0">34878 28938 7700,'0'0'9812,"-13"-27"-8804,13 22-63,8 2-257,-3-3 401,9 4-961,-9 2-48,17 0 160,5 0 64,5 0 0,-5 0-16,9 2-112,-1 7-144,-8-9-48,-8 8 32,8-6-32,-8-2 16,3 0-32,-17 0-448,9 0-48,-6 0-625</inkml:trace>
  <inkml:trace contextRef="#ctx0" brushRef="#br0">35423 28775 8164,'0'0'8644,"0"-24"-8148,0 19 544,0 2-319,0 3-145,0-5-432,0 10-144,-6-5 160,-2 0-208,8 0 16,0 3-16,0 2 448,0-2-464,0 0-160,8 5 224,-2 5 288,7 3-32,-7 12-96,7 1 17,-5 7 31,6 4 80,-14 4 48,0-7-64,0 4 32,-8 0-256,2-9 80,-7-5-48,5-2 0,-11-4-48,5-4 0,9-1 16,-9 0 32,-8 0-64,9-2 16,-1-1-64,1-2-528,7 3-80,-7-3-96,5-3-81,8 0-207,-8-3-609</inkml:trace>
  <inkml:trace contextRef="#ctx0" brushRef="#br0">34580 28716 2801,'0'0'12934,"0"-24"-11573,0 32-929,-13 2 32,7 9 80,-7 11 113,-1 5-97,-8 9 0,3 7 33,-2 3-97,2 6-160,5-3-96,-2 0-80,11 0-32,5-9-48,0-4-48,0-4-32,5-4-32,-5-9-272,16-3 160,-10-8-304,7 3-369,-13-2-111,14-7-208,-6 4-817,-3-6 0</inkml:trace>
  <inkml:trace contextRef="#ctx0" brushRef="#br0">36363 29011 9044,'0'0'3218,"0"-43"-2402,0 29-112,0 6 97,0 0-33,0 0-160,0 5 561,0 3-1025,-14 19-176,9 6 736,-9 7 337,0 3-545,-7 6-304,7-6-32,-5 0-112,-2-2 144,7-9-112,9-5 64,-9-3 32,6-7 32,3-1 81,-1-3-17,6-2 0,-13-3 128,13-6-368,0-4-112,5-7 16,9-7 64,-1-9 80,6 1-64,3-11-16,5-1 64,-14-2-144,6-3 80,-11 1-96,6 2 112,5 5-48,-5 6 32,-1 5 16,6 11-32,-5 3-16,-1 8-64,9 5-80,-9 3 112,4 3 32,2 10 0,-19 6-16,13 8 16,-13 0-16,0 6 0,0-1 16,0-5-48,0 3-48,-13-8 16,-6-3-17,2-6 97,-4 4 96,2-9-32,-3 5 1,-5-2-33,8-5 16,0-1 0,-3 0-16,3 3 48,6-5-32,-1 3-32,6-4 16,3 1-16,-3 0 0,8 5 16,-14-5-16,14 2 32,0-2-32,0 2 32,0 6-32,0-3 48,0 3-48,8 2 144,6 6 160,-1-2-16,6 2-48,8 0-96,-5 0-48,-3-6-48,-5-5 64,-1 6-96,-8-6 16,9-5-16,-14 5 16,0-6-80,0 1-96,0 0-48,0 2-336,0-2-225,-5-3-719,-4 0-1746</inkml:trace>
  <inkml:trace contextRef="#ctx0" brushRef="#br0">36707 29233 12774,'0'0'3297,"-47"6"-2144,47 7-97,-13 1-239,13-1-353,0 1-352,13 2-64,6-8-144,3-5 80,2-3 208,6 0-16,-3-8-128,-5-3 16,-3-5-64,-5-1-128,-14 1-48,0 3 16,0-1-160,-9 1 64,-1 2 32,-18 0 224,7 3-64,2 2-16,-6 6 64,1 0 16,2 0-48,9 6-33,7-1-239,6 1-608,0-1-1313,14-5-80,5 0-2417</inkml:trace>
  <inkml:trace contextRef="#ctx0" brushRef="#br0">37107 29125 11445,'0'0'3698,"-40"0"-2674,21 0 17,3 3-193,-6 5-416,16 0-239,-2 5-81,8-4-144,0 1-337,0-1 401,14 1 32,-6-2 0,6 1-47,-6 1 31,0-4 48,5 2-176,-7 0 240,-6-2-160,0 4-32,0-2 0,-19 3-193,3-3 498,-6 6-49,3-3-176,5 0 48,-5-6 0,-2 6 16,7-6-16,1-2-96,-1 2 16,9-5-48,-3 0-1937,2 0 0</inkml:trace>
  <inkml:trace contextRef="#ctx0" brushRef="#br0">37275 29090 3169,'0'0'11222,"-40"0"-10662,26 0-160,1 5-16,7-2 80,-7 8-111,13-6-145,-8 0-128,2 4-32,6-1-128,0 0-48,0 0-96,6 0 976,2 6-672,-3-3-32,3-3 48,-2 0 112,7 3-160,-13-3-16,14 0 16,-14 3 0,8-3 144,-8-3 272,0 6-400,5-3 33,-5-2-49,0 2-112,0-3 32,-5 1 208,5-1-497,-8-2 690,-6-3-113,1 5-224,7-2 16,-7-3-32,5 0 0,-6 0 0,9 0-480</inkml:trace>
  <inkml:trace contextRef="#ctx0" brushRef="#br0">37533 28903 1121,'0'0'8595,"19"-44"-7138,-19 39-592,0 2 47,8-2-112,-8 5-15,5 0 351,-5 5-848,0 6 177,0 11 479,0 5 289,-13 11-49,-1 0-288,9 8-143,-9 0-49,-5 3-272,6-3-192,4-8-79,-4-3-33,-1-5-96,14-11 64,-5-6-96,-3-5 80,8-2-16,-6-6 256,6-3-160,6-8-224,2 0-144,-3-2-48,17-4 192,-8 1-273,5 0-111,8 5 272,-8-2 128,2 2-16,6 3 32,-5 5 96,-8-2-64,-1 5 16,1 0 0,-14 8-32,5 0-16,3 11 32,-8-6 96,0 9-48,0-3 16,0 0-32,0-3 0,0-2 0,0-6-16,0 3-16,0-6 48,0 0-64,0 4-16,0-9-96,-8 0-720,3 0 432,5 0 304,0-6 32,0 3 48,-8 3-897,-3 0 1009,11-2-32,-14-1 0,6 3-16,8-3 0,-5 3-80,-6-2 64,5 2-32,-2 0-16,3 0 0,-3 0-16,2 0-96,-2 2-48,-5 1-48,-1 0-464,9-3 271,5-3-1423,0 0 943,5-5-544,3 3-1216</inkml:trace>
  <inkml:trace contextRef="#ctx0" brushRef="#br0">37831 29206 12294,'0'0'6130,"0"-19"-5153,0 25-833,5 2-32,9 3 48,-1-1-48,9-7-32,-1 5 160,-7-2-112,8-4-112,-3-2 32,0 0-32,-6 0-16,1 0 16,-6 0 32,-3-5 0,3 0-48,-8-1 48,0-2-16,6 3 0,-6 2 32,0-5-64,0 8 33,0-3-17,-6 17 96,6 5 368,-13 2 400,-1 14-47,1-2 15,-1 2-160,-7-2-256,10-4-159,3-7-177,-6 0-96,14-6 0,0 0-32,0-8 0,0 3-128,0-3-945,-5-2-640</inkml:trace>
  <inkml:trace contextRef="#ctx0" brushRef="#br0">38692 29225 6675,'0'0'3810,"0"-49"-2802,0 41 177,5-5-433,-5 2-48,9 3-31,-9 0-33,0 2-48,0-2 129,0 8 303,-9 0-784,4 3 128,5 16-191,-5 5 463,5 9 224,0 2-127,0 3-161,10-3-240,12 0-16,5-10-192,3-1 48,-3-13-192,6-6 16,-1-5 16,-10 0 16,-3-8 0,-6-5 32,1-6 0,-1 2-80,-13-2 32,8 3-48,-8 0 64,0 0-48,0 7 16,0 1-16,0 6 32,0 4-272,14 12 240,-14-1 16,19 9 0,-5-3 32,4 3 32,4-1-48,0-4 0,5-7-16,-8-4 0,-6-3-16,9-3 32,-3 0 64,-11-11-64,-2 0 48,2-3-32,-8-5 0,0 3-32,0 0-48,-8-3 16,-6-3-16,9 1 0,-9-1-224,14 3-112,-13-5-64,13 5-433,-9 0-319,9 0-129,0 5-272,0 1-31,9 7 207,-4 4-1888</inkml:trace>
  <inkml:trace contextRef="#ctx0" brushRef="#br0">39496 29252 11605,'0'0'2914,"0"-49"-1810,0 44 49,0 2-593,-5 1-16,-8 2-240,-1 0 48,6 8 49,-11 8 79,5 0 128,1 1-64,5 1-191,2 1-129,6-2-112,0 2-64,0-6-80,14-2 128,-1-6-64,1 4 64,5-9 16,-6 0 64,9-6-112,-11-2 0,2-3-32,1-2-32,-6-1 64,-2-2-144,-6-3 96,8 3-176,-8 5 112,0 0 32,0 8-16,0-2 32,0 10-128,0 6 176,0 5 208,5 3 96,3 3 16,-8 0-256,14-3 32,5-6-15,-6 1-33,-5-3 16,6-3-96,-1-8 16,-4 5-16,-4-2 32,3-3 32</inkml:trace>
  <inkml:trace contextRef="#ctx0" brushRef="#br0">39884 29244 10181,'0'0'8323,"13"16"-7762,-13-2-209,14-3-80,-14 2-96,5 1-48,12-6-48,-4 0-48,-5 0 208,11-8-128,-5 0-64,-1 0 16,-7-8-16,7-3-32,-5 0-16,-2-2 16,2-3-16,-8 2-48,0-5-80,0 6 0,-8-4-176,2 4 48,-2 2 80,8 3 144,-5 0 272,-3 8-112,8-6-64,0 12-96,0 5 80,8-3-32,-3 0-16,17 3-16,-9-1 96,15-7 64,-1-3-32,5 6 48,1-6 81,5 0-161,-11 0-16,0 0 64,-3 0-48,3-6-32,-13 6 0,7-3 0,-7-2-48,-9 2 16,-5 1 32,9-4-48,-9-2 0,0 0-80,-9 3-208,-4-6 336,-1 3-32,-5 2-112,6 3 144,-9 3-80,11 0 32,-2 0 16,-1 11 16,6 3 80,3 2 176,-3 8-16,8 4 80,0-4-48,0 3-224,0 0-32,0-3 0,21-7-16,-7 2-96,5-6-64,8-7-144,-8-4-688,2-2-577,-2-8-1472,-5-11-5267</inkml:trace>
  <inkml:trace contextRef="#ctx0" brushRef="#br0">40629 29157 14182,'0'0'3778,"32"-32"-2449,-24 24-369,-8 2-351,0 1 143,0 0 160,-8 5-736,-5 0-48,-1 0 1,3 5-97,-2 0 64,-1 6-64,14 0-48,-8 0 16,8 5-16,0 0-16,0-2 32,8 2-16,6-5 64,-1 5 16,-7-5-32,7 3-16,-7-4-16,2 4 0,-8-3 0,5 0-16,-5 2 0,0-2 0,0 3-16,-5-4 80,-3 1 0,2 3-32,-7-3 16,13-3-48,-14 3 16,1-6-48,-1 3 64,1-5-16,-1 0 48,0-1-32,9-2-112,-8 0-161,4 0-175</inkml:trace>
  <inkml:trace contextRef="#ctx0" brushRef="#br0">31961 30181 7507,'0'0'7572,"19"-8"-6628,-19 5-191,0-2-177,8 2-96,-3 3-48,-5 0-63,0-5 607,0 2-432,0-2 0,-13 5-287,7 0-161,-13 0-80,-8 5 16,6 3-48,-12 9 64,-2 2-48,0 5 32,2 3 48,12 0-80,2 3 144,-3-3-32,17 6 48,5-6-80,13-3-160,1-5 144,5-6 16,16-4 16,-8-9-32,0 0-32,8-11 16,-16-3 16,16-7-48,-16 2 32,-5-6-16,5 6 16,-11-2-32,5-1 16,-7 6 0,2-1-32,-3 1 48,4 0-80,-9 5 80,0 3-80,0 0 64,0 0-64,5 5-48,-5 14-352,0 8 448,0 5 0,-5 9-32,-4-1 208,4 1 96,5 2-144,-14-8-32,14 0-112,0-11 80,0-2-80,0-3 32,6-3 0,2-3-96,-3-5-256,4 0-624,-4 0-129,9 0-479,-1-2-4835</inkml:trace>
  <inkml:trace contextRef="#ctx0" brushRef="#br0">32259 30282 9316,'0'0'6339,"32"40"-5202,-24-26-545,-2 5 64,2-6-95,-8 1-177,0-3-128,0-3 400,0-6 176,0-4-15,0-9-481,0-11-240,0 6-16,0-6-16,0 1 0,0-4-64,0 4 16,0-4-32,0 1 0,14 5 0,-9-6-64,8 4-48,9 7 96,-8-2 16,-1 8-16,1 2-16,-9 4 32,11 2 0,-10 5-112,-6 9 128,0 5-16,0 0 48,0 2-16,0 1 48,-6-3-160,-2-8-720,8 2-545,0-10-1280</inkml:trace>
  <inkml:trace contextRef="#ctx0" brushRef="#br0">32584 30238 7395,'0'0'10661,"46"6"-9956,-24-4-273,-3 1 272,2-3-192,1 0-400,-9 0-80,-7 0 32,7 0 0,-5-3 0,-8-2 1,0-3-1,0-3 16,0-3-128,-8 6-16,-5 0-81,-6 0 65,3 5 80,-3 3 112,-3 0-176,3 3 64,-8 11 32,13 2-32,1 3 129,-1 5 111,14 3 112,0 6-16,0-1-176,14 3-16,-1-2-80,1 2 16,-1-10-112,6 2-16,3-11 64,-8-3 64,5-4-64,-3-4-32,3-5-704,-6 0-497,-5 0-704</inkml:trace>
  <inkml:trace contextRef="#ctx0" brushRef="#br0">33708 30073 7732,'0'0'6098,"19"-46"-4577,-19 46-160,0-6-225,-6 6-367,-7 0-401,-6 6-48,-8 5-192,0 10 0,0-2-48,-8 8-48,13 6 48,3-6-32,5 3-32,14-3-16,0-3 16,6 3-128,15 0 80,7 3-32,7-3 176,-3-2-64,9-1 0,-9-2-32,-5-6 16,-5 0 0,-3 1-48,-5-1 16,-14-5 0,0 2-32,0-2 96,-6-3-48,-7 6 112,-9-6-16,3 3 48,-8-6-80,8 0-48,-8 1-64,0 2 48,0-5-48,5-3 16,9 0 32,-9 0-80,3 0-336,5 0-176,1-3-224,5 3-737,2-5-32,-2 5-160</inkml:trace>
  <inkml:trace contextRef="#ctx0" brushRef="#br0">34182 29959 7459,'0'0'5603,"-35"-8"-5219,27 22 128,8 5 641,0 5 95,0 6 321,0 10-961,0 4 193,0-1-17,0 3-208,0 0 49,0 0-289,-6-2-48,-2-9-208,-5 0 48,7-3-112,-2-7 80,3-3-16,-4-6 32,4 0-32,-3-2-80,8-6 32,0-3-32,-5 1-208,5-4-592</inkml:trace>
  <inkml:trace contextRef="#ctx0" brushRef="#br0">33938 30265 10581,'0'0'6947,"41"-27"-6003,-14 22 49,5-3-241,9 2-143,0 4-161,2-1-128,-16 3-208,0 0-48,-8 0-80,-5 0 32,-9 3 32,3-1-80,-2 1-16,-6 0-464,0-1-273,0 4-303,0-1-417</inkml:trace>
  <inkml:trace contextRef="#ctx0" brushRef="#br0">34561 30376 7187,'0'0'6851,"27"-24"-5426,-35 21-1089,-5 3-32,-6 0 129,0 0 63,-8 0 48,13 8-16,1 1-128,-1-1 33,0 2-65,6 4-48,8 0-160,0 2 0,0 3-64,8-6 0,6 1 48,-9-1-96,9-4-64,-1-4 64,-4 3-48,4-5 16,6-3 0,-5 0 16,5 0-32,-6-11-48,9-3-144,-9 4-144,-7-1 144,7-3 144,-13 6 80,8 0-16,-2 5 80,-6 6-128,0 8 240,0 2 32,0 1-96,0-1-112,0 4-16,0-4 0,0-5-32,0 3 16,8-3 0,-8-2-80,0-4-1136,5 1-401,4 3-96,-4-6-832</inkml:trace>
  <inkml:trace contextRef="#ctx0" brushRef="#br0">35008 30114 7571,'0'0'5571,"-5"43"-3826,-3-27-240,2 9-273,6-6-79,-8 10 79,8-2-415,-13 0-65,13 3-16,-14 6-176,9-9-287,-4 8-81,4-5-48,-3-6-64,2-2-48,-2-6 16,8-3-32,0-4 16,0-4-48,0-2-16,14-20-9332,-14 4 2560</inkml:trace>
  <inkml:trace contextRef="#ctx0" brushRef="#br0">34778 30309 10565,'0'0'7587,"19"32"-6914,8-26-225,-5-1-112,-3-2 16,8-3-48,0 0-64,0-3-80,5-2-31,-10-1-65,0 1-32,-1 2-16,-7 3-64,5 3-385,-14 2-1472,3 6-1552,6-6-3234</inkml:trace>
  <inkml:trace contextRef="#ctx0" brushRef="#br0">35298 30433 2497,'0'0'18040,"0"35"-18040,-5-24-16,5-5-608,-9-4-753</inkml:trace>
  <inkml:trace contextRef="#ctx0" brushRef="#br0">35314 30124 14647,'0'0'-64,"41"-10"-176,-28 15-689,-7 0-1280,2 1-576</inkml:trace>
  <inkml:trace contextRef="#ctx0" brushRef="#br0">35599 30330 11493,'0'0'2113,"-44"19"-432,25-8-400,6 3-177,-9 2-240,9 3-207,2 0-1,11-3-80,0 6-111,0-3-177,0 0-64,11-3-80,-3-3-16,5-2-96,6-3 96,8-8-128,-5 0 64,0 0 0,-3-10-64,-6-7 32,1-2 0,-6 6-32,5-12-32,-13 9-32,0-3-160,-8 0-112,3 6 0,-9-4-33,1 9 81,-1 0 96,1 8 16,-9 0-176,8 0-224,6 11 15,-5-3-159,13 3-1185</inkml:trace>
  <inkml:trace contextRef="#ctx0" brushRef="#br0">35840 30466 11141,'0'0'5715,"0"2"-5363,0 1-96,0 0 32,0 0-32,0-1 32,0 4 65,0-12-289,0 1-16,0-1-64,0-4-16,13-4 48,-7 3 0,2-2 0,-3 2-128,20 0-129,-20 3 161,9 0 32,7 2 80,-7 4 48,5-4 209,0 6 79,-6 0 176,1 6-192,-1 2 112,-5 5-224,6 1 113,-14 2 191,5 0-160,4 3-96,-4-2-96,-5 2-96,14-3-48,-14-5-16,13-1-16,-13-1-16,8-9-768</inkml:trace>
  <inkml:trace contextRef="#ctx0" brushRef="#br0">36368 30433 6307,'0'0'5170,"0"-24"-4161,0 16 159,-5 2-255,-9 4-145,6 2 48,-6 0-143,9 0-321,-9 8-160,1 3 32,5 5 128,2 3 192,6 0-175,-8 2-81,8-4-160,0 2-64,8-3 128,6-3-176,-1-10 16,1 3-48,-1-6 80,15 0-80,-10-6 32,1-10-64,-5 0-272,8 2-112,-9-5 15,-7 0 97,10 0-32,-16 3-64,8 0 80,-8-1 144,0 9 64,0 0 128,0 5 64,0 6 96,0 11 128,-8 2 496,8 6 225,0-1-241,0 4-224,13-6-80,-13 0-159,6-3-129,7-3-128,-13-4-32,14-7 32,-6-2-32,-3 0 32,4 0-176,-9-8-3010,0 0-63</inkml:trace>
  <inkml:trace contextRef="#ctx0" brushRef="#br0">36750 30436 11013,'0'0'2865,"0"43"-1744,0-35-257,5-2-271,-5 2-385,8-5 0,-2-3 704,7-6-672,-13-5-128,0 3 0,0-3 32,0 1-16,0-4-96,0 6 17,0-3-1,0 3-16,0-6-32,0 4 32,0-1-32,8 3 0,6 0 16,-14-1-32,14 1 64,-1 0-96,1 3 80,-1-1-48,1 1 48,-1 5-32,-7 0 0,7 0-16,-5 0-64,-2 0 96,-1 0-32,9 5 32,-6-5-16,-3 3 64,3 0-96,-8-1-481,-13 7-5009</inkml:trace>
  <inkml:trace contextRef="#ctx0" brushRef="#br0">37153 30349 9893,'0'0'6963,"6"19"-6195,2-5-224,-3-3-31,9-1-65,-1-4-80,1 2 80,8-5-400,-17-3 16,9 0-32,7 0 16,-15-8-32,2 2 0,-3-5 32,9 0-32,-14 3 32,8 0-48,0-3 80,-2 3-112,2 0 64,-3 0-64,3 3 48,-2 2 0,-6 0-32,-6 3-352,-2 3 432,3 5 16,-3 6-48,-6 5 208,6-1 177,-6 15 495,9 2 32,-9 6-191,-7 2 63,7-2-384,9-3-80,-9 0-111,1-11-33,4-8-128,9 0-32,0-6 0,-5-5-48,-3-2 32,8-4-48,0 1-961,-5-3-255,-4 0-673,4 0-1361</inkml:trace>
  <inkml:trace contextRef="#ctx0" brushRef="#br0">38074 30290 7828,'0'0'7187,"6"-8"-5827,-6 10-1087,0 6 47,0 3 128,-6 5 544,6 1-143,-13 7-113,13 6 161,-14-3-305,14 0-32,0-3-96,0 1-80,0-6-175,8-3-49,6-5-16,-3-3-96,10-3 16,-7-2 0,13-3-32,-8 0 0,-5-8 0,7 0-64,-13-3 48,6 0-80,0-2-128,-9-1-96,3 1 79,-3-4 33,-5 1-192,0 0 48,9 5-48,-9 3 256,0 0 96,0 8-16,5 0-160,-5 2 144,8 12 16,-8 5 32,14-3 80,-9 9 0,9-6 80,-1 2-80,1 1 0,7-6-32,-10-5-16,3-6-16,7-5 16,-7 0 48,0-2-16,5-12 0,-11 1-48,-3-6 32,9 0-16,-6 0 32,-8-3-64,0 0 0,0 1 16,0 2-64,0 0 32,0 3-96,0-1 64,0 9 32,0 0-64,-8 3 16,2 2-96,6 0-128,-8 3-224</inkml:trace>
  <inkml:trace contextRef="#ctx0" brushRef="#br0">38849 30189 10437,'0'0'5826,"-19"19"-4993,19 0-145,-13 3 177,-1 2 63,6 3-96,3 6-191,-4-3-81,-4 0-256,5-3-96,-6-3-112,14-5 16,-8-3 0,8-8-64,-5 1 0,5-4-16,0-2 16,0-1 0,5-2-640,3-5 352,-8-3-32,14 2 112,-6-4-128,0 1 240,-3-4 0,9-1 48,-14 1 0,13 2 16,-4-3-32,4 6 0,-7 3-128,7-1 80,1 6 80,-9 0-32,9 0 0,-1 3 0,-5 11 16,-8-3 48,14 5 80,-14-3 0,0 4-48,5-4 16,-5 1-48,0-3 16,0-1 0,0-4-16,0 2-64,0-8 32,0 3 16,14 2-32,-14-2 48,8-3-384,-3 2-545,3-2-1296,-2 0-1152</inkml:trace>
  <inkml:trace contextRef="#ctx0" brushRef="#br0">39120 30401 13734,'0'0'545,"46"-6"191,-19 6-112,-5-2-64,-3-1-15,8-3-81,-5 4-128,-4-4 176,-4 4-368,-9-4-32,-5-5-32,0 6 32,0-3-96,0-6 65,-5 6-33,-9 0 48,1-3-32,-6 6 80,-3-3 48,9 8-80,7 0-48,-7 2-48,-1 9 128,6 3 144,8 5 208,-5 0 1,5 8-33,0-8-112,0 5-112,5-2-112,3-3-32,-8 0-80,6-8 0,2 2 32,-8-5-80,0-2 64,5-1-16,-5 0-320</inkml:trace>
  <inkml:trace contextRef="#ctx0" brushRef="#br0">39510 30428 6323,'0'0'9204,"-32"49"-8211,23-41-113,4 3-224,5-6-208,0-2 49,0 2 1440,0-16-1537,0 0-272,5 1-16,4-7 16,-9 4 16,5-1-96,3-7-16,-3 7 16,9-2-16,-9 0-48,9 2 16,0 3-16,-1 0 32,-5 6-32,6-3 32,5 8-64,-6 0 16,1 0 16,2 11-16,-2 2 96,-9 3 176,3 1 48,-2 4 48,2-4-31,-8 4-49,0-7-64,5-1-48,-5 1-48,0-3-16,0-3-80,0 0 0,0 0 16,0 0-16,0-2-400,-5 4-849,-3-7-672,2 0-944</inkml:trace>
  <inkml:trace contextRef="#ctx0" brushRef="#br0">40588 30003 10181,'0'0'6963,"-13"-33"-6643,-6 33-80,-8 0-112,-11 0 96,0 5 64,-3 6 97,0 6 79,-13 7 192,14 3 64,-6 14 129,2-3-129,12 10 0,-3-2-95,7 3-65,15-3-256,7-2-96,6-7-16,14-4-128,5-1-16,8-13 0,8-2 48,-2-7-16,10-7 1,-10-3-17,-1 0-32,-5-5 48,8-3-64,-8 0 48,-8-1-96,-5 1-80,8 3-193,-9-3-111,6 2-192,-3-2-112,3 3-33,-10-1-111,4 1-305,1-3-319,-9 2-481,-5-4-1089</inkml:trace>
  <inkml:trace contextRef="#ctx0" brushRef="#br0">40878 30184 9364,'0'0'8660,"41"-19"-8164,-22 19 161,-6 0-49,14 0 16,-5 0-175,5 0-81,-3 0-80,1 0-64,-6 0-128,2 0-64,-15 0 0,7 0-48,-13 0 48,0 5-96,0 1-464,0-1-513,0 3-495,0 1-417,-13-4-1361,7 6-1232</inkml:trace>
  <inkml:trace contextRef="#ctx0" brushRef="#br0">40832 30344 6451,'0'0'10949,"19"46"-9941,3-41-383,5 1-161,0-4-160,0-2-48,0 0-32,-8 0-96,0 0-64,-6 0-64,1 0 16,-33 0-12053</inkml:trace>
  <inkml:trace contextRef="#ctx0" brushRef="#br0">41482 30078 3330,'0'0'8195,"14"-46"-7122,-9 35-49,-5 9-31,0-9-145,0 8-224,0-5 865,-14 8-1153,4 8-208,-12 8 112,3 17 369,-3 8 95,3 2-128,-2 8 177,7 9-81,1 5-256,4-11-144,9 3-80,0-8-144,9-6-32,-4-10 32,11-12 0,11-4 48,-8-12 80,8-5 49,9 0 15,1-8-144,4-14-32,8 6-96,-8-3 80,7-5-48,-7-1 32,-9 4-16,-13-9 16,8 0-32,-5-2-16,-16-4 0,2 4 0,-3-6 32,-5 3-80,-13-1 96,-1 4-96,-13 2-96,8 0 16,-14 6-112,-2 5-257,-5 3-79,-1-1 48,0 9-49,6 0 65,3 0-144,-4 5-353,17 3-303,0 0-385,6 0-384,-1 0-80,6 3-368</inkml:trace>
  <inkml:trace contextRef="#ctx0" brushRef="#br0">42173 30468 10005,'0'0'768,"19"-40"497,-11 29-65,-3 3-175,9 0 47,-6 5-320,8 3-367,-10 0-209,2 14 32,-3 7 80,3 4 144,-8 4 240,0 1-207,-13 5-225,-1-2-64,-10-3-128,5-6-16,-8-2 48,8-3-48,-3-8-80,9 2 16,-1-10-288,0 10-513,9-13-1024,-3 3-1408</inkml:trace>
  <inkml:trace contextRef="#ctx0" brushRef="#br0">32102 31227 752,'0'0'1473,"0"-6"-1377,0 4 2673,0-4-2272,5 6-337</inkml:trace>
  <inkml:trace contextRef="#ctx0" brushRef="#br0">32110 31211 512,'0'0'961</inkml:trace>
  <inkml:trace contextRef="#ctx0" brushRef="#br0">32115 31219 2225,'0'0'5378,"0"-8"-4913,0 2 415,0 3-384,0-5 2882,0 3-3362,0 2 64,-5 3 208,-3 0 128,8 0-400,-6 0-16,-2 0-48,3 0 80,5 3-400,0-6 512,0 3 16,0-5 0,0 2 16,0 0-48,5 1-64,-5-1 32,8 3 17,-8-3 207,0-2 1921,0 5-2113,-8 8 128,3 0 80,-9 8 32,6 1-64,-11 2 273,-3 5-129,-5 8-80,8-2-160,-8 0-80,0 5-32,0-8 0,0 3 32,-3-11-32,11 5 48,6-10-64,-6-3-16,11-3-32,2-3 0,6-2 17,-8-3 47,8-3-160,8 1-305,-8-6-639,0 5-961,0-5-1280</inkml:trace>
  <inkml:trace contextRef="#ctx0" brushRef="#br0">31974 30937 4610,'0'0'7732,"6"-22"-6516,-6 17 1265,8 5-2112,-3 8 143,-5 3-80,8 2 320,6 6 257,-9 6-497,9 2 352,0 5-47,-1 1-145,-5 2-48,6 8 65,-1 1 47,-7 2-240,2 3-160,-8-3-176,0-3-47,0-2-33,0-6 16,0-5-80,0-6 32,0-2-32,5-6 16,3-5 0,6-6-64,-1 3 64,-4-8-48,4 0 0,1 0-144,-9 0-497,9 0-527,-14 0 31,8-5-432,-8-1-271,0 1-1122,0-3-2464</inkml:trace>
  <inkml:trace contextRef="#ctx0" brushRef="#br0">32511 31243 3554,'0'0'7907,"-19"-19"-7026,19 14 1776,0-1-1713,5 6-143,3 0-1,-8-2 593,6 2-881,-1 0 192,3 0-144,6 0-15,-1 0-241,-7 0-96,7 0 32,9 0-64,-8 0 192,4 0-80,4 8 17,-8-6-49,5 1-80,-14 0-96,9 2-48,-14 1 16,0-6-64,8 8 32,-8-5 0,0-1 0,0 4-32,0-1 16,-8-2-512,8 2-673,-6-2-432,-7 0-976</inkml:trace>
  <inkml:trace contextRef="#ctx0" brushRef="#br0">32470 31452 3778,'0'0'10645,"-32"-11"-9509,45 3-47,-7 0-225,7 2-16,6 3-143,8 1-33,-5-4 32,-3 6-159,-6 0-177,9 0-64,-8 0-16,-9 0-160,8 0-48,-13 6 0,9-6 16,-4 0-48,-5 2 0,5-2 160,-5 3-528,0 0-1200,0 5-481,-5-5-1313,-9-3-2048</inkml:trace>
  <inkml:trace contextRef="#ctx0" brushRef="#br0">33410 31167 416,'0'0'6419,"0"-5"-5506,0 5-881,0-6 32,0 4-16,0-1 640,0 0-640,0 6-1697,-5-3 2530,5-3-257,0 1-336,0-1-272,-9 3-240,9-6 720,0 4 112,0 2-207,0-6 127,0 4-336,0-4-64,9 6 16,-4-2 496,-5-4-31,0 3-177,0 3 480,5-5-480,4 5-336,-4 0 33,3 0-65,-2 0 16,-6 5 96,8-5 0,-8 0 32,0 3-112,5 3 32,-5-4 32,0 4 128,8 2 80,-8 0 241,0 3-17,0 2-16,0-2-368,0 5 64,0-5 17,0-3-145,0 6-16,0-9 32,0 6 0,0-5 48,0-1-32,0 3-48,0-5-112,0 8 64,0-6 48,0 3-48,0 3 16,0 3-48,-13-4 32,5 7-64,-6 7 16,0-5-16,4 5 16,-4 1 0,0-6-64,1 0 64,-9-6-16,17 1-16,-9-1 32,6-5-16,3-2-16,5 2 0,-14-5 0,14-1 144,0-4-160,0-6 32,14 2 0,-14 1-32,5-3 48,3-1-64,-8 4 48,6 0-32,-6-1 32,8 3 0,-3-2 0,-5 2-16,0 1-16,14 2-32,-6 0 48,-3 0 0,9 0-32,-1 2 64,1 9-32,5-5-16,-11 2 32,6 3 0,-9-3 0,3 0 0,-2 0 16,2-3-16,-3-2 0,-5 5-32,0-5 64,0 5-16,0-3-16,0-2 17,0 3-17,0-4-16,0 4-65,0-4 49,14-2-144,-6 0-496,5-2-1649,-7-12-2817</inkml:trace>
  <inkml:trace contextRef="#ctx0" brushRef="#br0">33865 31281 2737,'0'0'5891,"0"-19"-5267,0 19-64,0-5 113,0 2 111,0 0 113,0-2 15,0 2-192,0-5 1425,0 11-1873,0 13-95,0 6 847,0 5 465,0 8-625,-16 3-128,10 0-351,-7-6-273,5-2-16,2-6-32,-2 1 16,-5-9-32,7 0-48,-2-8 64,8-2-112,0-3 80,8-3-1489,-2-3-496,2-3-1008,-3-7-1521</inkml:trace>
  <inkml:trace contextRef="#ctx0" brushRef="#br0">34006 31300 7331,'0'0'6323,"19"-19"-5939,-19 30 353,0 5 527,-6 9 433,-7 7-864,8 1 495,-4 2-736,-10-5-352,19-6-79,-13-2-81,5-3-32,2-3-32,-2-3 16,3-2-16,5 0-16,-8-3 16,2-2-96,6 2-721</inkml:trace>
  <inkml:trace contextRef="#ctx0" brushRef="#br0">33776 31262 4306,'0'0'7027,"5"-38"-6515,-5 33-111,14-1-1,-14-2 16,13 0-48,-5 0-48,-8 0 112,14 5-191,-9-5 111,3 3 112,-2 2 48,10 3-144,-8 5-192,-8 6 433,14 3-81,-14 5 176,11-6-255,-3 9-49,-3-6-160,3 3-64,11-8-32,-5 2 64,-6-10 64,11 3-112,-6-6-16,14 0-16,-13 0-16,0-6-80,-1 6 16,1-3 16,-9 3-15,9 0-1,-6 3 32,-3 5-48,3-2-16,-2 5-48,2-6 64,-3 0-48,3 1 16,-2-1 0,5-2-32,-6 0-32,-5-1-257</inkml:trace>
  <inkml:trace contextRef="#ctx0" brushRef="#br0">34656 31246 464,'0'0'1697,"0"-3"-336,0 0 47,0 1-687,0-4 431,0 4-432,0-1-31,0 0 79,0 0-416,-5 3 209,5-2 111,0-4 512,-9 6-992,4 0 2370,5 0-1618,0-2-624,0-4-64,0 3-48,5 1-15,4-1 31,-9 0 16,5-2 192,9 5-112,-1 0-32,1 0 32,-9 0 49,17 8 47,-6-3-128,3 6-272,-6-3 320,6 1-16,-10 1-96,10-4-160,-11-3 32,5-1-48,-7-2 32,2 3-48,-3-3 80,3 0 81,-2 0-145,2 0 32,-8-3-64,0 1 48,5 2-48,-5-3 0,0 11-32,0 3 0,0 10 32,0 1 16,-5 3 80,5 4 144,0-2-128,0 0 144,0-5-144,0 0-16,0-9-16,0 4 0,0-1 16,0-5 0,0 0-16,0 5 80,0 0 17,0 0-49,0 1 16,0 2 0,0-3-64,0 0-16,0-2-32,0-1 0,0-5 0,0 6-32,0-12 48,0 4-48,0-3 32,0-3-64,0 5 64,0-2-32,0-1 496,0-4-496,0-6-64,5-3 96,9-3-32,-6-7-16,5-4-32,1-5 32,-3 3-16,-3 0 16,6 3 32,-1-9-80,6 6 48,-5-5-16,-4-1 48,9 3-48,-5 1 16,5 4 16,-6 1 0,-4 2 16,-4 9-16,3 2-16,-8 5-32,5-2 64,4 6-80,-4 2-96,-5 2 176,0-4-16,8-1-32,-8 0 32,6-2-16,-6-1 0,0 4 0,0-7 0,0 7 0,0-1-16,0-5 16,0 8 0,0-3 48,0-5-64,8 3-32,-3-6 48,-5 5-32,8-4 32,-2-1-48,2 3 32,-3 0 16,3-1 16,-2 1-32,-6 6 16,0-1-32,8 0 0,-3 0 48,-5-2-32,0 2 16,8 3-64,-8-2 96,6 2-16,-6-3-32,5 3 0,9 0-240,-1 0 256,-5 0 16,11 3 0,-10-3-48,12 2 64,-13-2-48,11 3 32,8 2 0,0-2 0,6 3 0,8 4-16,-1-1-32,14-1 0,3 0-32,-5 3 112,10-6-16,-8-5 16,6 0-32,-3 0 48,-11-3 16,0-10-64,-11 5 32,-2 0 32,-12-6-48,-2 6 48,-5-3-80,5 3 48,-6 2-48,-5-4 32,-2 7-32,5-2 0,2 5 16,-7 0-64,2 0 16,-8 5-96,0-2-96,-8 2-32,8 0-32,-14-2-272,9 3-177,-12-4-207,4 1-561,-1 5-448,1-8-1152,-1 0-2338</inkml:trace>
  <inkml:trace contextRef="#ctx0" brushRef="#br0">34892 31690 7539,'0'0'6051,"5"-5"-3938,-5 5-1312,-5 0-177,5 5-320,-6-2-64,-2 5-128,3 3-48,-9 10 16,1-2 144,-9 8 80,3 6 1,-8-3-1,5 0 80,-5 2-128,0-8-128,14 4 32,-9-10-80,8 1 64,9-5-112,-9 2-32,6 0 32,3 1-32,-3-9 16,8 3 0,0-3-32,-6 0-208,6-5-480,0-1-481</inkml:trace>
  <inkml:trace contextRef="#ctx0" brushRef="#br0">35555 31416 3201,'0'0'6820,"6"-35"-6068,-6 27 160,0 0-159,0 3 31,0-1-304,8-2 97,-3 0-65,-5 5 0,0-2 0,0 2-80,8 3 417,-8 6-753,0 2 0,0 8 160,-8-3 224,8 6-80,-13-2-47,13-1-113,-6-5 32,6-3-32,-5 0-64,5 0-80,-8-5-16,8 2 32,0 1 48,0-4-64,0 4-16,0-4-48,0 7 32,-6-1-32,6 0 16,-8 3 0,8 2 0,0-2 16,-5 3 0,5-4 33,-8 4-33,2-3 32,6 2-32,0-2-16,0-3-16,0 0 0,-8 3-32,8-3 64,0 1 48,0-1-80,0-6 16,0 9-32,8-8-32,-8 5 64,0-3-16,0 1-32,6-1 16,2-2 0,-3 0 0,3 2 16,-2-2 0,13-3 16,-6 0-16,12 0 16,-6 0-32,-6 0 16,9-3-32,-3-2 48,-6 2-48,6 0 16,-5 1 16,-1-1 0,1 0 0,-6-2 16,11 2 64,-19-5-80,14 3 0,-6-4 32,5 1-64,1 0 32,-9-3-64,3-2 64,-2 2-16,-1 0-16,3-2 32,-2 2-16,-6-3-16,0 3-16,8 3 32,-3-8-16,-5 5 48,0-8-80,0 0 96,0-5-112,0-3 48,0 0 0,0 0 48,0-1-48,0 7-16,0 5 48,0 5-64,0 3 96,0 8-96,0 2-560,0 6-32,11 9-273,-6-4-223,4-2-721,4 3-1553,-13-4-1760</inkml:trace>
  <inkml:trace contextRef="#ctx0" brushRef="#br0">36051 31590 5266,'0'0'10485,"19"-46"-9332,-19 40-433,0 1 1809,0 5-2449,0 11-64,0 2 48,0 4 16,0-1 32,0-3 193,14 4-113,-1-4-16,-5-5 0,11-2-96,3-4-16,-9-2 16,14-2 80,-5-9-96,-8-3-16,5 1-16,-6-6 16,1 0-32,-6 0-32,-3 0 32,-5 5-16,0 1 16,0-1 0,-5 3 16,-9 6-16,-7 2-80,7 1 64,-5 2-64,-8 0 16,5 5 0,-5 3 16,0 0-64,6 6-32,7-6-272,9 0-449,-9 3-703</inkml:trace>
  <inkml:trace contextRef="#ctx0" brushRef="#br0">35293 31836 2497,'0'0'6531,"43"-21"-3361,-43 18-2274,5 0-304,-5-2 49,0 5-33,8-3-96,-2 3-32,-6-5 401,0 2-657,13 3 48,-4 0-176,4 8 80,1-5 256,5 8 32,-6-3-111,6 0-49,-11 0 16,19-3-32,-13-2-80,5-3-32,-6 0 32,9 0 16,-17 0 49,9 0-161,8-3 16,-14 1-112,5 2 64,1 0-16,-9 0 16,9 0 0,-1 2 16,-5 7 0,11-7-112,-5 6 112,0-5-112,4 0 48,-4-3-16,0 0 32,7 0-16,-15 0 16,7 0 0,1-6-16,-6 4 16,-3 2-80,3-6 96,6 6-64,-9 0 0,1 0 16,2 0-16,8 0 0,-10 0 16,7 6 0,1-4-32,-1-2 48,1 0-80,-1 0 112,1 0-80,-1-2 112,1-4-80,-1 4 48,-7-4-32,7 3 0,-13 1 64,9 2-80,-4 0 192,3 2-176,-2 1 16,-6 3-32,8-4-16,-8-2 0,0 6 16,0-4 0,5-2 0,3 0 112,6 0-47,-14-8-49,5 8 16,3-8-48,-2 5 48,2 1-96,-3-1 32,3 3 0,-2 0-32,2 0-65,-8 3-191,5-1-848,-24 7-7700</inkml:trace>
  <inkml:trace contextRef="#ctx0" brushRef="#br0">35577 32151 3986,'0'0'7987,"0"-9"-7026,0 7 416,0-4-449,5 4-512,-5-1 64,0 0 97,0 0-17,9-2-80,-9 5-48,0-3-47,8 3-49,-8-5 128,-8 13-416,-1-3 32,4 6 64,-9 8 192,9 11 16,-9-3 32,1 14 177,-9 5-49,3 3 112,6-1-95,-9-2-145,9-5-192,-1-3-64,9-3 0,-9-8 16,9-2-48,-9-6 16,1-3 48,4-5-96,9-1 16,-13-4 0,13-1 64,-6-5-64,6-5 0,0-3-16,0-8-48,14-6-96,0-3 16,4-7-32,10-3 0,-9-6-112,2-2-48,6-1-80,-8 4 128,3-9 32,-9 8 48,1 4-176,-9-1 111,9 0 33,-9 11 16,12-1 0,-17 7 128,13 5 16,-5-1 16,6 6-16,-9-2-16,9 2 32,-1 0-16,9 3-16,-3-3 32,0 3 16,8 3-16,-5-3 0,-3 8-32,-6 0 16,9-6 16,-9 6-48,1 0-48,-9 0 80,-5 6-96,0 2 64,0-3-32,0 3 32,0 3 32,-5 0 0,-9 0 0,1 5 0,5-2 16,-6 2-32,-5-5-16,6 0 16,-9-3 32,8 5-16,9-5-32,-8-5 48,13 2 0,-14-2-32,14 0 32,0 0-16,0-1 0,0 4-16,0-1 0,0 3 32,14 0 0,-14 6 16,13-3-16,-8 5 0,9 0 0,-14 1-16,14 1 16,-14 1-16,0 0 32,0-5-32,0-1 16,0-2 0,0-3 48,-14 3 0,9-8 32,-9 0 112,1-1-96,-9-2-32,11 0-16,-11 0 16,9 0-31,-6 0-17,-3 0-16,9-2-32,-9-1 16,8 0 0,9 1 32,-3-1-32,2-3-48,20 6-4771,-9 0 1986,9 0-2289</inkml:trace>
  <inkml:trace contextRef="#ctx0" brushRef="#br0">36132 31059 1457,'0'0'5890,"-5"-27"3475,16 27-9333,-3 5 96,5 1 160,4 2 240,2 0-112,-6-3-112,9 6 193,-3-8-257,0 2-96,-6 3 0,9-8-64,-9 3-16,1 3-32,-9-4 48,9 1-80,0 0 16,-6-3-16,-8 2 16,13 1-16,-7 0 0,2-3 16,-3 3-32,9-1 48,-1 4-48,1-4 32,-1-2-16,4 0 32,2 0-16,-6 0 0,1 0 0,-1 0 0,-7 0 0,7 0-32,-5 0 64,-8 3-352,0 0 256,-8-1-128,3 4-160,5-6-209,-8 8-175,8-5-400,-6 2-657,1 3 720,-3-5-1360,-6 2-464</inkml:trace>
  <inkml:trace contextRef="#ctx0" brushRef="#br0">36262 31081 3265,'0'0'4659,"-46"-19"-4131,38 19 0,3-3 48,-3-2 33,2 2-209,-7 0 16,2 3-240,5 0 64,-2 0 240,3 0-111,-1 0-161,-2 0 80,3 0 16,-3 0 288,2 3-272,-2-3 513,3 0-337,-3 0-192,2 0-288,6-3 16,0 0 1073,0 1-1025,6 2-320,2 0 256,-8 2 16,0 1-16,5 0 64,3 5 80,6-5 48,-1 5 48,12-3 96,13 6 128,2-6 97,-2 4-17,11 1-48,-8 1 0,5-3-208,-14 0-95,6-2-1,-19 2-96,3-5-16,-9 5-32,-2-5-16,-3-1-32,6 1 16,-14 0-32,5-3 16,-5 5-16,0-5-16,8 3-32,-8 2 48,6-2-176,-6 0-465,0-1-367,0 1-225,0 0-207,0 2-417</inkml:trace>
  <inkml:trace contextRef="#ctx0" brushRef="#br0">34791 31931 4306,'0'0'4674,"0"-16"-3986,0 13 1,0 0 447,0-2 1105,0 0-1232,-5 5-625,-3 0 352,8 5-384,-6 0-15,-7 6-17,13-5-128,-14 2 48,14 5-48,-8-4-16,-8 1 32,11 4-32,-9-3 64,14 2-48,-13-2 129,4 5-81,4 1 48,0-7-128,-9 7-48,14-1-32,-8-5 16,-6 5-48,9-5-16,-3 0 0,2 0-32,-2-3 48,3 0-32,-3 0 16,2 0-32,-2 0 0,8-2 16,0 2-16,-5 3 48,-3-3-80,8 3 96,-6 2 32,6 1 16,-8-4-32,3 4 16,5-3-48,-8-3-16,2 0 16,6 0-32,0-2 16,0-6 193,0-6-193,0-2-16,0 5-16,0-5 16,0 3-32,0-1 32,6 1-48,2-3 48,-8 2-16,0 4 0,5-6-16,3-1 32,-2 1-32,7-2 32,-5-4-32,6-5 32,-1 0 0,-7 3-32,7-6 0,1 3 16,-6 0-48,6 3 16,-4 0 32,-1 5 0,4-3-16,-13 6 0,5-5 16,9 2 32,-14 0-80,11-5 32,-6 2-17,3 1 1,-8-9-32,14 6-64,-14-1-16,5 7 48,3-1 64,-2 5-16,-6 4 16,8-1-16,-3 3 16,1 5-16,-6 4 32,0-1-256,0 8-1041,0-3-431,-6-4-1186</inkml:trace>
  <inkml:trace contextRef="#ctx0" brushRef="#br0">34778 31714 2017,'0'0'6339,"13"-10"-5795,-13 1-48,6 9 81,-6-8-17,0 3-16,8-6 32,-3 3-240,-5-3-271,9 3-1,-4-8-32,-5 5-16,0-5 32,8-1-16,-8 4-16,0-1 0,5-2 48,-5 3-64,0-6 32,9 2-16,-9 1 0,0-3 16,0 0-32,5 0 16,3 6 16,-8-1-32,0 3 16,6-2 0,-6 5 0,0-3-32,0 5 32,0 1 0,0 0 0,0 2-16,8-3 32,-8 4-16,5-1-16,-5 0 0,0 1 0,0-4 0,8 6 0,-2-8 16,-6 3-16,8-1 32,-8-2-64,5-3 64,3 6-32,-8-3 16,0-3 0,0 5 0,0-4-16,0 4 32,0 1-32,0-1-16,0 4 48,0-7-48,0 4 32,0 0 0,0-1 0,0-2-16,0 3 0,0-1-16,0 1 48,0-3-16,0 5-16,0 0 1168,-8 3-1072,3 0 49,-3 0-113,-6 0-16,1 0 32,7 0 32,-7 0 16,-1 0 48,1 0 32,4 0 32,-4 0-32,7 0-64,-7-2 144,7-4-160,-7 3 32,13 1-64,-8-4 0,2 4-48,-2-1-16,8 0 0,-16 3-48,11 0 32,-4 0 0,4 0-288,5 6-416,0 4-273,-13-4-671,13 2-946</inkml:trace>
  <inkml:trace contextRef="#ctx0" brushRef="#br0">32345 33085 9604,'0'0'6948,"28"-51"-6356,-23 37 112,-5 3-224,14 3-31,-6-5-81,-8 2 32,5 3-192,3-3-16,-8 0-64,8 0 16,0 0-64,-2 6-48,-6-3 0,0 5 48,-22 3-16,-5 0-96,-14 11 16,-5 10 80,-16 7-64,8 4 80,-14 6-32,14 0 0,8 0 33,5-6 95,6 1 0,8-6-64,22-3-144,5-5-32,0 3 48,0-8-32,5-1 0,9-2 0,7-8 32,6-3 16,-8 0 16,3-3 96,-8-8-80,-14 8 80,5-5-64,-10 8-16,-9 8-64,-8 3 64,9 5-32,-6 12 144,5 1-16,6 1 16,8-3-32,0 3-96,8-3 16,6-3-16,13-7 16,0-6 16,-8-1 0,13-7-16,-10-3-16,-8 0-48,-1 0-608,-7 0-465,4 0-287,-4 0-305</inkml:trace>
  <inkml:trace contextRef="#ctx0" brushRef="#br0">32543 33424 3538,'0'0'5922,"-40"-6"-4609,40 6-673,0-2 321,-6 2-81,6-6-96,0 3-255,-8 1 319,8-1-368,0 0 49,0-2-145,0 2-48,0-5 0,0 3-96,0-1-96,14-5-64,-6 3 48,5-3 0,1 1-64,-3 1-16,2-1 48,-5 4 0,-2 6 145,7 0 31,-13 3-144,14 13-80,-14 6 384,8 5 0,-3 3 176,3 2-367,6 1 15,-9-4-176,9-4 32,-6-6-112,6-3 64,-1-8-16,-7 0 0,2-5-48,0 0 32,-8 2-16,0-5-256,0 3-785,0 2-671</inkml:trace>
  <inkml:trace contextRef="#ctx0" brushRef="#br0">32782 33283 6723,'0'0'5779,"-41"16"-4643,22 0 305,-11 9-16,3 2-161,0 0-111,0 5-193,8-5-352,-3-2-287,9-4-97,-6-2-128,19-2-16,-14-4-64,14-2-80,0-3 64,0 0-16,0 3-657,0-3-639,0-2-449,0-1-736</inkml:trace>
  <inkml:trace contextRef="#ctx0" brushRef="#br0">32990 33453 7860,'0'0'2865,"22"-37"-2097,-22 28-256,0 4-95,0 0 47,0-1 16,0 1 176,0 2-319,0 3-113,0-5 80,-14 5-64,6 0 48,-5 5-48,-6 3 48,5 3 481,-8 5-17,9 0 64,7 9-95,-2-6-209,3 0-208,5-3 16,0 0-224,13-2-16,1-6 0,5-8-48,3 0 48,-3 0-32,-6-8-16,9-8 0,-1-1-32,-7 1 16,0 0 32,-9-3-32,9 8 0,-14-3 0,8 9 0,-8 2 17,0 1-49,0 4-129,-8 6 177,8 6 0,-14 5-16,14-3 32,0 0-48,-5 3 0,5-2 17,0-6-50,0-3-223,0 3-864,0-3-193,5-6-159,3 1-609,-2-3-1185</inkml:trace>
  <inkml:trace contextRef="#ctx0" brushRef="#br0">33220 33570 10821,'0'0'6755,"0"-8"-6499,0 0-144,6 2-64,2-5-64,-3 3 80,9-3-64,-1 3 32,-4-5-16,7 2 0,-16 0 64,5 3-48,3 3 224,-2 2 161,-6 3 191,8 0-432,-3 0 32,-5 3-80,8 5-16,3 0 160,-3 0-160,6 0 177,-9-3 207,3-2-432,6 0-32,-9 2 16,9-5 48,-6 0-96,-2-8 48,2 3 16,-8-1-48,0 1 0,5-3 0,3 5-16,-8 0-16,6 6-32,-6 8 80,13-3-32,-5 0 16,6 3 48,-1-6 0,6-2-16,0 0-64,3-3 16,-8 0-288,2 0-849,-3-3-1104,-13-5-1504,0-3-1426</inkml:trace>
  <inkml:trace contextRef="#ctx0" brushRef="#br0">33621 33592 13718,'0'0'1105,"0"40"-689,0-18 560,0 2 225,0 1 384,6-6-593,2 0-800,-3-6-32,3-2 128,-2-3-143,2-5-1,5-3 0,-7 0 48,7-16-32,-4-3-32,-4 0-80,8-11 16,-4 3-32,4-6-32,-13-2 48,0 3 32,0-1 16,0-2-48,0 8 32,0-6-64,0 9 0,0-1-32,0 4 48,0 5-16,6-6-16,7 8 0,-5 1-16,6 5 0,-3 2-16,2 1 0,1-1-64,-1 4 48,1 2-32,-6 0 32,0 0-16,0 0 0,-2 8 16,2 3 16,-8 2-16,0-2 32,0 5-16,0 3 16,0-3 16,-14 3-32,6-2 64,0-1-32,0 0 48,-6 0-48,9-5 0,-9 3 32,6-3 0,-5-3-16,7 5-48,1-7 80,-9 5-48,6-6 32,-5 0-48,7 4 32,-7-1-80,13-3-416,-9 1-657,4-1-768</inkml:trace>
  <inkml:trace contextRef="#ctx0" brushRef="#br0">34025 33191 8804,'0'0'3426,"13"-22"-2322,-7 25-656,-6 10 225,0 4 543,0 12 273,-6 4-161,-7 5-79,7 11-241,-7-3-319,-1 0-177,14 0-144,-8-8-160,8-11-48,0-8-80,0-9 0,8-4-16,6-6 33,-1 0-49,-7-8-209,7-11-623,1 3-192,0-9 31,-1-2 273,1-3 224,-1 6-32,-7 5-97,7 3 289,1 2 240,-6 9 48,5 2 0,-5 3 256,6 0 176,-14 8 177,14 8 31,-9-2-32,8 2 97,-4 0-401,4 1-160,-7-6 128,2-3-64,5-3-16,-7-5-48,7 0-16,-5-5 16,6-6-64,-9-8-16,1-3 32,2 3-64,-3-11 0,-5 6 0,0 2 0,0 1-96,0 10-288,-5 3 96,-3 5-16,-3 3 80,-11 3 224,9 16-16,-6 5-16,5 6 0,-8 2 192,9 4 80,-1 4-48,9-2-48,-9-11-176,14-2 80,0-6-64,0-3-16,6-8 16,16-3 16,-4-2-80,4-3-192,-8 0 336,5 0-656,-6 0 48,-5 0-481,-2 0-1536</inkml:trace>
  <inkml:trace contextRef="#ctx0" brushRef="#br0">34968 33318 8212,'0'0'6691,"-14"-41"-5667,9 36 689,-4 2-1249,4 3 81,5 3-465,0 2 32,0 4 16,0-1 48,14-3-80,-1-2 32,-7-3-16,12 0 80,-4 0-48,-14-3-80,0-2 32,0-3-96,-14 8 0,9-3 16,-8 3 16,-1 0-48,0 0 0,9 0 16,-9 0-48,6 0 64,8 3-32,0-3-992,0 5 351,0 3-47,0-5-480,0 8-1250</inkml:trace>
  <inkml:trace contextRef="#ctx0" brushRef="#br0">34913 33597 13526,'0'0'1521,"-40"5"-1249,34-5-144,6 3 32,0 3 32,0-4 144,0 1 81,0 2-177,0 4-64,14-4 144,-9-2-64,9-1-48,5 1-32,2-3-48,-2 0-16,3 0-32,-8 0-32,-9-5-32,9 2 48,-4-2-32,-10-1-16,0 3 48,0 1-32,0-4 17,0 4-98,-10 2-63,4 2-864,-2 4-16,8-1-753,-5 1-432,-4 2-1233</inkml:trace>
  <inkml:trace contextRef="#ctx0" brushRef="#br0">36208 33242 9941,'0'0'6579,"0"-11"-5827,0 17-352,0 5 80,0-1 209,0 7-161,0 7 64,0 0-96,0 1-31,0 2-145,0 0-96,0 0 0,-5 0-48,5-2-32,-8-1 16,8-2-80,-6-3 0,6 5 0,-8-8 0,3 3-48,5 0 32,0-5 16,0 5-32,0-6-16,13 3 0,-7-5-48,7-3 64,6 0-32,-5-8 32,7 6-32,-2-6 16,8 0 1,-5-6-33,-3 4 32,3-6-48,-12 0 48,12-1-32,-8-1 0,-1 4 0,-7-2 0,7 3 0,-5-1 0,9 3-16,-17 1 0,13-6 16,-7 8-16,-6-8 16,5-1-16,3-1 32,-3-1-16,4-8 16,-4-3-48,-5-2 48,14-3-16,-14-3 48,8-5-16,5 2-48,-13 3 16,0 3-32,6 0-129,-6 8-79,0 0 160,0 6 32,0-1-16,-6 3 48,6 9-48,0-4 0,0 1 48,-8 2-32,3 0-32,-3 1-192,8-4-448,-6 6-257,-2 0-912,8 0 993</inkml:trace>
  <inkml:trace contextRef="#ctx0" brushRef="#br0">36674 33597 4578,'0'0'7123,"41"-46"-5554,-28 38-336,-7 2-17,-6 4-143,0-4 1152,0 12-2049,0 5-64,0 5 304,0 0 48,0 0-112,8 3-47,0-2-65,14-4-96,-9-2-32,6-8-64,0-3 0,8 0-32,-5 0 32,-3-11 0,-6 0-64,-5-5 64,6-1-16,-14 1 0,5-3-32,-5 0 32,0-2-32,-5 7-16,5-2 16,-14 5-80,1 0-176,-9 11-16,3 0 96,-2 3-1,2 5 129,5 8 48,-5 0-16,6 1-192,13-1-736,0 0-65,0-5-831,13 0-1762</inkml:trace>
  <inkml:trace contextRef="#ctx0" brushRef="#br0">37121 33402 6499,'0'0'5971,"46"-11"-4995,-24 11 81,5 0-97,0 0-15,0 0-225,-8 3-160,0 0-96,5-1-272,-10 1-112,-1-3 0,-7 0-32,7 0-15,1 0-1,-6 0-16</inkml:trace>
  <inkml:trace contextRef="#ctx0" brushRef="#br0">37181 33551 10069,'0'0'6371,"-14"24"-5891,33-21 64,-6 2-160,9-5-128,-3 3-64,8-3-64,-5 0-32,-9 0-64,9 3 1,-16-3-49,2 5-81,-8-2-1343</inkml:trace>
  <inkml:trace contextRef="#ctx0" brushRef="#br0">37663 33267 7187,'0'0'6131,"59"-14"-5651,-37 25 321,10 0 63,4 5 65,-12 6-129,3-6-240,-5 6-208,-1-4-48,-7-1-176,-6-1 17,-2-8-33,-6 0-32,0 3 32,0-11 128,-14 8 240,0-2-32,-7-4-240,-1 6-112,3 1-64,6-4 0,-1 0-32,1 6 16,7 0-48,6 0 0,0 0 32,14 5 0,-9-2 32,9 2 0,5 0-32,2-2 32,-7-1-64,-1-5 32,9 0 48,-8-5-16,-1 3 16,1-1-32,-1-2-16,-7-1 16,7 4-32,-13-4 32,0 7-32,0-4 32,0 6-64,-5-3 48,-9 0-16,-7 3 32,2 2-32,-9-4 32,-1-1 0,2 0 0,8 0 0,0-3 32,5 1-31,1-3-34,4 2 34,-4-2-66,13 2 17,8-5-1776,-3 0-305,9-8-2625</inkml:trace>
  <inkml:trace contextRef="#ctx0" brushRef="#br0">38305 33445 12518,'0'0'128,"19"-43"464,-11 38-128,-8-1 369,0 3 927,-8 6-1343,-6 8-193,-5 8 240,0 11 336,-3-3 17,9 5-209,13 1-224,-5-3-112,5-1-64,0-10-144,13 0 48,1-5-96,13-9 48,-8-5 17,8 0-17,0-13-48,0-1 32,0-5-32,-8-2 16,3-4 32,-9 1-96,1-3 32,-14 0-16,0 0 0,-8 2 32,-11 4-80,-3 2 0,-5 8-193,-6 0-143,12 5-32,-6 6-256,2 0-129,4 0-287,15 0-1009,-7 0-432</inkml:trace>
  <inkml:trace contextRef="#ctx0" brushRef="#br0">38863 33570 6691,'0'0'7988,"-27"19"-7076,21-6-47,-2-2-337,3 0 128,5 3-160,-9-9-80,4 0-63,5 1-49,0-3 112,0 2 432,-8-10-768,8 2-32,0-3 0,0 1-64,0-3 64,0-6-64,0-2 32,8 0-32,6-6 48,-14-8-32,13 6 0,1-3 16,-9 0 16,14-3-15,-5 3-1,7 8-32,-7-5 64,-9 13-64,9-3 16,-14 9 16,13 5-32,-5 5-97,-8 9 17,6-1 96,2 9 112,-8 2 33,5-5-33,4 3-32,-4-8 0,-5 2-32,0-8 16,8 3-16,-2-9 112,2-2-80,-3-5-16,3-3 16,-8-3-32,11-2-32,-11 2 0,8 3-32,8-6 16,-16 6 0,6 3 16,2-1 0,-8 3-32,0 6-160,5 8 128,-5 2 32,8 1-16,-2 5 32,16-3-16,-9-2 64,6-1-16,-5-2 64,5-5-64,-6 4 32,-5-4-64,-2-1 0,2 1 0,-8 5-272,0-1-465,-14 1-351,6 5-337,-5-5-448,-1 0-880,9-5-848,-9 2-1954</inkml:trace>
  <inkml:trace contextRef="#ctx0" brushRef="#br0">38773 33852 1313,'0'0'8932,"14"-27"-8212,-14 24 112,0 0-15,0-2-17,0-1 577,0 4-769,0 2-64,5 0-176,-5-6 33,8 6-209,6 0 80,-1 0-48,15 0 48,-1 0 144,5 0 16,9 0 193,5 0-33,-6 0-160,9 0-32,-14 0-79,6 0-49,-14 0-96,-8 0-112,0 0 0,-5 0-48,-1 6 0,-5-6 0,6 0 0,-9 0 32</inkml:trace>
  <inkml:trace contextRef="#ctx0" brushRef="#br0">38968 34044 2609,'0'0'7524,"33"-43"-6036,-20 29-335,-5 3-81,-2 6-271,2-3-97,-8 5 561,-14 3-1041,-7 8-128,7 3 32,-10 5-16,2 0-16,-5 1-32,14-1-16,-6 0 0,5-2-16,14 2 32,0-2-48,0-1 32,0 1-16,14-1 16,-1-2 48,6-3 32,8 0 80,0 0 48,-8-5 65,8 3-33,-13-1-144,-1-2-96,4 5 0,-17-6-16,0 7-16,0-4 32,0 0-16,0 6 0,-8-3 16,-1-2 16,4 2-32,-9-3 0,-7 3 0,7-8 48,-5 3-16,0 3 80,-8-4-16,6-2-32,2 6-32,5-4 0,6 1-64,-6-3 16,14 3-64,-5-3 32,5 3-464,0-1-592,0 4-321</inkml:trace>
  <inkml:trace contextRef="#ctx0" brushRef="#br0">32400 34743 7555,'0'0'2690,"-6"-41"-1762,6 30 17,6-5-241,-1 3-272,3-1 48,0-2 97,6 5-257,-1-3 32,-13 6 48,9 3-112,-4 5-96,3 0 160,-8 0-31,0 13 303,0 1 176,0-1-288,-8 4-111,3 4-129,-4-2-48,-4 0 96,-1 8 256,-7 9 17,2 4 15,-3 4 64,-5 4 48,8 4-15,-16-9-81,16 3-128,-3-5-352,11-9-64,11-2-64,-8-6-32,8-7 48,-5-6-16,5 2-16,0-7 32,0-1 16,0-13 113,5-8-33,3-12-64,3-7-48,-3-5 64,11-9-32,-5-3 16,13 1 16,-14-3-160,1-3-64,8 0-176,-9 6-49,1 2 17,-1 3 128,-2 0-144,-3 2 80,14 6 112,-9 1 80,-4 4 64,4 6 16,6 3 48,-5 7-64,5 6 16,-6 3 0,9 8 0,-9 0-80,6 11 64,3 8 32,-9 0-113,1 8 130,-9 0-34,4 3 34,-4 0-66,-5-6 65,0 1-16,-5-4 16,-4-2-16,4-3 0,-9-5 33,1 3-17,-9-3 16,9-3 0,-6 5 0,-3-2-48,9-3 48,2 0-32,-3 3 16,6-5-16,3-1-16,-4 1 48,4 2-64,5-6 0,0 7 16,14-1 0,5 0 0,-6 0 16,6 0-16,3 3 0,-3 0 16,8 2-49,-6 1 49,-7-3 0,0 5 17,-9-5-17,3 2 48,-8-5-48,0 0 32,0 3-48,0-5 16,-8 2 32,-6-5-16,-5-1 64,6 4-48,-9-6 16,3 2 0,-2 7-16,2-7 0,5 1-16,-5 8-16,6-11-16,-1 8 0,14-5-112,0 7-577,0-7-335,0 3-241,14-4-400,-9-2-1392,9 0-2001</inkml:trace>
  <inkml:trace contextRef="#ctx0" brushRef="#br0">32998 34727 6899,'0'0'9124,"14"-22"-8643,-1 22-129,6 0 224,3 0 96,-3 0-191,8 0-113,-5 0-32,-9 0 0,1 0-160,-3 0-96,2 3-32,-13-1-32,14-2 0,-14 3-32,0 2-16,0-2-640,0 5-401,0-2-720,-14-1-1072,9 1-1313</inkml:trace>
  <inkml:trace contextRef="#ctx0" brushRef="#br0">33031 34873 12294,'0'0'6258,"13"0"-5873,1 0-1,-1 0-160,1 0-48,-1 0-64,6 0 0,-5 0-64,0 0-32,-6 0 0,-3 0 0,3 0-32,-2 0-208</inkml:trace>
  <inkml:trace contextRef="#ctx0" brushRef="#br0">33581 34643 5426,'0'0'6772,"32"-28"-6228,-18 23-48,7 2 128,6-2 97,-8 0-17,17 2-128,-17 0-224,8 3-47,-8 0-33,-6 0-112,1 0-48,-6 3-48,5 5 32,-7 5-48,-6-2 48,0 6 224,0 2 320,0 5-47,0 0 47,0 3-160,-6 0-64,-2 1-47,3-1-161,-9-3-16,6 3-80,-5-8 0,7 3-16,-7-1-16,-1-4 16,1 2-64,7 0-16,-16-6 32,9 3-64,-1 1-16,1-7 0,7 1 0,-7-3 32,5 3 0,2-8 32,-2-3 112,8-11-144,8 3 16,-2 0 0,2-6 16,5 4-64,1-1 48,-9-3-32,9 11-16,-6-2 0,6 2 0,-1 1 0,6 2 0,-5 0 64,5 0-48,-6 0 16,9 2-16,-3 1 16,-3 2 0,3-2 32,3 3-32,5-1 16,-8-2-16,2-1-16,-2 4 64,-5-3-80,8-3 144,-12 0-64,4 5 32,-6-5-48,-2 0 0,2 0-32,-8 3 32,0-1-48,0 1 48,0 2-48,0 1 16,0-1-48,0 1-368,0-1-416,0-2-305,5 2-1040</inkml:trace>
  <inkml:trace contextRef="#ctx0" brushRef="#br0">34236 34984 8580,'0'0'5843,"54"0"-4867,-35 0-80,8 0-159,-5 0-49,5 0-224,-8 0-128,8 0 17,-5 0-49,0 0-240,-9 0 0,1 0-64,5-3 64,-6 3-32,1 0 0,-9-3 0,3 3 32,-2 0 288,-6 3-192,0-6-96,0-10-48,-6 5-16,6-3-16,-8-5 32,3-1-32,5 1-16,0-3 48,-8 0-32,2 0-16,6 6 32,-8-6 16,8 5-80,-5-2 96,-1 0-48,6 0-16,0 5 16,0-6 0,11 4-32,-3 2 16,-2 0 32,2 0-16,11 3 32,-6-3-32,9 3 32,-9 0-64,14 0 80,1-3-32,-9 3 32,-1 0-16,7 3 0,-12-1-16,1 6-16,-1 0 48,-7 0-48,-6 11-96,0 2 80,0 1 0,0 2 32,0 6 48,0 0 64,-14 2 64,9-2 32,-9-1 16,14 1-64,-8-3 49,-8-3-129,16 0 16,-5 1-16,-4-6 0,9 2 16,-5-2-48,5 0-16,0 2 16,0-5-16,0 3-48,0 0 32,0-5-32,0 4 64,0-4-16,0 2-16,0-8 96,5 0-64,4 0 32,-4 0-64,19 0 0,-10 0-16,5 0 32,8 0-48,-8 0 144,8 0 128,-5 0-224,-3 0-16,-11 0-16,5 0 48,-7 0-32,-6 0-592,0 3-288,0 2-721</inkml:trace>
  <inkml:trace contextRef="#ctx0" brushRef="#br0">35374 34705 6067,'0'0'6883,"13"-43"-6307,-13 40 209,0-5 47,0 0-320,0 5 305,0-3-193,0 6-240,0-5-144,-13 5-160,7 0 0,-15 0-16,7 0-64,-13 0 32,-3 0 48,6 5 80,2 4 128,-10-4 129,10 6-161,3 0-80,-3 2 48,9 3 48,-1 6 32,14 3 144,-5 2-79,5 2-33,5-2 112,17 6-80,5-9-32,6-5-112,2 0-64,-8-2-63,5-12-33,4 3 32,-1-8-80,-16 0 0,0 0 0,-6 0 32,1 0-48,-14-5-16,8 5 0,-8-3-48,5 3-1585,4-3-560,-4 3 976,3-2-47,11 2-369,-11-3 256,-2 3 49</inkml:trace>
  <inkml:trace contextRef="#ctx0" brushRef="#br0">35834 34759 10117,'0'0'5362,"-32"-43"-4530,18 43-415,1 0-49,-1 0-16,1 2 80,4 7 160,-4 4 1,8 1 63,-4 2-16,4 3-63,5-3 15,0 8-112,0-7-224,14-1 64,-9 0-160,8-8-48,1-5-31,8-3 15,-3 0-32,8-8-32,-8-3 0,2-5-48,1 0 16,-8-3 16,-1-3-32,-5 3 16,-8 3-16,0-3 32,0 3-32,-8-6 32,-5 6-112,-9 2 96,0 6-64,-2 3-33,-11 5-47,8 0-16,-6 5 0,6 3 96,5 8-16,9-2-368,7 2-512,6 0-97,6 1-336,7-4-559,9-2-514,-3-3-1327,3-2-5780</inkml:trace>
  <inkml:trace contextRef="#ctx0" brushRef="#br0">36254 34651 9668,'0'0'7556,"-54"-36"-6580,40 36-367,1 0-385,-9 0-16,9 0 32,-6 3 80,11 8-128,2-6-144,6 9-32,0-6-80,6 3 176,7 0-32,1-3 0,-1 5-16,-7-4-32,10 1 0,-3-1-16,-4-1 0,-9 3-16,0 2 16,0-5 0,0 3 16,0-3 16,0 6 96,-9-3-47,-4-3-17,-3 0-48,10 3 0,-7-6 48,-6 0-32,5 1-48,1-3 48,-9 2-32,3-5 0,-3 3-16,3-3-32,6 2-288,-1 4-513,6-1-447</inkml:trace>
  <inkml:trace contextRef="#ctx0" brushRef="#br0">36593 34729 1969,'0'0'7908,"5"-19"-7572,-5 14 64,0 2 48,0 0 48,0 1 65,-5-1 15,5 0 48,-6-2-224,-2 5 64,-5 0 97,-1 0-49,1 0-192,-1 8-96,-5 3 0,6 5 80,4-2 449,-4 10 15,13-5-208,0 5-47,0 1-113,22-4-48,-9-2-80,6-5-128,16-3 16,-2-9-64,-1-2-48,3-8-16,6-8-64,-8-3 64,2 3-48,-14-6 0,7 3 32,-23 0-16,9 3 32,-14-6 0,0 9-16,0-1-16,-14-2 0,9 5-48,-9-2-16,-8 2-48,9 3-144,-6 8 64,-11 0 32,3 0-32,0 0-32,8 8 144,-3 0-32,9 0-32,-6 0-305,19 6-511,-14-6-449,14-3-383,0 3-433,8-8-1073</inkml:trace>
  <inkml:trace contextRef="#ctx0" brushRef="#br0">36769 34396 6307,'0'0'8100,"19"-38"-7220,-11 44-528,-3 10-128,-5 8 961,0 11-97,0 3-111,-5 8-49,-9 0-272,1 6 1,-17-1-17,3 4-80,8-4-192,-16 0 17,16 1 15,-8-1-128,8-5-48,5-8-64,6-5-192,-5-1 32,13-5-32,-6-5 32,6-8-48,-8 2 32,8-8-112,0 3-592,0-8-193,0-9-3377,0-10 593,0-3-2274</inkml:trace>
  <inkml:trace contextRef="#ctx0" brushRef="#br0">33849 35293 3826,'0'0'6963,"16"-22"-6371,-16 19 337,0-2-17,0 2-128,0-2-383,0 2-177,5 0-32,4 3 48,-4-2-16,9-1 48,-1 3 144,9 0-16,-9 0 113,1 0 47,5 0-304,-6 5-64,1-2-64,5 5 112,-6-8-112,9 3 32,-8 2 17,5-2-113,-6 0 32,9-1-64,-3 7 16,-3-9-16,3 2 0,3-2-48,-9 6 48,6-4-16,-5-2 0,-9 3-32,9 0 32,-1 2 0,-5 1-32,6-1 48,-1-2-48,1 2 48,0-2-64,4 0 64,4-3-16,-3 0 16,0 0 0,19-6-32,-19 1 48,16-3-32,-16 2 16,14 1-16,-12-1 64,6 4-16,-8 2 64,17-6-112,-17 6 32,13 0-16,-2 0-32,-3 0 16,8 0 32,-2 0-32,-6 0-16,0 0 0,5 0-32,-5 0 48,0 0-16,9 0 0,-1-2-16,-3-7 32,1 7 0,2-4 0,-2-2-16,2 8-16,-8-8 80,5 8-96,-10-3 96,0 3-96,-3 0 64,2 0-32,-15 0 0,7 3 48,6 5-64,-5-8 32,-1 3-16,-4-3 16,4 5 0,6-5-16,-5 0 16,-6 0 0,5 0 0,6 0-16,-11 0 16,-2 0-16,7 0 48,-5 0-48,3 0 16,-3 0-32,9 0 16,-4 3 32,-7 0-80,7-1 112,1-2-80,7 3 32,-15 3-16,13-6-32,-6 0 48,9 0 0,-3 0-32,3 0 48,-3 0 32,-6 0 32,9-6-16,-3 6-32,0 0 0,5 0-16,-5 0-48,8 0 48,-5 0-32,-3 0 16,0 0 0,2 0 32,-2-3-80,-11 3 80,6 0-80,0-2 80,-9 2-64,-5-3 64,0 0 32,-14 3-336,9 0-320,-9 0-224,6 3-209,-5 2-79,7 6-305,-7-5-176,-1-1-1312</inkml:trace>
  <inkml:trace contextRef="#ctx0" brushRef="#br0">34986 35566 1921,'0'0'7940,"-13"-19"-6708,13 19-400,8-11 1393,-3 9-784,-5 10-1089,0 5 657,0 4-33,0 2-159,-5 2-65,5-2-160,0 0-192,-8-3-127,8 1-49,0-9-32,0 3-64,0-11 64,0 5-80,0-2 560,8-11-608,-8 5-48,5-11 16,-5 4-32,0-4 0,0-2-16,6-3 16,-6 3 0,8-1-16,-8 4 32,0-1-16,0 6-16,5-3 0,4 3 32,-1 3-16,-8-3-16,13-1 16,9 7-48,-9-4 48,1 1 0,5 0 0,0 2 32,-6 0-32,9 3 0,-8 0-32,5 0 48,-11 0-16,5 0 0,1 0 0,-9 0 16,3 6 0,-8-1-16,0 3-32,0 0 0,-8 3-576,8 0-753,-5-3-1280,-9 0-2065</inkml:trace>
  <inkml:trace contextRef="#ctx0" brushRef="#br0">37332 35125 5859,'0'0'9060,"-5"-6"-8404,10 6-256,9 0-48,5 0 161,2 0 47,-2 0-96,8 0-64,-5 0-112,-8 0-127,5 0-113,-11-2 16,-3 2-64,1 0 32,2 0-16,-8 2-224,0 4-705,-8-1-704,2 6-784,1-8-1072</inkml:trace>
  <inkml:trace contextRef="#ctx0" brushRef="#br0">37359 35257 5763,'0'0'8820,"41"6"-7844,-22-6-368,-6-3-47,9-5 15,-3 8-80,-5-8-256,-1 5-144,-5 0-48,6 1 0,-9 2-64,1 0-1120</inkml:trace>
  <inkml:trace contextRef="#ctx0" brushRef="#br0">38110 34905 6035,'0'0'7091,"5"-27"-6659,9 22 32,7 5 161,-7-3 31,5-2-96,5 5 65,1 0-113,-12 0-176,1 5-112,-1 6-96,-5-3-80,-2 8 112,-6 1 0,8-7 176,-8 7-95,0-4 159,0 6 16,-8 0-192,2-3 64,-2 3-80,-11 3-32,11-3-80,3-3-48,-9 0 16,1 3 0,7-5-16,-2 0-32,-8-1 16,2-5 17,9 0-1,-3 3-32,2-5 0,-2 2-64,3-6 64,-3 4-16,8-3 32,0-1-32,-6-2 80,12-2-144,2-1 32,5-3 32,1 4-16,-1 2 32,9 0-32,-14 0 0,11 0-16,-5 0 48,5 0-49,-6 0 50,1 2-98,-1 4 81,-5-6 16,6 0 0,-9 0 16,9 0-32,-6 0-16,-3 0 32,-5 3-688,0 2-688</inkml:trace>
  <inkml:trace contextRef="#ctx0" brushRef="#br0">38692 34992 3506,'0'0'11413,"54"8"-10325,-40 8 97,2 3-289,-11-5-175,9 5-193,-1-3-144,1-2-176,0-4-16,-1-1-96,-7 1 0,7-4-112,-13-3 64,8 2-32,-2-5-16,-6 0 16,-14 0-8612</inkml:trace>
  <inkml:trace contextRef="#ctx0" brushRef="#br0">38936 34905 5234,'0'0'8164,"-41"49"-7027,28-30 79,-6 0-95,5 5 79,-8 1-191,3 7-129,-2-13-208,7 8-383,1-2-113,-1-9-128,14 0 32,-8-5-64,8-3 0,-5-2-16,5-4-16</inkml:trace>
  <inkml:trace contextRef="#ctx0" brushRef="#br0">39350 34794 496,'0'0'7796,"-30"-21"-6932,30 15 465,0 1-129,-5 5-175,-3-8 47,2 5 209,6 0-33,-8 1-367,3-1-49,5-3 1553,5 6-2353,17 0 0,-3 6 80,16-3 65,0-3-97,-2 0 16,8 0-32,-6 0 32,-3 0 48,-13 0-96,3 0 0,-9 0-32,1 0-32,-9 0 16,-5 2 64,0 9-48,0 0 16,0 0-48,-5 8 64,5 0-32,-14-3 32,14 0-32,0-2-32,-8-1 64,8-2-96,-5 3 64,-3-4-48,8 7 16,-14 2 0,9 10 16,-9 7 0,1-4 224,-1 6 208,9-5-208,-9-1-64,14-13-64,0 0 0,0-5-80,0-14 48,14 0 0,-14-11-80,11-3-416,-3-2-432,-8-3-177,0 8-671,0-5-946,0 0-2512</inkml:trace>
  <inkml:trace contextRef="#ctx0" brushRef="#br0">39808 35144 13414,'0'0'6899,"19"0"-6787,-19 8-32,13 3-64,-13-6 16,14 3-16,-6-2-160,-2-6-1456,2 0-2194,5-14-4770</inkml:trace>
  <inkml:trace contextRef="#ctx0" brushRef="#br0">40155 34811 4962,'0'0'8996,"32"-33"-8323,-24 25-241,14 5 96,-8-2-80,7 5 161,-7 0-33,5 0 16,-6 0-224,1 0-96,-9 5-95,3 1-1,-2-1-96,-6 6 32,0-3 32,0 6 112,0-4 32,0 7-16,-6-1 144,-2 0-48,3 6 49,-9-1-161,1-2 192,-6 3-240,5-3-48,1-3 16,-9 3-16,17-2-48,-12-4-32,9-2-16,-5 2-80,13-2 32,-14-8 0,14 5 32,0-2-64,-5-6 64,5 2-15,-6 4-17,-2-4 0,8-2-64,0 6 48,0-4-33,0 1 17,0 0 0,0 0 16,14-3 16,-9 0-16,3 0 16,-2 0 33,7 0-17,-5-3-16,-2-3 0,5 4 16,-6-4-32,9 4 0,-14-4 0,13 6 0,-5 0-16,6 0 0,5 0 32,-6 0 0,6 8-16,3-2 32,-9-4-64,6 1 48,-5 3-16,-14-4 32,8-2-16,-3 6-32,-5-4 32,0 1-48,-5 0 16,-3 5-48,3-5-385,-4 2-751,9 1-481</inkml:trace>
  <inkml:trace contextRef="#ctx0" brushRef="#br0">40783 34886 12182,'0'0'4674,"0"-51"-3890,-5 43 209,-3-3-561,-6 6-80,1-4-176,-1 4-48,0 2-112,-5 1 32,6 2-32,-9 0-16,9 0 16,7 0-16,-7 2 0,-1 9 0,9 3 0,-9 2 16,1 3 0,5-3 32,8 3 16,-6-3-16,6-2 16,0-1-16,14-7 64,-1-3-64,1-3 0,5 0 32,8 0-48,0-9-16,-8-4 0,8-1-16,-5-2 0,-3 0 16,-6-3-16,-5 8-48,6-3 16,-6 4 16,-3 4 16,-5 4 0,0 10-80,-5 8 80,-3 3 96,-6 8 273,-7 8 399,2-2 48,5 5-368,-8-3-191,9-3-129,7-2-48,-7-6-32,-1-2-16,6-11-16,8 0 0,0-6 80,0-10-1489,0-6-640,0-5-1809,0-9-5570</inkml:trace>
  <inkml:trace contextRef="#ctx0" brushRef="#br0">40994 34789 8404,'0'0'6915,"41"-27"-6307,-27 21-176,-1 4-143,3-6-17,-2 5-48,-1-3-96,6 4-64,-5-1 0,-9 3-16,9 0 16,-6 0 16,-3 3 48,-5 8 48,0 5 80,0 5 561,0 4 175,-13 5-240,8-3-159,-17 0-97,8 3-128,3-6-48,-10-5-128,5 0-32,-3-3-15,10-5-97,4 0 64,-9-3-32,6-3-32,3 1 0,-3 2-32,2-3-16,1-2 32,-3 5-16,2-5-16,-2 5 0,3 0 16,-9 6-32,14-4 0,-8 1 16,-5 3 0,13-6-32,-6-5 32,-2 5 0,8-5 80,0-6-16,0-5-32,0 5 0,0-5 16,0 0-48,0 2 0,0 4 0,0-4-16,14 6-16,-1 0 32,-5 0-32,11 0 48,-5 0 16,5 0-48,-6 0 16,9 0 16,-8 0 0,-1 0-16,9 0 0,-9 0 16,6 0-48,-5 6 48,-1-4-16,1-2 32,-1 14-32,1-14 0,-6 8 0,-2-5-16,2 5 0,-8-3 0,0 3-224,-8-2-465,2-1-79,6-2-449,-8 2-912</inkml:trace>
  <inkml:trace contextRef="#ctx0" brushRef="#br0">41509 34797 8724,'0'0'8004,"41"43"-6628,-28-16-223,1 9-81,-1-7-447,6 7-241,-5-7-224,8-1-64,-9-10-64,-5 1-32,6-5 16,-9-9 16,3 1 16,-2-6 64,-6-6-864,0-2-673,-6-8-912,6-6-1729,0 1-4034</inkml:trace>
  <inkml:trace contextRef="#ctx0" brushRef="#br0">41712 34819 10789,'0'0'6019,"-5"5"-5587,-3 9 208,-6 10 161,-5 3 255,-5 3-112,5 5-191,-3-8-257,3 6-192,0-6-192,-2-6-32,7-2-16,0-2-64,9-7 16,-3-10 16,8 6-48,0-20-6691,0 1 1409</inkml:trace>
  <inkml:trace contextRef="#ctx0" brushRef="#br0">42018 34862 12998,'0'0'2465,"-19"49"80,6-28-672,5 6-448,-6-2-545,9-3-304,-3-3-287,2-1-177,6-1-16,0-4-112,-11-10 64,11 5-16,0-2-48,11-20-5187,3 3 1986,-9-5-1489</inkml:trace>
  <inkml:trace contextRef="#ctx0" brushRef="#br0">42110 34935 12278,'0'0'9140,"-5"46"-8692,-3-35-272,8 5-96,8-2-64,3-3 48,2-9-48,9 4 32,5-6 0,0-6-16,-13-4-64,7-4 0,-7-5-48,0 8-64,-9-11-64,-5 9 80,0-6-48,-14 5 0,-5-2 144,3 3 32,-3 5 32,-8 2-32,5 1-64,3 5 64,-2 0 0,15 0 0,-7 0-64</inkml:trace>
  <inkml:trace contextRef="#ctx0" brushRef="#br0">42341 34621 7956,'0'0'8692,"19"-6"-8084,-6 12 352,9 2-207,-3 0-225,8-5-96,-5 0 0,-3-3-128,-6 0-159,-5 0-145,6 0 48,-6 0-32,-3 0-32,3-3-385,-8-8-6658</inkml:trace>
  <inkml:trace contextRef="#ctx0" brushRef="#br0">42760 34477 10181,'0'0'7347,"-46"6"-7235,38 5-96,8 5 0,0-3 16,0 4 16,8 2-16,6-9 16,0 7-16,-1-6 16,-2-1 32,2 1 128,-13-3 305,14 3-1,-14-3-224,0 0-128,0 3 0,0 3-48,0-3-16,-5 2 16,-4-2-16,-10 3-48,6-4 16,-6-1-32,-3 4-32,9-5 16,-6-2-16,5-1 0,1-2-112,5-3-480,2-3-2545,6-8-337,0-2-2849</inkml:trace>
  <inkml:trace contextRef="#ctx0" brushRef="#br0">42742 34467 7619,'0'0'5811,"59"-22"-4242,-29 11-417,2 3-703,9 0-49,-6-3-144,-8 0-176,0 3 0,1 0-96,-10-3 32,-12 6-16,7-4-16,-13 9-208,-5-5-3826,-9 5 897</inkml:trace>
  <inkml:trace contextRef="#ctx0" brushRef="#br0">43427 35076 1457,'0'0'9908,"0"-41"-8643,0 31-209,5 1-239,-5-7-225,0 5-272,8-5-32,-8 0 32,0 0-48,0-3-15,0 2 31,0 1-48,0 3 0,0-1-48,-8 0 16,3 4 16,-9 4-176,-5 3-32,-10 1 64,1 2-32,-4 2-32,-9 15 32,1-1-32,-1 6 128,0 7 241,9 7 287,2-1 256,3 6 17,13 2-385,6-3-64,8 1-80,0-3-79,14-8-1,-1-3-112,15-8-80,1-6 32,4-4 32,7-9 32,1 0-96,-6-9-16,-2-4-48,-6 2 0,-8 0 0,-6 0-64,1 3-32,-14 3-240,0-1-384,0 4-288,-5 2-257,-4 0-256,-4 0-175,7 2-785,-7 9-529,5-5-784</inkml:trace>
  <inkml:trace contextRef="#ctx0" brushRef="#br0">43668 35076 4818,'0'0'5075,"8"-43"-3843,-8 35-79,0 2 143,0-2-351,0 5-81,-8 3-192,-6 8-127,-5 3-97,6 5 416,-9 12 177,3-4-193,11 3-176,8-3-223,0 1-81,8-9-112,11-2 64,16-6-96,-7-8-48,12-8-48,1-9 0,-6-7-16,-3 0 0,1-4-16,-11-1-48,-9 2-16,-7 0 17,-6-1-65,0 4-113,-14 0 33,-13 5 80,8 2-128,-16 7-16,2 4-192,1 6 144,-3 3 32,-1 10 32,17 1 48,-2 8-352,7 2-225,1 0-63,13 1-289,0-4-15,0 7-241,0-9-431,0-1-209,8-7-384,-3-5-208,9 2-2706</inkml:trace>
  <inkml:trace contextRef="#ctx0" brushRef="#br0">44150 34949 11637,'0'0'3698,"-41"-17"-2465,22 17-225,11 0-496,-5 3-384,-1 8-16,14 0-64,-13 0-48,13 2-32,0-2-240,0 0-96,13-3 512,1 3 641,-6-6-625,5 1-48,1-4-80,0 4 16,-9-1-16,3 1 0,-2 2-80,2 5 64,-8-2 32,0 3 144,0-1 64,-8 9 0,2-9-80,-2 4-128,-6-4 0,9 3-16,-9-5 16,6 0-48,-5-5 48,-1 2-80,1-8 80,7 0 48,-7 0 96,-9 0-32,9 0-64,-6 0-15,2 0-113,12 0 32,-9 0-81,1 0-1087,13 8-177,-8-6-271,8 4-1186</inkml:trace>
  <inkml:trace contextRef="#ctx0" brushRef="#br0">44448 34862 3458,'0'0'8179,"0"-19"-7634,0 16-97,0 1-48,5-1 144,-5-3-272,0 6-48,0-2 225,9-4-97,-9 4-16,0-1-80,0 0 16,0 1 32,0-4-80,0 6 17,5 0-1,-5-8 992,0 16-1040,0 3 225,0 2 623,0 4-368,0 2-79,0-3-193,0 6-96,0-9 16,0 1-64,0-6-96,0 0 80,0-5-192,0 5 160,0-6-160,0 1 49,0 0-49,0 0-64,8-3 48,-8 5-32,6-5 16,2 5-16,-3-2 0,9 0 16,-1 0 0,-5-1-16,9-2-16,2 3 32,-6 2-48,-8-5 16,9 0-48,0 3 32,-6-3-113,5 6-79,-7-6 0,2 0-64,-3 2-64,9 4-128,-14-4-65,8 7-255,-8-4-769,0 3-351,0-3-770</inkml:trace>
  <inkml:trace contextRef="#ctx0" brushRef="#br0">44651 34870 6211,'0'0'2145,"0"-41"-865,0 31-95,0 4-225,0-5 1,0 9-145,0-4 2034,-5 12-2642,5 7-32,-8 12 288,2 2 384,6 11 273,-13 0-209,13 2-159,0 1-33,-8-6-240,8-2-160,-6-6-96,6-3-48,-8-5-112,8-3 1,-5 3-17,-4-3-32,4-2-16,-3-1 16,3 1 16,5-3-64,-9 0-257,9-3-575,0-5-80,9-1-353,4-2-912,-8 0-768,9-11-2050</inkml:trace>
  <inkml:trace contextRef="#ctx0" brushRef="#br0">44941 35000 5875,'0'0'5202,"5"-43"-3921,-10 43-369,-9 0-80,9 5-255,-3 3 191,-6 11 257,9 0-65,-9 6 96,6-1-47,8 3-273,0-3-304,0-7-95,14-4-129,8-2-48,-4-11-64,15 0 16,-6 0-16,0-13-16,8-4 0,-16-4-16,8-1 32,-5 0-112,-14-7 80,-8-1-112,0 3-16,0-3-16,-8 5-32,-14 1 64,-5 5 0,8 6 32,-16 10-64,3 3-16,-4 11 64,12 5 64,-3 14-48,5 0 48,3-1-48,11 7 48,3-4-64,5-5-112,0-2-785,13-7-399,-7-9-705,7-4-897,-5-5-1279</inkml:trace>
  <inkml:trace contextRef="#ctx0" brushRef="#br0">45380 34578 5939,'0'0'9092,"-27"-36"-8644,13 36 0,1 8 17,-1 9 143,-5 2 80,6 5-32,4-5-207,4 3-145,5-6-80,0 0-112,5-2 112,4-9-32,4 3-16,6-8-16,3 0 32,-9 0-96,6-13-32,0 2-32,-3-3 0,-2-5 16,-14 6-32,8-3 0,-8-1-64,-8 1 0,3 0 16,-12 0-64,4 5-48,-14 3 48,8 2-16,-8 6 224,0 8-80,0 9-128,-1 2-128,9 5-208,-2 8-144,-6-4-273,13 7-319,1-5-433,7-3-832,-2-8-592,8-3-6068</inkml:trace>
  <inkml:trace contextRef="#ctx0" brushRef="#br0">38462 35574 2849,'0'0'7300,"0"-16"-6788,0 13 560,0 3-239,0-5 255,0 2-544,5 3-95,3 0-177,0 0-192,1 0-16,-4 0 48,3 0 0,-2 3-32,2-3 64,5 5 48,-7-5 112,2 0-48,-3 0-63,9 0-33,-6 0 0,3 0-112,-3 3 16,5-3 0,1 6-32,-1-4 0,-7-2-48,7 3 64,-5 0-32,6-3-32,0 0 16,-9 2 32,9-2-16,-6 0 32,5 0-48,1 0 16,-9 0-16,9 0 16,2 0 0,-11 0-48,4 0 48,-4 0-16,8 0 16,-4 0-32,4 0 32,-7 6-16,7-6 16,-5 0-32,-2 0 32,-1 0-16,3 0 16,-2 2-16,7-2 16,-5 0-32,-2 0 32,2 0 0,5 0-32,-7 0 32,7 0-32,-5 0 32,6 0-16,-9 0 0,4 0 0,-4 6 16,9-6-32,-6 0 32,5 0-16,-2 0 0,-3 0 16,8 0 0,3 0 0,-5 0-16,-1 0 16,-4 0-16,4 0 32,-7 0-32,7 0 0,1 0 0,-9 0 0,3 0 16,-2 0-32,7 0 48,-5 0-32,-2 0-16,2 0 32,-3 0-16,9 0 16,-1 0-16,-5 0 16,6-6 0,0 4 32,-9 2-16,8 0-16,-4 0 32,4 0-16,-7 0-32,-1 0 16,11 0-16,-2 0 16,-6 0 0,-3 0 0,9 0-32,-1 0 32,-4 0 0,4 2 0,-2-2 16,2 0 16,1 0 0,8 0-16,-3 0 80,8 0-48,0-2 48,-6 2-80,12-6 32,2 1-64,-13 2 0,10 1 16,1-4 0,-11 3 0,10 3-16,-10-5 16,-3 5-32,8 0 64,-6 0-80,-15 0 48,7 0-16,1 0 32,-9 0-48,12 0 32,-9 0-16,-3 0 0,-5 5 0,8-5 0,-8 0 0,6 0-16,2 0 48,-8 3-32,0 3 0,13-4 0,-7-2 0,2 3 0,5-3 16,-2 3-16,3-3 0,-1 2 32,1-2-32,-1 6 0,1-6 0,0 0 0,-6 0-16,5 0 16,6 0-16,-11 0 0,6 2 16,-1-2 0,-2 0 0,-3 0 16,-2 0-16,5 0 0,-11 6 0,5-6 0,9 0 0,-1 3-16,-5-1 16,6 1 16,5-3-16,-6 3 0,1-3 16,-9 0-48,17 0 48,-9 0-16,6 0 0,-5-3 0,-1 3 16,-4 0-16,4-3-16,1 3 16,-1 0 0,1 0 0,-3 0 0,2 0 16,-5 0-16,9 0 0,-4 0 0,1 0 0,-9 0 0,17 0 0,-9 0 16,-7 0-16,13 0 16,-6 0-32,1 0 16,7 0 0,-7 0 16,-9 0-32,17 0 32,-8 0-16,-1 0 0,6 0 16,-5 0-32,5 0 32,5 0 0,-10 0 0,4 0-32,-4 0 16,0 0 48,5 0-64,-11-2 32,11-1 0,-6 3-16,1 0 33,7 0-49,-7 0-1,-1 0 1,1-6-16,0 6 48,-1-2-32,1 2 32,-4 0-16,-1 0 0,10 0-16,-3 0 0,-8 0 32,5 0-16,1 0 0,-9 0 0,9-6-16,0 6 32,-9 0-16,8 0 48,1 0-64,0 0 16,-1 0 16,9 0-16,-9-2 17,6 2-17,-5 0 16,8 0 16,-9 0 0,6 0-16,0-3 64,5 3-80,-5 0 48,3-3-32,-3 3 0,-6 0 0,6 0 16,3-2-32,-3-4 16,-5 6-16,7-3 0,6 3 48,-8 0-48,3-5 16,-3 5 0,11 0-16,-11 0 32,2 0-32,-2 0 16,8 0-32,-8 0 64,3 0-96,-8 0 64,5 0-32,-6 0 0,9 0 16,-9 5-16,-7-5 32,7 0 0,1 0 0,-9 0-32,9 0 32,-1 0 16,-2 0-32,3 0 32,-9 0-32,3 0 0,-2 0 0,7 0 0,-5 0 32,6 0-48,-9 0 64,9 0-32,-1 0 0,-7 0 0,7 0 16,1 3-32,-6-3 48,6 6-32,-1-4 0,1-2-32,-1 3 16,1-3 32,-1 0-16,6 0 16,-5 0 0,-1 0 0,1 0 0,2 0-32,3 0 16,-5 0 0,-1 0 16,6 0-32,-5 0 32,-1 0-48,9 0 32,-17 0 0,9 0 16,8 0-64,-9 0 64,1 0-16,5 0-16,-11 0 0,5 0 0,6-3 16,-5 3 0,-1 0 16,-5 0-32,14 0 0,-8 0 32,-9 0-48,9 0 32,-6 0-48,3 0 96,2 3-112,-13 0 16,14-1 32,-6 4 0,5-6 16,1 8-48,-9-8 32,3 0 16,-2 3-16,7-3 16,-5 0-48,6 2 32,-9-2 16,9 0-16,0 0 16,-1 0-16,1 0 0,-1 0-32,1 3 48,7-3-32,-7 3 48,-6-3-48,6 2 16,5-2-16,-6 0 16,1 0 16,-1 0-32,1 0 48,5 0-48,-6 0 32,14 0-16,-13-2-16,8-1 16,-4 0 16,1 3-16,3-2 0,-6 2 16,3 0-32,3 0 32,5 0-16,-8 0 0,0 0 16,8 0 0,-5 0 0,-3 0-16,8 0 0,0 0 16,-8 0-32,8 0 48,-3 0-32,9 0 16,-11 0-48,2 0 32,3 0-16,0 0 0,-5 0 16,5 0 0,0 0-48,-8-3 64,8 3-16,-8 0 0,19 0-16,-19 0 32,0 0-32,8 0 32,-5 0 0,-4 0-32,4 0 32,-8 0-16,5 0 0,-6 0 32,9-6-16,-3 4-16,-6 2 16,1 0-16,2-6 16,-2 6-32,-1 0 32,1 0 0,-1 0-32,-2 0 32,3 0-32,-1 0 16,1 0 0,-6 0 0,5 0 0,6 0 16,-5 0 16,0 0-32,7-2 16,-7-1-32,5 3 16,-6-3 32,1 3-16,-1 0-48,9 0 48,-8 0-16,7 0-16,-7 0 16,-3 0-32,2 0 48,1 0-32,7 0 16,-7 0-32,-1 0 32,6 0 16,-5-2-16,8 2 16,-9-6-64,6 3 80,-5 3-64,-1 0 48,6 0-48,6 0 80,-12 0-96,6 0 64,-5 0 0,5 0-16,-6 0-16,1 0 0,-1 0 32,1 0-16,-1 0 0,1 0 32,-1 0-64,1 0 48,-6 0-16,6 0 0,-9 0 0,9 0 0,-1 0 0,1 0 16,-9 0 0,9 0-32,-1 0 32,3 0 0,-7 0-16,9 0-32,-9 0 48,4 0 0,-2 0 0,-3 0-16,6 0 16,-1 0-16,-7 0 48,7 0-48,-5-5 16,-2 2-16,7 1 0,-5 2 16,-2-3-32,2 3 16,-3 0 16,-10 0-64,-9 0 32,6 5 0,-5-2-336,7 2-865,-7-2-591,-1 3-1186,-7-4-1536</inkml:trace>
  <inkml:trace contextRef="#ctx0" brushRef="#br0">40358 35859 5410,'0'0'8692,"-6"-25"-8099,6 20-161,0 2-80,0-2 256,0-1-63,0 4-177,0-4-16,0 1-32,0 2-64,0-2-80,0 2 16,0 0 129,-8 3-273,3 0 32,-9 14-80,1-3 32,-1 10 32,-7 4-32,2 5 96,-3-1 112,3 7 64,11-1-96,-6-3 48,14-5-176,0 3-64,0-5 32,14-12-32,8-5 64,5 0-64,0-8 80,5-2-64,3-6 32,-2-9-80,-14 1 64,8 5-32,-13-5 48,-6 8-48,-3 0-16,-5-3 64,-5 8-64,-9 3-16,1 0 16,-9 0-16,3 0 0,-8 14 16,0-12 0,13 12-32,-5-3 16,-2 2 0,7-2 0,9-3-160,-3-5-144,8 0-304,0-1-257,13-2 65,1 0-288,-6 0-1073,5-5-128,6 0-961</inkml:trace>
  <inkml:trace contextRef="#ctx0" brushRef="#br0">40715 36029 192,'-13'-8'16872,"7"8"-16344,-2 0-304,3 0-48,-3 3-16,2 0-16,-2-3 32,8 2 401,0-4-529,0-1-16,0-5-16,8 2 0,-8 1-16,0 2 48,0-2 0,0 10-192,0-2 128,0 0 0,0-1-192,14 1-2898</inkml:trace>
  <inkml:trace contextRef="#ctx0" brushRef="#br0">40940 35791 1937,'0'0'8724,"0"-16"-7748,0 13-640,0 0-47,0 1 95,0-1 0,0-2 432,0 5-319,0-6-113,0 3-80,0 1 128,0-1-224,0 0 192,0 1 177,6 2-305,2 0-128,-3 0 208,3 0-272,6 0 0,-1 2-32,1 4-48,-1-1 16,1 1-32,0 2 64,-1-6-48,-7 4-16,10 2 32,-11-5-16,3 2 16,-2-5-16,-6 3 16,0-1 96,8-2-96,-3 0-32,3 0 128,-8-2-80,0 4-64,0 12 48,0 0-48,0 5 80,0 5 0,-8 0 160,8 3 465,-5-2-129,5-4-192,-8 1-144,8-6 64,0-5-160,0 3 16,0-3-48,0-3 16,0 3-96,0-3 64,0 0-31,0 0-17,0 0-32,0 6-33,0-12-511,0 6-496,8-5-3154,-3-3 384</inkml:trace>
  <inkml:trace contextRef="#ctx0" brushRef="#br0">41523 35843 2817,'0'0'10133,"40"18"-8340,-26-1-497,-1 2-143,1 0-161,-9-6-111,9 9-337,-1-14-112,-4 3-64,4-3-144,-5 3-128,-8-3-15,0 0-33,0 3-16,0-6-16,0 3 32,0 1-96,0-4-401</inkml:trace>
  <inkml:trace contextRef="#ctx0" brushRef="#br0">41680 35818 6115,'0'0'6659,"13"-19"-5747,-13 19-512,-13 14 401,7-1-17,-2 6 449,-13 6-177,7 2 33,-8-3-209,3 6 97,6-3-225,-6-8-272,5 3-176,1-6-144,5-3-64,-6-2-96,9 0 16,5-8 0,0 5-64</inkml:trace>
  <inkml:trace contextRef="#ctx0" brushRef="#br0">41970 35853 3073,'0'0'7892,"0"-38"-7300,0 30 2562,0 11-2338,-6 11-320,-2 5 417,8 8 736,-14-3 47,14 3-671,-8 3-369,0-8-208,3-3-176,5-9-128,0 4-31,0-3-97,0-9 32,0 4 16,0-14-1857,0-3 320,0-3-592,5 4-784,3-7-1313,-8 4-3826</inkml:trace>
  <inkml:trace contextRef="#ctx0" brushRef="#br0">42119 35905 6739,'0'0'5763,"32"-8"-1585,-32 10-3346,0 9-352,0 3 593,-5-1-177,5 4-256,0 2-239,0-3-145,0-3-16,0-2-128,5-3-64,3-2 64,-2-4-80,15-2 80,-7-2 16,-9-4-32,9-10-64,2 5 32,-11-5-32,9 0 0,-14 5 0,8-11-32,-8 9 16,6-4-144,-6 1-304,0 3-32,-6-4 160,-2 9-81,-6 3 193,1-1 128,-9 6 32,3 0 0,-2 0 32,7 0 0,-5 9 16,11-7-16,3 4-32,5-4-16,0 4-528,0-6-545,13 0-479,1 0-1650,5-6-2272</inkml:trace>
  <inkml:trace contextRef="#ctx0" brushRef="#br0">42444 35750 3025,'0'0'7540,"0"-8"-5267,0 0-736,0 5-961,5 1-16,-5-1 272,0 0-607,0-2 159,0 0-208,0 2 96,-5 3-160,5 8-64,-14 5 48,9 6 0,-4 9 400,4-1 321,-3 5-49,3 3-224,5-8-111,0-2-209,5-9-128,8 0 32,1-8-80,5-8 48,8 0-16,0 0 16,3-8-16,-3-8-16,0 0 16,-8-3-64,3 0-16,-9 5-16,1-2 16,-9 5-48,-5 0-112,0 3 80,0 3-112,-5 2-32,-9 3 128,1-5 32,-9 5 32,3 0 32,-8 5 16,8-2-32,-19 5 0,19 6 32,-2-6-16,7-3 16,9 3 16,-9 0-48,14-2 16,0 2-32,0-8 16,0 8-16,14-5-32,-9 2-721,-5 1-736,14-1-287,-14 0-818</inkml:trace>
  <inkml:trace contextRef="#ctx0" brushRef="#br0">42923 36021 4146,'0'0'6771,"-5"-2"-6003,5 4-47,0 4 15,-9 2-48,4-5-95,5 5 2128,-8-8-2065,8 2-608,0 4 0,-5-6-16,5 8 0,-9-5 16,9 2 16,0-2 32,0 2-16,0-5 337,0 0-17,9-11-64,4 3-192,-8-5-80,9-4 0,0 4 0,-1-1-32,1-2 16,-1 3-32,1 4 0,-1-1-32,1 7 48,-9-5-16,9 8 0,-6 0 16,5 0 64,1 0 176,-9 8-48,12 5 49,-4 1 143,-7 2-144,2-5-64,-3 5-64,3-2-80,-2-6-32,2-5 0,-8-1 48,0 4-16,5-6 48,3 0 32,-8-6 208,6 1-144,-6-3-159,13 0-1,1-9-16,-6 4-16,11 2 0,0-5-16,3 0 0,5 5 16,-14 3-16,14 0 48,-8 5-64,3 3 16,-8 3-16,-1 7 0,1 12 32,-1-3-32,-13 5 96,14 1 32,-6-9 64,-8 3-112,13-8 16,-13-3 0,6 0-64,2-5 32,-3-3 32,3 0-144,-2 0-672,-6-11-1041,0 3-1201,0-6-2912</inkml:trace>
  <inkml:trace contextRef="#ctx0" brushRef="#br0">45477 35480 6835,'0'0'4290,"0"-14"-4114,0 11 464,0-2 2386,0 2-1842,6 3-431,2 0-401,-3 0 96,3 0-48,6-5-16,0 2-63,-1 3-81,1-8-80,5 5-80,-6 1 32,1-1-48,-6 0-16,5 3-32,-7-5 16,2 5-32,-3 0 16,1 0-16,2 0-16,-3 0 48,3 0-48,-8 8-2641,-8 0 544,3 8-801,-3-5 817,2 3-256,-7-1-3617</inkml:trace>
  <inkml:trace contextRef="#ctx0" brushRef="#br0">45469 35558 1297,'0'0'11797,"54"0"-10901,-35 0-111,3 0-129,5 0 0,-8 6 33,8-6-241,0 0-80,-13 2-48,2-2-224,-11 0-64,4 0 0,-9 6-32,0-4 16,-9 1-144,-7 2-992,3 1-1377,-6-6-1841</inkml:trace>
  <inkml:trace contextRef="#ctx0" brushRef="#br0">33220 36425 5426,'0'0'11046,"0"5"-10918,-5 14 0,-3 8 384,-11 11 224,5 6-111,-7 7 79,2 3-48,5 0-160,-8 1-95,9-7-33,-6-2-80,5-8-32,9-11-64,-3-5-32,2-8-32,6-1 32,-13-5-16,13-5 0,0 2-64,-8-5 209,8-8-225,0-5-32,0-9 16,8-8-64,5-5 32,6-8-112,-5-11 64,5 2-48,-6-10 48,9 2-49,-16 1 49,2-6-32,5 5 48,-7 9 0,7 2-16,-5 5 16,11 12-16,3 5 48,2 8-48,1 3-16,7 8 64,-5 8-16,-8 0-32,16 2-32,-16 12 64,-5 5-64,0-3 48,-1 8-48,-5-5 48,-2 3 0,-6 0 0,0-6 16,0 8 0,-14-7 16,9 7-48,-17-8 64,8 6-16,-5-3 0,6 0 0,-9-3-16,11 3-16,-10-3 16,15-5 0,-2-3 0,8 0-16,-5 3 0,5-5 32,5-1-32,3-5 32,6 0-16,-1 0 0,6 0-112,0 0-64,-5 0 112,-1 3-48,-4-1 16,4 4 64,-13-1-48,0 6 80,0-3-16,0 8 0,-13 1 48,-1-1 16,0 3-48,-13 0 32,8 5-16,-2-5-16,2 3-16,-3-6 32,0 0 16,1-5-32,15 0 16,-7-3 0,-1-2 0,9-4 32,-3-2-16,8-8-32,0-3-128,0 1-496,0 1-369,0-4-672,0 5-463,0-3-770,-6 3-1360</inkml:trace>
  <inkml:trace contextRef="#ctx0" brushRef="#br0">33708 36536 11141,'0'0'6243,"-14"-8"-5058,23 5-785,1 3 144,4 0-16,8 0-96,-9 0-15,14 0 159,0 3 32,-5 0-272,-3-1-48,8 1-80,-13-3 17,-1 5-161,1-5 0,-6 0-32,-3 0 0,3 0 0,-8 0-48,0 3-1297,-8-3-2465</inkml:trace>
  <inkml:trace contextRef="#ctx0" brushRef="#br0">33713 36720 9973,'0'0'6755,"-5"0"-3074,10 0-3441,1 0-176,7 0 1,14 0 95,-5 0-16,11 3-128,-4 0 48,-2-1 320,-13 6-160,5-5-160,-5 3 16,-6-4-80,5 1 16,-13 0 0,0-1 0,0 1-656,-13 2-6019</inkml:trace>
  <inkml:trace contextRef="#ctx0" brushRef="#br0">34488 36604 5731,'0'0'4898,"-5"-46"-4130,5 35 177,-8 0-257,2 0-80,6 3 177,-8-6-465,-6 4-16,14-1 112,0 5-192,-13-2-64,13-3 144,0 6 1,-6 2-129,6-5 16,0 3-32,0-1 16,0 1-16,0-3-64,0 8 288,0-8-144,0 2-176,0 4 0,6-7-48,-6 18-144,0-1 112,8 2 80,-8 12 128,5-6 48,-5 6 129,0 2 31,0-2 176,0 3-96,0-4 33,0 6-289,0 0 144,0-2-112,0-1-16,0-2-32,0-3-128,0 2-48,0-4 32,0-4-16,0-5-80,0 0 96,0 1-80,0-9 48,0 8-80,0-3-608,9-5-224,-4 0-481,3 0-720,6-8-1153,-9-6-2560</inkml:trace>
  <inkml:trace contextRef="#ctx0" brushRef="#br0">34805 36680 15735,'0'0'2305,"-5"40"-1616,5-24-481,0-5-112,0 5-112,0-7 48,10-4-304,-1-5-1889,4 0-2482</inkml:trace>
  <inkml:trace contextRef="#ctx0" brushRef="#br0">35144 36417 10629,'0'0'4066,"-46"-3"-3266,32 22-64,-8 5-191,3 9 431,6 5-47,-1 11-113,6-6-240,8 0-336,0 1-112,14-6-16,7-11-16,12-8 17,2-3 15,-2-11-32,-1-5-32,9 0-16,-6-11-96,-16-5 48,3 3-16,-9-4-160,-13 1-33,0 3 97,-5-1 0,-9 3 32,-2-2 16,-3 7-32,-3 1 128,3-1-64,-8 6 64,19 0-64,-5 9 16,-6-1 0,19 5 0,-14-2 0,14 8-32,0-3-16,0 0-208,0 3-352,0 0-305,0-5-159,14 2-561,-9-10-1200,9-6-1345</inkml:trace>
  <inkml:trace contextRef="#ctx0" brushRef="#br0">35496 36382 10709,'0'0'1905,"-41"-6"-96,28 6-577,-1 0 1585,9-3-1808,10 3-929,9 0 0,7 3 32,-2-3 96,8 6-48,0-6 16,9 2 0,-9-2-48,5 0-16,-10 0-15,-3 0-17,-6 0-48,9 0 32,-8 0-32,-9 0 0,3 0 16,-3-2 64,-5 4-192,0 6 16,0 11 32,0 3 48,0 11-64,0-4 96,-13 12-48,13 0-32,-5-6 64,5 3 16,0-8-32,0-6-16,0-2 96,0-9-80,0 1 48,0-9-32,0 0-32,0 1 0,0-3 16,0-1-32,0 1-2161</inkml:trace>
  <inkml:trace contextRef="#ctx0" brushRef="#br0">36002 36509 5667,'0'0'5298,"-13"-3"-1840,21 3-2114,-3 6-591,9 2-129,-9 5-80,9 4 48,-1 1-271,9 7 47,-8-1-112,4-2-64,-4 8-80,8-6-32,-9-2 0,9-1-64,-17-2 32,9-2-32,-1-9 16,-4 0-32,-9-5 16,13 2 16,-13-13-1745,0-3-1408,0-8-3698</inkml:trace>
  <inkml:trace contextRef="#ctx0" brushRef="#br0">36235 36441 8884,'0'0'5715,"-19"52"-4723,11-25-224,-11 5-191,-3-2 79,4 0-272,-7-3-32,6 3-79,0-3-81,-8-3-16,14 1-64,-1-7-16,0 4-64,6-3 32,3-3-48,5-2 0,0-1 0,0-2-32,0-5 0,13-4-1777,-7-2-1120,7-5-3842</inkml:trace>
  <inkml:trace contextRef="#ctx0" brushRef="#br0">36579 36493 10437,'0'0'3185,"-27"40"-1600,14-13-256,-15 6-225,10 2 33,4 0-369,0 3-96,6-8-272,-5-3-175,13-5-113,-6-6-32,6-5-32,0-3 0,6 0 48,7-8-64,1 0-192,-6 0-1217,11 0-1008,-6-13-2225,1-6-5987</inkml:trace>
  <inkml:trace contextRef="#ctx0" brushRef="#br0">36715 36631 14999,'0'0'2449,"-6"43"-1985,6-19 0,-8-2-127,8 3-33,8-4 48,6-5 80,-1-2-272,9-6-16,5-8 240,-8-5-144,14-6-143,-12-11-81,-2 1-16,-5-4 16,-14 1-16,0-1 32,0-7-80,0 10-16,0-10-65,-14 7-15,-5-2 0,6 6 16,-6 10 64,5 3 48,-8 8 0,-5 2-48,8 15 80,-2 4-16,-1 6 0,17-2 0,-3 2 0,8-3-112,0 1-880,13-9-337,-13 0-496,14-5-1120,-6-8-1569</inkml:trace>
  <inkml:trace contextRef="#ctx0" brushRef="#br0">37067 36333 9780,'0'0'6451,"-33"-8"-4194,39 8-2209,2 0 17,5 0-17,6 2-16,0 1 64,3-3 32,-3 0 16,16 0-32,-16 0 32,8-3-16,-13 1-16,-1-1-64,-7 3-16,2-5 16</inkml:trace>
  <inkml:trace contextRef="#ctx0" brushRef="#br0">37560 36138 4114,'0'0'5314,"0"-19"-1424,0 19-3138,0-6 1,0 4-97,-6 2-656,6 2 16,0 4 16,0 5 32,-8 2 64,3-2 176,5 3 32,0-4-111,0 1-97,0 0 16,-8-3-32,8 3-16,0-8-32,0 2 32,0 1-48,0-1 0,0 3 0,0-2-16,0 2 32,0-3-64,0 3 32,0 0-32,0-2 48,0-4-64,0 4 912,0-12-864,0 4-32,0 2 16,0-6-32,0 4 16,0-1 32,0 0-16,0 6-160,0 0 112,0 5 48,-6-6-16,6 4 0,0-1 0,-8-2 0,8 0 0,0-1 144,8 1-1456,-8 5-2322,0-5 3026,6-3 336</inkml:trace>
  <inkml:trace contextRef="#ctx0" brushRef="#br0">37554 36162 8276,'0'0'2001,"-13"6"1520,21-6-2976,-3 0-353,-5 5 176,0 3 64,0 3 80,0 5-144,0-2 193,0 5-209,0 5 32,-5 0 0,-3 4-48,2-1-80,-2-3-95,3-2-1,-3-3-96,2-3-48,6-8 16,0 0 16,0-8 16,14 0-32,-9 0-32,9-5-432,-6-3-977,-3-6-768,1 1-1185,2-4-3441</inkml:trace>
  <inkml:trace contextRef="#ctx0" brushRef="#br0">37757 36138 8036,'0'0'6675,"0"-16"-4658,0 21-1969,0 3 64,0 0 16,0 3 144,0-3 96,0 8-32,-5 1 128,5-4-95,0 9-65,0 0 32,-8-1 0,8 4-64,-5-4-64,5-2-96,0 0-32,0 0-16,0-5-16,0-1-16,0-2 0,-9-3-48,9 0 32,0-5 0,0 5-80,0-8 0,0 6-144</inkml:trace>
  <inkml:trace contextRef="#ctx0" brushRef="#br0">38381 36590 1233,'0'0'3713,"0"-16"-3104,0 13-193,0 0 288,5 1-48,-5-4 97,0 4-209,0 2-64,8-6 80,-8 4-383,0-1 31,0 0 288,0 0 48,0 1 32,0-4 17,0 6 543,0-5 209,0 10-1265,0 1 80,0-4-64,0 1 96,0 3-32,0-4-16,0 4 0,0-4 64,0 4 0,0-4-48,-8 1-31,8 0 159,0 0-160,0 2 16,0-2-32,0-3-64,0 5 0,0 1-32,0-1 48,0 3 0,0 0 144,0 3 192,0 3 96,0 2-207,0-5-161,-5 0 64,5 5 112,0-3-112,0-5-32,0 3 0,0 3 32,-6-3-64,6-3-48,0-3 0,0 6-32,0-11-32,0 8 32,0-5-32,0 0 64,6-3-3265,-1 0 160,3 0 671</inkml:trace>
  <inkml:trace contextRef="#ctx0" brushRef="#br0">38129 36931 4050,'0'0'4754,"-14"0"-672,28 0-3826,-9 0 64,9-2 128,2-1 129,-8 0-97,11 1-16,-6 2-96,9-6-48,-8 6 1,5 0-113,-6 0-32,1 0-80,-1 0 32,1 6 0,-1-4-16,1 1-48,-9 0 16,9-3 0,-1 2 112,-4-2-64,9 0 16,-4 0 16,0 0-64,5 0-16,-3 0-32,5 0-16,-15 0-16,7 0 16,1 0-32,-6 3 48,3 0-64,2-3 16,-4 3 16,4-1-16,1-2 48,-9 0-48,9 0 49,7 0-17,-2-5-16,-5-1 16,7-2-32,-7 0 16,5 5-32,-14 3 64,4-5-80,-4 5 0,-5 5-81,0 4 17,0-4-112,-5 0-720,5 1-1537,-9-6-1825</inkml:trace>
  <inkml:trace contextRef="#ctx0" brushRef="#br0">38083 37321 7155,'0'0'4786,"0"-10"-4465,0 12-65,-14 6 192,14-2 96,-5 5-96,5-6-63,0-2-33,0 5-144,-9-8-48,9 8 2337,9-8-1857,-9-8-464,5 3-80,-5-1-32,14-2-15,-14 0-17,13-6-32,-8-2 16,9-3 0,0 3-16,7-3 80,-4 0-96,-4 5 64,1-2 48,-4 5 240,-10 3-80,14 6-128,-14-1-80,8 3 16,-2 3-112,2 7 64,-8 1 16,0 0 32,0 8-32,0-5 48,5 7-32,-5-7 16,0 2-64,0-8 0,0 0 16,0 0 0,8-5 704,-2-3-239,2-11-289,-3 9-144,3-12-16,6 3 16,-1-2-64,-7-1 32,7 1 0,1-1-16,-6 0 16,6 6 0,-9 0-32,9 0-16,-14 0 16,13 5 32,-8 1-48,9 2 48,0 0-112,-14 13 80,8-2 16,5 8 48,-13 3 16,0 2 16,8-5 16,0 3-16,-8-4-16,0-1-16,0-6 0,0-1-32,0-4-16,0-1 64,0-2-64,0 2 0,0-5 16,6 3-16,7-3-512,-7 0-1745,16-11-3106</inkml:trace>
  <inkml:trace contextRef="#ctx0" brushRef="#br0">38849 37143 6563,'0'0'8740,"-13"-27"-7748,-1 27-735,9 0-81,-9 0 16,-8 2 16,3 4-96,6 5 48,-3-3-48,10 3-32,6-3-16,0 5-16,6 1-16,10-3 32,3 2 0,8 1-32,-5-3 0,-3-3 0,0 0 0,2 5 32,-7-7-16,-1 2-48,-7 0 64,2-5-64,-8 2 0,0 3 0,0-2 48,0-1-32,0 6 48,-14-3-16,6 0-32,3-2 0,-9 4 16,1-4-16,-1-1 32,1 3-16,-6-5 0,5-3-16,-8 6 17,3-6-1,11 0-16,3 0 0,-11 0 16,16-6-273,8 6-3904,0-3 1583</inkml:trace>
  <inkml:trace contextRef="#ctx0" brushRef="#br0">38372 36620 1793,'0'0'2993,"-59"-5"-2769,51 2-144,8 0 96,0-2-16,0 2 17,-6 3-1,-2-5 0,8 2-64,0 0-16,0 0-96,-5 1 112,-3-1 128,2 3-224,6 8-336,0-2 160,0 2 0,-8 0 96,8 0-128,-5-3-161,5 6 17,0-3-416,-9 6-593,-4-1-576</inkml:trace>
  <inkml:trace contextRef="#ctx0" brushRef="#br0">38408 36387 6675,'0'0'6499,"0"-5"-5394,-6-1-433,6 1-368,0 2 32,0 0-96,-8 1-112,8-4 16,0 3 16,0 3 97,0-5-1,0 2 528,0 6-768,0 2 32,0 4-16,0-1 48,0 3-32,8-3 128,-8 0-48,0 8 64,0-5 32,0 5-15,0 0 31,0 3-112,0 3 16,-8 0 288,8-1-176,0-2-96,-5 6-64,-3-6 32,8 2-64,0-4-16,0 2 0,0-3 16,0-5-16,0 2-32,0-5-32,0-2 32,13-1 0,-13 3 0,8-5 0,-8 0-16,6-3 48,-6 2-32,5-2 385,-5-2-369,0-1-48,0 0 32,-5 1-16,-1-4 0,-2 3 0,3 3 0,-3 0 32,8-2-80,0-1 96,0-5-48,0 0 48,0 0-96,0-9 64,8-2-80,-3 3 48,-5-5-16,8-1-48,-2 0 16,-1 1 32,-5 4 32,14-2-16,-14 3 16,0 3 0,0-1-48,0 0 64,0 4-48,0-4-16,0 6-33,0 0 33,0-3 0,0 6-16,0-1 48,0 3-16,0 1 16,0-1-48,0-2 16,0 5-128,0-6 144,0 3 32,0 1-16,0-1 16,0-2-48,0-1 64,0 3-32,0 3 0,0 3-240,-6 5 224,-2-2 32,8 5-16,-5-3 16,-1 3-16,-2 2 32,8 3-32,-13 3 32,13 3 0,-6 5-16,6 0 16,0 6 64,0-4-32,0-1-32,0-4 48,6-2-48,-6-6 32,13 0-16,-13-5-64,0 0 32,8-9-16,-8 7 0,0-7-48,0 1-64</inkml:trace>
  <inkml:trace contextRef="#ctx0" brushRef="#br0">34615 38091 8372,'0'0'4338,"6"-44"-3906,-6 42-48,0-9-80,0 0 64,0 3 97,0 3 79,0-1 112,0-5 1745,0 19-2353,0 1 128,0 1 129,0 1-65,-11 3 144,-3-1 96,1 1-48,-9 5-112,3-3-31,-2 0-49,2 1 0,5-4-64,-8 1-128,17-1 16,-9-2-48,1 3 16,7-4-32,-7 4-16,13-3 0,0 2-80,0-2-865,0-3-559,0-2-849,13-9-5715</inkml:trace>
  <inkml:trace contextRef="#ctx0" brushRef="#br0">34556 37728 8276,'0'0'7395,"0"3"-7091,0 2 145,0 6 47,0 2 80,0 4-128,0 2 96,5 10 113,3 7-1,6 1 32,-9 12 81,9 3-17,8 7-400,-9-2-256,6-5-16,-5-4-64,7-2 64,-7-8-16,7-11 16,-7-2-16,0-12 16,-1 4 33,1-9-49,-9 0-16,9 0-32,-14-5 0,0-1-16,8-2-144,-8-16-9749</inkml:trace>
  <inkml:trace contextRef="#ctx0" brushRef="#br0">35144 38012 5010,'0'0'5603,"-19"-2"-1009,19-1-4210,5 3-144,9 0-32,-1 0 145,1 0 15,-1 0-64,1 0-32,5 0 16,-6 0-80,1 0-80,-6 0-32,5 0-16,-7 0-16,10 0 32,-10 0-64,2 0-32,-3 0-48,3 0-912,-2 0-353</inkml:trace>
  <inkml:trace contextRef="#ctx0" brushRef="#br0">35176 38104 5362,'0'3'10165,"6"-3"-9381,7 0-143,1 0-225,-6 0-32,5 0-112,-7 3-64,2-3-112,-3 0-16,9 2-16,-6-2-16,8 0-32,-5 0 17,-3 0-98,6 0-463,-14 9-1841,0-1-3137</inkml:trace>
  <inkml:trace contextRef="#ctx0" brushRef="#br0">35707 37953 6419,'0'0'6467,"-41"2"-4402,36-4-1425,-3 2-128,8-6 289,0 6-417,0-8-32,0 3-16,21-1-304,-7-7-80,19 2 256,-1 0 128,-5 0-15,8 0-49,-2 9-16,-3 2-48,-11 0 0,-6 2 16,1 9-144,-6 3 0,-3-1-16,-5 4 0,8-4 0,-8 3 16,0 1-48,-8-4 16,3 3-32,-9-2 0,-7 8 32,7-6-32,1 0 0,-1 3-16,0-5 16,6-1-16,3 1 16,5-3-16,0-1 0,0-2-32,0 1 16,0-1-32,0-3 16,13-2 48,-7-3-96,2 0 112,0 0 48,-8-6 0,0 1-16,14-3 33,-14-3-97,5 3 48,-5-3-16,14 6-64,-14-1 16,13 4-193,1 2 273,-1 0-48,9 2-80,-9 4 80,12 5 16,-12-3 0,1 2 17,8-1-33,-9-1-32,1-3 0,-14 3 32,13-5-97,-13-3 97,0 5-64,0-2-64,0 3-3041</inkml:trace>
  <inkml:trace contextRef="#ctx0" brushRef="#br0">36403 37909 4082,'0'0'12213,"0"46"-10772,-13-24-128,13 2-577,-6-2-224,6 0-160,0-3-111,0-3-129,0-5-48,0 2 0,0-7-32,0 5-16,0-9-64,0 4-32,6-6-2978,2 0-703,-3-8-1106</inkml:trace>
  <inkml:trace contextRef="#ctx0" brushRef="#br0">36566 37950 15319,'0'0'3522,"0"41"-2434,-6-20-255,-2 4-337,3-1-112,-3 0-272,-6 1-48,9-9-48,-4 6 0,9-12-48,0-1-144,0-7-1121,0-21-10516</inkml:trace>
  <inkml:trace contextRef="#ctx0" brushRef="#br0">36268 37858 6259,'0'0'7443,"0"19"-6418,13-19 47,6 0-223,-5-6-337,13 1 176,0-9-304,-5 6-80,5 0-31,-6-3-97,-7 11-96,-9 0 16,9 0-144,-6 3 288,6 11-96,-14 2-48,13 3 0,-8-3 48,9 3-96,8-3 0,-11 1 32,10-7-64,-7-2 32,5-2 96,-6-6-192,9 0-48,-17-8 384,17-6-208,-8 6-32,-1-3-48,1-2-16,-6 2-16,5 11-32,-13-3-256,14 3-432,-9 0-641</inkml:trace>
  <inkml:trace contextRef="#ctx0" brushRef="#br0">37053 37901 9572,'0'0'6643,"14"-5"-6434,-1-3 415,1 2-224,-1 1-16,6-3-112,-5 0-32,8 2-80,-9 3 49,6 1-81,-5-4-32,-1 6-16,-7 0 0,7 0-16,-5 0 32,-2 0-48,2 0-64,-3 6 96,3 2-96,-8 3 64,0 8 32,6 2 0,2 1 16,-8 5 0,0-3-80,0 6 48,8-3-32,-8 6 32,0-3 32,0 2 32,0 6 80,0-5-16,0 2-128,0 0 48,0-3 17,0 1-33,0-1 32,0-2 80,0 3-48,0-3-80,0-1-16,8-2 0,-2 1-16,-6 1 0,8-4 80,-3-6-16,3 5-96,-8-8 48,0 3 144,0-2-144,0-4-32,0-2 16,0 5 0,0-5 0,-8 3 0,3-4 0,5 4 0,0-3-80,0-3 32,-8-3 0,8 1 32,0 2-16,0-8-16,0 5 32,0-2 16,0 0-48,0-1 16,0 1 0,0 0-32,0 2 16,0-2 0,0 0-48,0 2 96,0 0-80,0-2 48,0 3-16,8-4 0,-8-2 0,0 6-16,0-4 16,5 1-16,-5 0 64,8-3 0,-8 3-96,0 2 96,6-5-288,-1-5 144,-5-4 224,14-10 0,-6-2-320,11-12 112,-6-10-80,9-3 16,-3-6-32,-6 1 64,9 2 16,-17 9 80,4-1 16,4 3-32,-13 6 96,6-1-64,-6 6 16,0-8 0,5 5-16,3 0 16,-8 0 32,6 1-16,2 1-80,-3 4 96,9 0-96,-6 2 112,5 3-96,4 0 48,-12 3 16,9 0-48,-14 2 32,13 6-16,-8-3 16,4 6-32,-4-6 64,3 5-64,-2 1 16,2 0-32,5-4-48,-7 4 16,7-6 48,-5 9 32,6-9 0,-14-3-16,13 6-64,-7-3 80,-6-2-16,8 2-160,-8 3 64,5 0-48,-5-1 208,0 7-64,0-4 16,0 6-48,0-5 64,0 2-400,0 0 304,0-2 80,0 2-48,0-2 64,8 2-16,-2 3 0,-6-5-16,0 2-48,8 0-80,-3 3 48,4-2 96,-4-1-48,9-5 48,-14 5-16,13 3 32,-13-3-16,6 3-32,2-2 32,-3 2-32,9 0 16,-6 0-16,13 0 0,1 0 48,-3 0-64,0 0 64,3 0-32,5 0 16,-8 0-16,2 0 48,6 0-48,1 0 32,-10 0 0,10 0-48,-9 0 48,10 0-32,-2 0 48,-8 0-64,8 0 64,-5 0-48,-3 0 32,3 0-48,-3 2-16,2-2 16,4 0-16,-12 0 80,14 0-112,1-2 48,-4 2 16,8-3 32,-13 3 32,17-3-48,-9 3 0,-8 0 0,16 0 64,-16 0-64,8 0 16,0 3-16,-8-3 32,11 0-32,-11 0 0,2 0 32,-2 0 16,8-5 32,-5-4-32,-3 7 48,8-4-96,-5 4 0,-3-4 16,-6 6-16,6 0 16,3 0 0,0 0-16,-1 0-16,-10 0 32,16 0-48,-5 6 48,-3-6-16,2 0-32,7 0 0,-1-6 16,-3-2 16,-2 3-16,-3-1 16,8 1-32,-3 2 0,-5-2 0,0 2 48,8 0-48,-5 1 32,-3-1 64,2 3 0,-7-3-32,0 3-32,-1-5 32,-8 5 16,9 0-16,0-8-32,-9 5 16,17-3 0,-17-2-32,3 6 0,-2 2 16,7-6-16,-13 4-64,0-1 32,-5 3-1312,-9 11 543,-13-9-1280,-5 6-1584</inkml:trace>
  <inkml:trace contextRef="#ctx0" brushRef="#br0">38185 38028 6451,'0'0'6483,"-5"0"-3442,5-5-2432,-8 5 895,8 0-1360,8 0-64,-3-3 0,1 3-160,7-5 449,1 2-241,8 1 32,-9 2 16,1-3 0,-9 3-32,17 0-16,-17 0-96,3 0 80,-2 0-96,7 0 0,-5 3-48,-2-1 64,2 6 48,-8-5-32,0 5 0,5-2-32,-5 2 48,0-6 0,0 7-32,0-1-16,0 0 0,0-3 16,0 1 0,-5-1 16,-3 3-16,2-5 16,-2 10-16,-5-10 0,7 5 0,-2-5 16,3 0-32,5-1-16,0 1 0,0 3-16,0-6-32,0 5 16,5 0 16,3 1-16,-2-4 80,7 4-48,1 2 0,-6-5-16,3-1 0,11 1 48,-9 5 0,1-5-32,-9-3 48,9 8-32,-6-5 16,-3 0 0,3-1-64,-8 6 112,0-8-16,0 8 17,0 1-33,-8 1 48,-5 4-32,7-3 32,-16 0-16,17 2 16,-17-5-32,3 3 16,6-3 16,-6 6-16,5-11-32,1 5 0,-1-3 16,6-2-32,8 0-32,-5-3 32,-3 5-16</inkml:trace>
  <inkml:trace contextRef="#ctx0" brushRef="#br0">38657 38121 14567,'0'0'2945,"-14"-17"-2785,9 28-96,-9 5 48,14 6 32,-8 2 240,8 6 225,0-3-97,8 6-160,11-9 96,8-5 353,-8 3-225,8-14-432,11-5-352,-13-3 688,10-3-240,-3-11-48,-10-2-128,-3 0-16,3-6 32,-9-2-48,-13-1-32,0-2-64,0-2 256,0 2-111,-8-6-33,-11 6-48,6 3 16,-14 5-32,5 5 16,-11 14-97,6 0-15,0 5 32,-8 14 32,0 6-32,10 2-64,4 0-384,15 3-368,-2-3-353,8-3-880,8 1-768,-2-15-1761</inkml:trace>
  <inkml:trace contextRef="#ctx0" brushRef="#br0">39093 38264 7491,'0'0'5347,"-14"22"-4403,22-22-351,-2 0-65,-1-3 864,9-5-607,-1-3-193,-4-2-224,4-4 0,1 6-31,-9-2 63,9 2-224,-6 3-64,-3-3 32,3 6 128,-8 2-16,14-2 48,-9 5-160,3 0-64,-2 0-16,-6 5 81,8 0-97,-3 6 192,3-5 96,-8-1-528,11 3 496,-11-5-176,0 2 128,8-2-272,6-3 48,-9 0 160,3 0 32,-2-3-32,10-5 48,-2 3-95,-1-1-129,1-2 16,-1 0-32,-7 3 0,2-3-16,-3 8 64,9-3-96,-14-3 32,8 6 0,-3 0-97,3 0-15,-8 6 80,14 2 32,-9 0-16,4 3 80,-4-3-16,9 0 32,-14 3-64,8-6 32,-3 4-48,3-7-336,-8 6-496,0-2-1393</inkml:trace>
  <inkml:trace contextRef="#ctx0" brushRef="#br0">39727 38026 8804,'0'0'5026,"13"-8"-3841,-13 13-1025,0 9 896,-8 5 49,-3 8-753,-2 2 176,-9 7 1,-5 7-81,8-2-16,-16-3-64,13-3 16,3-5 1,6-3-65,-9-6-32,8 1-144,9-6-48,-3 0-48,2-2 0,6-3-16,0-3-48,0-5-672,14-3-4723,-9-17-608</inkml:trace>
  <inkml:trace contextRef="#ctx0" brushRef="#br0">39870 38354 9268,'0'0'9124,"-27"-22"-8931,0 22-33,14 3-96,-6 7-32,-3-1 16,17 4 48,-9 3-64,14-5 32,0 3-80,0-6 16,0 3-80,14-1-224,-1-4 288,1 2 16,5-8 304,2 0-128,-2 0-16,-11 0-224,6 3 160,-3-3 48,-3 5-16,-8-2-96,0 2-320,0 1 384,0-1 336,-8 9-272,-3-4-96,-3-1-32,-7 1 0,7-4-16,9 5-16,-9-9 32,6 4-32,3-3 16,-4 2-80,9-5-768,14 0-4803</inkml:trace>
  <inkml:trace contextRef="#ctx0" brushRef="#br0">38096 38776 5731,'0'0'5922,"-5"-8"-5425,5 5 335,0-2-304,5 2-208,-5 3 81,0-5 415,5 2-128,-5 0-464,9 3-32,-4 0 16,-5-2-95,8 2-1,6 0-32,-9 0 16,9-3 16,2 3 144,6 0 64,-3 0-64,-6 0-48,14 0-64,-13 0 0,-1 0-80,1 0 176,-1 0 17,1 0-257,-9 0 32,17 0-16,-8 3 32,5 2-32,-6-2 0,6 2-16,3-2-16,7 2 48,-10-5-16,-5 3 0,5-3 32,3 0-16,-3 0 0,-6 0 32,9 0 16,-9 0-32,6-3-32,3-2 32,-3 2-16,-6 3-16,6 0 32,-5 0-80,8 0 96,-6 0-80,-3 0 0,-7 8 16,7-5 0,1 0 32,-1-1 0,1 1-16,0-3 0,-1 0 32,6 0-48,3 0 0,-9 0 80,1 0-32,5 0-16,-11 0 0,3 0 0,2 0-32,-5 0 16,6 0 0,0 0-16,-9 5 16,8-5 16,4 3-32,-9 3 16,5-6-16,-2 0 48,3 0 0,-1 0 0,1 0 128,-1 0 0,-4 0-112,4 0-32,6-6-32,-5 3 16,-6 3-16,5 0-16,1 0-32,-1 0 64,-7 0-16,7 0-16,-7 0 16,7 0 16,-5 0-16,6 0 16,-1 0-16,-7 0 16,10 0 0,-2 0-48,-1 0 80,1-5-64,-1 5 16,6-3-16,-5 3 16,-1 0-32,-5 0-16,6 0-16,0 3 48,-1 2 32,1-5-48,-1 3 48,1-3-16,-9 0 32,9 0-16,5 0 16,-6 0 0,1 0-32,-1-3 32,4 3-32,-4-5 16,1 2-16,-1 1 16,-7 2-32,15-3 16,-15 3-16,2 0 64,5 0-80,-7 0 32,7 0 48,1 0-64,-1 0 64,1 0-32,-1-3 16,-4-2 0,4 2 16,1 3 16,5-5 49,-14 5 15,9-3-16,-6 3 32,-3 0-80,9 0-32,-6 0-32,8 0 48,-10 0-32,7 3 16,-5-3 0,3 5 112,3-5 0,7 0-16,-7 0 48,5 0-64,2-5 16,6 2 80,-8 0-64,14 1 0,-11-1 33,-3 3-1,-6 0-48,12 0-80,-12 0 32,1 3-64,-9 2-32,-5-2-160,0 2-80,0 3-161,0-5 785,0 0-191,0-1-273,0 1-113,-5-3-511,-4 5-625,4-5-287,-3 0-881,3-5-913</inkml:trace>
  <inkml:trace contextRef="#ctx0" brushRef="#br0">38299 38960 6483,'0'0'9572,"41"-27"-8051,-41 43-1121,0 3 993,-8 14 160,2 2-1169,-15 8 544,10 4-111,-3-1-161,6-6-272,-5-5-240,7-8-80,-2-5 0,3-3-64,5-8 64,0-6-208,13-5 0,-7 0-704,7 0-673,9-10-448,-11-7-304,-11-4-3073</inkml:trace>
  <inkml:trace contextRef="#ctx0" brushRef="#br0">38589 39223 14967,'0'0'7267,"0"49"-7107,0-41-64,0 3-144,5-3-128,4 0-992,-9-3-609</inkml:trace>
  <inkml:trace contextRef="#ctx0" brushRef="#br0">38936 39017 16119,'0'0'3074,"-54"60"-2210,27-25 81,8 3 95,-3 5-192,8-5-351,14-5-241,0-4-160,0-4-16,14-9-128,13-8-128,0-2 80,-5-6 48,10-6 336,-13-5-768,3-8 464,-9 3-160,1 0 96,-14-6-17,0 6-207,0 2-80,0 4 336,-14-1 16,6 8-32,-11 3 16,0 0-64,-2 0 112,2 8 0,-3-2 0,9 4 0,-1-1 0,9-4-16,5-2-16,13-1-7972</inkml:trace>
  <inkml:trace contextRef="#ctx0" brushRef="#br0">39152 39023 14567,'0'0'6499,"-5"-19"-6051,5 24-320,11 0 144,-3 4 32,11-1-192,-5 0-128,7-3 48,6-2 128,-8-3-32,3 0 0,-9 0-80,-7 0-16,2 0 16,0 0 17,-8-3 15,0 1 272,0 7-448,0 8-16,0 6 144,0 6 64,-8 5 0,0-3 112,2 3 288,6-3 192,-13-6-335,13-2-209,0-3 16,-8-5-48,2-5 48,6 2 0,0-3-80,0-2-64,0 0-16,0-1-32,0 1-416,0 0-609,0 2-79,0-2-65</inkml:trace>
  <inkml:trace contextRef="#ctx0" brushRef="#br0">39431 39163 4402,'0'0'2785,"28"-19"-1248,-23 14-449,9-3-223,-14 8 223,8-3-399,-8-2 15,5 2 2497,-5 0-2592,8 3-305,-8 6-32,6 2 160,2 8 625,-3 3-81,3 6 161,-2-4-209,7 4-672,-5-4 80,-2 1-63,2-9-65,-3 4 16,9-4-64,-6-5-32,-3-2-128,4-1-16,4 1 96,-5-6-32,-2 2-80</inkml:trace>
  <inkml:trace contextRef="#ctx0" brushRef="#br0">39675 39085 5042,'0'0'11205,"-5"3"-10628,-3 13 95,-6 0 625,1 8-177,-1 4-143,-8-1-81,1 2-128,2-7-159,-8 2-289,8 1-160,5-9-80,-7 0-16,7 1-48,9-9 0,-4 0-32,4 3 16,5-11-544,0 5-753,5-2-544,4-3-768,-4 0-1185,9-8-1216</inkml:trace>
  <inkml:trace contextRef="#ctx0" brushRef="#br0">39897 39126 7011,'0'0'8452,"6"-33"-6371,-6 41-1521,0 11-160,0 0 1025,0 14 240,0-1-1345,0 3 128,-6 0 273,6-5-321,-8-3-224,0-2-32,3-6-80,5-3 0,-8-5-48,2 0 48,6-9-64,0 4-32,14-6-3522,-9-8 1233,17-9-1985,-9-4-6355</inkml:trace>
  <inkml:trace contextRef="#ctx0" brushRef="#br0">40155 39161 8388,'0'0'9172,"-27"54"-8115,21-27-81,-2 3-240,3-3-79,5 0-113,5-3-352,9 1 48,-1-14-112,-5-3-96,11-8 144,3 0 160,0-6-128,-3-7-15,-6-4-177,1-7-32,-1 5 32,-7-5-80,2-1 64,-8 1 96,0-3-160,-14 3-81,9-1-63,-9 3-192,-7 6-112,2 3 176,-8 5-224,-9 8 31,15 5 241,-12 3 160,11 8 48,3-2-576,6-1-1025,13-4-1232</inkml:trace>
  <inkml:trace contextRef="#ctx0" brushRef="#br0">40417 38979 11941,'0'0'7956,"41"-11"-8180,-25 11 800,3-2-416,3-4-64,-3 6-48,-6 0-32,-7 0-112,2 0-192,-8 6-2065,-8-1 1409,2 3-1729,-2-2-1073</inkml:trace>
  <inkml:trace contextRef="#ctx0" brushRef="#br0">40729 38893 11669,'0'0'6579,"19"40"-5730,-19-21-17,0 6-240,0 4-127,0-7-177,0 0-160,0-9-96,-14 3 16,14-2-32,-5-3 16,0-3-32,5 0-64,0-2-897</inkml:trace>
  <inkml:trace contextRef="#ctx0" brushRef="#br0">40981 38887 14983,'0'0'1537,"0"41"-385,-6-14-95,-7 3-65,-1-3-368,1 5-336,5-5-143,-6-2-97,14-6-16,-5-8-48,5-1 16,0-7-449</inkml:trace>
  <inkml:trace contextRef="#ctx0" brushRef="#br0">40160 38765 720,'0'0'11318,"22"-2"-10294,-22-1-112,13 0 241,1 3-657,-6 0-192,6 0-32,-1 0-15,-7 0-97,7 0 16,6 0 80,-11 0-64,6 0-48,-1 3 16,1-3 64,5 3-16,-6-3 32,9 2 96,-3-2-95,3 0-33,-3 0-112,10 3 0,-10-3-16,8 0-80,-5 3 48,-3-3-32,0 2 0,-5 4-16,7-4 0,-7-2 0,-1 3-16,1 0 32,-1 0 0,1-1-16,5 4 48,3-4-48,-12 4 48,20-1 0,-8-2-32,-3 0 0,8 2 0,0-5 16,-8 0 48,16 0-16,-16 0 176,8 0 112,-5 3-112,-3-3-31,0 0-49,-6 0-96,12 5-64,-12-5 32,6 0-32,-5 0 16,-6 0-16,5 0 0,-2 0 16,3 0-16,-6 0 0,11 0-16,-6 0 64,-4 0-80,10 0 80,2 0-48,6 0 16,-8 0-16,8 0 16,-8 0-16,19 0 0,-19 0 0,16 0 64,-16 0-48,14 3 0,-11 0-16,5-3 32,-8 0 16,-6 0 0,1 0-32,-6 0 16,5 0-16,-26 0-144,-9 0-545,-5 0-431,8 0-769,-8-3-1424,0 0-3779</inkml:trace>
  <inkml:trace contextRef="#ctx0" brushRef="#br0">41330 39139 1072,'0'0'2322,"8"-5"399,-8 2-1761,0 0-143,0 1 15,0-4 64,0 6 17,9-3-145,-9-2-448,0 2 721,0 1-113,0-1 81,0 0-529,0-2 336,0 2-512,0 3-47,0-5 127,0 2-224,0 0-16,0 0-48,0 1 176,0-4-32,0 4 1841,0 4-2097,-9 9 16,1 0 48,8 5 128,-5 6 48,-3 0 144,2 2-15,-2-5 143,3 5-32,-3-7-208,2 2 0,-2-3-32,8-5 0,-5 2-47,-3-5-81,8 0 0,0 1-48,0-4 0,0-2-32,0-1 32,0 1 16</inkml:trace>
  <inkml:trace contextRef="#ctx0" brushRef="#br0">41577 39136 4930,'0'0'8756,"13"-29"-5554,-13 34-2594,-13 3-128,13 8-144,-14 3 257,9 8 111,-17 6 208,9 8-143,-6-6-49,-8 5-144,5-4-272,3-4-191,5-5-65,1-8-48,7 3 0,-7-6 0,13-5-16,-8 0 16,8-3 0,0-3-193,0-2-991</inkml:trace>
  <inkml:trace contextRef="#ctx0" brushRef="#br0">41653 39467 11989,'0'0'2818,"-14"5"-2530,14-2-80,0 0 256,0 2 1473,8-5-1569,-8-5 577,11-3-417,-3-3-48,6-3-240,-9 3-112,9 0 128,-1 6 81,-5 0-33,-8 2 64,14 3 0,-9 5-368,-5 6 272,8 8 192,-2 0-239,-6 3-33,8-6-128,-3 3 0,-5-5-16,9-6 16,4-6-128,1-2 96,-9-5 336,9-9-176,5-2-128,-6-3 32,-5-2-112,6-1 48,5 6 64,-6-6-96,4 6 16,-9 5 32,2 0-64,-1 8-32,4 1 16,1 4-208,-9 12 96,9 2 176,-1 8 240,1 1-112,-1-1 48,1 3-208,-1-8 48,-5-2-16,-2-7-16,2-4 0,-8 2-16,0-5-128,5-3-672,4-9-2210,-9-1-1023,0-1-2578</inkml:trace>
  <inkml:trace contextRef="#ctx0" brushRef="#br0">42376 39258 976,'0'0'17208,"5"-43"-15975,-5 40-225,0-2-591,0 2-97,-5 3-48,-9 0-224,9 8-16,-9 3 0,1 5 0,-1 3 16,6 3-32,8 2 16,0 1-80,14 2 16,-1-3-48,9-2 16,2 2 64,-10-5 0,7 3-16,-2-6 48,-5-2 0,0-1 128,-6-5 48,-8-2-64,5 2-32,-5-3 48,0 1 64,-5-1-96,-9 6 0,1 0-64,-1-3-48,-13 5 48,5-2-48,3 3 1,6-3-34,-6-1 50,5-1-33,6-4 0,-5-2 16,13-3-81,13 0-2800,-5-3 1312,6-11-1568,5-2-1889</inkml:trace>
  <inkml:trace contextRef="#ctx0" brushRef="#br0">41631 38817 1857,'0'0'6275,"-43"-17"-5475,37 15-96,-2 2 49,3-8 15,-3 5-32,2-3-159,-2 4 31,3 2-32,-4-6-208,4 6 49,-3 0-81,2 0-80,1 0 864,10 0-912,1 6 145,16-6 159,-9 2 0,1 1-192,5-3 48,2 6-143,1-6-1,-3 8 0,8-8-32,-5 2 0,-3 4-80,8-3 16,-6 2-64,-2-2-32,0 2 0,8-2 16,-5 5 32,11-8-32,-12 3 16,14-1 0,-7-2-32,-1 0-64,0 0 112,0 0-32,-8 0-32,-6 0 0,6 0 32,-5 0-64,-1 0 16,1 0 0,-6 0 0,6 0 16,-9 3-32,9 0 16,-6 2-32,5 1 48,1-1-16,-1-2-16,1-1 16,-1 1 0,1 3 16,8-6-16,-9 0 48,-7 0-64,7 0 32,-5 0 0,-2 0 0,2 0-32,5 2-48,-13 4-288,0-4 448,6-2 16,2 0-16,-3 0-96,1 0 64,2 0 48,-8-2-96,0-4 0,5 6-80,-5-2-80,-5 2-1456,-3 8 847,-3 0-703,-11 3-1298,3-3-2464</inkml:trace>
  <inkml:trace contextRef="#ctx0" brushRef="#br0">39518 37666 8260,'0'0'6179,"-32"-17"-5459,24 15 2081,8-1-1904,8 3-721,-3 0-96,3 0 144,-2 0-96,2 0 0,-3 0-112,1 0-48,2 0 0,5 0-48,-7 0 192,7 0-240,9-3 368,-9 3-256,9-3 192,-8-2-80,-9 5-48,9 0-16,-1 0-32,-5 0 64,-2 0-48,2 0-32,-3 0-48,9 0 128,-6 0-64,-3 5 16,17-2-32,-8 3 32,4-4-32,4 1-16,-11 5 32,16-5 0,0 0 48,-5 2-80,0-2 48,5 5-32,-8-6 32,2 4-32,6 2 32,-8-8-48,3 8 16,5-5 48,-3 0-32,-2-1 0,-3 1 0,8 0 0,3-1-48,-3-2 64,6 3-32,2-3 32,-3 0 32,3 3 0,3-3-32,-2 5 0,-4 1 0,3-4-32,1 6 96,-4-5-112,3 5 0,-2-2 16,-6 2 0,5-5-32,4 5 64,7-6-32,-5 1 0,-3 3 16,6-6 0,5 5 16,-6-5-32,6 0 0,-2 0 48,2 5-112,-6-5 176,9 3-64,-8 0-16,5-1 48,-6 1-48,9 5 0,-8-5 0,5-3-80,-5 5 16,-1-2 0,1-3 48,8 3 16,-9 0-64,1-1 64,-9-2-16,17 6 32,-16-4-32,-1-2-16,3 6 32,1-3-16,-9-1 0,0-2 32,5 3-48,-5 0 32,0-3 48,6 0-48,-11 2-16,10-2-16,-10 0 80,13 0-64,-8 0-32,0 0-16,6 0 16,2 0 16,5 0 16,-7 0-16,13-2-16,-11-1 48,14 0-32,-8 1 48,-1-1-64,-7-3 64,13 6-32,-11 0-16,6 0 32,-1-2 0,1 2 32,0 0-16,-1 0-16,-7 0-16,2 0 48,-8 0-48,0 0-80,-5 0 32,-3 2 48,-6 4-48,-5-3 16,6-1 0,-9 1-16,-5 0-32,0-1 240,-5-2-80,-3 0-32,2 0-32,-2 0-1088,3 0 63,5 8-1232</inkml:trace>
  <inkml:trace contextRef="#ctx0" brushRef="#br0">34710 40041 8628,'0'0'11925,"0"3"-11140,-5 5-225,-11 8-496,-12 9 0,1 2-16,-8 8 16,-3 0-32,-2 3 0,4-11-112,17-3 96,-2-7-16,7-6-16,9 2 16,5-13-80,19 0-1553,-6-5 17,9-12 143,-3-2-1376,-6 0-2818</inkml:trace>
  <inkml:trace contextRef="#ctx0" brushRef="#br0">34656 39697 2945,'0'0'17160,"-32"-30"-16712,32 38-400,0 6 0,13 8 32,-8 10 545,9 14 207,5 11 81,3 8-113,7 8 16,-10 3-271,-5 5-209,5-13-128,3-3-192,-17-14-112,3-13 48,-2-5 32,7-9 48,-13-2-16,8-11-32,-2 2-32,-6-7-96,0-4-481,8-2-3040,5-10-1057,-13-9 1040</inkml:trace>
  <inkml:trace contextRef="#ctx0" brushRef="#br0">35198 40109 12214,'0'0'7139,"0"-33"-6355,13 33-512,1 0-96,13 0 273,3 0 31,8 0 16,-3 0 64,11 0-208,-5 0 193,-6 6-225,-16-6-96,-6 2-208,6-2-64,-19 6-48,0-6-192,0 3-48,0 2 144,0 0 96,-13 1-481,7-1-1216,-7-2-672,-6-3-1761</inkml:trace>
  <inkml:trace contextRef="#ctx0" brushRef="#br0">35252 40301 7940,'0'0'8740,"-5"-13"-7684,5 7 1777,5 3-2512,-5 1 159,13 2-96,-7-3 0,10 3-16,-2 0-80,7 0 65,6 0-33,-2 0-32,2 0 80,0 0 0,0 0 16,-5 0-47,-3 3-129,-6-3-208,-5 2 0,-2-2-224,-6 3-497,-6-3-2976</inkml:trace>
  <inkml:trace contextRef="#ctx0" brushRef="#br0">36186 39838 2721,'6'-6'13719,"-6"6"-12887,0-2-608,0-4 416,0 4-175,0-1 431,0 0-256,0 1-208,-6 2-416,1 5 32,-9 8-48,-7-2 16,13 3-48,-14 2 48,8 0 32,1 1-32,-1-7 0,9 1-16,-9-3 0,9 6 16,-3-6 17,2-5 47,6 5-16,-8-3 16,8 3 32,-5-2 16,5 2-16,0-3-16,5 4-32,3-1 80,6 0 128,5 3 192,0-1-80,3 1 1,5 0-129,2 5-48,-4-5-48,-3 8 352,-9 0-256,6 0-208,-5 0-32,-6 3 16,5-1-16,-13 1 16,0 2 0,0-2 16,0 0-48,0-3 16,-13 0 0,5 0 48,-6 0-48,-5-3 0,6-5-32,-9-3 48,11 0 0,3-5 16,-6-3 0,-7 0-48,13-8 32,2-3-128,-2-6 96,3-1-48,-4-1 0,9 0 16,0-3 16,0 6 16,0-1-32,0-2-128,-5 3 0,5 5 96,0-2 16,0-1 32,0 1-112,0 2 16,0 0 16,0 0 48,5 3 16,-5-5 0,9 2-32,4 3 16,1-3 32,-6-3 48,5 3-32,9-5 0,-11 0 16,11 0 32,-4-9-32,4 6 48,-8-5-32,-1 5-80,1-8 32,-9 5-32,-5 6 48,0-3-32,0 5 0,0 4 32,0-1-16,-13 3 0,-1 5 16,1 3-48,-1 0 32,-5 0 0,6 3 32,-1-1-32,0 6 0,9-2-16,-9-1 48,6 3 0,3-2-48,-3 5 32,8 2-80,-8 1-320,8-1-257,0 4-111,0 2-737,0-6-656,0-5-2145</inkml:trace>
  <inkml:trace contextRef="#ctx0" brushRef="#br0">36457 40304 10389,'0'0'8067,"-5"-6"-7858,5 15-33,0-1 64,0 0-48,0 3-96,5-3 0,9 0 32,-1-8-64,-7 0 48,7 0 144,-5-8 288,-8 2-207,6 4-225,-6-4 32,0 1 288,-6 5-144,6 0-96,-8 0 0,-5 0 64,7 0 16,-2 0-192,3 8-48,5-5-32,0-1-16,5-2-128,9 0 144,-6-2 0,-3-4 0,-5 1 16,0 2 0,0-2 16,0 2 32,-5 0-32,-3 3 1,2-2-33,-2 2 32,8-9-2850,14-7-7170</inkml:trace>
  <inkml:trace contextRef="#ctx0" brushRef="#br0">36782 39927 6499,'0'0'8596,"6"-40"-7812,-6 32 4851,0 5-5155,8 3-480,-8 11-32,0 10 48,0 4 160,0 2 416,0 5 1,0-2-17,5-3-240,-5-5-176,0-3 80,0-3-48,0-2-32,0-6-31,0 3-1,0-9-32,0 1-64,0 0 464,0-6-496,8 0 16,-8-2-32,6-1-48,2 4 16,-3 2 64,9-3-64,-6 3-16,-3 0 48,17 0 16,-8 0 32,-9 0-80,9 3 96,-1-1-64,-5 4 0,6-3 16,-3-3-272,-3 2-81,5-2 33,-7 0 192,7 0-752,4-5-1393,-9-6 16,-3-3-2273,3-4-4851</inkml:trace>
  <inkml:trace contextRef="#ctx0" brushRef="#br0">37067 39849 5603,'0'0'11301,"-14"51"-10357,14-18 321,0 5 15,0 10 145,0 7-192,0-1-353,-5 0-336,-3-3-96,2-2-79,6-11-161,-8-3-128,3-13 144,5 0-128,0-12-96,0-1 32,0-4-32,5-5-1009,3-8-607,-2-14-1426,2-2-3569</inkml:trace>
  <inkml:trace contextRef="#ctx0" brushRef="#br0">37541 40036 5603,'0'0'11429,"57"43"-10165,-38-11 273,8 4-288,0 7-353,0 0-368,5-2-128,-10-6-31,-3-5 143,-5-6-352,7-5-96,-15-5-16,2-6-16,-3-3 16,-5 1-48,6-3 80,-12-3-96,1-3-1248,-9-8-1138,6-8-2608</inkml:trace>
  <inkml:trace contextRef="#ctx0" brushRef="#br0">37831 39995 9620,'0'0'6547,"-46"-19"-5762,32 19-657,6 5 128,-6 9 48,9 8 480,-9 5 305,6 8-1,3 6 209,-9 2-112,6-2-481,-5-1-160,7-7-192,-2-6-176,3-6-64,-1-4-48,-2-1 0,3-8-64,-3 3 65,2-6-49,-2 3-48,-5-8-945,-1 0-560,9 0-592,-12 0-864,17-10-3138,-13-7-1744</inkml:trace>
  <inkml:trace contextRef="#ctx0" brushRef="#br0">38123 40014 6403,'0'0'12262,"0"65"-10518,-5-24-175,5 2-256,-14 8-401,6-7-288,8 2-175,-5-8-33,-3-6-208,8-7-192,-6-4 48,6-7-32,0-9 16,0 1-48,6-17-1905,2-5-80,-3-9-1040,3-2-2786,6-5-5074</inkml:trace>
  <inkml:trace contextRef="#ctx0" brushRef="#br0">38394 40147 15623,'0'0'1793,"-32"46"-496,18-11 479,-8 0-223,3 6-560,11-3-225,3-6-288,5 1-288,5-9-96,9-5-64,7-8 16,7-8 64,-9-3-48,8-6 32,-8-13-64,10-2 0,-7-1-32,-8-2 32,-1-6-48,-2 3 32,-11 0-48,8-1 16,-8-1-32,0 2 16,-8-1 32,3-4 32,-9 5-16,0 3-16,1 2 0,-1 3 0,-7 8 0,7 6 0,-8 5 0,4 5-64,-10 17 0,1 5 0,8 11 0,-2-3 48,7 0-48,14-2-768,0-1-705,8-10-160,11-11-1072,-5-9-2833</inkml:trace>
  <inkml:trace contextRef="#ctx0" brushRef="#br0">38849 39784 7203,'0'0'9285,"-13"-22"-8805,7 22-144,-2 0-64,3 0 112,-9 14-112,1 7-16,-1 14 337,0 14 383,1-3 177,5 11-113,0 0-335,8-5-321,16-6-160,-3-14-128,15-10-16,-1-11 0,5-11 48,1 0 0,2-17-112,-8-7 48,0 0-64,-8-1 0,3 1 32,-12 2-16,-10 3-16,0 3-48,0 0-80,0 8 16,-10-3 48,-12 8-32,3 3 48,-3 0 16,-5 5 80,-5 6-48,5 6 0,0-1 16,8-3-32,-3 1-64,8 2 32,1-2 32,13-4-48,0-1-272,0-1-1025,8 3 192,-3-3-751,9-3-1186</inkml:trace>
  <inkml:trace contextRef="#ctx0" brushRef="#br0">39369 40499 5458,'0'0'9845,"-13"8"-8837,13-5-287,0 2 559,0-2-111,-6-3-689,-2 0 417,3 0-385,5-8-400,5-3-16,3-5-48,-2-6-32,13 3 32,-6-8 16,-5 0 208,6 2 112,5 9-32,-6-3-31,9 6-81,-8 5-32,-1 8-160,1 0-16,-1 5-48,1 11 16,-3 3 48,-3 6-32,-3-1 64,3-2 16,-8 2-32,6 0-16,-6-10 0,0-1-48,0-4 16,0-7 16,0 1 32,0 0 224,0-9-224,13-5-32,-5 1-64,-2-7 64,18-2-80,-10 0 64,5-2 0,0 2 0,-6 3-16,9-1-48,-9 4 48,1 5-48,-1 2 48,1 6-48,-1 0 48,1 8-32,0 9 0,-1 2 32,-2-1 144,2 7-32,1-6 48,-6 0-32,6-6-48,-9-2 0,11-5-32,-16 2 0,9-6-32,-4-2-176,3 0-3505,-8-8-401</inkml:trace>
  <inkml:trace contextRef="#ctx0" brushRef="#br0">40087 40372 5571,'0'0'4594,"41"-30"-2657,-28 27-689,6-2-367,6 5 95,-12 0 16,6 0-271,-5 0-129,5-3-32,-6 0-63,-13 0 63,8-2-32,-2 0-160,-6-6-16,0 5-48,0-4-47,-6 4-97,-2 1-80,-5-1 0,-6 6-32,5 0-16,-5 0-64,-5 8 48,5 9-32,5 2 16,1 0 0,-1 2 16,6 4 32,8 2 16,8 0 80,6 0-80,-1-3-16,6-2 0,11 0-16,-3-9-16,0-2 16,0-6-16,6-5-48,-12 0-448,6 0-225,-8-13-1135,0 2-1874,-5-5-1953,-1 0-2272</inkml:trace>
  <inkml:trace contextRef="#ctx0" brushRef="#br0">40702 40071 11269,'0'0'7316,"13"-25"-7092,-13 31-32,-13 10 160,13 6 176,-14 5 401,9 11 127,-9 13 81,6 1-209,-5 5-160,7-3-400,-2-5-207,3-6-17,5-13-96,0-3 16,0-8-32,0-6 0,0-7-48,0-1 64,0-21-4098,0 0 304,-8-3-3345,2-6-1745</inkml:trace>
  <inkml:trace contextRef="#ctx0" brushRef="#br0">40542 40288 16456,'0'0'4946,"41"5"-4098,-22 0-143,2-2-337,6 3-64,-8-6-112,8 0-80,1 0-64,-9 0 16,-3-9-32,-3 7-32,-5-1 0,-21 3-8132,-3 0 321</inkml:trace>
  <inkml:trace contextRef="#ctx0" brushRef="#br0">40859 40423 5362,'0'0'5235,"32"11"-3666,-10-11-225,-3 0-175,16 0-113,-16-6 225,8-4-193,0 1-607,-5-1 95,0-4-192,-17 6-240,3-3-48,-2 8 0,-6-7 0,0 4-48,-14-2 0,9 3-32,-17-1-16,0 6 0,-5-3 16,8 3-32,-8 0-16,6 6 32,2 5 32,-8 2-64,13 9 112,6 2 144,-6 6 225,14 5 335,0 1 80,9-4-223,4 3-433,1-8-112,13-2-64,-8-9 48,8-11-80,0-5 64,0 0-48,3-5-144,-3-9-1185,-8 1-624,-11-11-1664,5 5-3235</inkml:trace>
  <inkml:trace contextRef="#ctx0" brushRef="#br0">41265 40474 6259,'0'0'11429,"19"0"-10837,-5 0 81,-6 6-113,-3 7-224,-5 1-112,8 2 192,-8 0 65,6-2 479,-6 2-832,0-8 16,0 1 0,0-4 1473,0-13-1137,0-8-368,-6-1-64,6-4 128,0-6 64,0 2-79,0-2-33,0 0-96,14 0 0,-14 3-16,8 2 16,0 3-48,-2 0 64,7 8-112,1-2 48,-9 7-16,9 1 32,7 5-48,-7 0-16,-9 2 16,9 9 32,-1 0 0,-4 0 32,-9 2-16,5 1-65,-5-11-47,0 8-624,0-9-352,0 1-353,0 2-416</inkml:trace>
  <inkml:trace contextRef="#ctx0" brushRef="#br0">41799 40244 10901,'0'0'5090,"32"-46"-3601,-23 35-513,-9 6 113,0-1 1248,-22 6-2001,8 11-240,-10 0 0,-3 5 224,0 3 17,5 3-97,9 0 32,7-1-48,6 1-64,0 0 32,0-1 0,19-7 16,8 2-112,-5-2 32,5-6 433,-3-5-321,3 5-112,0-3 16,1-2-16,-7 2-48,1 1 0,-9 2 0,-13 5-48,0-2-48,0 5 96,-21 1-16,-1 7-80,-5 0 80,0-5-80,0 3 48,8-6 16,-8-2-16,8-1 16,5-7-64,6-3 64,-5-3 0,7 0-16,-2-6-16,3-2-32,-3-3-304,2 0-896,6 0-497,-8 6-304,8-3 32,0 3-1745</inkml:trace>
  <inkml:trace contextRef="#ctx0" brushRef="#br0">36452 39315 5090,'0'0'13511,"-35"-19"-12551,21 19-176,14-3-127,-22 3-289,9 0-96,-1 0-80,1 0-144,-6 0 16,0 0 160,-3-2 0,-5-4-160,0 4 0,8-4-32,-8 1 80,8-1 0,-5-2 16,-9 8 65,12-8-97,-7 3-32,9-1 16,-13-2 16,10 5-32,-10-2 16,-3 0-80,2 5 16,6-3 0,-8-3 0,0 4 0,2 2 0,1-3 32,-4 0-32,4 1-16,-3 2 48,8-6 0,-9 4-48,9-4 16,-5 1 48,-1 2-96,-7 0 0,4 1-32,4-4 64,-9 6-48,-2 0 48,2 0-16,9 0-16,-14 0 48,5 0 0,6 0 0,-11 0 0,13-3-16,-10-2 32,2 5-32,9-3 16,-9 1 0,1-1 0,4 0 0,-2-2 16,1 5-16,4-3 0,-2-2-80,2 2 32,-7 3 0,7 0 32,-2 0-32,8 0 16,2 0 0,-12 0 32,9 0-48,1 0 48,3 3 0,-3-3-32,0 0 32,5 0 0,-5 0 0,0 5-16,8-5 16,-8 3-32,5-3 32,1 5 0,-6 1-32,8-4 32,0 6 16,5-5-32,1 8 0,-1-6-16,0-2 32,1 5 0,13-5-64,-8 0 64,2-1-32,-2 1-32,8 0-32,0 5 64,0-5 0,0 2 16,0 3-32,0 3 32,-5-3 0,-3 8-16,8 1 32,-6-4-64,6 9 48,-13-6 0,13 11 16,-14-2-48,6-1 64,3 3-48,-1 3 48,-2 0 16,3 2-16,-3-5 32,8 6-48,-6-4 32,-2 1-48,8-3 32,-8 3 0,0 0 16,2-3 0,6 0 0,-13 3-16,13 0 16,-8 0 32,2-3-48,-2 2 16,3 4-48,-3-6 64,2-3 0,1 3-80,-3-2 16,8-1-16,-14 1 0,9-1-16,5 0 48,-9 3-32,4-2 32,5 2-64,-8 5 80,3-7-32,-4 5-16,9-1 16,0-2 16,-5 1-16,-3-4 0,8 0 16,0-5 0,0 8 16,0-5-48,0 2 48,0-5-16,0 6-16,0-1 16,0-2 0,8-1 0,-3 1 0,-5 3 0,0-4-16,9-2 48,-4 3-48,-5-3 0,8 0 48,-8-3-48,0 0 16,5-2-32,4-3-32,-9 2 64,0-2-32,5-3 0,-5 0-32,0 0 64,8-5-16,-2-3-16,-6 6-16,0-4 32,0 1 0,8-3 0,-3 0 0,-5 3 16,6-3-64,7 0 64,1 0-16,-6 0 32,5 0-48,1 0 96,2-3 208,-2 3-80,10-3-47,-2 1-97,-3-4 64,8 6-64,0 0 32,0-3-16,8-2-32,-10 5 16,10-3-48,8 1 32,-5-1 0,-3 0 0,11-2-16,-5 5-16,0-3 16,5-2 16,-3 5-16,3-3 16,-5 3 0,7 0 32,-2 0-48,-5 0 0,8 0 32,-9 0-32,6 0-128,-5 0 48,8 3 32,-11 2 0,11-2 0,-6-3 0,3 5-16,-5-2 32,5 0 16,-11 2 0,3 0 0,-3-2-32,8 3 16,-5-1 32,-11-2-16,8 2 32,-2 3-32,2-2 16,-2-4-48,-1 4 80,12-4-80,-12 7-64,3-4 48,-2-2-16,2 2 48,6-2-32,-9 5 32,1-3-32,18-2 32,-18 5 16,-1-8-48,9 8 48,7-5 0,-15 0 0,8-3-32,5 2 48,-3-2 16,3 0-32,3 0 16,-3 3 16,0-3 32,-5 6-64,7-6-144,-7 8 64,8-6 16,-17 4 48,14 2-32,-5 0 32,8-3-16,-9 4 0,9-4 0,-8 3 32,-9 0-16,14 0 48,-11-5-16,6 5-32,-6-2 16,6 2 0,-9-3 48,9 3-64,-6-2 16,-2 2 16,-6-5-80,5 10 16,6-10-32,-13 2 48,2 1 0,8-4 16,-3 1-32,4-3 64,-4 3-64,1-3 64,2 0-64,0 0 48,6 0 0,-9 0 0,3 3-16,6-3 32,-8 0-32,13 2 32,-3-2-16,-11 6-16,9-6 32,8 2 0,-9 1 48,7 0-144,-7-3 32,9 2-32,-3-2 16,3 0 32,-3 0 0,0 3 0,8-3 48,3 0-48,-11 0 32,8 0 16,0 6-16,-8-6 16,9 0-32,1 0 64,-15 0-32,13 0 0,-8 0-48,8 0-32,-8 0 0,11 0-16,-2 0 48,-9 0 16,8-6-16,0 3 32,0 1 0,-5 2-16,5-3 32,-3 0 0,4 3 16,-7 0-16,7 0-16,-7 0 32,-2 0-96,0 0 16,-5 0 0,8 0-32,-9 0 48,9 0 0,-8 0 16,5 0 16,-5 0-32,-1 0 16,9 0 32,-8 0-32,-1 0 16,-7 0 0,13 3 0,-11 0 32,6-1-32,-9 1 0,3 3 0,6-4 48,-6 4-128,-2-4 32,7-2-32,1 3 48,-9 0 16,4 0-48,4 2 48,-5-5-16,-2 3 32,2-3-16,-2 5-16,-1-5 32,3 3-16,-2 0 32,2-1-32,0-2 16,-2 3-16,2-3 32,-2 3-32,-1 2 32,3-5 16,-2 0-32,2 5-16,0-2 64,-2-3-128,-6 3 16,8 0 32,-8-1-16,6-2 16,-1 3-32,3-3 48,1 5 0,-4-5 0,-5 3-32,8-3 64,-8 0-32,1 6 16,-4-4-16,-2-2 0,5 3-16,0 0 48,-8-1-48,2-2 64,1 6-48,-3-6 16,3 3-16,-17-3 0,17 0-16,-9 0 48,-7 0-48,2 0 64,5 5-64,-7-5 16,2 0-16,-3 3 0,1-3 32,2 0-16,-3 0 112,3 0-128,-2-8 48,-6 5-48,0-5 32,8 0-16,-3-1 0,4-4 16,-9 2-32,5-2 32,3 2 0,-8-3 32,5 1-48,-5-6 0,0 2-16,0 1 32,0-8 0,0 8-16,0-9 16,9 9-48,-4-3 96,-5 3-80,8-1 16,-2 1 16,2 5 0,5-2-48,-13 2 32,6 0-16,2 3 16,0 0 0,-8 0-16,0-3 32,5 0-48,3 0 32,-8 3 16,6-5-16,-6 2 16,0-6-32,8 1 32,-3 3-16,-5-4 32,14 1-64,-6 5 0,-8-2 0,6-3-16,2 5 16,-8-6 16,5 4 16,-5-3-16,8 5 16,-8-5 0,6-1 0,-6 4-48,0-1 32,0 1 16,0-1-32,0 1 48,0-4-32,0 7 0,0-4 0,0 3 48,0 0-48,0 0 0,0-2 0,0 2 16,0-2 16,0-4 0,0 6-32,0-2 16,0-1 16,0 1-16,0-3 16,0-1-32,0 1 48,-6 3-48,6-4 32,-8 4-48,8 2 48,0-5-16,-5 2 16,5 1 32,0-1-96,0 3 96,-8-2-64,2 2 48,6-3-48,0 3 16,-8 1 0,3 1 48,-4 1-80,9-3 64,-13 3-32,13-2-16,-6 4 32,-7 1 0,-3-3-16,10 5-16,-7-3 48,5-2-32,-6 8-16,0-8 0,1 5 0,-1-2 16,1 0-32,-1-1 32,1-2-16,-6 3 32,13-1-32,-7 1 32,-9-3-32,9 5 0,-6-5 32,-3 2-48,8 6 32,-13-2-16,6-4 48,2 6-48,-16 0-16,16 0 32,-3 0-32,-11-2 64,14 2-48,-8-3 32,6 0 16,-6-2-32,0-1 0,8-2 16,-11 3 0,11-6 32,-8 3-80,0 0 48,5-3-32,-2 3 16,2 2 0,3-4 0,-8 4 0,5-2 0,3 3 16,-8-4 16,-3 4-16,17 0-80,-14-1 0,8-5 48,-8 6 0,13 0-16,-5-1 48,-8-5-48,5 6 16,3-3 32,-2 0-64,2 2 80,-8 1-64,5-1 64,0-2-32,-5 3-48,8 2 80,-8-5-32,0 8 16,8-8-16,-8 2 16,5 1-32,-5-3 16,0 2 0,8 1 16,-10 0-16,1-3 0,1 2 32,8 3-48,-8-2 80,0 0-64,8-1 16,-16 3-16,16-2 0,-8 2 64,0-2-64,-3 2-32,11-2 0,-3 2-32,3 3 64,-2-8-16,2 5-16,0-2 48,5-3-16,-7 2 0,2 1 0,-3-1-16,9-2 0,-15 6 0,1-4 16,6 3 16,-12-2 0,6 2-48,0-5 48,-6 5-16,6 1 0,-8-4 16,8 1 0,-14 0 16,6-1-48,3 1 32,-9-3 0,6 5 0,-3-5 32,3 2-48,-6-2 64,1 5-48,-1-2-80,0 0-16,1-1 48,-1-2 16,8 3-16,-7 2 16,5-2 32,2-1-16,-2-2 0,0 3 32,2-4-48,1 1 48,-4 6-64,9-6 96,-5 2-64,-3 1 0,8-3 16,0 5-16,-9-3 16,9 1 32,-5 5-16,5-3-64,-6 3 96,-2-5-64,2 5-64,-2 0 16,0-3 32,2 3 0,-2 0-48,11 0 96,-3 0-80,-8-5 64,2 2-16,6-2 0,0 5 16,-8 0-48,8-3 32,0-2 32,-9 2-32,12 0 16,-3 0 0,0 1 0,0-1 0,0-2-16,-1 2 16,-1-3 16,10 4-16,-17-1 0,18 0-16,-15 1 48,11 2-48,-10 0 48,10-6-80,-10 6-48,10 0 32,-10 0 32,2 0-16,11 0 48,-8 0-48,0 0 32,8 0 0,-8 0-16,5 6 0,3-6 16,-8 2 16,5-2-16,3 3 0,-2-3-16,2 0 16,-3 0 0,0 0 16,3 0 0,-2 0-16,7 0 16,-5 0-16,0 0 16,-3 0-32,9-3 32,-6 3 0,-8 0-16,0 0 16,5 0 0,-2 0 16,-1 0-48,-7 0 48,10 0-48,-2 0 64,-3 0-48,0 0 16,5 0-80,-11 0 32,12-2 32,2 2-32,-8-6 32,5 6-16,-5-3 16,0-2-32,5 2 64,-2 1-64,2 2 48,-10-3-16,10 3 0,-11 0-32,12 0 64,-6 0-64,0 0 64,0 0-32,5 0-16,-5 0 32,2 0 0,4 0 0,7 0 32,-5 0-96,6-3 112,-9-5-64,8 8 16,1-5-16,8 2 16,-9 0 0,6 1-48,-6 2 64,9-3-48,-1 3 32,-2 0-32,3 0-80,-6 0 80,6 0 0,-3 0-32,2 3-16,-2-1 0,3 1-32,-4-3-144,9 3 64,0 2-481,-5-5-63,5 3-913,-8 5-848</inkml:trace>
  <inkml:trace contextRef="#ctx0" brushRef="#br0">32503 41539 13510,'0'0'5699,"5"-49"-4659,-5 33-447,0-3 271,0 3-480,0-1-192,0 7 192,0 2 17,-5-6-145,-9 14-16,-13 0-192,0 0-32,-22 22 48,8-1 0,-5 17 48,-8-3-64,14 9 96,-1-4-48,14 1 48,0-6 0,21-2-112,-2-6-16,8-3 0,8-5 0,11-5 0,-5-9 16,8-5-16,-9 0 64,6-3 32,-19-5 0,14-2-16,-14 4 209,-14 6-241,-5 16-16,-8 9-64,-8 10 64,8 11 0,0 5 128,5 4-16,3 4 160,11-7-32,8-1-128,8-10-48,11-1-16,3-4-32,5-9 16,-6-11 0,-2 0-64,3-8-16,-3-8-32,-5 0-288,-1 0-144,1-10-160,-6-4-209,3-2-175,2-3-161,9 0-319,-17 3-177,17 2-432,-9 3-768,1 3-1089</inkml:trace>
  <inkml:trace contextRef="#ctx0" brushRef="#br0">32727 42056 8660,'0'0'8084,"-56"-2"-6644,28 12-287,15 7-353,-6-1-159,0-5-33,5 2-112,14-2-368,0-3-96,6-2 32,7-4-32,1-2-16,5 0 48,-6-8-48,9 0-16,-8 3 0,2-6 16,-11 8-48,9 3 16,-14 11-32,0 5 96,0 3 0,0 3-32,8-3 16,-3 0 16,1-6-80,7-4 48,9-9-1328,-17 0-1474,17-17-3889</inkml:trace>
  <inkml:trace contextRef="#ctx0" brushRef="#br0">32998 42092 6867,'0'0'5187,"0"40"-2914,6-24-128,2-5-897,-8 3-816,0-11 337,0 5-97,5-3 657,-5-10-897,0-3-16,8-3-272,-2-6-80,-6 4-16,0-1-16,8-7-16,-3 4-32,3 1 16,6 3-16,-9-1-16,9 3 16,-6 3-48,-3 3 32,4 2 0,4 3-32,1 0-16,-9 0-768,3 0-17,-2 0-463,2 0-497,-3 0-1457</inkml:trace>
  <inkml:trace contextRef="#ctx0" brushRef="#br0">33437 41750 8068,'0'0'6611,"6"52"-4786,-6-20-497,0 6 49,0 3-193,0 13 33,-6-3 368,1 1-881,-3-3-448,2-6 32,-2-8-96,3-10-64,5-9-80,0-5 0,0-9-32,0 4-16,0-12-384,5-4-784,3-9-1329,-8-3-1409,0-5-2433,0 0-1505</inkml:trace>
  <inkml:trace contextRef="#ctx0" brushRef="#br0">33364 41991 17528,'0'0'3057,"54"33"-1808,-27-28-705,6-5-352,7 0 193,-4-5-33,-1-3-192,-3-3-112,-10-3-48,2-5-673,-2 3-527,-3-6-97,-11-2-303,-3 0-689,-5-3-737,0 5 481,0 3 1344,0 5 1201,0-2 7380,0 24-6692,0 14-192,0 5 913,0 8-64,-5 11-193,5 0-367,0 6-481,0-9-144,0 3-32,0-11-32,0-5-16,5-8-16,4-6-16,-9-8-32,5-5 0,3-3 32,-8-5 128,6-9-96,-6-2-48,8 0-16,-3-3-32,3 2 0,6 1-32,-1 5 16,1 0-32,5 9 16,3 2 0,-1 0 32,-2 2 32,3 9-64,-3 5 80,-6 3 80,1-2 0,-1 7 16,1-10-48,-9 2 16,4-8-64,-9-3 16,5-2-16,-5-6-208,0-7-1232,0-9-1970,0-3-5874</inkml:trace>
  <inkml:trace contextRef="#ctx0" brushRef="#br0">34358 41970 5442,'0'0'10165,"-46"35"-9541,38-19-175,-6 0-177,1-5 0,7 0-160,6-3-16,0 6-96,6-12 32,7 7 32,9-1 32,5-3 48,-8 6-48,0-6-16,3 6-80,-6-3 48,-3 0-48,-13 1 32,6 4-32,-6 1 48,-6-1 80,-7-2-64,-11 5 48,10-5-48,-5 3-16,0-4-16,-8-4 0,5-1-32,9-5 0,-1 0-16,9-2-1120,-17-12-1681,17-5-2834,-9 0-672</inkml:trace>
  <inkml:trace contextRef="#ctx0" brushRef="#br0">34231 41566 15415,'0'0'2369,"27"54"-1408,-27-32-353,0 0-80,0-1-352,-8 1-176,-6-3 64,14-6-64,0 1-1264,-5-14-2610</inkml:trace>
  <inkml:trace contextRef="#ctx0" brushRef="#br0">35176 42208 368,'0'0'12934,"-13"8"-12582,7 17 273,6-1 719,-8 11 33,8-2-401,0-4-175,0 1-177,0-14-80,0 1-144,0-6-208,0-11 977,8-14-17,-2-13-543,-6-8-481,13-6-144,-7-13-48,7 2 32,-13-2-16,14 3 32,-14-1 16,0 1-48,0 5-128,0 5-209,0 9 113,0 5 176,0 8 96,0 5 16,0 9-32,0 2-32,0 0-16,8 3-96,-8 11 160,13 3 32,-7 7-64,7 4 32,1 4 16,-6 1-16,8 5 16,-5-7-16,-11-1 16,8-3 0,-8-2 0,0-6 0,0 0 32,-8 0-16,-3-5-16,-5 3 64,2-6-80,-7-3 16,15 4 48,-7-9-32,-9 5-80,9-5 64,7 0-64,1 0-528,-3 0-512,8-8-4355,8 0 2306,3 2-1986,10-5 1426</inkml:trace>
  <inkml:trace contextRef="#ctx0" brushRef="#br0">35563 42067 11541,'0'0'5107,"57"-19"-4067,-43 19-560,-9-8-320,9 5-80,-6 1-32,-3-1-16,-5 0 113,0-2 127,-13 2-80,-1 3-160,1 0 16,-6 0-48,-3 0 32,9 8-16,-1 3-16,0 5 48,6 6 128,8-3 112,0 0-96,14 0-128,-1-3 0,9-2 0,0-1-32,5-7-80,-8-1-128,2-5-1072,-10 0-1938,3 0-880</inkml:trace>
  <inkml:trace contextRef="#ctx0" brushRef="#br0">35897 42154 4146,'0'0'14390,"0"43"-13765,0-40 1472,0-11-1409,-6 0-464,-2-9-64,8-2-64,0 3-48,0 0 16,0-3-48,0 5 16,0-2-16,14 5 80,5 1-112,2-1 32,-2 5 0,3-5 16,-3 9-16,-6-1 0,1 3 0,-1 0-16,-4 0 0,-4 0 0,3 0-16,-8 3-128,11 2-848,-11 3-225,8 0-704,-2-2-2048</inkml:trace>
  <inkml:trace contextRef="#ctx0" brushRef="#br0">36287 42124 19081,'0'0'1216,"13"49"-832,-7-33-143,2-8-97,-3-2-128,9-1 0,-1-5-1025,-5-11-896,6-10-6098</inkml:trace>
  <inkml:trace contextRef="#ctx0" brushRef="#br0">36354 41710 8388,'0'0'8660,"0"43"-8676,14-19-817,-9-7-3184</inkml:trace>
  <inkml:trace contextRef="#ctx0" brushRef="#br0">36579 42208 11413,'0'0'5587,"46"0"-4931,-38 0-16,6-3 81,-9-2-193,9-3-96,-14 5 80,13-10-175,-4 4 207,-4 1 160,3 0-256,-8-3-144,14 6-63,-6-1-33,-8 1-32,13 5-80,1 0-96,-9 5 0,9-2 0,-1 3 48,-5-4-64,6 4 32,-14-4 0,5 1 128,-5-6-32,0-5-48,0 3-32,9-1 0,-4 1-48,9 2 16,-6-5-48,5 6 16,6 2 16,-5 0 0,-1 0 16,1 0 0,-1 0 0,-7 0 0,2 0-16,5 5-16,-7 3 0,2-3 32,-3 1-32,17 5 16,-8-6-512,7 1-65,-7-4-319,5 1-305,-6 0-559,-5-1-834,6 4-751,-9 5-2162,-5-6 7508,9-5-880,-4 0 543,17 0 209,-12 0-64,18 0-544,-1 0-225,-6-13-15,6 2-241,0-3-112,1-2-111,-7 2 223,-7-2-208,-1 0-176,-7 5 17,-6-3-97,-6 6-112,-7 6-96,-14-4-64,5 6 16,0 6-48,3 4 80,-2 7-48,7 2 96,14 5 0,0 3-64,8-2 48,19-1-96,-8-2 48,17-3-96,-1-9 0,-3-4-64,3-4-224,-10-2-769,10-2-703,-21-12-1682,5 1-3745,-19-6-1057</inkml:trace>
  <inkml:trace contextRef="#ctx0" brushRef="#br0">37730 41829 17176,'0'0'1793,"-13"43"-241,-6-8-63,11 9-80,-6 4-609,14 1-304,-5 0-192,5-3-47,0-11-97,5-2-80,3-3-16,-8-12 0,14-7-32,-14-3-32,0-2-240</inkml:trace>
  <inkml:trace contextRef="#ctx0" brushRef="#br0">37541 42048 17384,'0'0'4914,"49"8"-4209,-22 0-385,0-5-160,0 3-144,0-6 80,0 0-80,-8 0 16,3 0-993,-17 0-1216,3-6-1520</inkml:trace>
  <inkml:trace contextRef="#ctx0" brushRef="#br0">38150 42235 14935,'0'0'5218,"57"-32"-4417,-30 26-129,0-2-192,6 0 176,-1 0-479,-10 0-177,-8 2 32,-1 1 32,-13-1 16,0-2-48,-13 3-80,-9-1-16,-5 6 16,0 0 64,2 0-16,-10 6 48,16 10 16,-8 0 96,14 6 256,2 0 112,11 2-304,11-2-176,-6-3 48,17-3-48,5-5-64,-8-6-64,2-5-128,-2 0-816,8-2-801,-8-12-1473,-5-2-2128,-1-6-6163</inkml:trace>
  <inkml:trace contextRef="#ctx0" brushRef="#br0">38570 42230 19769,'0'0'2417,"-5"43"-1504,5-40-657,5-3 528,9 0-464,-14-8 144,5-1-159,-5-7-257,0 3-16,8-4-16,-2 1 0,-6 3-16,0-4 16,0 7-16,8-1-16,5-3 16,1 1 16,-9 2-32,17 0 32,-3 3 0,3 0 16,-3 0 16,2 2 0,1 6-32,-9-3 0,6 3-16,-5 0 16,-14 3-1025,0 0-1248</inkml:trace>
  <inkml:trace contextRef="#ctx0" brushRef="#br0">39919 42167 9108,'0'0'6771,"0"-38"-5666,-13 30-305,-4 8-112,-2 0-95,-2 0-33,-12 8 64,6 9-31,0-1 15,8 6 0,-3-1-256,17-2-176,-3-5-96,8-1-16,0 1-16,13-11-16,-5 2 0,6-5 16,5 0-48,3-8 0,-3-6-16,0 6 0,-6 0-16,1 3 16,-6-1 16,-3 6-32,-5 6-48,0 7 96,0 9 32,0 2 16,0 3-16,0-8 0,0 3 1,8-6-17,-2-8-48,2-2 0,-3-6-513,6-3-527,-5-8-177,7-5-640,-13 0-608,5-9-192,4 1-769,-9 0-1904</inkml:trace>
  <inkml:trace contextRef="#ctx0" brushRef="#br0">40336 41815 8260,'0'0'8148,"0"65"-6004,0-32-847,-5 13-368,-3-3 79,2 1-128,-2 2-287,3-6-257,5-2-112,-8-8-80,8 0-16,-6-11-48,6-3-32,0-8-32,0 3 0,0-6 32,0-2-48,-8 2 0,8-2-768,-14-3-3330</inkml:trace>
  <inkml:trace contextRef="#ctx0" brushRef="#br0">40174 42078 12646,'0'0'7091,"-6"14"-6467,28-9 193,5 3 31,14-2-272,5-4-256,0-2-191,8 0 95,-13 0 304,-6 0-384,-8 0-144,-19-2 32,-3 2-656,-10 0-177,-3 0-991,-19-3-1682,5 0-2785,3-5-4418</inkml:trace>
  <inkml:trace contextRef="#ctx0" brushRef="#br0">41330 41978 7251,'0'0'11205,"8"-6"-10676,-8 14-401,0 9 224,-8 7 688,8 3 49,0 3-241,-5-3-191,5 0-33,0-2-320,0-4-32,0-7 64,0-3-64,5-6 1,-5 3 143,0-8 496,0-5-816,0 2-80,17-2-16,-17-1 32,19 1-128,-6 2-16,9-2-400,-3 5 176,2 0 32,4 0-129,-4 0 113,-2 0-80,-5 0-48,8 5-96,-17-5-353,3 3-127,-2-3-33,-6-16-6290,0 5 5378,0-6 752,0-2-816,0 3 385,0-5 927,0 4 945,0-2 849,0 3 880,0 0-384,0 5 400,0 3-241,0 0-367,0 0 2305,0 10-2818,0 17-736,8 6 256,-3 7 737,-5 14-49,14-5-143,-14 5-225,8-3-128,-8-8-176,0-2-176,5-9-47,3-5-113,-8-5 16,0-6-48,0-5 16,0-9-1041,0-7-832,0-4-464,0-1-720,0-7-2738</inkml:trace>
  <inkml:trace contextRef="#ctx0" brushRef="#br0">41880 42089 4626,'0'0'10149,"-40"51"-8180,21-18-289,19-1-95,0 1-416,0 5-177,13-8-304,6-9-175,14-5-209,5-5-80,2-11-112,-7 0-32,13-13 16,-19-12-96,0 6 0,-5-10-48,-9 2-16,-13-1-96,0 1 0,-13 0-256,-9 0-65,-5 3 161,8 2 48,-16 6-32,2 2 80,6 12-32,0 2 48,5 0 160,9 2-32,5 6-577,8 6-1456,0-3-1120,13 0 192,12-3-3731</inkml:trace>
  <inkml:trace contextRef="#ctx0" brushRef="#br0">42376 41804 7475,'0'0'6227,"-60"11"-4370,39 3 32,2 7-384,-8-2-273,5 6-303,8 2-241,9-3-352,5 1-48,19-6-96,8-3 64,0-5-127,22-6-65,-9-5 0,6-5-16,-13-9-48,2-8-32,0 1 0,-16-4-16,-10 1-80,-4 0-33,-5-1-47,-14 9 16,-5 0 48,-8 8 32,-16 5 64,10 3 16,-7 0 0,7 11 64,-7 2-32,13-2-256,5 3-1345,8-3-880,1-1-2129</inkml:trace>
  <inkml:trace contextRef="#ctx0" brushRef="#br0">33126 43110 10677,'0'0'9540,"0"-8"-9300,5 8-32,9-6 129,-1 6 351,1 0-176,7 0-128,-7 0-48,5 0-47,-6 0-97,1 0-32,-6 0-96,6 0 16,-1 0 0</inkml:trace>
  <inkml:trace contextRef="#ctx0" brushRef="#br0">33131 43205 5154,'0'0'8548,"-14"3"-5346,23-3-1954,-4 2-287,0-2-81,9 0-47,0 3-209,-6-3-176,5 3-144,-7-3-80,7 5-160,-13-2-32,14-3-16,-14 5-16,0-2 16,8 2-48,-8-5-304,5 3-1745</inkml:trace>
  <inkml:trace contextRef="#ctx0" brushRef="#br0">33830 43050 2977,'0'0'11542,"35"-37"-10854,-21 31-64,-1 1 305,1 5-49,7 0-448,-7 0-192,-9 0 49,9 8 175,-1 0-96,-7 0-112,7 0-80,1-2 32,-6-1-32,-3-5 0,4 5-32,-4-2-48,3 3 1,-8-1-17,0 0 48,0 9 0,0-1 192,-8 9-48,3-6-64,-9 3-48,1 0-80,-1 6 32,0-9-48,1 0-32,5-5 16,2 3-64,1-4 16,-9-1 0,14-4 0,-8 0 0,8 1 16,-5-6-16,5 0 112,5 0-256,-5-6 112,8 6 32,-2-2-48,2 2 16,11 0 32,-6 0-48,-7 0 48,7 2 0,1 4 16,8-6-16,-17 3-16,9 2 64,-1-2 16,-5-3 0,-2 0-176,2 0-848,-3-3-2898,3-5 192,11-3-6194</inkml:trace>
  <inkml:trace contextRef="#ctx0" brushRef="#br0">34399 43064 1761,'0'0'15815,"-6"30"-15015,6-14 369,0 6-449,0-6-79,0 6-17,0-6-224,0-3-160,0 1-80,0-6-48,0 0-64,0 0-48,0-8 16,-8 3-16,8 5-464,-5-8-672</inkml:trace>
  <inkml:trace contextRef="#ctx0" brushRef="#br0">34567 43050 3666,'0'0'12133,"0"36"-10484,-14-12-176,14 0-209,-5 3-79,5-5-353,0 0-176,0-3-335,0-11-193,0 0-112,0 0 16,0-5-32,-14-30-16248,1 11 10342</inkml:trace>
  <inkml:trace contextRef="#ctx0" brushRef="#br0">34309 43096 6563,'0'0'11253,"-5"3"-10965,10-3 64,9-3 337,5 1-129,2-4-352,-2-2-80,3 3 0,0-1 64,-3 1-112,-6 5 48,1-3-80,-1 3 16,1 0 257,-1-5 143,-4 2-288,-4 3 0,-5-3-64,8 3-48,-8-2 0,14 2-48,-9 2 16,17 4 48,-9 2 16,6-8 32,8 5 32,0-5 64,1 0 1,-7 0-81,6-5-48,-8-3-96,-11 2-48,-2 4 16,-20 2-1681,9 5-32,-9 3-1264,1-5-2706</inkml:trace>
  <inkml:trace contextRef="#ctx0" brushRef="#br0">34927 43140 400,'0'0'14711,"5"-19"-11510,-5 27-3169,0 8 209,0 0 831,0 6-352,0-3-191,0 0-161,0-3-128,0-5-48,0-3-32,0-2-96,0-4-16,8-2 1201,-8-5-1009,0-3-144,0-3-64,0 0 0,0-5-16,0 0-48,6-1 32,-6-2-48,0 3-48,0-3-16,0 3-32,0 0 48,8 0 16,-8 2 64,0 3-16,0 0 16,0 3 16,5 3 0,4 2-49,-9-2 1,5 5 48,11-3-32,-2 3-16,-1 0 48,1 0 32,5 0-16,-6 0 0,9 0 16,-8 0-16,-1 0 0,1 0 1,-9 0 15,-5 11-2434,0-11 1250,0 8-721,0-3-640</inkml:trace>
  <inkml:trace contextRef="#ctx0" brushRef="#br0">35555 43069 8660,'0'0'8884,"-5"-24"-8260,-3 16-320,2 5-95,-2-2-33,-11-1 128,6 4 48,-9-1 64,3 3-32,-3 0-112,3 3-112,-2 5-63,2 8-17,0 3 64,5 3 240,6-3 32,3 5 32,5 0-176,0 3 48,0-2-31,5-9-33,3 3 0,6-5-224,5-4 32,-6-1-32,6-4 16,3-2 0,5-3-16,-8 0-48,3-11 48,-9 3-640,1 2-433,-9-5-255,3 6-401,-8 0-656</inkml:trace>
  <inkml:trace contextRef="#ctx0" brushRef="#br0">35826 43096 5571,'0'0'9140,"-19"-40"-8260,6 32-112,5 0-415,-6 8 79,9 0-112,-9 0 128,0 0-160,1 0 32,5 10 1,-6 4 63,1 0 64,7 4 32,6 4-96,-8 0 65,8-1 63,0-2-176,8-2-160,6 2-48,-9-8-16,17 2-48,-9-8 0,6-2 0,-5-3 16,-6 0 0,6 0 0,-1-8-32,1 0-32,-9-3-16,9-2 16,-14-1-64,16 0-64,-11 1-240,-5-1 80,14 6 208,-14 0 48,0 0 16,0 3 32,-5-1-32,-4 3 0,-7-5 0,11 6-16,-9-1 32,1 0-16,-1 0 0,9 1 0,-9-1 16,6-2-32,8-1-256,0 1-432,0-1-417,0 1-192,0 2-111,8 3-2722</inkml:trace>
  <inkml:trace contextRef="#ctx0" brushRef="#br0">36208 43007 4530,'0'0'14455,"-13"-22"-14151,-1 22-128,0 3-64,-4 3 80,-7 2 0,12 3 16,-1-3 16,9 0-112,-9 3-64,9-1 0,5-7-16,0 8 0,0-6 0,0 4 0,0-1 65,5-3-65,3 6 0,-2-8 32,-6 5-32,13 0 0,-13-3 0,6-2 0,2 2 16,-3-2-16,-5 3-16,8-4-16,-2 9-16,-6-6 16,0 4-16,0 1 80,0 4-64,0 0 0,0-1 0,0-5 16,-6 0 16,-2 0-32,8-5 48,-13 3 0,7-4-16,-2-2 64,3 0-32,-9 0 64,9-2 128,-9-7-32,6 4-176,3 0 0,-4-1-48,9 1 16,-5 2-80</inkml:trace>
  <inkml:trace contextRef="#ctx0" brushRef="#br0">36438 43021 4642,'0'0'11045,"0"-14"-6515,-5 14-4418,5 6 0,-11-1-16,11 3 80,0 3 97,0-3 191,0 6 16,0-6-112,0 3 48,0 2-31,0-2-129,0-3-48,0 0 0,0-5-48,0 2 48,0-2 0,0 0-80,11-3-128,-6 0 80,1 0-96,2 0-32,-3 2-32,3 1 32,-2 0-64,2 0-32,6-1 0,-14 1 80,13 2-48,-8-2-192,-10-3 64,5-3 224,-8-2 32,3 2-32,5 1 32,0-1-16,-9 3 16,9-3-32,0 0-16,-5 3 32,5-2-208,0-1 63,0 0-527,5-2-2545,-5 2 3105,9 3 16,-9-5 112,0 2 0,0-2-16,5 5 0,-5 0-32,8 0-1041</inkml:trace>
  <inkml:trace contextRef="#ctx0" brushRef="#br0">36511 43059 5539,'0'0'9076,"6"-30"-8164,-6 27-464,-6 3-112,1-5-63,-3 5-129,3 0 48,-4 0-64,4 0 48,-3 0-48,8 5 80,-6 3 80,-2 3 112,3 5 97,-3 1-81,2-1-32,-2 3 16,0-3-128,0 3-96,-6 3 64,4-12-111,1 7 31,4-6 16,-3-3 48,3 0-48,-4-3-80,9 1-48,0-4-16,0 1-16,0 2 0,0-5 80,0 3 0,14 3 192,-1-1 112,-4-2-80,1-1 49,4 4-209,2-3-48,-2-3-64,-1 0-32,1 5 16,-1-2 0,9-1 0,-11-2 0,11 0 0,-3 0-32,2 0 16,-2 0 0,-5 0-16,7 0 0,-7 0 16,-1-2-16,1-6 32,-3 5 0,2-11-16,1-2 32,-3-3-48,-6 3 32,3-9-128,-8 4 16,0-4-16,0 6 16,0 0-48,0 6 112,-13-1 0,2 6 0,-3 0 16,1 5 16,2-2-32,-3 5 0,-7 0 48,7 0-48,-13 0 32,8 0-16,-2 5 16,7-2-32,-5 3 32,0 2-32,-8-3 64,5 6-32,9-3-32,-9 6 32,9-6 0,-6 5-16,10-5 16,-4-2-32,8-1-112,-4 3-481,4-5 97,5 0-96,0-1-128,0 1-257,0 3-448,14-6-5570,-9 0 4770,8 0-1248,1-6 2368</inkml:trace>
  <inkml:trace contextRef="#ctx0" brushRef="#br0">36666 42777 5619,'0'0'8788,"5"16"-8116,-10-8 240,5 0-47,-6 0-241,-2 1-112,3 4 48,-3 6 1,2 0 79,-2 11 112,-5 2 81,-1 12 175,9 2 17,-9 5-225,6 1-32,-5-1-15,-1 1-241,9-6-96,-9-6-304,0-4 48,6-4-112,-2-5-64,-4-3 48,6-7-16,-6-1-16,14-2 16,-5-6-16,-3-3-320,8-2-416,13-9-5939,1-7 4002,-6 2-1745,6-5-3090</inkml:trace>
  <inkml:trace contextRef="#ctx0" brushRef="#br0">37153 43148 6627,'0'0'7684,"-27"-5"-6660,22 2 353,5 0-385,0-2-624,0 2-32,5 3-63,3 0 79,-2 0 32,7 0-32,6 0-32,-5 0 128,8 0-47,-9 3 143,6 5-224,-5-5-96,-1-1 0,1-2-64,2 3 32,-2-3-96,-9 0-32,3 0-64,-16 3-3537,3-1 1040,5 6-1281,-14-5-4562</inkml:trace>
  <inkml:trace contextRef="#ctx0" brushRef="#br0">37175 43283 2449,'0'0'15959,"33"0"-15014,-20 0-289,9 0-96,-9 0-143,-7 0-49,7-2-128,9-1-16,-8 0-176,-14 6-2433,-14 0-208</inkml:trace>
  <inkml:trace contextRef="#ctx0" brushRef="#br0">37749 43002 4178,'0'0'9172,"-40"-19"-8324,40 16-271,-6 3-177,-2-3 208,8-2-224,0 2-47,0 3 687,0-5 289,0 2-913,0 0-144,0 1-64,14-1-80,-1 0-32,1-2 80,13 5 48,-8 0-32,3 0-64,5 0-48,-14 0-80,-7 5 80,7 3-64,-5 3 32,-8 3 32,0 5 289,0-3 15,-21 3 16,7 8 0,-5 3-112,6-3 96,-9 3-207,3-6-17,5 0-48,1 1 0,7-9-48,6-2-16,0-1 0,0-5 0,14 0-16,-9-2 16,9-3-16,5-3 48,-6 0-32,-4 5-32,4-5 48,1 0-32,-9 3-16,9 2-16,-6-2 16,-3 5 0,3-3 16,-8 6-32,8 0 0,-8-6 0,0 12 0,-8-9-16,8 8 0,-21-2 32,7 5 0,-5-6 0,-3 11 16,-5-10-64,8 8 80,0-3-32,-2-6 0,7 3 16,1-5-48,7 0 48,6 0-32,-8-11 0,8 3-128,0 2-817,8-5-415</inkml:trace>
  <inkml:trace contextRef="#ctx0" brushRef="#br0">38096 43278 3954,'0'0'8676,"-5"-54"-9461,10 43 65,0-5 80,9 5-81,-14-3 657,8 6 160,-8 0-15,0-3 111,0 6 272,0-1 400,0 1 209,0-3 15,0 2-191,-8 1-33,8 0-208,0 5-79,0-3-97,-14-3 704,9 6-687,5 9-289,-13 7-96,13 6 304,-14 13 240,9 0-96,5 6-159,0-6 63,0 0-192,13 0-128,1-10-160,-4-9 0,18-8 0,-7-8 64,14 0 0,-13-8 16,3-11-32,-4-5 32,-2-1 0,-11-2 16,-2-5-16,2 4-112,-8-7 48,-8 3-64,-6-3 64,1 5-32,7 5-16,-15 9 0,2 8 0,0 8 32,-3 14-48,6 10 64,-3 3 0,-3 14 32,17-1-96,-4-2-608,9-3-673,0-10-1120,9-9-2577</inkml:trace>
  <inkml:trace contextRef="#ctx0" brushRef="#br0">38578 43340 2497,'0'0'945,"-5"0"-1073</inkml:trace>
  <inkml:trace contextRef="#ctx0" brushRef="#br0">38578 43340 3298,'-5'-2'7059,"5"-1"-5010,0 6-1713,0 2 160,0 9 272,-8-4-207,2-2 15,6 6-288,0-6-144,0 0 48,14-5-16,-14 0 16,11-3 209,-3 0-193,-3-6-16,3-2-64,-8 0 16,0 0-64,0 0 64,0-3 16,0 3-48,0-3-32,0 3-64,0-3 16,0 8 0,0-2-32,0 2 0,-8 3-64,3 0 112,-3 8-64,8-5 32,-6 5-16,1-2 0,5-1-16,0-2-48,0 5-16,0-5 48,5 2-640,1-5-1185,2 0-992</inkml:trace>
  <inkml:trace contextRef="#ctx0" brushRef="#br0">38887 43031 2897,'0'0'2481,"-14"-10"-2016,9 7 1568,-3-2-1217,3 5 192,-4 0 113,9 0-161,-5 0-111,-3 0-49,8-6-112,-6 6-31,-2-3 63,8 1-80,-5 2-95,5-3-161,0 0 0,0 1 16,0-7-48,-8 9-80,8-5 97,-6 0-97,6 2 128,0 0-176,0-2 48,0 2 144,6 3-336,7 0-64,14 0 48,0 0 113,1 0-1,4 3-48,3 2 96,6-5 32,-6 0-64,-16 0-80,16 0-32,-21 0-16,5-5-32,-6 2-32,-5 3 32,-2-5 16,2 2 64,-8 0-32,0 6-176,0 8 32,0 5 48,-14 3 48,6 5-16,8 3 0,-13 3 0,7 3 16,-7-3 16,-1-1-32,6-2 32,-5-2-48,-6 2 64,11-5-32,2-1 16,-7 1-64,4-3 48,9 3-64,-8-9 0,3 6 32,5-5-48,0 2 32,-8-3 16,8-2 0,0-3-16,-6 0 32,6-2-80,-8-3-176,8-1-368</inkml:trace>
  <inkml:trace contextRef="#ctx0" brushRef="#br0">39559 43156 4018,'0'0'4930,"-6"-46"-1889,6 41-623,6 5-1458,-1 0 289,3 5-721,6 9-48,-1 2 112,-4 5-63,4 7-193,9-4 32,-9 3-192,1 0-48,-3-2-16,2-4-48,1-10 48,-1-3-112,-13 3 32,8-11 0,-8 0-48,6 5 48,-6-2-16,8 3 0,-8-6-48,0 8 16,0-6-224,0 1-576,0 2-609,0 4-2497</inkml:trace>
  <inkml:trace contextRef="#ctx0" brushRef="#br0">39762 43072 4770,'0'0'7444,"-33"-5"-7012,25 24 352,-5 0 289,-1 10-161,-5 1-32,-2 0-15,2 5-241,-8-5-112,5 0 17,-5-6-81,0 1-320,5-6-48,8-1-96,1-4 16,8 0-16,5-1 16,0-2-16,0-3-80,0 0-496,0-2-561,0-1-288,5-5-672,3 0-496</inkml:trace>
  <inkml:trace contextRef="#ctx0" brushRef="#br0">40006 43221 11557,'0'0'6835,"-6"46"-6290,6-24-273,0-6-16,0 0-80,0-2-160,-13-1 48,13 4-64,-14-9 0,6 3 48,3-1-48,-3-4-48,8 2-96,8-8-4066,5-8 560</inkml:trace>
  <inkml:trace contextRef="#ctx0" brushRef="#br0">40236 43197 14182,'0'0'3650,"-46"57"-2545,30-28-529,2 7-144,1-7-160,4 1-128,9-5-48,0-4 0,14-5-96,8-7 80,-1-9-64,6 0 129,1-9-17,-10-7-80,10-5 0,-7 2 48,-15-8-64,7 2 0,-13-5 48,0 3-64,0 0-80,0 3-16,-13-1 0,-1 6 0,1 9-225,-6-1-111,-3 8 64,3 3 48,0 3 176,-3 10 112,1 6-32,7 3 48,6-6-80,3 6-929,5-6-527,13 0-1394,1-16-2416</inkml:trace>
  <inkml:trace contextRef="#ctx0" brushRef="#br0">40515 42896 3906,'0'0'7011,"32"-46"-6259,-32 32 81,9 4 15,-4-1-144,-5 3 1,0 0-225,0-1-80,0 1-16,0 0-80,0 3-143,0 2-33,0 0 16,-5 3-128,-4 0-32,4 6 64,-8 10-48,-1 6 64,0 2 48,1 6 416,-1 2 240,6 4-111,0-4-257,8-5-112,0 3-96,16-11 0,-8-3-32,11-5 0,-5-3-32,0 0-80,4-5 16,-4-3-16,8 0 0,-9 0 16,-7-11-48,7 0 1,1 0-1,-6-2-16,5-6 0,-13 5 0,0-2-33,0 0 33,0 2-32,-13 1 16,5 10 16,-6-5-16,-5 8 0,6 0 0,-9 8 16,3 3-16,6 2 16,-1 6 0,9-2 32,5-1-48,0-3 0,0 1-32,5-6 16,9-2-368,-1-1-464,-8 0-513,9-5-432,-6 0-1200</inkml:trace>
  <inkml:trace contextRef="#ctx0" brushRef="#br0">40973 43324 5426,'0'0'7572,"-6"43"-6275,-2-32-273,-5 0-176,13 0-143,0-8-225,-6 2-32,6-2-144,-8-3 2049,8-3-2369,0 3 48,0-5-16,0 2 16,0-5 0,8 0-16,-2-3 0,2 3-16,-3-9 32,3 1 0,3 0-16,3-8-16,-1 7 16,1-2-48,-1 3-16,4 3 32,-4-1 16,1 14-16,-1 0-16,-7 0 16,2 3 16,-3 13-16,3 3 96,-2 3 97,-6 2-81,0-2 32,8-6-32,-3-3-80,-5-4 0,0-1 32,0-3-48,8-5 272,6 0-128,-9-3-32,9-7-64,-1 1 16,9-4-48,-8-1 0,-1 1 16,6 5-16,-5-3 0,-9 5-112,17 4 16,-17 2 48,3 0-16,6 8 32,-9 3 48,12 5-16,-9-5-48,-3 5-16,3-8 64,-2 6-16,-1-9-32,-5 0 48,0-2 0,0 3-16,0 2 0,0 0-512,0-5-689,0 2-1008,-5-5-1313</inkml:trace>
  <inkml:trace contextRef="#ctx0" brushRef="#br0">41590 43308 9556,'0'0'6819,"44"-27"-6450,-25 19-113,8-3-80,-6 0-16,-2 0 144,-5 0 32,-9 3-144,3-3-128,-8-2-48,0 5 240,-8-1-31,3 1 15,-9 8-160,-5 0-112,-2 0 80,2 17-64,5 4 48,-7 4 64,4 2 288,17 3 16,0-1-128,0-7-272,8 0 80,9-6-48,2-5-48,8-3 64,-6-8 32,-2 0-16,0 0 0,8-8-80,-5 0-912,-3-3-993,8-5-1841,-13-1-1216</inkml:trace>
  <inkml:trace contextRef="#ctx0" brushRef="#br0">42132 43096 11029,'0'0'-256,"-5"-46"160,5 36-16,5-1 96,-5 3 32,5 0 144,4-1 16,-4 4 2161,-5 21-1777,0 6 801,0 5 128,-14 11-81,9 3-239,-14 5-273,6-3-272,-9 3-95,8-11-113,-5-5-240,6 0-80,-1-14-48,14-5-32,-8 0 16,8-6-64,0-2 0,8-6-1489,-8-8-1024,14-8-3361</inkml:trace>
  <inkml:trace contextRef="#ctx0" brushRef="#br0">41983 43191 8676,'0'0'7748,"-41"49"-6884,41-35-368,14-6 176,8 3-239,-3-9-177,13 1 16,3-3-128,-2 0-32,2-3-16,-11-5-160,4 3 64,-4 5-48,-19 0-352</inkml:trace>
  <inkml:trace contextRef="#ctx0" brushRef="#br0">42240 43316 12118,'0'0'5106,"41"-14"-4818,-14 6 384,0-3-191,6 3-81,2 0-32,-3 0-272,-4-3-64,1-2-16,-10 10-16,-5-8 16,-9 3 16,3 0-80,-8 0-64,-13 2 48,7 6-16,-21 0 96,3 0-64,-9 8 64,6 9 32,0-1-48,0 11 64,8-3 144,6 3 384,5-2-160,2-1-336,6 1-63,14-9-1,5 0-16,2-5 32,-2 0-80,3-6-353,2-5-1167,-10 0-2146</inkml:trace>
  <inkml:trace contextRef="#ctx0" brushRef="#br0">42565 43403 1521,'0'0'7987,"28"0"-5730,-23 5-992,-5 3-80,0-2-273,8-4-160,-8 1-79,0 5 2400,6-8-2401,2-8-320,-8 0-191,5-3-81,-5-3 96,0-2-32,8 3 32,-2-4-16,-6 1-128,8 3-16,-3-1 16,3 6-48,6 3 0,-9 2-32,3-3 16,-2 6 16,7 0 16,-5 0-16,6 0 32,-9 0-32,9 0 32,-1 0 0,-7 0-48,2 0 32,0 0-656,-16 0-4819,-6 0-2865</inkml:trace>
  <inkml:trace contextRef="#ctx0" brushRef="#br0">43102 43213 4450,'0'0'11317,"13"-43"-10196,-13 37-801,0 1 160,-13 2-96,-6 3-176,-6 0-32,12 8-63,-6 0-65,-3 9 0,9-7-32,2 9 64,11-2-64,0 4 16,0-4 96,0 2 64,11-1-48,2-1-80,1-1-64,7 0 352,-2-5 176,6 3-432,-12-6-64,-7 0 176,7 0-32,-13 0-47,0 3 15,0-3 112,-13 0 160,-6 8-176,-6-7-80,12 1-96,-14 7 16,8-9-64,0 5 32,-8-2-16,0-8 32,5 5-80,9-3 48,-6-5-64,5 0 32,6 0-48,2 0-896,-2 0-689,8-13-5058</inkml:trace>
  <inkml:trace contextRef="#ctx0" brushRef="#br0">33613 43847 9476,'0'0'4210,"6"-8"-2865,-6 5-705,0-2 561,0 2-145,0 3 369,0-6-433,0 4 209,0-1-81,-6 0-783,1 3-257,-9 0-48,-7 0-48,-7 8 64,-1 6-32,-4 2 64,6-2-80,0-1 64,8 1-32,5-3 32,1 0-16,13-3-32,0 0 32,0 3-32,5 2-48,9-2-32,-1 5-16,9-2 80,5 2 16,-8-2 16,0 2-16,-5 0-16,-1 0 16,3 3 0,-2 0-32,-6 0 16,-2 0 32,-6 0 0,0 3 0,0-1-16,0 1-16,-14-3 48,0 3-16,-2-3 16,3-3 0,-6 3-16,0-6 0,-3-2 32,3-3 0,6 1-16,-9-4 0,8-2-16,9-3-16,-17 0 32,22-3-64,-5-8-96,-3 0-672,8 0-881,0-5-736,8-3-913,-3 6-1408</inkml:trace>
  <inkml:trace contextRef="#ctx0" brushRef="#br0">33808 44142 5282,'0'0'6115,"-13"52"-4610,7-28 416,-2 3-545,3 5-159,5-4-48,0-4-353,0 0-288,5-7-160,17-7-16,-11 1-304,13-11-64,-5 0-16,3-11 1121,-3-8-849,2-2 64,-15-4-224,7 1-96,-7 0 0,-6-1 208,0 1-272,-6 5 641,-13 5-225,-2 1-272,-7 2-96,10 8 0,-7 3 32,1 0-16,16 0-16,-6 3 0,1 5-64,13 0-241,0 3-1872,8 0-128,-3 2-1921</inkml:trace>
  <inkml:trace contextRef="#ctx0" brushRef="#br0">34567 44248 6627,'0'0'12310,"13"46"-10437,-13-22-497,0 3-1184,-8-2 48,3-4-16,5-2-111,0-8-65,0-3-64,0-16-4627,13-14 1474,-7-5-4322</inkml:trace>
  <inkml:trace contextRef="#ctx0" brushRef="#br0">34621 43950 13222,'0'0'7572,"-6"2"-7749,6 15-127,0-4-1136,0 6-1874,0-5-3329</inkml:trace>
  <inkml:trace contextRef="#ctx0" brushRef="#br0">34873 43928 8852,'0'0'4946,"-27"52"-3745,27-17 320,0 11 271,0 8-335,0 0-272,-6 8-417,-2-7-288,8-9-176,-5-6 16,-3-13-95,8-5-97,0-11 80,0-3 64,-6-3-192,6-2-96,0-11-448,0 0-1313,0-11-2977,0 0-4066</inkml:trace>
  <inkml:trace contextRef="#ctx0" brushRef="#br0">34791 44194 8676,'0'0'11381,"55"43"-9588,-36-32-704,2-3-113,6 3-272,-8-1-224,3-10-271,-3 3-209,-3 3 96,3-6-240,-5 0-3234,-14-9 769,0-1-3074</inkml:trace>
  <inkml:trace contextRef="#ctx0" brushRef="#br0">35767 44026 1105,'0'0'9572,"5"-46"-7747,-5 37-353,8 4-703,-8-3-1,0 5-112,0 0 1729,0 17-2368,0 5 655,0 13 208,0 4-464,0 10 17,0 2 319,0 4 32,-8-3 97,8-3-449,-5-8-192,-1 0-16,6-9-64,-8-4-64,8-6-80,0-3 48,0-2-64,0-12 0,0 6-528,-5-24-8804,-4-8-4066</inkml:trace>
  <inkml:trace contextRef="#ctx0" brushRef="#br0">35653 44218 10757,'0'0'9620,"13"-6"-8995,-7-2 287,2 6-528,-3-4-128,17 4 193,-8-1-113,4 3-272,4 0-16,5 0 64,-8 0 0,0 5-48,-5 1-160,10 4 48,-18-1-192,2-1 80,-3 0-209,-5 0-399,0-3-240,0 1-273,0-1-112</inkml:trace>
  <inkml:trace contextRef="#ctx0" brushRef="#br0">36181 44242 12310,'0'0'4354,"-57"19"-2690,38 0-495,-2 3-513,2 0-144,5-1 97,14-2-225,0 3-176,0-9-16,0 1-16,8-6-64,3 0-112,3-8-128,-1 0 464,1 0-256,-1 0 96,1-8-15,-3 0-49,2 0-64,-13 2-16,5 1-16,-5 2 64,9 3-144,-9 3-241,0 8 97,5-3 240,-5 3 48,14 2 16,-14 4-31,5-7-49,3-1-32,-2-1-113,-6 0-879,8-6-305</inkml:trace>
  <inkml:trace contextRef="#ctx0" brushRef="#br0">36471 43990 5250,'0'0'11606,"0"33"-11094,0-6 544,0 11 209,0 8 16,0 3-113,0-1-175,-14 4-273,14-6-160,-13-3-256,7-10-176,6-6-16,0-3-64,-8-7-16,8-4 0,0-10-32,0 5 32,0-5-144</inkml:trace>
  <inkml:trace contextRef="#ctx0" brushRef="#br0">36633 44177 6371,'0'0'12149,"-19"17"-11684,11-7 143,-5 4 112,-1 2-79,-5-5-1,6-3-256,5 6-112,2-9-32,-2 0-96,8 4-16,-5-7 16,-4 6-47,9-2-1,0 5-16,0-3 80,0 3 16,0-1-48,0 1 48,0 0 16,0-3-128,0 0 16,0 1-16,0-4-32,9 0-32,-4 1-128,3-6-32,6 0 160,-1 0-176,-7 0 512,7 0-1248,1 0 928,-6 0-1041,-3 0 305,3 0-657</inkml:trace>
  <inkml:trace contextRef="#ctx0" brushRef="#br0">36736 44337 16359,'0'0'2738,"54"-30"-1890,-40 22-480,5 0-128,3 0 81,-9 0-193,-7 0-16,2 2 16,-3-2-128,-5 5 80,-5-5 624,-9 3-624,1 2-48,-9 0 0,8 3 0,-5 0 80,6 6-80,-9 10 48,17-2 0,-9 7 96,9 4 177,-3-1-1,8 0-48,0-2-144,0 0-80,8-6-48,-3 0 16,9-2-48,5-9-112,-6 1-304,1-4-32,-1-2-193,1 0-1040,0 0-1376</inkml:trace>
  <inkml:trace contextRef="#ctx0" brushRef="#br0">37216 44137 4386,'0'0'9364,"-6"-19"-8323,-2 16 47,8-2-207,-5 5-17,-3 0 129,-6 5-833,1 3 16,-6 3 64,-3 5-16,3 0-48,-8-2 0,5 5 96,3-8 32,6 5 0,7-5-111,-5 0-81,11-3-32,0 5 64,0-5-16,11 3 144,-5 0-32,7 0 64,-5 3-160,3-6 80,3 5-80,-1-2 128,-5 3-111,6-4-113,-9 4-16,9-6 0,-14 6-32,0-6 32,0 5-64,0-2 64,0-3 32,-5 3-16,-9 3-32,-8-6 48,3 0-32,-8 0 32,8 0-16,-10-5-16,7 2 16,3-2-16,0-3 0,11 0-48,2 0 48,6-5-1393,14-9-1440,5 3-272,-6-8-2338</inkml:trace>
  <inkml:trace contextRef="#ctx0" brushRef="#br0">37982 44210 6115,'0'0'9764,"-19"-19"-9155,19 19 111,-8-6-16,3 4 625,-3-4-1121,8 6 0,0-2 80,0-4 336,0 3-399,0 1-49,0-1-96,0 0-96,0-2 32,0-3 176,8 2-128,-3 1 80,3-3-96,6 8 128,5-8 80,-6 8-16,6 0-144,3 0 48,-8 0-32,-1 5 48,6-2-32,-11 8-144,6-3 96,-9 0-96,9 0 0,-14 0-64,0 0 208,0 6-79,0-1-33,0 1 160,-6 5 112,-7 0-208,-1 0-48,1 0 0,-9-6 0,8 1-48,9-1 48,-9-2-32,6-5-32,8-1 32,0-2-96,22-1-448,-8-2 527,5 3 66,2 3-49,6-4 96,-8 4-48,3-1-16,0 9-16,-9-6 16,1 5-128,-9 1 48,9 2-48,-14-2 192,0 2-64,0 3-48,-19-3 160,5 3 128,1 0-144,-9 3-80,0-6-16,3 0-32,-8-5 48,6 3-80,2-4 80,5-7-48,-8 0 16,9 0 0,7-3-32,-2 0-32,3 0-256,5-6-257,0 3-399,0-5-465,5 3-1680,3-6-353,-2 3-656</inkml:trace>
  <inkml:trace contextRef="#ctx0" brushRef="#br0">38462 44372 512,'0'0'16232,"5"-35"-13735,-16 35-1761,1 5-640,-4 9-32,9 8 64,-9-3 256,14 8 337,-8 5-81,8-5-48,8-2-47,6 2-225,5-11-272,16-2 80,-8-6-208,8-8 240,-2-6 256,2-13-272,-11 0-128,3-5 0,-5-8-336,-17 2 128,3 0-64,-8-3-32,0 6-16,-8-5-65,-11 7 193,-2 4 128,-4 2 48,-2 8-64,0 8 32,-8 3 0,2 6 48,-2 13-64,14 0 64,7 5-32,9-2-48,5 7-944,0-4-769,13-6 192,9 5-1216,-9-13-2418</inkml:trace>
  <inkml:trace contextRef="#ctx0" brushRef="#br0">38887 44519 10341,'0'0'10372,"-5"16"-10195,5-8-81,0 0 0,0 0-96,0-2-96,0-4-721</inkml:trace>
  <inkml:trace contextRef="#ctx0" brushRef="#br0">39066 44153 4786,'0'0'12918,"-6"-8"-11173,12 8-1681,7 0 352,1 5 160,5 3-63,16 0 47,-8 1-208,6 1-80,-6-4 0,5-1-112,-10 1-64,-3-4-80,-3-2 0,-2 6 0,-6-6 80,-3 0 113,-5 0-402,0 2 161,0 7 32,0-7 0,0 4 0,0-1 16,0-2-16,0 2 16,0-2 16,0 0-32,0-1 65,0 1-81,-5 11-16,5 7 48,-8 6 16,-6 11 128,-2 6 224,-3 7 176,5 1-80,-7-4-96,7-7-79,9-6-177,-1-10-32,-2-12-48,8-2-96,8-11-112,-2 0-545,-1-11-127,9-2-833,-6-9-1664,-3-5-2338</inkml:trace>
  <inkml:trace contextRef="#ctx0" brushRef="#br0">38069 44979 5555,'0'0'8756,"-5"-8"-8004,5 3-592,5 2 240,9 3 272,-14-3-287,13 3 207,6 0 112,-5-3-192,7 3-31,1 0-97,-3 0-64,8 0-48,8 3 96,-16 0-96,16 0-63,-8 2 95,-2-2-128,2-1 32,0 1 96,-5 0-64,7-3-64,-10 2 48,0-2-48,3 0 80,-3 0-31,3 3-17,-3-3-80,2 0-16,-2 3-64,0-3-16,8 5 32,-5-5-80,-8 3 48,5-3-32,-11 0 16,13 0-32,-7 5 16,-1-5 32,6 3-48,-5-3 48,8 0-16,-3 0 0,2 0 0,6 0 0,-8 0-16,0 0 16,8-3 0,-5 3 32,-3 0-64,-6-5 0,9 5 16,0 0 16,-9 0-32,6 0-32,8 5 48,-13-2 0,8-3 0,-3 0 16,2 0-16,-7 0 0,-3 0 32,2 0 16,1 0-16,-1 0 16,9 0-16,-9 0-32,4-3 32,2-2-16,0 5-16,2-3 16,-7-5-16,5 5 0,-6 1 0,-5-1-32,-2 0-352,-12 6-1297,-7 5 1297,-9 3-1265,3 3-1248,-8-6-1217</inkml:trace>
  <inkml:trace contextRef="#ctx0" brushRef="#br0">38516 45277 10437,'0'0'11269,"-14"-35"-11045,-5 35-208,-2 5 16,-14 6-16,7 0 32,1 2 0,0 1-64,8 0 32,6-1-16,5-2 0,-6 2-48,14 1 16,0-6-288,0 0 208,14 6 0,-1-9 64,9 3 48,-9 0 32,6 6 48,3-6 0,-3 0 240,-5 3 48,5 3-160,-3-1-16,-8 3-144,5 1-16,-7-6-32,7 5 0,-13-3-16,14-5-16,-14 3 32,0-3-16,0 3 32,0-3-48,-5 3 64,-9 0-16,0-3 16,-7-5-16,-1 5 32,0-3-16,3-5-32,6 0 16,-1 0 0,1 0 17,7-8-1,-2-8-64,8 2-177,0-7-191,0-1-112,0-2 128,14-1 304,-1 4 96,1-4-32,5 1-16,3 5 16,7-5 16,-2 5 64,1-3 64,-4 6 0,3-3-80,-5 3 32,-3 5-64,-11-3 32,-3 6-16,-5 0 16,0-3 80,0 11 224,0-8-208,-5 5-144,5 1-80,-8 2-32,8 5-4162</inkml:trace>
  <inkml:trace contextRef="#ctx0" brushRef="#br0">38795 45548 14182,'0'0'10405,"5"0"-9989,-5 5-528,0-2-448,0 2-432</inkml:trace>
  <inkml:trace contextRef="#ctx0" brushRef="#br0">39039 45239 8932,'0'0'11573,"19"3"-10564,-19 8 159,0 5-992,0 0-47,0-2-17,0-3 128,0 2-112,0 1-32,-6-6 32,-2 0-64,8-3-16,0-2 0,0 2-16,0-2-16,0 3 0,8-4-32,-2 6 48,15-5-48,-7 2 16,5-2 0,3 3-64,-9-6-32,-8 0-112,9 2-192,-6-2-369,-2 0-335</inkml:trace>
  <inkml:trace contextRef="#ctx0" brushRef="#br0">39226 45242 15239,'0'0'6467,"5"70"-5363,-5-32-383,-5 3 31,-1 2-80,-7-2-143,5-9-289,-6-2-240,9-6 0,5-7-16,0-9 0,0 0 32,0-16-3138,0-6-319,0-7-3971</inkml:trace>
  <inkml:trace contextRef="#ctx0" brushRef="#br0">40263 44529 3057,'0'0'9445,"14"-24"-8885,-9 16-288,-5 8 240,0-8 81,0 2-49,0-2 96,8 6-32,-8 2 1,0-6-193,0 3 240,0 20-1040,-8-1 736,8 11 1009,0 11-833,0 0-368,0-3-16,0 3 176,0-8-208,14-6-224,-6-8 32,5 1 96,-7-9 192,7-6-160,1-2 0,7 0 97,-2-8 31,-5-2-32,8-7-32,-12-2-48,12 3-16,-6-6 0,-10 1-16,7 4-16,1 4-64,-14 2 32,8 6 0,-3 5-160,4 5 48,-4 11 80,8 3 0,1-2 112,5 7-16,3-5-32,5-3-64,-8-8 96,8 0 16,0-8 16,-8 0-16,-6-8-16,-4 0 16,-4-3 64,-5-2 96,0-3 32,0 2-48,0-8 288,0 6-223,0-3-289,-14-3 16,14 3-16,0 3-33,-5-3-111,5 3-288,0 0 0,0-3-128,0 5-113,5 3-111,-5 1-240,0-1 47,9 5 33</inkml:trace>
  <inkml:trace contextRef="#ctx0" brushRef="#br0">41111 44546 7363,'0'0'9973,"-27"-38"-9781,8 46-16,-6 8 32,6 3 256,-2 5 49,2 1-177,13-4-80,-2 1-96,8 0 96,0-11-176,0 2 48,8-5 48,-2-5-176,7 0 144,1-3 0,-1 0 209,1 0-113,2-3-112,-10-2-64,7 2-16,-5 0-48,-2-2-32,-6 13-336,0 0 400,8 6-16,-8-4 16,5 1-32,3 0 0,-2 0-48,7-8-80,6-3-881,-5 0-912,-1 0-1408</inkml:trace>
  <inkml:trace contextRef="#ctx0" brushRef="#br0">41355 44565 9108,'0'0'8164,"5"10"-7204,-5 7-511,0 2-209,0-3-64,8 6 224,-8-9 16,14 1-192,-9-9 48,9 1-80,-14-4 33,13-2 47,-5 0 16,-2 0-80,2-2-80,-8-9-64,5 3-32,-5-1 0,8-1-32,-8-7-16,6 1-48,-6 0-48,0 0-32,0-1-240,0 1-145,0 3-15,0-1 368,8 6-112,-3 0-80,4 0 208,-9 5 144,5 3-16,3 0 32,-2 0-48,7 3 16,-5 5 32,-2 5 0,13-2 32,-6 3-16,9-4 0,-9-1-16,1-7 64,8 1 64,-9-3 48,1 0-48,-1-8 32,1-3-48,-1 3-16,-7-3-64,7-2 16,-13 2 16,0-3 0,0 1-80,0 5 32,-5-1-16,-3 1 16,2 6-64,-2 2 48,-5 8-32,7 11 64,-7 5 32,-1 3 80,9 8 0,-3 3 16,-1-5 16,9-6-111,0-5-49,17-9 0,-12-2 64,9-6-80,-1-5 32,6 0-80,-11 0-577,-2-2-1344,7-12-1312</inkml:trace>
  <inkml:trace contextRef="#ctx0" brushRef="#br0">42029 44408 6467,'0'0'12294,"6"-44"-11606,-12 41-336,-7-2-272,7 2-64,-7 3 16,-1 8-32,6 3 0,8 6-16,0-1 0,0 8 0,0 1 32,0-1 0,0 3 0,8-8 32,6 0 16,-9 0 80,9-8 16,-14-3 16,8 0 16,-3-3-111,-5 1-17,0-1-80,0-2 64,-13 2-16,13 1 16,-6 2-32,-7 3 0,-1-3 0,6 5-16,-6-4 0,9 4-32,-9-5 32,1 0-32,5-5-32,-6 5-273,6-8-207,3 0-64,-3 0-353,8-16-7506</inkml:trace>
  <inkml:trace contextRef="#ctx0" brushRef="#br0">42674 44237 6643,'0'0'8084,"19"-43"-6916,-19 40 257,8 3-128,-3 16-881,-5 11 0,0 8-48,0 6 512,0 10-47,0-2-257,0 5-96,0-5-79,0-8-209,-5-3-128,-3-6 16,8-7-80,0-6 48,0-6-64,-14-5-48,14-5-16,-11 0-192,3-1-497,-5-2-944,7 0-1232,-7-13-1793</inkml:trace>
  <inkml:trace contextRef="#ctx0" brushRef="#br0">42606 44364 12902,'0'0'6755,"33"22"-5715,-12-14-319,12-5-241,2-3-96,-3 0-176,12 0-160,-12 0-48,4 0 0,-17 0-224,-1 0-784,-4 0-1521</inkml:trace>
  <inkml:trace contextRef="#ctx0" brushRef="#br0">43004 44481 16023,'0'0'3922,"6"57"-3170,7-41-287,-5 5-225,11-4-16,6-1-48,2-8-32,-8 0-80,8-8-32,-8 0 80,2-16-128,7 0-160,-9-3-32,-6-6-80,1 1 176,-6 0-80,-8-1 48,-8 1 16,-6-1 48,-5 7 64,-8 4 16,-8 0 32,2 4-32,1 10 16,-3-6-32,13 6 16,0 0 32,9 6-80,2 4 64,3 4-16,2-6-945,6 0-1984</inkml:trace>
  <inkml:trace contextRef="#ctx0" brushRef="#br0">33377 45545 11333,'0'0'8244,"14"-43"-7444,-14 40-239,0 0 239,-8 3-224,-3 9-656,-11 7 80,3 3 64,-16 5-64,16 1 16,-16-1 0,13 0 0,9-5-64,-6 6 16,19-9 16,0 6-32,0-4 0,13 1-80,6 0 80,8 3 112,3-3-48,3 0-64,2-5 80,-16 5-32,0-3-48,-6 0 64,-4 0-112,-9-5 48,0 3 48,-9-4 16,-4 4 64,-6-3 64,0-3-64,-3 0 32,-5-8 80,8 8 64,-16-5-144,13-3-96,-5 5 32,8 1-144,-2-4-32,7 1-688,9 3-1185</inkml:trace>
  <inkml:trace contextRef="#ctx0" brushRef="#br0">33627 45881 3394,'0'0'6402,"13"38"-3952,-13-22 15,0 0-688,0-2-833,0-3-368,0-3 177,0 0 3665,0-13-4130,0-6-160,0-3 208,0 1-16,0-9-112,0-5-64,0 3 0,0-12-32,0-4-96,0 2 0,6-3 32,7 6-32,-5-3-48,-2 8 32,2 6-80,5 8-64,1-1-112,-9 7 112,9 4-80,-6 6 368,6 0-160,-9 0-192,3 6 48,-8 7 64,6 1 64,2 2 32,-8 6 16,0-1-16,0-2 16,0 6 0,0-9-64,0 3 80,0-3-32,-8-2 16,2-1-16,6-7 48,-13 2 16,-1-6 32,6 4-32,-6-3-48,9-3 32,-9 0 0,1 0-32,5-3-176,8-5-848,-6 2-2642</inkml:trace>
  <inkml:trace contextRef="#ctx0" brushRef="#br0">34025 45662 8692,'0'0'8164,"13"-22"-7316,-26 22 97,7 0-705,-7 5-176,-1 6 32,-7 3 112,7 5 528,-5 5 161,6-5-193,13 8-288,0-2-128,0-4-128,0-7 80,19-1-128,2-10-16,6-3 1,-8 0-17,8-11-128,-8-5-97,3-3 145,-8 3-96,-9-6-32,9 11 128,-14 3-32,0-3 0,0 9 128,0-1 32,-14 6-48,9 10 17,5 3-1,-14 9 96,14-6 208,-8 5-48,8-5-240,0-5-64,8-1-64,-3-7-64,4-6-128,10 0-688,-3-6-1137,-8-7-449,3-4-2448</inkml:trace>
  <inkml:trace contextRef="#ctx0" brushRef="#br0">34190 45773 6179,'0'0'3505,"46"-17"-959,-38 17-1874,-2 0-112,2 0 337,5 0 159,-7 0-416,2 6 257,-3-6-401,3 0-144,-2 0 1265,2-8-913,-8 2 17,14-2-81,-14-3-144,5 1 48,3-1-47,-2 0-257,-6 3-144,13-3-80,-8 3-32,9 0 16,0 8-48,-1 0 48,3 0-80,-2 0 144,8 8 32,-9 0 96,6 3 0,-5-6-48,-9 1 16,3-1-48,-8 3 0,6-5-112,-6 0-176,0 2-288,0 0-401,-6 6-95,6-5-465,-13-1-2368</inkml:trace>
  <inkml:trace contextRef="#ctx0" brushRef="#br0">35528 45632 2545,'0'0'5603,"14"-46"-4963,-9 30 705,-5-3-417,14 2-16,-3-4-335,-6 7 399,3 1 449,-8 7 1376,0 14-2769,0 22 464,0 5 753,-8 17-785,-8 7 801,2 6-1,1-2-463,2-6-305,-3-9-256,6-10-128,3-5-64,5-14 0,0-6-16,0-10-16,0-6-768,0-5-737,0-3-976,0-5 512,-14-6-1617,6 3-2528</inkml:trace>
  <inkml:trace contextRef="#ctx0" brushRef="#br0">35409 45805 6051,'0'0'10196,"60"0"-8179,-33 0-464,8 0-496,-3 0-497,4 0-240,4-5 32,-5 2-128,-2-2-80,-14 2-112,8 0-96,-5 1-736,-17-1-593,9-5-1168,-14 0-2417</inkml:trace>
  <inkml:trace contextRef="#ctx0" brushRef="#br0">35951 45445 6531,'0'0'7283,"19"51"-5410,-19-18 160,0 10 96,-6 9-1633,-7 7 529,-1 6-17,9-5-464,-3-6-159,2-5-193,6-11-48,-8-11-16,8-8 32,0-6 96,0-2-64,8-11-160,-2 0 176,2 0-112,-3 0 64,9-8-144,-9-3-112,9-5-256,-1 0-112,1-3-32,7-3 16,-15 3-161,7 3 161,1 0 304,-6 5 144,6 5 64,-14 4-64,13 2 112,-7 0 16,-6 8 32,8 5 256,-3 1 64,3 2-47,-2 0-81,-1-2-160,3 2-96,-2-2 0,5-3-80,2-3-80,-13 0-224,14-8-225,-9 5-847,3-5-1217,-2-5-1713</inkml:trace>
  <inkml:trace contextRef="#ctx0" brushRef="#br0">36314 45876 9845,'0'0'6771,"40"-11"-6211,-21 3 416,3 2-543,-3 1-113,3-1-128,-9-2-64,1 6-48,-6-7-96,-8 4 0,0 2-304,0-2-161,-14 2 1090,1-2-561,-9-1-32,9 4 80,-1 2 160,0 0 80,1 2-32,13 9-160,-8 8 16,8 0 609,0 6-81,8-4-432,5-2-80,6-3-176,-5 1-192,8-7 304,-1-1-16,-2-4-96,3 0 64,-9-5-992,6 3-161,-5-3 225,0 0-929,-6 0-560</inkml:trace>
  <inkml:trace contextRef="#ctx0" brushRef="#br0">37451 46025 6259,'0'0'7619,"41"-30"-7122,-22 22 447,-5 0-192,13-3-399,-14 3-145,1-1-32,2 1-32,-16 3 48,0 0 0,0-1 48,0 6 480,0-3-63,-16-2-433,2 2-192,1 1 0,-1-1-16,-5 0 32,6 3 48,-9 0-64,8 0-16,-5 3 16,6 5-32,7 8-16,-2 0 32,3 3 0,5 3 48,0 0 80,0-1 128,5 1 48,3-3-144,11 0-64,-5-8-240,-9-3 80,17-3-48,-8-2 464,-1-3-320,1 6-15,-9-6-418,3 0-991,-2 2 191</inkml:trace>
  <inkml:trace contextRef="#ctx0" brushRef="#br0">37928 45981 14695,'0'0'464,"-40"-5"-416,18 5 352,0 8-80,3-3 161,0 6 207,-2 0 64,2-3 145,5 6-81,1-3-240,13-3-304,0 0-160,0 0-64,0-5-96,13 2-208,6-5 512,3 0-160,-3-8 113,8 0-193,-14 0-32,9-3-81,-8-3 1,-1 12 96,-5-7-32,-2 4 0,-6 2 289,0 6-177,0 13-64,0-2 208,0 10 448,0 3-176,8-5-336,-8 0-80,5-6-64,9-5-80,-9-6-448,9-5-801,-6 0-447,-3-13-1874,3 2-3825</inkml:trace>
  <inkml:trace contextRef="#ctx0" brushRef="#br0">38226 46109 9044,'0'0'10645,"-5"43"-10293,-3-40-224,8 5 32,-6-3-96,6-2 272,0-9-79,0-4-177,0-4-80,0 1 16,0-12 48,0 6 112,0-2-16,0 2 32,0 0-128,0-3-48,6 8-16,2 6-64,-8-3 32,5 6-240,9 5 64,-9 0 608,9 0-640,-1 0 640,9 3-320,-9 5 32,6-3 256,3 1-112,-8-1-128,5-2-64,-11-3-80,-3 3-304</inkml:trace>
  <inkml:trace contextRef="#ctx0" brushRef="#br0">38711 45992 2033,'0'0'2529,"30"-54"-2449,-25 43 672,9-5-543,-14 5 3808,8-3-2416,-8 6 128,0 0 3873,-8 8-5505,8 8-1,-14 0-32,14 6 64,-16 5 288,11 0 336,-4 5-15,4 6 15,-9 0 144,9 0-303,-9-1-225,14 1-208,-8-5-96,-5-6-16,13-6-32,0-2 0,0-8-16,0 5 16,-6-8-1201,-2-3-1920,8-5-577,-5-8-2961</inkml:trace>
  <inkml:trace contextRef="#ctx0" brushRef="#br0">38589 46044 11461,'0'0'5571,"46"2"-3826,-24 4-769,5 2-416,0-5 209,0 2-305,0-5-192,0 3-80,-5-3-48,-3 0-128,-6 0 0,-4-3-240,4-2-480,-13-4-593,5 1-1248,-5 0-1297</inkml:trace>
  <inkml:trace contextRef="#ctx0" brushRef="#br0">38941 45884 5539,'0'0'7635,"46"11"-6018,-38 10-65,-2-4 49,-6 10 16,0 5-801,-6 1 561,-7-1-449,-1 3-447,1-8-241,13 1-160,-14-12-16,14 0-32,0-8 0,0 0-16,0-5-176,6-3 448,2-8-192,5 5-80,-7-5-96,7 0 16,1 0 64,-1-3-144,4-3 48,-4 6 16,1 0 48,-1 0 16,-7 5-16,7-2 48,-5 5-64,6 0 32,-9 8-16,9 6 144,-6 5 224,-3-3 32,3 8 32,6-8-192,0 3-112,-9-8-64,9 0 32,7-8 16,-10-3-48,11 0-320,-9-3-704,1-11-1569,-9 4 192,9-7-2338</inkml:trace>
  <inkml:trace contextRef="#ctx0" brushRef="#br0">39889 46019 304,'0'0'14183,"-40"-8"-12967,34 5-239,6-2 47,-8 2 81,8 3-225,0-5 16,0 2-255,14 3-401,-1 0 304,9 0-144,0 0 177,10 8 15,3 0-48,-2 0 144,-1 1-223,3-7-225,-7 4-192,-1-4 32,-14-2-16,6 0-16,3 0-64,-14 0 64,-3-2-32,9-4 0,-14 4-64,8 2-528,-8 0-209,0-6-1664,-8 6 992,2 0-592,-2-3-1184,-5 3-2706</inkml:trace>
  <inkml:trace contextRef="#ctx0" brushRef="#br0">39933 46171 5250,'0'0'12326,"-14"11"-11013,28-11-881,5 0 816,2 0-399,12 5-65,2-2-64,-3 2 33,1-2-401,2 2-112,-16 4 48,6-7-112,-12 4-224,1-4 96,-14 1-160,0 0-1889,-14-3 625,1 0-449,2 0-240,-16 0-3025</inkml:trace>
  <inkml:trace contextRef="#ctx0" brushRef="#br0">39884 45721 8788,'0'0'10389,"-6"-27"-10277,12 11 224,10 2 0,-16-5 16,14 3 129,-9 5 191,-5 3 64,8-3-96,-2 9-47,-6-1 559,0 11-1120,0 3 16,0 5 16,8 0-16,-8 1-32,13-4 32,-13-2-48,6-3-16,2-5 48,-3-3 64,3 0 0,-2 0 65,7-8 239,-7-6-112,2 3-96,-3-5-144,3 5-16,-2-2 16,2-1-32,-8 3-16,0 6 0,5-3-48,-5 2-320,8 4 16</inkml:trace>
  <inkml:trace contextRef="#ctx0" brushRef="#br0">40737 45683 4162,'0'0'13190,"14"-19"-12758,-14 14 144,8 2 33,0 1-129,-3-4-64,17 6-32,-8 0-192,4 0 0,10 0 145,-9 8 191,2 0-32,-2 9-176,-5-7 96,7 9 1,-7-2-1,-9-4-240,3 3 16,-2-5-64,2 6-48,-8-4-64,0 1 64,0 7 16,-8-4-32,-6 4 64,-5 1-32,6-3-32,-1 5-48,-7-5 16,15 0 0,-7 0-32,-1-5 32,6-1-32,8-5 0,0 3-16,0-5-16,0-1 0,0 0 16,14 1-16,-1-3 32,1 2 0,-1-2 16,9-1 0,-9 4-16,1 2 0,-9-3 0,9 1 16,-14-1-32,8 6 32,-8-6 0,5 6-48,-5 0 96,0-3-64,0 6 32,-5-3-32,-3 2 16,2-2-16,-2 3 16,-5-4 0,-1 1 0,1-3 48,-1 0-64,-5 1 16,6-1 32,-9-6-32,11 1 16,-2 0-48,4-3 0,-4 0 48,8 0-48,5-6-416,0 1-672,0 0-769,0-6-512</inkml:trace>
  <inkml:trace contextRef="#ctx0" brushRef="#br0">41252 46130 3442,'0'0'12966,"13"-11"-11718,-13 20 353,0 7 80,0-3-241,0 1-319,0-3-257,0 2-336,0-7-416,0-4-48,0-7-1408,0-6-1217,14-8-2242,-14-5-5169</inkml:trace>
  <inkml:trace contextRef="#ctx0" brushRef="#br0">41523 45681 6035,'0'0'13590,"-14"-41"-12582,14 38-31,0 1-289,0-4 417,0 1-529,0 5-336,8 0-208,-2 0 16,13 0-32,-6 0 0,22 0-64,1 5 32,-4 1 0,9-1 560,-1 3 49,-4-8-193,1 6-144,4-6-144,-14 0 0,0 0-48,8-6-16,-13 3-16,-8-2 16,-1 2-64,-7 3 48,-6 3-144,0 5 112,0 3-32,-14 2 16,14-4 0,-5-1 16,5 3-64,0-6 48,0-2 0,0-1-16,0 1 16,0 8 0,0 0 48,-14 5-48,14 14 48,-13 5-48,-9 3 32,17 3 96,-17 2 160,8-2 64,1-9 0,-1-5-191,6-2-49,-5-9-48,13-3-16,-6-5-16,6 3-16,-8-8 16,3 5 16,5-2-80,0-4-401,0 4-191</inkml:trace>
  <inkml:trace contextRef="#ctx0" brushRef="#br0">42858 45816 4690,'0'0'10213,"14"-43"-9493,-14 37-176,0-2-175,5-3-161,3 0 144,-8 3 32,6-2-32,-6-1 16,0 3 1,8 2 79,-3-2-32,-5 3 64,0 5 833,0 8-1089,0 11-160,-13 19 128,13 5 464,0 8-128,0 4-111,0-1 191,13-11-288,1-5-144,7-11-96,6-8 0,0-11 32,-8-5-16,14-3 16,-20-3 145,12-10 335,-6 2-272,-11-5-176,-3 5-96,3-3-32,-2 3 0,-6 6-16,8 2 32,-8 6-112,0 13-80,5 9 160,1-1 32,7 3-16,9-3 16,-8 4-32,5-4 80,2-11-128,-2-2 32,8-8-48,0-3 48,-13 0-32,5-11 48,-3-5-16,-8-3 16,-8-3-16,6 1 0,-6-7 48,0 1-64,0-2 64,-6-7-16,-2 4 0,0-1-48,0-5 80,8 3-128,0 3-432,0-3-625,0 7 1,0 4-241,0 0-112,0 16 225,8 2 111,0 6-239,-8 19-1122,0 8-1904,0 6-4226</inkml:trace>
  <inkml:trace contextRef="#ctx0" brushRef="#br0">43858 45916 4930,'0'0'4770,"0"-57"-3313,0 38 256,-6-2-385,6 5-127,-13-1-128,-1 9-145,-8 8-304,-5 0-192,8 8-31,-16 14 31,3 2 128,13 6-16,-11 3-47,22-4-161,-6-2-144,14-2-80,0-6-48,0-8 0,22-3-32,-6 0 32,3-8 32,-5 0-32,5-3 16,2-5-64,-2-3 0,-5 6 0,-1-3-16,-5 0 48,6 8-64,-14 5-32,5 9 16,3 7 32,-8 4-16,6 2 32,7 5 0,-4-5 16,4-2 0,-2-6-32,-3-6 48,6-7-48,-1-4-48,-7-7-1665,7-11-624,-13-1-1264,0-2-2002</inkml:trace>
  <inkml:trace contextRef="#ctx0" brushRef="#br0">44061 45949 10357,'0'0'9060,"46"62"-8292,-38-38-256,5 4 33,1-7 447,5 1-608,3-6-224,-3-2-48,2-12-15,1-2-17,-3 0 0,3-8-16,-17-8-16,8 0 0,-13-6-32,0 0 0,0 1-16,0-4 32,0 4-16,0 2-32,-5 0 32,-3 5-32,3 3 32,5 3-16,0 8 0,0-5 0,5 5-112,3 5 80,-3 3 16,9-2 0,8-1 32,-11 3-32,10-8 48,-2 0-48,8 0 32,-5 0-48,10-10 80,-10 1-80,5 1 64,-5-5 16,-3 2-80,2 0 48,-7-2 16,0 4-48,-1 1 48,-7-3-32,-1 6 0,-5-3 0,0 0 16,0 5-80,-19 0 0,5 3 0,-5 0 16,-8 3 32,0 13 0,-8 3 0,13 8 0,-5 0 32,8 6 144,11-3 96,-5 5-112,13-8 80,0 3-64,13-11-16,1 0-48,-1-6 0,9-2-32,-3-3-16,3-2-16,-9-4-48,-5-2-16,6 0-992,-9 0-1313,-5-8-1777</inkml:trace>
  <inkml:trace contextRef="#ctx0" brushRef="#br0">44835 45813 2849,'0'0'8356,"33"-40"-7267,-20 32 1776,1-1-656,-6 9 336,-8 6-2497,-13 5 64,-1 5 0,0 3 96,-7 3-144,10-6-80,-3 6 16,14-1 16,0-2-16,0-3 0,14 1 0,-3-7 48,10 4 0,-2-3 32,-5-3-80,8-3 16,-3-2 16,-11 5-16,-3-5 32,3 5 209,-8 0-1,0 0-96,-8 3 144,-5 3 160,-6-3-128,-3 5-96,-5-3-31,8-2-81,0 3-96,-3-3 0,1-6-16,7 0-16,1 1 16,-1-6 16,6 0 32,-6 0-48,3 0-32,3 0-208,-5 0-961,-1 0-608,9 0-1536,-17 0-2738</inkml:trace>
  <inkml:trace contextRef="#ctx0" brushRef="#br0">45274 46033 13878,'0'0'6147,"-46"0"-4914,38 2-753,16-2-368,-2 0-16,15-8 32,-2-5-128,0-1 112,3-2-80,-17 0 32,9-1-112,-14 7 96,0 4-16,-19 6-112,5 8-48,-7 11-480,-4 3-561,-2 5-383,14-3-1170,-1 1-2304</inkml:trace>
</inkml:ink>
</file>

<file path=ppt/ink/ink324.xml><?xml version="1.0" encoding="utf-8"?>
<inkml:ink xmlns:inkml="http://www.w3.org/2003/InkML">
  <inkml:definitions>
    <inkml:context xml:id="ctx0">
      <inkml:inkSource xml:id="inkSrc0">
        <inkml:traceFormat>
          <inkml:channel name="X" type="integer" min="-2.14748E9" max="2.14748E9" units="dev"/>
          <inkml:channel name="Y" type="integer" min="-2.14748E9" max="2.14748E9" units="dev"/>
          <inkml:channel name="F" type="integer" max="32767" units="dev"/>
        </inkml:traceFormat>
        <inkml:channelProperties>
          <inkml:channelProperty channel="X" name="resolution" value="1000" units="1/dev"/>
          <inkml:channelProperty channel="Y" name="resolution" value="1000" units="1/dev"/>
          <inkml:channelProperty channel="F" name="resolution" value="0" units="1/dev"/>
        </inkml:channelProperties>
      </inkml:inkSource>
      <inkml:timestamp xml:id="ts0" timeString="2025-04-28T03:04:13.288"/>
    </inkml:context>
    <inkml:brush xml:id="br0">
      <inkml:brushProperty name="width" value="0.05" units="cm"/>
      <inkml:brushProperty name="height" value="0.05" units="cm"/>
      <inkml:brushProperty name="color" value="#ED1C24"/>
    </inkml:brush>
    <inkml:brush xml:id="br1">
      <inkml:brushProperty name="width" value="0.1" units="cm"/>
      <inkml:brushProperty name="height" value="0.1" units="cm"/>
      <inkml:brushProperty name="color" value="#004F8B"/>
    </inkml:brush>
    <inkml:brush xml:id="br2">
      <inkml:brushProperty name="width" value="0.1" units="cm"/>
      <inkml:brushProperty name="height" value="0.1" units="cm"/>
      <inkml:brushProperty name="color" value="#E71225"/>
    </inkml:brush>
    <inkml:brush xml:id="br3">
      <inkml:brushProperty name="width" value="0.05" units="cm"/>
      <inkml:brushProperty name="height" value="0.05" units="cm"/>
    </inkml:brush>
    <inkml:brush xml:id="br4">
      <inkml:brushProperty name="width" value="0.05" units="cm"/>
      <inkml:brushProperty name="height" value="0.05" units="cm"/>
      <inkml:brushProperty name="color" value="#008C3A"/>
      <inkml:brushProperty name="fitToCurve" value="1"/>
    </inkml:brush>
    <inkml:brush xml:id="br5">
      <inkml:brushProperty name="width" value="0.05" units="cm"/>
      <inkml:brushProperty name="height" value="0.05" units="cm"/>
      <inkml:brushProperty name="color" value="#177D36"/>
    </inkml:brush>
    <inkml:brush xml:id="br6">
      <inkml:brushProperty name="width" value="0.05" units="cm"/>
      <inkml:brushProperty name="height" value="0.05" units="cm"/>
      <inkml:brushProperty name="color" value="#3165BB"/>
    </inkml:brush>
  </inkml:definitions>
  <inkml:trace contextRef="#ctx0" brushRef="#br0">17144 1585 3016,'0'0'1984,"0"0"-799,0 0-729,0 0-236,0 0 156,0 0 312,0 0 12,0 0-360,0 0-160,0-3 504,0 1 492,0 2-340,0 0-272,3 0-116,-3 0 36,0-2 64,0 2-28,3 0-64,-3 0-116,0-2-76,0 2-24,0 0-28,0 0 40,0-2-60,6 2-79,-6 0-25,3-2-80,-3 2-8,0 0 4,6-1-4,-3-2 88,-3 1-4,7 2 68,-7-2 48,3 1-16,6 1 16,-3-5 48,4 4-48,-7-1 8,0 0-60,6-2-24,0 2-12,-2 0-40,2 2 16,-6-4-40,6 4-36,1-2-4,-7 2-8,6-2-4,0 2-44,1 0 0,-4 0 32,-3 0 8,6 2 8,-3 0 8,1-2 68,2 4 48,-3-4-40,3 0-72,-5 2 0,5-2 76,0 2-16,7-2-68,-10 0 48,9 0-48,-5 0 4,2-2 64,4 0-12,-1 1-52,-6-2 4,7 1-12,-7 0-16,4 1 8,-1 1-64,-3 0-16,-3 0 16,-2 0 32,5 0 32,-3 0 8,-3 1-64,3-1 16,1 2-24,-7-2 72,9 2-4,-9-2 8,9 3 40,-3-2-32,-3-1 48,4 0 40,2 0-28,-6 0-20,13 0 20,-13 0-12,6 0-8,0 0 8,1 0-12,-7-1-40,6 1-8,6 0 0,-8 0-8,-1 0-40,3 0 44,0 0 0,1 1-56,-7-1 8,12 0 48,-8 0 4,2 0 12,0 2 0,1-2-8,-1 0 8,0 0 36,4 0-40,-4 0 44,0 0-52,0-2 0,7 2 8,-7 0 0,4-1 4,-1-2 0,-3 3-12,1 0 0,5-2-4,-2 2-4,-1 0 8,-3 0 0,1 2-4,-1-2-8,6 4-36,-8-4 0,2 0 40,0 2 8,7 0-44,-7-2 44,0 2 52,4 0-40,-4-2-8,3 2 4,-2-2 0,-1 0 0,3 0 4,4 0 0,-4 0 0,-2 0 36,5 0-32,1 0 32,-7 0-36,6 0 0,-2 0-12,2 0-4,1 0-44,-7 0 40,7 2 4,-7-2-4,6 0 4,-5 1 0,-1-1-4,0 0-4,7 2 4,-7 1-4,-3-3 8,4 0 4,5 0 8,-6 1-4,1-1 48,-1 2-48,3-2-4,1 0 8,-4 0 64,0 0-24,7 0 28,-4 0-16,1 0 0,-4 0-52,7 0 80,-4 0-40,0 0-44,-2 0-4,8 0-12,-8 0 0,5 2 0,1-2 8,-7 0 0,6 0 4,4 0 0,-7 0 12,1 0 36,5 0-40,-2 0 4,-1 0 36,1 0-44,-4 0 8,4 0 0,-1-2 0,-5 2-4,5 0 40,-2 0-44,2 0 0,-9 0-4,13 0 40,-10 2-40,0-2-12,7 0 12,-4 3 4,1-3 44,-4 1 28,7-1-16,-7 0-12,6 0 0,-5 0-40,5 0 40,-6 0-40,10-1 0,-13 1 8,10-3-8,-7 3 4,3-2-4,4 2 0,-10-2 0,10 2 4,-4-1 0,-3 1 0,7 0-4,-10 0-4,3 0 0,1-3-4,-1 3 0,0-2 4,1 2 8,2 0 60,-3-1-12,1 1-8,-1 0-4,-3-2-44,3 2-4,1 0 4,-1 0 0,-3 0 4,4-2 4,5 2 0,-6 0 36,1 0 0,-1-2-36,3 2 64,-2 0 8,-1-2-24,0 2-48,1 0 36,2 0-44,-3 0 4,1 0 44,-1 0-44,-6 0 0,6-2 0,1 2 4,2-2-4,-3 2 4,1-1-8,-4-2 0,-3 1-4,6 0-8,-3 2-64,-3-1 8,4 1-20,-4 0 24,0 0-24,-3 0 20,0 0 4,0 0 56,0 0 4,0 0 0,0 0 8,0 0 40,0 0 4,0 0-4,0 0-40,6 0 0,-6 0 0,0 0-4,3 0 8,-3 0-12,0 0-4,9 0 0,-9 0 4,7 0 44,-4 0 4,3 0-36,3 0 112,-6 0-4,7 0-36,-1 0-24,0-3 4,1 1 20,-1 1 0,0-1 48,4 2-32,-1 0-28,-3-2 12,1 2-36,-1 0-48,0 0-4,7 0-116,-13 0 24,0 0 20,3 2-20,-3-2-60,-3 2-124,0-2-96,0 1 20,0 1 40,-9 1 96,6-2-244,0 3-372,-7 0-732,1-4-1373,0 2-2767,3 0-597</inkml:trace>
  <inkml:trace contextRef="#ctx0" brushRef="#br0">20235 1563 3576,'0'0'2997,"0"0"-749,0 0-696,0 0-252,0 0-96,0 0-20,0 0-132,0 0-136,0 0-135,0 0-221,0 0-200,0 0-176,6 0-108,-6 0-72,0 0 0,3 0 44,4 0 16,-7 0-4,3 0 64,0 0-48,3 0-16,-3 0 28,6 0 156,1 0-60,-4 0-48,3 0 124,0 0 32,-2 0 4,2 1-128,0-1-56,1 0-40,-1 0-8,6 0-4,-5 0-48,-4 0 60,12 0-64,-8 0 4,-1 0 0,7 0 52,-4 0-52,0 0 36,-2 0-40,5 0-8,-6 0-60,7 0-16,-7 0 72,1 0-8,5 0-48,-6 2 12,-2-2 0,8 0 36,-2 2-40,-4-2 4,0 0 40,4 0 4,-4 0 0,6 0 4,-2 0 0,-4 0 12,7 0-12,-1 0 4,-6 0 0,7 0 44,2 0 4,-5 0-40,-1 0 48,4 0-56,2 0-4,-11 0 0,8 0-8,-3 0 8,-2 0 0,5 0 0,-9 0 0,10 0-8,-4 0-52,-5 0 48,5 3 4,3-2-8,-8-1 12,2 0 0,0 2 0,1-2 8,-1 0 0,6 2 0,-8-2 12,2 0-4,6 0-4,-5 0 4,-1 0-4,0 0-8,4 0-4,-4 0-8,3 0 0,-5 0-52,5 0 52,-3 0 0,4 0-36,-4 0 0,0 0 40,1 0 8,-1 0 8,3 0 4,-2 0 0,5 2-4,-6 0 4,4-2-8,2 2 48,-8-2-52,11 0-48,-2 0 48,-4 0-4,0 0 4,7 0 0,-3 0 0,2 0-4,-5 0-8,-1 0 12,3 0 0,4 2-4,-3-2-8,-7 0 4,10 1-36,-4-1 44,1 0 4,-1 2-4,-3 1-4,4-3-8,-1 2 12,-5-2-4,8 1 4,-2-1-8,-1 2-4,4-2 0,-4 0 4,4 0 0,-7 0 4,7 0 0,-7 0-4,7 0 4,-7 0 0,7-2 4,0 2 4,-4-1 44,1 1-48,-1 0-4,-2 0 4,2 0-4,1 0 0,-1-2-8,-2 2-36,2 0 40,1 0 8,-7 0-4,9 0-8,-2 0-48,-1-3 52,-5 3 0,5 0-4,4 0 0,-7 0 0,1 0 4,2-2 4,-6 2 0,10 0 4,-13 0 4,10 0 0,-4 0 4,-3 0-8,7 0-4,-10 0-4,13 0 8,-10 0 0,0 0 4,7 0-4,-4 0 4,1 0 4,-4 0-8,0 0-4,7 0 0,-7 0-4,7 0-40,-7 0 48,0-1 8,7 1 4,-4-2-8,1 2 4,-4-2 4,0 2 40,7-2-44,-7 0 0,3 0 40,1 2-40,-4-2-4,0 2-4,7 0 0,-10-1-4,3 1 0,1-3 4,5 3-4,-6 0 0,4 0-4,-1 0 8,-2 0 4,5-2 4,-6 2 52,10 0-12,-13 0 4,10-2 8,-7 2-48,3-1 48,4 1-48,-4 0 40,1-3-52,-4 1 0,6 1-12,-5 1 4,5-2-4,-5 2 4,-1-2-4,0 2-48,7 0 48,-10 0 4,9-2 4,-2 2 4,-4 0 4,0 0 44,7 0 24,-4 0-8,1 0 8,-4 0 0,7 0 16,-4 0-28,0 0-12,-2 0-36,5-2 0,-6 2-12,4 0 0,-1-2-12,-2 2 0,-1 0 0,0-2 12,7 2 4,-10 0 4,3-4 48,7 4-52,-7-2-4,0 0 0,1 2-8,-4-1-4,3 1 4,0 0 0,-2 0-4,-4 0-36,3-3 40,3 3 4,-6-2-4,3 2-4,4 0 0,-10 0-48,6 0-4,0 0 56,-3 0 8,3 0 8,-2 0 56,2 0-52,-3 0 48,3 0-48,-3 0 36,3 0-36,4 0 0,-10 0 48,6 0-52,0 0 0,-3 0 0,6 0 8,-2-1-8,2 1-4,0 0 0,1 0 8,-4 0 0,3 0 36,-3 0-40,-3 0-4,7 0-4,-4 0-12,-3 0-36,3 0-4,-3 0 40,-3 0-60,7 0-12,-7 0 0,0 0-28,0 0-8,-7 0-176,4 0 64,-3 0 12,3 0-456,-3 0-460,6 0-397,-10 0-635,10 0-596,-3 0-1736,-3-2 43</inkml:trace>
  <inkml:trace contextRef="#ctx0" brushRef="#br1">29783 7769 9565,'0'0'2936,"0"14"-2020,3-5 644,-3 5-260,0 2-391,0 4-65,-3 1 32,3 3-116,0 4-184,0 0-88,0 1-160,3 1-108,-2-3-172,4 0 28,1-3 32,0-2 0,-1-1-36,2-5 4,-1 0-28,-2-3-36,-2-2 36,0 1-48,1-5-60,-3-1 12,0-2-208,0-1-292</inkml:trace>
  <inkml:trace contextRef="#ctx0" brushRef="#br1">30892 7777 2948,'0'0'11745,"7"25"-10337,-4-6-143,1 4-361,-3 5-348,4 4-264,-2 6-132,-3-1-48,0-3-88,0 0-24,-1-5-124,1-7-72,0-3-12,0-3 208,1-6 72,4 0 28,-3-2-100,1-1-196,-3-1-384,0-2-400</inkml:trace>
  <inkml:trace contextRef="#ctx0" brushRef="#br1">29028 8009 1056,'0'0'12449,"-6"-17"-11725,5 13-68,1 0-12,0-2-80,-2 2-135,1-2-65,1 2-92,0-3-60,0 3-28,0 2-32,0-2-68,0 1 40,0 2 0,3 0-124,-2 3-296,3 1 296,1 7 212,-1-1 208,-1 5 132,4 3 64,-3 2-212,1 3-172,0-2-136,-1 0-20,1-1-64,2-2 60,-1-3-60,-1-4 0,3-5 0,-3 0 72,1-5-8,2 0 32,-3-2 28,1-5 20,1 0-20,-1-5-16,1 1-60,-2-4 28,0-2-16,0 0-12,0-2-48,-4-2-4,3 1-8,-2-2-40,-2-1-116,3 2-124,-1 2 72,-1 2 12,2 3 112,-3 3 8,1 5 68,-1 1-52,1 3 0,2 2-64,-3 5-1184,0 1 652,-4 5 76,3-1-588,-5 4-1673</inkml:trace>
  <inkml:trace contextRef="#ctx0" brushRef="#br1">30057 7873 15485,'0'0'2709</inkml:trace>
  <inkml:trace contextRef="#ctx0" brushRef="#br1">29721 8001 628,'0'0'16698,"21"-8"-16390,-8 5-244,3 1 576,-1-3 76,3 1-116,-2 0 36,0-4 84,-2 2-64,-1-1-192,-1 1-200,-3 2-128,-2-1-84,0 1-52,-4 3-60,-1 0-196</inkml:trace>
  <inkml:trace contextRef="#ctx0" brushRef="#br1">29492 8089 4820,'0'0'7133,"11"17"-6045,-10-10 144,0-1-120,1 1-268,-2-1-119,2 1-41,-2-3-176,0 0-164,0 1-96,2-3-76,-2 0 220,0-4-48,2 0 124,-1-4-224,0-1-160,2 0-80,-1-3 0,1-2 4,0-1 4,-1-1 0,2 0-4,0 0 4,-1-1-8,0 0-4,0 1 8,-1 3 4,0 0-4,-1 4 128,1 0-4,-2 3-44,0 3-28,0-1-60,2 2-8,-1 1-408,-1 0 248,3 2 156,-1 2-40,3-1 48,-1 2-116,3-1-356,-2 2-164,2-3 12,2 2-40,3-4 96,0 1 64,-1-3-285,1 0-303,-2 0-568,0 0-724</inkml:trace>
  <inkml:trace contextRef="#ctx0" brushRef="#br1">29253 8045 3436,'0'0'12533,"18"-8"-11856,-11 5-153,4 1-64,-4-5-124,5 3-116,-2-1-72,0 1-60,1 1 36,-4-2-40,-2 2-32,-2-2-52,1 2 12,-3 2-12,-1-2-48,-1 1-40,-6-1-48,2 3 48,-2 0 4,-2 0 20,-2 3 16,0-1-52,-1 2 100,2 4 216,1 0 204,3-1 96,2 5 156,3 1-232,1-2-220,5 2-108,1 1-64,3-1-44,0 0-4,3-5-4,-1 1-300,-1-3-28,3-2 188,-3-2 132,2 1-268,-2-3-456,-2 0-376,-3-4-601</inkml:trace>
  <inkml:trace contextRef="#ctx0" brushRef="#br1">30444 7999 1084,'0'0'8969,"-19"-9"-7857,10 7-112,1 0-40,-2 0-196,-2 2-144,1-3-100,-3 3-68,4 0-112,-5 3-140,1-1-36,0 4-36,-1 0-64,2 4-59,-2-1 143,3 4 16,3 0 12,3 3-4,3 1-60,3 2 0,4 2 12,4-1 12,6 4-24,1-3-36,4 1 8,3-4-84,1-4-24,3-2-768,-2-5-77,2-1 89,-4-5-140,1-1-900,-6 0-1272</inkml:trace>
  <inkml:trace contextRef="#ctx0" brushRef="#br1">30000 8079 10197,'0'0'10829,"13"-1"-10817,-7 5-8,-3 1-4,1 1 12,-2 0 40,1 0-52,-3-1 0,0 1-8,-3 1-44,-2-1 44,1-1-380,0 3-492,-2-3-916</inkml:trace>
  <inkml:trace contextRef="#ctx0" brushRef="#br1">30703 8084 6749,'0'0'4080,"-21"0"-3876,12 1 828,-6 5 308,2-2-388,-3 4-180,0-1 32,0 3 77,2-1-85,2 1-164,2 0-140,2-1-172,6 2-160,2-3-148,2-1-8,5-2-4,0-1 4,6-1 4,0-3 4,2-3-12,1-1-96,-1-2-140,-1-3 64,2 1 0,-3-2 84,-2 1 28,-2 0 0,-1 0 56,-4 4 4,-2 0 60,-2 2 52,0 2-112,-2 1-92,0 0-116,-4 1 20,1 3 188,0 4 148,-1-1 188,0 5 44,2 1-72,2-1-172,-3 4-40,5-2-44,0-3-48,0 2-4,5-4-384,-3-1-464,6 1-256,-2-5-113,2-3 413,2 0-4</inkml:trace>
  <inkml:trace contextRef="#ctx0" brushRef="#br1">31949 8475 1356,'0'0'4949,"-1"19"-2961,1-8-420,0 2-32,1 2-88,0 2-252,1 2-296,1 1-272,-3-2-300,2 3-164,-1-3-12,0 0 25,-1-4 71,0 0 52,0-2 36,0-1 60,0 1 224,0-3-348,0 0-172,-1-2-92,0 0 0,-1-1-8,2-1-272,-3-1-444,3 0-304</inkml:trace>
  <inkml:trace contextRef="#ctx0" brushRef="#br1">31813 8541 6585,'0'0'7396,"-1"-19"-6636,1 14-760,0-2-12,0 3 0,0-1 12,0 3 0,0 0-8,0 0 8,-2 2-140,1 0-140,-4 2-1028,4 2-12</inkml:trace>
  <inkml:trace contextRef="#ctx0" brushRef="#br1">31263 8552 2792,'0'0'1888,"0"-18"-1224,0 14 145,1 0 39,2-2 84,-1 1 688,1 3-456,-3 4-1060,0 1 116,0 2 484,0 5 232,0 2 72,-3 4 132,1 1-192,-2 4-267,1 3-133,-2 0-128,-2-1-172,1 2-184,2-3 36,-2-3 48,2-3 36,0-2 4,2-3 80,-1-2-80,0-5-80,3 2-56,0-4-48,0 2-4,0 3-4,0-6-12,0 3-524,0 0-40,0-2-128,0 1-40,3 1-161</inkml:trace>
  <inkml:trace contextRef="#ctx0" brushRef="#br1">31469 8555 10845,'0'0'3656,"-2"15"-8940,4-5 2144</inkml:trace>
  <inkml:trace contextRef="#ctx0" brushRef="#br1">30480 8715 820,'0'0'13277,"-2"-13"-12605,2 15-664,0 0-8,4 3 288,-2 3 216,4 1 529,1 3-173,-2 3-192,3 0-164,-2 1-208,1-1-60,-1-2-92,-1 0-44,3-4-52,-3 0 28,0-2-16,0-3 24,2-1 4,-5 1-16,1-3-24,0-1-32,0 1 44,-2-1-12,2 0 12,-2-1 28,3-4-4,-1 0-24,2-2-52,0-3 8,0 0-4,1-3 48,0-3-60,1-3-4,0 0-8,-2-1 0,4-1-184,-5-2-112,3 5 16,-3-3 72,3 3-16,-6 2-96,4 3-84,-2 2 80,-3 5 176,2 1 112,-2 3-16,0 0-48,-2 11-3517</inkml:trace>
  <inkml:trace contextRef="#ctx0" brushRef="#br2">16324 8800 11357,'0'0'1664,"3"14"-2712,-3-9 1752,1-1 240,-1 2-132,2 2-52,-2 0-144,2 1-11,-1 0-141,0 0-28,2-4-176,1 2-64,-2-1-20,2-1-40,1-3-16,-1 1 4,3-3 64,-2 0-28,1-4 12,-1 1-64,2-3-44,-2 2-16,0-5-48,-1 0 4,-1 0-4,-3-1-36,3 1-124,-3-2 36,0 3 120,0-1 4,-3 2 124,3 2 184,0 2-64,0 0 64,-2 2-308,2 5-1120,2-1 1048,1 0 64,0-1 0,1 0 8,3 3 136,2-5 24,2 0-28,1-2-56,0-3-28,1 1 0,0 0-36,-2-3 100,1-1-36,-3 3-16,-2-4 64,2 1-28,-1 1 124,-4-3-60,2 3-12,0-1-40,-4-2-60,3 3-48,-2 0 0,-3-1-120,2 3-188,0-1-20,0 2 20,-2 0-24,1 2 24,-1 0 0,0 1 96,-5 4-904,-1-1 904,-2 4-136,-3 2-9,-1 0 181,0 4 88,-3 1 80,4-1 8,-1 0 288,6 0 81,1-1-129,2-1-92,3-2-72,3 0 36,4-2 36,2 0-24,0 1 24,5-6-12,0 4 16,3-4-40,1-1-108,0 0-4,0 0 0,-4-1-276,-1 1-368,-1-5-577,-6 5-1079</inkml:trace>
  <inkml:trace contextRef="#ctx0" brushRef="#br1">31664 8665 3240,'0'0'10905,"-15"-2"-10285,6 4 272,0 2-123,-3 1-157,-1 3-88,-1 0-56,4 3 4,-3 2-44,2 0-84,0 0-96,6 0-40,-1-1-76,6 0-68,3-2-60,2-1 0,1 0 4,2-1 0,1-2-4,0-2-4,1 0-112,0-3-412,0 2-140,-2-3-164,0 0-268,1-1-425</inkml:trace>
  <inkml:trace contextRef="#ctx0" brushRef="#br1">31171 8696 1084,'0'0'12405,"23"0"-11653,-7 0 120,-1-1-308,6-2-260,-1-3-168,2 2-60,1-1-76,-2 1-68,-3 1-268,-3 1-584,2 2-756,-8 0-1548</inkml:trace>
  <inkml:trace contextRef="#ctx0" brushRef="#br1">30937 8796 5745,'0'0'4508,"3"18"-4056,-3-10 332,1-2-308,-1 3-128,0-4 456,0 0 200,0-1-636,5 4 1244,-4-11-907,-1-3-517,2-2-176,-1-2 36,3 0 16,-4-2 12,2-1-32,-1 1-44,1-3-4,-1-1-8,2 2 4,2 2-68,-3 1 64,5 3-40,-5 0 48,5 3-8,-3 1-72,1 3 8,0 0 76,4 1 96,-4 0 16,1 1-64,0 3-48,1-2 0,1 2-48,-4 1 44,0-2-60,1 2-284,-4 0-597,-1-1-655</inkml:trace>
  <inkml:trace contextRef="#ctx0" brushRef="#br1">31893 8688 5977,'0'0'8880,"19"6"-8252,-13-3-124,3-3-148,0 1-59,1-1-21,-1 0-76,0 0-100,-1 0-40,0-1-60,-1 1-84,-3 0-616,-1-1-737</inkml:trace>
  <inkml:trace contextRef="#ctx0" brushRef="#br1">32052 8704 860,'0'0'18534,"12"15"-18450,-7-13-68,2 1-4,2-2-12,-1-1-100,0 0-316,-1-1-140,1 0-124,-3-1 24,1 0-69,-2 0-235,0 0 216,-4 0 456,0-1 196,0 1-8,-4 0 0,0 0-4,2 0 104,-2 2 152,1-1 140,-1 1 0,2 0-116,-2 0-72,1 0 20,2 1-12,0-1-112,1 2-108,0-1-4,1 2 112,2 0 0,2 1 76,-1 2 136,-2 0-100,5 1-104,-3 4-4,2-2 4,-2 2 156,2 2-40,-2 3-124,-1 0 0,-2 1 12,1-1 52,-2 2 24,0-2-36,-3-3-52,-1 1 0,-3-3 12,3-2 40,-2-1-40,2 0 52,-2-3-4,1 1 84,1-3 5,-4 2-49,3-3 0,-1 1-24,1-2 12,-2-1 0,2 2 0,1-2-4,1 0-32,1-2-52,-1 2-100,2-1-76,0-2-12,-1 2 64,1 0 68,1-2-349,1 1 113,2 1 4,-2-3 88,2-1 60,2-1-12,-1-3-72,1 2-56,0-3-176,2-1-332,-2-2-260,1 2 368,3-2 484,-1-4 196,-2 6 348,4-1 728,-6 2 148,5 3-112,-1 1-532,-3 1-328,2 1-40,-2 2 44,1 2 21,-3 0-129,2 0-148,-3 0-68,1 1-56,-2 2 36,2 0 80,-2-2-241,0 3-647,-1 3-964</inkml:trace>
  <inkml:trace contextRef="#ctx0" brushRef="#br2">16220 8747 13001,'0'0'6633,"3"-7"-9373,2 12 1759,0-4-847</inkml:trace>
  <inkml:trace contextRef="#ctx0" brushRef="#br1">30755 8740 1292,'0'0'9009,"-7"14"-7581,5-9 32,-2 0-228,-3 4-108,1-3-167,0 6-133,2-2-132,-1 0-172,3 2-128,2-2-168,0-2-140,0 2-24,2-3-48,3 0 52,-1-1-60,3-5 68,1 1 16,0-2-16,1-2-24,1 1-48,0-5-120,0-1-324,-1-2 212,-1 0 72,1 1-396,-3-2-24,1 1 192,-3-2 128,0 3 84,-4-1-24,0 1 52,-3 3 47,0-2-15,-2 3 52,-1 0 0,-3 1 52,0 0 4,-3 2 8,2 0 8,1 1-4,0 0 0,0 0-4,3 1-4,-1-1-8,6 0-452</inkml:trace>
  <inkml:trace contextRef="#ctx0" brushRef="#br2">16024 8771 3968,'0'0'7289,"12"-15"-4437,-10 15-2320,2 1-268,-3 2-48,2 4 224,0 1 304,-3 3-43,3 5-117,-3-2-100,0 4-128,0 1-24,0-2-120,0 1-56,0-5-56,0-1-52,0-2-48,0 0 0,3-2 0,-2-3 52,2 1-44,-1-1 0,1-1-4,-2 0-4,0-3-296,-1 2-172</inkml:trace>
  <inkml:trace contextRef="#ctx0" brushRef="#br1">31415 8741 6597,'0'0'8912,"14"14"-8260,-9-10-287,-1 0-189,1-3-112,-2 2-60,1 0-4,0 0-208,0-2-661</inkml:trace>
  <inkml:trace contextRef="#ctx0" brushRef="#br1">31787 8791 15193,'0'0'3025,"-14"6"-2757,10-6-80,2 1-40,0-1 12,1 1-148,0-1-24,-1 0-320</inkml:trace>
  <inkml:trace contextRef="#ctx0" brushRef="#br2">15633 8813 4700,'0'0'10177,"-4"20"-9597,1-11 84,2 1 141,1 6 3,0-2-16,0 4 8,0 1-104,4 2-96,0-2-248,-4-1-156,4-2-184,1-1-4,-3-4-8,2-2 0,1 1 0,1-6 0,0 3 0,-4-5-80,3 3-176,-1-3-220,-1-1-332,1-1-412</inkml:trace>
  <inkml:trace contextRef="#ctx0" brushRef="#br2">15225 8989 144,'0'0'10433,"1"19"-8713,1-8-240,-1 2-324,1 4-188,-2 1-239,0 1-229,0 0-116,0-1-100,0-1-108,0-2-176,0-4 0,0-2-12,0-4 4,0-1 8,0-3 368,0-4-60,0-1 64,1-3-212,-1-5-160,3-3-296,-3-2 24,0-2-84,0-3-4,0-2 76,0 0-28,-4-2 76,1 1-224,0-2 67,0 4-235,0 0 364,-3 4 0,5 1 112,-4 3 144,4 2 8,-1 4 112,2 1-60,0 2 200,2 1-100,0 1-152,2 0 88,0-1 0,2 2-12,0 0-76,2 1 0,0-1-76,1 3 12,-2 0-24,1 0 88,0 2-88,1-1 52,-1 3 32,1 0 8,-2 1 44,1-1-48,-3 0-4,2 1-108,-3-3-32,-2 2 144,2 1 76,-3-1-68,1 1 44,-2-1-40,0 1 88,0-1-24,-3 0 12,-2 1-76,2 1 88,-3 1-88,2-2 64,-5 4 64,2 1 36,0-2 28,-1 1 9,3 2-1,-3 0 24,2-1-112,3 0 0,0-2-12,0 1-12,2 0-36,1 0-16,0-2-40,1-1 0,2 0 56,-2-2 32,3-1 68,-2 0-4,3 0 0,-1-2 0,1 0-48,-2-1-24,2 3 8,-1-1-84,0 0 64,2 0-16,-1 2 28,3 1 72,0 1-40,-3 0-20,3-1-52,-2 1-36,2 2 0,-3-1-8,1-1-4,-1-1-8,-1 2-324,0-2-160,0-2-64,-2 1-124,0-2 96,-2 3 15</inkml:trace>
  <inkml:trace contextRef="#ctx0" brushRef="#br2">16009 8860 796,'0'0'17502,"11"-1"-17194,-2 2-84,-5-1-104,6 1-108,-1-1-12,0 0-76,0 0-604,1-2-396,1 0-453,-1-1-803,18-8-10153</inkml:trace>
  <inkml:trace contextRef="#ctx0" brushRef="#br2">16205 8868 13373,'0'0'5065,"0"14"-5421,0-8 284,0 2 72,0-4 48,0 1-48,3-2-12,-3 1-72</inkml:trace>
  <inkml:trace contextRef="#ctx0" brushRef="#br2">15847 8951 8353,'0'0'6804,"-1"-15"-5632,-6 15-843,3 0-181,-1 0-148,-3 4 0,2 0 0,1 2 64,-1 1 32,2 0 104,0 3-24,4-2-52,-1 1-112,1 0-8,1-4 8,0 1-4,4-2 68,-3 0-16,3-4 28,0 4 36,-1-4 36,-1 0-72,3-4-4,-1 2-20,0-2 20,-2-1-20,2-1-28,-3 0-36,0 0-60,-1-1 8,-1 1-96,0 2-24,0 0-76,0-1-36,-1 2 160,-1 2 72,2 5-1161,2 1 1213,-1 0 477,3 2-81,-2 2-120,1-3-152,-1 2-36,3 1-84,-1-3 0,0 1 0,3-5-4,-5 4-212,3-6-288,2 3-317,-4-3-491</inkml:trace>
  <inkml:trace contextRef="#ctx0" brushRef="#br2">15472 9047 9713,'0'0'8101,"11"-19"-7769,-10 14-12,4 0-84,-1-2-52,-1 0-84,2 0-40,-3 2-60,-2-2 0,3 3 0,-3-1 0,0-1-72,0 1-212,0 3 24,-3-1 200,1 2-4,-2 1 40,0 1-112,0 3 0,-1 1 136,1 2 88,0 2 268,0 1 136,3 3 100,1 2 32,0 0-184,3 1-148,-1-1-136,3-2-156,1-3-8,0-1-52,4-2-112,-5-4-168,6-1-136,-2-2 232,1-4 0,-3-1-176,0 0-184,1-2-632,-2-2-1477</inkml:trace>
  <inkml:trace contextRef="#ctx0" brushRef="#br1">16845 9115 2552,'1'-15'12149,"-1"16"-11973,0 3-176,3 2 304,-3 1 272,0 3-8,4 2 45,-4 4-53,2 4-64,-2 1-88,0 4 24,0 1-4,0 2-36,0 0-120,0-1-164,-1 0 40,0 0 36,1 0 36,0-3 180,-4-1 416,4 0-284,0-2-204,0-2-148,0-2-176,-3-1 48,3-3-4,-1-1-36,1-1-12,-1 1 0,1-3 0,0 0-48,0-2-28,0-1-104,0 0-208,0-2-120</inkml:trace>
  <inkml:trace contextRef="#ctx0" brushRef="#br1">16519 9459 3252,'0'0'10857,"15"1"-10361,-11 8 32,-3 1 164,1 2 89,-2 2-33,0 4-152,0 1-228,-2-1-108,1 3-76,-3-5-12,0 1-12,3-3-36,0-2-12,-1-6 8,2 1 52,0-3 1356,0-10-896,2 1-316,-1-3-244,0-3-68,1-6-4,0-2-44,3-3-4,-1-1-28,0-3-20,0 0-160,-1-3-60,-1 0-12,2-1-108,-3 0 104,1-2 136,-2 3-72,1 2 120,0 2 76,0 1 12,-1 0-76,4 7 0,-1 1 36,-3 2 88,2 2-60,2 2-28,-3 2 88,2 3 12,0 0 76,-1 0-72,1 5-4,-1-2-148,1 2-60,-2 2 44,4 0 104,0 1-28,2 3-156,-2 2-40,5 1 84,1 0 0,-3 6 52,4-1 24,0 1-64,-2 3-148,0-1-13,-2-1 57,1-2 16,-4 1-40,2-3 88,-4-3 152,-2-3 28,2 2 48,-3-4 8,0 1 484,-4-1 120,-1 0-55,-3 1-57,-3-1-80,-1 2-60,-2-2-40,-1 1-36,-2 0-76,2 0-108,0 1-40,-1 0-60,3-3-8,3 0-4,2 1-36,4 0-64,3 1-184,1-2-556,3 1-368,0 1-557,6-1-939</inkml:trace>
  <inkml:trace contextRef="#ctx0" brushRef="#br1">17627 9191 4964,'0'0'8249,"3"19"-6889,1-7 112,-2 2-143,0 4-189,0 2-268,0 2-112,0 1-260,-2 0-220,0 0-160,-4 3-68,2-4-40,-2-1 0,-3-2 84,1 0-24,0-3-24,-1-3-36,2 0-12,0-3 0,0-1 0,3 1 0,-1-4-12,3 1-60,0-3-244,2 0-184,1-3-24,1 1-128,2-4-272,-2 1-724</inkml:trace>
  <inkml:trace contextRef="#ctx0" brushRef="#br1">17549 9357 9005,'0'0'9085,"-4"14"-9881,8-9 1096,-1-1 72,3-3 108,4 3-148,1-2-60,1 0-52,0-2-84,1 0-36,2-2-28,1 0-60,-2-3-12,1 1-172,1-2 0,0 0-124,-3 0-48,-1 2-24,-2-1-40,-3 2-52,-1 2-312</inkml:trace>
  <inkml:trace contextRef="#ctx0" brushRef="#br1">18187 9401 13281,'0'0'2844,"14"-7"-2640,-8 3 97,-1 4-1,-1-3-100,0 2-40,-1-1-96,0 0-64,0 2-140,-3 4-72,0-2 204,0 0 8,0 3 68,0 1-56,0 1 40,0-1-4,0 2 16,-3-1 12,3 1-72,0 0 44,0 0-36,3-3 36,0 1 16,2-3 48,0-1 12,1 1 24,1-1 12,-1-2-24,2-2-36,-2-1 0,3 2-16,-1-3-20,-2-1 32,-1 1-8,-1 0-40,-1-2 16,1 1-4,-3-2-60,-1 1 0,0 2-48,1-1-52,-1 0 12,0 2 76,2 2 0,-2-3-36,1 4-212,3 0 28,-2 0-4,0 4 236,0-3 100,3 2 84,-1 3 0,2-1-24,-2 3 28,0 0-16,0 2-64,0-1-8,-1 4 12,0 0-16,0 1 76,-1-1 0,0 1-60,-1-1 44,1-1 28,0 0 0,0 1 12,2-2-64,0 1-20,0-2-40,0 2-12,1-3-52,-2 1 0,-1 0 8,-1-1-4,-1 0-8,0 0 4,-1-1-8,-4 1 0,-1 0 0,-1-3-64,-2 4-68,-1-4-52,2 0-36,-2-1-12,1 0-12,1-2 12,1-1-28,-1 0-108,3-2 12,-2-2 84,5 0 64,-1-3 156,-3 0 52,6-2 112,-2-1 12,2-2 184,2 1 100,0-2-4,2 0-72,1 1-16,2 0 28,-2 0-52,3 1-24,-2 0-72,0 0-76,3 2-60,2-2-48,-1-1-4,3 1-8,0-1 8,-1-2-8,4 1 0,-2 0-4,-1-1 0,2 0 0,-2-2-128,1-1-16,1 0-68,-2-4-128,0 4 64,0-4 108,1 3 124,-4 5 48,-2 1-12,-2 4-48,0 4-52,-3-1-132,-1 3-124,0 0-200,-2 4-12,0 0-772,0-1-57</inkml:trace>
  <inkml:trace contextRef="#ctx0" brushRef="#br1">17957 9487 6037,'0'0'8600,"15"3"-7780,-11 1-156,-1-4-95,1 2-97,1 1-88,-2 0-24,2 1-148,-1 0-64,-3 1-136,0-1-4,1-1 0,-2 2-8,0-4-4,-2 1-56,0-2 60,-1 0 272,-3-2-76,2-3-132,-1 1-64,1-2 0,0 2 0,0-3 64,2 0 108,2-1-64,0-1-108,0 0-4,0 3-4,2-3 8,3 3 100,-2 2-88,1-3 0,1 3-12,-1 2 48,3-2-40,-1 1 40,0 3-48,1 0-16,-1-1-40,1 1 56,-1 0 8,1 1 0,-3-1-8,2 0 0,-2 0 52,1 0 4,-1 0-56,-1-1-148,2-1-184,-2 0-100,-3-1-124,2-1-176,-2 1-509,-2-5-1183</inkml:trace>
  <inkml:trace contextRef="#ctx0" brushRef="#br1">17128 9509 1616,'0'0'5681,"9"17"-5369,0-9 3080,5 2 2537,-10-9-4097,0-1-752,-4-1-848,0-2-132,1-1-100,1-1-172,0 1 36,2-3 64,0 3-64,0-4 16,2 2 32,-2 2-84,4-1 12,-4-2 28,3 1 68,0 2 16,-5 1 48,2-2-48,0 5 48,0-2 172,-2 2-52,0 0-116,1 1-4,0 0 0,-2 4 60,2-1 36,-2 3-8,3-2 20,-1 4 4,-2-3-64,2 1-48,2-1 4,-2-1 48,2 0-40,1-1-12,-1-2-4,-1 1-84,0 0-48,2-3-36,-2 0-12,1 0-48,-1 0-28,3-3-172,0 0-72,1 0 32,-2-1 108,4-2 80,-3 2 83,2-3 113,-2 3 88,-1-2 36,1 2 16,-2 2-3,2-5 103,-2 3 20,0-1 16,-1 1 24,1-1 36,-2 0 0,2-1 64,-4 1-40,-1 1-64,0-1-84,-1 1-124,-3-4 0,0 2-88,-1 1-8,-2-2-16,0 3-72,0-1-40,1 3 112,0 0 112,2 2 112,0 0 60,0 4-96,0 0 48,3 1 60,-3 3 160,3 2 76,-1 2-28,2 2-64,0 2-92,3-1-116,1-1-8,0 1-112,3-1-12,-1-1-332,1-3-96,1-2 24,2-2-28,-2-3-100,0 0-236,-2-3-485,-1-3-931</inkml:trace>
  <inkml:trace contextRef="#ctx0" brushRef="#br1">17844 9409 8505,'0'0'11405,"-14"11"-11297,5-4-100,2 0 0,-2 3-4,1-1 0,0 1-4,2 0-12,2-2 12,-2-1-4,6 0-56,-3-3-148,3 0-12,3-3 220,2-1 120,-2 0 28,5 0-48,0-2-100,0-2-56,1 1-152,1-3 0,-1 2 48,1-1-36,-1-2-112,-3 1-24,1 1 192,-3-3 140,-1 4 48,0-1 100,-3 3 100,0-1 0,0 2-64,-3 1-76,1 0-96,-2 4 212,0-2 92,-2 5 4,-2 0-52,6 3-84,-4-2-64,3 1-60,1-2-12,2-2-48,2 0-100,1-3-84,0 1-72,2-3-24,2 0-172,-1-1-260,-1-1-288,1-1-725,1-1-1371</inkml:trace>
  <inkml:trace contextRef="#ctx0" brushRef="#br2">15220 9796 3848,'0'0'7381,"-8"18"-6545,8-11 96,-3-2-116,2 0-220,0-1-240,-3 2 2005,3-7-2013,1-3-348,0-2-88,0-3-24,0-3 12,3-1-12,-1-2 64,-1-3 44,3-1-72,-3-2 0,3 2 68,0 0 8,1-1-48,0 1 48,-1 1 0,1 0 4,3 0-4,-3 3 0,-2-2-4,3 2 0,-3-2 4,1 3 0,-1-1 0,-2 3-12,-1-1 4,2 2-280,-2-1-345,0 2-107,-2 2-172,1-1-104,1 6-264,-1-1-20</inkml:trace>
  <inkml:trace contextRef="#ctx0" brushRef="#br1">17044 9464 13181,'0'0'3477,"0"-15"-3029,-2 11 184,0 0-164,-2 3-404,-1-1-64,-1 0-12,0 2 12,-4 2 124,2 0 48,0 3 60,1 1-8,1 1-4,2-1 0,0 4-36,1-1-60,3 2-52,0-1-28,0 0-44,3-2-8,1 0 0,0-1 0,2-3 0,-1-1 8,3-1 8,-2-2 68,1 0 8,2-4-24,-4 1-52,4-4 0,-4 2-4,-1-4-4,0 1 0,-2 2-4,1-3-8,-3 3 0,0 0 0,-3 0-196,-1 1-60,3 3 84,-2-1 72,2 3-72,-3 3 24,3 1 160,0 3 284,-3 1 144,0 6 24,3-3-96,0 3-136,1 0-88,0 2-80,5-5-44,0 1-8,0-3-4,1-4-108,2-2-376,1-1-60,0-4 20,0-1-296,0-5-752,-1 2-1517</inkml:trace>
  <inkml:trace contextRef="#ctx0" brushRef="#br1">15919 9867 508,'-4'6'16106,"1"-6"-15842,2 0 172,1-2-264,-3 0-48,3-2-124,-1-1-4,0 1-72,-1-4 64,-1-3-24,3 0-28,-2-1 64,1-1-48,0-1 44,0-2 4,1 1 112,0-1 60,2 2 40,-1-3-40,4 3-84,-2 0-4,1-2 28,2 5 36,0-2 64,0 3 108,1 1 24,0 0-112,3 2-72,1-2-64,0 2-8,4-2-40,-2 4-36,3-2 48,-1 2-52,3-1 40,-3 2-48,1 2-44,-3-3-4,3 4 36,-5 0-36,1 1 36,-1-2-64,-2 2-20,1 0 20,-1 0 16,-3 0-48,2 2 8,0-1 4,-3-1 8,0 1-96,-2 2-136,-1-1-112,1-2-24,-1 2-240</inkml:trace>
  <inkml:trace contextRef="#ctx0" brushRef="#br2">18664 10971 88,'0'0'808,"-3"15"-1012,5-15-228</inkml:trace>
  <inkml:trace contextRef="#ctx0" brushRef="#br2">17979 11088 808,'0'0'5881,"-10"3"-4181,7-3-328,2 0-972,-2 0-192,2 0-104,0 0-96,-1 1-8,-2 2 0,3-3-16,1 1 12,-4 0 1028,6-1-576,0-1-188,-1 0-148,3-3-44,-1 3-60,2-2-8,-2-2-128,1 1 0,2 1 76,-4 1 44,2-3-8,-1 4-60,-1-2 64,0 2 0,-1-2-4,0 3 8,2-1 4,-3 0-52,1 1-72,0 0-128,1 0 180,0-2 76,3 2 128,-2-1 0,2 0 76,3-2 16,-1-1 60,-1 2-8,3-1-132,-2-2-28,2 2-60,-4 1 12,3-4-60,-3 4 8,0 0-4,-1-1-8,1 1-52,-2 0 40,-1 1-4,0 0-60,1 1-104,-1 0-100,-1 0 228,2 0-4,-3 1 44,1 2 12,4-1-12,-4-1 12,3 2 12,3-2 44,-5 1-56,2 0 0,2 2 64,-3-3-52,2 2 4,-2-3 72,-1 1 16,1-1-16,1 1 0,-2 2 4,0-2-80,0 0 88,1-1-36,-2 0-12,3 0 12,-3 2-52,3-2 40,0 0 12,-2 0 24,3 0-24,1-2-52,-4 2 0,3 0-4,3-1-8,-6 0 0,4-3-8,-1 4-4,-3 0-64,1 0-24,-2 0 24,2 0-4,-2 0 76,2 0 40,-3 4 104,0-3-52,2 0-80,1-1 8,1 2 32,2 0 16,0-2 24,5 0 40,-2 0-24,3 0-92,0 0 76,1 0-44,2 0-40,-2 0-4,-3-2 52,1 0-44,-1 2 4,-4 0-4,2 0 4,-5-1-4,-2 1-8,3 1 604,-4 1-224,-4 0-168,4 0-184,0 3-28,0-3-64,4 0 12,-3 3 48,3-1 4,3-3 88,-1 1 0,3 1 52,0-1-16,1 0-48,-1-2 12,1 0 0,0 0 12,1-2 12,0 0 4,-2-3 0,3 0-15,-1-2-17,-2 0-32,0 1-44,0-1 56,0-1-56,-3 3 52,1-1-52,-1 2 4,-3-3 40,5 3-52,-6 0 0,2 2-8,-1-1-56,0 1 4,1 1-16,3-2 0,-3 1 16,1 2 8,-1-3-9,3 2-3,-3-1 52,2 2-68,-3 0 16,3 0 56,-3 0-40,1 0 36,-3 0 0,3 0-48,-3 0-152,2 0-128,-3-1-64,0-3-824</inkml:trace>
  <inkml:trace contextRef="#ctx0" brushRef="#br3">14331 10807 1052,'0'0'1292,"0"0"-388,0 0-896,0 0-4,0 0 100,0 0 744,0 0 809,0 0-229,0 0-140,0 0-280,0 0-64,0 0 36,0 0-160,0 0 24,0 0-4,0 0-196,0 0-100,0 0-64,0 0-56,0 0-19,0 0-69,0 0-48,0 0-100,0 0-64,0 0-40,0 0-80,0 0 4,0 0 80,0 0-36,0 0 8,0 0 16,3 1-4,-3-1 64,0 0 24,7 3 16,-7-3-68,0 0 28,3 0 24,0 2-12,-3-2-24,9 0-12,-9 0-4,9 0 4,1 0-16,-4 0-8,3 0-4,1 0 4,-4 0-16,3 0-24,0 0-44,1 0 4,-1 0 44,0 0 128,4 0 28,-4-2-96,0 2-104,-3 0 0,4 0 52,-1-3-52,-6 3 40,6-1-32,1 1 44,-7 0-52,6 0 40,0 0-40,-2 0 4,2 0 48,0 0 4,-2 0-52,2 0 36,-3 0-36,3 0 36,-6-2-40,7 2 64,-1 0-24,7-2-32,-10 2 56,3-2-64,0 0 4,7 0 0,-7 0 0,4 1 0,-1-4 0,-3 3-8,1 2-4,5-3-4,-6 3-4,-2-4-52,2 4 0,6-2 48,-5 2-124,-1-2 136,0 2 72,-3-2-72,4 2 0,-4 0-72,3 0 72,-6 0 0,7 0 48,-4-2-48,3 2 0,0 0 88,-2-2-88,-1 2 96,-3 0-88,6 0 4,-3-2 0,4 2 36,-7-1-48,6 1 0,-3 0 0,1-2 8,2-1 152,0 3-160,-3 0-136,4 0 136,-1 0 68,0 0-68,-3 0-32,4-2 24,-1 2-336,0 0 344,7 0-108,-7 0 180,4 0-72,-1 0 96,-3 0 148,1 0 60,5 0-220,-2 0-80,-1 0-4,-3-1-376,7 1 184,-7 0 192,3 0 364,-2 0-364,2 0-72,-6 0 72,4 0 156,-1 0-144,0 0-12,-6 0-400,0 0 400,7 1-208,-10-1 380,9 0-172,-9 0 48,9 0 48,-9 2-96,7-2-72,-4 0 72,3 0 0,-6 0-196,3 0 136,3 0 60,0 0 440,1 0-224,-4 0-112,6 0-104,0 0-84,-3 0 80,4 0 0,-1-2-68,-3 2 64,4 0 8,-1 0-12,6 0-48,-5 0-12,-1 0 8,0 0-8,4 0 24,-4 0 40,0 0 4,1 0-4,-1 2-4,0-2 0,-3 0 12,4 3 4,-1-3 56,-3 2-48,4-2 36,-7 0-40,6 1 0,-3-1-4,0 0 0,1 2 0,-4-2-4,3 0 0,-3 0 0,-3 0-48,6 0 44,-3 0 4,-3 0 4,0 0 4,0 0 4,0 0 0,0 0 0,0 0 36,6 0 4,-6 0-44,4 0-4,2 0 56,-3 0-12,3 0-48,0 0 0,0 0 4,4-2 116,-1 2-120,0-1 0,1 1 0,-1 0 4,-3 0-4,3 0-48,1 0 40,5 0 4,-5 0-4,2 0-4,0 0-36,-2 0 36,-1 0 0,6 0 4,-5 0-4,-1 0 0,3 0 0,-2 1 4,-1-1 8,0 2 4,1-2 4,-1 0 0,-3 0 4,3 0 36,1 0-40,-1 0 4,-3 0 48,4 0-52,-1 0-8,-3 0 0,0 0 0,4 0 0,-7 0 4,6 0 4,-9 0-4,6-2 0,-3 2-4,-3 0-8,7 0 4,-7 0-4,0 0 0,0 0 4,3 0 0,-3 0-4,0 0 4,0 0 0,0 0-4,0 0 4,6-1-4,-6 1 0,3 0 0,3 0 8,-6 0 0,6-2-8,-6 2 8,10-3 0,-10 3 0,9 0-120,-9 0 76,6 0 40,-3 0-4,3 0-112,-6 0-88,4 0 52,-4 0 44,0 0 40,0 0-24,0 0-4,0 0-8,0 0-40,0 0-156,0 0-136,0 3 84,-4 0-52,-2-1-208,3 2-400,-3 0-769,-3-2-1379,9 2-3969</inkml:trace>
  <inkml:trace contextRef="#ctx0" brushRef="#br2">18852 11297 11461,'0'0'2504,"0"21"-2388,0-10 1032,-1 4 461,-4 2-429,2 3-376,2-1-104,-2 0-100,1 0-136,0 1-76,2-5-72,0 0-168,-3-3-76,3-3-24,0-1-48,-1-2-72,1-2-148,0 1-108</inkml:trace>
  <inkml:trace contextRef="#ctx0" brushRef="#br2">18185 11336 3284,'0'0'11901,"-11"7"-12065,8-4 76,0-1-76,1 1 0,2 2 12,-2 0 60,2 3 32,0 0 60,0 2 180,0 1 440,0 2-28,0 1 149,0 0 59,0 3-120,0-4-160,2 1-224,-2-4-88,0 2-60,2-6-24,-2 1-12,2-5-52,-2 1 0,0 1 4,1-4 8,-1 1 220,0-2-84,0-3-96,3 1-104,-3-2-8,1-1-48,2 1-4,-2-3-44,3 0-64,0 2-36,2-2-12,-2 2 36,2 1 12,1-2 12,-2 3 40,0-1 20,1 3 4,0-4-28,0 6 36,-2-2-8,0 1-88,-1 1-164,0 0-24,1 0 76,-2 1 72,0 1 64,0 1 36,0 0 36,1 2 12,-1-1 16,-2 3 48,1-3 0,2 4 0,-3-2 8,2 3 56,2-1-52,-1 1 0,-2-3 76,2 2-16,1-2 4,-2 0-72,0 0 8,0-3-4,1 0 44,0 1-40,-3-3 36,0 1 276,-3-2-148,0 0-116,-1 0-56,-2 0-4,0 0 0,-1 1-4,-4-1-56,1 1-80,1 2-208,-4 1-12,3 0 200,0 1 72,-2-1 76,6 0 4,-1-1-56,5 0-25,-2-3-403</inkml:trace>
  <inkml:trace contextRef="#ctx0" brushRef="#br2">18451 11376 8189,'0'0'7080,"-19"2"-6692,12 3-72,-2-1-24,1 4-67,2-3-25,0 3-64,1-3-24,2 1-24,-1 0-40,0-2-48,4 3-4,-1-2 0,1 1 0,0-2 0,4 3-4,-2-3 0,1 2-4,2-2 8,-1 0 0,0 2 0,3-1-108,-3 0-112,3-1 72,-1 1 140,1-1 4,-5 0 0,5 1-92,-5-1-37,0 1 17,0 0 48,-2-2 64,-2 3 8,-1-2 4,0 2 8,-2-3 48,1 2-8,-1-2 4,-1 1 4,2-1-8,-3 0-44,0 0 41,2-2-41,-3 0 0,4 3 44,-2-4-48,3 0-4,0 1-72,0-1-509</inkml:trace>
  <inkml:trace contextRef="#ctx0" brushRef="#br2">18692 11388 2492,'0'0'11965,"14"-1"-11513,-11 5 156,-1 0 68,1 0-71,-2 0-157,4 2-12,-2-1-40,-1 4-28,2 0-84,-1 0-36,1 0-104,1 1-72,0-2-72,-1 2 0,2-1-4,-1 0-8,3-1-40,-2-4-80,0 2-228,1-3-232,-3-2-336,4-1-453</inkml:trace>
  <inkml:trace contextRef="#ctx0" brushRef="#br2">17973 11411 116,'0'0'13257,"1"-15"-12853,-1 12-136,0 1 12,0 0 76,-1 1-44,1 0-32,-2 1-104,0 0-100,-1 0-76,-1 0-48,0 1-128,-2 2-24,-2 2 48,2-1 12,-2 1 52,-1 4 24,3-1 16,-3 0 36,2 1-36,1 2 48,0 0 8,2-3 308,-1 2-76,2-1 0,0 2-28,3-3 4,0 0-4,4-3-48,0 2 52,3-3-79,0-3-37,1-1 0,2 0 24,-1-1 0,0-3-48,3-4 0,-3 0-28,0-2-48,-3 2-148,1-2-76,0 1 12,-3-1-29,0 1-11,0-1-36,-2 2 60,-2 1 92,2 1 136,-2 2 40,0 2 24,0-1 36,-2 2 284,1 6-380,0-2-4,-1 5 176,-1 1 293,1 6 79,1 0 256,1 4-64,-1 0-236,1 2-48,1-2-200,0-3-192,2-2-64,2-3-96,-1-2-52,2-4-36,-2-1-36,4-4-148,-4 0-360,2-1-560,-3-4-1001</inkml:trace>
  <inkml:trace contextRef="#ctx0" brushRef="#br2">18951 11540 12553,'0'0'9797,"9"-17"-9809,-9 14-472</inkml:trace>
  <inkml:trace contextRef="#ctx0" brushRef="#br2">18588 11531 12733,'0'0'3957</inkml:trace>
  <inkml:trace contextRef="#ctx0" brushRef="#br0">18030 12616 3180,'0'0'4389,"0"0"-2377,0 0-928,0 0-504,0 0-64,0 0 72,0 0 64,0 0-140,0 0-108,7-4-84,-7 4-16,3 0 0,-3 0-68,0 0-44,0 0-40,0 0 72,0 0 128,0 0 4,0 0-83,0 0-97,-3 0-100,3 0 8,0 0 104,0 2-76,-7 0-36,7 0-64,-3 0 0,-3-1 64,6 4-64,-9-3 0,6-1 88,-3 1-52,-1 1 52,-2 0 24,0-1 48,3-2-36,-4 4-12,1-2 0,-3 0-12,2-1-52,-2 2 40,3 1-52,-7-3 0,7 1 40,-1 2-76,-2-2 100,3 0-16,-1 1 28,1-2-40,-3 3-80,-1-4 48,4 4 56,-6-4 16,5 2-16,-2-2-44,-1 2-52,-2-2-8,2 0 4,-2 0-4,6 0 52,-7 0-52,1 0 0,2 0 56,-2 0-44,-1 0-16,-2-2 0,2 2-4,-2-2-8,-4 2 8,3-4-8,1 4 12,2-2 0,-9 0 12,7 2 40,2-4-4,-9 4-48,7-2 0,-4 0 0,0 1 12,-2-2-4,2 1 40,-6 1 0,6-1-36,4 0 36,-10-1-36,6 2 48,-6-1-56,13 0 0,-13 0 4,3 0 68,3 2-28,-6-2-48,10 0 0,-7 1-4,0-4 0,3 5 0,4-1-8,-10-1 12,6 0 0,4-2-4,-7 2-48,0-2 52,6 2-4,-5-2-4,-1 3-64,6-4 68,-6 2-4,1 1-4,-1-2 12,-3 0 0,3 0-4,0 2 4,0 0 12,1 1 36,-1-4-44,-3 3 0,3-1 0,-3-1-4,0 2 48,7 0 4,-1-2-52,-6 0 0,3 0 0,0 0 0,-3 3 0,7-5 0,-4 4 48,-3-4-40,3 4-4,0-2 4,1 0 52,-1 1 0,0-2-56,-3 2 8,0 1 76,0-2 44,0 0-48,-3-2-80,3 4-4,-3 1 4,4-5 0,-8 4 44,1-2-36,3 2 0,-6-2 48,6 2-52,0-2 4,-6 1-4,6 1 80,0-3 20,-6 2-108,9-1-52,-6 2 52,0-2 0,-1 0 60,1 1-52,3 1 4,-3-3 48,0 2-52,3-1 40,3 2 28,-6-2-16,0-2-12,9 3-48,-9-2-40,3 2 40,3-3 0,-3 2-4,3 0-4,-3-1 0,3 0-4,0 2 4,-3-3 4,4 2 4,2 0-4,-3-1 4,0 0 8,0 2 40,3-3-48,0 4-12,-2-4-36,2 2 48,-3-2 0,0 3 0,0-2 0,3 2 8,0-1 52,1 2-52,-11-2 4,11-2 36,-1 5-36,-3-3 36,-3 0-40,3 2 48,3 0-56,-3-2-12,0 2 8,0 0-8,4-2 4,-10 2-4,6-1 8,3-2 4,0 4 8,0-3 56,-3 0-16,0 0-40,7 0 64,-4 0-64,0 1 64,0-1-72,-6 0-48,10 0 40,-4 0 0,0-2 0,-3 4 0,0-1-4,6-1 0,-5 2 8,5-2 0,-3 2-4,0-2 4,0 2 0,1-2 4,-1 2 0,3-1 8,0-1 28,-2 2-36,2 0-84,-6-2 80,9 2 4,-5 0-4,5 0-8,-6-2 8,4 2 0,2 1 0,-3-1 4,0-1 4,-2 2-4,5-1 0,4 0 0,-10-2 0,6 4 8,4-4 40,-4 2-40,0 0 4,7 0-4,-13 0 0,7 1-8,-1-1-8,4-3 0,-1 4 0,-3-1-4,4 0 0,-4 0-36,4 0 36,2 0-52,-5 0 64,5 0 4,-2 0-4,6 0 0,-7 1-4,1-1-8,2-1 0,-2 1 0,5 1-48,-5-1 52,-1 0 0,7 0 0,-3 2 4,-4-2-4,1 0 0,-1 2 8,7-2 8,-10 0-8,7 0 4,-7 2-4,10-2-12,-10 2 4,4-1-4,-4-1 0,4 2-36,-1-3 44,-2 1-4,2 2 0,-2 0-56,-4 0 60,3-1-8,1 1 0,2 0 0,-2-2 8,2 2 4,-3 0 12,4-2 64,-4 0-28,4 2-36,-1-2 48,1 2-48,2-2 36,-2 0 12,-1 0-8,1 0 8,2 0-48,-2-1-12,3-2 0,-1 5 0,-2-1 8,5-3-8,-8 2 0,8 0 0,-5 0-4,6 0 4,-7-2 4,4 4 0,-1-2 4,-2-1 4,2-2 0,-2 5-8,3-1 0,-1-3 8,-2 1 0,-4 2 36,10-1-44,-7 0 0,-2 1 0,2-2 0,-3 1-4,4 2-4,-1-2-4,-2 1 0,-4-2-40,10 1 48,-7 2-4,1-1 4,-1-1 4,0 0-4,1-1 8,2 2 52,-2-1-52,-1 2 4,0-2 0,1-2-4,-1 2 40,1 0 4,2 1-48,-2-4 0,2 4 0,-6-1 0,4-3 8,-1 4 0,4-1-12,-4 2 4,-6-2 4,7-2-4,-4 4-4,3 0-48,1-2 36,-4 2 12,3 0 0,1 0-8,-4 0 4,3-2 4,1 2 12,2 0 48,-2 0-52,2-1 0,1 1-4,-4-3 0,4 3 4,-4-2-4,10 2 4,-7-2 4,1 2 48,5-1-56,-8-1 4,12-1-8,-10 2-4,7 1-8,-1 0 12,1-2 8,-3 0 52,2 0-60,1 0 0,0 2-48,0-2 0,-1 2 36,7-2-36,-3 2 0,0-1 40,-4 1-4,4-3-40,3 1 48,-3 2-4,3 0-4,-3 0 0,3 0 0,-4-2 4,4 2-40,-3 0 36,-3-1-36,9 1 40,-6 0 4,-1 0-68,4 0 60,-3 0-52,3-2 16,-3 2 40,6 0-52,-10 0 52,10 0-40,-9 0-24,9 0-16,-9 0 28,9 0 56,-3 0-4,3 0 4,-3 0-68,3 0-36,0 0-16,0 0 16,0 0-52,0 0-108,0 0-100,0 0-60,0 0-36,0 0-40,0 0-16,0 0-36,0 0 8,0 0 24,0 0-245,3 0-567,0 0-764,-3 0-2136,0-3-1381,-6 6 3137</inkml:trace>
  <inkml:trace contextRef="#ctx0" brushRef="#br4">23956 15092 6675,'0'0'3938,"-30"0"-3730,20 0-192,0 0-48,5 0 32,-4 0 0,4 0 48,0 0 96,0 0 400,0 0 209,0 0-33,0 0 320,-5 0-111,0-2-481,5-3 368,-5 0-479,0 4-33,5-3-48,-5 1-32,5 0-96,-5 0 16,0-1 32,5 1-32,-4-2 96,-3 5-48,2 0-48,-5 0 1,0 0-1,0 0-16,0 0-32,1 0 0,-6 0 0,5 0 32,0 0 0,5 0 0,-5 2-48,5-2 48,0 0-32,0 0-16,1 0 0,-1 0-48,-7 0 0,2 0-32,-5 0 80,5-2-64,1 2 48,-6 0 16,5 0-16,-5 0 0,0 0-32,5 0 32,0 0-64,-4 0 48,9 0-32,-7 0-16,7 0 32,-5 0-16,0 0 65,5 0-17,-9 0 16,9 0-32,-5 0 16,-5 0 0,5 0-32,0 0 32,0 0-16,0 0 0,6 0-16,-1 0 16,-7 0-48,7 0 48,5 0-32,-5 0 32,0 0-16,5 0-16,-5 2 32,-4 1-64,-1-3 64,0 3-48,-5 1 0,5-1 16,-5 2-16,0 0-16,1-4 48,2 4-32,2 0 32,0-3-48,5 0 16,-5 1 16,6-3-16,-6 0 48,5 2-64,-5-2 64,5 0-16,-5 0 0,-10 1-32,10-1 16,0 0 0,-11 5-16,11-1 16,-5-3-16,5 1 16,1 1 0,-1-1 16,5-1-80,-5-1 64,5 4-16,-5-3 0,5-1 48,0 0-64,5 0 48,-5 0-64,5 2 48,-5-2-32,5 0 32,-4 3-16,-1-3 16,-2 0 0,-3 0-16,0 0 16,5 0-16,-5 0 64,6 0-48,-6 0 16,5 0 0,0 0 0,-5 0 48,0 0-16,-5 0-64,0 0 32,-4 0-16,2 0-32,-3 0 48,5 0-64,-4 5 32,9-1 16,-5 1-16,0 0-16,10-4 16,-5 1 16,-5 1-16,10-1 16,1-1-32,-6 3 32,3-3-32,2 3 32,0-4 0,-5 1-32,10-1 32,-5 0-16,1 0 32,-1 0-32,-5 2 16,10 1-16,-10 1 32,0 2-48,-5 4 32,5 3-32,-5 4 32,6-2-32,-13 3-32,7 0 64,0 0-32,-4-3 32,4-1-32,0 0 32,-5 0-32,10-3 48,-5-1-32,1 2-32,9-1 32,-7 3-16,7 2 64,0-1-112,5 3 80,-5 0-48,5 1 48,0-5-48,0 5 80,-4-1-64,4 0 16,-5 0 16,0 2-16,0-2 32,0 5-64,0-3 48,-5 0-16,5 3-32,5-1 48,-5 1 0,0 2-16,0-1-16,5 1 32,-4 0-32,4 0 48,0 0-64,0-1 48,5 1-32,0 0 16,-7 0 0,2 1-16,5-1 48,0 0-64,-5 0 64,5-4-48,0 2 32,0 2-16,0-2 32,0-3-48,0 0 32,0 0-32,0 1 16,-5-4 0,5 1-16,-5 0 48,5 1-48,0 0 32,-10 0 0,10 0-16,0 3 0,0-2 0,0 0-16,0 3 32,0-3-32,0 3 0,0-3 48,0-1-48,0 1 16,0 2 0,5-4 48,0-2-64,-5 1 16,5-4 0,0-1-48,-5-4 32,5 2-16,-5-3 48,5 1-48,2-2 48,-7 4 0,5-1-16,0 2 0,-5 2-16,0 1 48,5 2-80,-5-1 96,0 7-64,0-3 16,0 0-48,0 2 64,0 1-32,0-1 16,9 1 16,-9-1-32,0-1 32,0 1-32,5-2 0,0 1 32,0-2 0,0 0-80,5-2 80,0 3-32,0-1 16,-5-5 16,0 2-64,0-2 96,0-3-64,0 0 48,-5 2-48,0-1 32,0-1 0,0 0 0,0 5-16,0-4-32,0 6 48,0 0 0,0 1-48,0 0 16,0 3 16,0-4 16,5 4 0,5-1-48,-5 0 16,5 0 16,0 3-16,-5 0 32,4-1-32,1 3 48,5-2-48,-10-2 32,10 2-32,-5-3 32,2 3-16,-2-3 0,-1 0 0,6-2-16,-10 2 32,10-2-48,-5-1 64,0-2-64,5 1 48,-5-3-32,0 4 32,5-2-16,-5-2-16,-1 4 32,11-6-48,-10-1 32,5 2 0,2-1 0,-12-2-16,14-1 16,-14-2-16,10 1 48,-5 0-48,0-4 32,5 2 0,-5 0-32,5 0 16,0-3-16,0-1 16,4 2-16,6-3 16,0 2-16,6-2 48,-1 0-48,0 0 32,5 5 0,-1-3-32,1 3 16,2 0 16,-3-2-48,-4 4 16,5 1 16,-5-2 16,-1 1-48,-4 0 32,2-1-32,-3 1 64,1 0-48,-5-1 0,0-1 32,-5 0 0,0-3-64,5-1 64,-6 3 0,1-4-32,5 0 48,2 0-32,2 0 48,1 0-64,0 0 48,5 0-48,-5-4 48,9 3-48,-9 1-16,-3 0 32,-3 0 0,1 0 32,-5 0-48,0 0 48,0 0-48,0 0 32,10 5-16,-1-2 16,11 2-48,-3 2 64,12-2 0,-4 0-48,0-2 48,4 0-32,3 4 0,-8-4 0,1 5 48,-15-1-96,0 0 64,-1-1-16,-9 1-16,0-1 48,0-1-48,2-1 48,-8-1-48,11-1 16,-5-2 0,0 0 16,5 0-16,0 0 0,0 0 32,-6 0-48,1 0 64,0 0-64,5 0 48,-5 0-48,2-2 48,-8-1-48,11 1 16,0-3 16,0 3-32,0 1 32,5-3-32,4 3 16,6-3 0,1 1 32,4 0-64,0 0 48,9-1 16,6 1-16,-4 0 0,4 3-32,-6 0 32,1 0-48,-9 0 64,-6 5-48,-5 8 64,0 0-64,-10 0 32,4 2-32,1-5 16,-5 2 32,1-2-48,4-4 64,0-2-96,5 0 64,-5-4-32,9 0 32,6 0 32,1 0-48,-1 0 0,0 0-16,-1 0-16,1 0 16,2 0 32,-8 5-48,6 0 32,-5 2-16,-1 0 0,1 1 0,1-2 32,-1 4 0,-5-1-48,5 1 64,4-2-80,-4-2 64,-5 4 0,11-3-32,-6-4 16,0 4 0,4 1 16,1 0-32,1 1 0,-1 1 32,0-2 0,-5 2-32,-1 1 16,1-1 16,-4 0-32,-1-1 16,10 0 0,-10-2 0,4 0 16,11-1-16,1-4-32,4 3 64,-1-5-48,6 2 64,1 3-96,-6 0 64,0 1-16,-1 1 0,-3 4 16,-6 1-32,0-2 80,-5 1-80,-1 3 16,6-3 0,-4 1 48,4-1-112,0-2 128,-1 1-48,11-7-32,-9 3 48,19 3-96,-15-3 144,14-2-128,-8 2 96,4 3-64,-6-1 48,1 0-48,-10 2 64,1-2-48,-1 2-32,-5-3 64,-6-1-64,6-1 32,-5-3-32,1 0 32,4-2-16,-5 3 16,4-3-16,1 0 16,-5 0-48,6 2 48,4-1 16,-5-1-48,4 5 64,-4 0-80,10-3 64,1 3-16,9-5 0,-1 0 16,6 0-48,11 0 32,-7 0-16,1 0 32,1 0-16,-6 0 0,4-2-16,-3 2 32,-6 0-16,-1 0-16,1 0 48,1 0-64,4 0 64,-1 2-64,6-2 128,11 0-128,-12 0 16,6 0 32,-4 0 16,3 0-32,-9 0 16,1 0-16,-6 0-16,4 0 64,-9 0-48,6 0 16,-6 0-32,-1 0 16,6 0 32,-9 0-32,-1-2 0,4-1 0,6-4 16,-9 1-64,4-3 48,4-1-32,1-1 32,-4 3-48,9-4 80,-6 5-64,1-1-16,1 3 64,-6 0-16,-1 4 0,1-3-16,1 3 48,4-1-80,-6 2 64,1-3-32,6 1 32,-6-3 0,-1 3-16,1-3-16,-5 0 32,6 4-16,-1-4-32,-6 2 48,1-2 0,6 3-16,-11-3-16,-1 0 32,1 0-16,-5 2-16,-5-4 32,6 1-32,4-6 48,-1 0-64,1-4 64,10 3-64,1-6 48,-1 6 0,-6 0-32,1 0 48,-5 3-64,6 2 48,-11 1-16,-1 2 16,6-2-48,-10 2 112,6 2-96,4-2 16,-5-2 16,-6 1-32,11-4 32,-10 3-64,0 1 112,1-3-64,-6 3-16,5-1 48,-1-1-32,1 5-16,0-4 32,0 4-16,1-1-48,4-1 64,-5 0-80,4 4 112,-4-4-96,5 3 48,-6-1-16,-2 0 48,-2-1-80,5 3 64,-6-1 0,6-1-48,0-2 48,-5 3-32,11 0 16,-6-1 0,0 1 16,-6-3-48,6 5 32,-5-1 0,-5 1 0,5 0 16,1 0-16,-6 0 16,0 0-32,5 0 32,-6 0-32,1 0 0,5 0 16,0 0 48,0 0-80,6-2 16,4-1 32,-5 1-48,4 2 64,1-1-48,-5 1 32,5 0-32,-4 0 32,-6 0-32,0 0 16,-1 0 16,-9 0-32,5-4 48,0 3-48,-5-3 32,5 3-32,-5-1 32,1-1-32,-1 1 32,0 0-16,-5 2 0,0-3 16,0 3-48,-5 0 32,4 0 0,-4 0 16,5 0-32,5 0 32,5 0-32,5 0 32,5 0-32,6 0 32,4 0-32,-1 0 16,1 0 32,0 0-48,-5 0 16,6 0 0,-16 0 16,4 0-32,-4 0 32,5 0 0,0 0-48,0-2 64,6-4-64,4 1 64,-6-2 0,6 2-16,0-1-16,1 2 0,-6-1-16,-1 2 16,1 0 32,5-4-96,-5 1 160,11-3-128,4 1 64,-1-4-32,1 4 0,-11-2 16,3 4-80,-7-1 80,-6 0-48,-4 2 48,0 2-64,0 0 128,4-4-128,3 2 112,-2-3-64,4 0 48,1-4 16,0 1 16,0-3 1,-4 1-49,4 0 16,-11-2-96,1 5 80,-5-2-16,0 1 0,-5-1-16,10 4 16,-10-2-16,4 2 0,3-2 16,-2 2-48,-5-4 48,0 1-32,-6-3 16,6-1 0,-5-3 32,-5-3-32,5-1 16,0 2-32,-5-3 16,5 5 16,0 0-48,0 0 80,0 1-96,10-1 64,-6-5-64,8-2 48,3-1-32,4-4 48,1-3-32,-5-2 0,0 2 48,0 1-64,-10 1 64,-1 1-64,3 5 64,-12 1-16,0 1 0,-5 3-16,0 2 16,0-1-16,0 6 0,0 0 48,0 1-80,-5-1 48,-7 0 16,12 0-64,0-4 16,0-1 32,0-2-16,0 2 16,0-4 0,0-1-16,0 2 16,0-7-32,7 6 32,-2-6-32,0 2 32,-5-1 0,0-1-48,0 1 96,0-4-96,0 0 80,0-4-48,0 0 16,-10-1-32,-2 3 32,2 0-32,6 6 0,-1 2 16,0 6-16,-5 0 16,10 1-16,-5 3 48,0-1-64,5 1 64,-10-2-32,5-1 0,-5 0 64,0 0-16,0 3 16,0-3-32,-5 0 32,0-1-64,5 4 48,-4-3-32,-1 2 32,5-4-48,-10 5 112,3-3 208,7 0-160,-4-1-64,-6 1 48,0-2 32,5-1-64,-10 4 0,5-4 0,1 1-32,-1-1-48,-10-1 0,3 2 1,3 0-49,-1-3 80,0 3-80,0 2 96,-5-2-64,6 2 32,-6 5-48,3 0 32,3 1-16,4 0 32,0 1 16,0-1 0,-5-1 16,5 2-64,1-4 32,-6 1-48,-2-2 16,3 1 0,-6-2-16,5 3 0,0-1 0,0 5 32,1-2-32,-6 1 32,-7 2-48,13-2 64,-6-1-96,-5 6 64,10-4-48,-4 0 32,9 3-16,0-3 16,-2-1 16,8 2-32,-6-4 48,0 2-80,5-3 96,-5 3-48,0-2-48,-10 1 80,1 4-32,-6 1-32,-6 2 16,1 0 16,0 0-64,-4 5 96,4-1-32,4-1-32,1-1 48,10 1-32,0-3 32,0 3-16,6-3 16,-1-1-16,0 1 16,0 3-16,4-3 0,-4 0-16,5 2 48,-10 0-48,-5 3 16,5 0 0,-9 0-16,4 0-16,-6 0-16,6 0 80,5 0-48,-5 0 48,5 0-48,1 0 48,-1 0-48,5-9 48,-2-2 0,3-1-48,-6 2 48,10 0-64,-10-1 48,10 4-32,0-1 32,-5 1-32,6 1 32,-1-1-16,0-1 0,5 1 16,-10-1-48,4 1 48,1 2-16,0-1 16,-10-1-16,10 2 0,-10 2-32,0-2 80,6 0-48,-1 3 0,-5-3-16,10-1 32,-11-4 0,6 6-32,5-6 48,-10 4-48,5-1 16,0 1 0,-4-1 0,-6 0 16,-7 1-64,3-1 80,-1-3-32,0 7 64,-4-7-96,4 3 32,5 1-16,-6-1 48,6-3-16,-5 2-16,10 1-16,-4-3 16,4 1 16,0 2 0,-1-3 16,-4 3-64,5 1 32,-5-2 0,1 3 16,4-2 16,-5 0-48,-1 1 48,1-4-48,0 2 48,-5-2-80,5 1 48,1-2-16,-1 2 48,10 5-32,-11-3-16,1 2 32,-5-2-32,5 2 16,-9-1-48,4 1 96,4-2-96,-4 4 96,5-7-32,-10 5-48,6-3 32,-6 1-16,-1 0 64,6 1-64,-5 1 32,1-2-32,-1 2 0,-6 2-16,6-2 64,0 0-32,1 3 16,-1-3 0,0 5-48,-11-1 48,11 1-16,-4 0 32,4 0-16,0 0-16,-1 0-16,-9 0 0,11 0 32,-11 0 16,4 0 16,1-3-64,5-1 0,1-1 32,-11 0 16,-1-1-32,11-1 0,-10 2 16,6-1-16,-6-1 0,-1 0 0,1 2 64,1 2-80,-1-2 48,-6 0-64,6 5 48,-4-2 0,-1 2-16,-6 0 16,6 0 0,-4 0-16,-7 0 0,11 0 16,-9 0 16,4 0-64,-1 0-32,6 0 96,1-3-64,4 1 0,-6-2 32,11 2 16,-4 0 0,-1-1-32,-1 0 32,1 3-16,6-5-16,-6 1 16,0 1 16,-1-2-32,-8 3 32,9-3 0,-6 4-16,6-4 16,-4 2-16,4 3 0,-5 0 16,-6 0-16,7 0 16,-1 0 16,-6 0-80,6 0 64,1 3 16,4 2-48,4-2 48,1 0-64,5-1 80,1-2-80,9 0 112,-10 0-96,4 0 48,1 0-48,-5 0 32,1 0-16,-1 0 0,-11 0 32,6 0-48,-4 0 32,-1 7-48,0-2 64,-6 0-16,2 1-16,-1-2 16,-1 0-32,-4-2 48,1 1-48,4-3 96,-6 0-144,1 0 80,6 0-64,-6 0 48,4 0-16,-3 0-16,4 0 16,-1 2 0,6 0 32,-4 1-48,9-3 80,0 0-112,-1 0 96,6 0-32,6 0 0,-1 0 32,0 0-64,0 0 80,4 0-96,-9 0 80,1 0-32,-1-3 0,-5 3-16,-1-2 32,-4 2-16,6 0 16,-1 0-16,5 0 0,-6-2 32,6 2 0,11-3 96,-11 3-128,15 0 0,-10 0 0,9 0 0,1 0 16,10 0 0,0 0-16,1 0-32,4 0 48,0 0-48,5 0 64,-5 0-48,0 0 16,5 0 0,-5 0 0,0 0 0,-5 0 0,0 0 32,0 3-32,-11-1 32,6 0-32,-10 3 16,-9 1-32,4 1 32,-5 0-48,-1 2 64,1-2-16,5 5-16,6-4 16,-11 3-48,5 1 64,-6 1-64,1-1 48,6-1-32,4-2 48,0-3-48,0 1 16,0 0 48,-6-2-80,6-4 96,-9 2-96,4 1 64,-5-1-16,-1-3 16,1 0-96,1 0 80,-6 0-32,5 0 16,5 0 0,-6 0-32,11 2 48,-9 1-80,9 0 80,0 2-32,0-3 32,11 3-32,-3 0 16,7-3-16,0 3 16,0-1-32,5-2 32,1 3 0,-1-3-16,0-1 48,5-1-48,-5 0 32,5 0-48,-5 0 80,0 0-16,-5 0-32,5 0 16,-5 0-32,0 0 48,6 0-48,-3 0 32,7 0-32,-5 0 16,0 0-32,5 0 16,-5 0-32,5 0 48,-5 0 0,-5 5 0,-4 0 0,-1 0 16,-5-1-32,-10 1 48,5 0-64,-6-4 48,1 1 16,1-2-96,4 0 96,0 0-48,0 0 48,11 0-48,-8 0 80,12 0-64,0 0-16,5 0 48,0-3-64,5 3 48,-4 0-16,4 0-32,-5 0-32,0 0 32,5 0 16,-15 11 0,5-3 16,0 4-16,-10-4 32,1 2-16,-3-3 0,-3-6 0,6 4 32,-11-3-32,0-2 16,5 0 0,1 0-16,2 0 16,7 0-48,15 0 64,-5 0-64,5 0 32,0 0-64,1 0-992,-1 0-1073,0 0 1024,0 0-31,-5 0-993,0 0 656,5 0 1233,-5 0 144,0 0 96,0 0-64,-5 0-144,0-7-257,10-26-1135,-5-21-4675</inkml:trace>
  <inkml:trace contextRef="#ctx0" brushRef="#br4">27532 15742 6259,'0'0'10773,"0"-2"-9797,0 7-992,0 9 112,5 4 320,-5 3 289,5 9 95,-5 0-160,0 3-207,0-7-193,0-1-144,5-7-48,-5-6 16,5-6 64,-5-7 80,5-17 480,0-7-207,0-10-433,5-5 16,-5-4-32,-5-1 112,6-3-64,-1 0 0,-5 2-32,0 1 48,0-1-160,0 6-16,0 4 32,0 6-16,0 5 80,0 10-80,0-1 80,5 6-16,5 3 0,0-1-32,5 5 16,10-1-80,-5 4 64,4 0 32,1 0-32,0 10 0,-5-1-48,0 4-81,1 3 1,-11-1 96,-5 4 0,-5 4 0,0-4 64,0 5 16,-5 0 0,-15 1 32,4 0 32,1 0-64,0-4 96,-5-2-64,10-3-32,0-3-32,0-4 0,10-3 16,-5-1-48,0 0 16,5-3-32,0 1 0,10-1-48,0 3-16,5-2 0,0 0 16,10 4 16,-5 0-32,1 4 144,-1 2-48,-5 2 16,0 3 0,-10 4 16,-5-2 0,0 5 0,0-7 0,-5 3 48,-10-1 144,0-3 0,0 1-16,0-3-32,-1 0-16,1-7-112,5 0 64,-5-3-48,5-5 0,-5 0 1,0 0-33,5-5-49,0-5-79,5 4-112,-4-4-240,4 5-256,-5-2 159,10 5-463,10 2-6692,4 0 3971</inkml:trace>
  <inkml:trace contextRef="#ctx0" brushRef="#br4">24434 15702 1409,'0'0'12581,"-5"-21"-11924,5 14-305,0 5-48,0-3-176,0 4 0,0-1 48,5-1 16,-5 1 497,0 7-465,0 5-224,0 11 544,0 12 1009,0 10-129,0 9-175,0 4-529,0 3-208,0-7-175,0-9-321,0-10-16,0-13 48,0-5-80,0-12 112,5-5-32,0-16 368,0-7-128,0-11-224,0-7 16,5-7-32,-5-3 48,-5-3-224,0 0 64,5-4-48,-5 4-16,0 6-96,0 6 144,0 6 64,0 8 32,0 9 64,0 4-96,5 10 80,-5 4-96,10 0-32,-1 3-96,6 0 160,5 6-96,-5 6 16,5 0 64,5 6-96,-9 2 112,4 4-64,0 1 80,-10 5-112,5 1 112,-10 1-64,0-4 48,0 3-16,-5-3 32,0-3 32,0-3-48,0-4 80,0 0-80,0-1 64,-5-4 16,-5-2 32,0-1-48,5 0 48,-15-1 16,5 0-128,0 0 32,-1 2-16,-4-2 0,5 2-32,0-1 32,5-2-32,0 2-32,5-3-32,0 0 0,0-4-96,5 0-144,0-1-209,5-2-591,0-7 560,-5-1-513,10-9-784,-5 4-544,-5 0-528,0-4-2338</inkml:trace>
  <inkml:trace contextRef="#ctx0" brushRef="#br4">22744 15460 5971,'0'0'9028,"0"3"-8500,0-1 401,0 0-737,0 1 80,0 0 64,0 9 48,0 6 112,-5 13 337,0 7 351,0 14 161,5 9-225,0 2-463,0 0-369,0-4-208,0-13 48,0-8-32,0-9-112,5-11 32,-5-10-96,5-1 64,-5-4 0,5-3 80,-5-8 112,0-6-16,0-4-176,5-2 32,0-4-16,0 2-128,0 1-176,0 6 48,0 1 160,0 5 48,0 2 0,5 0-96,4 7 128,-4 0 16,5 5-16,-5 7 16,5 4-32,-5 8 160,5 2-112,-5 4 128,6 1-96,-1-4-32,0 1-64,0-3 0,5-6 16,-5-2 32,-5-7 0,5-4-16,-1-6 0,-4 0-32,5-3 16,-10-8-48,0-1-321,0-3-783,-5 0-673,0 2-576,0-2-1553</inkml:trace>
  <inkml:trace contextRef="#ctx0" brushRef="#br4">29762 15470 9332,'0'0'6371,"0"3"-5843,0 7 145,0 3-97,0 6 256,0 9 129,0 8 367,0 9-79,-10 11 240,0 4-321,0 1-399,0-5-577,5-5-112,-1-8-32,6-11 0,0-13 32,0-5-48,0-8 32,0-7 32,6-13 144,-1-2-160,5-6-96,-5-1 16,5-2 48,-5 2-128,5 3-80,-10 6 16,10 2 80,-10 5 16,5 2 16,0 5 0,0 0-128,-5 10 32,10 0 112,-5 7 48,-5 1-80,10 2 64,-10-2-16,10-3 16,-10 1 0,4-4-48,6-4 48,-5-1-48,5-2 64,5 0-64,5-4 16,-5 1-64,0-2-32,6 0 15,-6 0-175,-10 0-384,5 0 128,0 0-80,-5 0-593,5-8-2737,-5-4 160,5 1-2753</inkml:trace>
  <inkml:trace contextRef="#ctx0" brushRef="#br4">31366 15798 8020,'0'0'5554,"-5"43"-3377,0-12 48,-5 7-720,10 0-481,-10-3-447,10-7-385,0-6-16,0-9-32,0-11 128,10-2-48,5-18 0,-5-7-112,5-8-128,0-9 48,-5-2-32,6-1 64,-6 0-32,-10 1 32,5-3 16,-5 6-64,0-2 32,0 5 16,0 3-176,0 9 48,0 6 64,0 5-32,0 7 128,0 6-48,0-1 32,5 3-144,0 0 16,5 5 48,0 1 0,10 4 0,-5 0 48,4 2-32,11-1 16,-10 1 0,0 0 0,5 1 0,-4 5-16,-6-1 33,-10 4-81,5 6 96,-10 4-80,0 5 16,-10 2 48,-5 5-16,-1-3 32,1-4-32,-5-1-64,5-7 48,0-8 16,5-3 80,-5-4 240,5-3-16,0-4-144,1 1-144,-1-4 16,5 6-64,0-6-16,0 2 0,0-5-64,5-5-1297,0 2-207,0-7-513,0 1-592,-5-2-289,5 1-1024</inkml:trace>
  <inkml:trace contextRef="#ctx0" brushRef="#br4">22038 15608 11381,'0'0'1041,"0"-23"-721,0 15-144,0-1 0,0 3 80,5-1 176,-5 0-208,0 3 129,0 0-209,0 1 272,0 1 128,0 1 48,0-3 17,0 3 303,0 7-1056,0 7 128,0 12 432,0 12 625,-5 12 223,0 16-271,5 6-129,0-2-592,0-6 96,10-7-144,6-16-240,9-15 64,0-14-16,0-11 1,5-6 111,4-14-32,-4-10-80,0-6 80,1-4-64,-16-1 48,5 1-240,-10 2 96,0 7-256,-10 6 15,0 7 241,0 8 80,-10 13-224,5 15 208,-5 9 48,5 11 240,0 5-31,0 1-49,5 1-48,10-7-32,5-7-256,0-9-16,10-15 80,0-7 64,-1-12 32,11-11 16,1-12-16,-1-8 0,-10-1 48,0-4-272,-10-2-384,-5 0-17,-5 6 49,-5 6 480,0 6 64,-5 4 32,5 12-32,-10 6 48,5 5-112,-5 5-16,0 0-96,5 11-112,-5 3-272,10-1-737,-10-3-1824,10-4-2338</inkml:trace>
  <inkml:trace contextRef="#ctx0" brushRef="#br4">31932 15540 16295,'0'0'1393,"10"36"-3074,-10-22-4113</inkml:trace>
  <inkml:trace contextRef="#ctx0" brushRef="#br4">26162 15632 10469,'0'0'8083,"-50"41"-6882,24-6 48,6 8-145,-5 3-239,0 9-145,16 0-32,-1-9-224,10-5-320,10-9-160,14-13-16,6-10-16,7-9 112,7-14-64,1-10 16,4-9-112,1-9-160,-9-4 128,-1-2-272,-15-2-528,-5 6-209,-15 1 481,-5 3 224,0 5 320,-15 4-1,-10 9 145,-10 6-15,-6 9 127,1 7 48,-9 5-48,-1 10-32,0 5-144,14 1 80,6 4-80,15-3 0,0 1-240,15-8-1217,5-5-2641</inkml:trace>
  <inkml:trace contextRef="#ctx0" brushRef="#br4">24932 15586 16231,'0'0'337,"5"7"-1922,-10 7-272,-5 0-2097</inkml:trace>
  <inkml:trace contextRef="#ctx0" brushRef="#br4">33032 15736 9156,'0'0'1633,"-5"-33"-144,5 25 399,-10-2-895,0 5 79,0 3-47,-5 2-177,-4 0-159,4 13-113,-10 11 64,-2 5-32,3 11 273,9 5 127,0 4 17,5-1-273,10-5-256,10-5-320,5-11-96,10-9 0,11-12-96,-1-6 81,-1-13-178,6-12-15,0-6-16,-6-7-176,-7-5 80,-2 0 128,-10-2-80,-5 2-64,-10 2 0,0 6 48,-20 7 176,-5 12-96,-7 6 96,-7 10-49,-6 6 17,0 14 48,6 8 0,-8-1-32,18 4 16,4-6 32,15-2-448,10-13-1745,15-7-672,10-9-2065</inkml:trace>
  <inkml:trace contextRef="#ctx0" brushRef="#br4">25632 15658 10277,'0'0'6595,"0"-15"-6323,0 13 352,5 2-64,0 0-239,0 7 15,5 5 368,6 3 96,-1 9 17,5 1-33,-5 5-192,5-4-416,0-1-144,-10-2-16,4-8 17,-4 0-33,-5-8 48,5-4-64,-10 0 288,0-8-64,0-1-192,0 1 16,0 1-16,0 1 0,0 2 16,-5 1-176,5 1-64,-5 9 160,0 0 96,5 2 112,-10 1-80,1 2 0,4-2-32,-5-3 48,5 0-64,-5-4 48,0 1-32,0 3-48,-5-7 48,10 4-80,-10-1 0,5-1-32,0 0 32,10 0-32,0-3-96,0 3-272,15-5-465,-5 0-768,5-10-1344,0-5-4146</inkml:trace>
  <inkml:trace contextRef="#ctx0" brushRef="#br4">28474 15648 13910,'0'0'4546,"0"17"-4097,0 1 575,-5 7-95,5 6-49,-10 2-16,10 3-175,-10 1-129,10-4-176,-11-3-16,6-4-64,-5-8-192,5-1-64,5-4 0,-5-6-48,5-6-32,0-7-1504,0-9-833,5-7-2241,-5-4-3682</inkml:trace>
  <inkml:trace contextRef="#ctx0" brushRef="#br4">32676 15754 7748,'0'0'7475,"0"-20"-6579,0 17-95,0 1-129,0 1-96,0-3 753,-5 4-897,-5 5-96,-10 12-144,0 4 80,-4 4 65,-11 5-97,10 0-128,-10-2-64,9-8 112,6 1-16,0-8 96,10-4 48,5-5-112,0-2-112,0 1-32,10-3-144,0 0 128,0 2-16,0-2 48,-5 7-80,10-4 48,-5 4 16,5-4 16,-5 4-64,15 2 32,-4-2 0,4 1 0,5 4 48,-5-2-16,5 0 0,-5 1-32,-6 1 16,-4 1-32,-5-1 16,-5 1-32,0 0-432,-10 0-384,0-3-449,1-3-960,-1-7-1568,0-2-1874</inkml:trace>
  <inkml:trace contextRef="#ctx0" brushRef="#br4">25248 15724 17960,'0'0'1665,"-21"36"-528,11-9-193,5 4-224,0 9-127,-5-2-193,5-3 112,-5-1 240,5-4-752,-5-5 80,10-10-64,0-2 32,-5-3-96,5-8 0,5-11-1696,5-7-1346,-5-11-4850</inkml:trace>
  <inkml:trace contextRef="#ctx0" brushRef="#br4">29002 15908 11637,'0'0'4306,"0"-36"-3057,0 29-49,0 0-95,0 6-289,0-3 449,0 8-1041,0 11-112,0 4 80,0 5 689,0 7-113,10-1-432,5-2-160,0-3-128,5-4 16,11-11-64,-6-3 80,0-7-144,-6-2 32,1-11-16,-5-5-48,-5-5 64,0 3 0,-10-2 32,5 1 0,-5 2 16,0 5 32,0 5-32,-5 1 80,5 5-48,0 11-208,0 4 128,5 6 64,5 0-48,5 0-16,0-3 0,4-3-64,8-6 16,-2-6-128,0-1 112,-6-11 0,1-5 96,-5-2-48,-10-5 80,0 1 0,-5-5 0,0 2 16,-5-1-64,0-2 48,-5 4-192,5 7-208,0 4-33,0 8 97,5 2-208,0 14-4178,0-1 816,0 1-2017</inkml:trace>
  <inkml:trace contextRef="#ctx0" brushRef="#br4">28378 15754 17480,'0'0'2737,"5"31"-2064,5-22-193,5-6-224,5-3-192,1 0-16,-1 0 32,-5 0-48,5-2 0,-5 2-16,-6 0-240,-4 0-1505</inkml:trace>
  <inkml:trace contextRef="#ctx0" brushRef="#br4">30448 16002 4946,'0'0'12918,"-15"21"-12101,15-16-257,-10 2-192,10-2-176,0-3-80,-5 1-64,5-1 352,0-9-112,0 0-240,0-3 0,5-3-64,-5-2 16,10-6-16,-10 1 0,10-5-16,-5-5 16,5 4-16,5 0-48,-5 1 64,5 2-16,-1 8 48,-4 1 0,5 5-16,0 4 16,7 3 16,-7 2 16,9 7 48,-9 6 81,10 8 223,0 2 464,-10 6 81,10-3-321,-16-1-512,6-2-64,-5-5-32,-5-5 16,-5-4-16,5-3-64,0-1-208,-5 0-833,-5-1-3105</inkml:trace>
  <inkml:trace contextRef="#ctx0" brushRef="#br4">25054 15752 13094,'0'0'5426,"5"20"-4385,0 0 240,0 4-609,5 6-48,-10 2-224,10-6-176,-5 1-64,-5-4-63,10-7-1,-10-1-176,10-5 80,-6-7-48,-4 1-161,5-4-239,0 0-240,0-7-865,0-8-1520,0 0-2706</inkml:trace>
  <inkml:trace contextRef="#ctx0" brushRef="#br4">32108 15906 12534,'0'0'6819,"5"31"-5555,0-16-319,0 5-145,-5 2 1,10-6-369,-5 6-240,0-9-96,0-5-80,0 2 48,5-8-32,-5 3 16,-1-5 0,6 0 48,-5-10 16,10-3-16,-5-7-32,5-3-64,-5-4 16,5-9-32,0 3 32,-4-5-112,-1 3 112,-5 7-16,0 5 0,0 9 16,-5 3 16,0 9 16,0 9-480,0 4-560,5-1-513,0 5-1152,0-7-3474</inkml:trace>
  <inkml:trace contextRef="#ctx0" brushRef="#br4">30072 15898 13814,'0'0'1793,"35"-2"-48,-30 2-384,5 0-865,0 0-208,-6 0-160,8 0 32,-12-3-80,5-4 32,0-1 0,-5-2 16,0-3-32,-10 0 176,-2-2-63,-2 3-193,4 1 0,-10 2-80,10 6 112,-5 3-32,5 7 48,0 9 16,5 6 64,5 3 208,0 4 160,0 3-64,10-2-336,5-4 16,5-3-112,5-8 64,-1-3-32,3-7 48,-7-5-176,0 0-128,-5-10-1056,-6-4-961,-9-4-2770</inkml:trace>
  <inkml:trace contextRef="#ctx0" brushRef="#br4">23452 15964 14967,'0'0'736,"-25"33"145,25-20-17,0-3-432,0-3-304,0-2 208,5-5-320,0-5 209,10-7-1,0-8-48,5-6-80,-5-4 80,4-1 176,-4-1 32,2 3-64,-2 7 177,0 6 319,-5 7-256,4 6-160,-4 3-192,5 12 33,0 4 143,-5 4-16,5 1-128,-5 3-144,5-5-32,-10-2-32,0-4-64,5-6-80,-5-6-128,0-1-817,-1-8-687,-4-2-449,0-5-2193,0-1-9061</inkml:trace>
  <inkml:trace contextRef="#ctx0" brushRef="#br4">24848 15822 2193,'0'0'13030,"20"31"-10965,-20-14-480,0-4-337,5 2-191,-5 0-401,0-2-400,0-1-192,0-4-64,-5-1-208,5-1-896,-10-2-865</inkml:trace>
  <inkml:trace contextRef="#ctx0" brushRef="#br4">23158 15940 12198,'0'0'448,"35"-25"464,-15 14-15,-1-3 335,-4 3-255,0-1-385,-5 2-256,0 4-192,-5-4 16,-5 5-16,0 2 112,-5-2 81,-5 0-65,-5 5 112,-5 0-192,1 5 64,-6 6 16,5 7 64,0 9-16,10-1 193,-5 6-1,15-3 112,0 1-448,15-5-160,10-5 0,0-7-32,0-6 16,-1-7-128,6 0-32,-5-7-432,-10-5-769,1-1-768,-6-2-2193,-10-1-8420</inkml:trace>
  <inkml:trace contextRef="#ctx0" brushRef="#br4">28034 15898 10629,'0'0'5666,"0"3"-5473,0 6 495,5 0 544,0 5-191,0-1-177,0 3-207,0-2-305,10-1-48,-5-1-272,0-4 64,4-3-144,-9-4 96,10-1-16,-5-5-48,0-3 16,-5-5-48,5-4 80,-10-1-96,5 2 80,0-6-144,-5 4-144,0 3-32,0 4 160,0 2 112,0 3 32,0 2 0,5 8-3730</inkml:trace>
  <inkml:trace contextRef="#ctx0" brushRef="#br4">31826 15898 20217,'0'0'3554,"-10"38"-2610,5-25-576,5 2-319,0-7 15,0 1-96,10-4-129,-5-5-815,5 0-929,1-12-1104,-1-3-3090</inkml:trace>
  <inkml:trace contextRef="#ctx0" brushRef="#br4">26672 16002 17848,'0'0'320,"-15"38"193,10-16 415,5 2-304,-10 1 65,10 0-385,-5-2-240,5-5-32,0-4-64,0-8-593,5-6-863,5-5-1057,0-13-3602</inkml:trace>
  <inkml:trace contextRef="#ctx0" brushRef="#br4">33312 16034 8244,'0'0'2673,"31"-8"-928,-26 8-449,5 1-239,-5 6 63,5 5 129,-5 1-241,-5 7 33,0 1-49,0 1-399,-5 2-129,-5 1-256,-5-2-176,4-3-32,1-5-80,5-3-768,5-6-961</inkml:trace>
  <inkml:trace contextRef="#ctx0" brushRef="#br5">14834 16026 808,'0'0'5265,"0"0"-3305,0 0-868,0 0-148,0 0-16,0 0 8,0 0-24,0 0-60,0 0-140,0 0-168,3-3-240,3 2-116,-6 1 24,3 0 40,-3 0 36,0 0 29,6 0-5,-3 0-12,-3 0-28,7 0-72,-7 0-40,3 0-24,6 0 52,-3 0-40,3 0-52,-2 0 4,-1 1 0,3-1-40,0 0 52,1 0-28,-1 0 40,3 0 0,1 0 24,-4-1-28,7-1 40,-4 0 684,10-2-244,-4 0-392,1 1-160,3-2-40,-4 2 4,1-1 60,3 0-72,2 0-56,-2 2-4,0-2 52,-4 3-44,7-2 40,-9 1-72,2 1 0,-2 1 8,-1-2-8,4 2 76,-4-3-52,4 3 56,-7 0 4,1-1 12,2 1 36,4-2-36,-4 0 0,-5 0 60,5 0 16,4-2-28,-7 1 0,1-2-48,5 2 0,-2-1 0,-1 0-12,1 0-4,-4-2-4,4 2 4,-1 1-40,-5-2 44,5 3 0,-6 1 4,1-1-4,-1 0 0,-3 2-4,3-2-56,1 2 48,-4 0 0,-3 0-72,6 0 68,1 0-68,-4 0 80,3 2 4,-3-2 8,4 0 0,-1 2 52,0-2-52,-3 0 44,4 0-4,-1 0 0,-3 0 12,0 0 16,-2 0 20,5-2-36,-9 2-60,9 0-12,-9 0-36,6 0 40,-6-2-4,3 2-48,-3 0 8,7 0-32,-7 0 0,3 0 8,-3 0 64,6 0-48,0 2 48,-6 0 12,9-2 0,1 2 60,-4-1 16,3 1-4,1-2-60,-1 3 0,-3-3 72,3 0-20,1 2-52,-4-2 48,3 0-12,-6 0-40,7 0-8,-4 0 0,3 0 0,-6-2-12,0 2 4,7 0-4,-4 0 0,-3 0 0,6 0 12,-3 0 8,4 0 40,-1-3 24,-3 3-12,4 0-44,-1 0-4,0-2-4,0 2 0,7-1-8,-10 1 0,3 0-64,7-2 52,-7 2 0,4 0-36,-1-2 44,-3 2 4,1 0 8,-1 0 0,0-2 40,1 2-40,2 0 0,-6 0 68,-3 0-64,7 0 72,-1 0-76,-9 0 0,9 0-4,-3 0-4,-3 2 0,4-2 0,-4 2 0,3-2 0,-3 2 4,0-2 44,6 0-48,-2 0 8,-4 1 0,3-1 52,3 0-48,-6 0-4,7 0-4,-4 0-4,0 0 12,3 0-8,-2 0 44,-4 0 0,6 0-44,-3 0 8,3 0 0,-5 2-8,5-2-4,-6 0-4,6 3-8,1-3-60,-1 0 64,-3 2 0,3-1 8,1-1 4,-4 2 4,3-2 40,1 0 0,-1 0-36,-3 0 48,3 3 0,1-2-52,-1-1-4,-3 0-4,0 2 0,-3-2 0,7 0-8,-1 2 0,-3-2 4,-3 2 4,7-2-48,-4 0 36,0 2-36,3-2 36,-2 2 0,-4-2 0,6 0-60,0 2 8,1-2 16,-1 0 40,-6 0-4,6 2 0,1-2 4,-1 0 8,0 0 4,0 0-4,-2 0-8,-1 1 4,3-1 4,-3 0 0,-3 0 8,4 3-8,-4-3-8,-3 0-52,6 0 60,-6 0-8,0 0 0,0 0 8,0 0 0,0 0 0,0 0-108,0 0-148,-6 0-48,6 0-196,-10 0-224,10 0-148,-9 0-240,6 0-577,-3 0-875,0 0-2272,-1 0-709,4-3 2833</inkml:trace>
  <inkml:trace contextRef="#ctx0" brushRef="#br4">24532 16350 12534,'0'0'7107,"0"-23"-6867,5 28-192,10 5 32,0 6 48,5 7 240,1 6 97,-1 7 47,-5 5-64,0 1-32,-10 4-80,-5 0-63,-5-1-65,-10 1 0,-10-1 112,-6-2-80,-4-4-32,-5 3-16,10-7 336,-4-1 97,4-2-321,10-3-192,8-2-64,8-6-48,4-2-48,0-1-256,11-7-737,-1-4-784,0-7-1328,0-7-4979</inkml:trace>
  <inkml:trace contextRef="#ctx0" brushRef="#br4">23312 16582 6579,'0'0'8340,"-35"-13"-7508,30 13-127,0 0-337,-5 0 240,5 0-176,1 0-144,13 1-224,1 1-64,0 1 64,10-1 96,5 0 17,1-2 15,4 0-96,5-9-32,0-2-64,-6-1 0,6-3 0,-10-1 16,-4 3-80,-6-2 64,-5 0-48,-10 2 64,0-1-32,0 1 32,0 2 0,-10 4-32,-5 0-16,1 2 32,-3 5 32,2 0-32,-5 0-16,5 7 0,0 3 48,1-3-48,4 1-16,0 3 80,0 1-48,5 1 0,5 0-32,0 6 16,0 0 128,10 5 48,-5-5-48,5 1-80,0 2 16,-5-4-96,4-1 80,-9 1-48,0 0 16,0 0 16,0 0 112,-9 2 16,-1 0 176,5 1 16,-5-1-112,0-1-48,5-5-64,-5 1 1,5-1-65,0-5 16,0 1-16,0-3 0,0-5 0,0 4 0,0-2-32,0-3-16,5 4 48,-5-5-80,0 2 16,5 1-64,0-1-16,5-2 128,0 0 32,0 0 96,-10 0-112,5-2-128,5-1 96,0 1 0,-5 1-16,0-3-16,5 3 48,-5-3-48,5 1 16,0-2-16,0 0 16,0-3 0,0 3-16,5 0 32,0 2-64,5-1 48,0 4-32,-6 0 64,6 0 16,5 7-32,0 3-16,-5-2 32,1-1-48,-1 3-16,-5-2 16,0-2-128,-5-1 80,0 4 48,-5-1 16,0 0 16,-10 0 0,0 7 48,-5-5 64,1 7 16,-13-4 48,2 4 16,-5-3-144,6 3-16,-6-4 16,5-1-16,0-9 0,5 4 16,-1-7 0,6 0-48,0 0 16,10-4 0,-5-1-48,10 0-80,0 2 32,-5-2-80,5 2-192</inkml:trace>
  <inkml:trace contextRef="#ctx0" brushRef="#br4">31042 16460 11173,'0'0'12678,"-15"12"-12630,25 6 128,5 8 48,-5 9-16,5 3-80,0 5-64,-5 2 32,-6 1-16,6 2 48,-10-3-96,0-2-80,0-5 48,-14 0 32,-1-2 32,-5-5-48,-5-1 65,-5-2-65,-1-3 48,1 0-32,5-4-32,10-2-241,0-5-31,11 0-656,4-4-1057,4-9-736,11-1-2866</inkml:trace>
  <inkml:trace contextRef="#ctx0" brushRef="#br4">24298 16544 10405,'0'0'5890,"5"-35"-4913,-5 29-33,0-1-207,0 0-289,0 2-144,-10 4-16,5 1-176,-5 0-80,-5 5-32,-5 10 16,6 5 0,-6 4 48,0 8 128,3 2 64,2 6 81,6-2 303,4 0-416,0 2-112,5-9-96,0-6 16,0-5-16,0-5 0,0 0-16,-5-5 48,-5 1-32,0-1 32,5-3-80,-5 1-240,0-1-272,5-2-417</inkml:trace>
  <inkml:trace contextRef="#ctx0" brushRef="#br4">22632 16794 3874,'0'0'9972,"0"-36"-9379,0 29-17,0 2-240,0-2 16,0 6-96,0-4-64,0 2 225,-5 3 175,0 0-64,-5 0-160,-5 4-272,-5 8-80,6 6 64,-11 4 96,0 7 289,0 1 79,9 3 0,1-1-96,0-2-63,15-6-225,0-4-96,5-7-32,15-3 0,-4-10 48,9-3-16,5-14 16,4-7-96,-9-8 32,0-7-48,-5-3 48,0-4 16,-10 1-64,-5 1 48,0-1 16,-5 2 16,0 5-64,0 3 96,0 9-48,0 8-112,0 4 64,0 8 96,0 17-80,0 7-112,0 11 224,0 14 192,-5 8 368,0 5-95,-5 4-241,10-3-112,-10-5-96,10-9-64,0-9-32,0-12 16,5-5-80,0-11 64,10-6-160,-5-5-320,6-10-1249,-6-6-1569,-5-7-2800</inkml:trace>
  <inkml:trace contextRef="#ctx0" brushRef="#br4">29094 16918 6419,'0'0'5763,"10"-30"-5027,-10 22-32,0 1 257,5-1 159,-5 5-111,0-2-81,0 0-144,0 3-63,0-3-177,0 2 64,-5-2-512,-5 2 0,5 1 16,-11 0-32,1 2-112,-5 0 80,5 2-32,-5 5 65,-5 4-33,10 4 64,-4 3-16,9 0 112,0 2 96,10 2-32,0-4-64,10-3-192,4-4 80,11-4-80,0-5 64,0-2-80,-5-14-160,5-4 112,-4-8-80,-6-1 112,-5-4-48,-5 0 112,5-4-16,-10 2 48,5-4-48,0-1 48,0 2-144,-5 3-16,0 1 48,0 4 0,0 9 48,0 4-64,0 3 80,5 5-32,-5 4 32,0 13-288,5 15 96,-5 10 256,0 17 368,0 10 336,-10 4 321,5 2-641,0-6-496,0-9-32,0-11 48,0-13 0,5-5 0,0-11 16,0-8-32,10-8-448,-5-11-48,5-9-1441,4-3-1329,-9-7-2224</inkml:trace>
  <inkml:trace contextRef="#ctx0" brushRef="#br4">23058 16582 8276,'0'0'3569,"-5"-36"-2176,0 26-465,0 3 161,0 0 128,5 6-273,-10 1-16,5 5-383,-5 10-129,-5 14-112,-9 9 240,4 10-48,0 5-15,-5 4-273,-1-1-96,11-3-128,5-12 64,0-5-32,5-6-16,5-5-64,0-5-48,5-4-32,5-1 16,5-2 48,0 1-145,6 2-399,-6-3-320,-5 4-2146,-10-7-3521</inkml:trace>
  <inkml:trace contextRef="#ctx0" brushRef="#br4">29502 16572 7860,'0'0'8628,"0"-31"-6628,0 34-1151,-5 12-225,-5 11-96,-10 14 369,5 11 159,-9 10-175,4 2-161,0 0-336,10-5-224,5-8-112,5-12-48,5-7-32,5-6 32,-5-7 0,5-5-80,-5-1-96,0-6-416,-5-1-401,0-3-383,5-2-177,0-2-288,-5-8-1056,5 1-4530</inkml:trace>
  <inkml:trace contextRef="#ctx0" brushRef="#br4">29738 16676 6483,'0'0'1249,"-5"-26"-721,0 22-128,5 3-64,0-3 48,0 3-192,-5 1-80,5-2 241,0-1 159,-5 1-208,-1 2 384,6-2 657,0-1 64,-5 3-129,5-2-95,-5 1 864,0-3-433,15 8-1600,-5-1 0,6 4 0,4-1 0,0 4 16,0-3-16,5-1 16,-6-4-16,1 1 16,5-3 0,-5 0 48,-5-3-47,5-4 31,0 1-32,-5-1 16,5 1-16,-5-1 16,-4 2-32,4-2-32,-5 2 48,0 2-32,0-2 0,0 0 0,0 2 16,-5-2 0,0-2-16,0 2-16,0-3-80,0 2-16,-5-3-1,0 6 17,0-4-16,-5 4 128,5 1-32,-6 2 0,1 2-32,5 5 48,0-1 0,0 6 48,-5 1-32,10 4 16,-5-3 80,0 10 81,5-5 15,0 6 48,0 0-64,0-2-64,5-3 32,0 0-176,-5-4 32,5-4-32,-5-2 64,0 0 32,0-4 32,0 3-32,-5-1-48,5 0 48,-10-1-96,5 0 64,-5-3-16,5 3 0,-5-5-48,10 3 48,-5-4 160,5-2-208,5-1 16,-5-1 0,0 1-32,0 0 64,0-1 0,0 1 160,5 2-160,0 0-32,0 0-16,5 0 16,-5 0 0,5 0 0,-5 2 48,5 8-32,-5-2 0,0 6 64,0 2-31,0 2-17,-5 0 64,6 4-16,-1 1-32,0-1 48,-5 1-48,0 0-16,0-3-32,0 0 80,0-1-112,0-2 64,0-4-32,0-1 80,-5-4-32,-6 2 0,1-7 32,0 2-16,-5-3 16,0 1-64,0-3 16,-5 0-32,0-5 64,0 0-96,6-1 32,-1-1 0,5 4 0,0-2 0,5 0 16,5 3-48,0-1-496,0-4-4755,5 4 3394,-5-5-736,10 1-832</inkml:trace>
  <inkml:trace contextRef="#ctx0" brushRef="#br4">30818 16626 12646,'0'0'3970,"-20"-41"-2802,10 31-303,-1 0-289,-9 2 208,5 4-448,-5 4-224,0 4-128,5 9 32,-4 2-16,4 8 0,0 2 64,5 6 128,10 2 81,0 7 31,0-1 240,0 4-128,0-3-208,5 2-192,0-4 0,-5-2 16,0-8 16,0 0-32,-10-8 16,5 0 64,-5-4-80,-5-4 64,5-2-80,0-4 0,-1-1-128,6-5-928,-5 0-625,5-8-1808,0-5-5684</inkml:trace>
  <inkml:trace contextRef="#ctx0" brushRef="#br4">23878 16592 9636,'0'0'7812,"0"-3"-7540,0 14-144,-5 4 432,0 8 513,0 5-289,-5 7-191,0-2-81,5-1-224,-5-1-144,10-8-64,-5-3-16,0-7-64,1-1 16,4-7-48,0 0-112,0-4-528,0 1-337,-5-2-495,0 0-689,0-2-1601,5-7-1297</inkml:trace>
  <inkml:trace contextRef="#ctx0" brushRef="#br4">30268 16690 10885,'0'0'7988,"0"21"-7716,0 8 1008,0 9 225,-5 8-256,5-1-529,0-2-512,-5-4-144,0-4-48,5-9 32,0-2-64,-5-10 64,0-2-32,5-4-32,-5-1 16,0-7-384,0 0-464,0-10-2994,-5-7-688,1-2-3682</inkml:trace>
  <inkml:trace contextRef="#ctx0" brushRef="#br4">23788 16694 3826,'0'0'13510,"40"18"-12470,-25-15-303,9 2-161,-4-3-80,5-2-240,-5 0-240,-5-2-48,-5-4 16,1 4-256,-6-3-832,-5-1-4659</inkml:trace>
  <inkml:trace contextRef="#ctx0" brushRef="#br4">24062 16758 15879,'0'0'4258,"40"-5"-4082,-20 5-96,4 0-48,1-2 16,2-3-48,-8 4 0,1-4-32,-10 3-528,-5 2-913,0 0-736</inkml:trace>
  <inkml:trace contextRef="#ctx0" brushRef="#br4">35452 16772 4818,'0'0'12838,"-5"46"-11333,0-19-177,0 6-95,0 5 32,0 2-129,5-1-352,0-2-223,0-6-33,10-6-320,-5-5-80,5-7 16,-10-2-128,10-6 48,-5-1 48,1-13-112,-1 1 32,-5-3-64,5-3 32,0 0-48,0 4-48,0 0-160,0 1 112,0 4 96,-5 4 16,10 1-48,-5 1 16,0 8 48,0 1 48,5 3-16,0-2 32,-5 4 0,5-3-32,5-1-16,-5-4 48,4-2-64,6-3 64,0-2 0,-5 0-96,7 0 96,-13 0-128,1-2-320,-5 2-913,-29 2-14486</inkml:trace>
  <inkml:trace contextRef="#ctx0" brushRef="#br4">31848 16832 7668,'0'0'6450,"0"-30"-5521,0 22 416,0 3 351,0 10-1872,0 7 16,0 2-640,0 8-1009,0-6-2513</inkml:trace>
  <inkml:trace contextRef="#ctx0" brushRef="#br4">25968 16906 9284,'0'0'1233,"-5"-30"-337,0 20-31,5 4 47,-5 2 32,0 1-143,-5 3 143,0 0-47,-14 13-289,-3 10-48,-3 11 161,-4 13 335,-1 8 161,5 3-65,5-2 177,15-1-433,10-11-624,10-11-256,15-11-16,10-12 112,9-10-192,11-13 96,6-14-112,4-11 16,-6-5-32,-3-1 64,-16-1-32,-5-1-48,-10 6-624,-10 3 159,-15 6 145,0 1-144,-15 6 320,-10 2 0,0 2 128,-5 9 96,-4-1 32,-8 7 0,3 3 0,-1 2-16,0 2-273,5 3-543,11 0-320,-3-3-417,17-2-912,0 0-225</inkml:trace>
  <inkml:trace contextRef="#ctx0" brushRef="#br4">35182 16818 9812,'0'0'8452,"5"35"-7043,-5-4 640,5 7-304,-5 5-465,0 5-527,0-3 15,0-7-560,5-3-144,-5-11-16,0-5-48,0-6 80,0-5-144,-5-3 80,0-3-272,0-2-240,-10 0-353,10-5-271,-5-2-241,5-3-271,0-5-754,5 0-1615,0-3-3395</inkml:trace>
  <inkml:trace contextRef="#ctx0" brushRef="#br4">34948 16832 10901,'0'0'7283,"0"-3"-7427,10 13-352,5-2-1073,0-2-3377</inkml:trace>
  <inkml:trace contextRef="#ctx0" brushRef="#br4">30172 16894 16584,'0'0'4226,"40"2"-2866,-25 3-431,-1-5-625,6 1-224,5-1-64,-10-1-32,10-4-16,-5-2-625,1-1-1424,-6-4-1456</inkml:trace>
  <inkml:trace contextRef="#ctx0" brushRef="#br4">25436 16926 10053,'0'0'6755,"5"-23"-5971,-5 21 144,0-3 417,0 4-432,-5 1-593,-5 8-96,-15 8-48,5 9-48,-9 3 80,-1 7 80,-5 3-64,5-5 0,4-1 32,1-8 1,10-2-81,5-9 32,5-5-80,0-3 16,0 0-80,5-3-16,0 0-48,10 3 0,-5 1 0,5-1 32,0 3-80,5 2 80,0-1-48,-5 1 32,11-4 16,-1 6-32,0-6 16,0 3 0,5-3 32,-10-1-64,4 0 48,-4-3-16,-10 3 16,5-4-32,-5 1 16,-5 1-32,0 1-16,0 4 0,-5-5-272,0 4-432,0-1-657,0-2-544</inkml:trace>
  <inkml:trace contextRef="#ctx0" brushRef="#br4">30542 16938 6643,'0'0'15879,"51"-12"-15495,-31 14-287,5-2-49,5 0 0,-10 0-48,-6 0-48,1-2-609,-5-1-1056,0 0-1104,-5-7-2065</inkml:trace>
  <inkml:trace contextRef="#ctx0" brushRef="#br4">34448 17006 7571,'0'0'9333,"0"-12"-8965,0 14-224,0 10-64,-5 4 128,5 9 849,-5 3 271,0 8-559,5 1-209,0-1-80,0-4-96,10-8-240,-5-5-16,10-6-80,-5-6 16,5-7-48,0 0 0,-6-10 16,6-4-128,-5-4 80,0 0-16,5 1-16,-5-1 48,-5 2-16,5 2 48,-10 6-96,10 3 96,-10 2-32,5 3 32,-5 3-64,5 6 96,0 4 80,-5 5-48,6 0-32,4 0-15,0-4-17,-5-1-64,5-7 48,5-2-65,-5-4-31,0 0 32,0-10-32,-5 0 64,5-2 16,-5-4 48,-5 1-48,0-2 48,0-1-32,0-2 16,0 0-32,-5 1 32,0-5-80,5 5 32,0 0 0,-5 3-208,5 3 48,0 4-128,0 3-128,0 2 144,5 4-1201,5 10 128,-5 2-463,4 1 47,1 2-1697,5-3-3681</inkml:trace>
  <inkml:trace contextRef="#ctx0" brushRef="#br4">34038 17012 18488,'0'0'2786,"-40"-10"-1874,25 10 449,-6 0-737,1 7-208,10-1-160,-5 1-208,10 0 0,0 4-128,5-1 48,0 0-32,10 5-256,0-2-208,5-1-192,5 1-1,1-5-79,4 4 576,-10-4 208,0 0 48,-5-4-48,-10 2 48,0-1 32,-5 5 128,-15-3 32,-5 3 144,-1 1 176,-4 1 17,10-1-65,0 1-160,6-2-192,4 0-144,5-4-32,5 1-272,0-5-1057,5-2-1136,5-2-2785</inkml:trace>
  <inkml:trace contextRef="#ctx0" brushRef="#br4">33608 17020 18152,'0'0'1857,"-40"-7"-304,25 7-993,-6 2 369,6 3-209,5 0-416,0 2-112,5-1-80,5 2-96,0-3-32,0 4-16,0-1 48,10 0-32,-5-1-16,5-1-16,0 1-16,0 0 64,-5 3 0,6-4 16,-11 2-16,0 2 0,0 2 16,0-2 0,-11 5-16,11-2 0,-15 0 16,10 0 0,0-1 16,-5-4-80,5 2 80,5-6-48,-10-1 0,5-6-16,0-6-80,5 3 112,-5-4-48,5 3 16,0 1-32,0 4 112,0-3-112,5 5-96,0 0 80,0 0-544,-5 3-625,10-3-784,-5 0-2049</inkml:trace>
  <inkml:trace contextRef="#ctx0" brushRef="#br4">33712 17076 8724,'0'0'12246,"25"12"-11750,-20-7-304,0-4-32,0 4-16,5-5 32,-4-5-64,-6 0-32,0-3-16,0-2-32,-6-2-48,1 3 48,-5-3-64,5 2 16,0 3-80,-5 4 80,5 3 48,-5 0-16,5 10 48,-5 8-32,10 5 545,-10 4 47,10 3-224,0-4-288,0-3-64,0-3-48,10-3-32,0-9-128,0-3-800,5-5-657,-5-3-448,0-6-2273,6-7-1729</inkml:trace>
  <inkml:trace contextRef="#ctx0" brushRef="#br4">35138 17020 14166,'0'0'7604,"15"2"-7476,0 1 400,5 0-256,-1 1-224,6-4 0,2 0-32,-2 0 16,-6 0-80,-4-4 32,-5 1-240,0 3-1104,-10-3-769</inkml:trace>
  <inkml:trace contextRef="#ctx0" brushRef="#br4">32598 17052 10901,'0'0'4498,"-35"-5"-3522,20 5-431,5 5-33,-9 7 32,-1-1 16,-7 2 49,12 2 31,-9 2 32,14 1 161,-5 0-241,15 0-160,0-1-144,0 1-80,10 4 33,5-6-65,9 1-48,-4-4-64,2-3-32,-2-4 0,-1-2-80,-9-1-96,0-3-721,-5 0-767,0-5-946,-5-3-1295</inkml:trace>
  <inkml:trace contextRef="#ctx0" brushRef="#br4">33332 17072 10821,'0'0'7828,"-50"-7"-6516,31 17-672,-1 4-95,-5 0-113,-5 5 0,10 0 80,0 3-47,6-4-65,9 2-176,5-2-112,0-5-64,14-1 0,1-5-16,0-1-32,5-6 32,-5-3-112,10-5 48,-10-6-16,0-2 16,-6 1 16,1 2 0,-10 0-64,5 1 112,-5 5-32,0 1-64,0 1 96,-5 5-32,5 8-144,-5 4 160,0 4 16,5 4-16,0 0 48,0 0-48,0-2 0,5-2-16,0-4 16,5-5-336,5-7-961,-5 0-880,5-10-3121</inkml:trace>
  <inkml:trace contextRef="#ctx0" brushRef="#br4">34948 17076 15559,'0'0'6451,"-30"40"-5330,25-22-321,5 0 16,0 0-464,0-5-255,10-1-81,-10-5 0,10-2-80,-5-4-273,0-1-2944,0-6 352,-5-6-2722</inkml:trace>
  <inkml:trace contextRef="#ctx0" brushRef="#br4">32958 17120 9092,'0'0'8916,"35"0"-7459,-25 0-321,0 0 129,-5 0-1137,-1 0 32,-4-2-16,0-3-32,0 0 0,0 2-80,-9-3 16,4 1-64,-5-2 16,0 2-80,-5 5 64,5 0-32,-5 2 32,10 8-16,0 4-16,5 8 160,0-2 128,0 5 113,10-4-129,5 2-64,-5-5-144,5-4 32,0-4-48,0-10-112,4 0-176,-4-9-1185,0-4-1136,-5-5-2033,0 1-8661</inkml:trace>
  <inkml:trace contextRef="#ctx0" brushRef="#br4">32718 17206 10917,'0'0'3682,"5"33"-2450,0-23 785,-5-3-576,5-1-977,-5-4 80,5 1-320,0-3 17,0-5 47,0-5 80,0-3-224,0-2-80,0-1 0,-5-3-80,5 6 96,0 0-80,-5 1 16,0 4 16,4 2 48,-4 1 48,0 3-64,0-3-48,0 0-16,5 3-32,0-3 16,0-1 64,0 1-80,0 2 32,5-2-32,-5 5 48,5-2-32,0 2 0,-5 0-64,0 0-144,0 2-929,-5 3-928,5-4-1856</inkml:trace>
  <inkml:trace contextRef="#ctx0" brushRef="#br4">31842 17100 13798,'0'0'5539,"0"31"-4419,0-11-95,0 3-401,0 2-448,0-3-64,0-4-80,0 0-16,0-5-96,0-3-576,0-3-160,-5-5-369,5-6-1312,-5-11 256,0-3-528,5-5-1729</inkml:trace>
  <inkml:trace contextRef="#ctx0" brushRef="#br4">32046 17230 15479,'0'0'3698,"36"-33"-3634,-26 20-32,0-1 144,0 1 176,-5 5-96,0-4-128,0 6 48,0 1 80,-5 0-15,5 3 127,-5-1-112,0 1 16,5 2-336,0 2 80,0 6 48,5 2 16,0 5 48,5 0 192,-1 1-64,-4 1-16,0-1-128,0 1-31,-5-7-17,0 0-80,0-4 48,0-4-32,-5 1-64,0-1-721,0-7-3201,-10-3-3457</inkml:trace>
  <inkml:trace contextRef="#ctx0" brushRef="#br4">22314 17318 9684,'0'0'3842,"10"-15"-3346,-5 15-31,-5-2 95,5 2-96,0 0-128,0 0-48,0 0 65,0 0-81,10 0-80,-6 0-64,1 0-16,5 0-32,5 0-32,0 0 0,0 0 112,1-4 208,4 0-208,-5 1 96,0 0 1,-5-1-65,0 3-48,4-3-96,-4 4 16,-5 0-48,0 0 64,0 0-96,0 0 64,0 0-16,5 0 0,-5-1-48,1 1 32,4-5 16,0 1 16,0-1 16,0 0 144,5 1 32,-5 0-96,-1 1 32,-4 1-112,0 2 16,-5 0-80,5 0 16,-5 0-16,0 0-16,0 0 48,5 2-48,-5 1 32,0-3-32,0 2 0,10 0 0,-4-2 32,-1 0-32,5 0 48,-5 0-32,0 0 16,0-2 0,0 2-32,5 0 48,-10 0-64,0 0 48,5 0-16,-6 0-16,6 0 16,-5 0 16,0 0-16,0 0-16,5 0 48,-5 0-48,5 0 32,-5 0-16,5 0 16,0 0-32,-5 0 32,5-2-16,6 2 32,-6 0-16,-5 0-48,5 0 48,5 0-16,-5 0 16,5 0-32,-5 2 32,5 0 0,0-2-16,-6 3 32,6-3-64,0 1 64,0-1-48,0 0 80,0 0-112,0 0 48,1 0-32,-1 0 32,5 0-32,-5 0 16,-5 0 16,5 0-16,0 0 48,-1 4-80,-4-3 80,0 1-48,5 1 32,-5-1-32,-5 0 16,5 1 16,5-3-48,0 0 48,-4 0-16,9 0 32,0 0-32,-5 0 16,5 0-16,-5 0 32,-1 0-32,6 0 16,-5 0-16,0 0 0,0 0 16,0 0-48,0 0 96,1 0-96,-1 0 32,0 0 16,0 0 16,5 0-32,-5 0 0,0 0 16,-1 0 16,6 0-16,-5 0-32,0 0 32,-5 0-64,5 0 32,0 2 0,6-2 32,-6 5-32,0-5 0,0 1 0,5-1 0,0 0 32,-1 0-16,6 0 16,-5 0-32,5 0 16,-5 0-16,6-1 48,-1 1-32,-10-4 16,10 3 16,-10 1-48,-1 0 32,6 0-16,-5 0 32,0 0-32,0 0 16,0 0-16,0 0 16,-4 1-16,4 3-16,0-3 64,0-1-80,0 0 80,10 0-64,-6 0 32,1 0 32,5 0-80,0 0 96,0-1 17,-4 1-17,-1-4-48,-5 3-32,0 1 16,-5 0 16,-5 0-48,-5 1-97,-5 3-607,-5 1 80,5-4-1345,-15-1-1601,5 0-5634</inkml:trace>
  <inkml:trace contextRef="#ctx0" brushRef="#br4">23394 17384 6243,'0'0'1873,"0"7"-1713,5-4 3826,-5-8-1361,5 3-2209,-5-1 128,5 1-240,0 1 81,-5-4-17,0 3 64,5-1 64,-5 1 32,5 0 1,-5-2 1199,0 8-1680,0 11 0,-10 5 161,10 10 623,-10 8 80,5 5 33,-10 2-1,0 3-287,0-4-177,0-4-80,-1-4-144,1-8-32,5-8-80,10-7 112,-10-6-64,10-5-112,0 1-48,10-1-128,0-2 48,16 0-48,-6 0 0,5 0-96,0 0-48,0 0 16,-5 0-112,-6 5-657,-9 1 65,-5-1-289,0 2-479,-5-5-898,-4-2-1295,-1 0-2162</inkml:trace>
  <inkml:trace contextRef="#ctx0" brushRef="#br4">23112 17634 4946,'0'0'13222,"-35"-20"-12485,25 15-241,-5 2-320,1 0 16,-1 1 64,-5 2 0,5 0 192,-10 8-79,0 4-17,10 4 80,1 2 144,-3 1 33,7 1-289,10-2-256,0-3-16,10 1-32,7-8-16,-3-3-16,-4-5-80,10-1 16,-5-14 16,5-3-48,-5-4-113,0-3-63,5-1 128,-6 1 144,-4-3 0,5 3 0,0-1 48,0 6-16,-3-3-16,-2 3 16,-6-3 32,-4 5-48,5 1 32,-5-1-16,0 1-32,0 6 32,0 2-32,0 4 64,0 10-224,0 10-48,0 10 320,0 10 384,-5 5 17,1 7-65,-1 5-80,0-4 160,-7-2-224,7-8-80,0-7-143,0-7 15,5-11 0,0-7-48,0-2-64,0-14-128,10-3-689,0-11-1232,-3-2-1104,3-5-3939</inkml:trace>
  <inkml:trace contextRef="#ctx0" brushRef="#br4">29104 17420 10309,'0'0'2145,"-31"-5"-1169,26 3 417,0 1 2208,15 1-3473,1 0-15,-1 0 159,5 0-32,0 1-64,5 1 32,-5 3-96,-1-5-32,6 3-16,-5-3-16,0 0-16,10 0 64,-5-3-64,0-2 32,1 2 16,4-2 64,-5 3 16,0-1 0,4 3 145,-9 0 63,0 0-96,0 0-112,0 3-32,0-1-80,5-1 0,-4-1 16,4 0 0,5 0 0,-5-3-16,-1 0 32,6 0-64,-10-2-16,5 0-32,-5 5 32,0 0-16,0 0 0,-5 0 32,1 1 0,-1 4 0,0 0-16,0 0 32,5-5-48,-5 3 0,5 1 0,-1-4 64,-4 0 48,5 0-112,5 0 48,-5 0-16,5 0 96,0 0 0,-5 0-32,-5 0-48,6 0 0,-1 0-16,0 0 0,0 1 0,5 1-48,-11-2 64,11 0-48,0 0 48,0 0-32,0 0 32,5 0 17,1 0-33,-1 0 16,0 0 48,0-2 0,-6 2 64,1 0-64,5 0-96,-10 0 16,10-1 0,0 1 16,1 0-32,-6 0 32,0-4 0,4 4-32,-4 0 96,0-1-48,-5 1 0,0 0-16,-5 0 16,5-2-32,-5 2 16,5 0-64,1 0 96,-6 0-48,5-3 32,0 3-16,-5 0-16,5 0 16,-6-2-32,1 2 48,-5 0-32,5 0 0,0 0 0,0-1-16,0-3 32,0 3 0,0-3 32,5 3-64,-5 1 32,-5-2 0,0 2-48,0 0 48,0 0-64,-1 2 48,3-2-64,-7 5 64,0-4-112,10 4-240,-10-3-897,0 1 145</inkml:trace>
  <inkml:trace contextRef="#ctx0" brushRef="#br4">29992 17486 9748,'0'0'5507,"0"-35"-4338,0 30-305,0 2 336,0 0 897,0 8-1824,-5 8-161,0 8 240,5 6 576,0 9-159,0 4-145,0 1-208,0-1 128,0 1-336,0-8-80,-5-3-16,5-8-64,0-1 1,-5-8-33,0 1 32,5-6-48,0-2 64,0 1-128,0 1 64,5-6-80,0 3 15,0-3-47,5-1-32,0-1-96,-5 0-272,5 0 80,0 0-289,-5-1-415,5-4-113,-5-2-2977,-5 2-64</inkml:trace>
  <inkml:trace contextRef="#ctx0" brushRef="#br4">33248 17486 7892,'0'0'7795,"0"-5"-5602,-5 17-1729,5 7 177,-10 11 623,5 8 209,0 7-64,-10 6-97,10-1-688,-5-1-367,10-7-145,-9-8-80,9-5 32,0-10-16,0-5-32,0-4-48,-5-9-64,5-6-1825,0-8-336,-10-2-1201,10-6-656,-10-1-2481</inkml:trace>
  <inkml:trace contextRef="#ctx0" brushRef="#br4">29552 17806 11941,'0'0'2754,"-35"-12"-1858,30 11-272,-6 1 849,1 1-769,0 11-335,5 3-161,-10 6 16,15 1 16,-5 3-48,5-5-64,0 1 0,10-8-96,5-6 48,5-7-48,1-2 16,-1-14 32,5-7-80,-5-4-32,0-4 0,-11-1-16,6 1-16,-15-1 16,0 3 32,0 1 0,0-2-64,0 2 48,-10 1 64,5 6-32,-4-1 32,4 9 0,0 0-16,0 8 64,5 3 320,0 7-320,5 8-96,-5 9 80,10 8 128,-10 3 497,5 8-145,-1-1-64,-4-1-128,0-4-159,0-4-49,0-2-48,0-10-96,5-2 64,-5-7-80,5-3-64,0-4-385,5-6-3216,-5-11-721</inkml:trace>
  <inkml:trace contextRef="#ctx0" brushRef="#br4">23328 17550 14455,'0'0'4882,"0"-2"-4754,0 6 0,5 1 32,5 0 112,5 0 48,0-2 32,9 3-15,6-2-129,-5-4-112,0 0-112,0 0 80,-10 0-96,-6 0-32,-18 0-6147,-6-4-672</inkml:trace>
  <inkml:trace contextRef="#ctx0" brushRef="#br4">33486 17606 15863,'0'0'448,"5"-21"-1200,-5 30-1009,0 3-1872</inkml:trace>
  <inkml:trace contextRef="#ctx0" brushRef="#br4">29926 17676 16792,'0'0'2465,"-30"-8"-352,35 8-1777,0 0-288,10 0 80,7 0 256,-8 0 96,11 0-79,-10 0-129,5 0-96,0 0-112,-5 0-16,0 0 0,-1 0-32,-4 0-64,5-4-288,-10 3-993,0-6-736,0 1-1296,-5-4-3298</inkml:trace>
  <inkml:trace contextRef="#ctx0" brushRef="#br4">22954 17664 9236,'0'0'480,"35"-8"-4465</inkml:trace>
  <inkml:trace contextRef="#ctx0" brushRef="#br4">33632 17760 10101,'0'0'4354,"0"35"-3490,0-25 721,0-4-481,0-1-95,0-3-417,0 3-288,0-4-224,0 1 256,10-2 625,-5 0-465,-5-3-16,10 0-32,-10-1-31,5-1-65,5 4 32,-10-4-160,10 0-112,-5 0-96,4 3 48,-9 0-48,10-1 16,-10 1 32,5 2-64,-5-1 416,0 4-368,0 0-32,-5 1 32,5 1-48,-5-4 48,0 3-64,5-3 32,0-2-96,10-9 48,0 3-16,5-4 0,0 1 80,0-4-64,2 0 80,2 4-80,-4 0 96,0 1-48,0 3 0,-5 1-16,5 3 48,-5 2 32,0 0-48,-5 0 32,0 3-15,0 9 111,-5 1 0,0 5 400,0-1-128,0 0-128,0-1-128,0-3-80,0-1-48,0-6-64,5-1 96,-1-5-112,1 0 48,5 0-16,0-5 16,0-3-80,0-3 48,0-3 0,0-2-48,2 1 0,-8 3-240,1 1 160,5 6 128,-5 5-48,0 10 144,-5 5 32,5 5 96,-5 3 96,0 1-192,0 0 49,0-5-81,0-5-32,0-3-80,10-6-16,-5-5-113,5-3-991,-5-9-1713,0-1-1729,5-5-3826</inkml:trace>
  <inkml:trace contextRef="#ctx0" brushRef="#br4">34136 17800 13638,'0'0'5795,"35"2"-4402,-20-9-49,11 0-1152,-6 1 176,0-2 49,5-2-257,-11 1-96,1 3-48,0-4 32,-10 3-96,-5 1 128,0-3-32,0 3 0,-10-1-32,0 2 0,-5 3 48,1 2 16,-1 0 256,-5 7 208,5 6 337,5 1-225,5 4-96,0 2-176,5-2-192,5 2-111,0-4-17,5-1-32,5-2-32,5-1 48,-5-6-112,4-2 64,1-4-80,-10 0-1,5 0-495,-10-5-672,0-2-609,-5 1-928,0-1-1105</inkml:trace>
  <inkml:trace contextRef="#ctx0" brushRef="#br4">33052 17744 6243,'0'0'15015,"40"-18"-13991,-16 18-79,8 0 15,3 0-96,-1 0-415,-4 0-321,5 0 16,-10 0-128,-5 0-144,1 0 64,-11 0-400,-5 0-641,5-2-304</inkml:trace>
  <inkml:trace contextRef="#ctx0" brushRef="#br4">33462 17824 15719,'0'0'1937,"-5"31"-1345,0-27-448,5 1-48,0 0-112,0-4 0,0 3-1152</inkml:trace>
  <inkml:trace contextRef="#ctx0" brushRef="#br3">16924 903 6521,'0'0'5556,"0"0"-3488,0 0-1172,0 0-556,0 0-36,0 0 132,0 0 133,0 0 91,0 0-28,0 0-140,0 0-172,0-7-148,0 7-36,0 4 24,6 2 208,-6 5 96,3 3 136,-3 6-100,0 5-64,0-1-8,0 6-4,0-1-88,0 1 16,0-1 12,0 1-88,0-8-156,6 4-32,-6-5 20,0-4 12,0-1-24,3-1-36,-3-5 0,0 0-52,0-3-8,6-5-44,-6 2-76,0-2-232,0 0-116,0-2-64,0 0 8,0-4-80,0-2-392,0 0-976,-6-5-2565,6 3-2691,-3-8 135</inkml:trace>
  <inkml:trace contextRef="#ctx0" brushRef="#br3">16778 908 2844,'0'0'2817,"0"0"-453,0 0-1016,0 0-392,0 0-116,0 0 60,0 0 96,0 0 36,0 0-48,0 0-100,-13-13-179,13 13-221,0-3-160,0 3-64,0 0 24,7 0 112,-7-2 244,3 2-76,0 0-160,6 0-72,0 0 68,7 0 88,2 0 24,-2 0-76,3 0-36,-1 0 48,4 0-72,-3 0-28,-1-1-116,1 1 8,-7-2-60,7 2-60,-10-2-120,0 0-4,4 2-56,-7-2 52,-3 0 8,6 2-4,-9-2 4,10 2-8,-10 0-52,0-4-36,6 4-24,-6 0 0,0-2-100,3 2-140,-3-2-112,0 2-84,6 0-52,-6 0-84,0 0-236,0 0-420,0 0-632,0 0-881,0 2-1843,0 4-573</inkml:trace>
  <inkml:trace contextRef="#ctx0" brushRef="#br3">17215 1012 236,'0'0'4136,"0"0"-219,0 0-3165,0 0-648,0 0-40,3 31-64,-3-21-816,0-3-1720,0 1-2605</inkml:trace>
  <inkml:trace contextRef="#ctx0" brushRef="#br3">17187 1202 2692,'0'0'5769,"0"0"-3737,0 0-512,0 0-332,0 0-132,0 0-148,0 0-200,0 0-167,0 0 71,0 0 268,0 0 196,9 22-132,-2-8-224,-7-2-160,0 3-100,0-3-56,0 2-80,0-3-8,0-1-24,0-1-100,0-1-60,3-4-132,-3 0-60,0-2-24,0-2-108,3 0-340,-3 0-52,0-8-84,6-4-468,-3 0-964,-3-3-2301,0 0-1839,0-6-621</inkml:trace>
  <inkml:trace contextRef="#ctx0" brushRef="#br3">17395 1271 4244,'0'0'4793,"0"0"-2597,0 0-1052,0 0-480,0 0 200,0 0 312,0 0 88,0 0-19,0 0-245,0 0-288,0 0-268,0-2-104,0 2-20,0 0-16,0 0 24,0 0 16,0 0 8,0 0-36,0 0-16,0 0 16,0 0-12,0-2 20,0 2 88,0-2 0,0-4-184,0-2-84,6 1-132,-3-3-8,-3 0 8,9 1 60,-9-3-72,7 3 0,-4 1-12,3 0-60,-3 5 24,3-3-48,-3 4 24,4 0 68,-4-2-44,0 4 0,-3 0 36,9 0-72,-9 1 72,6 4-40,-3-2 52,4 5 12,-4 0 72,-3 2-72,6-1-12,-6 1-8,3-1 0,3 1-64,-6 0 60,3-4 8,-3 2-60,6-5 60,-2 3-8,-1-2 12,-3 0 80,0-4-68,6 2 60,-3-1 48,-3-1 12,0 0 24,6 0 48,-3 0-8,-3-1-28,0-1-12,6-2 0,-2-2-12,-4 0-48,6-3 0,-6-1-60,3 0-36,3-3-96,-3 1 0,3 4-48,1-1 36,-7 5-48,9-2-36,-9 4-52,9 1 52,-9 1 60,9 0 132,-2 1 24,-4 3 144,3 4 0,-3 0 40,6 1-28,-2 3 0,-1 1-12,-6-1-96,9 2-24,-9-5-44,9 1-4,-9-2 0,7-3-8,-7 1-88,3-2 36,-3-2-60,6 0-240,-6-2-40,0 0-68,0 0-52,3-6-156,-3-2-428,6-2-908,-6-1-2949,0 2-3039,0-9 1147</inkml:trace>
  <inkml:trace contextRef="#ctx0" brushRef="#br3">17754 1178 6733,'0'0'7340,"0"0"-6432,0 0-808,0 0 280,0 0 701,22 25 435,-12-18-504,-4-6-264,-3 3-52,6-2-108,4 2-116,-4-4-144,0 2-108,0-2-28,-2 0-20,2-2-16,-6 0 0,6-2-32,-6 0-16,7-4-48,-10 1 24,9-1-36,-9 0-40,0-2-8,0 1-140,0-3-164,-9 3-20,9-5-64,-10 4-40,4 1 144,-3 3 284,3 0 160,-4 5-160,10 1-60,-9 0-64,9 1 124,-9 7 24,9 0 196,-9 2 84,9-1-12,-4 6-40,1 1-8,3-1 0,0 3-16,0-1-60,0 1-100,0-5-68,7 1-4,-7-5 0,9 1-8,0 0-36,0-3 0,1-3 40,-1 2-64,0-4-72,-6-1-76,7 1-80,-1-2-64,-3 0-172,-3-2-144,4 1-164,-7-5-332,3 0-716,-3 0-2133,0 3-2423,0-5-109</inkml:trace>
  <inkml:trace contextRef="#ctx0" brushRef="#br3">18353 1107 9301,'0'0'2888,"0"0"-2060,0 0-508,0 0 432,0 0 512,0 0 157,0 0-169,0 0-328,0 0-504,0 0-360,0 0-12,6-4 224,7 6 156,-1 0-36,3-1-16,4 2-48,-3-3-24,2 0-200,1 2-104,2-2-84,-2 0-48,-3 0-16,2 0-144,-12 0-168,10 0-556,-7 0-448,-6 0-1197,3 0-3687,-6 0-1629</inkml:trace>
  <inkml:trace contextRef="#ctx0" brushRef="#br3">18424 850 7177,'0'0'4872,"0"0"-3412,0 0-992,0 0-48,0 0 224,0 0 160,0 0-71,0 0-197,0 0-176,0 0-212,6 8 0,-6 3 556,4 9 404,-4 5-192,0 5-64,9 5-208,-9 2-36,0 0-16,6-3-84,-3 0-180,-3-7-136,0-5-12,0 0 12,6-4-48,-6-5-8,0 2-40,0-5-48,0 1-36,0-3-12,-6 0-60,6 0-72,0-5-112,0 3-92,0-4-52,0 0-96,0 0-156,0-2-352,0 0-372,0-4-328,6-2-1021,-6 3-4343,0-13-1773</inkml:trace>
  <inkml:trace contextRef="#ctx0" brushRef="#br3">18663 1149 2964,'0'0'9381,"0"0"-7913,31 2-988,-19-2 368,4 2 625,-4-2-193,1 0-416,-4 0-260,-3 0-92,-3 0-108,4 0-148,-4 0-48,-3 0 0,6 0 24,-6-2 96,0 2 180,-6-3 40,6-2-288,-10 2-260,7-5-144,-6 0 60,0 2 36,-4 1-100,4-3 76,-7 4-72,7 0 132,6 4 12,-3 0-8,3 2-188,-4 4-56,7 2 116,-3 1 136,3 3 184,0 2-76,0 0 12,3 2-8,4 0-112,-4 0-60,6-3-220,-9-2-12,9-1 12,-2-3-12,2 1 72,0-2-60,-6-4-40,0 0-132,7-2-64,-1 0-72,-3-2-428,-3-1-749,4-3-1019,-4-2-2080,-3 0-145,6 4 1921</inkml:trace>
  <inkml:trace contextRef="#ctx0" brushRef="#br3">18855 1234 7201,'0'0'5292,"0"0"-4244,0 0-500,0 0 136,0 0 852,0 0-115,0 0-385,0 0-152,0 0 72,0 0-20,0 0-100,25 14-168,-22-22-88,3 2-36,-3 2 8,4-5-20,-4 3-76,3-4-56,-6 2-76,6-1-96,-6-3-72,0 3-144,6-1 0,-3 2 48,-3 2-48,0 3-4,0-2-8,0 4-72,0 1-72,7 0-108,-7 0-36,3 0-64,-3 1 148,6 6 204,-3-1 48,3 3 12,4 1-60,-7-2-12,3 1-84,0-1 48,0-4-24,-3 2 24,4-5-120,-4 3-180,3-1-28,-3-2-20,-3-1-40,0 0-72,6 0-216,-6 0-296,0 0-408,3-4-488,-3 0-721,0 0-1911,6-1-1981</inkml:trace>
  <inkml:trace contextRef="#ctx0" brushRef="#br3">19187 1149 8433,'0'0'7608,"0"0"-5547,0 0-1297,0 0-360,0 0 332,0 0 436,0 0-116,0 0-112,0 0-256,0 0-204,0 0-224,-9-7-260,-1 5-4,7 2-80,-6 0 84,-3 0-4,2 2-68,-5 4 12,2-1 48,1 4 4,-4 1 0,7 2-40,0 0-12,9-1 48,-9 3-84,9-3 88,0 1-4,0 0-172,0-3-32,9-3-12,-3 0 8,-3 2 40,6-7 48,7 1-4,-10-2 76,3-2 52,1-4 0,5-1 0,-2-2 8,-1-4 8,-3 2 40,1-5 64,-1 3 44,-3-2-96,4-1 12,-1-3 36,-6 0-108,0-2 8,3-3 4,-3-1-12,-3-4 0,0 0 20,0 2-20,0 0-96,0 4-24,-3 5 96,3 7 24,0 6 132,-6 0 28,6 5-160,0 0-120,0 5 120,0 2 48,0 7 232,0 3 8,0 6-56,-3 6-160,0 0-72,-3 3-52,6 0-68,-3-3 32,-4-4-44,7 0 12,0-6 36,-3-6-96,3 1-76,0-4-84,0-1-48,0-5-108,3 0-196,-3-2-404,7-2-564,-4-2-929,3-6-2791,0 2-2433,0-5 5101</inkml:trace>
  <inkml:trace contextRef="#ctx0" brushRef="#br3">19379 1167 10905,'0'0'5569,"0"0"-4845,0 0-564,0 0-160,0 0 940,0 0 132,10 27-572,-1-25-60,-9 1 60,6 0 12,-6-3-84,9 0-164,-2 0-104,-4 0-40,-3 0 0,6 0 76,-3-5 20,-3 2 28,0-5-52,0 2-120,0-4-72,-9 1-168,9-3-60,-10-2-64,7 1-48,-3 4 124,3-1 216,0 2 8,3 4 100,0 2-108,-6 2-292,6 5-168,-3-2 424,3 7 36,-7 4 228,4-1-56,3 2-172,-6 3-64,6-1-228,0 1-72,0-3-148,0-2-76,6-1-160,-3-4 72,4 0-52,2-2-404,-3-5-441,3 1-495,1-2-356,-1-2-840,0-4-1617,-3 3 2689</inkml:trace>
  <inkml:trace contextRef="#ctx0" brushRef="#br3">19547 1217 964,'0'0'8141,"0"0"-5085,0 0-2200,0 0-572,0 0 400,-10 27 544,10-23-260,0-2-127,0-2 239,0 0 40,0 0-300,0 0-208,0 0-88,3 0 24,-3-2 68,0-2-20,7 0-64,-4-2-76,3 1-8,-3-3 24,3-2-28,-3-2-60,4 1-128,2-2-64,-6-1-132,0 1-60,6 0-44,-9 2 44,10 5-48,-10 1-24,0 3 0,0-1-52,0 3-56,6 0-48,-6 0 108,0 5 60,0-2 60,0 5 204,3 3-60,-3 2-92,0-2-52,6 0-48,-6 2-24,3-4 0,-3-4 0,7 1-84,-7-2-84,9 0-64,-9-2-68,0 0-52,3 0-60,0-2-144,-3 0-316,0-2-616,6-2-912,-3 0-1961,-3-1-2663</inkml:trace>
  <inkml:trace contextRef="#ctx0" brushRef="#br3">19829 1068 2540,'0'0'15366,"0"0"-11518,0 0-3256,0 0-532,0 0 220,0 0 108,0 0-88,0 0-20,-28-6 60,19 12 56,-1 4-72,-5 1-164,9 3-76,-10 1 24,7 2-36,6 1-64,-3-1 52,-4-1-48,10 0-12,0-1-84,0-2-12,0-3 24,6 0-12,-2-2-16,5-1 28,-3-5-72,3 2-48,1-4-60,-4 0-148,12-2-156,-8-2-208,5-3-316,-5-3-764,5 0-1285,-6-2-3347,1 3-1993</inkml:trace>
  <inkml:trace contextRef="#ctx0" brushRef="#br3">19937 1128 416,'0'0'13945,"0"0"-10116,0 0-3829,0 0-368,0 0 328,0 0 40,0 0 568,0 0 160,0 0-52,0 0-296,3 23-272,4-17-100,-7 2-8,0-4 12,6 2 124,-6-3-88,0 3 24,6-4 4,-6 1 8,3 0 48,-3-1 16,0-2 24,9 2 20,-9-2 16,10 0 0,-10 0 20,9 0-44,-3 0-28,4-2-72,-4 0-8,3-1-16,-3 2-52,-3-1 40,7 0 0,-10 2-36,6 0 72,-6-1-24,0-2 24,0 3-8,0 0 44,0 0 12,0-2 72,0 0-80,0 1-40,0-4-36,0 2-40,0-2 52,0 0-60,0 1-72,-6-1-108,6-3-88,0 2 64,0 2 8,0-2 152,0 4 40,0 2 0,0 0-80,0 0-120,0 0 20,0 0 32,0 0 152,0 0 60,0 4 132,0 2 40,0 4-16,-10-1-56,10 5-40,-9 1-48,9 1-68,-9 1 0,9 4 44,-6 1 12,-1-3-60,7 0 48,0 2 0,0 1-32,0-3-4,0 0 108,0 2 12,7-2-12,-7-1-36,6-1 12,-6 1 76,0-3-4,6 1 36,-3-5-48,-3 1 4,0-3-16,0-1-60,0 0-76,-3 0 88,-3 0 12,6-5-96,-3 3-8,0 2-4,-4-4-72,4-1-24,-3 2-12,3-4-24,3 1-16,-6 1-20,6-2-72,-3-1-36,-4 0 44,7-1 40,-3-4-24,-3 4-52,6-7-84,-3 2 0,-3 0 40,6 0 32,0 3 84,0-3 136,-3 4-12,3 2-124,0 0-192,0 0-468,0-2-148,0 2-192,0 0-421,3 0-1015,-3-2-2456,6 0-865,-3-2 3969</inkml:trace>
  <inkml:trace contextRef="#ctx0" brushRef="#br3">20647 1118 9445,'0'0'1744,"0"0"-1472,0 0-156,0 0 472,0 0 424,-31-5 80,28 5-156,-3-2 44,3 2-3,-3 0-109,3 0-152,-3 0-212,2 2-60,-2 0-4,-3 5 36,-3 1 48,2 4-76,-2 3-84,6 3-72,-4-1-88,7 1-152,-3-4-52,6 2-184,0-5-8,6 2-4,-3-6 88,7-1 36,-1 0 72,6-4-8,-8-2 4,11 0-60,-8-7-32,5 0-36,1 0 20,-7-4 4,0 2 48,0-3 60,-9 1 72,7 0-64,-7-3-8,0 2-144,0-3-224,0-1 260,-7 3 64,-2-3 44,0 5 96,6 1 136,-7 4 84,1 3-160,6 0-156,-3 1-276,3 2-140,-3 5-48,2-2-36,4 3-264,0-2-864,0 4-1101,4-2-1871,2-3-2241,3-1 3685</inkml:trace>
  <inkml:trace contextRef="#ctx0" brushRef="#br3">20799 1103 10273,'0'0'7013,"0"0"-5577,0 0-1436,0 0 0,0 0 136,0 0 268,7 29-96,-1-21 72,3-5-12,0 3-28,1-2-108,2 0-24,0 0-40,7-3-32,-10 2-136,7-3-132,-7 0-344,0 0-220,-2-3-172,-7 0-264,6-1-749,-6-2-2819,0 0-3509,0-2 5457</inkml:trace>
  <inkml:trace contextRef="#ctx0" brushRef="#br3">21035 927 13933,'0'0'2424,"0"0"-1739,-15-29-409,11 20 736,-2 1 428,-6 0-876,-1 3-284,-2-3-100,3 3 88,-4 4 52,7-1-44,2 2-276,-8 0-12,3 3-132,2 4 48,1 0 96,-7 1 44,10 2 40,-3-1 60,3 5-20,-4 1-16,7 1 100,-3 1-124,6 3-36,0-1-36,0 2 108,0 1 4,0-2-4,9 1 12,-9 1 4,7-3 32,-4 2-72,3-2-88,-3-1-8,3-1-4,-6-1-92,3 0 36,-3-5 52,0 0-52,0-1 48,-3-2-64,3 0 64,-6-2-156,6-3-208,-3-1-168,3-2-176,0 0-244,-6-2 8,6-1-784,0-7-2349,-3-2-2747,3 1 391</inkml:trace>
  <inkml:trace contextRef="#ctx0" brushRef="#br3">21996 1081 12925,'0'0'5281,"0"0"-4317,0 0-964,0 0 0,0 0 440,-28 14 344,19-6 152,0-3-36,-4 3-332,4 2-228,0 4-48,-1-1-100,4 3-120,0-1-72,6 3-60,0-5-84,0 1 56,0-3 40,6-1 48,0-1 48,-2-3 28,5 0 8,0-2 24,0-1-12,7-3-12,-10 0 24,10-1-108,-4-5-64,-6 0-104,4-1 36,-1-3 0,0 0-40,-9-4 28,6 1-60,-6-2-64,0-1 24,0-2-8,-3 4 44,0-2 208,-3 5 0,-3 1 316,6 4-48,-4 2-256,4 2-12,-3 0-280,6 2-72,-9 0-36,9 2 12,-10 2 108,7 4 24,-3-4-36,0 3-308,6 1-764,-6-4-572,6 2-741,0-1-2071,0-1-833</inkml:trace>
  <inkml:trace contextRef="#ctx0" brushRef="#br3">22185 1211 3068,'0'0'2413,"0"0"1919,0 0-3132,0 0-96,-3 29-4,3-21 148,0 2-288,0-4-144,3-1 109,4 1 55,-7-4-128,9 1-168,-9 0-32,3-3 4,0 0 88,3 0-16,-3-5-64,7 0-96,-10-3-144,9 1-112,-3-3-36,-6 0 4,3-4-76,3 3 48,-6 0 24,0-5-44,0 5-132,0-7-92,0 4 44,0 1-52,0-2 8,0 1-8,0 0-40,-6 5 36,6 1-8,0 5 0,0-4-84,0 6-40,0 1-44,0 0-96,0 0-156,0 0-100,10 0-72,-4 0 96,3 0 112,-3 3 8,4 2-72,-1 0-160,0-1-232,0 1-224,7 0-528,-13-2-821,0 2-1603,7-4-1156,-10-1-277</inkml:trace>
  <inkml:trace contextRef="#ctx0" brushRef="#br3">22458 1076 6129,'0'0'9736,"0"0"-7403,0 0-1541,0 0-316,0 0 272,0 0 216,0 0-284,0 0-172,0 0-96,0 0-108,-12 27-112,12-19-72,6-3-20,0 1-40,-3 2-52,7-3 52,5 2-52,-2-1 4,-1-3-12,7 3-104,-4-2-140,4-3-192,-4 2-120,4-1-220,-1-2-320,-2 0-744,-1-6-1225,1 2-3643,-7 0-1241</inkml:trace>
  <inkml:trace contextRef="#ctx0" brushRef="#br3">22517 904 444,'0'0'8797,"0"0"-7337,0 0-1176,0 0-40,0 0 232,0 0 228,0 0 192,0 0 44,0 0-120,0 0-252,0 0-216,3 0 40,-3 4 121,0 0 119,0 0-24,0 4-4,0-1 12,0 3-116,0 0-60,0 3 0,-3 2-48,-3 5 8,3-1-12,0 3-108,-3 0-28,2 2-140,-2-2-40,6 0 12,0-1-24,0-2 12,0 0 16,0-1-80,6-4 64,-6-1-68,4-3 0,2-1-4,-6-3-80,3 0-44,-3-4-32,3 2-76,-3-4-128,0 0-128,0 0-12,0-4-60,0-2-404,0 1-896,-3-7-1301,3 0-2547,0 3-657,-3-7 4173</inkml:trace>
  <inkml:trace contextRef="#ctx0" brushRef="#br3">22740 997 9069,'0'0'7060,"0"0"-5459,0 0-1601,0 0-100,0 0-408,0 0 60,0 0 7,0 0 61,0 0 104,0 0-76,0 0-356,25 17-1084,-25-7-2784,9-4-1241,-9 4 4301</inkml:trace>
  <inkml:trace contextRef="#ctx0" brushRef="#br3">22740 1138 8825,'0'0'8909,"0"0"-7897,0 0-1004,0 27 228,0-17 56,0-1-56,0-1-152,3-1 76,-3 1 84,7-2-36,-7 2-208,0 0 0,0-3-268,3 1-492,-3-2-496,0 0-276,0-4-677,0 0 129,-3-4-484,3-3-2153,0 0-111</inkml:trace>
  <inkml:trace contextRef="#ctx0" brushRef="#br3">22951 1091 9941,'0'0'7849,"0"0"-6173,0 0-1528,0 0-88,0 0 124,0 0 268,0 0 36,0 0 48,0 0 0,0 0-112,-25 20-72,16-10-84,0-1 8,0 3 52,-1 1-4,4 1 16,0 0-100,-3-3 12,2 2-128,4-1-16,-3-2-96,3-1-12,3-3-12,0 1-84,0 1 32,3-2 16,3-2 40,4 2-4,-1-4-36,-3 1 48,3 0-60,7-3-48,-4 0-96,4-3-172,-4 0-80,1-1-116,-4-2-128,6 0-284,-5 1-800,-4-3-2033,3-2-2599,0 2-1865</inkml:trace>
  <inkml:trace contextRef="#ctx0" brushRef="#br3">23103 1135 13269,'0'0'5761,"0"0"-4853,0 0-860,0 0-48,0 0 500,-6 30-72,3-20-112,3 1-24,-6 0-36,6 3-112,0-4-108,0 3-36,0-3-60,6-1-72,-6-1-100,3-2-120,-3-2-136,0 0-256,0-4-312,0 0-376,0 0-585,0-6-3063,0 2-2929</inkml:trace>
  <inkml:trace contextRef="#ctx0" brushRef="#br3">23112 887 612,'0'0'224,"0"0"4785,0 0-3017,0 0-1060,0 0-388,0 0-76,0 0 112,0 0-116,0 0-260,0 0-124,0 0-80,0 2-4,0-1-228,0 1 12,0 1-296,0-2-352,0-1-816,0 0-1469,0 0 53,0-9 1768</inkml:trace>
  <inkml:trace contextRef="#ctx0" brushRef="#br3">23240 1103 9309,'0'0'5588,"0"0"-4516,0 0-708,0 0 161,0 0 395,-28 2 228,21 0-288,7-1-212,0 2-124,0-1-112,0 0 4,0 4-176,0-3-164,0 3-68,7-2 4,-4 2 48,3-3-60,3 3-60,4-2-64,-1 0-164,-3 0-152,7-3-192,3 2-128,-7-3-232,0 0-468,-2-4-1413,-1 2-4103,0-6-565</inkml:trace>
  <inkml:trace contextRef="#ctx0" brushRef="#br3">23264 922 28,'0'0'6661,"0"0"-4029,0 0-1896,0 0 608,0 0 612,7 32-280,-7-18-291,0-1-101,-7 3-88,7 3-152,-3 2-104,-3 2-100,6 1-112,-9-1-220,9 0-148,-3-4-32,0 2-76,3-3-44,0-1-100,0-1-24,-7-7-80,7 3-4,0-3-4,0-2-68,0 0-60,0-3-88,0 0-104,0-2-148,0-2-72,7 0-112,-7-2 12,0-4-244,3-2-1140,0-3-2241,-3-3-1795,6 3-881</inkml:trace>
  <inkml:trace contextRef="#ctx0" brushRef="#br3">23441 1091 14545,'0'0'4557,"0"0"-3977,0 0-568,0 0 100,0 0 244,0 0-52,-9 30-84,6-23 12,3 3-48,0 0-16,0-1-168,0 1-56,0 1 52,3-1-92,-3-1 32,9-1 60,-3 0-104,-3-2 24,4-1 20,2 0 52,-6-4 0,6-1 4,1 0-4,-7 0 8,6 0-8,0-6 0,-2 3 0,-4-7-48,3 2-12,-3-1 8,3-1-44,-3-4-76,3 1 124,-6-1 60,4 1 120,-1 1-44,-3 2 104,6 1 128,-3 5 8,-3 3-48,0-4-76,0 5-112,0 0-80,0 0-48,0 0 36,0 0-44,0 5 56,0-2 232,0 5 24,-3 2-64,-3 1-36,6 3-112,0 1-36,-3 0 44,3 3-52,-4-1 0,4 1 40,0-1 140,0 1-72,0-1 40,0 0-16,4 3-84,-4-3 72,3 0 4,-3 3 20,0-1-48,0-2-48,0 1-36,0 1 60,0-3-24,0 1-44,0-4-4,0 3 0,0-5-48,0 0 0,0 2 36,-3-4-48,-1 1 0,4-2 48,-9-3-60,3 1-36,3 0-64,-3-2 4,-4-3 96,7 1 64,-3-2 8,-3 0 0,9-3 8,-6-1 40,6-4 12,-10 0 12,10-1-68,-6-1 44,6-2 0,0 1 148,0-2-40,0 3 48,0-2 16,0 2 32,0 1 24,0 1-8,6 3-52,-6-3-120,3 0-48,4 2-48,-4-1-48,0-1 36,6 0 4,0 0 8,1-1-8,-1-1-4,6 1 0,1-1 8,3-4-44,-4 3 48,7-5-12,-4-2-144,1 1-64,0 0 4,-4 4 168,1-3 48,-4 6 72,-3 2-72,-2 5-12,-1-1-84,-6 2-60,0 2-36,0 0-64,0 0-132,0 0-216,0 2-144,0 2-240,0-2-292,-3 5-876,0-3-1805,-4 0-2343,4 0-1049</inkml:trace>
  <inkml:trace contextRef="#ctx0" brushRef="#br3">23813 1037 252,'0'0'104,"0"0"524,0 0 3720,0 0-1667,0 0-569,0 0-476,0 0-164,0 0-76,0 0-164,0 0-139,0 0-221,0-4-232,0 4-232,0 0-176,0 0-168,-3 0-64,-3 2-184,6 3 124,-3-2 60,-3 3 0,-1-2-12,7 2-72,-9-3-164,9 2 112,0-4-136,-6 3-60,6-2-28,0 0 0,6-2 272,-3 2 88,3-2-76,-2 0-96,5-2-104,-6-2-105,6 0 45,1-2 72,-4 3 188,-3-5 76,3 2 76,-3 1 88,3-2-52,-6 4 24,0-3 220,0 2 133,0 0-17,0 0 48,0 4-24,0-2-52,0 0-444,0 2-100,-6 0-416,3 2-116,3 2 36,-6 2 95,3 1 57,-3 1-688,-4 4-1172,10 0-2988,-3-4-1381</inkml:trace>
  <inkml:trace contextRef="#ctx0" brushRef="#br0">23795 1536 7173,'0'0'3264,"0"0"-1296,0 0-1292,0 0-408,0 0-128,0 0 156,0 0 132,0 0 68,0 0 20,0 0-36,0 0-80,0 0-55,0 0-61,0 0-44,0 0-16,0 0 60,0 0 52,0 0 192,6 0-132,-3 0-308,6 1-76,1 1 124,-1-2 96,6 2 76,1 1-16,2-2 0,1-1 16,0 0 80,-7 0 112,7 0-112,-4 0-180,-6 0-124,-2 0-80,2 0-4,0 0-48,-9 0 0,6 0-12,-6 0-64,0 0-8,0 0-36,0 0-88,0 0-356,0 0-204,-6 0-132,6-1 60,-9-2-885,0 3-2507,9 0-3041</inkml:trace>
  <inkml:trace contextRef="#ctx0" brushRef="#br3">23854 1202 3484,'0'0'3141,"0"0"-3141,0 0-1393,-25 24 1393,19-16 561,-4-2 859,7 2-112,-3-5-116,6 4-196,-3-4-172,3 1-16,0-2-4,0-2-40,0 2 12,0-2-120,0 2 8,0-2-35,0 0-177,0 2-132,0 0-96,3 0 12,-3-1-88,0 4 0,0-2 88,0 2-100,6-2-128,-3 1-4,-3 0 48,0-2-44,10 1-8,-10 0 0,0-1 12,0-2 52,0 0 32,0 0 76,0 0 124,0 0 96,0 0 60,0 0-72,0-2-172,0-1-48,0 0-16,0 1-8,0-2-52,-4 0-24,-2 2-12,6-2-44,0 2-4,0 2 0,0 0-8,0 0-148,0 0-112,0 0-12,0 0 60,0 0-48,0 2-28,0 1 176,0-2 8,0 3 108,0-2-132,0 2 0,0-2 28,0-1 60,0 1 48,0 1 8,6-1 0,-2-2 112,-4 0 64,6 0 24,-3 0 16,3 0-68,-3 0-8,3-2 24,-3-1-28,1 0-8,-4 1 8,6 2-8,-3-4 36,-3 2 56,0 2-44,0 0-184,0 0-100,0-2-108,0 2-364,0-2-432,0 2-732,-9-4-2813,9 1-5600,-7-2 6941</inkml:trace>
  <inkml:trace contextRef="#ctx0" brushRef="#br3">21500 1060 11265,'0'0'4852,"0"0"-3599,0 0-1017,0 0-88,0 0 188,0 0-104,0 0-232,0 0 52,0 0 156,0 0 384,9 37 144,-2-19-200,2 1-184,0 0-240,-6-2-100,0 1-8,7-3-4,-4-1 0,-3-2 148,6-4 60,-2-3 12,2 1-12,0-4 56,-3-2 124,4 0 96,-1-4-36,0-4-120,-3 0-124,4-3-72,-1-3-80,-3 3-44,0-7 40,-2 3-44,2-4 4,-6-1-8,0-1-100,0-2-68,0 2 12,-6-3 24,6 7 72,0 6-40,0 1 92,0 4-136,0 4-120,0 0-196,0 2-196,0 2-220,0 4-368,0 4 136,0-1-288,0 5-889,0 0-3003,6-7-2241</inkml:trace>
  <inkml:trace contextRef="#ctx0" brushRef="#br5">14489 2478 8445,'0'0'4912,"0"0"-2896,0 0-783,0 0-225,0 0-80,0 0-216,0 0-124,0 0-60,0 0-80,0 0-44,28-4-88,-15 4-108,-1 0-136,-3 0-60,10 0 32,-6 0-44,5 0-72,-2 0-124,-4 0-168,4-3-160,-10 3-416,3-1-188,0 1-336,-2 0-657,-4 0-1823,3 0-2077</inkml:trace>
  <inkml:trace contextRef="#ctx0" brushRef="#br5">14561 2177 5745,'0'0'2952,"0"0"-1028,0 0-752,0 0-236,0 0-144,0 0-132,0 0-92,0 0 252,0 0 65,0 0-89,0 25 268,0-14-240,0 1-332,6 2-88,-6 0 36,0 2 156,0 3 220,0 5-208,0-1-124,0 2-100,0 0-32,0 2 24,0 0 8,0 0-56,0-6-112,3 3-48,-3-5-84,0-2-72,0 1 36,0-5-48,0 1-84,0-3 0,0-3-12,0 0-48,0-3-76,0-1-44,0-2-108,0 0-112,0-2-72,0 0-52,0-2-80,0-4-468,0-4-1844,0 5-3865,0-12-2740</inkml:trace>
  <inkml:trace contextRef="#ctx0" brushRef="#br5">14787 2538 6989,'0'0'5696,"0"0"-4016,0 0-544,0 0 61,0 0 119,0 0-96,0 0-156,0 0-196,0 0-272,0 0-268,0 0-196,-31 3-132,22 3 4,6 2 92,-3 0 40,6 2-28,-10-1-52,10 1-52,0-1-8,0 1-64,0-2-4,10 0-28,-4-3-20,-3 1 0,6-6 84,4 2 36,-4-2 64,0-2-64,0-4-108,7 1-16,-7-3-8,-3 2 8,1-2 16,-4 0 48,3 1 60,-3 1 44,-3-2-40,0 0 0,0 3 104,0-1 4,0 0-64,-3 2 72,-3 0 112,6 0 20,-3 4-32,-4 0-220,7 0 0,0 2-144,-3 4 132,0 4 12,3-2 144,0 3-144,-6 0-48,6 2-124,0-2-104,6-3-188,-6 1-20,6-3-16,-6 0-12,7-2-40,-4-2-244,-3 0-392,9-2-549,-3 0-535,-3-2-908,4-4-2381,-4 2 765</inkml:trace>
  <inkml:trace contextRef="#ctx0" brushRef="#br5">14979 2595 7037,'0'0'7052,"0"0"-5776,0 0-824,3 26 541,-3-17 595,0-1-652,7 0-360,-7-3 20,0 1 172,3-2-184,-3 0-244,6-4-100,-6 2-32,3-2 20,-3 0 4,0 0 72,6-2 32,-6 0-44,3-4-76,0 0-60,-3 1-12,0-3 0,0 0-60,0-1-72,0-1 48,0 0-48,-3 1 72,3 1-36,0-2-40,0 4 40,-3 1-40,3-1-8,0 4 0,0-2-120,0 2-12,0 0-76,3 2 4,0-1-48,-3 1-40,0-3-8,7 3 8,-4 0 40,3 0 44,-3 0 28,3 3 12,-3-2-4,4-1-156,-7 2-204,3-2-200,-3 2-232,0 0-416,6 0-416,-6 0-705,0-2-1703,0 0-1881</inkml:trace>
  <inkml:trace contextRef="#ctx0" brushRef="#br5">15131 2524 2660,'0'0'10089,"0"0"-7145,0 0-1663,0 0-265,0 0 276,0 0-140,0 0-276,0 0-328,0 0-232,0 0-36,0 0-16,44 6-32,-32-6-112,1 0-72,5-2-48,-2-2-84,2 2-60,-2 0-64,2 1-120,-8 1-252,5 0-420,-9 0-160,4 1-476,-1 1-901,0 2-1743,-3 0-2065</inkml:trace>
  <inkml:trace contextRef="#ctx0" brushRef="#br5">15209 2314 4652,'0'0'5545,"0"0"-3473,0 0-732,0 0 56,0 0-88,0 0-211,0 0-317,0 0-336,0 0-184,0 0 36,0 0 156,9 19 296,-3-5-104,-3 1-120,-3 2 48,7 2-40,-7 5 24,0-2-108,0 2-108,-7 1-64,7-2 0,0 0-8,-3-2 8,3 3-48,0-7-60,0 1-48,0-3-12,0-3-108,0-1-4,0-3-152,0-4-12,0 2-72,0-6-36,3 1-124,-3-1-92,0 0-16,7-1-36,-7-7-428,0 0-720,0-3-988,0-1-1669,0 0-1339,-7-7-957</inkml:trace>
  <inkml:trace contextRef="#ctx0" brushRef="#br5">15441 2381 8325,'0'0'5464,"0"0"-4272,0 0-1192,0 0 0,0 0 64,0 0 88,0 0-152,0 0-252,0 0-240,0 0-308,13 22-1108,-7-15-3132,-6 0-1257</inkml:trace>
  <inkml:trace contextRef="#ctx0" brushRef="#br5">15423 2560 13193,'0'0'4453,"0"0"-4017,0 0-92,0 0 752,0 0 416,0 0-552,0 0-448,21 27-224,-21-22-128,10-3-160,-10 1-72,6 1-100,-3-4-276,-3 2-424,0-2-288,0 0-224,0 0-672,0-3-2245,0-2-3252</inkml:trace>
  <inkml:trace contextRef="#ctx0" brushRef="#br5">15596 2594 7717,'0'0'6620,"0"0"-5924,0 0-420,0 0-160,0 0 1329,0 0 67,0 0-616,0 0-100,0 0 48,0 0-260,0 0-352,19 3-100,-19-6-72,0-4 24,3 4 64,0-5-28,-3 2-48,0-1 40,6-1-16,-2 0 36,-4-1-120,9 1-4,-9 0 40,9 0-44,-9 5-4,6-2-60,4 2-12,-7 3 72,6 0 4,-6 0-4,6 0 120,1 3 40,-1 2-160,-3 3-12,4-3-136,-1 3-44,-6-1-76,3 1-48,0 0-72,-6-3-584,0 0-424,7-2-668,-4 2-1865,-3-5-2275,0 0-821</inkml:trace>
  <inkml:trace contextRef="#ctx0" brushRef="#br5">15854 2470 11189,'0'0'4240,"0"0"-2723,0 0-265,0 0 80,0 0-100,0 0-296,0 0-448,0 0-488,0 0-44,0 0 44,0 0 8,-19 28-8,10-15-124,0 0-32,5 2-40,-2 1 76,3-3-48,0 1 56,3-2 4,0-1 96,0-2 12,0 1 48,0-2 12,3-2-12,0 0 160,7-4 24,-1 1-112,0-3 112,0 0 20,1 0-56,2-3-28,-6-2-24,4 2-8,-7-3-40,3 1 24,-3-1 24,-3-2-32,6 0-64,-6 0-48,0-2-48,0 1 36,0 1-76,0-2-56,0 5-108,-6-1 56,6 3 64,0-2 132,0 3-4,0 2-104,0 0-184,0 0 8,0 0 276,0 2-56,0 3-20,0-2 72,0 5-112,0-2 120,0 4-36,0-5 40,0 4 4,0 4 8,0-2 48,0-1-48,0 1 180,0 1 28,0-1 20,0 1 16,0-1-28,0 1-56,0 0 20,0-1-72,6 3 40,-6-1-40,3 1 36,4-3-148,-4 5 64,3-5 0,0 3-24,0-2 40,-3-1 8,4 0-84,-4 2 48,-3-4 60,0 1-60,0-1 48,0 1 84,-3 1 172,-4-1-16,-2-1-120,6 4-180,-6-4-48,-1 1-84,1-1 24,-3-1-24,-4-3-36,10 0-12,-3-2 36,-1 2 88,4-4 0,3-1-76,-3 0-48,-3 0 8,9 0 64,-4-4 0,4 1-36,-6-4-84,6 4-132,0-5-232,0 5 48,0-5-100,6 3-56,-2 2-396,-4-3-568,6 2-908,-3 0-2213,-3 1-2480</inkml:trace>
  <inkml:trace contextRef="#ctx0" brushRef="#br5">16381 2412 4288,'0'0'3913,"0"0"-1297,0 0-756,0 0-1104,0 0-364,0 0 532,0 0 424,-6 37 241,6-16-233,0 2-168,0 3-296,-3 1-224,-4-5-256,7 2-120,0-3-40,0-4-20,0-3-88,0-4 24,7-3-44,-7-3 56,3-2 36,-3 0 100,0 0 68,0-2 4,0 0-16,0 0 24,0 0 16,0-2-28,0-2-96,0-6-120,0 1-96,0-5-72,-3-4 0,-4-1-60,7-2-60,-3-2-36,-3 0 36,6-4 12,0 2-132,-3-2-72,0-2-40,3 2 88,0 0 12,0 0 96,0 2 56,0 1-32,3 3 0,0 2 24,-3 3-36,9 1 60,-9 1 0,10 3-4,-10-1 40,9 2-72,-3 1-24,-3 3-36,-3 0-52,6 3 64,-2-1-76,2 2 16,-6 2 44,3-2-56,0 2-64,-3 0-84,6 2 96,-3 1 148,4 5 144,-4 0 8,6 3 68,-9 3 56,6-1 100,-3 5 24,3-1 48,4 1-64,-10-3-180,6 3-56,-6-5 120,6 3-52,-6-5 0,3-1 60,-3-1-72,0-1 76,-3 0 68,-3 0 0,6 0 40,-6-5-28,0 3 28,2-2-52,-5 0-24,3-2-72,-3-1-96,-1 1-88,7 1-104,-3-3-148,-6 2-140,8-2-64,-2 0-124,3 0-132,-3 0-700,6 0-904,-3 0-1353,3 1-1099,0 1-809</inkml:trace>
  <inkml:trace contextRef="#ctx0" brushRef="#br5">16644 2443 11325,'0'0'3080,"0"0"-2296,0 0-420,0 0 593,0 0 611,-24 27 116,24-19-316,-10 1-348,1 2-220,9 2-160,-6 2-280,6 0-104,0 1-256,0 0 0,0-3-132,6-2 48,-6-3 0,9-2 84,1-3 136,-4 2 68,3-5-12,0 0-96,1-5-24,-4 0 0,3-3-68,-3 1 0,-2-3-4,5 0-60,-9 1-48,6-5 24,-6 2-48,0 3 24,0-5-84,0 3-40,-6-1 100,3 3 24,-3 1 48,2 2-28,-2 2-56,3 4-72,-3-2-148,3 2-24,0 0-72,3 2 8,-10 2-20,4 0 56,6 0-488,-3 2-808,3-3-1053,-6 3-1735,6-2-1821</inkml:trace>
  <inkml:trace contextRef="#ctx0" brushRef="#br5">16821 2258 7281,'0'0'8116,"0"0"-6607,0 0-1509,0 0-264,0 0 264,0 0 120,0 0-120,0 0-176,0 0-177,0 0-339,0 0-520,19-8-724,-19 14-2448,0-1-1133</inkml:trace>
  <inkml:trace contextRef="#ctx0" brushRef="#br5">16843 2503 13313,'0'0'3785,"0"0"-3577,0 0 80,0 0 600,3 35 488,-3-26-496,0-1-284,0-3-36,0 3 12,0-2-236,0-2-264,0 2-72,0-6-8,0 2-4,0-1 0,0-1 12,0 0 0,0 0-192,0 0-220,0 0-196,0-1-96,0-1-320,-3-4-576,3 2-1093,0-4-3119,0-1-3041</inkml:trace>
  <inkml:trace contextRef="#ctx0" brushRef="#br5">16942 2514 6733,'0'0'4820,"0"0"-3792,0 0-568,0 0 392,9 27 716,-2-21-399,-1-2-409,-6 0-164,9-4 120,-9 2 120,6-2-152,-3 0-232,4-2-136,-4-2 24,-3 2 24,6-1-24,-3-4 36,3 1 24,-6 1-96,3-3-64,4 0-56,-4-1-136,0 3-36,-3 0-4,9 2 40,-9 1-48,0 1-96,6 2-36,-3 0-52,-3 0 64,7 2 120,-4 3-60,3 1 60,-3 2 132,3 1-52,-3 3-80,3-3-84,4 4-72,-7-4-28,0-1-32,3-3-136,-3 1-280,3-4-244,-2 0-184,2-2-344,-3-4-913,3-2-2643,-6 1-1993</inkml:trace>
  <inkml:trace contextRef="#ctx0" brushRef="#br5">17165 2396 17530,'0'0'4732,"0"0"-4272,0 0-460,0 0-376,0 0 376,0 0 292,38 12 192,-23-10 84,4 0-24,-1-2 12,4 2-88,-3-2-276,5 0-192,-8 0-172,3 0-200,-4 0 8,-6 0-204,1 0-156,-4 0-280,-6 0-600,0-2-1432,0 2-4069,-6-2-3212</inkml:trace>
  <inkml:trace contextRef="#ctx0" brushRef="#br5">17261 2231 5196,'0'0'10085,"0"0"-8728,0 0-1133,0 0-208,0 0 1052,0 0 628,-15 36-108,12-20-204,-3 1-236,6 3-340,0 1-348,-3-2-208,3 4-48,0-3-60,0-1 0,3-2-72,-3 1 16,6-5-80,-3 1-8,3-5-4,-3 1-120,3-2-8,-2 0-60,-1-5-144,-3 3-52,0-4-104,0-2-208,0 2-112,0-2-72,0 0-112,0-2-384,-3 0-744,-1-6-2561,-2 7-2027</inkml:trace>
  <inkml:trace contextRef="#ctx0" brushRef="#br5">17658 2293 8645,'0'0'6048,"0"0"-4283,0 0-1081,0 0-88,0 0 96,0 0 168,0 0-36,0 0-156,0 0-228,0 0-220,0 0-112,-3 3-36,-3 1-72,6 2-48,0 0-144,0-1 92,0 1 4,0 0 24,0-2-100,0 0-36,6 0 112,-3-3-16,4-1 64,-4 0 48,3 0 4,-3 0 0,3-1-4,-3-5 0,3 2-60,-6-4 0,0 2 20,0 1 32,0-3-120,0 0-56,-6 0-60,3 5 172,-3-3-40,3 4-84,3 2-184,-6 0-176,6 0-84,-3 3-56,3 4-1073,0 2-871,0-1-1512,0 0-937</inkml:trace>
  <inkml:trace contextRef="#ctx0" brushRef="#br5">17674 2541 11249,'0'0'5541,"0"0"-4821,0 0-720,-16 33 0,16-20 424,-3 1 192,3-1-236,0 1 16,3-2-224,-3-1-76,7 1-96,2-4-332,0-3-36,0 1 96,-2-4 264,2-2 4,6 0-44,-5-2-100,-1-4-76,0 3-60,-2-5 276,-7 2 4,9 1 8,-9-3 76,0 0-80,0 0-88,0 0 4,-3-1 84,-3 3 148,6-1-24,-4 1 84,1 4 152,3 0 180,0-1-88,0 3-452,-6 0-440,3 3-224,3 1 84,-6-1 132,3 3-60,3 2-597,-6-2-1563,6-2-3948,-4-1 7</inkml:trace>
  <inkml:trace contextRef="#ctx0" brushRef="#br5">18508 2261 1984,'0'0'64,"0"0"1148,0 0 1017,0 0-497,0 0-448,0 0-156,0 0-96,0 0-116,0 0-160,0 0-64,0 0-172,-28-19-292,16 21-88,-4 4 140,-2 0-64,2 1 128,-3 5 84,4-2 136,-4 3 44,4 3-59,-1-3-13,4 1-4,6 3-312,-4-4-216,10 3 0,0 0-4,0-3-184,0 1-40,10-5-24,5 1-24,-2-2 272,2-7 4,1 1-4,2-2-8,-2-3-40,-1-3-40,-5-2 24,-1 0 16,0 3-28,-3-3 76,-6 3 76,3 0 136,-3 3-52,-3-4-160,-3 5-12,-3-4-160,0 3 44,-4 2 128,1 0 184,-4 7 76,-2-2 52,8 4 44,-5 4-44,-1-2-32,7 6 40,-3 1 124,-1 3 328,4 2-212,3-2-172,3 3-340,3-3-48,0 0-108,9-4-12,0 0-28,-3-3 100,13-4-40,-3 0 76,2-7 12,-2 1-12,2-4-60,1 0 60,3 0-84,-4-6-272,-9 3-316,7-1-212,-4 0-84,-9-2-100,7 2-53,-4 3-435,-6-4-436,3 2-1044,-3 1-1533,-3-1 321</inkml:trace>
  <inkml:trace contextRef="#ctx0" brushRef="#br5">18747 2474 5673,'0'0'6420,"0"0"-5500,0 0-904,0 0 212,0 0 664,0 0 496,-31-22-195,28 21-397,-7-1-372,4 2-116,-3 0-60,-1 0 32,1 3 80,3 3 56,-3 2 36,-1 2 24,4-1-96,-3 1-100,9 1-120,0-1-160,0 0-120,0-3 108,0 1-36,9 0-100,-3-2 88,4-4 60,-7 0 8,9-2 64,-3 0 16,1-2-4,-1-4-72,-3 2-4,4-4-8,-7 1-56,6 1 52,-3 0 0,-3-2-108,0 2-32,-3 3-4,0-3 144,0 2 4,0 4 112,0 0-112,0 0-116,-3 4-212,0 4 96,-3 6 232,-3 0 376,6 10 136,-4 1-220,-2 0-52,9 0-240,-3-2-72,3 0-76,-6-3-156,6-3-24,0-3-184,6-5 0,-3-1-40,-3 0 84,6-6-16,-3-2 40,4 0 84,-4 0-212,6-8-469,-3 2-1211,0-4-1996,1 1-317,-4 3-139</inkml:trace>
  <inkml:trace contextRef="#ctx0" brushRef="#br5">18902 2476 8797,'0'0'8229,"0"0"-6313,0 0-1448,0 0-148,0 0 72,0 0 180,0 0 196,0 0 8,0 0-36,-10 35-232,7-22-232,3 2-192,0 1-36,0-3-48,3 1 4,4-4-4,-4-1 0,3-3 8,0-2 40,3-2 100,1-2 44,5 0-48,-2-4-60,-1-4-36,-3 1-48,1-3-40,5 0 32,-6-1-88,-5-3-108,5 3-52,-3-5-44,0 0-16,-6 3 28,0-2 168,6 3-4,-6-2-4,0 5 128,-6 1 72,6 3-72,0-2 0,-3 6-180,3 1-136,-3-2 24,3 2-180,0 0-88,0 0-320,0 0-640,-6 2-1221,6 1-2011,-3 2-925</inkml:trace>
  <inkml:trace contextRef="#ctx0" brushRef="#br5">19252 2422 10185,'0'0'4760,"0"0"-3816,0 0-504,0 0 273,-25 3 563,16 2 164,-3 0-304,2 1-384,1 4-336,6-1-224,-3 2-96,-4 2-48,10-2-40,-3 0-8,3 3-52,0-4-8,0-2 12,3 0 36,4-5 12,-4 3 12,6-4 0,0-2 60,1 0 12,2-4-8,-3-2-16,1 0-52,-1 1 40,-3-1-48,-3-2-4,3 0-56,-2 3 48,-4-1-112,0-2 88,6 4 36,-6 0 48,0 2 64,0 1 104,0 1-216,-6 0-72,6 1-292,0 5 148,0 0 216,0 3 336,-4 5-104,4-1-232,0 1-212,4-1-92,2 1-36,3-4-48,-6 0-40,6-3-168,4-5-224,-4 0-176,0-2-616,7-4-953,-10-3-2191,3 0-1009</inkml:trace>
  <inkml:trace contextRef="#ctx0" brushRef="#br5">19556 2212 4332,'0'0'7581,"0"0"-5805,0 0-1392,0 0 20,0 0 516,0 0 577,0 0 115,0 0-104,0 0-324,-28 34-320,22-20-188,0 3-24,-4 4 4,4 2-200,-3 3-140,6-2-128,-3 0-184,6 3 0,-4-5 140,-2 2-36,6-1-48,0-2-60,0-3-84,6-1-24,-2-1-12,-4-5-48,6 1 8,-3-4 4,3-1-12,-6-1 12,3-2-88,3-2-212,-6-1-136,3-1-52,-3 0-144,7 0-528,-7-3-984,0-7-2697,3 4-3204</inkml:trace>
  <inkml:trace contextRef="#ctx0" brushRef="#br5">19370 2398 11609,'0'0'7821,"0"0"-6245,0 0-1476,0 0-92,0 0 488,0 0 232,0 0-36,0 0-196,0 0-316,0 0-108,0 0 108,31 6 40,-19 0-76,7-4-96,-4 0-40,1 1-8,3 0-56,5-1-112,-8-2-124,2 0-180,-2 0-372,3 0-248,-4 0-264,-6 0-668,7 0-2361,-13 0-3383</inkml:trace>
  <inkml:trace contextRef="#ctx0" brushRef="#br5">19696 2464 10377,'0'0'8521,"0"0"-6613,0 0-1904,0 0 240,9 29 452,-6-17 236,-3-1-204,9 1-308,-9-2-176,10 1-160,-10-3-84,9 1-196,-9-1-140,6-4-376,-3 2-124,-3-4 68,6-2-244,-6-2-704,3-2-1389,-3-2-4511,7-8-245</inkml:trace>
  <inkml:trace contextRef="#ctx0" brushRef="#br5">19733 2296 14809,'0'0'3693,"0"0"-3693,0 0-1252,0 0 404,0 0 591,0 0 45,0 0-12,0 0-456,3 29-840,-3-21-2440,6 0-2685,-3-5 3741</inkml:trace>
  <inkml:trace contextRef="#ctx0" brushRef="#br5">19913 2449 11429,'0'0'6101,"0"0"-5085,0 0-1016,0 0-112,0 0 112,-10 35 580,1-26 56,9 3 76,0 2-140,-3-3-148,3 0-156,0 3-268,3-4-80,-3-1 56,9-3 24,-3-2 156,-2-1 76,5-3-72,6 0-64,-5 0-96,-4-3-4,3-3-4,0 1 4,1-3 0,-4 0-80,-3 0-28,-3 0-20,0-1-112,0-3-72,0 3 12,-3-4 24,-3 2-24,-4 0 96,1 3 208,0 0 328,6 5 124,0-2-452,-7 5-72,4 0-540,3 3 12,-3-1-72,3 3-416,-3-1-961,6 4-1847,-4-6-2408</inkml:trace>
  <inkml:trace contextRef="#ctx0" brushRef="#br5">20058 2512 12317,'0'0'5273,"0"0"-5273,0 0-848,0 0 848,0 0 176,0 0 444,0 0 24,31 21-212,-31-21-112,0 0-48,0 0-88,0 0-12,0 0 72,0 0 160,0 0 364,0-1 36,0-1-368,0-4-220,7 2-80,-4-4 20,-3 2 76,6 1-4,-6-3-96,3 2-84,3 3-36,-3-3-4,3 4 0,4 0-8,-10 2-96,6 0-96,0 0 192,-3 4 100,7 2 108,-4-1-64,3 3-24,0 0-36,1-1-24,-4 1 12,3 0-60,-3-4-12,-3 2-56,7-5-88,-10 1-144,6-2-172,-3 2-48,-3-2-76,0 0-132,0 0-200,0 0-384,-3-2-1104,-3-1-2681,6-2-3000</inkml:trace>
  <inkml:trace contextRef="#ctx0" brushRef="#br5">20697 2431 5473,'0'0'8124,"0"0"-5576,0 0-1555,0 0-769,0 0 100,0 0 304,0 0 248,-34 0 80,25 6-188,-7 1-124,4 6-280,-1-2-84,4 5-112,0-2-108,3 2-60,2 2-100,-2-3-104,6 1 68,10-3 16,-4-3 24,3-1 20,3-3-8,1 0 0,-4-4 12,7-2 24,-4-2 40,4-4 8,-10 0 4,9-2 44,-12-1 24,7 1-24,-4-2-8,-3 1-40,-3-3 0,0 1 0,0-3 4,0 3 0,-3 1-4,-3-4-12,3 5-40,-4-1 52,-2 2 12,9 3 0,-9-1-12,6 4-280,0 2-256,3 0-136,-7 0-136,7 2-40,0 4-1112,7-1-2137,-7 0-907,6 2-2357</inkml:trace>
  <inkml:trace contextRef="#ctx0" brushRef="#br5">20864 2437 16470,'0'0'4328,"0"0"-4328,0 0-156,0 0-64,0 0 220,28 12 352,-12-10 28,-4-1-88,1 2-100,5-1-116,1-2-76,-4 0-64,1 0-200,-1 0-224,-5 0-512,-1 0-204,0 0-532,-2 0-1413,-1 0-4043,-3 0 575</inkml:trace>
  <inkml:trace contextRef="#ctx0" brushRef="#br5">21078 2221 5440,'0'0'6517,"0"0"-4677,-27-8-892,14 8 0,1-1 505,-4-2 19,4 3-180,-1 0-340,4 4-344,0-4-304,3 4-172,-4 0-120,10 0 36,-3 0-48,-3 1-48,6 1 48,0 0 92,0 0 80,0 2-160,0-1-12,0 3-12,0 1 8,9 3 0,-9-2 0,7 3-80,-4 0 20,3 3-32,-6 1-24,3 1 48,-3-1 20,0 0-20,-3-1-24,3 1-12,-6 0 20,3-2 28,3 1 0,-7-1-48,7-5-136,0 2-24,0-3-112,0-3-24,0-3-100,0 1-220,0-4-552,0 0-617,0-2-1051,0-4-3744</inkml:trace>
  <inkml:trace contextRef="#ctx0" brushRef="#br5">21398 2495 980,'0'0'924,"0"0"-284,0 0 792,0 0 577,0 0-229,0 0-212,0 0-364,-28 10 44,22-6-4,3-2-112,-4 1 16,7 2-140,-3-4-171,0-1-141,3 2-152,0 0-112,0-2-128,0 0-56,0 0 32,0 0 76,0 0-100,0-2-60,3-1-196,0-5-76,4 0-24,-4-4-108,6-1-36,0-1 84,-3-1-8,4-1 56,-1 0 0,-3 2-20,4-2-68,-1 5 92,0-3-16,-3 4 116,4 2-4,-7 5-52,3 1-156,-3 2-124,3 2-56,-6 4 400,7 5 520,-7 0 232,0 7-76,6 1-248,-6 0-108,0-1-140,0-1-92,0-1 8,0-5-24,0-1-20,3-2 32,-3-2 36,0-3 16,6 2 8,-3-4 16,-3-1-28,6 0 100,-3 0 72,4-6-12,-4 3-88,6-5-96,-3 0-36,0 0-12,4-1-60,-4 1-12,-3-2-52,3 1-8,4-1-24,-7 2 24,3 3-24,3-1-40,-9 4-44,6-1-52,-6 3-12,7 3 28,-4-1 144,3 6 72,-3 1 276,3 1-20,-3 1-36,-3 0-100,6 2-60,-2-4-56,2 1 40,-6-1-44,9-1-108,-9-4 48,6 2-36,-6-3-124,6 2-204,-2-4-284,-4 1-340,9 0-628,-9-2-1185,0-2-2871,6 0-1513</inkml:trace>
  <inkml:trace contextRef="#ctx0" brushRef="#br5">21854 2428 9381,'0'0'6016,"0"0"-3911,0 0-1117,0 0-212,0 0 180,0 0 92,-35 30-184,29-22-112,3 2-148,-3-2-172,6 1-152,0-1-184,0-3-96,6 1-4,-3 2-92,3-4 24,4-2-24,2-2-4,1 0-44,-4-4-12,0-2-12,7-1-64,-7-1-68,-3-2 20,4-2-12,-1 3 16,-9-3-40,9 3 12,-9-1 36,0 1 12,-3 1 24,-3-2 60,3 2 136,-3 0 36,-4 1 4,4 3-4,-9 0-108,5 2-28,1 2-60,0 0-84,-1 4 48,4 0-28,0 4-72,3-2-764,3-1-917,0 3-591,3 0-1872,3-2-777</inkml:trace>
  <inkml:trace contextRef="#ctx0" brushRef="#br5">21981 2374 9821,'0'0'6709,"0"0"-5069,0 0-1120,0 0 120,0 0 460,0 0 152,0 0-172,0 0-316,0 0-416,0 0-104,0 0-64,18 7-60,-2-3-12,-4 0-24,1 0-24,2-2-12,4-2-48,-4 1-84,4-1-108,-4 0-96,-2 0-208,-1 0-84,-3 0-208,7 0-208,-7 0-320,1 0-800,-7 0-2017,3 2-3079,-6-2 695</inkml:trace>
  <inkml:trace contextRef="#ctx0" brushRef="#br5">22108 2190 4288,'0'0'8417,"0"0"-5881,0 0-1211,0 0-245,0 0-92,0 0-260,0 0-264,0 0-208,0 0 52,0 0 336,-9 31 328,5-12-24,-2 7-200,6 2-204,0-1-160,0 0-44,0 1-52,0-6-72,0 2-108,0-7-24,0 1-12,0-5 0,6 1-72,-6-5 8,0 1-8,0-2-72,4-5-96,-4 3-84,0-4-96,0 0-124,-4 2-120,-2-4-132,6 2-100,-3-2 36,0 0-380,-6 0-980,3-6-2081,-4 2-1955,7-2-1297</inkml:trace>
  <inkml:trace contextRef="#ctx0" brushRef="#br5">22300 2449 15309,'0'0'4093,"0"0"-3433,0 0-388,9 27 240,-9-19 168,3-1 156,-3-3-204,7 2-248,-7-2-224,0 0-160,3-2-208,3-1-152,-6 1-368,0 0-132,0-2-80,0 0-184,0-4-468,0-2-2533,0-2-3251</inkml:trace>
  <inkml:trace contextRef="#ctx0" brushRef="#br5">22334 2246 12993,'0'0'3997,"0"0"-3737,0 0-260,0 0-288,0 0 288,0 0 300,0 0 124,0 0-424,0 0-124,0 0-276,0 31-397,-3-21-551,3-3-824,0 3-2704,0-2-929</inkml:trace>
  <inkml:trace contextRef="#ctx0" brushRef="#br5">22495 2371 8413,'0'0'6632,"0"0"-4139,0 0-1861,0 0-532,0 0 332,0 0 184,-27 35 228,20-21-40,-2-1-88,3 3-108,6 1-160,-6 1-156,3-1-132,3-4-160,9 1-96,-9-4 72,6-1 24,10-5 132,-4 0-48,3-4 8,1 0-92,3-8-108,-4 2-24,-3-3 36,4-1-12,-4 0 32,-2 1 4,-7-3 0,6 0-12,-9 3 12,6-3-12,-6 1-64,0-3 28,0 3 52,-6 1 68,-3 1 204,9 1-68,-10 0-64,1 2-68,3 2 68,-3 3-72,2 1-48,-2 0-220,0 0-96,9 0 0,-9 1-60,-1 5-100,10-2-272,-9 2-652,6-1-897,0 1-1979,3 0-2329</inkml:trace>
  <inkml:trace contextRef="#ctx0" brushRef="#br5">22734 2455 3524,'0'0'8593,"0"0"-7237,0 0-1228,0 0 188,0 0 648,0 0 356,0 0-19,0 0-125,0 0-132,0 0-164,9 16-188,-2-16-168,-4-1-64,0-3-24,6 0 12,-3-1 0,-3-3 24,7 2-76,-4-4-44,3 2-64,-6-1-48,7-1-24,-4 0-72,0-1-24,3 0-20,1-1-60,-1-2-40,7 5-108,-7-3 20,-3 5-56,3 1 60,1 4-24,-1 0 12,0 2 36,1 4 60,2 3 144,-3 3 12,1 0 84,-1 5 28,0-2-136,0 3-120,1-3-12,-1 1-72,-6-4-24,6-1 24,1-1 60,-4-3-124,-3 0-164,3-2-276,-6 0-124,3-3-108,-3 0-160,0 0-248,-3-3-528,-3 0-2257,3-3-3083,-6-4-1353</inkml:trace>
  <inkml:trace contextRef="#ctx0" brushRef="#br5" timeOffset="0.99">14347 2223 6353,'0'0'4836,"0"0"-3192,0 0-1352,0 0-204,-6-25 16,-4 17 252,1 0-152,3 3-116,-3-3-84,-1 0-4,1 0-164,-3 5 164,2-3-64,-2 2 64,3 0 176,-7 2-124,7 0 152,3 2-40,-10 0 116,7 2-28,-1 4 100,1-2-36,6 2-16,-3 1-124,0 3-36,-1-2-64,4 3 28,-3-1-104,3 1 0,3 3 8,0-4 93,0 3-77,0-1-24,0-1-64,3 1 52,3-3-53,-3 5 65,4-2 52,-1-1 13,3 3 31,0-1 80,1 3 112,5 1 24,-2 1 84,-1 1 0,4 2-164,-4 2-120,3-2-112,1 3-112,-7-2 40,1 2-28,-1-3-32,-3-2 128,-3-2-28,3-1 32,-3 0 184,4-5-48,-7-1 112,0-2 12,0-1 8,-7 1 16,4-4 120,-3 2 0,3-3-76,-3 4-8,3-6-40,-7 1-52,4 2-44,-3-2-184,0-2-40,2 0-44,-2 0-28,0 0-44,0 0-124,-1-2 24,4-2-24,-3 2-152,3 1 44,-4-1-104,4-1-212,3 1-112,-3 1-268,3 1-389,3 0-599,-7 0-832,7 0-2493</inkml:trace>
  <inkml:trace contextRef="#ctx0" brushRef="#br0" timeOffset="0.99">14539 3603 340,'0'0'5797,"0"0"-3629,0 0-624,0 0-292,0 0 32,0 0-100,0 0-192,0 0-196,0 0-244,0 0-300,0 0-23,-6 2 47,6 6 160,0 0 160,0 3 72,-3 3 92,3-1 40,0 3-92,3 0-112,-3-3-160,6 2-72,-3-2-144,6-1 0,-9-2-208,10 0 0,-4-5 48,-3 3 24,6-2-72,-5-4 48,2 1 0,-3 0-12,-3-1 52,6-2-4,-3 0 12,-3 0-12,9-2 0,-9-2-24,7 0-20,-4-2-52,3 0-52,-3 1-8,3-3-36,-3 0-96,4-2-64,-4 2 16,0-1-16,6-2 0,-9 1 76,6 0 108,-3 1 60,-3-5-76,7 2 40,-7 3 48,3-5-60,-3 1 56,0-1 0,0 1-8,-3-1-48,3 1-36,-7 1-40,7 0-20,0 1-4,-3 1 112,-3 2 40,6 5-116,0-1 4,0 2-4,-3 0-32,3 2 32,0-2-12,-6 2-20,6 0-100,0 0-112,0 0-112,0 2-16,0 0-108,0 0-116,0 2-233,0-1-231,0 5-276,0-2-200,0 0-1116,-3 1-1277,3 0-11</inkml:trace>
  <inkml:trace contextRef="#ctx0" brushRef="#br0" timeOffset="0.99">14344 3734 4256,'0'0'4541,"0"0"-2013,0 0-836,0 0-392,0 0-240,0 0-268,0 0-63,0 0 3,0 0 24,0 0-68,0 0-124,-19-11-208,16 11-148,-6 0-84,3 4-16,-4 0 40,1 4 56,0-1-20,2 3 24,-2 0 12,0 1 32,3 0 40,-4 1-48,1 0-4,9-4-104,0 1-136,0-1-80,0-3-68,6 1 28,-3-4 120,7 3 48,5-5 48,1-5 4,-7 2-100,10-7-52,-4-4-8,4 3-36,-13-5 12,9 1 0,-5 0 72,-1-1-52,-6 0-8,3 3-12,4-4-24,-10 4-52,0-3 64,0 0 96,0 0 0,0 3 12,-7-1-8,4 1-4,-6-1-4,0 3 4,2 1 60,-2 1-48,0 1 36,3 2-48,-10 1-108,7 3 0,0-2-28,-1 4 28,1 0-88,0 0-36,6 0 48,-1 0-44,4 0-32,-6 0 4,6 0-88,0 0-304,0 0-180,0 0-276,0 0-369,0 0-375,0 1-648,6-1-480,-6 0 456,7 0-309,-7 0 1197</inkml:trace>
  <inkml:trace contextRef="#ctx0" brushRef="#br0" timeOffset="0.99">14214 4063 2584,'0'0'1432,"0"0"2697,0 0-2081,0 0-556,0 0-208,0 0-152,0 0-172,0 0-480,0 0-292,0 0 88,24-16 105,-8 13 155,2-3 136,4 0 80,0 0-60,6 0-28,0 4-92,0-4-96,-4 5 12,10-1 108,-9 2-88,9-4-216,-9 2-124,3 0-96,3 2 4,-6-2-76,0-2-56,-7 2-44,-2 0-8,-4 1 12,-2 1-88,-7-3 28,6 3 24,-9 0 44,0 0 16,0 0 12,0 0 56,0 0 4,0 0-168,0 0-200,0 0-68,-9 3-136,9-3-260,-7 1-376,7 1-704,-9 3-945,3-2-2551,6-3-685,-3 2 4369</inkml:trace>
  <inkml:trace contextRef="#ctx0" brushRef="#br0" timeOffset="0.99">13259 3769 860,'0'0'8581,"0"0"-6233,0 0-1424,0 0-632,0 0 268,0 0 256,0 0 28,0 0-64,9 29 37,-3-17-97,3-1-76,-6 7 0,7-1 152,-1 1 160,-6 1-168,6 2-252,1 2-76,-4-2-36,-3 3-12,3-5 72,-3 2-24,-3 3-76,0-7-68,0 2-52,0-1-84,-3-3-36,-3-2-136,3 1 0,-3-2-8,6-3-12,-10 1-48,10-4 0,-9-1-24,9 0-180,0-4-208,-3 1-132,0-2-96,3 0-36,0 0-152,0-2-708,0-4-3069,0 3-3547,0-9 1115</inkml:trace>
  <inkml:trace contextRef="#ctx0" brushRef="#br0" timeOffset="0.99">13082 3909 3148,'0'0'2373,"0"0"2291,0 0-3016,0 0-712,0 0-376,0 0-192,0 0 116,0 0 264,0 0 168,0 27-23,0-14-85,0 2-52,0 5-16,0 1-52,0 0-76,0-1-40,0-1-72,0-2-112,0-1-96,0-3-100,0 1-108,0-5-84,0-1-44,0-2-28,0 0-108,0-5-52,6 4-168,-6-3-148,0-2-160,0 0-236,0 0-224,0-5-769,0 2-2611,-6-3-3313,6-4 4797</inkml:trace>
  <inkml:trace contextRef="#ctx0" brushRef="#br0" timeOffset="0.99">12896 3860 928,'0'0'3284,"0"0"-1199,0 0-1189,0 0 80,0 0 164,0 0-144,0 0-212,0 0-64,-10 27-40,10-18-16,-3 4-40,-3-2 36,6 6 12,-3 1 20,0 1 89,-3 2-73,3 2-76,-4-3-48,4 1-80,3-1 36,0-4-52,-6 0-96,6 0-124,0-5-96,0 0-40,6 2-32,-3-6-88,-3 3-12,7-5-60,-4 1-132,3 2 32,-6-4-24,6 0-8,-6-2-16,9 1-112,-9 2-72,7-4-136,-4-1-236,3 0-152,-3 0-617,-3 0-999,0-1-2596,6-4-665,-6-3 3917</inkml:trace>
  <inkml:trace contextRef="#ctx0" brushRef="#br0" timeOffset="0.99">21026 3725 664,'0'0'7569,"0"0"-5885,0 0-768,0 0-516,0 0 64,0 0 112,0 0-52,-25-27 36,16 25-60,-4 0-132,1 2-140,-4 0-76,4 2-40,-1 2-48,-5 0 60,2 4 68,-2-5 8,8 5-48,-2 0-148,3 0 4,-1 1-8,10 1-8,-9 3-80,9 1 88,0 3 176,0 2 100,0 1 156,9-1 205,-2 3-93,-4-2-144,3 1-4,-3 1-4,3-3-84,0 1-60,-6-3-88,0 2 48,0-3 24,0 1-24,0-2-24,0-1-52,0 2-20,0-5-4,0 1-44,-3 1-64,0-3 0,3 0-4,-6-2-84,6-3-32,-3 1-52,3-3 24,-6 2-256,3-4-172,3 1-200,-7 3-240,4-5-461,-3 0-659,3 0-2272,-3 0-1633,-3-7 3693</inkml:trace>
  <inkml:trace contextRef="#ctx0" brushRef="#br0" timeOffset="0.99">20799 3977 1188,'0'0'8277,"0"0"-5573,0 0-916,0 0-372,0 0-19,0 0-145,0 0-216,0 0-300,0 0-260,0 0-180,3-1-92,1 1 16,5 0 60,0 0 48,0 1 96,1-1-24,5 3-96,1-1-24,-1-2-88,-2 0-72,2 0-116,1 0-4,-7 0-132,7 0-24,-7 0-52,-6 0-8,3 0-136,-3 0-48,3 0-12,-6 0-28,0 0-24,0 0-72,0 0-100,0 0-276,0 0-560,-6 2-717,3-2-1643,-3 1-1644,3 4 743</inkml:trace>
  <inkml:trace contextRef="#ctx0" brushRef="#br0" timeOffset="0.99">21237 3912 1892,'0'0'2504,"0"0"2137,0 0-2705,0 0-468,0 0-232,0 0 8,0 0-28,0 0-175,0 0-221,0 0-264,0-6-248,0 6-236,0 0-72,0 4 8,6 0 176,-3 4 148,6 1 256,-3 7 244,4 0-32,-7 1-108,12 2-132,-9-1-92,1-1-236,-4-2-100,6 1-120,0-1-4,-9-3-4,10-3-8,-4 1-52,-6-2 8,9 0-12,-9-1-12,0-3 12,0 0-40,0 0 16,0-2-72,0-1-136,0 2-92,0-1-152,0-2-48,0 0-48,-6 1-136,3-1-336,3 0-604,-6-1-985,3-5-2331,3 2-1457,-7-4 3541</inkml:trace>
  <inkml:trace contextRef="#ctx0" brushRef="#br0" timeOffset="0.99">21438 3839 3284,'0'0'1068,"0"0"2877,0 0-2481,0 0-624,0 0-144,0 0 100,0 0 112,0 0-132,0 0-240,0 0-284,0 0-244,-6-4 80,6 10 316,0 1 376,0 7 637,0-1-205,0 5-104,0 1-192,-3 0-172,-3 5-136,6-3-64,0 2-120,-10-4-48,10 2-108,-6-1-52,0 0-84,-3-6-24,5 4-96,-2-4 32,-3-3-44,9-1-60,-9-1 48,9-1-144,-3-4-12,3 2-76,0-4-408,0-2-148,3 0-160,-3 0-176,9-4-956,0-4-2837,-3 0-4416</inkml:trace>
  <inkml:trace contextRef="#ctx0" brushRef="#br0" timeOffset="0.99">19559 4449 1712,'0'0'80,"0"0"1824,0 0 625,0 0-129,0 0-896,0 0-256,0 0-144,-28 12-196,28-11-68,-9 5-108,9-4-28,-6 4-8,-1-2-135,4 4 47,-3-5-60,3 3-104,-3 2-4,6-3-96,-3 0-48,-3-2-112,6 3-36,0-6-64,0 2 0,0 0 40,0 2 0,6-4-16,-3 0 28,3 0-16,-3 0 28,6-2-28,1-2-48,-1-1-64,-6-1-8,6-2-60,1 0-24,-1 0 12,-3-1-76,4-1 40,-7 0-52,3 1 24,-3-1-32,0-1 32,-3-3 0,0 3-84,0-1 24,0-2 60,0 3 76,0 1 8,-3 1 52,0-1 196,-3 2-100,3 0-8,-4 1-40,4 0 28,-6 4-76,3-3 4,6 2 140,-10 3-56,10-2-80,-3 1-8,-3 1 4,6 1 0,0 0-4,0 0-48,0 0-64,0 0-24,0 0-8,0 0-40,0 0-28,0 0-68,0 0-188,0 0-76,0 0-76,0 0-168,0 0-209,0 0-303,0 0-320,0 0-524,0 1-320,0 1-109,0 1 29,0-2 616,0-8 1088</inkml:trace>
  <inkml:trace contextRef="#ctx0" brushRef="#br0" timeOffset="0.99">19575 4154 440,'0'0'520,"0"0"224,0 0 2216,0 0-383,0 0-617,0 0-668,0 0-364,0 0-184,0 0-76,0 0-8,-25 3-8,22 0-72,-4-3-24,7 0-68,0 0-32,0 2-27,0-2-69,0 0-76,0 0-36,0 0-72,0 0-16,0 0-48,0 0-104,10 1 104,-4-1 96,3 2 248,10 0 148,-4 2 20,10-4-60,0 0 8,0 0 0,3 0-28,-3 0-96,-1 0-36,1-2-148,0 0-116,3 0-76,-13 0-60,10 1 36,-6-4-48,-4 3-12,1 1-72,-7 1-12,0-2-40,1-1 16,-10 3-24,0-1-12,3 1-16,-3 0-44,0 0-160,0 0-148,-3 0-24,3 1 12,-7 4 0,-2-4-176,6 6-544,-6-4-1001,3 3-1975,-4-2-2317</inkml:trace>
  <inkml:trace contextRef="#ctx0" brushRef="#br0" timeOffset="0.99">19708 4341 208,'0'0'5313,"0"0"-2713,0 0-788,0 0-520,0 0-280,0 0-76,0 0-108,0 0-120,0 0-52,0 0-16,0 0-83,0-14-73,0 14-60,0-2-76,0 2-4,6 0 4,-3 0 8,-3-1 24,0 1 24,6-3-24,-2 1-60,2 2-88,-3-1-40,3-1-20,3 2-12,1 0-28,-4-2-24,3 2-8,7-3-16,-7 2-12,0 1-24,1 0-40,2 0 0,-3 0 4,-6 0 76,7 0-88,-4 0-64,-3 0-80,-3 0 0,0 0-4,0 0 28,0 0-4,0 0 88,0 0 28,0 1 8,0 2 0,0-1 12,-3 0 72,3 4-20,-6-3-64,6 2-8,-3 0-68,-4 1 4,7-3 72,-3 5 0,-3 0 0,3 0 112,0 2-108,-6-1 56,2 1 48,4 1 52,-6 3-76,3-1 96,-4 1 16,10-1 12,-9 1 80,6-3 88,-3 1-72,3 0-124,0-4-60,3-1-8,-7-1-28,7 0-36,0-4 0,0 1-36,0 0-12,0-1-48,0-1 8,7-1 40,-1 0 72,0 0 0,3 0 12,4 0 24,-4 0-108,0 0-40,7-1 28,-10 1-36,3 0 0,1 0-48,-4 0-48,-3 0-28,3 0-20,-3 0 12,-3 0-4,0 0-152,6 0-28,-6 1-64,0-1-80,0 0-128,0 0-72,0 0-152,0 0-272,0 0-517,0 0-903,0-3-2732,-6-2-1737</inkml:trace>
  <inkml:trace contextRef="#ctx0" brushRef="#br0" timeOffset="0.99">19742 4424 496,'0'0'6949,"0"0"-4021,0 0-872,0 0-548,0 0-344,0 0-32,0 0-71,0 0-229,0 0-240,0 0-188,12 0-32,-12 0 16,7 0 56,-7 0 68,3 0-28,0 0-44,-3 0-52,6 0-36,-3 0-40,-3 0 4,9 0-64,-9 0-44,10 0-88,-4 0-36,3 0-24,1 0-12,2 0-40,-3 0-8,1 0-48,-1 0 40,-6 0-100,6 0-60,-3 0-52,-6 0 4,4 0 48,-4 0 8,6 0 52,-6 0 0,0 0-76,0 0-32,0 0 32,0 0 40,0 0-52,0 0-56,0 0-128,0 0-108,0 0-84,0 0-212,0 0-288,0 0-256,-6 0-309,6 2-211,-4-2-500,4 1-1564,0-1 19,-6 0 1637,22-3 1352</inkml:trace>
  <inkml:trace contextRef="#ctx0" brushRef="#br0" timeOffset="0.99">20313 4055 1240,'0'0'600,"0"0"6081,0 0-4093,0 0-628,0 0-384,0 0-80,0 0-155,0 0-177,0 0-120,0 0-164,3-6-260,3 4-220,-3 1-84,6 1-60,-3-2-28,4-3 28,-1 4-88,3-1-56,1 2-40,-4-2-4,7 0-68,-7 2-108,0 0-16,1 0-44,-4 0 12,3 0-4,-3 2 4,-3 0-28,4-2-20,-4 0-124,3 0-76,-6 2-68,0-2-68,0 0-132,0 0-264,0 0-376,0 0-685,0 1-543,-6 1-744,3 1-1709,3-1 1997</inkml:trace>
  <inkml:trace contextRef="#ctx0" brushRef="#br0" timeOffset="0.99">21733 3972 4548,'0'0'3885,"0"0"-1313,0 0-904,0 0-684,0 0-160,0 0 72,0 0 201,0 0-53,0 0-216,0 0-196,0 0-168,-7 0-144,14 0-64,-4 0 0,6 0 0,0 0 64,1 0-52,5 0-64,-2-1-20,-1-2 8,3 3-56,-2-2-72,-1 2-64,-2 0-12,8-2-96,-12 2-4,7 0-8,-4-1-76,0 1-44,-5-3-248,5 3-172,-3 0-88,-3-2-76,-3 2-180,6 0-273,-6 0-399,0 0-580,-6 0-1932,6 5 1003,-3-5-1259</inkml:trace>
  <inkml:trace contextRef="#ctx0" brushRef="#br0" timeOffset="0.99">21736 4100 456,'0'0'7617,"0"0"-4821,0 0-1228,0 0-560,0 0-20,0 0 24,0 0 21,28 3-149,-13-3-128,-9 3-92,10-2-136,-4-1-72,4 0-128,-4 0 40,1 0 132,2 0-48,-6 0-308,4 0-144,-7 0-156,0 0-52,-6 0 12,10 0-36,-10 2-48,0-2-24,0 0-160,0 0-64,0 0 12,0 0-76,0 2-164,0 0-293,-4 2-175,-2-2-476,3 4-1548,0-4-2085,-6-1 933</inkml:trace>
  <inkml:trace contextRef="#ctx0" brushRef="#br0" timeOffset="0.99">22254 3982 552,'0'0'952,"0"0"-796,0 0-156,0 0 4,0 0 1144,0 0 104,0 0-340,0 0-676,0 0 13,0 0 259,-4-6 204,-2 6 32,6 0 84,0 0 92,-3 0-24,3 0-136,-6 0 0,6 0 60,0 0 12,-3 0-4,-3 0-8,6 0 0,0 0-3,0 0-29,0 0-72,0-2-84,-3 2-80,3 0-24,0 0-40,-7-2-24,7 2 24,0 0-52,0 0-36,0 0-108,0 0-96,0-1-76,7 1-120,-4-3-48,6 3 36,-3-2 12,3 2 132,4-2-12,-1 2 16,4 0-28,-7 0 12,3 0-116,4 0-4,-13 0-12,6 0-84,-5 0 24,5 0 12,-9 2 0,6-2 44,-3 2-68,-3-2 72,0 0-48,0 0 52,6 3 4,-6-3 0,0 0 0,0 0-8,0 0-48,0 0-24,0 0-100,0 0-56,0 0-40,0 0-48,0 0-24,0 0-40,0 0-84,0 0-48,0 0-40,0 0-76,0 0-176,0 1-376,0-1-485,0 0-779,0 0-2484,0 2-381,0-5 3165</inkml:trace>
  <inkml:trace contextRef="#ctx0" brushRef="#br0" timeOffset="0.99">17894 4383 504,'0'0'4,"0"0"760,0 0 1924,0 0-655,0 0-641,0 0-456,0 0-84,0 0 120,0 0-120,0 0-56,0-2-64,0 2-44,-3 0-128,3 0-152,-6 0-92,6 2-36,-10 2 36,7-2 112,0 0 84,-6 4 121,3-3-49,-4 4-88,7-4-88,-3 5-88,-3-2-24,0 4-84,9-3 44,-7 3 16,1-2 44,3 1-48,-3-3 28,6 2-88,-3-2-64,3 0-44,0-3-28,3 1-64,-3 2 64,6-4 12,3-1 28,-6-1 44,1 0-8,5-1-16,0-3-44,0-2-16,1-2-72,-1 0 0,0-1-88,-6-3-32,7 3-88,-1-1 4,-9-1 8,9-3-12,-9 3 52,0-1-40,7-2 64,-7 1 128,0-1-76,0 3-4,-7-5-52,7 5 36,-3 0 100,-3-2 64,3 4 80,-3-1-20,3 2-124,-4 0-24,4 3 20,0-3-4,-3 2 8,3 3-12,-3-2-76,6 2 28,-3 1-64,-4-2-68,7 2-140,0 0 172,-3 2 48,-3 0-144,6 0-76,0 0 8,-9 0 16,9 2-40,-9 2-48,9 0-176,-4-2-109,1-1 113,-3 4 28,6-5-324,-3 1-332,3 1-396,0-2-720,0 0-364,0 0-453,0 0 133</inkml:trace>
  <inkml:trace contextRef="#ctx0" brushRef="#br0" timeOffset="0.99">18030 4298 5220,'0'0'6649,"0"0"-4501,0 0-1224,0 0-584,0 0-12,0 0 108,0 0 221,0 0 151,0 0-152,7 27-112,-7-17-408,3 0 120,3-1-256,-3-1 100,-3 2 144,6-1 664,0-1-616,1 0-292,-4-3 108,3 1 16,-3 0-124,3-2-88,-3 2-128,-3-4-652,7-2 744,-7 1-304,3-1-212,-3 0-128,6 0-128,-6-1-521,0-3-839,0-2-2420,0-2-941,0 0 3581</inkml:trace>
  <inkml:trace contextRef="#ctx0" brushRef="#br0" timeOffset="0.99">18130 4281 1472,'0'0'9525,"0"0"-6837,0 0-1532,0 0 200,-10 29-67,10-15 35,-3-1-136,0 2-540,-3 3 652,6 1-416,-3-1-264,-3 1-176,6-2-92,-3 2-100,-4-1-84,7-1-32,-3-5-76,-3 2-12,6-3-40,0-3-8,0 0-12,-3-3-36,3 1-40,0-3-80,-6 2-264,6-5-160,0 0-148,0 0-120,0 0-196,0 0-532,6-2-724,-3-4-2189,-3 0-4148</inkml:trace>
  <inkml:trace contextRef="#ctx0" brushRef="#br0" timeOffset="0.99">17786 4113 1580,'0'0'4941,"0"0"-1889,0 0-1196,0 0-840,0 0-188,0 0 128,0 0-136,0 0-28,0 0 77,31-6 151,-16 5-80,-3-4-156,13 4-84,-3 1-56,0-2-84,2 2-24,1 0-16,3 0 52,0 0-88,-6 2-148,6-2-168,-7 3-68,-2 1-100,0-2-64,-7 0-12,3 0-8,-5 0 0,-1 0-24,0-2 60,-6 2-12,1-2 52,-4 0-52,6 0-52,-3 0-8,-3 0-36,0 0-64,0 0-92,0 0-88,0 0-160,0 0-180,-3-2-396,-3 2-1208,6 0-545,-4 0-3347,1 0-753</inkml:trace>
  <inkml:trace contextRef="#ctx0" brushRef="#br0" timeOffset="0.99">18620 3833 2936,'0'0'716,"0"0"2137,0 0-397,0 0-1024,0 0-360,0 0-188,0 0-116,0 0-220,0 0-256,0 0-228,0 6 240,0 2 76,0 3 300,0 3 292,-4 1 209,-2 2-165,6 5-180,0-3-64,-3 0-100,0 1-260,3-1-72,0-2-72,-6-1-60,6-3-76,0 1-48,-3-4-80,3-1-4,0-1-4,0 0-80,0-5 24,-6 3 0,6-2-52,0 0-156,0 0-108,-4-4-124,4 2-108,0 2-100,0-4-228,0 0-464,0 0-593,0-4-907,0 0-3092,0-2 43</inkml:trace>
  <inkml:trace contextRef="#ctx0" brushRef="#br0" timeOffset="0.99">18561 3949 228,'0'0'8,"0"0"6157,0 0-3385,0 0-820,0 0-572,0 0-228,0 0-56,0 0-48,0 0-87,0 0-149,0 0-128,0-2-136,0 2-124,0 0-116,0 0-8,0 0-64,0 0-36,0 0-24,0 0-64,0 0-60,6 0 16,-3 0-4,-3 0 72,6 0-32,-3 0 20,3 0 88,4 0 0,-1 2 68,-3-2 16,13 1-36,-10 2-76,7-3-68,-7 0-76,6 0-48,-5 0-72,-1-3-88,-9 3-56,6 0 20,-3 0-20,-3 0-88,0 0-72,0 0-64,0 0-36,0 3 36,-3-1 24,3 0-272,-6-1-484,-3 4-889,9-4-1943,-10 1-2437,7 0 1757</inkml:trace>
  <inkml:trace contextRef="#ctx0" brushRef="#br0" timeOffset="0.99">18961 3937 116,'0'0'6237,"0"0"-3329,0 0-984,0 0-652,0 0-264,0 0-44,0 0-92,0 0-132,0 0-95,0 0-185,0 0-100,6-6-48,-6 6-40,0 0-76,3 0-96,0 2 48,-3 2-12,6 0 196,-3 2 232,7 2 156,-4 1-108,3 3-188,0-3-84,1 1-48,-1 0-48,-3-1-112,4-3 4,-1 2-64,0-2-68,-3-2 0,-3 2-4,4-4-8,2-1-40,-9 1 40,3 1-68,0-2 4,-3-1 12,0 0-72,0 0 20,0 0-20,0 0-124,0 0-144,0 0-112,0 0-108,0 0-116,0-1-100,0-4-724,-3 2-1273,3-3-2795,0 0-705,0-4 4781</inkml:trace>
  <inkml:trace contextRef="#ctx0" brushRef="#br0" timeOffset="0.99">19153 3902 508,'0'0'6677,"0"0"-4225,0 0-800,0 0-396,0 0-108,0 0-120,0 0-44,0 0-55,-25 28-157,25-22-152,-9-1-124,9 3-16,-10 0-40,10 1-12,-9 1-12,9-1-36,-6 1-28,6 2-120,-9-2-72,9-1-76,-7 1-80,7-2-4,-3-3-48,3 1-52,0-2 4,0 0 12,-6-2 0,6-1-236,0 1-92,0 1-104,0-3-96,0 0-100,0 0-132,0 0-212,6-3-417,-6 0-1067,0-1-2852,3-2-569,-3-2 4801</inkml:trace>
  <inkml:trace contextRef="#ctx0" brushRef="#br0" timeOffset="0.99">19109 3916 1252,'0'0'484,"0"0"1404,0 0 461,0 0-257,0 0-704,0 0-344,0 0 0,0 0-56,0 0 20,0 0-32,0 0-156,10-7-176,-10 7-139,0 0-69,0 0-52,0 0-36,0 0-36,0 0-40,0 0 0,6 1 48,-6 1 132,3 0 88,-3 4-36,6-4-116,-3 4-48,4 2 76,2-1-40,-9 0-24,6 1-36,0 2-136,-3-1-48,7-1-120,-1 0 64,-3 0-76,-3 0 8,7-5-8,-1 3-8,-6-2-4,6 0-52,-2-2-8,-4-2-60,3 2-172,-3-2-12,-3 0-60,6 0-48,-3 0-40,-3-2-60,0 2-88,0-2-160,0-2-316,0 2-625,0 0-659,0 1-784,0-4-1836,0 4 791,0-1 3133</inkml:trace>
  <inkml:trace contextRef="#ctx0" brushRef="#br0" timeOffset="0.99">19305 3864 1696,'0'0'324,"0"0"3589,0 0-1185,0 0-904,0 0-600,0 0-148,0 0-108,0 0-180,0 0-208,0 0-240,0 0-40,0 8 52,0-3 153,0 3 167,0 6-176,0-3 948,0 5-500,-3-1-200,-3 2-184,2-1-40,-2 1-44,3-1-16,0-3-28,-6 1-164,3-2-124,2-3-136,4-1-8,-6-3-40,3 0-68,3 1-24,0-3-64,0-3-276,0 2-180,0-2-112,0 0-140,0-2-356,3 0-604,3-5-2697,-6 0-3552</inkml:trace>
  <inkml:trace contextRef="#ctx0" brushRef="#br0" timeOffset="0.99">19795 3837 704,'0'0'3080,"0"0"805,0 0-1861,0 0-836,0 0-508,0 0-24,0 0 136,0 0 76,0 0 132,0 0 8,-10 29-155,10-20-57,0 3-76,-3 2-68,-3-3 60,6 5-12,0-5-152,0 3-112,0-3-204,6 1-36,-3-3-4,-3 1 4,10-4-40,-10 2 28,6-5 8,-3 2-24,6-4 52,-2-1-4,2 0 28,-9 0-52,6 0-12,3-1-44,-9-4-40,10 2-24,-4-3-32,-3 2-40,3-4-72,3 2-12,-5-2-16,2 3-8,0-4-96,-6 1 24,9-2-76,-9 1 4,10-4-88,-4 2 96,-3 0-32,3 1-16,-6-4 96,3 3-72,3 0 76,-6-3 68,0 2-8,3 3 72,-3-3-76,0 2 24,0 3 112,-3 1 168,3 0 52,-6 4-148,6 0-72,0 0-72,-3 0 24,3 0-12,0 2-52,-6 0-68,6 0-116,0 0-108,0 0-96,0 0-400,0 2-248,0 0-369,0 0-503,0-2-708,0 2-1684,0 0 247,0-2 1681</inkml:trace>
  <inkml:trace contextRef="#ctx0" brushRef="#br0" timeOffset="0.99">19643 3931 3392,'0'0'2773,"0"0"1403,0 0-2156,0 0-664,0 0-316,0 0 4,0 0-75,0 0-237,0 0-124,0 0-128,-28-11-96,22 11-128,-4 0 16,1 6-28,-6-2-48,5 2-24,-5-1 48,5 4 12,1-1 48,0 2 12,3-1 36,-1 1-60,4-2-124,-3 2-60,6-3 112,0 3-76,0-2-108,6-2 60,-3 2-12,4-5 4,-1 2 68,0-2-12,-3-3 64,6 0-76,1 0 48,-4-2-12,3-4-8,1 0-4,-1-1-72,-3-1-4,0-1-56,-3-3-84,7-2 24,-4 3-84,-3-3-100,3 1-120,-3-3 64,4-1 8,-7 1 36,0-1 52,0 4-76,0-3 108,-7 3 160,7 1 12,-3 2 0,-3 2 0,3 3-56,-3-3 56,-4 2 4,10 3-4,-9-3-44,3 2 40,6-2-40,-9 4 36,2 0-104,7-2 16,-3 2 92,3 1-156,-6 1-156,6-2 48,0-1-64,0 1-108,0 2-148,0-1-128,0 1-76,0 0-169,-3 0-211,3 0-208,0 0-304,0 0-120,-6 1-812,6-1-405,0 5-15</inkml:trace>
  <inkml:trace contextRef="#ctx0" brushRef="#br0" timeOffset="0.99">15972 4068 588,'0'0'64,"0"0"5461,0 0-3097,0 0-760,0 0-560,0 0-92,0 0-32,0 0-96,0 0-168,0 0-152,28-7 48,-25 7 101,6 0-45,0 0-152,1 0-76,5 0-28,-9 0 40,4-2 8,5 2-36,-3 0-72,4-2-40,-10 2-48,10-2-48,-4 2-64,-6 0-20,7-2-16,-4 1-24,0-2 16,4 3-40,-4 0 48,0 0-24,1 0-24,2 0-8,-3 0-16,1 0-36,-1 0-4,6 0 0,-2 0 40,-1 0-44,-3 0 8,7 0 36,-7-2-40,4 2 40,-1 0-36,-3-1 48,1 1-12,-1 0-40,-3 0 8,-3-2-16,3 2-12,-2 0-48,2 0 48,0 0-36,-6 0 48,9 0 4,-9 0 0,10 0-4,-10 0-4,9 0 4,-3 0-4,-3 0 0,3 0 0,4 0 4,-4 0 48,0 0-40,-3 0 80,7 0-28,-1-5-12,-3 5-44,-3-1-4,3-1-48,-3 2-12,-3 0-28,7 0 28,-7 0 0,0 0 12,0 0-172,0 0-56,-7 0-136,4 0-160,-3 2-220,3-1-508,-6 6-676,-1-4-2093,4 3-3215,-3-4 1551</inkml:trace>
  <inkml:trace contextRef="#ctx0" brushRef="#br0" timeOffset="0.99">16204 4281 508,'0'0'2976,"0"0"1141,0 0-1937,0 0-736,0 0-276,0 0-8,0 0-28,0 0-212,0 0-164,0 0-83,0 0-25,13 10-68,-13-7-64,6 1-36,-3 3 36,0-2-4,3 3-72,-3-1-72,7 3-52,-1-2 0,-3 1-76,3 1-8,1 0-16,2-1 160,-3 1 84,1-2-244,-7 0-216,6-5-48,-3 3 32,-6-2-44,3 0 48,-3-4-48,7 2 56,-7-2-8,0 0-72,0 0-108,0 0-148,0 0-96,0 0-88,0 0-144,0-2-456,0-6-1188,0 2-2741,-7 3-3036,7-9 3657</inkml:trace>
  <inkml:trace contextRef="#ctx0" brushRef="#br0" timeOffset="0.99">16341 4229 1840,'0'0'7981,"0"0"-5509,0 0-864,0 0-164,-16 31 249,13-20-45,-3 1-240,-4 5-176,7-1-224,-6 3-172,0 0-160,-1 2-96,1-1-120,0-1-136,0-1-60,-1-3-120,1 0-24,3-3-72,0 2-48,2-5-68,-2-1-76,3-3-156,3 0-316,0-2-132,0 0-96,0-3-284,0 0-724,3-3-324,7-2-2269,-4-1-3483</inkml:trace>
  <inkml:trace contextRef="#ctx0" brushRef="#br0" timeOffset="0.99">16052 4335 1048,'0'0'9425,"0"0"-6857,0 0-1308,0 0-540,0 0 36,0 0 37,-25 6-73,16-2-136,-6 2-200,5-1-88,4 5-36,-12-1-4,8 3 40,-5-2 108,5 1 24,1 1 24,-3-3-124,9 2-168,-4-4 20,4-1-80,3 2-4,0-5-88,3 1 52,4-2 36,2-2 124,3 0 0,1-2-52,2-5-12,-2-1-64,5-2-92,-5-1-48,2-3 36,-2 3 8,2-3 0,-9 1 4,4 1-8,-1-2 4,-3 3 0,-3 1 4,-3-4 0,6 3-12,-6 0-72,0-3-12,-6 1-12,3-1-28,-3 1 136,3-1 0,-3 2 8,-4-2 56,4 3-64,-9 0 0,5 3-4,1-2-132,-3 2-8,-1 2-4,4 1 28,0-1 36,-1 4-28,4-4 4,-3 3-36,-1 3 20,10-5 16,-9 4-52,9-1-12,0 2-48,-3 0-48,3 0-124,0 0-60,0 0-620,0 0-244,0 0-421,0 0-651,3 0-2004,-3 0-821,0 0 2141</inkml:trace>
  <inkml:trace contextRef="#ctx0" brushRef="#br0" timeOffset="0.99">16862 3918 1344,'0'0'236,"0"0"3480,0 0-1087,0 0-657,0 0-400,0 0-60,0 0-188,0 0-188,0 0-155,0 0-157,0 0-204,0-4-140,0 4-120,0 0-104,0 0-108,0 0-60,3 0 84,-3 0-24,6 0-16,-3 2 4,3 0 208,3 0 352,1 0-64,-4-1-196,13 2-72,-10-3-96,0 0-76,7 0-48,-10 0-32,3 0-72,0-3-40,1 2-84,-4 1-4,-3 0 4,3 0 12,-6-2 12,3 2 0,-3 0-24,0 0 8,0 0-80,0 0-12,0 0-88,0 0-48,0 0-96,0 0-100,0 0-112,0 0-72,0 0-92,0 0-288,7 0-169,-7 0-167,0 0-508,0 0-620,0 0-1404,0 0 843,0 2 221,-7-4 2340</inkml:trace>
  <inkml:trace contextRef="#ctx0" brushRef="#br0" timeOffset="0.99">16948 3810 1192,'0'0'1380,"0"0"-676,0 0 1929,0 0-589,0 0-660,0 0-284,0 0-96,0 0-80,0 0 48,0 0-96,-15-25-140,15 25-92,0-2-56,0 2-95,0 0-157,0 0-224,0 0 12,0 0-12,0 0-24,0 0-88,0 0-16,0 0-132,0 4 148,0 2 92,0 3 220,0 3 340,0 3 348,0 1-204,0-1-236,-3 4-72,-3-2 72,6 1 80,0-2-92,-4 1-212,-2-4-92,6 1-64,0-3-48,-3 2-12,-3-4-32,6-2-28,0 1-60,0-2 0,0-2-44,0 0-44,0-4-116,0 2-96,0-2-100,0 1-36,0-1-48,0 0-16,0 2-20,0 1-140,0-3-232,0 0-204,0 0-864,0 0-109,0 0-467,0 0-1856,0-5-245,0 5 2837</inkml:trace>
  <inkml:trace contextRef="#ctx0" brushRef="#br0" timeOffset="0.99">17581 3754 92,'0'0'612,"0"0"3332,0 0-1523,0 0-513,0 0-680,0 0-272,0 0-96,0 0 60,-13 25 24,10-17 20,3 1 40,-6 5 77,6-3-73,-3 5-12,3 2-24,-6-1-44,3 2-128,3-1-168,-6-1-160,6-2-72,-10 1 0,10-1-76,0-3-32,-3-1-148,-3 1-48,6-2-84,0-5-12,0 3-44,0-2-28,0-3-96,0 2-64,0-3-80,0-2-100,0 1-96,0-1-96,6 0-16,-3-1-160,3-4-616,-2 0-1004,2-3-2385,-6 0-2776</inkml:trace>
  <inkml:trace contextRef="#ctx0" brushRef="#br0" timeOffset="0.99">17913 3872 536,'0'0'104,"0"0"2896,0 0-267,0 0-601,0 0-848,0 0-420,0 0-92,-28 5-16,18-3 12,7 1-52,0-2-108,-3 1-112,-3 2-56,6 0 52,-4-1 100,-2 2 57,9 3-53,-9-3-36,0 3-80,5 0-48,1-1-28,-6 3-328,3-2 204,6 0 100,-3-3-136,3 1-72,0 2-88,0-5-84,3 3 4,3-2-4,-3 0 72,6-2-12,1-2 64,-1 0-16,3 0 4,-5-6-16,5 2-12,0-3-24,-2-1-44,-1 0 32,0-2-48,1 2-8,-4-1-68,3-1-44,0 1 0,-5-1 8,-1-1-20,-3 1 8,6-2 28,-3 1-16,-3-1 112,0 1-132,0-3-4,-3 3 52,-3-3 12,6 1-76,-7 1-72,1-2-136,3 3 108,-6-3 104,3 4-40,3 1-28,-4 1 4,-2 3 36,9-3 20,-9 4 56,6 0 32,-4 2-8,1-2-16,0 2 88,3 2 48,-6 0-48,2 0-80,-2 2 36,6 2 36,-6-2-56,3 0 56,-1 2 4,1-2-4,3 0-192,3-1-36,-6 4-52,6-5-8,0 2-473,0-2-339,0 0-392,0 0-424,0 0-880,6 0-1645,-3 0 1253,-3 0 2388</inkml:trace>
  <inkml:trace contextRef="#ctx0" brushRef="#br0" timeOffset="0.99">18049 3798 628,'0'0'352,"0"0"272,0 0 2556,0 0-667,0 0-605,0 0-588,0 0-292,0 0-76,0 0-100,0 0-188,0 0-156,6 4 72,-3 0 100,-3 2 37,0 0 31,0-1-40,0 3-164,0 2-16,0-1 244,0 3-12,0 0-236,3-3-160,-3 1-148,0-1-92,7-1 56,-4 0 40,3-3-64,-3 0 4,3-2-64,-3 2 12,4-4-108,-4 1 144,6-2-80,0 0 140,-6 0-72,7-2-24,-1-4 4,0 3-40,1-3-72,-4 2 0,3-4-60,0 2-12,-6 1-4,1-3-20,5 0 0,-9 0-36,9-1-64,-9 1 88,6-2 0,-6 3 48,0-3-24,3 0-40,-3 1 16,0-1-36,0 1 80,0 1 56,0-2-60,-3 2 68,3 0 0,-6 1-8,6 1-4,0-1-60,-9 2 24,9 0 48,0 1-4,-9 2-44,9 0-4,0 0-8,0 1-60,-4-2 36,1 3-28,3 0 4,0 0-24,0 0-40,0 0-60,0 0-48,0 0-112,0 0-96,0 0-16,0 0-40,0 0-24,0 0-124,0 0-169,0 0-135,0 0-92,0 0-96,0 0-184,0 0-424,0 0-164,0 3-176,0-2-489,0 3 1033,0 0 400,0-16 748</inkml:trace>
  <inkml:trace contextRef="#ctx0" brushRef="#br0" timeOffset="0.99">17373 3837 452,'0'0'4,"0"0"4088,0 0-1423,0 0-373,0 0-724,0 0-364,0 0-148,0 0-132,0 0-220,0 0-116,0 0-100,0-4-123,0 4-109,0 0-112,0 4 40,0 0 112,0 2 144,6 2 224,-6 3 36,10-2-104,-7 7 0,0-1 104,6 1 112,0-1-208,1 1-160,-1-3-124,7-2-32,-10 3-52,3-4-60,-3-2-32,4-3-52,-7 1-36,3 0-56,-3-2-4,3 0 0,-3-2-8,-3 0-52,6-1 12,-6-1-24,0 0-24,0 0-16,0 2-8,0-2-84,0 0-16,0 0-92,0 0-100,0 0-60,0 0-112,0 0-108,0 0-248,0-2-560,0 1-953,0-3-2135,0-2-2341</inkml:trace>
  <inkml:trace contextRef="#ctx0" brushRef="#br0" timeOffset="0.99">22548 4036 1096,'0'0'9589,"0"0"-6897,0 0-1336,0 0-536,0 0-52,0 0 69,0 0 43,0 0-88,0 0-128,0 0-80,31 0-8,-22 2 8,1-2-60,5 1-112,-5 1-48,5 1-88,-6-3-104,7 0-88,-7 0-72,4 0-12,-4 2-8,0-2-76,-6 0 12,7 0-40,-1 0-56,-9 0 0,6 0-64,-3 0-228,3 0-196,-6 0-176,0 0-132,0 0-332,0 0-725,0 0-1783,0 0-1980,0 1-133</inkml:trace>
  <inkml:trace contextRef="#ctx0" brushRef="#br0" timeOffset="0.99">22598 3694 1616,'0'0'104,"0"0"4629,0 0-2305,0 0-1368,0 0-104,0 0 164,0 0 120,0 0-184,0 0-212,0 0-88,0 0-151,0-11-217,0 11-176,0 0-88,0 0-124,0 0 8,0 3 44,0 3 160,0 0 88,0 6 316,0-1 172,0 5-76,6-1-248,-6 0-40,0 3-68,0-1-52,0 1 24,3-3 36,-3-2-24,0 3-124,0-5-144,0 3-64,0-2-4,0-3-4,-3-1-96,3 0 0,0-3-124,0 1-68,0-2-308,0 0-48,0-2-176,0 0-272,0-1-564,0 2-765,-6-3-1539,6 0-940,0 0 43</inkml:trace>
  <inkml:trace contextRef="#ctx0" brushRef="#br0" timeOffset="0.99">22616 4264 1604,'0'0'4625,"0"0"-1885,0 0-1448,0 0-608,0 0 76,0 0 224,0 0-24,0 0-176,0 0-152,0 0-216,0 0-128,-12-18-124,6 18 12,6 0 28,-3 2 9,-4 0-1,7 2-36,-9-2-76,9 4-96,-3-3 44,0 3 40,3 0 12,-9 0-24,9 2-16,-7-1-8,7 0-40,0-2 60,0 3-64,7-2 92,-4-1 124,3 1 12,0 0 20,0-4 16,4 0 48,-1-1-84,-6-1-64,6 0-24,-2-1-16,2-1 4,-6 0-16,0-4-32,6 4-4,-9-4-72,7 0 52,-4 1-64,-3-3-64,0 2 16,0-2 0,0 1-24,0-1-76,0-1-96,0-1-4,0-2 16,0 2-52,0 1 12,0-1 28,0 0 44,-3 3 200,-4 1-8,7 0 4,-3 0 4,-3 4-100,6-1 100,-6 0 4,0 2-4,3 1-56,-7 0-4,1 0-4,3 4 56,-4-1 8,1 4-12,3-4 12,-3 5 12,-1 0 112,4 1 24,-3 1 36,6 1 100,-3 1 12,6 0-12,0-1-64,0 3 40,0-1-52,0 1 36,6-3 12,-3 3 0,3-1 0,-3-1-48,6 2-12,-2-3 72,2-1-88,-6 1-44,0 1-4,3-2-124,-3 1 0,-3-1 40,7-1-36,-4 3 36,-3 0-44,0-1 72,0-1-16,0 1 24,0-1-24,0 4 24,-3-5-24,-4 3 16,4-3 20,-3 1-88,3-2 0,0 0-8,-6-1-12,9-3-84,-7 2-16,4-6-140,3 2-308,0-2-244,0 0-244,0-2-368,3-2-508,4-2-2729,2-1-3308</inkml:trace>
  <inkml:trace contextRef="#ctx0" brushRef="#br3" timeOffset="0.99">14108 9036 4608,'0'0'6449,"0"0"-4233,0 0-932,0 0-604,0 0-176,0 0 16,0 0 41,0 0-25,0 0-264,0 0 236,0 0 160,-6 33 116,3-12 156,0 5-84,-4 2-152,4 6-64,-3-2-24,3 3-168,-3-4-96,3-2-88,-3-2-60,6-6-20,0-2-76,0-1-24,0-5-24,0-1-60,0-3-48,0 1-60,0-4-112,0-2-104,0 2-52,0-5-128,0-1-116,0 0-116,0 0-152,-4 0-284,4-1-644,-6-5-2561,6 2-3483</inkml:trace>
  <inkml:trace contextRef="#ctx0" brushRef="#br3" timeOffset="0.99">13922 9100 2140,'0'0'7377,"0"0"-4981,0 0-732,0 0-512,0 0-256,0 0-3,0 0 67,0 0-168,0 0-424,0 0-32,0 0-20,28-19-32,-19 15-76,1 0-36,2-2-12,0 2 48,-2 3-4,5-4 40,1 4 0,-7 1 12,10 0-24,-4 0-24,4 0-40,-4 0 4,4 0-88,-1 1-80,4 2-4,-6-1-60,-4-2-64,4 1-68,-4-1-4,0 0-24,-5 0-60,2 0-144,-6 0 20,3 0 76,-6 0 32,3-1 40,-3 1 20,0-5-8,0 4-40,0-1-84,0 0-204,0-2-236,0 2-421,-3 2-719,-3-2-948,3 2-2156,3 0-17</inkml:trace>
  <inkml:trace contextRef="#ctx0" brushRef="#br3" timeOffset="0.99">14400 9033 2824,'0'0'4093,"0"0"-993,0 0-1720,0 0-1136,0 0 308,0 0 688,0 29 532,0-16-63,-7 9-233,4-2-344,-3 6 4,-3 1-64,6 0-224,-4 3-208,-2-3 48,0 2-108,6-4-240,0-3-280,-4-3-12,4-5 36,-3-1 0,6-1-12,0-3-64,0-1-4,-3-4-4,3 2-4,0-4-8,0-1-48,0 2 0,0-3 0,0 0 12,0 0 36,0 0 0,0-4-48,3 2-112,-3-6-116,6-2-24,4 1 68,-7-3 112,0-1 24,6 1 48,0 3-24,-2-1 72,-4 4-40,3 0 40,-6 2-60,3 4-24,3 0 0,-6 0 12,3 0 84,4 4 228,-7 2 88,0 2-28,6 1-68,-6 1-4,9 0 48,-9 1-32,9-1-136,-2 0-36,-4-5 48,6 3 24,-3-2 24,3-2-48,-2 0-36,-1-2-72,-3-2 0,6 1-96,-9-1-144,6 0 12,-2 0-52,-4 0-68,0 0-112,0 0-72,0 0-84,0 0-72,0 0-128,-4 0-600,-2-1-1184,6-1-2001,0-2-1871</inkml:trace>
  <inkml:trace contextRef="#ctx0" brushRef="#br3" timeOffset="0.99">14579 9345 6005,'0'0'4556,"0"0"-3396,0 0-556,0 0 72,0 0 432,0 0 384,0 0-27,0 0-337,0 0-400,0 0-320,0 0-176,0 4 72,0-2 40,0 0-52,4 0 12,-4 2-8,0-2 44,9 0 60,-9 2 192,9-1-80,0-3-236,-2 2-144,2-2 4,0 0 8,1-2-60,-7 1-36,0-1-48,6-2 0,-9 0-144,6 0 60,-3 0 36,-3 0-12,0 0 48,0-2-112,0 3-20,0-3-60,-3 0 32,-3 0-68,-3 3 8,3-2 4,-4 2 56,1-1 56,0 4 116,2 0 72,-2 4 96,9-1-168,-9 4-44,6 0 44,-3 1 196,6 2 132,-4 1 20,1 1-92,3-3-4,0 5-20,0-3-64,0 3-60,0-2-24,7-3 4,-7 1-40,9-2-36,-3-3 48,-3 1-60,6 0-52,-2-2-108,-4 0-128,3-2-28,-3-2-8,3 1-64,4-1-168,-10 0-176,6-1-216,-6-4-352,6 2-652,-3-3-877,3 2-2307,-3-2-965,-3-2 3021</inkml:trace>
  <inkml:trace contextRef="#ctx0" brushRef="#br3" timeOffset="0.99">14806 9386 5396,'0'0'5601,"0"0"-3945,0 0-1004,0 0-184,0 0 320,0 0 472,0 0-67,0 0-125,0 0-220,0 0-280,-10 27-140,10-19-36,0-3-64,0 3-12,0-2-48,0-2 0,0 0-48,0-1 20,0-3-8,0 0 72,0 0 56,0 0 88,0 0-12,7 0-84,-7-1-64,3-5-84,3 2-24,-3-2-44,3 0-28,-3-1-36,0-1-12,-3 0-52,10 0 0,-10-1 52,6 1-48,-3-2-8,3 4 4,-3 3-8,-3-3-60,7 4-60,-4 0-36,-3 0 60,6 2 96,-3 0 0,3 4 48,-3-2 72,3 4 48,-2 2 36,-1-1 48,6 3 16,-3-2-4,-3 1 48,3 1-48,-2 0-84,5-2-36,-3-3 12,3 1-48,-6 0-23,1-3 11,2 1-48,-3-1-48,3-2-12,-3 1-192,-3-2-37,0 0-23,0 0 0,6 0-132,-6-2-148,0 1-164,0-6-160,0 4-344,0-3-852,0-2-2192,0 0-3361,-6-1-1224</inkml:trace>
  <inkml:trace contextRef="#ctx0" brushRef="#br0" timeOffset="0.99">24514 3928 3648,'0'0'52,"0"0"4017,0 0-1969,0 0-900,0 0-376,0 0-80,0 0 8,0 0-4,0 0-12,0 0-56,-6-18-40,6 17-11,0 1-5,-3-5-20,3 5-36,0-2-52,0 2-96,0-1-40,0 1-64,0 0-108,0 0-84,0 0-56,0 0-68,0 0-72,3 1-112,3 7 184,-3 0 0,6 4 220,4 5 60,-4 0-24,10 1 24,-4 1 24,1 0-64,2-1 52,-8-1 0,8-6-112,-5 3-48,-4-4-68,0 0-16,1-3-44,5-1 0,-12 0-4,0-4-44,3 4-16,-2-5-16,-4 1-68,6-2 0,-6 3-64,3-3-56,-3 0-28,0 1-24,0-1-36,0 0-136,0 0-112,0 0-136,0 0-224,-3-4-516,-3 1-1333,6-5-2955,0 2-949</inkml:trace>
  <inkml:trace contextRef="#ctx0" brushRef="#br0" timeOffset="0.99">24681 3833 3484,'0'0'1836,"0"0"1101,0 0-1045,0 0-860,0 0-352,0 0 128,0 0 20,0 0 64,0 0-60,0 0-128,-15 29-23,15-23-145,-9 3-40,9-1 12,-3 2-16,-4 4 28,1-3-56,-3 0 40,3 5-52,-4 1-52,1-4-132,0 5 24,-1-1-84,4-1-52,-3 0-8,0-5-4,2 0-60,4-1-84,-3 0-72,6-3-60,-3 0-40,-3 0-48,6-3-68,0 2-92,0-4-20,0 4-40,0-4-12,0-1-40,0 1-84,0 2-240,0-4-240,0 2-301,0-2-227,0 0-344,6 0-792,-3 0-280,-3-2-1473</inkml:trace>
  <inkml:trace contextRef="#ctx0" brushRef="#br0" timeOffset="0.99">25078 3918 132,'0'0'7873,"0"0"-5377,0 0-1208,0 0-660,0 0-116,0 0 12,-25 2 100,16 0 60,3 2 32,-3-2-64,-1 6-119,7-5-97,-6 5-40,6 0-24,-6 1-12,2 3 32,-2-3 100,9 5-24,-3-1-76,3 1-76,0-2 4,0 2-52,3-3-24,-3-1-124,9-1-48,1-1 4,-4 0-28,6-5 0,-2 3 0,2-4 0,-3-2-36,1 0-12,5 0-68,-9 0-212,1 0-24,-4-2-76,6-2-20,-3 2-40,-6-1-100,3-2-152,3 2-208,-2-3-397,-4 2-699,6-2-940,-3 0-2036,3 1 103</inkml:trace>
  <inkml:trace contextRef="#ctx0" brushRef="#br0" timeOffset="0.99">25261 3995 4680,'0'0'7469,"0"0"-5149,0 0-1524,0 0-572,0 0 68,0 0 377,0 0 375,0 0-176,0 0-268,0 0-256,0 0-84,-6 23 20,6-13 52,-3 1-4,3 2-8,0-2-80,3-1-20,-3-3-48,9-1-112,-2 0-52,-4 0 52,6-4 0,-3-2-48,3 0 76,1-2-16,-1-4-24,-3 0-40,4 0-8,-1-3-8,-3 1-52,-3 0 52,-3-1 8,6-1 0,-6 2-48,-6-2-64,6 1-20,-3-1 48,-3 1-16,-3 1-44,-1 0 60,4 0-4,-9 5 28,2-2 56,4 4 0,0-1-40,-1 2-80,4 0-80,0 0-4,6 2-100,-6-1-120,3 4-380,3-4-244,0 1-469,3 0-711,3 2-724,0-2-3037</inkml:trace>
  <inkml:trace contextRef="#ctx0" brushRef="#br0" timeOffset="0.99">25450 4044 548,'0'0'7557,"0"0"-5629,0 0-1128,0 0-324,0 0 308,0 0 532,0 0 244,0 0-440,0 0-515,0 0-257,0 0 100,19 11 36,-19-11 20,0 0-8,0 0-56,6-2-72,-6 1-100,3-4-72,-3 4-72,6-4-40,-2 0 0,2 1-32,-6 0-44,3-4 32,0 5-40,3-5 0,-3 2-12,4 2-76,-4-2 76,-3 4-60,6 2 24,-3-1-24,-3 1-40,0 0-24,0 0 28,6 1 108,-6 3 144,3 2 112,-3 0-160,6-1-96,-2 1 12,2 2-4,-6-4-4,9 2-4,-9-3 48,3 4 28,0-7 8,3 1 76,-2 1-28,2-2 4,-3 0 20,3 0-32,-3-2-28,-3 1-36,6-1-48,-3-3 48,4 2-60,-4-1 0,3 0-48,-6 1 0,6-4-36,-6 1 24,0 3-16,6-3 4,-3 2 0,-3 3 68,0-2-8,0 1-88,0 2-20,0 0-52,0 0 4,0 0 8,0 0 24,0 0-20,0 0-52,0 2-48,7 2 256,-4-2 24,-3 2 184,6 2-148,-6 0 0,3-3-52,3 3 40,-3-2 16,7 2 8,-4-4-72,0-1 0,3 1-268,1 1-248,-4-3-280,-3 0-268,6 0-461,-3 0-1055,-6-3-2464,4 1-1385</inkml:trace>
  <inkml:trace contextRef="#ctx0" brushRef="#br0" timeOffset="0.99">25782 4076 7725,'0'0'4092,"0"0"-3160,0 0-508,0 0 540,16 33 540,-16-25-147,6 0-293,-6-3-408,6 3-252,-3 0-72,-3-2-12,6-3 8,-3 4 4,-3-6-64,0 1-108,0-2-4,0 2 64,0-2 12,0 0 48,0 0 84,7 0 60,-7 0 36,0-2 0,3 0-160,-3-4-120,0 3-44,0-5-52,6 0 32,-6 0-112,3 0-4,-3-1 8,6-1 52,-6 0-56,0-1-4,3 0 60,-3-3-60,0 1 8,0-5-8,7 1-44,-7-1 36,0 1 0,3-2 8,3 1 0,-6 4 72,0 1 24,0 2-48,0-1-40,0 7 0,3-3-8,-3 2 4,0 4 68,3-2-4,-3 2-68,0 2-72,0-2-60,0 2-48,6 0-12,-3 0 8,7 0 40,-10 2 12,9 2 0,-3-2 0,-3 6-16,7-3 4,-4 3-12,-3 0 156,0 1 0,-3 3 12,6 0 36,-6-1-48,0 0-4,0 2 4,0-2 0,0-1 48,-6-1-44,6 1 44,0-1-40,-3-1 0,0 0 64,3 0-24,-10 0 36,10-5-20,-6 3-16,3-4 12,3 2-52,-6 0-4,3-4-4,-3 2-4,6-2-8,-10 0-124,10 0-44,-9 0-84,9-2-88,-6 2-60,6-2 12,0 0-160,0 0-304,0 0-656,0-1-973,0-2-1803,0 4-1152,6-6-301</inkml:trace>
  <inkml:trace contextRef="#ctx0" brushRef="#br0" timeOffset="0.99">26058 3974 5945,'0'0'7996,"0"0"-5892,0 0-1411,0 0-541,0 0 444,0 0 356,0 0 304,0 0-244,0 0-380,0 29-268,0-20-180,0 1-124,0 0-12,6-3 88,-3 3-136,-3-2 0,10-2-220,-4-1 76,-3 0 56,6-2 88,1-3 0,-1 0-8,0 0 8,-6-2 52,7-1 20,-1-3-72,-3-2 8,-3 3 64,3-3-72,-2-2-144,-4-2-112,0 2 12,0-1-60,-4-3-12,-5 3-4,3-1 16,-3 3 144,-1 1 160,7 2 232,-3 2 112,3 3-344,0 1-112,-3 0-192,3 0-76,3 0 24,-7 3-60,4 1-424,3 0-452,0 4-761,0-5-1135,0 3-2893</inkml:trace>
  <inkml:trace contextRef="#ctx0" brushRef="#br0" timeOffset="0.99">26253 4005 9713,'0'0'2780,"0"0"-2636,0 0-68,0 0-12,0 0 1132,0 0 396,0 0-395,0 0-305,0 0-160,0 0-192,0 0-184,10 15-24,-10-15 108,0 0 184,0 0 120,6-2-224,-6 1-24,0-4-168,3 2 0,-3-3-12,6 2 8,-3-4 64,4 2-28,-7-2-120,6 3-140,-6-4-100,9 1-76,-3 2 64,-3 2-60,4 0 24,-4 2-48,-3 2-108,6 0 204,-3 6 60,6-2 144,-3 4-72,-2-1-44,-1 5-4,3-3-84,-3 4 0,-3-2-48,6-2 36,-3 1-100,-3-2 52,6 0 48,-2-3-120,-4-1-204,0 0-136,6-2-84,-6 0-60,0 0-112,0-2-160,0 0-372,0 0-560,0-2-657,0-2-2695,3 2-3081</inkml:trace>
  <inkml:trace contextRef="#ctx0" brushRef="#br0" timeOffset="0.99">26598 3982 4864,'0'0'5409,"0"0"-3133,0 0-836,0 0-616,0 0 20,0 0 301,0 0 35,0 0-196,0 0-284,0 0-320,9 3-184,-9-3-72,9 5 8,-9-5 4,6 1 20,-2-1-8,2 2-28,-3-2-8,3 0-28,-3 0-24,3 0 16,-6-2-68,3 2 0,4-1-4,-7-2-4,0 0-100,0 1-192,0-3-12,-7 2 72,4-3 0,-3 2 60,-3-2-24,6 3-36,-7 1 48,1-1 24,0 2 160,3 1 56,-1 0-52,1 4 64,3 0-60,-3 3 152,3 1 60,-3 0 220,6 3 0,0 1-88,0 2-132,0-3-148,0 5-68,6-5-4,-6 0-216,3-1-28,3 0-72,3-4-28,-5 2 88,-1-5 84,6 1-72,-3-2-136,3-2-188,-5 0-296,5 0-709,0-2-1231,-3-4-3548,4 3-665</inkml:trace>
  <inkml:trace contextRef="#ctx0" brushRef="#br0" timeOffset="0.99">26725 4039 5168,'0'0'5589,"0"0"-4165,0 0-732,0 0 36,0 0 640,0 0 281,0 0-453,0 0-332,0 0-116,0 0-12,0 0-52,25 24-28,-22-24-72,6-4-88,-3 2-60,3 0-24,-2 0-40,-7-4-68,9 5-76,-3-6-24,-3 4-36,3-5-68,-2 2-16,2-2-80,3-1 44,-6 3-40,3-2-8,1 2 8,-7 3-4,6 1-4,-3-1-56,-3 3-28,0 0 20,6 0 16,-3 3 48,-3 1 72,0 2 40,6 2-100,-3-1 60,-3 5-64,0-3-8,0 1-60,0-2 0,0-3-100,7 1-104,-7-2-108,0 0-124,3-4-12,3 2-60,-6-2 44,9 0-8,-6 0-128,1-4-412,5-2-516,0 0-809,0 1-787,1-5-1936,5 1-141</inkml:trace>
  <inkml:trace contextRef="#ctx0" brushRef="#br0" timeOffset="0.99">27134 3748 6065,'0'0'7740,"0"0"-5456,0 0-1243,0 0-497,0 0-36,0 0 60,0 0 96,0 0 36,0 0 480,-12 29 60,5-12-188,-2 3-268,6 1-228,-3 0-268,-3 0-108,9 3 0,-7-5-60,7 2-48,-6 1-72,3-5-60,3-2-12,0-1-36,0-3-12,0-1 36,3-2-12,3 0-60,-6-5-136,0 1 16,0-2-48,3 0-88,-3-2-72,4 0-120,-4 0-64,0 0-156,0-4-716,0-3-3061,0-1-2891,0 0 1139</inkml:trace>
  <inkml:trace contextRef="#ctx0" brushRef="#br0" timeOffset="0.99">27004 3883 15937,'0'0'4705,"0"0"-3453,0 0-792,0 0-108,0 0-36,0 0 20,0 0 308,0 0 284,31 12-256,-19-8-296,-2-1-244,5-1-60,1 4 36,-7-6-108,9 2-4,-2 0-92,-7-2-12,4 0 0,-4 0-196,-6-2-248,6 0-184,-2 1-156,-7-4-224,0 2-1024,0-5-2869,0 4-3799,-7-3 2391</inkml:trace>
  <inkml:trace contextRef="#ctx0" brushRef="#br3" timeOffset="0.99">27143 10600 1748,'0'0'7621,"0"0"-5685,0 0-856,0 0-352,0 0-16,0 0 112,0 0-4,-28 0-144,19 0-155,0 0-113,6 4-84,-7-2-64,7 2-24,-12 0-64,12 2 64,-7-1 12,4 5 72,-3-2 36,9 1 36,-9 1-84,9 1-76,0 1-48,0 0-40,0-3-56,6 3-84,-3-3 4,6-1 40,-3 0-40,4-2-4,-1-2 4,0-4 0,-2 1 4,2-1-4,0-1 4,0-1-4,-2-2 0,2-2-8,0 0-120,-9 1-76,6-3 36,-6 0 52,10 0-16,-10 1-48,0-3 64,0 0 8,0 1 52,0-1 0,0 1-28,-3 1-32,-4 0 44,4-2 64,0 2 8,-6 3-4,3-1-4,-4-2-4,1 5-92,0-3-4,0 4 16,2 0 8,-2-2 64,0 4 4,3-2 4,-4 2 4,7 0 0,-3 0 44,-3 2-44,9 2 0,-3 0 0,-1 0 124,4 3 136,0 1-64,0 1 0,0 1-52,0 4 16,0-3-12,4-1 36,-1 4-16,3-1-8,-3-3-40,3 3-8,-3-1 8,3-1 4,-2 1 8,-4 0 28,6-1-4,-6 0 64,0 2 60,3-2-28,-3-2 64,0 5 0,-3-2-28,3-1-32,-6 3-76,6-1-60,-4 1-60,-2-3 12,6 1-12,-9 0-60,9-1-12,-3-3-40,-3 2-8,6-5 12,0 3-12,-7-4 12,7 0-36,0-3-120,0-1-100,-6 0-36,6 0-32,0 0-16,0 0-124,0-3-256,0-3-856,6-4-1497,-6 2-3371,7-5-2041</inkml:trace>
  <inkml:trace contextRef="#ctx0" brushRef="#br3" timeOffset="0.99">27249 10563 2692,'0'0'4801,"0"0"-2753,0 0-832,0 0-328,0 0 124,0 0 148,0 0-260,0 0-332,0 0-152,0 0 20,9-5 69,-6 5 71,3-4-20,1 4-84,-1 0-28,-3 0-40,6 0 16,0 0 56,1 0 12,-1 0-84,0 1-64,-6 4-108,7-3-64,-4 4-68,-3-3-96,-3 5-4,0-2 0,0-1 60,0 3 72,0 2 4,0-2 8,-9 1-24,6-1-12,-7 2 16,1-2-40,0 1 24,-1-1 24,1 0 4,0 0 8,0-1-12,5 1 100,1-2 164,-6 0-92,9-1-136,-6-1-24,6 0-12,0 2-36,0-4-8,0 1 8,6 1 24,3 0 0,-9 0 0,7-2-24,2 0-36,-3 0 0,-3-2 0,6 0 24,-2 0-12,2 0-68,0-2 4,-3-2-8,4 0 0,-1 0-8,0 0-64,-2 2 24,2 1-36,-6-1-120,3-2-132,-3 4-64,0-2-32,-3 2-28,0 0-60,0 0-96,0 0-184,0 0-248,0 2-344,-6-1-124,0 4-585,-3-2-1783,6 1-2116</inkml:trace>
  <inkml:trace contextRef="#ctx0" brushRef="#br3" timeOffset="0.99">27723 9969 1592,'0'0'1080,"0"0"264,0 0 1237,0 0-777,0 0-340,0 0-420,0 0-144,0 0-52,0 0-84,0-6-76,0 6-104,0 0-68,0 0-88,0 0-40,0 0-31,0 0-33,0-1 12,0 1-24,0-3-40,0 3-100,0 0-32,0 0-56,0 0-8,0 0 20,0 0-44,0 0-40,0 0 36,0 0-48,0 0-148,0 0 24,0 0 52,0 0-40,0 3 36,0-2 72,0 3 4,0-2 8,0 2 4,-3-1 88,-3 4-24,6-4 48,0 3-16,0-2 4,-3 2 24,-3 0-36,6-1 0,0 3 20,0-2 4,-4 2 36,4-3 24,-6 3 0,6 2-36,0-3-12,0 1-40,0 2 28,0-2-16,0 1 52,0-1-12,-3 2 68,3-2-8,0 1 48,-3-1-72,3 2-28,0-3-32,0 0-28,0 1 40,0 2-4,0-2-24,0 0-20,0-1-16,0 0 0,0-2 12,-6 3 12,6 1-8,0-3-16,0 2 0,-3-1-12,3-1 24,0 4 0,0-2-20,0 0-4,0-1 36,0 1-48,-6-3 0,6 3-36,0 2 48,0-2-12,0 1 24,0-1-60,0 2 52,0-2-52,0 1 36,0-1 0,0 0 0,0 1-40,0-1 40,6-1 0,-6 1 0,0 0 0,0 0-40,3 0 4,-3-2 48,6-1-48,-6 3 0,0-2 36,0-1 0,0 3 4,0-2-52,0-1 8,0 2 40,0 0-44,0-3-4,0 4 0,3-2 4,-3 0-4,0-1 4,3 3 4,-3-2 40,0-1-48,0 3 8,0 0 4,0-2 48,6-1-48,-2 3 36,-4-2-36,0-2 0,0 4 48,0-2-12,0-3-36,6 3 36,-6-2-40,3 4 4,-3-4-4,0 1-4,0 1-4,0-2-4,0 2 0,6-3-4,-6 4 0,0-4 4,3 5 4,-3-4 0,0 2 0,0 0 0,0-3 0,0 3 4,6 0 8,-6 0 48,0 1-56,0-1 4,3 0-4,-3 2 0,0-2-4,0 0 0,7-1 0,-7 3 0,0-2-4,0-3 0,3 5 0,-3-2-4,0 0-4,6 0 4,-6 0-4,0-1 4,0 1 0,0-1 8,0 2 4,0 0 0,3-1 4,-3 0-8,6 0 0,-6 0 0,0-1 96,0 1-92,3-2-4,0 2-8,-3-4-52,0 4 0,7-3-24,-4-1-36,-3 2-36,0-2-64,0 0-68,0-2-304,0 0-64,0 0-168,6 0-260,-6 0-372,0-2-460,0-4-817,3 1-2795,-3-1-1229</inkml:trace>
  <inkml:trace contextRef="#ctx0" brushRef="#br3" timeOffset="0.99">27999 10590 352,'0'0'2804,"0"0"-327,0 0-461,0 0-356,0 0-328,0 0-124,0 0-108,0 0-272,0 0-256,0 0-180,0 0-76,6-1-64,-3 1-88,-3 0-156,10 0 256,-10-2 304,9 2 169,0-2-29,1 2-128,-1-2-108,3 0-116,-2 2-64,-1 0-84,-3-2-12,3 2-48,1-2 0,-1 1-28,-6-2-8,6 3-4,-5-2-32,5 2-64,0-2 72,0 1 0,1 1 28,-1-5-4,0 4 76,4 1-76,-4-2-24,0 0 52,1-1 8,2 2-8,-3-1-40,1 0-12,-1 1-72,-3-2 60,4 1-56,-1 2 32,-6-2 0,3 2 12,0-1 12,-6 1-24,10 0 172,-4-2-112,-3 2-108,3-3 4,-3 3 200,7 0-116,-1 0-16,0 0-64,-6-1 76,7 1-12,-1 0-60,0 0 0,0 0 0,7-2 0,-10 2 36,0 0 12,4-2-52,-7 2 0,6 0-4,-3-3 4,-3 3 0,-3-1-8,7 1 0,-4 0 0,3 0-4,-6 0 0,0 0 0,0 0-4,0 0-40,0 0 40,0 0-4,0 0-48,0 0-60,0 0-36,0 0-40,0 0-44,0 0-64,0 0-36,0 0-36,0 0 24,0 0 20,0 0 16,0 0 24,0 0 24,0 0 36,0 0 48,0 0 24,0 0 12,0 0-48,0 0-100,0 0-112,0 0-60,0 0-16,0 0 36,0 0-40,0 0-205,0 0-99,-6 1-284,3 2-508,3-1-928,-7 0-2185,23-10-371</inkml:trace>
  <inkml:trace contextRef="#ctx0" brushRef="#br3" timeOffset="0.99">28204 10765 352,'0'0'1460,"0"0"5529,0 0-5089,0 0-668,0 0-360,0 0-4,0 0 84,0 0 32,-25-3-179,16 3-229,2 5-156,-2-4-96,6 5-16,-6-2 40,-1 4 56,1-2-20,0 3-4,0-2-24,-1 1 20,7 2-68,-3-2-40,-3 0-24,9-1-52,-3 1-56,-4-3-76,7 2-56,0-3 0,0 1 8,10-3 0,-10 1 48,9-2 64,-3-1 8,3 0 36,1-1-20,2-6 8,1 0-48,-4-1-32,0-2-64,7 1-12,-4-5-100,0 0-20,-2-1-72,-1 0 56,-3-1-68,4 1 44,-1 1-72,-9-1 52,0 2 8,3 1-8,-3 0 8,-3 3 116,3 1 56,-6 0 108,3 0 52,-7 5-40,4-1-20,-3 1-96,-4 2 4,4 1 40,-3 0-12,2 0-36,1 0 0,0 0 60,3 0 76,-4 1-132,10-1-4,-6 0-76,6 0 16,0 0 12,0 0-36,0 0-52,0 0-84,0 0-60,0 0-24,0 0-4,0 0-44,0 0-68,0 0-108,0 0-140,0 0-460,0-1-393,0-1-319,3 2-452,0 0-2044,-3 0-165,-6 3 2209</inkml:trace>
  <inkml:trace contextRef="#ctx0" brushRef="#br3" timeOffset="0.99">28505 10639 7629,'0'0'6088,"0"0"-4192,0 0-1003,0 0-221,0 0 224,0 0 308,0 0-136,-22 31-228,16-22-148,-4 7-60,7 0-52,-3 3-108,-3 0-100,-1 0-104,1 0-76,-3-1-84,2-1-36,1-1 36,0-3-100,6-2-8,-3 0-4,-4-1-104,10-5 24,-6 3-72,6-2-168,-6-3-88,6-1-132,-3-2-136,3 3-132,0-3-148,3-3-300,3 1-480,-3-3-1121,0-3-3111,7 2-1185</inkml:trace>
  <inkml:trace contextRef="#ctx0" brushRef="#br3" timeOffset="0.99">28371 10693 4072,'0'0'4421,"0"0"-1773,0 0-1096,0 0-568,0 0 108,0 0 252,0 0-91,0 0-189,0 25-240,0-17-148,6 1-56,-2 1-8,2 2-52,-3-2-16,3 1-132,-3-2-96,6 1-124,-2 0-96,2-1-84,-3-1 0,3 0-4,-9-2 0,10-2-8,-4 2-12,-3-5-48,3 1 12,-6-2-12,3 2-84,-3-2-76,7 0-56,-7 0-88,0 0-100,0 0-144,3-2-148,-3-1-296,0-3-688,0-1-1437,0 2-3351,0-9-889</inkml:trace>
  <inkml:trace contextRef="#ctx0" brushRef="#br3" timeOffset="0.99">28954 10732 4680,'0'0'3189,"0"0"-665,0 0-964,0 0-768,0 0-204,0 0 136,0 0 124,0 0 8,-28-20-147,22 20-185,3 0-200,0 0-64,-6 0-64,2 0 16,4 0 36,-6 4-52,3 0-12,-4 2 28,1 0 56,6-3 28,0 5 12,-6 0-52,9-2-72,-7 2-64,4-1-20,3 1-88,0-2-4,3 2-4,4-5 8,2 3 36,-3-4 24,3 0 64,1-2 8,-1-2-20,0-2-16,7-3 4,-10-1-4,3-2-48,7-4 28,-7 5-4,-6-5-72,13 1-4,-16-1-8,6 1 0,-6 1-72,0-4 20,6 5-20,-6-2-12,0 1 36,-6-1 4,6 1 44,-6 2 96,0 0-36,-4 3 24,7 1-76,-6 0-8,0 3-84,-1-2-12,1 4-28,6 1-20,-13 0 20,13 0-20,-6 0-40,3 1 28,3 2-16,-4-1 0,7-1-48,0-1-112,-3 0-84,3 0-28,0 0-12,0 0-4,0 0-48,0 0-64,3 0-237,-3 0-323,0-1-304,7 1-588,-4-2-964,-3 2-1129,6 0 85</inkml:trace>
  <inkml:trace contextRef="#ctx0" brushRef="#br3" timeOffset="0.99">28877 10446 2440,'0'0'1328,"0"0"1277,0 0-513,0 0-744,0 0-264,0 0-80,0 0-20,0 0-64,0 0-84,0 0-116,-10 1-220,10-1-120,3 0-39,-3 0-117,0-1-176,0 1 128,10 0 136,-10 0 96,6-2 124,-3 2 0,3-2-56,4 2-32,-1 0-40,-3-2-40,3 0-8,1 2-64,-1-2-60,6 2-52,1 0-8,-1 0-16,-2-2-48,12 1-32,-13 1 8,7-2 48,-1-1 40,-2 3-52,2-2-108,-2 2-4,-4 0-8,4-1-8,-10-1 0,3 2-88,1-3 8,-4 2 16,-3 1 64,3 0-40,-3-2-48,3 2-36,-6 0-76,0 0-108,4 0-84,-4 0-176,0 0-156,0 0-152,0 0-264,-4 0-737,4 0-1167,-6 0-2388,6 2-425</inkml:trace>
  <inkml:trace contextRef="#ctx0" brushRef="#br3" timeOffset="0.99">29224 10576 4668,'0'0'6417,"0"0"-4121,0 0-964,0 0-412,0 0 185,-6 32 199,0-16-96,2-1-92,-2 0-32,6 7-200,-3-3-132,-3 2-184,6-2-132,-3 3-148,3-3-60,-6-1-96,6-4-20,0 2-4,-3-5-104,3 2-4,0-6-84,-7-1 24,7-2-52,0 0-104,0-4-144,0 1-88,0-1-108,0 0-96,0 0-212,7-1-328,-7-7-1044,3 0-2717,-3 3-3728</inkml:trace>
  <inkml:trace contextRef="#ctx0" brushRef="#br3" timeOffset="0.99">29103 10651 1580,'0'0'9357,"0"0"-6821,0 0-1152,0 0-504,0 0-123,0 0-73,0 0 172,0 0-52,0 0-104,0 0-188,12 28-132,-12-18-88,10 0-72,-10-3-60,9-1-88,-3 2-64,-3-2 52,3-2-52,4-1-8,-10-1 0,3 2-60,0-4-24,-3 2-124,6-2-208,-6 2-84,3-2-88,-3 0-124,0 0-140,0-2-256,0 0-689,0-4-903,7 0-2536,-4 3-465</inkml:trace>
  <inkml:trace contextRef="#ctx0" brushRef="#br3" timeOffset="0.99">30194 10197 2672,'0'0'7089,"0"0"-4565,0 0-840,0 0-572,0 0-432,0 0 53,0 0-97,0 0-140,-24-4-160,14 4-116,1 4-32,0 0-40,-1 3 0,-2 1 0,3 0 12,3-1 72,-4 1 76,1 2-16,9-3-36,-3 1-72,3 2-108,0-4-64,3-3 36,-3 5 12,9-6 12,1 2 40,-4-2 44,3-2 40,0 0-12,-2-3-4,2-2-20,0-3-16,0 1-56,1 0 20,-4-4-104,3 0 48,-3 1-52,-6-1-108,10-3-64,-10 3 16,0-1-88,0-3-24,0-1 36,0 3-24,0-5 84,0 3 124,-3-3-112,-4 5 28,4-3-4,0 1 124,-6 3-36,0 5 0,2-3-28,-2 5-72,0-1 4,0-1 20,5 6-24,-5-5 12,0 4 40,6-2-4,-3 3 28,2-4 72,-2 5-52,6-1-44,-3 1-68,-3-2-104,6 2-80,0 0-124,0 0-264,0 0-1193,0 0 917,0 0-1036,-3 2-1832,3-2-253</inkml:trace>
  <inkml:trace contextRef="#ctx0" brushRef="#br3" timeOffset="0.99">30399 10075 1508,'0'0'2452,"0"0"-535,0 0-565,0 0 12,0 0-212,0 0 8,0 0-156,-34 2-120,28 2-168,3 0-132,-4 0-80,4-1 16,-3 2-4,-3 0-16,9-1 33,-3 2-149,-3 0-136,6 0-84,0-1-64,0 3-16,0 0 40,6-5-12,-3 5 24,-3-2-24,9-2 48,-3 0-12,-3 0-12,4-3-12,2-1-12,0 0-4,-3 0 28,1-1-64,2-1-72,0-4-52,1 0-96,-1 0-24,0-2 0,-3 1-76,1-3 4,-4 2-56,6-1 16,-9 1 112,6 1 48,-3-1-16,-3 0-32,0 0-4,0 0 64,0 5 64,-3-3-52,-3-2-1,6 4 1,-9-2 8,9 3-48,-3-1 128,-4 0-52,4 0 16,0 2 48,-6 0 8,0 0 56,2 2-16,-2 0 80,0 0 24,-1 2 37,4 0 47,-3 2 28,3 0-52,-4 2-40,7-3-72,-3 3-52,-3-2 28,9 4 96,-9-2-8,9-1 32,0 3 0,-7 0-60,7-2 36,0-1 28,0 3-28,-6 0 0,6 0 60,0 0-48,0 1 12,0 1-24,6-1 0,-3 3 12,1-3-4,5 7-56,-9-5-28,9 5-92,0-5 0,-2 5-4,-4 0-120,-3-5 44,6 0 16,-6 3 48,0-4-36,0 1 48,0-3 8,0 0 124,-6 0-20,3-3-16,3 1-92,-7 0-4,7-2 0,-3-2-60,-3 2-268,6-2-100,0-2-124,0 0-160,-3 0-192,3 0-224,0 0-585,0-2-1499,0-2-3805</inkml:trace>
  <inkml:trace contextRef="#ctx0" brushRef="#br3" timeOffset="0.99">29565 10320 3392,'0'0'468,"0"0"3709,0 0-2413,0 0-384,0 0-96,0 0-60,0 0-68,0 0-100,0 0-215,0 0-169,0 0-148,-9 0-120,9 0-20,0 0-28,0 0 24,0 0 0,0 0-24,0 0-28,0 0-36,0 0-20,0 0-20,0 0-56,0 0-76,0 0-32,0 0-40,6 0-48,3 0 8,0 0 64,-2 0 36,2 0 52,10 0 80,-4 0 76,-2 0 216,-1 3-132,-3-2-160,7-1-104,-4 2-40,4-2-12,-10 2 12,3-2-48,0 0-48,-2 0-4,-4 0-68,6 0 12,-3 0-60,4 0-52,-7-2-20,0 2-60,6-2-100,-9 1-48,6-2-12,-3 3-60,-3 0-64,0 0-120,0 0-176,0 0-384,0 0-256,0 4-97,0 0-175,0 0-688,0-2-2148,0 1-801</inkml:trace>
  <inkml:trace contextRef="#ctx0" brushRef="#br6" timeOffset="0.99">12793 5422 1892,'0'0'12,"0"0"4749,0 0-2617,0 0-592,0 0-380,-15 25 20,15-15 4,-9 3-220,-1 1-208,4 5 53,0 4 39,-3 3 128,-1 2-88,1 5-56,6 0-48,-3 2 92,6 0-136,0 1-220,0-1-184,9-4-188,-3 2-64,3-5-28,4 0-68,-4-3-84,4-4 24,-4-4-12,0-1-148,7-7 52,-7 1-12,-3-4-76,4-4-204,-1 0-160,0-2-400,-3 0-560,-3-4-1217,4-4-1331,-4-1-2825</inkml:trace>
  <inkml:trace contextRef="#ctx0" brushRef="#br6" timeOffset="0.99">12905 5565 2072,'0'0'1200,"0"0"2121,0 0-765,0 0-720,0 0-656,0 0-232,0 0-20,0 0-92,0 0-16,0 0-115,0-4-181,0 2-100,0 0-52,0 0-100,0 0-24,6-1-52,-3-2-96,4 2-100,-4-5-8,6 2-4,0 3 8,1-5 0,2 6 4,-6-4 0,3 4 148,1 2-88,-1 0-60,-3 0 4,4 0 84,-10 2-4,9 4 16,-3-3 72,-3 5 48,3 0 88,-3 2 120,-3-1-64,7 3-168,-7 2 0,0-3 48,-7 0 24,7 5-100,-3-5 28,-3 5-16,-3 0-44,6-3 8,-3 1-72,-4-1-64,4 3 0,-3-5 4,-1 3-4,1-5-4,3 1-4,-3 0 0,6-3-12,-4-3-36,7 2-12,0-4-36,0 2 20,0-2 76,0 0 60,0-1-56,0 1-4,10 2 48,-10-2 60,9 0 48,0 4 16,1-4-16,-1 2-36,0 0 4,0-1 104,1 2 184,-1-4-36,0 3-124,-6 0-60,7-4-60,-4 2-72,0 0-60,-6-2 0,6 2 0,-3-2 0,-3 2-8,0-2-40,0 0 0,0 0-12,0 0-12,0 0 12,0 0-204,0 0-160,0 0-108,0 0-96,0 0-260,0 0-624,-3-4-1508,-3 0-3577,6 0-3084</inkml:trace>
  <inkml:trace contextRef="#ctx0" brushRef="#br6" timeOffset="0.99">13175 5420 92,'0'0'6829,"0"0"-4249,0 0-1236,0 0-520,0 0-80,0 0 48,0 0 36,0 0-80,0 0-132,0 0-48,0 0-115,0 6-77,0-6 8,0 0 52,0 2 36,3-2 80,0 1-8,-3 4-188,6-3-28,-3 1-20,3 1 8,-2 0-12,5 2 4,-3 0-104,-3-1 4,3 3-76,4 2-32,-7-1 8,3 5 88,-3-2-16,0 5-12,-3-1 16,0 3 8,0 2 28,0-2 8,0 6 16,-6-4-40,0 3-48,-3-3-24,-1 1 28,1-3-16,0-2 36,-1 1 36,1-3-80,-3 0-136,8-3 0,-2 2-76,3-5-44,-3 1-36,6-1-24,0-3-24,-3 0-64,3 0-32,0-5-52,0 6-84,0-7-256,0 1 0,0-1 132,0 0-172,0 0-740,0-6-1181,0 3-4207,0-7-217,0 4 5945</inkml:trace>
  <inkml:trace contextRef="#ctx0" brushRef="#br6" timeOffset="0.99">14375 5324 1408,'0'0'9121,"0"0"-7129,0 0-1240,0 0-396,0 0 344,0 0 448,0 0 173,0 0-189,0 0-296,0 0-344,0 0-220,-3 3-128,3 1 80,0 2 116,0 2 148,0 1 108,3 1-36,3 6-112,3-3-84,1 3-60,-7-1-88,0-2-36,6 3-32,0-3-40,-9 1-96,10-4 72,-4-1-44,-3-1-40,3 0-4,-3-5-44,-3 4 0,6-6-72,-6 3-52,0-2-44,0 0-124,0-2-60,0 0-96,0 0-160,0 0-220,0 0-372,0 0-432,0 0-613,-6-4-1963,6 0-2485</inkml:trace>
  <inkml:trace contextRef="#ctx0" brushRef="#br6" timeOffset="0.99">14511 5258 248,'0'0'4016,"0"0"1745,0 0-3689,0 0-628,0 0-352,0 0-148,0 0-71,0 0-53,0 0-100,0 0-16,0 0-28,0 15-28,-3-3 36,-3 3-100,3 5-72,-3 3-100,-4-2-48,1 6-12,0-2 8,6 1-20,-7-2-40,7 0-32,-3-5-76,3-2-96,-3-1-48,6-5 12,0-1-60,0-2-52,0 0-20,0-7-84,0 3-84,6-2-52,-6 0-44,3-2-196,3 0-196,-3-2-268,3-2-752,-6 1-1308,4-5-2997,-4 2-2504</inkml:trace>
  <inkml:trace contextRef="#ctx0" brushRef="#br6" timeOffset="0.99">14248 5464 4156,'0'0'5265,"0"0"-4077,0 0-736,0 0-156,0 0 204,0 0 320,0 0 100,0 0-132,0 0-144,0 0-204,-13-25-88,7 23-40,6 1 21,0-1-33,-9-3-28,9 4-24,0-1-12,-6 2-24,-1-2-100,4 2-52,-3 0-56,-3 0-4,-1 2-96,1 1-28,0 4 24,3 2 88,-10-1 12,7 3 36,-1 3 124,1-2 152,0-1-68,3 3 16,-1-3 24,4-1 12,3-2-76,0 1-172,0-3-8,3-2-28,4 0 52,-1-2 32,3-2 64,0-4 12,7-2 36,-4-3 0,1-3-52,2-3-8,-2-1-52,2-1 4,-5-3 8,2 1-60,-3 2-48,-6-2 4,7 1 8,-4 3-12,-6-1 8,0 3 4,0-1-12,-6 2-96,3 1 12,-4-1 0,-2 2-16,-3 1-72,2 3 76,-2 0 12,3 3-52,-7 0-12,7 3 28,-4 0-52,1 0 36,3 5-8,2-4-4,4 1-60,-3 0-28,6 0-72,0-2-220,0 0-8,0 0-84,0 0-17,0 0-183,9 0-88,-2-4-32,-4 2-180,12 1-488,-5-1-1184,2-1-489,-3 3-1039</inkml:trace>
  <inkml:trace contextRef="#ctx0" brushRef="#br6" timeOffset="0.99">14077 5787 3360,'0'0'4889,"0"0"-2649,0 0-1208,0 0-520,0 0 128,0 0 204,0 0-108,0 0-168,0 0-164,0 0-76,19-10 36,-13 10 153,3-1 135,7-2 116,-4 1 48,10 2-116,-4-1-172,7 1-16,0 0 120,0-2 52,0 2-200,3 0-180,6 0-148,-10-2-80,4 2-76,0-3-12,-6 2 4,0 1 4,6-2-8,-10 0-84,1 0 0,-7 0 36,4 0-4,-7 2-8,0 0-48,-6-2 12,1 2 8,-4 0 16,0 0 12,0 0 64,0 0-140,0 0-80,-4 0-76,1 2-28,-3-2-252,3 2-260,-3 0-424,3 0-977,-4-2-2283,4 0-2513</inkml:trace>
  <inkml:trace contextRef="#ctx0" brushRef="#br6" timeOffset="0.99">15100 5625 540,'0'0'560,"0"0"12,0 0-180,0 0 0,0 0-260,0 0-132,0 0-208,0 0 208,0 0 12,0 0 652,-9 2 444,9-2-52,0 0 53,0 0 71,0 0 80,0 0-96,0 0-132,0 0-4,0 0 12,0 0-152,0 0-64,0 0 8,0 0 1,0 0-61,0 0-112,0 0-116,0 0-100,0 0-28,0 0-84,0 0-124,0 0-60,0 0-64,0 0-76,6 0-8,-3 0 8,4 0 40,2 0 172,3 0 100,1 0 8,5 0 96,-2 0-20,2 1-152,-11-1-116,11 3-28,-9-1-36,1-1-12,-1-1-60,0 0 0,-6 0-60,7 2 48,-10-2-36,6 0 48,-3 0-72,-3 0-12,0 0 0,0 0 8,0 0-8,0 0-24,0 0-232,0 0-136,0 0-132,0 0-104,0 0-72,-3 0-228,-3 0-569,6 0-1023,-3 0-2440,-4-2-573,7-1 2617,19 8 3000</inkml:trace>
  <inkml:trace contextRef="#ctx0" brushRef="#br6" timeOffset="0.99">15200 5472 1800,'0'0'692,"0"0"3229,0 0-1789,0 0-516,0 0-868,0 0-348,0 0 396,0 0 332,0 27 128,0-11 432,0 3-27,0 0-429,0 7-288,0-5-28,6 2-52,-6-2-236,0-2-128,0-1-212,0-1-56,0-3-64,3-3-24,-3-1-72,0 0-68,0-1 0,0-3-4,0-2-60,0-3-72,0 4-160,0-3-56,0-2-160,0 0-112,6 0-72,-3-7-260,-3 4-876,0-7-2633,6 3-3851</inkml:trace>
  <inkml:trace contextRef="#ctx0" brushRef="#br6" timeOffset="0.99">15429 5538 1788,'0'0'480,"0"0"6161,0 0-4113,0 0-732,0 0-488,0 0-200,0 0-239,0 0-357,0 0-152,0 0 124,0 0 296,3 29 104,-3-16-188,6 3-24,-6-3-4,0 3-120,0 1-172,3-4-52,0 1-104,-3-1 8,10 0-44,-10-4-28,9 1-48,-3-5-24,-3 1 0,7-4 0,-1 0 16,0-2 8,-6 0-12,7-4 24,-1 1-36,0-5-24,1 0-12,-1 0-40,-3-2 0,0 1-8,4-1 0,-4 1-108,-3-5-36,6 2-72,-9 3 8,6-5 88,-2 3 0,2 1 12,-6-1-12,0 1 8,3 0 100,-3 1 8,0 1 4,-3 0 72,3 0-8,0 2-16,-6 3-48,6-3-56,-4 4 48,4 0-44,0 0-32,-6 0-24,6 0-12,0 2-100,0 0-44,0 0-100,0 0-184,0 0-228,0 0-348,0 0-672,0 4-577,6-4-1755,-6 2-1997</inkml:trace>
  <inkml:trace contextRef="#ctx0" brushRef="#br6" timeOffset="0.99">15987 5555 572,'0'0'1020,"0"0"-432,0 0 2332,0 0-227,0 0-377,0 0-692,0 0-164,0 0-76,0 0-124,0 0-167,0 0-197,0-10-108,0 10-208,-6 0-284,3 0-244,-3 2-52,-4 3-8,7-2 8,-3 5 44,-3 0 92,-1 1-40,10 3 28,-9-3-16,9 5-8,-3-4-88,0 1 96,3-1 76,3-1 12,0 1-52,-3-4-132,9 2-12,-2-5 0,-4 2 76,6-5 44,0 0 28,1 0-40,-1-5 12,0 0-20,-6-1 8,7-4-24,-1 3-76,-3-3-8,-3 0-12,3 1-96,-2-1 12,2-4-64,-6 3-20,0 0-64,0-3 12,0 1-36,0-1 120,-6 1 52,6-1 88,-10 1 8,7-1 68,-3 2 68,-3 1-128,-1-1-8,4 2 60,-3 0-48,3 5-4,3-1-8,-4 4 0,4-2-72,-3 4-76,6 0-24,-9 0-84,9 0-64,0 0-72,-3 4-76,-4-2-200,7 4-64,0-2-293,0 2-371,0-1-332,-3 1-636,3 2-640,0-4-913</inkml:trace>
  <inkml:trace contextRef="#ctx0" brushRef="#br6" timeOffset="0.99">15953 5791 520,'0'0'8829,"0"0"-6689,0 0-1188,0 0-328,0 0 244,0 0 68,0 0-116,0 0-344,0 0-400,0 0 28,25-4 257,-16 2 199,7 0 232,-1 0-12,4 0-128,-4 0-104,10 1-36,-3-2 0,6 1 24,-7 1-60,1 1-176,3-2-152,-7 0-148,-2-1-4,3 3-120,-4-1 4,-3-1-36,4 2-112,-10 0-132,3 0-52,-9-2-60,7 2-48,-4 0-16,-3 0 20,0 0 28,0 0-92,0 0-400,-10 0-1009,10 0-2447,-3 0-2381</inkml:trace>
  <inkml:trace contextRef="#ctx0" brushRef="#br6" timeOffset="0.99">16145 5464 652,'0'0'664,"0"0"4661,0 0-2809,0 0-720,0 0-548,0 0-148,0 0-36,0 0-164,0 0-8,0 0-127,0 0-57,13 16 36,-7-6 68,0-2-40,-6 3-88,9 0-148,1 3-136,-10-3-108,9 3 0,-3-4-112,-3 1-68,3-3-16,-2 2-96,2-4 0,0-1 12,-6 1-12,6-2-44,-3 0-56,-3-2-128,6-2-196,-6 2-40,4-2-36,-4 0-60,0 0-88,0-2-164,0-3-472,0 0-1109,6-3-2407,-6 2-1677</inkml:trace>
  <inkml:trace contextRef="#ctx0" brushRef="#br6" timeOffset="0.99">16291 5372 4636,'0'0'3269,"0"0"-681,0 0-1276,0 0-312,0 0 312,0 0 180,0 0-175,-6 29-225,3-20-300,3 1-104,0 4-128,-7-3-84,7 5-72,-3-1-16,3 0-48,-6 3-72,6-1-60,-3-1-52,3-3-72,-6 3-24,6-7-60,-3 4 0,-3-2-60,6-2 56,0-2-92,0 1 0,-4-2-232,-2-2-108,6 0-260,0-2-208,0-2-324,0 0-580,0 0-1029,0-2-3107,0-2-1929</inkml:trace>
  <inkml:trace contextRef="#ctx0" brushRef="#br6" timeOffset="0.99">14220 6113 1288,'0'0'116,"0"0"444,0 0 2220,0 0-843,0 0-481,0 0-392,0 0 176,0 0-104,0 0-24,-6-27-92,6 25-132,0 1-68,-7-2-52,7 1 37,-3 2-173,-3 0-172,3 2-204,-6 2-68,2 0 56,-2 4 16,-3 1 8,2 3 16,-2 2 8,3-3-20,2 5 20,-2-5 24,0 3-24,9-3-180,-3-1-16,0-1-24,3-1-24,3-2 4,0-2-48,-3-2 68,9-2 96,0 0 28,1 0-12,-1-6 32,0-1-8,4-3-88,-4-4-84,7 1-36,-7-4-96,3-1 36,1 1-28,-4-1 4,0 1 12,-2 1-24,-4 1-124,3 0-24,-6 3 40,3-4 44,-3 7 16,-3-2 84,3-2-52,-6 6 112,-4 0 160,7 0-76,-3 1-24,-3 3-60,-4 1-8,4-2-64,0 2-12,-1 2-16,7 0-32,-3 0-16,-3 0-8,6-2 8,0 2-36,-4 0-36,4 0-12,3 0-84,0 0-104,0 0-36,0 0-196,0 0-328,0-2-329,0 2-383,0-4-568,3 2-916,4 2-981,-1 0 1129</inkml:trace>
  <inkml:trace contextRef="#ctx0" brushRef="#br6" timeOffset="0.99">14400 6077 1044,'0'0'784,"0"0"4445,0 0-2505,0 0-932,0 0-436,0 0-84,0 0-60,0 0-3,0 0-149,0 0-260,0 0-244,0 0-212,0 0-160,0 0-76,0 0 16,0 0 96,3 0 0,0 0-12,3 0-24,-3 0 36,6 0-4,-2 1 16,5-1 48,-3 0 96,4 0 60,5 0-60,-8 0-84,5 0-52,-6 0-68,4 0-76,-4 0-36,-6 0-60,6-1-4,-9 1-80,7 0 36,-7 0-52,3 0-32,-3 0-12,0 0 36,0 0-136,0 0-84,0 0-132,-3 0-172,3 0-208,-7 0-384,7 0-960,-9 0-2301,6 0-2455</inkml:trace>
  <inkml:trace contextRef="#ctx0" brushRef="#br6" timeOffset="0.99">14449 5920 1684,'0'0'2672,"0"0"1545,0 0-2377,0 0-504,0 0-232,0 0 16,0 0 8,0 0-72,0 0-167,0 0-181,13-6-40,-13 8 72,3 6-104,-3 0-84,0 5-16,0 1 132,0 3 0,0 2-136,0-1-48,0 1-48,-3 2 0,3-1-40,-4-1-8,4 0-100,-6-1-96,3-1-72,3-2-72,-6-1 0,6-1 0,0-1-36,0-2-12,0-2-8,0-3-124,0 1-24,0-2 24,0 0 0,6-2 12,-3 1 12,3 0 20,1-1 16,2-2 24,-3 0-60,-3 0-72,7 0-48,-1-2-64,-3 2-32,-3-3-112,3 2-168,-3 1-392,1 0-552,-4-2-644,0 2-1725,0-2-1879,0 2-1577</inkml:trace>
  <inkml:trace contextRef="#ctx0" brushRef="#br6" timeOffset="0.99">16003 6077 236,'0'0'9593,"0"0"-7349,0 0-1196,0 0-372,0 0 196,0 0 200,0 0-67,0 0-257,0 0-328,0 0-256,-16 3-156,16 1 40,-9 0 88,9 2 36,-6 2 52,3 0 32,-4-3-8,4 3-4,3 0 24,0-2-8,0-1-64,0 1-100,3 0-84,4-2-4,-4-1-8,12 0-8,-9-3-4,4 0 0,-1-5-72,6 2 8,-5-5-96,2 0-84,1-1 60,-4-1 36,-3-1 68,-3-2 92,3 4 12,-3-1 124,-3-1-16,0 3-20,0-3 48,0 1 32,-9-2-44,6 1-136,-3 1 0,-3-1-72,-4 1 72,4 1 8,-4 1 88,4 0 52,-6 2 0,5 2-4,4 0-20,0 0-100,3 4-24,-3-1-208,3 1-24,3 0 0,0 0-12,-7 0-52,7 0-96,0 0-112,0 0-240,0 0-76,7 1 43,-7-1-39,3 4-208,3-2-552,-3 0-1256,3 0-1953,-3-2-371</inkml:trace>
  <inkml:trace contextRef="#ctx0" brushRef="#br6" timeOffset="0.99">16120 6056 628,'0'0'860,"0"0"-536,0 0-140,0 0-184,0 0-400,0 0 400,0 0 116,0 0 92,0 0-180,0 0 440,0 0-468,-9 0-404,6 0 404,3 0 628,-3 0 1924,3 0-559,0 0-721,0 0-508,0 0-88,-6 0 8,6 0-28,-3 0-128,-4 1-132,4 1-48,-3 0-68,3 2-12,-3 0-64,-3 0-24,-1 0-116,4-1-60,-3 1 8,-1-2-8,1 2-4,3-2-8,-3 0-56,-1 0-64,10-1-204,-6-1-384,6 3-4,-9-1 180,9-2 192,0 0-272,0 0-856,0 0-444,0 0-73,9 0 441,-9 0 392,6-5-444</inkml:trace>
  <inkml:trace contextRef="#ctx0" brushRef="#br6" timeOffset="0.99">16316 5897 168,'0'0'1540,"0"0"-1084,0 0 2036,0 0-227,0 0-369,0 0-680,0 0-352,0 0 0,0 0 56,0 0 36,0 0-40,-3 11-148,3-5-88,-7 0-23,7 2-49,-3 2 0,-3 1 48,0 2 44,0 3-24,-4 0-104,1-1-24,0 0-36,0 1-76,-1 0-24,1-3-60,6 1-72,-6-3-112,5-1-48,-2-1-64,3-1-56,-3 0-60,6-5-36,-3 3-108,-3-2-112,6 2-84,0-4-168,-3 0-80,3 2-68,-7-4-168,7 0-260,0 0-180,0 0-333,0 0-855,0-4-2212,0 2 319,0 0 1601</inkml:trace>
  <inkml:trace contextRef="#ctx0" brushRef="#br6" timeOffset="0.99">16179 5962 6837,'0'0'6936,"0"0"-5128,0 0-1368,0 0-340,0 0 144,0 0 381,0 0 167,0 0 24,7 27-236,-4-14-116,3-4-60,-3 2 0,3-1 24,3 1 44,-5 2 136,5-4-148,-6-1-316,6-1-144,-3-1-12,-2 2-84,2-6 80,-3 4-68,-3-4 24,6-1-36,-6 1-172,3 1-48,-3-3-108,0 0-112,0 0-52,0 0-24,6 0-112,-6-5-324,0 2-1017,0-3-1883,0-2-2068</inkml:trace>
  <inkml:trace contextRef="#ctx0" brushRef="#br6" timeOffset="0.99">16737 5652 3268,'0'0'1684,"0"0"2637,0 0-2317,0 0-596,0 0-284,0 0-300,0 0-308,0 0-188,0 0-88,0 0 160,28 0 93,-15 0-5,2 0 8,-2 0 24,5 0-4,-2 0-60,-1 0-76,1 0-184,2 0-132,-8 0-64,2 0-100,-3 0 16,1 0-40,-7-2-12,3 2 4,-3 0-4,-3 0-112,6 0-132,-6 0-64,0 0-28,0 0-64,0 0-241,0 0-267,0 0-628,-6 0-868,3 0-2620,3 0-89</inkml:trace>
  <inkml:trace contextRef="#ctx0" brushRef="#br6" timeOffset="0.99">16855 5513 716,'0'0'6709,"0"0"-4753,0 0-984,0 0-624,0 0-104,0 0 192,0 0 464,0 0 124,0 0-124,0 0-116,0 31-64,0-20 85,0 3 215,0 1-16,0 1-192,0 1-164,0 0-100,0 1-84,0-1-100,0 1-8,0-5-80,0 3-92,0-3-104,0-1-80,0-3-12,0 1-48,0-2 12,0-5-88,0 3-56,0-2-16,0 0-72,0-2-108,7 0-124,-7-2-160,0 2-188,3-2-312,-3 0-541,0 0-519,0-2-1768,0 0-1521</inkml:trace>
  <inkml:trace contextRef="#ctx0" brushRef="#br6" timeOffset="0.99">17928 5542 888,'0'0'428,"0"0"892,0 0 1769,0 0-373,0 0-996,0 0-428,0 0-152,0 0-68,0 0-84,0 0-56,0 0-87,0-4-157,0 6-216,-6 2-164,-3-1 40,6 3-52,-7 4-136,1-2-24,0 1 0,-1 3 60,1 2 48,6-3 100,-6-1 60,9-1-40,-7 1-144,7-1-124,0-1-96,0-2-52,7 0 4,-4-2 40,3-1 8,3 0 12,-3-3 76,10 0-88,-4-4-16,-2 0-164,-1-2 8,6-4 0,-8 3-24,2-3 16,0 0 20,-3 1 36,-2-3 16,2-1-4,-6 1 28,3-3 32,-3 1-68,0-1 68,-3-1 48,-3 1 4,-4 0 8,1-1 104,0 4 36,2-1 72,-2 3 124,-6 0-16,5 5-20,1-1-152,0 0-156,-1 4-88,4 0-12,-3 1-44,3-2-40,3 3-48,-4 0-64,7 0-108,0 0-124,0 0-64,0 0-88,0 0-192,0 0-309,0-2-339,0 1-444,7-1-616,-4-3-628,3 4 343,-3-1 217</inkml:trace>
  <inkml:trace contextRef="#ctx0" brushRef="#br6" timeOffset="0.99">18080 5424 1880,'0'0'7877,"0"0"-5713,0 0-1024,0 0-388,0 0-44,0 0 100,0 0-28,0 0-139,0 0-177,0 0-8,0 0 264,28 21 216,-22-9-116,0 1-236,1 1-132,-4 1-40,3 1-48,-3-1-60,-3-1-72,6 1-88,-3-3-144,-3-3 0,0 1-72,6-2-12,-6 0 8,4-5-44,-4 3-160,6-4-96,-6 0-36,0-2-64,0 0-36,0 0-12,0 0-4,3-2-124,-3-4-636,0-1-1261,0-1-1991,0-4-2025</inkml:trace>
  <inkml:trace contextRef="#ctx0" brushRef="#br6" timeOffset="0.99">18226 5366 940,'0'0'7113,"0"0"-5093,0 0-952,0 0-360,0 0 24,0 0 236,0 0-28,0 0-44,-10 29-52,7-19-55,3 1-81,-6 1-52,-3 5-28,9 1 60,-9-1-152,2 4-168,1-2-40,3 3 0,-6-5-12,3-2-84,2 1-88,4 0-72,-6-5-72,6-3 0,0 1-68,0-2-112,0-4-124,0-1-72,0-2-188,6 0-304,-6 0-112,4-2-504,5-6-1501,-3 0-4527,-6 3 811</inkml:trace>
  <inkml:trace contextRef="#ctx0" brushRef="#br6" timeOffset="0.99">17596 5418 1956,'0'0'716,"0"0"1552,0 0 209,0 0-393,0 0-700,0 0-252,0 0-160,0 0-208,0 0-180,0 0-92,0 0-76,0-6-48,0 6-104,-6 0-92,6 4 148,0 0 105,0 4 235,0 3 192,0 3 0,0 3-56,0 3-100,0 1-52,0 2-132,0-2-100,-3 1-48,3-1-76,-6-4-92,6-1-28,0-3-60,0-2-108,0 2 0,-3-6-12,-3 0-36,6 1 40,0-2-40,0 0-36,-4-2-72,1 2-220,3-2-72,0-4-112,0 1-96,-6 1-88,6-2-112,0 0-228,0-2-416,0 1-1201,0-7-3179,6 4-945</inkml:trace>
  <inkml:trace contextRef="#ctx0" brushRef="#br6" timeOffset="0.99">17410 5484 732,'0'0'664,"0"0"104,0 0-768,0 0-352,0 0 352,0 0 744,0 0 1396,0 0-279,0 0-145,0 0-332,0-6-220,0 6-212,0 0 60,0 0 8,0 0-184,0 0-192,0 0-204,0 0-176,0 0-164,3 4 0,-3 2 241,0 2 247,0 3 328,7 0-124,-4 5-192,6 0-120,-3 1-64,4 0 8,-4 0 52,3-1-28,0 1-96,1-5-156,-1 0-76,-3-2-108,3-5 60,-2 3-64,-7-2-8,9-3-12,-9 3-60,0-4 24,6-2-36,-3 2 12,-3-2-124,0 2-120,0-2-36,0 0-96,0 0-128,0 0-84,-3 0-64,-3-2-252,6 0-785,0-1-1043,-3-5-2444,3 0-177,-6 0 2769</inkml:trace>
  <inkml:trace contextRef="#ctx0" brushRef="#br6" timeOffset="0.99">18629 5634 952,'0'0'1592,"0"0"-1528,0 0 28,0 0 1732,0 0 117,0 0-5,0 0-512,0 0-236,0 0-108,0 0-4,0 0 16,9-7 8,-9 7-79,0 0-173,0 0-192,0 0-184,0 0-192,0 0-280,0 0-160,0 4 160,0 1 12,0 5 360,6 4 204,-6-1-84,0 2-140,0 3-132,0-2-60,0-2-76,0 0-84,0-2-8,0-1-40,0-1 40,0-2-76,0-1-4,0 1-8,-6-2 0,6-2-188,0 2-84,0-4 0,0-1-96,0 1-128,-3-2-116,3 0-88,0 0-245,0-2-575,0 1-1544,3-7-3217</inkml:trace>
  <inkml:trace contextRef="#ctx0" brushRef="#br6" timeOffset="0.99">18595 5704 156,'0'0'876,"0"0"4993,0 0-3521,0 0-684,0 0-480,0 0 20,0 0 128,0 0-124,0 0-227,0 0-333,0 0-276,3 0-176,-3 0-60,0 0-12,6 0 136,-3 0 60,0 0 36,7 2 0,-4-2 24,-3 0-76,6 0-48,0 2-72,1-2-72,-1 0-112,0 0-64,-6 0-92,7 0-112,-1 0-368,-3 0-176,-6 0-200,3 0-180,-3 0-433,7 0-687,-7 0-1944,0 0-969</inkml:trace>
  <inkml:trace contextRef="#ctx0" brushRef="#br6" timeOffset="0.99">19001 5569 900,'0'0'1384,"0"0"5357,0 0-4237,0 0-764,0 0-432,0 0-196,0 0-143,0 0-337,0 0-408,0 0-224,9 10 76,-3-1 332,-2 1 332,5 5 36,-3 0-92,0 1-208,4 1-112,-1-1-84,-9-3-180,9 1-100,-3-2-8,-6-1-44,3-2-20,4-1 24,-7 0-12,0-2 12,3-2-40,-3 2-116,0-4-164,0-2-168,0 1-140,0-1-124,0 0-4,0-1-164,0-3-821,0-4-2039,0-1-2545</inkml:trace>
  <inkml:trace contextRef="#ctx0" brushRef="#br6" timeOffset="0.99">19156 5542 5917,'0'0'6116,"0"0"-4568,0 0-940,0 0 64,-3 29 472,3-16 145,-9 3-273,2-1-56,4 3-64,-3-3-176,6 0-220,-9 1-260,6 0-44,-4-5-64,4 0 28,-3-1-40,3-1-108,0-2-12,3 0-40,0-3-32,0 0-136,0-2-168,0-2-136,0 0-192,0 0-168,0-2-84,3-2-384,0-1-1313,6-3-3763,-9 0-953</inkml:trace>
  <inkml:trace contextRef="#ctx0" brushRef="#br6" timeOffset="0.99">19159 5559 4104,'0'0'2681,"0"0"1371,0 0-2484,0 0-608,0 0-200,0 0-12,0 0-68,0 0-192,0 0-31,0 0 91,0 0 148,9 15 168,-9-3 8,7 0-136,-4 3-100,-3-1-100,0 1-124,0-3-108,6 3-112,-3-5-48,-3 1-80,0-1-52,0-1-12,6-1 0,-3 0-8,-3-2 4,7-2-96,-4 0-56,-3 0-24,6-3-52,0-1-12,0 2-84,-3-2-184,7 0-148,-4-2-148,-3 1-248,3-6-484,-3 4-829,3 1-1743,-2-2-1557</inkml:trace>
  <inkml:trace contextRef="#ctx0" brushRef="#br6" timeOffset="0.99">19311 5488 3132,'0'0'2981,"0"0"279,0 0-1016,0 29-580,0-12-64,0 1-63,-6 1-69,6 3-196,-9 2-268,5 0-152,-5-4-244,6 1-180,-12 3-128,5-5-80,1-1-76,0-3-60,6-3-28,-4-1-56,4-3-60,-3-2-12,6-3-220,0-1-192,0-2-280,0 0-164,6-3-320,-3-3-944,7-4-3045,-4 0-3780</inkml:trace>
  <inkml:trace contextRef="#ctx0" brushRef="#br6" timeOffset="0.99">19618 5580 2460,'0'0'288,"0"0"3457,0 0-969,0 0-620,0 0-568,0 0-364,0 0-152,0 0-88,0 0-347,0 0-113,0 0-116,-22 6-76,16 0 16,-6 2-16,2 1-12,-2 5-24,6-3-16,-7 5 0,4-5 16,3 5 44,0-5 12,-1 3-48,7 0-156,0-5-76,0 2-68,7-3 0,-1 0-4,0 0-4,3-6 4,4-1 8,-4-1 40,7-1-48,-4-5-48,0-1-96,4-6-4,-4 2-8,4-5 32,-10 3 76,3-2-48,1 2-4,-1-3-108,-3 0-20,-3 3-92,3-3-12,-6-1 176,0 0-80,0 3 176,-6-3 36,3 1 24,-6 1 84,3 3 16,-4-1 48,1 1-40,3 1 124,-3 3-132,-1 0-100,1 0-12,3 5-136,-4-4-12,7 4-132,-3 3-52,0-2-112,6 2 108,0-2 64,-6 2-12,6 0-188,0 0-353,0 0-371,0 0-300,6 2-336,-6-2-1084,3 0-8,0 0-205,6 0 401</inkml:trace>
  <inkml:trace contextRef="#ctx0" brushRef="#br6" timeOffset="0.99">19609 5872 740,'0'0'728,"0"0"32,0 0 3329,0 0-1737,0 0-760,0 0-472,0 0-180,0 0-32,0 0-68,0 0-108,0 0-128,-13 4-100,13-4-88,0 0-15,0 0-37,3 0-56,-3 0-36,0 0-120,10 0-144,-1-2 264,0 0 120,10 0 212,3 0 132,-4 0-88,10-2-100,-6 2-120,9-1-64,-3-2 0,6 2-24,-9-1-136,-1 0-192,1 2-12,-6-2-132,6 2-52,-19 1 4,9-4-124,-5 3 24,-7 2 28,3-1 8,-3 1 12,-3 0 0,0 0 12,0 0-48,0 0-48,0 0-152,0 0-256,-3-2-412,3 2-829,-6 0-2163,3-2-1981</inkml:trace>
  <inkml:trace contextRef="#ctx0" brushRef="#br6" timeOffset="0.99">19844 5528 2732,'0'0'8,"0"0"4317,0 0-2057,0 0-576,0 0-444,0 0-200,0 0-96,0 0-116,0 0-156,0 0-252,0 0-3,0 8-37,0-2 148,10-1 156,-10 7 48,6-2-104,-3 1-72,6-1-136,-3 1-16,4 1-56,-7 0-116,0-3-56,6 1-100,-9-2-84,10 0-8,-10 0-40,6-3-24,-6 1-4,3-3-44,-3 2 24,0-4-52,0 1-228,0-2-160,0 2-52,0-2-36,0 0-104,0 0-212,0 0-281,0-4-367,-3 3-996,3-7-3060,-6 2-529</inkml:trace>
  <inkml:trace contextRef="#ctx0" brushRef="#br6" timeOffset="0.99">20006 5463 1060,'0'0'5825,"0"0"-3201,0 0-1152,0 0-716,0 0-320,0 0-24,0 0 148,0 0 156,0 0 56,0 0 112,-19 33 73,13-22-61,6 7-104,-3-5-52,-4 4-16,4 1-52,-3 1 0,6-2-88,-3-1-136,-3 1-180,6-5-48,0 2-124,-3-5-36,3-1-56,-3-3-4,3 3-8,0-2-40,0-4-36,0 1-172,0-3-96,0 5-108,0-5-176,0 0-168,0 0-164,0-5-416,0 2-1549,0-3-4099,0 1-653</inkml:trace>
  <inkml:trace contextRef="#ctx0" brushRef="#br6" timeOffset="0.99">20443 5725 432,'0'0'8673,"0"0"-5925,0 0-972,0 0-660,0 0-184,0 0-47,0 0-165,0 0-184,0 0-192,0 0-300,9-6-44,0 4 0,1 1 12,5-1 96,-2-3-8,-1 4 24,7-1 96,-1 2 52,-5-2-52,5 2-156,-8 0-64,-1 0-160,0 0-112,-3 0 40,1 2 84,-7-2 48,0 0-24,6 0 12,-3 0-36,-3 0-48,0 2-152,0-2-124,0 0-229,0 0-371,0 0-484,-3 1-864,-3-1-2612,6 0-445</inkml:trace>
  <inkml:trace contextRef="#ctx0" brushRef="#br6" timeOffset="0.99">20530 5571 2692,'0'0'5317,"0"0"-2873,0 0-900,0 0-812,0 0-324,0 0 104,0 0 284,0 0 128,0 0-120,0 0-115,0 0-113,6 25-8,-6-14-60,0 1 20,3 3 232,-3 1 180,0 3-232,0 0-224,6-1-132,-6 3-132,0-4-28,0 2-48,0-3-32,0 0-64,0-5-36,0-1 0,-6-1-12,6-1-12,0-4-136,0 0-116,0-2-280,0 0-140,6-2-144,-6 0-184,3 0-256,3-4-1153,-2-4-3535,-1-1-3533</inkml:trace>
  <inkml:trace contextRef="#ctx0" brushRef="#br6" timeOffset="0.99">21221 5434 4224,'0'0'6125,"0"0"-4453,0 0-1148,-25-16-292,13 14 60,-4-2 268,4 2-12,0 2-4,-4 0-104,-3 0-136,7 0-76,-7 6-40,7-4 12,-3 6 40,8-2 85,-8 1 27,12 5-104,-3 0-36,2 5 84,-2 1 52,6 2 20,0 6 164,0-1-16,6 2-52,-6-4-60,4 2-40,2-1-72,-6-4-108,3 1 12,-3-3-40,0-1 4,0 1-4,0-3-36,0-1-20,0-1 8,-3-3-12,3 1-12,-6-1-76,6 0-8,-4-1-8,4 1-76,-6-2-12,6-2-12,0 2-52,-3-5-156,-3 3-72,6-4-88,0 0-84,0 2-136,0-4-176,0 2-344,0-2-421,-3 0-831,3-2-2732,0-2-2141</inkml:trace>
  <inkml:trace contextRef="#ctx0" brushRef="#br6" timeOffset="0.99">20958 5716 560,'0'0'8569,"0"0"-5965,0 0-940,0 0-472,0 0 80,0 0 85,0 0-97,0 0-224,0 0-192,0 0-236,0-4-180,0 4-152,3 0-104,3-3-52,3 3 28,0 0 68,4 0 28,-1 3 84,7-1 116,3-2-92,-4 2-148,1-2-44,2 0-88,-5 0-72,-4 0-44,4 0-104,-7 0-32,-3 0-24,1 0-52,-4 0-116,-3 0-100,0 0-40,0 0 52,0 0-4,-3 0-24,-4-2-120,4 2-364,-6-5-696,6 4-969,-6-1-2567,2 2-1369,-2-4 3705</inkml:trace>
  <inkml:trace contextRef="#ctx0" brushRef="#br6" timeOffset="0.99">21330 5677 2972,'0'0'80,"0"0"2449,0 0 423,0 0-756,0 0-628,0 0-316,0 0-20,0 0 24,0 0-99,0 0-205,0 0-224,3-6-212,-3 6-208,0 0-176,0 2-72,0 2 16,0 1 144,0 5 196,0 2 168,0 1-100,-3 3-204,3 1-120,0-1 8,0-1-72,0 1 4,3-5-52,-3 1-44,6 0 96,3-5-100,-6-1-72,0 0 12,7-3 16,-1-3 44,0 0 48,-3 0 24,4-3-24,-1-3 0,-3 0-40,4-1-8,-1-3-12,0 0-72,1 1-12,-4-3 20,-3 0-44,3-1-48,3-1 32,-9-2-92,3 2 8,1-2 88,-4 0 56,0 5 76,0 0 112,0 1-104,0 2 64,0 2-72,0 3-80,-4-4-104,4 7-12,-3-1-48,3 1-36,0 0-96,0 0-76,0 0-64,0 0-88,0 0-124,0 0-128,0-2-113,0 2-75,0-3-144,0 3-280,0-1-76,0 1-392,0 0 92,0-2-281,0 2-547,0 8 460</inkml:trace>
  <inkml:trace contextRef="#ctx0" brushRef="#br6" timeOffset="0.99">22244 5739 2136,'0'0'496,"0"0"-496,0 0 2512,0 0-543,0 0-685,0 0-208,0 0-288,0 0-128,0 0-96,0 0-76,0 0-88,-9-3-68,9 3 48,-3-1 80,3 1 24,-6 0 100,6-2 72,0 2 72,0 0 25,0 0-17,0-2-4,0 2-32,0 0-48,-3-2-52,3 2-64,0-2-60,0 2-76,0 0-84,0 0-72,0 0-88,0 0-60,3 0-96,-3-2-48,6 2-168,-3 0 8,6-2 112,7 1 92,-7 1-4,7-3 0,-7 3 8,0-2 56,7 2 88,-7 0-32,-3 0-52,4-1-56,-1 1 44,-3-2-40,3 0 4,-6-1 36,-3 3-40,7-1-8,-7 1 0,0 0-48,3-2-12,-3 2-60,0 0-28,0 0-44,0 0-136,0 0-136,0 0-156,0 0-200,0 0-300,-3 0-644,3 0-1061,0 2-2627,0-1-1097</inkml:trace>
  <inkml:trace contextRef="#ctx0" brushRef="#br6" timeOffset="0.99">22334 5750 56,'0'0'0,"0"0"-40</inkml:trace>
  <inkml:trace contextRef="#ctx0" brushRef="#br6" timeOffset="0.99">22607 5837 5288,'0'0'6969,"0"0"-4121,0 0-1115,0 0-789,0 0-276,0 0-236,0 0-136,0 0-16,0 0 28,0 0 108,31-5-12,-22 5-88,7-2-12,-4 2-12,4-3-36,-1 3-64,1-2-116,-4 2-76,4-1-48,-10 1-24,9-2-24,-2 0-88,-7 0-156,3 0-232,1 0-124,-1 2-148,-6-2-252,0 2-548,-3 0-853,6 0-2255,-6 0-1077</inkml:trace>
  <inkml:trace contextRef="#ctx0" brushRef="#br6" timeOffset="0.99">22672 5493 2684,'0'0'260,"0"0"3049,0 0-529,0 0-764,0 0-616,0 0-264,0 0-108,0 0-96,0 0-63,0 0-133,3-2-200,-3 2-192,0 0-108,0 7 36,6-4 144,-6 3 164,0 4 116,4 3-148,2 1-12,-6 1 24,0 0-112,0 3-120,3-3-96,-3 3-148,0-5-12,0 1-60,0-3 0,0-1-12,0-1 0,0-1-60,-3 0 0,3 0-28,0-2-92,0-2-232,0 2-160,0-5-204,0 1-200,0-2-288,0 2-508,0-2-885,0 0-2451,0-2-1329</inkml:trace>
  <inkml:trace contextRef="#ctx0" brushRef="#br6" timeOffset="0.99">22731 6024 1332,'0'0'1264,"0"0"3405,0 0-2477,0 0-812,0 0-516,0 0-212,0 0-24,0 0-56,-25 10-36,16-6-80,3 0-128,0 0-76,-4 1-12,7 1-76,-6 0-52,3 0-100,6 2 100,-3-2 52,-4-1 0,7 3 52,0 0 9,0-1 15,0-1-16,7 0 0,-4 0-28,-3-3-8,6 3-4,-3-4 16,3 0 24,3-2-52,1 0 0,-7 0 0,0-2-36,6-1-12,1-3-28,5 0-84,-6-2-12,1 1-44,-4-1-80,3 0 16,-9 0-64,9 0-4,-9 5 16,7-5 36,-7 2 76,0 2-12,0-2 52,0 3 8,-7-3 24,7 2 112,-3-2-52,-3 3-84,-3-2-8,6 2-76,0-2-28,-7 2 0,4 1 100,-3-2-48,6 2-52,-3 2-52,-4 0 64,1 0-48,6 0 36,0 0-12,-7 0 24,4 0 52,-3 2 36,6 2-52,3-2 52,-6 0-160,6 4-16,0-3 188,0 5 72,0 0 192,0 0 60,0 1 12,6 1-16,-6 0-48,3 1 0,3 1-88,-3-1 40,3 1-52,-6-1-12,4 3 12,-4-4 36,6 1 60,-6 1-24,0 0 88,0-1-16,-6 0-48,2 1-48,4 0-52,-6-1 4,6 1 0,-3 0-100,-3-1-24,6-1-48,-3-1 0,3 1-4,0-1-44,0-1-12,0 0-4,0 0-32,0-2-12,0-1-28,0 1-44,3-2-76,-3 0-60,0-2-100,6 0-64,-6-1-96,0-1-200,0 0-288,3 0-477,-3 0-583,0-3-2120,6 1-1525</inkml:trace>
  <inkml:trace contextRef="#ctx0" brushRef="#br6" timeOffset="0.99">23181 5661 3356,'0'0'64,"0"0"4761,0 0-2457,0 0-720,0 0-384,0 0-96,0 0-84,0 0-203,0 0-309,0 0-352,-16-9-220,7 9-136,6 0 36,-7 0 0,-5 2 88,9 2 12,-10-1 0,7 5 112,0-2 72,-4 1 4,4 1-4,0 2-8,6-1 20,-7 4 40,4-2 8,3-1 100,3 1-24,3-2-172,3 1-140,4-4-8,-4 0 148,3-4 48,10-2-12,-4 0-36,4-8-4,-7 0-96,1-3-48,2 0 16,-3-3 92,1 1-12,-4-3 4,0 5-52,-2-3-40,-4 2 40,-3-2-4,0 3-44,0-5-108,0 1 36,0 0 8,-10-3 4,10 3-96,-9 0 56,0-1-48,3 2 20,-4 3 124,1 0-80,-6 1-12,5 2 20,1 0 28,3 2-112,-4 3 4,1-1-44,0 2-20,3 0-188,3 2 28,-4 0-16,7 0-88,0 0-276,0 0-577,0 2-627,0-2-812,0 4-1792,0-4-209</inkml:trace>
  <inkml:trace contextRef="#ctx0" brushRef="#br6" timeOffset="0.99">21764 5722 840,'0'0'1056,"0"0"-756,0 0-300,0 0 364,0 0 1540,0 0-91,0 0-269,0 0-196,0 0-184,0 0-104,-13-6 144,13 6 44,0 0-56,0 0-212,0 0-187,0 0-97,0 0-64,3 0-188,-3 0-184,7 0-252,-7 0-8,3 0 0,6-2 44,0 2 80,1 0-4,2 0-20,-3 0 12,7 0-64,-4 0-40,1 0 36,-4 0-44,0 0-60,1-2-100,5-1-12,-12 3-112,0 0-268,3 0-132,-2 0-72,-4 0-113,0 0-175,0 0-300,-10 5 208,7-2-72,0 3-704,-12-2-736,5 2-1321,7-3 1317</inkml:trace>
  <inkml:trace contextRef="#ctx0" brushRef="#br6" timeOffset="0.99">21736 5862 2844,'0'0'2112,"0"0"2665,0 0-2997,0 0-436,0 0-96,28 2 140,-13-2-131,-9 0-337,10 0-152,-4-2-128,-2 2-160,5 0-124,-3 0-100,1 0-84,-4 0-172,1 0-52,-1 0-80,-3 0-88,-3 0-124,0 2-428,-3 0-256,0 0-152,0-2-281,0 4-607,-6-2-2064,0 0-1057</inkml:trace>
  <inkml:trace contextRef="#ctx0" brushRef="#br5" timeOffset="0.99">15835 7527 1044,'0'0'272,"0"0"-24,0 0 808,0 0 1124,0 0-395,0 0-369,0 0-356,0 0-112,0 0-124,0 0-116,-18-5-92,18 5-104,0 0-116,-4-1-64,-2 1-12,6 0 20,-3 0-36,0 1 0,-6 4 24,3-2-12,2 3 12,-5 2-16,3 2 8,-3 1 29,-1 1 75,4 1 48,-3-1 12,3 3-40,3-3-24,-4-1-52,7-1-60,0-2-76,0-1-84,0-2-4,0-2-20,7-1 24,2-2 44,0 0 16,-3-3-24,4-4-52,-1 0-32,0-3-88,7 0-12,-7-1-4,-3 0 4,4-1 0,-1 0 0,-3 3-4,-3-3-44,-3 0-28,0 1 4,0 1-12,0-1 76,-3-3 0,-3 4-68,-3-1-20,-1 1-40,4-2 124,-9 3-60,5-1 72,1 5 0,0-1-68,-1-1 20,4 4-64,-3 1 4,3 1-52,3-2-36,-7 3 12,4 0 60,6 0-20,0 0-68,-3 3-44,3-3-40,-6 1-88,6-1-272,0 0-128,0 2-121,0-2-15,9 0-244,-9 2-124,6-2-652,-3 0-340,7 0-685,-4 0-1279,3 0 3216</inkml:trace>
  <inkml:trace contextRef="#ctx0" brushRef="#br5" timeOffset="0.99">15950 7495 64,'0'0'1372,"0"0"-1256,0 0 80,0 0 52,0 0 1056,0 0 312,0 0-223,0 0-337,0 0-188,0 0-104,0 0-12,0 0-68,0 0-64,0 0 8,0 0-24,0 0-104,0 0-80,0 0-64,0 0-36,0 0-16,0 0-36,0 0-28,0 0 0,0 0-52,0 0-24,0 0-64,0 0-24,0 0 0,0 0 0,0 0 0,0 0-28,0 0 4,0 0-40,0 0 64,0 0-28,0 0-40,0 0 56,0 0 24,0 0-12,0 0-64,0 0-8,0 0 0,0 0-4,0 0 0,0 0 0,0 0 0,0 0-4,0 0 4,3 2 52,-3 1 64,0-1-67,0-1 15,0 1 20,6 2 16,-6-2 64,0 4 12,3-2-92,-3-1 68,7 3-16,-4 0-12,-3-2-12,6 4 60,-3-2-48,3-3-36,-3 3 24,0 0-40,-3 0 4,7-4-16,-4 4-56,-3-5 44,6 4-36,-3-2-4,-3-3-4,0 2-4,6 2-12,-6-4-40,0 2-8,0-2-52,0 2-36,0-2-76,0 0-260,0 0-52,0 0-157,0 0-159,3-2-148,-3-4-772,0 2-1384,0-2-1533,6-1 1625</inkml:trace>
  <inkml:trace contextRef="#ctx0" brushRef="#br5" timeOffset="0.99">16062 7467 2592,'0'0'144,"0"0"1120,0 0-104,0 0-107,0 0-13,0 0 156,0 0-56,0 0-300,0 0-220,0 0-172,0-2 4,0 2 8,0 0 52,0 0 12,0 0-56,0 0-88,0 0-100,0 0-64,0 0-104,0 0-104,0 0 0,0 2-8,0-1 200,0 5 64,0-4 12,0 6 24,0 0 96,0 0 89,0 3 51,-4 0-28,-2 5 36,6 0 12,0 1-28,-3 2-40,0 1 0,3-1-72,-6 2-76,3-1-48,-3-1-136,6-4 4,-4 1-4,4-3-56,0-1-40,-6-4-56,6 0-4,0-3 0,0 1-84,0-4-16,0-1-80,0 4-124,6-5-84,-6 1-124,0-1-124,4 0-64,-4-1-248,6-5-552,-6 2-853,3-4-2659,-3 0-953,0 2 3213</inkml:trace>
  <inkml:trace contextRef="#ctx0" brushRef="#br6" timeOffset="0.99">24967 5682 784,'0'0'7585,"0"0"-5013,0 0-764,0 0-544,0 0-188,0 0-60,0 0-123,0 0-285,0 0-436,0 0-96,0 0 172,0 24 256,0-7 368,0 3 48,-7 7-164,7 0-136,-3 0-148,-3 0-132,6-2-36,-3-2 44,0 2-20,3-6-100,0 0-72,-6-1-80,3-3-72,3-1-4,0-2 0,-7-3-12,7-1 0,0-3-76,0 0 16,0-2-48,0-3-244,0 2-116,0-2-140,0 0-72,0 0-136,0 0-332,0-2-612,0-1-1161,0-5-3623,0 2 175</inkml:trace>
  <inkml:trace contextRef="#ctx0" brushRef="#br6" timeOffset="0.99">24858 5731 2480,'0'0'6605,"0"0"-4733,0 0-188,0 0-500,0 0-156,0 0-112,0 0-195,0 0-209,0 0-264,0 0 136,0 5 112,3 9 168,3-2-96,-2 3-164,-4-1-24,6-1-76,3 1-36,-9-2-196,3-1-8,0-3-64,3 0-4,-2-3-60,2 1-44,-3-4-100,3 0-96,-3-2-88,-3 0-60,6 0-80,-3-2-144,4-2-180,-7-2-385,3-2-763,3 1-488,-6-3-1464,0-1 1223,0 1-31</inkml:trace>
  <inkml:trace contextRef="#ctx0" brushRef="#br6" timeOffset="0.99">25382 5671 432,'0'0'9549,"0"0"-6809,0 0-1124,0 0-668,0 0-356,0 0-200,0 0 45,0 0 63,0 0 8,-31 16 0,22-5 44,0 0 4,-1 5-56,7 3 4,0 3-92,-6-1-8,3-2-136,6 0-40,-4 1-104,4-5-16,0 1-108,4-5 0,2-1-60,-3-2 48,3 0-84,0-5 32,-6 3-20,10-4 12,-4-2 12,-3 0-28,3 0-56,3 0-52,-6-2-72,4-4-84,2 3-112,-6-3-164,0 2-156,3-2-444,-3 2-377,-3-2-647,7 5-1764,-4-4-321,-3 3-275</inkml:trace>
  <inkml:trace contextRef="#ctx0" brushRef="#br6" timeOffset="0.99">25547 5743 484,'0'0'8897,"0"0"-6369,0 0-1144,0 0-672,0 0 20,0 0 216,0 0-7,0 0-129,-19 27-120,16-16-64,-3 3-148,6-1-124,0 3-88,-3-3-60,3-1-48,0-1-148,3-3-12,-3 2-116,9-7-20,-9 3-12,6-6 28,3 2 120,-5-2 72,2-2-64,3 1-8,-6-7-12,0 2-136,7-2-12,-10 1-48,6-3 72,-3 2-8,-3-4 32,0 1-84,0 1 24,0-1-28,0 1 76,0 1-12,-3-1 136,-3 4 40,6 0 8,-10 2 52,10 3-44,-6-2-56,0 3-72,3 0-76,-7 0-76,4 4-76,3-2-20,-3 4-240,3-4-509,-3 1-639,6 4-952,-3-6-2132,3 4-13</inkml:trace>
  <inkml:trace contextRef="#ctx0" brushRef="#br6" timeOffset="0.99">25695 5803 5004,'0'0'5469,"0"0"-3965,0 0-1428,0 0-76,0 0 0,0 0 572,0 0 336,0 0 56,0 0-296,0 0-276,0 0-116,10 1-36,-10-1 52,0 0 81,9 0 103,-9 0 20,0-1-176,0 1-72,6-3 36,-6 1 0,0 1-16,3-1-32,-3-2-76,6 2-52,-2 0-96,2-4 48,-6 4-60,0-4 0,6 3-8,-6-1-40,0-2 0,6 4 48,-3-4 0,-3 4 8,0 1 0,0-4 40,6 4-40,-6 1-4,0 0-4,0 0 0,4 0-4,-4 0-32,0 1 36,0 4 220,6 0 184,-3 1 60,-3 2-232,6-3-232,-3 1-80,3 2 28,-3-2 48,4-2-44,-7 2 36,3-5-48,0 1-76,-3-2 16,9 0 24,-9 0 8,0 0 4,6 0 36,-3 0 32,-3-2-44,7 1 52,-4-5-40,-3 4-36,0-4 68,6 0-152,-6 0 80,3-1 16,3-3-16,-6 2 28,3-1 12,4-1 48,-4 2 8,3 5 88,-6-3 52,0 4-48,0 0-100,0 2-28,0 0-228,0 2 196,0 0 60,3 5 392,0 1 84,-3 2-60,0 1-208,6-1-148,-3-1-60,-3 3 0,7-4 4,-4-1-4,3 1 0,-3-6-84,3 2-236,-3-2-68,7-2-140,-4 0-160,-6 0-176,6 0-264,-6-4-745,0 0-719,0 2-2684,0-2-441</inkml:trace>
  <inkml:trace contextRef="#ctx0" brushRef="#br6" timeOffset="0.99">26036 5806 1644,'0'0'7621,"0"0"-5477,0 0-1052,0 0-200,-3 27 148,3-19 172,-6 2 193,6-2 119,0 1-576,0 1-496,-3-1-244,3-1-24,-6 2 8,6-4-92,0-1-40,0 3 124,0-2-112,0-2-64,0-3 0,0 4 40,0-4-44,0-1 8,0 0 112,0 0 8,0 0 16,0 0-16,0 0 28,0 0-16,0-1 16,0-5-108,0 2-52,0-4-76,0-1-68,0-1 36,0-2-16,0 0 28,0-1-72,0-2 32,6-3-32,-6-1-28,3 0-24,3-6 84,-3 4 64,4-5-72,-4 1-40,0 0 132,3 2-4,-3-2 56,6 4 60,-9 3 136,10 3 12,-10 3 36,6 5-36,-6-1-88,3 2-8,-3 4-100,0 0 60,0 0-60,6-2 60,-6 4-72,3-2-68,4 2-76,-4 0-28,3 0 24,0 4 28,0 0-52,-3 0 52,7 2-4,-4 3 4,-3-1-40,3 2 88,-3 1 72,-3 3 56,0-3-8,0 2 24,0 1-8,-3-2 44,-3 2 64,3-3 48,-3-1-12,-4 1-4,1-1-32,3 0 0,-3 0-52,-1-5-60,1 3-52,3 0 40,-4-2-48,1-3-8,0 3-40,3-4-120,6 0-148,-7-2-148,4 1-124,3-1-36,0 0-160,0-3-456,3 1-1369,4-4-3059,-1-2-1397</inkml:trace>
  <inkml:trace contextRef="#ctx0" brushRef="#br6" timeOffset="0.99">26269 5708 13253,'0'0'3149,"0"0"-1977,0 0-776,0 0 296,-16 35 352,13-26-92,-3 1-320,6-1-204,-3-1-236,-3 2-96,6-2-92,0-1-4,0-3-84,0 2 24,0-4-136,0-2 16,6 0 44,-3 0 52,3 0 36,-3-4 44,7-2-68,-4-2-40,-3-1-8,6-1-112,-2-1 36,-1-3-96,0 1 24,-3-3-188,-3 0 124,6 2-256,-3-2 92,-3 2 16,0 3 68,0 3 412,0 4 380,0 3-156,0 1-224,-3 0-296,-3 1-4,6 3-24,-9 2 0,9 2-445,-6 1-871,6-1-852,-10 0-2428,4-3-997</inkml:trace>
  <inkml:trace contextRef="#ctx0" brushRef="#br6" timeOffset="0.99">26396 5766 10997,'0'0'6677,"0"0"-5021,0 0-1436,0 0-220,0 0 232,0 0 452,0 0 520,31 4-4,-28-4-424,-3 0-376,6 0-172,-2 0-36,-4-2-36,6 0-36,-3-1 16,3 0-52,-3 1 24,3-4-24,4 3-72,-7-5-4,0 0-8,6 0-60,-3-1-12,-3 1 68,7 0-56,-4 3 52,-3 0-4,3 3-108,4 2-4,-10 0 4,0 2-60,6 4 24,-6 2 156,6 2 12,-3 1 96,-3 0-108,0 3-40,0-2-56,0-1-48,6 1-196,-6-2-84,3-2-8,-3-5-44,0 3-56,7-2-184,-4-2-320,-3-2-596,0 0-645,6-2-1795,-6 0-2148,3-8 1199</inkml:trace>
  <inkml:trace contextRef="#ctx0" brushRef="#br6" timeOffset="0.99">26719 5668 4880,'0'0'5621,"0"0"-3089,0 0-984,0 0-880,0 0-176,0 0 153,0 0 115,0 0 60,0 0-80,0 0-200,3 28-160,0-20-36,3-3-28,-3 2-48,6 0-108,-2-3 36,2 0-12,0-2-52,0-2-60,-2 0-72,-7 0-8,9 0-88,-9 0-100,6-4 28,-6 0-52,0 2-72,0-4-4,-6 3 28,6-5 12,-9 2 84,9 1 60,-7-2-24,-8 0-72,12 3 36,-6-2 172,2 4 0,4-2 112,-3 2-108,6 2 4,0 0 68,-3 6 108,-3-2 124,6 5 24,-3 4-40,0-2-48,3 2-116,0 1-128,0 2-148,0-3-60,0 1-60,0-3-52,6-1 0,-6-1-60,9-1-52,0-2-48,-2-2-104,2-3-52,0 1-257,4-2-39,-1 0-20,-3-2-1196,7 1-1908,-4-5 1411,1 2-2131</inkml:trace>
  <inkml:trace contextRef="#ctx0" brushRef="#br6" timeOffset="0.99">26911 5779 7809,'0'0'5284,"0"0"-3836,0 0-1160,0 0-272,0 0 120,0 0 308,0 0 360,0 0 209,0 0-221,0 0-136,0 0-228,9 8-180,-3-8-40,-3-4-24,4 0-88,-4 2 28,3-2-16,-3 1-8,3-4-40,-6 4-12,10-3 32,-7 1-72,0-1-4,6-2 104,-9 4 40,9-2-28,-2 3 4,-4-2 44,3 5-8,-3 0-28,6 2-32,-3 2 44,-6 2 16,7 1-40,-7 6 0,0-4-96,6 3-24,-3-1-108,-3 1 12,0-1-16,0-3-200,0 0-140,0-4 60,0-1-32,0 2-176,0-4-76,6-1-104,-3 0 40,-3-1-333,6-6-595,-2 4-804,2-5-1776,-3 0 159</inkml:trace>
  <inkml:trace contextRef="#ctx0" brushRef="#br6" timeOffset="0.99">27174 5613 16201,'0'0'4213,"0"0"-3093,0 0-1120,0 0-48,0 0 48,0 0 292,38 14 72,-29-10 60,0-1-84,0-1-64,1 3-164,2-4-112,1 1-84,-4 0-84,0-2-268,0 0-220,1 0-120,-4 0-152,-3 0-384,-3-2-916,0 2-2853,0-2-3324</inkml:trace>
  <inkml:trace contextRef="#ctx0" brushRef="#br6" timeOffset="0.99">27274 5436 6749,'0'0'6204,"0"0"-3944,0 0-775,-13 38-157,4-19 140,0 5-188,-1 1-316,1 0 52,0-2-132,6 0-136,-1-2-204,4 3-268,0-3-216,0-2 0,0 0 24,0-1 24,7-3-24,-7-2-84,9 0 0,-9-6-4,9-1-68,-9 2-24,6-7-72,-6 4-36,4-4-76,-4 1-80,0-2-136,0 0-156,0 0-196,0-2-192,0-4-632,-4 1-1320,4-5-4297,-6 3-1792</inkml:trace>
  <inkml:trace contextRef="#ctx0" brushRef="#br6" timeOffset="0.99">17953 6086 716,'0'0'1500,"0"0"-1236,0 0 1168,0 0 941,0 0-9,0 0-772,0 0-380,0 0-72,0 0-44,0 0-104,0 0-124,6-3 13,-12 3-217,6-3-428,-9 3 0,9 0 36,-7 3 24,-2 0-24,0 1-76,3 2-48,-4 0-60,7 2-16,-3-3 40,-3 3 48,9 0-24,-3-1-40,3 1 16,0-2-112,0 0-4,3 0-72,3-3-20,-3 3-40,6-4 76,-2-2 60,2 0 4,0 0 36,0-6-40,-2 3-76,2-5-44,0 0 20,1 0 28,-4-2 8,-3 3 16,3-3 0,-6 2 48,3-2 4,-3 1-4,0-1-24,0 1-40,-3-1-8,-3-1 8,3 1-80,-7-4 144,4 5 12,-3-1 124,0 0-48,2 3-4,-2-1 16,3 4 148,-3-2-28,6 4-72,-4 2-148,7-1-136,-3 1-84,-3 0-28,6 0 0,0 0 4,0 0-28,0 0-152,0 0-284,0 0-209,0 0-239,0 0-316,9 0 24,-9-2-1104,10-2-1757,-4 2-483</inkml:trace>
  <inkml:trace contextRef="#ctx0" brushRef="#br6" timeOffset="0.99">17875 5851 2036,'0'0'156,"0"0"168,0 0 2821,0 0-429,0 0-1176,0 0-532,0 0-32,0 0 100,0 0-20,0 0-196,0 0-256,-6-2-264,6 2-152,6 0-184,-6-4-4,10 4 152,-1-2 129,7 0 3,-4 0 56,7 0 168,-1 0 344,1 0 120,6 1-92,-7-4-112,7 3-184,0 1-168,-7 1-212,7-2-84,-9 2-56,2-2-64,-2 0 0,-4 2-160,-3 0 16,-5 0-4,5-2-8,-9 2-40,6 0 16,-3 0-4,-3 0 4,0 0-52,0 0-160,0-2-168,0 2-188,0 0-348,0 0-697,0-2-1091,0 2-2968,0 0-277</inkml:trace>
  <inkml:trace contextRef="#ctx0" brushRef="#br6" timeOffset="0.99">18099 5995 260,'0'0'1396,"0"0"5169,0 0-3965,0 0-700,0 0-624,0 0-216,0 0-104,0 0-163,0 0-197,0 0-172,0 0-176,21-6-52,-14 12 24,-4 1 164,3 0 60,-3 0-64,6 6 48,-3-2 36,-2-1 96,5-1-148,-3 1-216,3-2-156,-6-1-40,1-1-4,2 0-44,-3-2-4,3 0 4,-3-3 0,-3 4-36,0-5-124,0 0-144,0 1-52,0-1-84,0 0-100,0-1-112,0-4-260,0 2-1281,-3-5-2111,-3-2-1885</inkml:trace>
  <inkml:trace contextRef="#ctx0" brushRef="#br6" timeOffset="0.99">18244 5938 7645,'0'0'5120,"0"0"-4000,0 0-752,-3 29 428,-3-18 577,3 6 135,3-1-116,-6 2-108,3 1-276,3-2-328,-7 4-184,4-3-156,3 1-88,-6-2-56,6-1-116,0-3-80,0 1-48,-3-3 36,3-3-108,0 0-28,0-3 16,0 0-108,0-4-112,0-1-132,0 2-172,0-2-136,3 0-172,-3-2-440,0 1-533,0-4-1175,0 2-3576,0-7 119</inkml:trace>
  <inkml:trace contextRef="#ctx0" brushRef="#br6" timeOffset="0.99">19810 6077 1968,'0'0'484,"0"0"1408,0 0 245,0 0-137,0 0-720,0 0-388,0 0-56,0 0-28,0 0-76,0 0-172,0 0-116,0 0-52,-6 0-36,6 0-4,0 0-24,0 0-12,0 0-56,0 0-4,0 0-31,0 0-13,0 0 12,0 0-12,0 0-24,0 0 8,0 0-20,6 0-16,-6 0-72,3 0 72,-3 0-72,7 0 84,2 0 48,-3 0-96,3 0-12,1 0-16,-1 0 4,0 0 48,7 0-24,-10-2-4,3-3-8,1 4 8,-4-1 16,3 2-52,-6-2-8,3 2-28,-3-2-40,4 2 0,-7-2 4,0 2-4,0 0 0,0 0 56,0 0 32,0 0 52,0 0-76,0 0-72,0 0-40,0 0-32,0 0-52,0 0-48,0 0-24,-7 2-24,4 0-12,3 0-16,-6 1 104,6 4 60,-3-1 84,-3 1 60,3 3 52,-3 1 136,2 1-28,-2 2 12,-3 1-36,3 0-36,0 3 24,-4-3 72,1 3 0,6-3-16,-3 0 4,-4 3-12,7-7-48,-3 5-16,0-7-48,6 3 16,-6-4 20,3-1-48,3 0-44,0-4-56,0 1-8,0 0-12,0-4-64,0 2 4,0-1 24,3-1 48,3 0 0,-3 0 12,0 0 48,3 0-52,-3 0 4,7-1 36,-4-1-40,-3 0 44,3 0-48,3 0 0,-5 0 0,2 2-4,-3-2 8,0 2 40,3 0-48,-3-1-48,3 1-64,-2 0 28,2 0-24,-3 0 0,3 0-160,-3-3-132,3 1-28,4 2 4,-7 0-28,0 0-88,6 0-112,-9 0-100,6 0-140,-3 0-397,-3 0-591,0 0-828,0 0-1976,-3 5 563</inkml:trace>
  <inkml:trace contextRef="#ctx0" brushRef="#br6" timeOffset="0.99">19860 6213 1332,'0'0'7429,"0"0"-5157,0 0-908,0 0-740,0 0-76,0 0 88,0 0 100,0 0-96,0 0-224,0 0-188,0-3-63,0 3 83,0 0 104,0 0 120,0 0 108,0 0-24,0 0-88,0 0-52,0 0-12,0 0-36,0 0-48,0 0-92,0 0-140,-6 0-88,6-2-4,0 0-8,0 2-52,0 0 52,-3 0-48,-4-2 52,7 2 4,0 0 4,0 0-12,0 0-60,0 0 0,0 0 32,0 0 40,0 0 100,0 0 8,0 0-8,0 0-4,0 0 0,0 0-20,0 0-4,0 0-64,0 0 0,0 0-4,0 0 0,0 0-4,0 0-60,0 0-64,0-2 52,0 2-36,0 0 32,0 0 28,0 0 0,0 0-36,0 0-16,0 0-8,0 0 44,0 0 56,0 0 8,0 0 52,0 0 20,0 0-12,0-2-56,0 2-4,0-4-60,0 4 52,0-2-4,-3 2-60,3-1-16,-6 1-8,6-2-16,0-1 52,0 3 52,0-2 0,0 2 4,0 0 0,0 0-56,0 0-16,0 0-32,0 0 24,0 0 84,0 0 4,0 0 0,0 0 4,0 0 44,0 0-40,0 0 60,0 0 12,0 0 16,0 0 32,0 0-8,0 0 0,0 0-16,0 0 16,0 0-4,0 0-12,0 0-96,0 0-12,0 0 0,0 0-48,0 0-12,0 0-12,0 0-40,0 0 16,0 0 0,0 0-28,0 0 40,-3 0 20,3 0 60,0 0 0,0 0 4,0 0 4,0 0 48,0 0 8,0 0 24,0 0 4,0 0 8,0 0-12,0 0-20,0 0-4,0 0-48,0 0-4,0 0-4,0 0-4,0 0-12,0 0-60,0 0 8,0 0-20,0 0 36,-3 0 48,3 0 12,0 0 144,0 0-80,3 0-28,0 0 36,3 0 76,4-1 156,-1 1 96,3-4 88,4 0 240,-4 2-64,1 0-24,2-4-100,4 5-164,-13-1-112,3-3-48,0 4-36,1-1-80,-4 0-100,-3 0-8,3 2-4,-6 0-60,3-2 0,-3 2-28,0 0 4,0 0-132,0 0-36,0 0-36,0 0-40,0 0-32,0 0-52,0 0-8,0 0-64,0 0-40,0 0-32,0 0-88,0 0-124,0 0-200,0 0-88,0 0-72,0 0-25,0 0 85,0 0 236,0 0 272,0 0 324,0 0 236,-3 0 188,3 0 80,0 0 276,0 0 16,0 0-132,0 0-116,0 0-72,0 0-64,0 0-36,0 0-27,0 0-37,0 0-12,0 0-56,0 0 40,0 0 140,0 0 12,0 0 0,0 0-40,0 0-100,0 0-60,0 0-44,0 0-68,0 0 112,0 2 12,0-2 52,3 0 32,-3 0 44,0 2-44,7-2 16,-7 0-12,3 0-12,0 0-76,-3 0 0,0 0-8,0 0-4,0 0 0,6 0-8,-6 0-80,0 0-12,0 0 4,0 0-28,0 2-88,0-2-372,-6 2-437,6-2-35,-3 1-340,0 4-1492,-4-5-2004,4 2-637</inkml:trace>
  <inkml:trace contextRef="#ctx0" brushRef="#br6" timeOffset="0.99">19615 6179 2340,'0'0'180,"0"0"2664,0 0-255,0 0-569,0 0-524,0 0-164,0 0-44,0 0-112,0 0-180,0 0-299,-6 0-209,-4 0-128,10 6-52,-9-3 0,3 3-48,-3 2-52,-1 2-36,1-1 48,3 3 52,-4 0 8,1-1 4,6-1-16,-3-1-12,6 1-88,0-2-168,0 0-4,0-3-80,9 1 20,-9-4 64,9 2 48,1-4 48,-4 0 28,3-4-4,1 0-56,2-4-60,-3-1-4,4 1 0,-7-3-8,3 1-4,1-4-112,-1 3 28,-9-1-64,6-3 76,-6 1 72,6-1-124,-6-1 40,0-1-76,-6-1 48,6 1-8,-6 2 32,6-1 40,-9 2 60,-1 3 48,1 2 76,3-1 8,-4 2-8,1 5-52,3-2-72,0 3-208,-4 2-36,7 0 36,-6 0 24,3 0-24,6 2-12,0 0-136,-3 1-384,3-3-144,0 1-257,0-1-271,0 0-316,3 0-820,-3 0-576,6 0-1037,-3 0 1229</inkml:trace>
  <inkml:trace contextRef="#ctx0" brushRef="#br5" timeOffset="0.99">20282 7183 432,'0'0'900,"0"0"-536,0 0-196,0 0 132,0 0-300,0 0 120,0 0-120,0 0 560,0 0 1564,0 0-835,0 0-509,9-12-128,-9 10 204,0 2 348,3-1 20,-3-1 36,0-1-8,0 1-56,0 1-164,0-1-139,0 0-57,0-2-44,-3 2-16,3 2-164,-6-2-208,-4 2-124,1 0-60,0 0-60,-7 2-52,1 2 16,-4 3 8,4 3 40,-4 2 12,4 1 56,-4 1 136,7 1 52,-1 3-176,4-3-132,3 1-120,6-3-8,0 3-112,6-7 72,-3 1 44,6-1 4,7-2 8,-10-4 40,13-3 12,-4 0-12,4-2-36,-4-6-12,1-1-4,2-2-56,-2-3 60,-7 0-8,10-1 4,-10-3-8,0-1 0,-3 2-72,1-2-48,-7-1-40,0 1-80,0-4-40,0 3 12,-3-3 24,-7 2 0,7 2 36,-6 1 124,0 3 48,-7 3 44,7 3-44,3 1-40,-13 6-8,3-2-4,7 4 4,0 0 12,-4 0-4,4 4 16,0-2-76,6 4-60,-3-3-100,6 1-84,0 2-596,0 0-152,6 2-181,3-3-235,0 3-768,1 0-2480,-4-2-413</inkml:trace>
  <inkml:trace contextRef="#ctx0" brushRef="#br5" timeOffset="0.99">20176 7397 2240,'0'0'480,"0"0"1856,0 0-851,0 0-617,0 0-256,0 0 412,0 0 384,0 0 188,0 0-164,0 0-276,0 0-148,-3 2-127,6-2-233,-3 0-64,6-2-4,4 2-36,-4-2-16,3 2-64,10-2-72,-4 1-36,1-1-16,9-1-12,-4 2-24,1 1 60,6-2-48,0 0-184,-7 2-88,4 0-44,-3 0-124,-10 0-32,7 0-28,-4 0-44,-8 0-52,2 2 12,0 0-36,-9-2-220,0 1-100,0-1-176,0 5 12,-9-4-140,6 1-437,-10 0-847,4 2-1972,-6-2-1033</inkml:trace>
  <inkml:trace contextRef="#ctx0" brushRef="#br5" timeOffset="0.99">20272 7590 9477,'0'0'3916,"0"0"-2836,0 0-788,0 0-92,0 0 316,-31-4 216,22 10 33,0 0-145,-1 0-152,1 1-196,-3 3 0,2 4-60,4-3 80,-3-1-8,9 1-76,-3-1-60,3 2-52,3-7-20,3 1-64,-3-2 60,13-2 88,-10-2 36,9-2-28,-2-2-44,5-5-64,-5-1-48,5-4 48,1 1 16,-4-1-16,-2 3 36,-4-2-92,-6-1-4,7 4-12,-4-4 8,-6 1-56,0-1-36,0 1-52,-6-3 100,6 3-64,-10-2 4,1 3-28,0-2 4,2 5-28,-8 1 24,6 3 28,-4-1 36,-2 4 56,9 0-32,-4 2-12,4 0-76,3 2-96,-3 0-64,6-1 0,-3 4-72,3-2-128,0-1-372,0 4-77,3 0-71,3-2-392,3-1-884,1 1-2120,-4-2-533</inkml:trace>
  <inkml:trace contextRef="#ctx0" brushRef="#br5" timeOffset="0.99">20437 7565 4584,'0'0'5989,"0"0"-4293,0 0-764,0 0-192,0 0 308,0 0 200,0 0 37,0 0-197,24 2-348,-17 6-264,2 0-36,-6 1-48,3 7-4,3-3 28,-2 4-100,-1-1-136,-3 0-108,6-1-72,-9 0-12,10-3-60,-4 0 0,-3-3-12,3 1-4,-3-5 4,3 0-132,-6-2-152,7-1-20,-7-2 8,0 0-36,6-2-124,-3-3-308,-3-1-652,0-4-637,0 1-547,0-5-1524,0 1-197</inkml:trace>
  <inkml:trace contextRef="#ctx0" brushRef="#br5" timeOffset="0.99">20598 7530 2728,'0'0'6149,"0"0"-4521,0 0-828,0 0-324,0 0 88,0 0 12,0 0 200,0 0 404,0 0 28,-9 27-155,-1-11-209,1 0 20,0 3 8,-4 2-80,1 0-168,-4 2-188,7-2-132,-3 3-60,-1-5-76,4-2-12,0-4-156,2 0-24,4-5-108,-3-3-60,6 1-112,0-4-160,0-1-192,0-1-248,0 0-164,9-1-356,-9-3-821,7-2-2135,-4-4-1589</inkml:trace>
  <inkml:trace contextRef="#ctx0" brushRef="#br5" timeOffset="0.99">14551 7250 156,'0'0'380,"0"0"5185,0 0-2797,0 0-1076,0 0-636,0 0-56,0 0-4,0 0 32,0 0-32,0 0-251,0 0-161,-18 6-272,9 0 0,2 2 20,-2 4 16,0 1-16,3-2 0,-4 3-12,1-3-60,0 1-52,9 0 24,-3-1 12,-1-1-120,4-2-64,0 0-56,4-5-4,-1 3-8,6-4 8,-3 0 0,3-2 60,1 0 24,-1-2 16,3-4-28,-2 1-60,2-3-4,-3-2 40,-2 2-36,2-1 40,-6 1-52,3 0 0,-3 0 8,1 5 4,-4-3 48,0 2-12,0 0 88,0 2-52,0 0 48,0 2-20,0 0-28,0 0-80,0 0-4,0 2-84,-4 2-124,1 2 144,-3 3 64,3 3 132,-3 1 28,3 1-92,-4 0-68,7 1-84,0-3 80,0-3-8,0 1-136,0-2 28,7-2 8,-7-3 4,3 2 36,3-2-64,-6-3 52,3 2-40,3-2-20,-3 0-100,1 0-88,2 0 196,-3-2-316,-3 2-448,6-2-676,-3-2-373,-3 0-507,0 0-2096,0 1-601,0-4 2689</inkml:trace>
  <inkml:trace contextRef="#ctx0" brushRef="#br5" timeOffset="0.99">14710 7163 1828,'0'0'1900,"0"0"3717,0 0-3657,0 0-880,0 0-428,0 0-16,0 0 124,0 0 36,0 0-92,0 0-123,0 0 7,6 6-44,-3-1-48,-3 0-76,0 3 24,0 0 48,0 1 32,0 2-72,0 5-48,0 0-16,0 1 124,0 2-124,0 1-124,-3-1-104,3-2-100,0 1-52,-6-3 52,6-1-60,0-3-60,0 1 52,0-2-64,0-5 60,0 3-96,0-2-40,0-4-56,0-1-76,0 4-196,0-5-168,0 0-176,6 0-196,-6-5-320,3 0-1373,-3-3-3867,0 0-565</inkml:trace>
  <inkml:trace contextRef="#ctx0" brushRef="#br5" timeOffset="0.99">14796 7231 1500,'0'0'168,"0"0"-168,0 0 2596,0 0 349,0 0-781,0 0-756,0 0-316,0 0-232,0 0-80,0 0-56,0 0-40,0 0-132,0 0-148,0 0-80,0 0-55,0 0-21,0 2 16,0-2-4,0 0 12,0 0 12,0 0 28,0 0 20,0 2-60,0 0 12,-3 2 48,-3-1 8,6 3 40,-9 2-60,9 2-4,-9-1-36,2 3 0,1 0-36,3-1-24,-6-1-4,3-1-20,2 1-28,-2-2-72,6 0 4,-3 0-16,-3-5-36,6-1-36,0 2 84,0-2 24,0-2-20,0 0-28,0 0-60,0 0-12,0 0-4,0 0-68,0 0 64,0 0 8,6-2 8,-3 2 64,-3-2-12,0 0-52,6 0 0,-2 2-8,-4 0 0,0 0-8,0 0-40,0 0 0,6 0 40,-6 0 8,3 2 60,-3 0-60,6 2-12,-3-2 0,3 4-40,-3-3 52,1 3 180,5-2-108,0 2-68,-3-3 0,-3 2 0,7-2-4,-4 2-4,-3-4-68,3 1 0,0 0-12,-6 1-52,7-2-8,-7-1 36,3 0-12,-3 0-64,0 0-20,0 0 32,0 0-20,0 0-112,0-1-244,0-2-296,0-1-368,0-2-672,0 1-885,6-1-2263,-6 0-1389,3 1 3689</inkml:trace>
  <inkml:trace contextRef="#ctx0" brushRef="#br5" timeOffset="0.99">14905 7358 5136,'0'0'7669,"0"0"-4965,0 0-1791,0 0-913,0 0 0,0 0 492,34-9 784,-25 7-276,-2-4-548,2 4-316,0-4-128,-3 3 0,4-3-4,-1 2 44,-6-2-40,3 3 56,0-2-16,-6 2 12,0 1 0,0-2 16,0 2-64,0-2-4,0 0 28,-6 2-36,0-4 0,-3 4 0,6-1-4,-7-1-8,1 2-36,0 2 8,3 0 40,-1 0 144,1 6-96,3-3 4,-3 5 68,3 2 148,-3 1 280,2 3 12,4-3-220,-6 5-160,6-3-8,0 3-40,0-2-12,0-1-20,6-2-28,-2 3-72,-4-4-60,6-2 48,3-3 8,0 1 4,-6-2 84,1 0-76,5-2 0,0-1-4,0-1-4,1 0-124,-1 0-128,-3-1-88,0-3-120,4-2-124,-4 3-148,-3-2-232,3 2-404,-3-3-625,-3 4-903,0-3-2320,0 4-649,0-1 3869</inkml:trace>
  <inkml:trace contextRef="#ctx0" brushRef="#br5" timeOffset="0.99">14145 6942 444,'0'0'7405,"0"0"-4973,0 0-936,0 0-548,0 0-92,0 0-56,0 0-120,0 0-200,0 0-104,0 0-100,0 0 5,22-8-21,-13 6 16,1 2 36,-1-2 456,3 0 252,1 2-272,5-2-208,-2 2-16,-4-2-12,7 2-64,-7 0-36,4-2-96,-4 2-52,4-4-104,-1 4-52,-6-2-36,7 2-68,-7 0-4,1 0-12,-4 0-108,3 0 48,0 0-12,-9 0-28,7 0 28,-4 0-24,-3 0 0,6 0-16,-6 0 52,3 0-24,-3 0 12,0 0-28,0 0-68,0 0-100,6 0-72,-6 0-64,0 0-96,0 0-124,0 0-100,3 0-288,-3 0-468,0 0-665,6 0-923,-6 0-2657,0 0 309</inkml:trace>
  <inkml:trace contextRef="#ctx0" brushRef="#br5" timeOffset="0.99">14297 6943 2644,'0'0'768,"0"0"2113,0 0-697,0 0-852,0 0-492,0 0-196,0 0-16,0 0-24,0 0-56,0 0-88,0-3-104,0 3-100,0 0-108,0 0-136,0 0-12,0 2-16,0-1 16,0 7 420,0 4 652,6 5 57,-6 7 63,0 3-48,0 5-200,-6 4-92,6 4-208,-3-2-132,-3 0 56,6-1-36,-9-4-216,9-4-124,-3-4 52,-1-4 20,4-3-24,0-3-72,-6-5-120,6 0 40,0-4-88,0-3-4,0 3-168,0-4-68,0-2-96,0 0-76,0 0-36,0 0-24,0-6-132,0 2-540,0-3-884,0-5-1057,-3-2-1483,3-1-1533,-6 1 1145</inkml:trace>
  <inkml:trace contextRef="#ctx0" brushRef="#br5" timeOffset="0.99">15817 7082 248,'0'0'6069,"0"0"-3329,0 0-840,0 0-704,0 0-352,0 0-256,0 0-144,0 0-64,0 0-52,-31 12-24,21-7 24,1 3 48,0 2 52,-1 2 101,4-1 95,-3 1 32,0-1-64,-1 3-64,4-4-72,-3 1-64,9-1-100,0-3-72,0 1-84,0-2-4,6 0-60,3-2 64,1-2 24,8-2-4,-5-4-20,5-2-40,1-3-88,2-5-4,-2 2-4,0-3-8,-4 0-100,-6-1-28,7-1-96,-7 1-24,-6 1 48,4 1-20,-4-2 20,-3 3 72,0-2-72,-3 3-112,-4-2 28,4 3-128,-6 0 212,0-1 48,-7 5 72,10-1-24,-10 0 0,4 2-48,-3 2 24,5 4-112,-5-2 88,-1 2 48,7-1 112,0-2 0,-1 3 12,10 0 64,-6-2-68,6 2-8,0-1-12,-6-1 8,6-2-4,0 2-256,0-4-260,0 2-345,0-2-267,6 3-236,-6-3-124,0 4-256,3-4-660,0 4-9,-3 0-343,0 0 756,7 2 1712</inkml:trace>
  <inkml:trace contextRef="#ctx0" brushRef="#br5" timeOffset="0.99">15832 7098 1212,'0'0'16,"0"0"228,0 0 1088,0 0 700,0 0-179,0 0-321,0 0-340,0 0-392,0 0-12,0 0-352,0 0 28,-15-4-92,5 4-40,10 0-64,-6 0-24,6 0 12,-9 2-52,3-2-28,2 2-60,-2-1-16,3 2-24,-3-1 12,6-2 16,0 2 8,0-2-24,0 0-36,0 0-40,0 0 0,0 0 40,0 0-44,6 0 184,-3 1 96,3-1 268,4 5 32,-1-5-159,-3 1-93,4-1-24,-1 2 60,-3-2-36,-3 0-140,6 0-156,-2 0-40,-4 2-76,3-2 0,-3 0 4,0 0-4,-3 0-8,0 0-16,0 0 0,6 0-12,-6 0-72,0 0-164,0 3-88,0-3-133,0 0-147,0 0-220,0 0-936,-6 1 844,6-1-920,0 2-400,0 0-465,-3 0-327,3 0 1992</inkml:trace>
  <inkml:trace contextRef="#ctx0" brushRef="#br5" timeOffset="0.99">15742 7331 1828,'0'0'352,"0"0"2356,0 0-519,0 0-385,0 0-808,0 0-168,0 0 60,0 0 8,0 0-52,0 0-144,-9 0-168,9 0-128,0 0-88,0 0-64,0 0 0,0 0-40,0 0-36,0 0-24,0 0-23,3 0-17,3 0 112,-3 0-12,0 0 72,7 0 164,5 0 84,-2 0 36,8 0-40,-2-1-4,6 1-8,-4-2-116,1-1-80,3 2-64,-3-1-64,-4 2-128,1 0-64,-4 0-60,-5 0 0,-1 0 52,0 2 0,-3-2-40,4 1 36,-10 2-88,3-3 52,3 2 0,-6-2 36,0 0-36,0 0 36,0 0 0,0 0-36,0 0-28,0 0-144,0 0-340,0 0-160,0 0-228,-6 0-312,3 0-785,-3 0-1083,2 0-2988,-2 0 987</inkml:trace>
  <inkml:trace contextRef="#ctx0" brushRef="#br5" timeOffset="0.99">17085 7069 3768,'0'0'3969,"0"0"-2349,0 0-652,0 0-52,0 0 316,-10-27 196,4 25-252,3-2-344,-6 2-327,3 2-281,-4 0-60,1 0-64,0 2-24,-4 2 8,4 0-8,0 4 72,-1 1 88,1 1 100,6 4 232,-3-1 120,0 4-12,-1 1-52,7 1-148,-3 4-136,3 0-72,0 1-112,0-2-32,3 2-40,4-5-84,-7 0 4,6-1-4,-6-3 0,0-3-4,6-3-4,-3 1 8,-3-2-4,0 0-8,0-2-48,0-3-40,0-3-116,0 2-124,0 0-196,0 0-176,0-2-36,-3-2-12,-3-2-756,3-4-1637,0-1-3643,-4 1-105</inkml:trace>
  <inkml:trace contextRef="#ctx0" brushRef="#br5" timeOffset="0.99">16883 7276 6765,'0'0'6892,"0"0"-4668,0 0-1555,0 0-661,0 0 288,31 0 428,-12-2 288,-1-1-64,4 2-300,-3-1-208,6 2-136,-10 0-108,4-2-96,-1 2-100,-2 0-244,-10 2-84,3-2-320,1 3-456,-10 0-216,0 0-597,0-1-895,0 2-2624,-10-2-601</inkml:trace>
  <inkml:trace contextRef="#ctx0" brushRef="#br5" timeOffset="0.99">16688 7231 1852,'0'0'276,"0"0"2120,0 0-75,0 0-105,0 0-740,0 0-432,0 0-184,0 0-120,0 0-104,0 0-168,-9 12-100,5-5 0,-2 3 20,3 4 52,-3-3 56,6 7-35,-6-5 11,6 2-172,0-1-52,0-2-52,0-1-48,3-3-84,0 0-64,6-2 0,-3-3 40,4-3 8,-1 0 52,0-6 0,4 1-100,-1-5-84,-3-2-100,1 1 60,-1 1 88,0-1 36,-2-3 12,-1 4-12,-6-1 0,6 0-4,-6-1 4,0 0-148,-6 3-40,6-1-72,-6 0 184,-1 3 76,-2-1 76,0 4-28,-1 2 16,1 0 60,-3 2-48,-1 2-72,4 2-4,-6-1-12,5 5-4,1 0-92,9-2-92,-6 1-84,6-1-104,0 0-173,0-2-751,0 2-160,6-4-808,3-2-1844,-3 0-973</inkml:trace>
  <inkml:trace contextRef="#ctx0" brushRef="#br5" timeOffset="0.99">17655 7131 1336,'0'0'704,"0"0"-704,0 0 0,0 0 1708,0 0-160,0 0-127,0 0-317,0 0-156,0 0-68,0 0-64,3-8-84,-3 8-140,0 0-116,0 0-120,0 0-88,0 0-100,0 0-160,0 0 0,0 2 148,0 4 200,7-3 240,-7 7 164,0 2 56,3 1-71,-3 5-61,0-1-48,6 2-32,-6 1-112,0 1-160,3-2-72,-3-1-104,0-5 52,0 3-60,0-7-60,6 1-16,-6-1-24,0-2-48,0-2-80,0-1-56,3 0-280,-3-3-124,0 2-248,0-3-352,0 0-477,0 0-639,0-6-2792,0 2-1793</inkml:trace>
  <inkml:trace contextRef="#ctx0" brushRef="#br5" timeOffset="0.99">17556 7009 1736,'0'0'468,"0"0"184,0 0 1552,0 0-251,0 0-565,0 0-468,0 0-248,0 0-180,0 0 180,0 0 420,0 0 172,-9 25-124,3-9-168,-4 3-252,1 2-99,0 4 151,2 4 144,-8 2 4,6 2-248,-1 2-148,1-1-72,6 1-76,-3-2-24,3-2-48,3-4-84,0-6-76,3 1-144,3-5-56,-3-4-40,13 1-88,-7-4-20,3-5 8,1 1-36,5-6-60,-8 0-60,5 0-172,1-6-184,-7 3-420,0-5-620,0 2-769,1 0-1535,-4 0-580,-6 4-173</inkml:trace>
  <inkml:trace contextRef="#ctx0" brushRef="#br5" timeOffset="0.99">17795 6999 1188,'0'0'220,"0"0"3764,0 0-1939,0 0-449,0 0-200,0 0-200,0 0-68,0 0-132,0 0-236,0 0-64,28 16 20,-25-8-35,3 0-45,-3 1-40,-3 3 8,9 1 72,-9 2 84,7 3-76,-4 1-184,-3 4-132,6-2-28,-6 3-60,0-1 20,0 0-80,0-2-40,-6 3-108,3-3-8,-4-2-64,7-4 12,-3 3-8,-3-7-4,6-1-8,-3-1-92,-3-2 16,6 0-108,0-5-88,0 0-120,-3 2-136,3-4-108,0 0-100,0-4-140,0-1-1072,0-3-2305,3-4-2707,-3 3 1127</inkml:trace>
  <inkml:trace contextRef="#ctx0" brushRef="#br5" timeOffset="0.99">18244 7413 236,'0'0'104,"0"0"7177,0 0-5205,0 0-888,0 0-504,0 0-120,0 0 76,0 0 60,0 0-52,0 0-128,0-2-80,0 2-72,0 0-16,0 0-52,0 0-7,0 0-17,0 0 20,0 0-8,0 0-52,0 0-36,0 0-64,0 2-96,0-2-40,0 1-48,0-1 36,-3 5-88,3-5 0,0 1-60,0-1-16,0 0-48,0 0-124,0 0 23,0 2 45,0-2 116,0 0 100,0 0 64,0 0 8,0 0 152,0 0 32,0-2-64,0 1-27,0 1-17,0-5-20,0 4 0,0 1-60,0 0 0,0 0-4,0-2 0,0 2 0,0 0-76,0 0 0,0 0-24,0 0-37,-6 2-119,6-2-56,0 1-28,0-1 12,-3 5-316,3-4-500,0-1-1112,0 2-2872,0-2-713,9-11 5805</inkml:trace>
  <inkml:trace contextRef="#ctx0" brushRef="#br5" timeOffset="0.99">19060 7061 636,'0'0'1056,"0"0"-964,0 0 208,0 0-300,0 0 1824,0 0-143,0 0-653,0 0-416,6-27-184,-6 25 144,0-2 232,0 0-132,0 3-88,0-1-160,0-2 12,0 2 28,3 0 64,-3-2-44,0 2 4,0 2-44,0-2-24,0 2-28,0 0-36,0 0-76,0 0-120,0 0-160,0 0-96,0 0-144,0 4 240,0 2 64,0 3 352,0 9 312,0 1 265,-3 5-73,-3 0-192,6 6-116,-3-1-132,-3-1-52,6-2-12,-4-1 44,4-4 40,-6-4-88,6 1-192,0-3-76,0-2-60,0-3-8,0 1-16,0-3-60,0 0-4,0-2-4,0-2-52,0 2-4,0-4-56,0-2-36,0 1-76,0-1-72,0 0-60,0 0-88,0-1-108,0-1-284,0-4-460,0 0-681,0-1-783,0-3-2160,0-2-221,0 2 1881</inkml:trace>
  <inkml:trace contextRef="#ctx0" brushRef="#br5" timeOffset="0.99">18942 7005 2784,'0'0'180,"0"0"2741,0 0-713,0 0-1064,0 0-100,0 0-64,0 0-68,0 0-104,0 0-132,0 0-80,0 0-64,25-6-92,-19 6 0,3 0 0,1-2 241,5 2 151,4 0-128,-4-1-184,4-1-128,-1-1-84,1 2-112,0-1-36,-7 0-40,4 0-48,-1 0-72,-6 0-4,7 2-92,-7-2 12,4 2-28,-7 0 0,0-1 4,3 1-4,-2-3-60,-4 3 12,3 0-36,-3 0-60,-3 0-228,0 0-36,0 0-60,0 0-68,0 0-161,0 0-315,0 0-552,0 3-652,-3-2-1588,-3-1-525</inkml:trace>
  <inkml:trace contextRef="#ctx0" brushRef="#br5" timeOffset="0.99">19320 7270 496,'0'0'2204,"0"0"4745,0 0-5117,0 0-868,0 0-328,0 0 116,0 0 176,0 0 40,0 0-175,-34-2-205,31 5-104,0 3 0,-6 2-92,-1 0-8,4 0-116,3 2-84,3-5-108,0 3-76,0-1 8,0 0 4,0-4-4,3 1-4,3 0 44,4-4 4,-1 2-40,-3-2 52,0 0-64,4 0-72,-1-2 20,-6-2-20,6-2-16,-2 3 4,2-2-4,-9-1 4,6 3 24,-6-3 8,0 2 52,0-2-4,0 3 4,0-2 12,0 2 64,0 1 20,0 0-84,0 2 128,0 0-140,-3 0-160,0 4 0,3 4 160,-6 0 112,3 3 196,-4-2-16,4 5-188,3-1-104,0-3-88,0 0 88,0-2 32,3-1-32,4-3-184,2 0-64,-3-2-84,3-2-124,1 0-148,-4-2-288,3-4-413,1-2-683,-1-1-2024,-6-1-961</inkml:trace>
  <inkml:trace contextRef="#ctx0" brushRef="#br5" timeOffset="0.99">19522 7117 1512,'0'0'3040,"0"0"2205,0 0-3777,0 0-684,0 0 268,0 0 496,0 0-24,0 35-247,0-19-141,-3 1-128,0 2-128,-4 0-148,4 5-160,-3-3-196,6-4-196,-3 2 4,3-1-88,-6-4 0,6-3-36,0 0-12,0-3-48,0 0-72,0-4-156,6 2-40,-6-4-24,0-2-48,0 1-108,0-1-148,0 0-116,3 0-120,-3-3-612,6-5-1253,-3 0-3059,-3 0-1261</inkml:trace>
  <inkml:trace contextRef="#ctx0" brushRef="#br5" timeOffset="0.99">19584 7212 1788,'0'0'468,"0"0"-180,0 0 24,0 0 1552,0 0-263,0 0-181,0 0-112,0 0-220,0 0-56,0 0-4,0 2-20,0-2-64,0 0-72,0 0-80,0 0-111,0 0-121,0 0-48,-6 0-44,6 0-60,-3 1-36,3 4-40,-7-3 12,4 1-28,-3 3 4,3-2 8,-3 4 0,6-1-8,-10 3 8,1 0-64,6-1-8,-3 1-60,0-2-4,-1 1-44,4-3-28,-3 2-12,6-3-12,-3 1-36,3-1 16,-6-2 8,6 1-12,0-2-64,0 0 64,0 0-64,0 0 40,0-2-44,0 1 4,0 2 52,6-3 24,-6 2 4,3-2-4,3 0-72,-3 0 48,-3 0-56,7 0-4,-1 0-4,-6 0-8,6 0-48,-3 0 12,3 0-12,-3 0-4,-3 1 56,7-1-40,-4 0 36,3 0 8,-6 0-4,3 2-40,6-2 48,-2 3-12,-4-3 12,3 2-168,0-2-88,-6 0 28,0 1-76,6-1-132,-3 0-24,-3 0-260,0 2-332,0-2-644,-3 0-869,-3 2-1539,3-2-2449</inkml:trace>
  <inkml:trace contextRef="#ctx0" brushRef="#br5" timeOffset="0.99">19643 7324 3284,'0'0'7185,"0"0"-5657,0 0-1192,0 0-144,22-12 612,-13 6 580,0 4-152,-6-1-487,13-1-489,-10 0-256,0 0-136,-3 2 72,7 0 4,-10 0 16,9-2 44,-9 2 16,0 2 108,0-1-36,0-1 60,0-2-100,0 2 28,-3-2 0,-3 0-4,-4 2-8,7-4 36,-3 3-40,0 1-48,-10-2 136,13 2 100,-3 2-48,-3 0-76,6 2-112,-4 4-4,-2-3 64,9 3 140,-3 4 72,0-2 84,3 1 96,0 3-8,-6 2-68,6-1-44,0 1-128,6-1-20,-6 1-48,6-3 32,0 0 100,4-1 0,-1-1-76,0-2-120,10-1 40,-13-3-52,3-1-72,10-2-72,-10 0-208,7 0 0,-10 0-120,3-2-96,0-1-212,-2-3-212,-4 2-396,3-2-1017,-6-2-1967,0 0-2041</inkml:trace>
  <inkml:trace contextRef="#ctx0" brushRef="#br5" timeOffset="0.99">21119 7274 13269,'0'0'3913,"0"0"-3489,0 0-424,0 0 0,0 0 200,0 0 208,0 0 156,28 3-8,-19-3 32,3 2-100,7 2-196,-4-2-208,4-2-84,-3 2-120,-1 0-112,-3 2-72,4-2-188,-7-2-712,-3 2-384,4-2-981,-10 0-3051,0 0-2297</inkml:trace>
  <inkml:trace contextRef="#ctx0" brushRef="#br5" timeOffset="0.99">21339 7082 1644,'0'0'9161,"-25"-5"-6981,6 5-1008,7-2-200,-7-1 240,1 3-67,2 0-157,1 0-248,2 3-276,4-1-204,0 0-152,3 4-108,-4-3-44,10 3 36,-6 2 8,6-1 8,0 5 128,0 0 32,3-1 4,0 5-12,7 1-100,-4 2-12,-3-1 0,6 3 4,-3 0-40,-2-1 120,2-1-124,-3 0 0,-3-2-8,0 1-12,0-1-36,0-1 44,0-3-8,0 1-124,0-4 52,-3-1-184,3-1-100,-6-4 4,6 2-152,0-5-148,-4 1-252,4-2-369,0-2-567,0-2-1224,-6 1-4209</inkml:trace>
  <inkml:trace contextRef="#ctx0" brushRef="#br5" timeOffset="0.99">20902 7279 1852,'0'0'548,"0"0"3725,0 0-1545,0 0-640,0 0-472,0 0-244,0 0-236,0 0-107,0 0-193,0 0-120,0 0-148,-10 16-88,1-7-76,0 5-12,9 1-72,-3 1-128,3 0-192,3-5-12,-3 3-84,9-3 0,0-1-4,7-4-60,-7-3-20,7-1 44,-7-2-60,7 0-12,-4-3 0,3-3 108,-8-4-24,2 2 112,0-1 12,1-1 4,-10 0 108,6-1 12,-6-3-124,0 3-12,0-5-76,-6 5-48,-4-5 0,1 5 112,0-1 24,2 3 136,-8 1-48,6 2 32,-1 2 16,-2 2-24,3 2-112,-1 0-40,1 6-132,6-3-176,3 3-68,-6 2-80,6 2-360,0-1-649,9 3-763,-3-3-2800,3-3-1525</inkml:trace>
  <inkml:trace contextRef="#ctx0" brushRef="#br5" timeOffset="0.99">21838 7075 1264,'0'0'392,"0"0"4565,0 0-2541,0 0-788,0 0-536,0 0-116,0 0 20,-28 15 144,22-3 180,3 1 17,-6 5-173,-1 5-108,7 0-68,-12 2-64,5 4-268,7-2-148,-3 2-180,3-4-100,-3 0-116,6-4-60,6-3-52,-3-1-136,3-1-8,-3-5 12,7-3-24,-1 2-100,0-4-84,1-3-60,-7-1-108,6 2-212,0-4-184,1 0-312,-4-4-456,3 0-2381,-9-2 1289,3 1-3149</inkml:trace>
  <inkml:trace contextRef="#ctx0" brushRef="#br5" timeOffset="0.99">22009 7129 1580,'0'0'676,"0"0"2533,0 0-741,0 0-1040,0 0-612,0 0 48,0 0 212,0 0 76,0 0-148,0 0-208,0 0-88,15 0-67,-15 0-65,3 0-56,0 0-36,-3 0-16,7 0 0,-4 0-36,6 2-52,-3 0-12,3-1-28,1 1-36,-1 2-84,-3 0 12,4 0-48,-1 0-64,-3 2-60,3-3-48,-6 4-12,4-4-8,-7 3-64,3 0 72,-3-2 0,0 4 0,-3 1 60,-4-1 48,-2 2-8,0-1-40,0 1-48,-1-1 108,4 1-8,-9 0-4,2 2 24,7-1-48,-3-1-8,-1-1 20,4 1 36,0-1 24,3-1-8,-3 0-16,6 0 12,0-3 4,0 1-40,0 2 12,6-3 48,-3 2-48,3-1-56,0-3 44,4 1-24,-1 0 12,6-4-48,-5 2-44,2-2-4,1 0 0,-4 0-72,0 0-36,0 0-112,1-2 40,-4 0-24,0 0-76,3 0-116,-2 0-68,-4-1-92,3-2-64,-3 4-172,-3-3-320,0-2-492,0 4-761,0-4-875,0 4-2768,0-1 119</inkml:trace>
  <inkml:trace contextRef="#ctx0" brushRef="#br5" timeOffset="0.99">22309 6991 4060,'0'0'5821,"0"0"-3337,0 0-964,0 0-672,0 0-116,0 0 112,0 0-31,0 0-157,0 0-184,0 0-40,0 0-16,10 6-108,-1 1-24,-9-2 56,6 4 4,4 4 80,-4-2-8,-3 6-28,3 1-72,-3 1-24,3 0-24,-6 5 8,0-3-8,0 4 20,-6 2-8,6 0 80,-3 2-92,-3-2-64,6 0-72,-9-2-60,9-2-60,0-1 96,-10-3-44,10-2 20,0-4-12,-3 0-72,3-2 0,-3-2-12,3 1-60,0-4-52,0-1-104,0 0-132,0-2-112,0-3-96,0 0-48,0 0 8,-6 0-108,6-1-408,-3-6-1300,3 0-3165,0 1-4220</inkml:trace>
  <inkml:trace contextRef="#ctx0" brushRef="#br5" timeOffset="0.99">22536 7457 3572,'0'0'472,"0"0"2745,0 0-961,0 0-708,0 0-380,0 0-4,0 0-8,0 0-160,0 0-63,0 0-161,0 0-128,0-6-160,-6 6-152,6 0-72,0 0-4,0 4-24,-4-2 4,-2 0-56,6 2-20,0 0-148,0-3-12,0 4-44,0-4-4,0 1 48,0 0 4,0 1 68,10-2 16,-4-1-28,-3 0-60,6 0 0,0 0-124,-2-1 4,2-4 20,-3 3 52,0-4 0,-3 5 48,-3-3-8,7-2 8,-4 3 4,-3-2 4,0 3 52,-3-2-60,-4 1 4,4 1 136,-3 0-92,0-1 88,-10 3 72,7 0-4,0 3 80,0 1 68,-1-3 84,1 4 28,6-2-164,0-1-164,-3 2-76,2-2-60,4 2-8,0-2 8,0 2 48,4-3 0,2 4 12,0-4-52,0 1-8,3-2-48,-5 0-36,5 0-24,0-2 20,0 1 4,7-4-24,-16 4-24,6-3-76,0 0 36,-3 2-20,-3 2 44,0-2 64,0 1 24,0-2-48,0 3-28,-3 0 52,-3-2 8,6 2-56,-6 0-40,6 0-84,-6 2-48,3 2-88,-4-2-604,4 2-788,-3 0-1385,6-2-3647,-3 1 23</inkml:trace>
  <inkml:trace contextRef="#ctx0" brushRef="#br5" timeOffset="0.99">24142 6977 1800,'0'0'2400,"0"0"1577,0 0-1985,0 0-856,0 0-672,0 0 8,0 0 436,0 0 200,3 27-36,3-14 113,-6 4-153,0 1-152,0 5-140,0 0-92,0 2-72,0 2-100,0 0-28,-6-2-72,3-4-84,3 3-12,0-5-60,0-3-76,-6-3-24,6-2-24,0-1-20,0-2 32,0-1 0,0-2-36,0-2 12,0-1 0,0-2 28,6 0 20,-6 0 24,0 0 36,0 0 40,0-2 8,9-4-60,-9 1-100,6-3-80,1-1-72,-4-1-12,6-2-24,0 2 0,-9 2 24,10 1-60,-4 1-16,-3 0-8,3 4 0,3 1-24,-9 1 20,4 0 28,-1 0-12,3 1-28,-3 4 100,-3-2 76,0 5 0,6 0-40,-3 0 0,-3-1 48,0 5 12,0-4 96,0-1 12,0 2 28,0-3-40,0 2-48,0-4-48,6 2 48,-6-3 60,0 2-24,0-4-32,0 1-52,0-2 0,0 3 36,0-3-36,-6 2 48,6-2 60,-3 0-120,-3 0 0,-3 0-72,6-2-36,-1-1-52,-11 1-8,12 1-48,-6-4-16,2 4 16,-2-1-16,9 2-60,-3-2-84,-3 2-192,6 0-312,0 0-444,0 0-568,0 0-765,0 2 261,6 0-768,-3-2-1801</inkml:trace>
  <inkml:trace contextRef="#ctx0" brushRef="#br5" timeOffset="0.99">24396 7220 8401,'0'0'4868,"0"0"-4360,0 0-508,0 0 0,0 0 648,0 0 488,0 0 233,0 0-177,0 0-256,0 0-312,0 0-156,-15 3-128,15-3-84,6 0 24,3 2 36,-6-2-36,7 0-120,-1 0-160,3-2 0,-6 1-112,7-1-8,2-3-76,-8 4-68,8 1-336,-6-2-208,4 0-172,2 2-96,-2 0-413,-1 0-1163,-6 2-2272,4 0 371</inkml:trace>
  <inkml:trace contextRef="#ctx0" brushRef="#br5" timeOffset="0.99">24480 7024 2520,'0'0'6197,"0"0"-4065,0 0-832,0 0-648,0 0-76,0 0 136,0 0 148,0 0 96,0 0-87,0 0 39,-9 29-56,5-13-16,1 0-16,3 3-76,0 0-100,-6 6-144,3-2-200,-3 2-92,3 2-52,-3 0-48,2-1-32,4-4-64,-6 0 72,6-4-84,0-5-12,0 1-60,0-5-40,0-1 64,0-3-24,0 1-120,0-4-100,0 0-96,0 0-88,6 0-96,-6-2-48,0-4-188,4 0-584,-4-3-881,0-5-719,6-2-2480,-6 5-245</inkml:trace>
  <inkml:trace contextRef="#ctx0" brushRef="#br5" timeOffset="0.99">24607 7306 1564,'0'0'1216,"0"0"-72,0 0 1113,0 0-361,0 27-32,6-21-380,-3 0 120,-3-2-92,7 2-164,-7-3-243,3-1-101,3 3-128,-6-4-104,9-1-60,-9 2-56,3-2-48,0 0-36,-3 0-28,0 0 24,7 0-36,-4-3-120,-3-2-52,0 2-68,6-3-16,-3 2-24,-3-4-24,0 0-20,6 1-64,-3-1-12,-3 3-36,0-3-24,0 0 12,0 0 36,0 0-36,0 3-72,0-1-4,0-2-8,6 0-4,-6 5 4,0-5-4,4 2-4,-4 2-40,6-4-24,-6 5 12,9-3-12,-9 2-24,3-2 48,0 4-36,-3-2 36,6 2-12,-2 1-36,-4-1-16,6-1-20,-3 3-72,-3 0-12,9 0 12,-9 3-36,6 0 8,-3-1 40,4 2 24,-4 0-148,3 0-372,-3 0-184,3 2-392,-6-3-692,0 2-616,3-2-1645,0-1-1515,-3-2-521</inkml:trace>
  <inkml:trace contextRef="#ctx0" brushRef="#br5" timeOffset="0.99">24902 7225 6797,'0'0'6888,"0"0"-4600,0 0-1111,0 0-421,0 0 24,0 0 336,0 0 8,0 0-188,0 0-328,-25 6-272,9 2-116,7 2-100,0-1-24,-1 3-12,-2 0-12,3 1-72,6-2-40,-4-1 40,4 2-4,3-7-56,0 3 0,0-4-24,3 0 36,7-2 44,-4-2 0,3 0 4,-3 0 0,4-2-8,-1-4-4,0 2-48,-3-4 48,4 5 0,-1-3-48,-6-2-28,0 0-32,3 3 72,-2-5-24,2 2 72,-3 1 48,-3-1-48,0 0 8,0 3 64,0 0-12,0 4 136,0 1-196,-9 0-60,9 3-136,-10 5 196,4 6 96,0-3 64,-3 7-116,-1-5-44,7 4-4,3-1-68,0-5-232,0-1 112,3 2-4,3-7-180,7 1-184,-1-4-48,4 0-248,-4-2-568,13-2-893,-10-6-2383,1 5-2309</inkml:trace>
  <inkml:trace contextRef="#ctx0" brushRef="#br5" timeOffset="0.99">25190 7206 1016,'0'0'16198,"0"0"-13354,0 0-2512,0 0-224,0 0-108,-34 6 672,25-3 140,-1 4 160,4-4-188,-3 5-288,-1 0-292,1 1-156,-6 3-36,5 2 108,4-3 12,-3 3-8,-1-3 8,4 1 12,-3-3-36,9-1-36,0 0-24,0-2-48,0-1 0,0 1 0,6-4-8,-3 4-4,7-4-36,5-2-24,1 2 64,-1-2-88,7 0-12,0-2-60,-4-2-124,7 0-68,0 1-100,-7-4-144,4 4-124,-3-3-96,-4 0-528,4 1-984,-10-2-1961,-3 0-2563,4-3 115</inkml:trace>
  <inkml:trace contextRef="#ctx0" brushRef="#br5" timeOffset="0.99">25382 7196 12257,'0'0'5609,"0"0"-4537,0 0-1072,0 0 0,0 0 100,0 0 732,0 0 392,0 0 0,0 0-172,0 0-360,0 0-260,-6-3-204,9 3-56,0 2 212,6-1 388,7 1-76,3 2-312,-4-4-155,4 0-109,5 0 12,-2 0-48,0-4-24,3 2-52,-10-1-8,4-3-60,-1 4-48,-2-2-12,-4 0-24,-2 2-61,-7 1-119,-3-2-72,0 1-144,0 2-136,-3 0-120,-4 0-180,-8 0-504,-1 0-1032,-2 0-2421,5 5-3271</inkml:trace>
  <inkml:trace contextRef="#ctx0" brushRef="#br5" timeOffset="0.99">25435 7007 8613,'0'0'7532,"0"0"-6255,0 0-1277,0 0-516,0 0 516,0 0 808,0 0 132,0 0 212,0 0-112,0 0-116,0 0-16,12 35-84,-12-19 32,0 3-108,-6 2-208,6 4-188,-3 2-172,0-2 48,3 2-108,-9 0-116,9 0 0,-7-4 80,7 1-84,0-5 0,0-2-84,0-1-36,0-3-84,7-2-48,-7 0-28,3-4-44,3-1-84,-6-3-64,0 2-120,0-5-108,3 0-220,-3 0-88,0-5-492,3 0-1404,-3-4-2513,0 1-2292</inkml:trace>
  <inkml:trace contextRef="#ctx0" brushRef="#br5" timeOffset="0.99">25742 7419 3604,'0'0'3101,"0"0"-441,0 0-1020,0 0-780,0 0-168,0 0-24,0 0-8,0 0-76,0 0-104,0 0-180,0 0-96,0 1-104,0-1-92,0 0-4,3 0-4,-3 2 0,0-2 4,0 0 48,0 0-48,0 0 44,6 0-36,-3 0-4,-3-2-4,6 2 44,-2-1 16,-4-1 12,0-1 12,0 3-16,0 0 44,0-1-12,0 1-4,0 0 1,0 0-1,0 0 0,0 0 60,-4 0-8,-2 0-56,6 0-44,-9 1 48,9-1 12,0 0 12,-3 3-120,3-3-4,-3 2-88,3-2-36,0 0 24,0 0-24,0 0-12,0 0-16,0 0-20,0 0 48,0 0 7,0 0-43,3 0 160,-3 0 104,3 0-16,-3 0-88,0-2-48,0-1-68,0 2-60,0 1-136,0-2-232,0 0-264,0-1-488,0 2-1272,0 1-3085,-6 14 813</inkml:trace>
  <inkml:trace contextRef="#ctx0" brushRef="#br5" timeOffset="0.99">23686 6997 8841,'0'0'3896,"0"0"-2544,0 0-820,0 0-128,-34-11 112,25 9 72,2 0 5,-2 2-117,0 0-168,6 0-132,-3 0-152,-1 2-24,7 2-224,-9-2 12,3 2 28,6-1-28,-3 4 0,3-2 60,0 1 15,0 3 61,3-1 72,-3 2 4,6 0 4,3-1 60,-6 2-52,1 2 237,5-2 63,0 2-136,0 1-28,-2-3 40,2 5-92,0-5 4,1 3-12,-4-2 36,-6 2 24,9-1 24,-3-4-24,-3 3 24,-3 2 64,0-5 12,7 1-52,-7-1-24,0 1 0,0-2 36,-7 1 12,7-1 12,-3 0-24,-3 0-24,-3-3-28,6 3-20,0 0-52,-13-2-36,7-1 36,-1 1-32,1-2-40,0 0 48,0 0-60,2-3-4,-8 2-80,12-1-76,-3 0-132,-4-2-100,10 0-84,-3 0-88,-3-2-28,6 0-332,0-2-653,0 0-831,9-2-2544,-9-2-501</inkml:trace>
  <inkml:trace contextRef="#ctx0" brushRef="#br5" timeOffset="0.99">23801 7277 10137,'0'0'3860,"0"0"-3632,0 0-92,0 0 56,0 0 576,0 0 112,0 0-127,-6 29-141,15-21-180,-9 0-124,9 0-136,-3 0-84,4-5-40,-1 3 76,0-4 12,-2-2-24,2 0 60,0 0-52,7-4 76,-7-2-72,0 3-40,1-3 40,-4-2-24,-6 0-40,9 0 36,-9 3-96,9-5 4,-9 2-4,0 1 0,0-1 4,0 0-4,0 3 12,0 0 40,0-1-52,0 3-132,-3 1-76,-3 0-48,6 0-124,0 2-324,0 0-248,0 0-1985,0 0 1809,0 0-4300,0 0-1977</inkml:trace>
  <inkml:trace contextRef="#ctx0" brushRef="#br5" timeOffset="0.99">14567 8036 3420,'0'0'876,"0"0"2273,0 0-377,-9 25-764,2-12-208,4 3-220,-3 2-175,-3-1-337,6 2-220,-3-1-232,-1-1-116,1-1 28,3-3-56,-3-1-144,3-2-84,3-3-120,0-1-40,-6-4-76,6 0 40,0-2 36,0 0 64,0-2 56,0 0-96,6-6-108,-6-2-264,3-1-28,3-5 60,-6-1 40,3-1 8,3-1-132,-3-2-60,1-1-4,-4 2-148,9-6-48,-9 4-52,9-2 96,-9 5 52,9 0 292,-9 5 188,7 4 112,-7 5 48,3 1 28,-3 4-116,0 0-72,6 4-112,-6 4 112,3 5 556,3 6 368,1 5-116,2 4-296,0 1-84,0 3-148,1-4-184,-1-2-96,7-4 0,-10-4 104,9-1 52,-5-6 16,2-1 56,3-2 64,-8-2-12,2-4-4,-3 0-68,-3 0-52,7-2 24,-10 0 40,6-2 56,-6 0 124,3-4 128,-3 0-152,0-3-232,0-3-144,0-1 0,0-5-12,0 1-132,0-4-36,0-3-88,0 2 28,0-4-120,0-1-88,0 2 24,0-2-12,6 2-96,-6 5-16,3 1 184,3 4 184,-6 3 176,0 6 4,0 3 0,0 3-56,0 0-284,0 1-220,0 5 44,0 2 148,0 4 308,0 3-40,0 0-156,-6 3-544,6-1-632,0 0-821,0-1-747,0-5-2096,6-1-185</inkml:trace>
  <inkml:trace contextRef="#ctx0" brushRef="#br5" timeOffset="0.99">14973 8171 1488,'0'0'3284,"0"0"1597,0 0-3449,0 0-532,0 0 24,0 0 248,0 0 28,0 0-204,0 0-211,0 0-149,-25 16-204,19-8-124,6-3-72,0 3 56,0 0-44,6 1-52,-6-3 12,7 0-36,-1 0-24,-3-4 8,6 2-56,-3-2-28,4-2 28,-7 0 20,6-4-8,-3 0-28,0-2-76,4 0-8,-4-3-144,-3 1-12,-3-2-64,9 1-24,-9-3 12,0 0-52,0 3 0,0-1 40,-3 2 96,-3-1 76,3 1 0,-3 0 72,-4 4 8,4 3 4,0-4-12,-3 5-40,6 0-72,-7 0 0,4 0-20,6 5-44,-3-2-168,3-1-168,0 2-236,0 0-777,3 2-699,-3-3-1672,6 3 608,-3-4-2213</inkml:trace>
  <inkml:trace contextRef="#ctx0" brushRef="#br5" timeOffset="0.99">15110 8150 5336,'0'0'4697,"0"0"-2277,0 0-1068,0 0-680,0 0 172,0 0 104,0 0-23,31 10-133,-22-8-212,6-2-248,4 0-136,-3 0-84,2 0-112,-2 0 0,2 0-172,-12 0-64,10 0-32,-7 0-16,-6 0-12,7 0-412,-4 0-265,-3 0-35,3 0-28,-3 0-316,0 0-456,-3 0-856,0 0-184,0 0-137,7 0 417</inkml:trace>
  <inkml:trace contextRef="#ctx0" brushRef="#br5" timeOffset="0.99">15206 7986 1828,'0'0'2892,"0"0"2249,0 0-3425,0 0-220,0 29-8,3-18 228,-3 5-211,0-3-133,0 5-172,0-1-164,0 2-320,0 3-172,0-4-72,0 1-108,0-2-136,0-4 12,0 3-80,0-5-40,0 1-84,0-4-36,0 1-48,0-3 40,0 2-76,0-6-24,0 4-52,0-4-224,0-2-172,0 1-172,0-1-124,0-1-208,0-3-716,0-4-2845,0 2-4392</inkml:trace>
  <inkml:trace contextRef="#ctx0" brushRef="#br5" timeOffset="0.99">15327 8149 2768,'0'0'444,"0"0"2605,0 0-153,0 0-1024,0 0-636,0 0-152,0 0 72,28-5 332,-19 5-371,0 0-561,4 0-160,-4 0 52,0 0-20,0-2-44,1 2-68,-1 0-44,-3-1-64,0 1-112,-6-2-84,10-1 60,-10 3-60,0-1 52,0 1 32,0 0-24,0-2-72,0 0-120,-10-2-112,7 2-24,-6 0 12,-3 2 48,2 0 96,1 0 100,0 2 44,-1 4 200,1 2-20,0 3 80,0 1 136,5 3 168,-2 1 156,-3 1-192,9 0-184,-3-1-172,3 1-120,0-1-84,0-3 0,3-3 124,6-1-128,-3-1 52,4 0-4,-1-2-56,-3-4-132,13-1-52,-10-1-56,7 0-64,-4 0-120,0-3-196,-2-3-180,-1 4-240,-3-4-608,-3 3-1125,-3-2-2395,0 2-1869</inkml:trace>
  <inkml:trace contextRef="#ctx0" brushRef="#br5" timeOffset="0.99">15807 8177 4788,'0'0'5605,"0"0"-3241,0 0-972,0 0-232,0 0 201,0 0-81,34 18-72,-21-16-108,-1-1-148,7-1-272,-1 0-268,1 0-216,-7-1-136,7-1-60,-3-3-48,2 4-88,-12-1-140,4-2-212,-1 0-544,6-2-304,-5 3-712,-1-4-2225,-9 4-2955</inkml:trace>
  <inkml:trace contextRef="#ctx0" brushRef="#br5" timeOffset="0.99">15922 7977 4528,'0'0'4057,"0"0"-1797,0 0-1000,0 0-1156,0 0 12,0 0-92,0 0 924,12 38 1028,-12-19-43,0 8-341,0 0-240,0 4-268,0 2-284,-3-4-204,-3 2-160,6-6-48,0-2-160,0-2-72,-3-1-60,3-5-32,0 1-60,0-7-4,0 1-64,3-2-92,-3-5-132,0 2-100,0-5-108,0 0-88,6 0-96,-3-6-244,-3-2-804,0-2-1137,0-1-2083,-9-5-1613</inkml:trace>
  <inkml:trace contextRef="#ctx0" brushRef="#br5" timeOffset="0.99">16139 8007 3876,'0'0'1893,"0"0"2843,0 0-2844,0 0-704,0 0-8,0 0 280,16 29-15,-16-11-97,0-1-220,-7 7-312,7-2-112,-3 7 100,-3 2-188,-3-2-192,6 4-184,-4-2 28,7-4-64,-3-4-72,3-2-48,0-1-24,0-7 24,3-1-36,-3-3 0,0-3-36,10-2 0,-10-1 100,6 0 32,-3-3 48,-3 0 0,6-6 24,4 0-60,-7-1-12,3-5-32,0 0-44,-6 1-68,9-5-48,-9-1-12,10 1-64,-4 3 4,-3-1 60,3 3 48,-3 3-60,-3 3 0,6 0-36,-6 2 12,0 3 12,4 0-36,-4 0-84,0 0-64,0 2 64,0 1 204,6 3 44,-6 2-44,0 0-76,3 0 64,0-1 12,-3 1 44,0-1 40,9 1-72,-9-2 60,10-2-12,-10 2-16,9-3-44,-3-1-8,-3 1-136,3-3-204,-3 0-88,7-3-132,-4 0-108,0-5-368,-6 2-800,9-4-1160,-2 1-2409,-4 3-2040</inkml:trace>
  <inkml:trace contextRef="#ctx0" brushRef="#br5" timeOffset="0.99">16458 8206 7493,'0'0'8040,"0"0"-6051,0 0-1405,0 0-288,0 0 160,0 0 144,0 0 100,-24-6-104,14 9-120,1 0-148,3 1-156,-4 2-160,1 2-12,3 1 4,-3 1 4,6 1 100,-4 1-24,-2 0 16,9-1-52,0-1-40,-3 2 64,3-5 0,0 1-24,0-1 0,3-2 24,-3-2 16,6-1-4,-3 2 36,-3-2 24,10-2 28,-10 0 8,9-2-12,-3-2-20,-3 1-88,7-5-60,-4 0-4,0-2-56,3 1-124,1-3 4,-1 0 12,-3 1-52,-3 1 16,3 1 80,-6 1 124,4 4 32,-4 4-32,0 0-12,0 2-64,-4 6 76,-2 3 388,3 3 0,-3 3-60,-3 3-16,-1 1 100,7-2-16,-3-2-188,6 1-100,0-7-96,0 0 32,0-3-44,0 0-96,0-2-64,0-4-56,6 1-84,-3 0-28,-3-3-32,7-3-112,-4 0-108,3-5-260,-3-1-632,3-1-976,3-3-1601,1-1-1299,-7 3-1293</inkml:trace>
  <inkml:trace contextRef="#ctx0" brushRef="#br5" timeOffset="0.99">16666 8011 2632,'0'0'6393,"0"0"-4405,0 0-536,0 0-200,0 0 88,0 0 21,0 0-265,0 0-80,0 0-108,0 0-52,0 15-136,-6-7-136,6 4-36,0 2 20,0-1 36,0 2-36,0 3-72,0 1-100,0 0-116,0 3-100,-3 1-36,0-4-36,3 3 12,0-3-60,0-4-12,0 0-48,0-1-4,0-2-92,0-3-36,0-1 0,0 0-132,0-5-52,0 2-68,0-3-88,0-1-72,-6-1-84,6 0-88,0 0-84,-4-6-384,4 3-1052,0-5-2765,0 0-3212</inkml:trace>
  <inkml:trace contextRef="#ctx0" brushRef="#br5" timeOffset="0.99">16536 8125 3496,'0'0'572,"0"0"3365,0 0-2161,0 0-616,0 0-196,0 0 48,0 0 84,0 0 28,-25 10-28,22-10-183,3 1-205,-6 2-176,6-1-76,0-1-16,0 1 52,0-2 60,0 2 20,0 1-124,0 0-44,6-3-28,-3 6 12,3-4 60,4 0 12,2 2-40,0 0-68,7-4-76,0 0-60,2 0-44,-2 0-76,6 0-92,-10-4-4,4 1-48,-4 2-12,-5-1 60,2 0-48,-3 0-76,-6 0-20,4 2 36,-4 0 0,-3 0-12,0 0-24,0 0-136,0 0-80,0 0-52,-10 0 0,7 0-36,-3 0-112,-3 4-244,-4-2-332,4 0-660,0 4-821,6-4-1667,-3-1-1577</inkml:trace>
  <inkml:trace contextRef="#ctx0" brushRef="#br5" timeOffset="0.99">16688 7993 3572,'0'0'1176,"0"0"1777,0 0-801,0 0-772,0 0-188,0 0-68,0 0-68,-9 26-112,9-19-23,-4 1-13,-2 2-152,6 1-104,0 3 0,0-2 8,0 3 0,0-2-112,0 5-96,-3-1-64,3 1-48,-6-1-40,6 2 52,0 0-60,-6 1 20,6-3-132,-6 3-80,2-5-88,4 2-12,0-1-52,-6-3-32,6 1 36,0-2-48,0-3-144,0-1-4,6 0 16,-6-5-112,4 2-168,2-4-52,-6-1-60,0 0-88,3-1-344,0-5-776,-3-2-1977,0 0-2255,0 1-1501</inkml:trace>
  <inkml:trace contextRef="#ctx0" brushRef="#br5" timeOffset="0.99">17776 8081 1368,'0'0'1200,"0"0"-848,0 0 1564,0 0-39,0 0-45,0 0-588,0 0-392,0 0-172,0 0-48,0 0-44,-18-18-52,14 16-76,1 2-52,3-1-52,0 1-92,-6 0-72,3-2-28,3 2-16,0 0-32,0-3-16,-6 3-36,6 0-52,0 0 76,0 0-12,0 0-64,0 0 0,0 0-12,0 0 0,0 3-124,0-1 124,6-1 4,-6 3 260,9 2 264,-2 0 185,2-2-77,0 2-144,7-1-96,-4 1-64,1 0-84,5-2-40,-2 2 124,2-3 12,-5-1-100,-1 2-124,4-2-68,-4 0-44,3-2 52,-2 0-12,-1 0-36,-2 0 0,5-2 0,-6 0-4,4-4-8,-4 4 0,0-4-12,1 5-36,-1-6 0,-6 4-12,6-3-4,-6 2 4,7-3 0,-4 3-64,-3-2-120,3-2-76,-3 0 16,-3 3 8,7-3-76,-7 0 40,0 0 24,0 2 36,0 1-4,-7-1-20,4 3-92,-3-4 27,-3 4-19,-1-1 140,-2 2 216,3 2 24,-1-2 76,1 2-4,0 0-60,0 0 64,5 2 12,-5-2 0,0 3 24,6 2 80,-7-4-27,4 6-41,-3-4-72,6 3-52,-3-2 4,-1 3 8,1 0 112,3 0-48,-3 0 36,3 1 72,-3 2 52,3-1 40,3 4 44,-7-2-24,7-1 12,0 1-48,7 1-76,-7-1 0,3-1 36,3 1-36,-3-1-36,3 0-24,3-3-28,-5 1-12,-1 0-20,3 0-16,-3 0 0,-3-5 16,9 5-60,-9-2 0,0 2 44,0-3 0,0 3 24,0 0-12,0 0 28,0-3-4,0 3 16,-3 0 44,-3 0-32,6 0-4,-3-3-12,-3 1 4,6-2-28,-3 0 12,3-1-72,-4 0 48,4 0-12,0-3-36,0 0 40,0 0 8,0 0-48,0 0 48,0 0-12,0 0-36,0 0 0,0 0-4,0 0-4,0 0-4,0 0-4,0 0-8,0 0-72,0 0 24,0 0-40,0 0 4,0 0-12,0 0-40,0 2-32,0-2 92,0 2 80,0 0 0,0-2-4,0 2 4,0-2-4,0 0 4,0 0 8,0 0 12,0 0 52,0 0-60,0 0 4,0 0 0,0 0-8,0 0 0,0 0-8,0 2 0,0-2 4,0 0-8,0 0-48,0 0 12,0 0 36,0 0 8,0 0 4,0 0 4,0 0-4,0 0 0,0 0 4,0 0 68,0 0-8,0 0-4,0 0 12,0 0-24,0 0-44,0 0 0,0 0-4,0-2 4,0 2-4,0-2 4,0 2 0,0-2 4,0 0 4,4 2 48,-4-2-52,0 2 0,0-1 0,3 1 0,-3-2-8,0-1-8,0 1 0,0 2-8,0 0 8,6-1-40,-3 1 0,-3 0 0,0 0 0,9-2 40,-9 2 0,10 0 4,-4 0 4,3 0 48,0 0 24,4 0-12,-1 0-52,-3-2 44,1 2-44,5 0 52,-9 0-12,4 0-36,-1 0 0,0 0 36,-2 0-36,-4 2-4,3 0-4,-3 1 56,3 2 28,-3-2 20,0 3-36,-3 2 100,0 2 128,7-1-80,-7 1-112,3-1-24,-3 1-8,0 1 20,0-1-36,-3-1 0,-4 2-12,7-1-44,-6-3 68,0 0 36,3 1 4,-6 0-4,2-2 12,-2-2 0,0 4-12,-4-5-20,1 1-4,3 0 0,-1 0-12,-5-2-12,6 0-12,2-2 12,-8 0 0,6 0-12,-1 0-36,1 0 48,6-2-60,-3 2 0,-1-4-84,7 2-48,-6 0 0,3 0-36,3 2-4,0-1-8,-6 1-12,6-3-4,0 3-68,0 0-64,0 0-48,0 0-108,0 0-64,6 0-72,-6 0-184,3 0-144,3 3-284,-6-2-569,0-1-995,0 2-2076,0-2-45</inkml:trace>
  <inkml:trace contextRef="#ctx0" brushRef="#br5" timeOffset="0.99">18443 8258 2704,'0'0'4833,"0"0"-2629,0 0-568,0 0-596,0 0-156,0 0-20,0 0-16,0 0 56,0 0-47,0 0-125,0 0-224,-9-4-112,9 2-284,9 2-28,0 0 40,0-1 84,7 1 100,-1 0 12,4-2-28,0 2 16,2 0-64,-2 0-120,-4 0-124,4 0-84,-7 0-24,1 0-16,-4 0-12,-3 0-20,4 0-16,-7 0-24,3 0-24,-6 0-124,3 0-224,-3 0 24,0 0 60,-3 0-76,3 0-105,-6 2-303,-4-1-540,7 1-408,-6 2-1052,0-2-1129,3 0 785</inkml:trace>
  <inkml:trace contextRef="#ctx0" brushRef="#br5" timeOffset="0.99">18486 8361 12,'0'0'1488,"0"0"1304,0 0 433,0 0-517,0 0-916,0 0-436,0 0-152,0 0-92,0 0-183,0 0-169,0 0-164,0 0-164,0 0-112,6 0-72,-6 0 8,10 0 88,-1 1 108,-3-1 48,7 0-48,2 0-88,-2 0-48,-1 0-84,-3 0 0,7-1-40,-4 1-84,-3-2-32,-5 2-76,5-2-4,-3 2-96,-3 0 4,-3 0-12,6 0-24,-6 0-40,0 0-36,0 0-20,0 0-52,0 0-136,0 0-144,0 0-76,-6 2 8,6 0-236,-3-1-548,-3 4-909,3-2-1831,-3 1-1017</inkml:trace>
  <inkml:trace contextRef="#ctx0" brushRef="#br5" timeOffset="0.99">19401 8036 4092,'0'0'2057,"0"0"423,0 0-680,0 0-616,0 0-108,0 0 24,0 0-140,0 0-188,0 0-148,0 0-131,0 0-81,12-10-64,-12 10 0,7 5 12,-4 0 60,-3 3 244,9 2 132,-3-1-88,-3 5-172,3-3-64,-2 1-104,2-3-188,0 4-72,0-4-8,-3-4-88,-3 3 48,10 0-60,-10-2-48,0-2-76,6-3-32,-3 4-52,-3-3-20,0-1-224,0-1-144,0 0-148,0 0-92,0 0-184,0-3-861,0-3-2131,0-2-2572</inkml:trace>
  <inkml:trace contextRef="#ctx0" brushRef="#br5" timeOffset="0.99">19559 7917 7929,'0'0'4536,"0"0"-2892,0 0-596,0 0-28,0 0 69,-22 27-61,16-18-104,6 1-176,-3 1-64,-3 5-160,6 0-100,0 1-96,-3 2 0,0-1-96,3 1-28,0-2-36,-7 1-104,7-3-60,-3 0-4,-3-1-64,6-2-56,-3-3-108,3 1-112,-6-2-108,6-2-136,0-1-136,-3-1-248,3-2-496,0-2-721,0-2-971,0-2-4241</inkml:trace>
  <inkml:trace contextRef="#ctx0" brushRef="#br5" timeOffset="0.99">19119 8345 172,'0'0'1736,"0"0"-664,0 0-1072,0 0 88,0 0 1140,0 0 465,0 0-237,0 0-364,0 0-108,0 0-68,-19 2 12,19-2-28,0 0-160,0 2-152,0-2-104,0 0-28,0 0 36,0 0 88,0 0-28,0 0-11,0 0-81,6 0-100,-3 0-12,-3-2 24,0 2 60,10 0 32,-10-2-8,9 0-40,-9 2-48,9 0-4,1 0 4,2 0-28,-3 0-24,7-2-52,-4 2-32,10 0-64,-3 0 4,5 0-16,-2 0 16,0 0-64,3 0-12,-1 0-24,1 0 0,0 0-68,-6 0 104,-1 0-8,1 2-64,-7-2-36,4 0-72,-7 4 60,0-4-52,1 2 56,-4-2-4,3 2-60,-3-2 68,-3 2 0,-3-2-56,10 1-12,-10 2-36,0-3-36,0 0 8,0 0-8,6 2-28,-6-2-32,0 0-88,0 0-192,0 0-64,0 0-148,0 0-224,-6 0-460,6 0-1285,0-2-3123,-3-2-1985</inkml:trace>
  <inkml:trace contextRef="#ctx0" brushRef="#br5" timeOffset="0.99">19203 8135 628,'0'0'8653,"0"0"-6405,0 0-1056,0 0-400,0 0-96,0 0 52,-25-6-4,15 8-76,-2 2-119,0 3-41,-4 1 4,4 2 40,-4 1-8,4 1-88,-1 0-80,7-3-80,-3-1-100,9 0-88,0-3-44,0 3-64,0-4 0,9 0 120,0-2 12,7-2 16,-10 0 24,13-4-28,-4-4-24,4-1-68,-7-3 8,1 0-48,2-1 72,-2-1-20,-1 1-64,-3-1-4,1 1-8,-10-1 0,9 1-84,-9-1 12,0-2-16,0 3-56,-3-4-112,-3 1 48,-4 1-84,1 0 60,-3-1 48,2 3-76,1-1-32,-10 4-64,10 1 96,-3 1 0,-1 3 12,4 0-12,-7 4-36,7 1 36,6-2 24,0 2-92,-6 0-57,9 0-83,-7 2-340,7-2-396,0 1-620,0 5-1184,0-2-1457,0 2 1985</inkml:trace>
  <inkml:trace contextRef="#ctx0" brushRef="#br5" timeOffset="0.99">19860 8252 3136,'0'0'76,"0"0"2621,0 0-317,0 0-436,0 0-656,0 0-236,0 0-84,0 0-40,0 0-72,0 0-88,0 0-99,-6-1-137,6-1-72,0 2-64,0 0-24,0 0 8,0 0-12,0-2-60,0 2-88,0 0-56,0 0-164,6 0-208,3 0 0,0 0-12,4 0 180,-1 2 40,4 0 88,2-1 8,-2 1 164,-7 2 44,7-2-72,-7-2-156,0 2-76,1-2-124,-4 4-24,-6-4 40,6 2 20,-3-2 4,-3 0-76,0 2-48,0-2-76,0 0-156,0 0-68,0 0-36,-3 0-200,-3 2-449,3-2-807,-7 2-1952,7-2-1933</inkml:trace>
  <inkml:trace contextRef="#ctx0" brushRef="#br5" timeOffset="0.99">20437 8171 1604,'0'0'8045,"0"0"-5301,0 0-872,0 0-496,0 0-395,0 0-197,0 0-140,0 0-36,0 0-192,0 0-196,0 0-108,-35-22-100,26 23-8,0 3 8,-4 4 76,-5 1 44,9 1 52,-4 4 24,-2-3 0,8 0-84,-2 3-116,3-4-4,6 1 68,0-3 12,0 0 64,6-4 24,-3 2 60,7-5 32,-1 1 40,0-2-72,4-2-24,-4 1-64,6-7-36,-2-2-8,-1 2-88,-3-3-8,7-3-4,-7 3-52,1-1-32,-7-3-36,0 2 48,-3-1-52,6-4-8,-6 5-48,0-3-28,-6-1 112,6 1-4,-6 3 16,-4-2-48,4 1-76,-3 2-124,-1 1 76,1 3 60,0 5 4,3-4-128,-4 7 36,1 0 4,3 0 20,-3 7 16,5-6-116,-2 5-160,6 0-152,-3 0-217,-3 0-343,6-1-228,0 3-152,6-2-360,-3-1-504,7 1-389,-10-2-447</inkml:trace>
  <inkml:trace contextRef="#ctx0" brushRef="#br5" timeOffset="0.99">20629 8127 3664,'0'0'2593,"0"0"1451,0 0-2140,0 0-524,0 0-328,0 0-92,0 0-31,0 0-129,0 0-256,0 0-196,0 0-104,-9 0 64,2 8 124,1 1 156,6 3 84,-3 2-112,3-3-72,-6 3-100,6-3-36,6 3-48,-6-3-76,3 1-8,3-3-40,1-1-12,-1-2-8,-3-2-4,6 2-12,-3-4 0,-3-1 28,4-1 8,2 0 12,-6 0-36,3-1-20,4-3-16,-4-2-36,-6-2-24,9 0-52,-3-1-8,-3-1-12,4-1-96,-7-3 36,3 1-124,3-3-44,-3-1-108,-3-1 44,6-1 64,-6 2 56,3-1 4,-3 2-12,6 3-100,-6 2 24,0-1 112,0 5 108,0 1 36,0 1-84,0 4-40,0-1-20,0 2-28,0 0-108,0 0-96,0 0-52,0 2-12,0 4-72,0-3-152,0 3-188,0 2-264,0 0-597,0 2-583,-6-5-2160,6 1-865,-3 2 2293</inkml:trace>
  <inkml:trace contextRef="#ctx0" brushRef="#br5" timeOffset="0.99">21578 8227 512,'0'0'1604,"0"0"-740,0 0-864,0 0 0,0 0 1444,0 0 121,0 0-237,0 0-200,0 0-12,0 0-124,0 0-36,-3-10-36,3 9-228,0-1-68,0 0-16,0-2-52,0 2-12,0 0-56,0 1 5,0-2-41,0 1-80,0 2-88,0 0-60,0 0-136,0 0-88,0 0-160,0 5 148,-7 0 12,7 7 356,-3 1 200,-3 5 268,6-1-76,-9 2-308,9-1-40,-10 1-84,10-3-12,-6-3-24,6 1-12,0-3-40,-6-3-20,6 0-64,-3-3-36,3 1 28,0-4-16,0-1-72,0 2 36,0-3 76,0 0 8,0 0 0,0 0 12,0 0 28,0-4-28,0 2-72,0-6-100,0 0-8,0-3-96,0 0-36,3-7-100,3-1-44,-6-3-52,3 1-44,0-2 44,4 0-24,-4-2-36,3-2 12,-3 1-72,3 4 68,-3-4 28,4 6 168,-7-2-36,3 4 72,3 3 72,-3 1 76,3 3 4,-6 3 80,0 0 4,3 1 20,0 3-36,-3 0-68,0 2-4,7 0-96,-4 2-40,-3-1-8,9 1 8,-3 0 40,-3 1 96,7 5 96,-4-2-24,3 4-8,-3 0-56,0 1 4,-2 2 84,5-1-20,0 1-16,-9 3-48,6-4 96,-3 1-56,-3 2 20,0-4-12,0 1 28,0-1 68,0-1 4,0 2-28,0-5 16,-3 3 12,-3 0-16,3-2 4,-3 2-16,-3-3-60,-1 3-12,7 0-48,-6-5-4,0 3 56,5 0-60,-5-2 4,3 2 4,-3-3-12,-1 2 0,10-2-8,-6-1 4,-3 4 4,3-4-8,3 4 0,-4-3-40,4-1 36,-3 2 8,3-2-8,-3 2-36,6 0-12,0-2-24,0 2 84,0 0 12,0-1 156,9 5 4,-9-2 96,9 2-88,1-3 64,-1 1-28,3 2 4,-2-4-40,-1 3-24,0-2-72,1 0 4,-1 1-40,-3-2-40,0 2-8,0-3 0,-2 3 0,2-2-4,-3 0-44,-3 0-12,0 0 52,6-2-56,-3 0 16,-3-1-24,0 2-36,0-1-36,0-2-280,0 0-60,0 0-88,0 0-96,0 0-140,0 0-516,6-5-1241,-6 4-2163,3-3-2253</inkml:trace>
  <inkml:trace contextRef="#ctx0" brushRef="#br5" timeOffset="0.99">21804 8351 11597,'0'0'3176,"0"0"-1996,0 0-1120,0 0-56,0 0 373,0 0 335,34-21 216,-28 15-176,4 0-356,-4 2-396,3-2 0,-6 1-64,3-1 56,-2 2 8,2-2 64,-6 5 20,3-6 4,-3 6-88,0-3 8,-3 0-8,3 2 4,-6-2-4,-4 0 8,1 2 40,0 1-44,-1 1 44,4 0-36,-9 3 0,5 3 96,1 0 88,6 3 48,-3 3 52,3 0 8,-4-1 0,7 3-24,0-1-36,10 1-28,-10-3-92,9-1-64,-3 0-56,3-3-4,1-1-60,-1-2 0,-3-2-40,4-2-32,5 0-136,-6 0-196,1-2-316,-1-2-224,-3-2-208,4 3-549,-4-3-639,-3 0-624,6 0-3173</inkml:trace>
  <inkml:trace contextRef="#ctx0" brushRef="#br5" timeOffset="0.99">22095 8090 3940,'0'0'3993,"0"0"-1297,0 0-720,0 0-752,0 0-388,0 0-192,0 0 172,0 0 361,0 0 159,-6 32-132,3-18-176,0 8-176,3-1-76,-6 3-76,3-2-24,3 4-120,-6-1-120,6-4-196,0 2-60,0-3-120,0-3-60,0-2-4,6-1 0,-6-3-44,0-1-120,9-2-36,-9-2-16,0-3-68,6 2-96,-6-4-76,0-1-96,10 0-100,-10-4-216,6-1-580,-3-3-912,-3-2-1805,6-4-1207,-6 5 27,3-9 2577</inkml:trace>
  <inkml:trace contextRef="#ctx0" brushRef="#br5" timeOffset="0.99">22244 8281 1004,'0'0'8413,"0"0"-5361,0 0-1420,0 0-948,0 0 20,0 0 393,0 0 231,0 0-168,0 0-240,0 0-212,0 0-220,-3 5-172,-3-4-84,3 5-16,-3-2-20,-4 5 8,1-1 4,6 2-52,0-2-84,-3 1-60,3 1 60,3-2-64,0 0-8,0-1-52,0-3-44,0 2-36,9-2 60,-9-4 72,6 1 0,-6-1 72,9-1-12,-2-1 0,-4-4-48,6 2-4,-3-4 0,3 2 88,-5 1-96,2-3 0,3 0-40,-9 0 40,3 3 4,0-1-4,-3 0-48,0 4 48,0 1-8,0 1-64,0 0-184,0 0 76,0 3 72,0 3 108,0 4 216,0-1 4,0 3-136,0 0-84,0-1-108,0 1-28,0-5-8,0 3-220,0-4-268,0-1-148,6 0-236,-2-4-224,-4-1-536,0 0-1261,9-1-2723,-9-4-105</inkml:trace>
  <inkml:trace contextRef="#ctx0" brushRef="#br5" timeOffset="0.99">22427 8222 5196,'0'0'7373,"0"0"-5617,0 0-1188,0 0 124,-25 15 453,22-11 99,-3-2-160,6 4-116,0-4-188,0 1-256,6 3-108,-3-4-64,7 2 12,-1 0-4,7-4-32,-1 0-100,1 0-80,-4 0-76,3-4-72,1 0-8,3 2-88,-10-4-52,6 3-68,-2-1-340,-4 0-196,-6 4-184,3-2-92,-3 2-384,-3 0-929,0 0-2059,0 0-2557</inkml:trace>
  <inkml:trace contextRef="#ctx0" brushRef="#br5" timeOffset="0.99">22480 8081 4548,'0'0'3293,"0"0"-345,0 0-716,0 0-452,0 0-191,0 0-257,0 0-308,0 0-152,0 0-88,0 0-40,0 0-16,15 34 36,-15-18 12,0 3-88,0 1-160,0 0-56,0 4-148,-6-1-192,3 0-128,3-2-4,-6 1 0,6-1 4,0-4-4,0 1-8,0-3-88,-3-1-84,3-5 24,0-1 0,0 0 0,0-5-52,0 2-44,0-4-108,3-1-88,-3 0-12,0-3-84,6-3-296,-3-4-768,3-4-1372,-6 1-2309,0-1-2276</inkml:trace>
  <inkml:trace contextRef="#ctx0" brushRef="#br5" timeOffset="0.99">22663 8287 14705,'0'0'4525,"0"0"-3433,0 0-948,0 0-84,0 0 488,0 0 292,0 0 116,12 27-228,-12-19-472,0 0-256,6-3-156,-6 3 12,4 0-244,2-2-204,-6-2-4,0-3-304,0 2-404,0-3-692,0-3-645,0 0-2567,0-5-2577</inkml:trace>
  <inkml:trace contextRef="#ctx0" brushRef="#br5" timeOffset="0.99">22706 8106 3696,'0'0'10169,"0"0"-7208,0 0-1841,0 0-936,0 0-96,0 0-28,0 0 112,0 0 12,0 0-184,0 0-48,-3 19-320,-3-9-140,6-3-612,0 1-769,0 0-2167,0-3-3297</inkml:trace>
  <inkml:trace contextRef="#ctx0" brushRef="#br5" timeOffset="0.99">22833 8257 10545,'0'0'3928,"0"0"-3524,0 0-264,0 0-140,0 0 904,0 0 449,0 0 35,0 0-320,-9 30-348,9-20-392,0-1-216,0 1-112,0 0 4,6-1 8,-3-1 196,4 0-4,-4-2-92,6-2 44,0-3 16,7-1 8,-10 0 16,3-1 8,7-3-32,-4-2-16,4-2-24,-10 0-8,3-1 8,1 1-84,-1-2-36,-9 1-12,6-1-4,-3 0-44,-3-1-36,0 0 36,0-3-16,-3 4 4,-3 1 0,3-1 60,-3 2 8,2 2 112,-2 3-20,6 1-100,-3 2-100,-3 0-44,6 0-84,0 2-52,0-1 84,0 7 112,-3 0 36,3 0 48,3 0-4,-3 1 4,9-1 120,-9-1 4,10-1 8,-1 2 52,0-4 44,7 2 64,-10-5 20,3 4-56,7-3 56,-7-2 4,3 0 32,1 0-32,-4 0-100,0-5-36,1 3 0,-4-1-100,3-1-80,-6 2-8,3-2 8,4-2 0,-10-2-48,0 3-60,0-3-60,0-4-60,-6 2-40,2-1-8,-2 2 60,3 1 48,-3 0 152,3 4-44,3 4-84,-6 0-24,6 0-76,-3 2 28,-4 6 216,-2 3 180,9 1 100,-9 3 8,3 5-8,-1-1-204,4 1-76,-3-1-48,6-2 44,0-2-4,9 1-40,-2-5-12,-1-1-52,3-2-32,7-2-84,-4-3-4,-3 2-56,7-4-64,-1-1-180,-5 0-148,5-1-268,-3-4-684,-2 2-872,2-3-1833,-6 4-2023</inkml:trace>
  <inkml:trace contextRef="#ctx0" brushRef="#br5" timeOffset="0.99">23636 8020 2808,'0'0'208,"0"0"1280,0 0-211,0 0-17,0 0-156,0 0-220,0 0-264,0 0-52,0 0-52,0 0 12,0 0-40,0-5-64,0 5-128,0 0-80,0 0 4,0 2-28,0 0 24,0 5 392,0 7 420,0 0 332,0 9-51,0 0-85,0 4-428,0 4-48,0-2 8,0 0-200,-3-2-128,3 0-116,0-4-164,0-2-88,3-2-52,-3-3 76,0-4-36,0-3-36,0-1 48,7 0-8,-7-2-4,0-3-36,0-1-4,0-2 64,0 0-12,3 0 96,-3 0 4,0 0-4,0 0 24,0-3-180,0-3 0,6-2-156,-6-2-76,3 1 40,3-5-84,-3 0 44,4 1 16,-4-2-28,0 3 60,6-2-20,-9 5 68,9 1 64,-2 3 24,-4 0-60,3 2 60,3 1-4,1 2 44,-4 0 8,0 2 76,3 1 80,-6 3 4,7 2 8,-1 0 4,-3-1-28,3 3-12,-9-2-32,7-1-88,-7 1-8,6-2-4,-3-2 12,-3 2 0,0-4 0,0-1-12,6-1 0,-6 0-60,0 0-40,0 0-164,0 0-52,3 0-112,-3-5-388,6-3-896,-2 1-2033,5-7-2611,-3 2-1653</inkml:trace>
  <inkml:trace contextRef="#ctx0" brushRef="#br5" timeOffset="0.99">23974 8214 11221,'0'0'5469,"0"0"-3821,0 0-1388,0 0-64,0 0 492,-34 29 464,25-20-216,9 3-256,-9 0-76,9-2-96,0 1-156,0-2-260,6 1-92,-3 0-84,3-3-12,-3-2 36,7-3 12,-1-1 0,6-1 36,-8-3-100,2-2-80,0-4-72,-3 1-28,4 0 0,-7-1 40,3-1 56,-3 0-48,3 1 40,-6-3 92,0 3 64,0-1-36,-6 1 20,3 1 64,-3 0 132,-3 0 16,5 5-40,-2-2 12,3 4 28,-3-1-40,3 2-56,-3 0-52,3 0-120,-1 0-64,4 2-96,-6-2-60,3 1-72,3 1-236,-6 2-296,6-2-392,-3 2-641,3 0-899,0-2-2364,-6-2-249</inkml:trace>
  <inkml:trace contextRef="#ctx0" brushRef="#br5" timeOffset="0.99">24157 8293 4028,'0'0'8781,"0"0"-7049,0 0-1416,0 0-228,0 0 404,0 0 613,0 0 91,19 27-380,-19-23-264,6-4-108,-6 2-28,0-2-36,0 0-100,0 0-72,3 0 32,-3 0 80,0 0 92,0 0 132,0-2 40,0 0-308,0-6-132,0 2-96,0-1-40,0-3 32,0 0-32,0 1-8,0-1 8,0 0 4,0 1-12,7-1 0,-7-1 44,0 1-40,0 1 0,0 1 92,0 0-24,3 0 24,-3 5-48,0-2 36,0 2-20,6 1 8,-6-1 0,0 2-72,0 1 0,3 0-84,-3 0-28,6 0-20,-6 0 0,9 0 24,-9 4-36,7 0-4,-1-3-56,-3 5-40,6-4-20,1 4-272,-4-2-348,3 2-376,0-3-656,-6-1-2097,1 2-3419</inkml:trace>
  <inkml:trace contextRef="#ctx0" brushRef="#br5" timeOffset="0.99">24421 8189 14085,'0'0'4197,"0"0"-3889,0 0-184,0 28-124,0-18 456,0 2 156,0-6 24,0 1-124,0-1-172,0-2-144,0 2-196,0-4-52,0 2-144,0-2-412,0 0-116,0-2-48,0 0-28,0 0-228,0-6-1053,0 0-2763,6 0-2465,-3-7 4257</inkml:trace>
  <inkml:trace contextRef="#ctx0" brushRef="#br5" timeOffset="0.99">24464 8023 9793,'0'0'7001,"0"0"-5289,0 0-1712,0 0-508,0 0-48,0 0 180,0 0 140,0 0 100,0 0-112,0 0-461,0 0-259,-18 17-660,18-13-2304,3-2-2289,-3 2 3233</inkml:trace>
  <inkml:trace contextRef="#ctx0" brushRef="#br5" timeOffset="0.99">24595 8139 10365,'0'0'7037,"0"0"-4657,0 0-1660,0 0-720,0 0 0,31-4 64,-22 4 360,3 0 220,-2 0 256,-1 0-236,-3 0-440,-3 0-224,3 1-148,-2-1 40,2 3 36,-3-1 24,-3-2-12,6 1-64,-6-1-8,0 0-60,0 2-4,0-2 40,0 2 156,-9 2 60,9-2 12,-6 4 24,-4-2-92,10 4 0,-9-1 60,9 1-16,-9 0 24,9 2-24,-10 1 84,10 0 28,-3-1 68,0 4-24,3-3 52,0 3-124,0-1-72,0-3-56,0 1 80,6 1 28,-6 0-16,7-4 24,-4-1 24,6-1 36,-3 0-36,-3-3-20,3 2-4,4-4 0,-7 1-12,3-2-48,0 0-60,-6 0 0,6 0-108,-2 0-36,-4 0-268,6 0-56,-6 0-52,3 0-108,-3 0-76,0 0-72,0 0-224,0 0-492,0 0-612,0 0-1669,6-2-1995,-6 2-1073</inkml:trace>
  <inkml:trace contextRef="#ctx0" brushRef="#br5" timeOffset="0.99">24604 8251 1864,'0'0'6837,"0"0"-5881,0 0-840,0 0 120,0 0 728,0 0 808,0 0-80,0 0-252,0 0-263,0 0-185,0 0-140,-9-10-128,9 10-100,3 0-148,-3 0-148,0 0-144,6 0 0,-3 0-16,6 0-20,-2 0-40,2 0-96,0 0-12,-3 0-84,4 0-76,-1 0-44,0 0-76,-3 0-392,4 0-148,-1 0-188,-9 0-228,6 0-681,-6 0-1079,6 0-2872,-6 0-81</inkml:trace>
  <inkml:trace contextRef="#ctx0" brushRef="#br5" timeOffset="0.99">24809 8243 10165,'0'0'5772,"0"0"-4095,0 0-1097,0 0-208,0 0 268,0 0 400,0 0 96,0 0-144,0 0-384,0 0-476,0 0-132,-7 0-180,4 8 32,-3-1 96,6 3 52,0 0 96,-3-1 4,3 1-100,0-2-44,3 0-32,-3-3 68,6 1-40,4-2 44,-7-2 4,12-2 60,-9 0 16,4-2-64,-1-2-12,-3-4 0,3 0-56,-5 3-28,2-5-84,3 3-4,-9-3-20,0 0 12,0-2 32,0 1-72,0-1-56,-6 1-16,-3-1 72,5 2 220,-2 2 176,3 5 228,-3-3 56,6 4-348,-3 2-112,-3 0-292,-4 0-100,7 4 76,0 0-12,-6-1-208,3 5-444,-4-2-736,7 0-1157,3 0-2635,-6-2-1201</inkml:trace>
  <inkml:trace contextRef="#ctx0" brushRef="#br5" timeOffset="0.99">25004 8279 11489,'0'0'2340,"0"0"-2264,0 0-12,-6 26-64,6-18 380,-3-5 884,3 3 89,0-4-85,0-2-184,0 0-228,0 0-196,0 0-164,0 0-8,3 0 8,3-2-60,-6-2-12,9-1-12,-6-2-52,0-2-68,7 1-88,-1 0-36,-9-1 28,9 1-40,-3-2-36,-2 1-80,2 1-40,3-2-108,-6 0-48,0 5-4,4-3 100,-4 4 48,-3 2 0,0 2-132,0 0-216,0 2-112,6 4 180,-6 2 268,0 2 20,0-1 4,-6 3-84,6 1-60,0-1-48,-3 2-88,3-3-144,0-3-112,0-3 52,3 1 8,-3-2-60,9-2-324,-3-2-580,3 0-961,-5-6-2407,5 5-1665</inkml:trace>
  <inkml:trace contextRef="#ctx0" brushRef="#br5" timeOffset="0.99">25162 8156 17866,'0'0'3676,"0"0"-3676,0 0-256,0 0-400,0 0 656,28 15 72,-22-13 244,10 2 148,-4-2-100,-3 0-120,7 2-100,-1-2-140,1 0-4,-4-2-132,4 1 32,-4-1-80,1 0-488,-4-1-236,-3-1-308,-3-4-928,3 4-2709,-6-1-2880</inkml:trace>
  <inkml:trace contextRef="#ctx0" brushRef="#br5" timeOffset="0.99">25317 7971 8585,'0'0'5060,"0"0"-4224,0 0-572,0 0 332,0 0 625,-34 33 255,31-20-168,-3 3-172,-4 1-172,7 2-164,-3 2-144,3 3-212,0-2-152,3 4-100,0-5-20,0 0 44,0-1 24,0-3-132,3-4-24,0 1-84,-3-3-120,6-3 12,-3 2 24,-3-2-228,0-5-40,7 3-192,-4-4-172,-3 0-48,0 0-100,0-2-248,0 0-288,-3 0-276,3-2-517,-7-2-887,7 3-3241</inkml:trace>
  <inkml:trace contextRef="#ctx0" brushRef="#br5" timeOffset="0.99">25509 8217 3404,'0'0'7621,"0"0"-3585,0 0-3056,0 0-499,0 0 67,0 0 212,0 0 140,0 0-64,0 0-76,0 0-68,0 0-120,-31-17-148,28 21-228,-3 2-100,-3 1-96,-1 1 60,1 2 52,6 0-100,0-1-12,3-1-100,0 0 40,0 0-36,0-5 84,0 3-48,3-2 60,0 0 56,6-4-44,1 0 36,-4 0-40,3-4-4,0 0 8,1-2 48,-4 1-20,3-3-40,1 0-60,-10 2 0,9 1 60,-9-1 8,0 0 64,6 2-12,-6 1-52,0 0 140,0 1-52,0 2-96,0 0-112,0 0-108,0 0-68,0 6-80,-6-2 164,6 6 204,-9-1 0,9 3 0,-10 0-232,10-3-96,0 1-368,0-2 84,0-5 120,10 2 40,-1-4-180,-3-1-484,3-3-833,1-3-2447,-1 0-2121</inkml:trace>
  <inkml:trace contextRef="#ctx0" brushRef="#br5" timeOffset="0.99">25782 7882 7597,'0'0'4628,"0"0"-3020,0 0-620,-22 36 44,13-16 597,-3 5-85,-4 2-28,7 3-296,0 4-348,-1-1-292,1-3-180,9 3-160,0-4-168,0-2-72,0-3-12,0-5 12,6-2 0,-3-4-44,7-3-88,-10 0-120,9-3-52,-9 1 4,6-6-88,-3 2-160,3-2-204,-6-2-164,0 0-112,0 0-168,0-6-545,0 3-835,0-4-3132,-6 0 575,3-3 2237</inkml:trace>
  <inkml:trace contextRef="#ctx0" brushRef="#br5" timeOffset="0.99">26142 8158 1828,'0'0'5045,"0"0"-2681,0 0-392,0 0-532,0 0-244,0 0-280,0 0-364,0 0-236,0 0 160,0 0 505,-9 31 219,2-12-1112,7 3 268,0-1 1092,0-2-800,0-2-420,10-1-80,-4-5-40,3 1-100,0-5 80,1 1 8,-4-6 24,9 2-120,-5-4-460,2 0 460,4-6 632,-10 0-632,3 1 256,0-5-464,1 3 440,-4-5-112,3 0-44,-6 2-76,4-1-84,-7-3 24,6 1-88,-6-3 16,0-1-88,6-1-20,-3-1 44,-3-2-364,0 0 472,6 0 88,-3 3-108,-3-1 12,0 6 44,0 1 52,0 4 96,0 4-28,0 1-68,0 0-148,0 3-72,0 0-280,0 0-880,0 6 1372,0 0-412,0 0-288,0 6-457,0-1-715,0 1-1296,0-3-2485</inkml:trace>
  <inkml:trace contextRef="#ctx0" brushRef="#br5" timeOffset="0.99">26517 8170 848,'0'0'11677,"0"0"-8645,0 0-1999,0 0-697,0 0 176,0 0 292,0 0 400,-19 30-76,10-16-228,0-1-292,9 3-260,-3-1-200,0-1-148,3 1-8,0-3-140,3 2-20,0-5 36,6-3 132,-3-1 84,-3 0 36,7-3 28,-4-2-4,3 0-96,1-7-48,-4 4-48,3-5-24,0 0-12,1-1-28,-4-3 40,-3 0-60,3 1-76,-6-2-20,0-1-88,0 2-100,0-3 112,-6 3 36,3 3 120,-3 1 148,-4 0 124,7 5 72,-3-2-68,-3 5-128,3 0-208,-4 2-48,4 2 0,-3 0 12,6 2-64,-4-3-12,7 5-416,0-2-1200,0 0 471,0 0-963,7 0-2800,-7-3-1177</inkml:trace>
  <inkml:trace contextRef="#ctx0" brushRef="#br5" timeOffset="0.99">26719 8301 5837,'0'0'7116,"0"0"-5828,0 0-1036,0 0-176,0 0 456,6 29 536,0-26 505,-3-1-141,-3 1-320,9-1-344,-9-2-148,7 0-60,-7 0-64,3 0-132,3-5-136,-3 3-68,3-1-4,-6-3-48,9-2-12,-9 0 0,0 1-20,4-5-68,-4 2-8,0-1 0,0 0-8,0-1-92,0 0 100,-4-1 4,4 1 4,0 2 116,0 1-64,0 1 12,0 4-72,0-2-60,0 5-12,0-1-4,0 2-8,0-2 0,0-1-24,0 3-48,4 0-4,-1 0 40,3-1 24,-3 1 0,6 0-36,1 0-40,-4 1-32,3-1-136,0 3-84,-2-1-88,2-2-84,0 2-236,-3-2-380,-3 0-536,7 0-581,-4 0-1607,3-2-1761</inkml:trace>
  <inkml:trace contextRef="#ctx0" brushRef="#br5" timeOffset="0.99">26970 8144 14513,'0'0'4573,"0"0"-3761,0 0-812,0 0 0,0 0 156,0 0 468,0 0 156,0 0-4,0 0-184,0 0-180,28 29-60,-13-23-112,-2 2-80,-1-5-108,3 4-52,-2-4-12,2 1-52,1-2-104,-7 0-96,7-2-256,-4 0-244,0 0-220,-2 0-320,5-2-924,-5-4-2341,-1 4-2747</inkml:trace>
  <inkml:trace contextRef="#ctx0" brushRef="#br5" timeOffset="0.99">27140 7952 7301,'0'0'4156,"0"0"-2492,0 0 52,-25 28-3,16-15-113,0 5-244,0 2-256,5 3-140,1 0-112,-6 0-192,3 4-88,3 0-120,3-2-148,0 0-96,0-2-36,0 1-20,0-5-148,3-2 0,3-1 0,-3-3 0,3 1-96,-6-4-16,3-3-80,1-3 0,-4 2-84,0-2-76,0-4-108,0 0-96,0 0 24,0 0-28,0-4-364,0-4-876,0-1-1025,0-1-2011,0 0-2097</inkml:trace>
  <inkml:trace contextRef="#ctx0" brushRef="#br5" timeOffset="0.99">27283 8189 12837,'0'0'3941,"0"0"-2925,0 0-680,-9 36-164,9-22 384,0-2-200,-4-1-48,1-1 20,3-1-136,0 1-192,-6-2-220,6-1-36,-3 0-248,3-4-668,0-1-589,-6-2-943,6 0-1916,0-4-1273,0-5 2981</inkml:trace>
  <inkml:trace contextRef="#ctx0" brushRef="#br5" timeOffset="0.99">27342 8050 7777,'0'0'6720,"0"0"-4727,0 0-1369,0 0-228,0 0 76,0 0-152,0 0-320,0 0-12,-22 31-112,19-22 12,3 1-184,-6 2-148,6-1-837,0 1-559,0-5-2724,0 0-2417</inkml:trace>
  <inkml:trace contextRef="#ctx0" brushRef="#br5" timeOffset="0.99">27525 8150 11417,'0'0'4068,"0"0"-3224,0 0-543,-37-4 11,18 4 200,7 0 156,-1 0 168,-5 0-124,2 6-60,-3-2-116,13 2-76,-9 3-132,5 3-132,1 2-4,6-3-80,-3 5-28,6-5 108,0 5 100,6-3-172,3 1-56,1-1-4,2-1 48,0-1-24,7-3-76,-3 0-8,2-5 0,-2 2-328,-1-3 4,-2-2-16,2 0-292,-3-5-280,1 2-348,-4-5-568,0-2-1945,1-1-2403,-1 1-1409</inkml:trace>
  <inkml:trace contextRef="#ctx0" brushRef="#br5" timeOffset="0.99">27689 8177 8661,'0'0'4268,"0"0"-3988,0 0 876,0 0-648,0 0 1505,0 0-429,-19 35-108,13-23-292,-3-1-1028,0 5 1048,-1-5-660,10 3-400,-6-3-140,6 1-4,0-3 48,0 1 36,0-4-32,0 2-52,3-7-8,0 1-52,4 1-192,-4-3-232,6-3-340,0 0-384,-3-5-444,-2-2-1157,2 2-1983,3-1-1765</inkml:trace>
  <inkml:trace contextRef="#ctx0" brushRef="#br5" timeOffset="0.99">27723 7928 3240,'0'0'7905,"0"0"-5853,0 0-792,0 0-252,0 0 13,0 0-149,0 0-204,0 0-248,0 0-396,0 0-24,0 0-380,6-5-216,-6 5-76,-6 0 71,6 0-519,0 1-656,0-1-2456,0 2-1597,0 0 2565</inkml:trace>
  <inkml:trace contextRef="#ctx0" brushRef="#br5" timeOffset="0.99">27732 8158 6989,'0'0'8832,"0"0"-7215,0 0-1137,0 0-480,31 4 348,-21 2 352,5-3 356,4 3-188,-4-2-260,-5 2-172,8-4-24,-2 4-72,-4-4-200,1-1-140,-4-1-120,0 2-12,-3-2-76,4 0-68,-7 0-368,3 0-196,-6-2-236,0 1-772,-9-1-2429,3-3-3123</inkml:trace>
  <inkml:trace contextRef="#ctx0" brushRef="#br5" timeOffset="0.99">27857 7953 3952,'0'0'2073,"0"0"1043,0 0-960,0 0-220,0 0-176,-10 27-35,4-14-197,6 7-384,-9 1-264,9 5 12,-10 2-128,10 1-168,-3 3-272,3-2-200,-3-3-116,3 0 4,0-3-12,3-3-4,-3-2-44,3-3 44,-3-3-8,0-1-172,7-1 52,-7-3-124,3-3-156,-3 1-96,0-4-140,0 0-36,0 0-60,0-2-252,0 0-1297,0-4 313,0-1-3344,0 1-1317</inkml:trace>
  <inkml:trace contextRef="#ctx0" brushRef="#br5" timeOffset="0.99">27965 8195 484,'0'0'11533,"0"0"-8781,0 0-2260,0 0-392,0 0 100,0 0 845,0 0 347,12 32-220,-5-24-268,2 2-364,-9-1-272,6-1-184,3 0-84,-2 1-4,-4-2-92,6-6 8,0 5-32,-2-6-124,2 0-100,-6 0-8,3-4-68,0 2-8,-6-4-28,10 1-40,-10-1 64,9-2 96,-9 3 224,6-1 108,-6-2 0,3-2-96,3 2-60,-6-1 72,4 1 88,-4 0 88,6 3 124,-6-1 320,0 2-24,0 2 48,0 0 72,0 2-112,0 0-492,0 0-24,0 0-124,0 4 124,0-2 160,0 1-24,0 5-52,0-2-24,0 4 64,0 0-4,0-1 40,0 3 36,3 3 48,3-3-24,-3 3 48,0 1 84,3-1 36,-2 0 0,5 3-76,-9-1-8,6 3-24,-3-3-76,-3 2-60,0 0-60,0 3-48,0-1-36,-3 0-108,-3 3 24,6-4 12,-9 2-12,-1-1-52,4-2 16,-3-1 0,-1-2-12,-5-3 84,6-4 0,-7-1 36,7 0-76,-10-6 80,4 2 8,5-4 0,-5-2 64,6-2 8,-7-4-72,7 0-76,0-1-36,-1-3 88,7-1 24,0-2 120,3-1-32,0-3-88,6-1 0,0-1-244,4 0 40,2-2 148,-3 1 56,7 3 84,-1 0 108,-5 1 16,5 4 68,4 1-80,-10 4-40,4 1-24,-1-2-24,-3 4-24,7 1 0,-7-1 4,3 2 32,1 0 12,-7 1-24,6-2-96,-5 3 60,2-1-32,-3-1-40,3 2-84,1 0 76,-4-2-76,-3 0-36,3 4-12,-3-1-4,4-4-32,-4 5 12,-3-2-60,6 2-208,-6 0-208,0 0-156,0 0-296,0 0-544,0 0-1093,0 5-1471,0-2-896,0-1-585</inkml:trace>
  <inkml:trace contextRef="#ctx0" brushRef="#br5" timeOffset="0.99">28396 8135 6717,'0'0'6732,"0"0"-4820,0 0-1160,0 0-740,0 0 208,0 0 305,0 0 255,0 0 112,0 0-240,0 0-332,0 0-320,0 1-184,0-1-384,0 3-480,-6-1-789,6-1-1075,0 1-3588,-3-2 35,12-9 6465</inkml:trace>
  <inkml:trace contextRef="#ctx0" brushRef="#br5" timeOffset="0.99">28427 8324 3740,'0'0'4737,"0"0"-2477,0 0-1176,0 0-124,0 0 136,0 0 220,0 0-95,0 0-137,0 0 16,0 0-140,0 0-188,-19 27-236,16-25-148,3 2-204,-6 0-100,6-4-84,0 1-8,0 2-152,0-3-8,0 0-16,0 0-24,0 0-132,0 0-172,0-3-312,0 0-644,0-3-1489,0 2-3851,0-5-1077</inkml:trace>
  <inkml:trace contextRef="#ctx0" brushRef="#br5" timeOffset="0.99">19500 8521 3636,'0'0'1941,"0"0"1295,0 0-1348,0 0-656,0 0-116,0 0 128,0 0 172,-28 35-99,19-24-17,3 7-116,-4 1-120,1-2-176,-6 4-124,5 1-124,1-3-168,6-1-180,0-3-136,-6-2-96,2-1-52,4-4 0,3-1-8,0 1-96,-6-6-108,6 2-76,0-2-144,0 0-120,0-2-124,0 0-144,0 0-252,0-2-560,0-4-2517,0 3-3835</inkml:trace>
  <inkml:trace contextRef="#ctx0" brushRef="#br5" timeOffset="0.99">19342 8550 4860,'0'0'5109,"0"0"-2193,0 0-820,0 0-900,0 0-407,0 0-53,0 0-20,0 0-112,0 0-136,0 0-176,0 0-96,22-2 72,-16 10 100,-3 1 156,3 3-52,-3-1-32,4 5-104,2-2-80,-3-1-148,-6 1-60,9-3-36,1 0-4,-10-3-8,9 2-12,-9-2-96,6-5 36,-3 2 24,-3-4-60,6 1-232,-6 0 84,4-2 24,-4 0-48,0 0-96,0-4-184,0 3-296,0-5-376,0-4-680,0 2-805,0-2-2007,0 3-1061,-4-5 2585</inkml:trace>
  <inkml:trace contextRef="#ctx0" brushRef="#br5" timeOffset="0.99">19373 8564 696,'0'0'784,"0"0"-68,0 0-532,0 0 24,0 0-208,0 0 1340,0 0 813,0 0-397,0 0-628,0 0-224,6 0-64,-6 0 228,0 0 32,0 0-144,0 1-180,-6-1-160,6 2-188,0-2-112,0 0-64,0 2 13,0-2-105,0 2-60,-3 0-12,3-2 0,0 0-24,0 0-16,0 0-36,0 0 40,0 0-4,0 0-36,0 0 52,0 0-4,0 0-48,0 2 40,0-2-4,0 0 4,0 0 32,0 0-44,0 0-28,3 2 24,-3 2 64,6 1 148,-3 1 108,7 2 272,-1 2-72,3 0-92,-2-3-124,5 3-44,-2-2-28,5-1 36,-5-1-12,2 0-12,-3-3-40,1 4-44,-4-6-76,0 1-120,1 2 0,-4-2-48,-3 0 44,3-2 4,-6 0-4,0 2-44,0 0 40,3 0-64,-3 0 64,0 0 8,0-2 0,0 4 60,0-1-60,0-1-48,0 2-24,0 0-16,0-2-44,0 0 24,0 0-28,0 0 16,7 0-136,-7-2-72,0 0-76,3 0 0,3 1-72,-6-1-136,6 0-180,-6-1-336,6-3-677,-3 0-951,-3 0-2720,0-2-745</inkml:trace>
  <inkml:trace contextRef="#ctx0" brushRef="#br5" timeOffset="0.99">19227 8565 3240,'0'0'4677,"0"0"-2089,0 0-532,0 0-612,0 0-296,0 0-240,0 0-43,0 0-133,-31-7-124,22 7-164,-3 1-52,-4 4 28,10-2 8,-13 5 12,10 0-52,-7 0-56,7 1-92,6-3-20,0 3-72,-3-1-88,6 2-56,0-3 80,6 1-80,0-2 44,3-2 0,7 2-36,-4-6-12,4 0 0,-1 0 0,4-6 4,-10 2-4,7-3-12,-4-1 4,-2 0 8,-1 0 4,-6-2-4,3 3 4,-6-1 44,0-2-40,0 1-8,0 1 0,-6-2-12,-3-1-144,6 1-16,-7 1 28,-2-1 24,3 0-64,-7 1 40,7-1-152,-1 1-80,1 1 132,3 2-24,0-2-124,3 6-28,-4 0 4,7 1-16,0 1-28,-3 0-36,3 0-152,0 0-257,0 0-191,0 0-20,0 0-96,0 0-408,0 1-620,0 1-552,3-2 143,-3 2-23</inkml:trace>
  <inkml:trace contextRef="#ctx0" brushRef="#br5" timeOffset="0.99">20266 8429 444,'0'0'1604,"0"0"-680,0 0-856,0 0 152,0 0 2009,0 0-317,0 0-236,0 0-344,0 0-108,0 0 16,0 0-92,9 0-88,-2-3-104,-4 1-11,6 0-89,0 1-164,4-1-92,5-1-48,1 2-36,6 1-64,-1-2-64,4 2-60,0 0 64,0 0 80,3 0 12,-3 0-180,-3 2-148,0-2-72,0 0-84,-7 1-12,1-1-60,-4 0-12,1 0-60,-7 0 8,0 0-32,1 0-40,-4 0-92,-3 0-124,-3 0 8,0 0 28,0 0-88,0-1-136,-3 1-344,-3-2-452,-4 2-673,1 0-711,-3 0-2120,2 0-361</inkml:trace>
  <inkml:trace contextRef="#ctx0" brushRef="#br5" timeOffset="0.99">20449 8633 4440,'0'0'2745,"0"0"-73,0 0-844,0 0-560,0 0-248,0 0 20,0 0-100,0 0-207,0 0-149,-31-10-88,22 14-48,-7 0 8,7 4-4,-4 1 4,-5 1-64,9 1-64,-4 3-56,-2-2 32,12-3-48,-7 1-112,10-1-48,-3 1 4,3-4-96,3 2 0,3-5 0,1 2 68,2-4 36,0-1 28,7-1-4,-4-5-36,4-2-32,-4 0-64,0-2 4,-2-1 4,5 1-8,-5-3-8,-4-1-80,3 3 16,-9-5-24,9 1 24,-9 2 68,0-3-44,0-2-52,-3 5 4,-3-2-12,-3-1-16,6 3 116,-7 3 0,1 1 4,-3 1 8,5 2-8,-5 2-4,3 0-112,-1 4-28,1 0-36,6 0-8,-3 0-28,6 0-48,-3 0-64,3 0-60,0 0-384,0 2-88,0 0-104,3 0-37,-3 0-55,9-2-284,-3 1-552,4 4-1100,-4-3-1193</inkml:trace>
  <inkml:trace contextRef="#ctx0" brushRef="#br5" timeOffset="0.99">20567 8588 6189,'0'0'4716,"0"0"-3236,0 0-636,0 0-236,0 0 116,0 0 60,0 0 124,0 0 25,0 0-137,0 0-80,12 32-116,-12-23-156,0 2-140,6 3 88,-2-2-76,-4-3-120,6 1-192,-3 0 4,3-3-12,-3-1 8,3-2 4,-6 2-8,3-4 0,1 0 0,-4-2-4,6 0-204,-3 0-108,-3-2-236,6-4-316,-3 0-368,3-1-673,-3-1-787,-3-4-1872,7 0-45</inkml:trace>
  <inkml:trace contextRef="#ctx0" brushRef="#br5" timeOffset="0.99">20706 8532 1840,'0'0'2944,"0"0"2469,0 0-3341,0 0-604,0 0-380,0 0-156,0 0-235,0 0-249,0 0 112,0 0 96,-3 22 156,-3-9 60,3 1-116,-3 3 0,0 0-88,-4 5-84,4-1-76,-3-2-168,6 0-112,-4 1-60,-2-3-72,9-1 52,-3-1-76,-3-3-60,6-1-12,0-1-40,0-3-84,0 1-32,0-2-72,0-2-88,6 0-156,-3-2-96,-3 0-76,0-2-60,0 0-200,6-2-508,-6-4-1365,3-2-3543,-3 3-2385</inkml:trace>
  <inkml:trace contextRef="#ctx0" brushRef="#br3" timeOffset="0.99">30998 10673 6357,'0'0'3996,"0"0"-2464,0 0-584,0 0-184,0 0 124,-32-5 172,29 5-27,-3 0-137,-3 0-216,0 2-184,-1 1-152,4 3-88,-9 2 16,5 0 108,1 2 84,0-3 0,-1 3-76,4 0-48,6-1-180,-9-1-88,9 2-64,0-4 4,0-1-12,9 3 4,-6-5 0,0 2 92,7-4 40,-1-1-4,0 0 0,1-1-12,5-5-44,-9 0-64,4-3-4,-1-3-8,0 2 0,0-1-112,1-5-68,-1 5-12,-6-5-88,7-2-24,-4 4-72,-3-4-4,3 1 88,-3 1 144,-3-1-24,0 5 132,0-2 40,0 5 172,0-1 48,-3 2 12,-3 5-36,-3-3-124,5 2 0,-2 0 52,0 2-76,-3 2-48,-1 0-4,4 0-144,-3 0 4,0 0-28,-4 2 16,4 2-28,0 0-12,-1 0 60,7-2-84,-3 1 12,-3 2-160,9-4-148,-3 3-64,-4-1-236,7 0-257,0-1-315,0 2-300,0-2-544,7 0 464,-4-1-724,3 4-569</inkml:trace>
  <inkml:trace contextRef="#ctx0" brushRef="#br3" timeOffset="0.99">31286 10535 10249,'0'0'3992,"0"0"-2668,0 0-467,0 0 251,-34 33 276,24-20-72,1 2-240,3 3-304,-10 1-200,7 2-132,0 3-148,0-3-92,-1 2-52,-2-2-48,-1-2-84,4-1-12,3-1 0,-3-6-60,9 2 48,-10-4-60,10-1-36,-3-4-208,3 2-144,0-5-132,0 1-76,3-2-76,7-2-416,-1-4-712,0-3-2325,1 3-3351</inkml:trace>
  <inkml:trace contextRef="#ctx0" brushRef="#br3" timeOffset="0.99">31159 10614 9957,'0'0'3084,"0"0"-1764,0 0-876,0 0-168,0 0 68,0 0 296,0 0 349,0 0 91,0 0-180,15 30-224,-15-22-176,10 4-108,-1 0-112,-3-3-24,-3 1-40,6 0-92,-2-1-44,2-1-76,-3 0 48,-6-3-52,9 1-84,-9-2-88,10 0 4,-10-2-52,0 0-180,0-2-92,0 0-56,0 0 8,0 0-52,0 0-124,0-2-404,0-2-1077,-3-2-2363,3-2-2601</inkml:trace>
  <inkml:trace contextRef="#ctx0" brushRef="#br3" timeOffset="0.99">31134 10085 6021,'0'0'3152,"0"0"-1560,0 0-600,0 0-32,0 0 148,-12 28 20,5-20-20,7 2-43,0 4-221,-3-3-44,0 0-60,3 3-80,0-2-148,0-3-96,0-1-40,0 2 24,0-4-60,0-1-48,0-1-76,0-2-44,0 0-28,0-2 24,0 0 52,0 0 32,0 0 208,0 0 116,0-2-164,0-1-172,0-5-108,3-2-84,-3-4-40,3 1 0,-3-2-8,0-3 0,0 1-60,0-3 52,0 1 8,0 2 84,0-1-36,-3 1-44,3 4-4,-3-1 4,3-2-8,0 3-4,-6-1-112,3 1 48,3-1 64,0 1-52,0-3-12,0 5-24,0-5 48,0 3-12,-6-2 48,6 3 8,0 0-80,0 1 72,0 1 0,0 2 8,0 3-4,0-1-76,0 2 80,6 0 4,-6 2-8,0 1-104,0-2-56,9 1-36,-6 2-60,0 0-4,7 0-20,-1 0 8,6 0 76,-5 5 36,2-2 20,-3 3-32,4 2 32,-4-3 16,0 3 24,1 0 60,-1 2-88,0-3 4,-6 3-24,7 0 32,-10-3 52,0 3 0,0 0 64,0-3 8,0 3 96,0 0 24,-3-1 100,-4 1-112,-2-1-32,3-1-16,-3 2-12,-1-2 24,1 1-12,-6-1 60,5-2-20,4-1-16,-9 3 12,5-2-88,1-2-8,0 2-56,-1-2-4,10 2-48,-6-5 8,6 4-8,0-2-36,-6-1-88,6 0-60,0 0-180,0 0-236,0 2-344,6-4-268,-6 1-421,3 2-759,0-3-1936,4 0-1285</inkml:trace>
  <inkml:trace contextRef="#ctx0" brushRef="#br3" timeOffset="0.99">30886 10415 3348,'0'0'756,"0"0"2409,0 0-781,0 0-656,0 0-228,0 0 52,0 0-200,0 0-323,0 0-481,0 0-336,0 0-40,37-6 100,-25 2 48,7 3 64,0-4 48,6 5 32,-7-1 0,7-1-72,-10 2-88,4 0-156,6-3-76,-13 3-72,1 0-60,2 0-24,-6 0 8,4 0-116,-7 0-52,0 0 60,4 0 72,-4 0-8,-3-1-100,3 1-136,-3 0-172,3-2-140,4-2-188,-1 0-177,-9 2 289,6 0-976,-6-2-1392,6 4-2237,-6-2 1165</inkml:trace>
  <inkml:trace contextRef="#ctx0" brushRef="#br3" timeOffset="0.99">31413 9814 352,'0'0'2492,"0"0"-1816,0 0-284,0 0 1277,0 0-185,0 0-304,0 0-312,0 0-492,0 0 336,0 0 280,0 27-244,0-19-160,3 2 192,0-2 196,-3 3 12,0 3 44,6-1 5,-3 4-197,-3-1-160,7 2-40,-4-1 80,6 2-148,-3-1-72,4 1-60,-1 0-16,-3-2-72,3 3-4,1-3-44,-1 0-112,-3 3-32,4-3-4,-1 1-44,-3 1-112,3-2-8,1 1-52,-4-1 0,-3-1 60,3 1 8,-3-2 40,-3 2-36,0 3 48,6-3 12,-6 1-68,0 1 4,0-2 4,0 5 100,-6-3-4,6-1-48,-3 2-60,3 0 0,-6-1-12,6-2 4,-9 5 0,9-3-4,-10-1 12,10-1 0,-9-2 12,9 2 36,-6-1 0,0 0-40,-4-3 0,7 3 0,-3-1 4,-3-2 36,-1 1-48,1-1-12,3-1-48,0 0 0,-4-1 0,1-1 12,6-1-52,-3-1-80,-4-2-84,1 0-52,9 0-96,-6-4-24,6 2-24,-9-1-76,9-3-168,0 2-248,0-2-576,0 0-653,0-3-2495,3-3-3957,3-2 5941</inkml:trace>
  <inkml:trace contextRef="#ctx0" brushRef="#br3" timeOffset="0.99">22564 10401 3004,'0'0'2048,"0"0"1941,0 0-2425,0 0-404,0 0-224,0 0-120,0 0-80,0 0-92,0 0-76,0 0-40,0 0-87,-25 0-41,22 3-24,3-3-32,0 1-8,0-1 48,0 0-76,0 0-136,0 0-84,3 0-76,-3 2 220,0 0 28,6-2 120,-3 4 48,3-4 24,-3 2-64,4 0-60,-4-2-12,3 2-24,0-2 12,3 0-12,-2 0-40,2 0-8,0 0-40,1 0-36,-1 0 16,-3 0-40,13 0-36,-10 0-36,0-2-12,7 2 16,-4-2-16,1 2 48,-4 0-12,6 0-96,-5 0-8,-4 0-64,3 0 24,0 0 0,1 2 0,-10 0 48,9-2 0,-3 4 4,-3-2 0,7-1 104,-4-1-60,0 5-48,0-3-4,-3-1 4,7 1 0,-4-2 0,3 2 0,1-2 0,-1 0 8,-3 0 0,0 0 0,4 0 0,-7 0-8,3 0-8,-3 0-52,3 0 52,-3 0-4,-3 0-36,6 0 36,-6 0 0,4 0 0,-4 0 0,6 0 0,-6 0 8,0 0 4,3 0 0,0 0 0,-3 0 8,9 0-8,-9 0-8,6 0-40,-2 0 40,2 0 0,-3-2 4,3 2 4,-6 0-4,3 0-12,3-2-68,-6 2 72,0 0-48,0 0 0,0 0-24,0 0-84,0 0-28,0 0-32,0 0 8,0 0-20,0 0-100,0 0-96,0 0-124,0 0-168,0 0-312,0 0-488,-6 2-445,3-2-1875,3 2-2356,9-6 231</inkml:trace>
  <inkml:trace contextRef="#ctx0" brushRef="#br3" timeOffset="0.99">22672 10154 3496,'0'0'428,"0"0"3753,0 0-2109,0 0-476,0 0-420,0 0-116,0 0-60,0 0-496,0 0-4,0 0-31,-9-15-109,9 15-72,-6 0-88,3 0-28,-4 0-36,-2 0-36,6 0-24,0 0 20,-6 0-8,-1 1 12,4 4-16,-3-4-80,6 6 0,-4-4 0,-2 3 84,3-2 36,0 4 84,3-1 4,-4-1 56,4 1-8,3 0-52,-6 0-88,6 0-32,0-2-28,0 1-56,6-3 8,-3 2 40,4-2 20,-4-1 12,3 1 52,0-3 12,3 0-4,1-3 16,-4-1-28,3-2-20,1 1-40,-1-3-12,-6 0 0,0 1-60,6-3-12,1 0-72,-10 1 12,6-3 12,-6 0-52,3 3-32,-3-4-52,0-1-36,0 1 24,0-1 36,-3 0-84,3 1-4,-6 1 212,3 1 48,-4-1 0,-2 2 0,6 2-100,0 1 4,-6 1 36,2 0 56,-2 3 4,6-4-12,-3 6-60,3 1 24,-4-2 36,-2 2-52,6 0-72,0 0-36,-6 2 160,2-1-100,4 4 4,-3-3-56,3-1-56,-3 4-104,3-2-284,-3-1 71,6 2 169,-4 0-160,4-3-292,-6 1-156,6 1-148,0-3-376,0 2-1060,0-1-537,6-1-135</inkml:trace>
  <inkml:trace contextRef="#ctx0" brushRef="#br3" timeOffset="0.99">22756 10062 2920,'0'0'564,"0"0"3537,0 0-1925,0 0-512,0 0-368,0 0-252,0 0-156,0 0-56,0 0-128,0 0-187,0 0-117,-3 2-92,0 1 76,3 3 100,-7 2 156,4 0 96,-3 2-36,6-1-240,0 2-164,0-1-4,0 1-16,0 3-32,6-2-12,-3-3-76,4 3-36,-1-2-104,3-3 44,-3-1-52,4 0 0,-1-4 64,0 0 0,1-2 12,-1 0-12,-3-2-8,3-4-60,-2 2-4,-4-3-4,6 3 0,-3-4 0,-3 0-48,4 1-8,-4-1-36,3 0-36,-6-2-40,0 5-20,0-5 20,0 3 4,0-1 32,0 0 64,0 0-24,0 3-12,0 0 44,0 2 4,-6-1 12,6 2 36,-3 2-48,3 0-36,0 0-28,0 0-36,0 0-8,0 0-40,0 0-12,0 2 72,3 2 148,3 1 4,-6 3 192,6 0-48,-6 0-52,9 0-84,-2 1 52,-4-1-52,6-3 0,-3 3-12,-3-2-8,3-2-4,4 0-40,-10-2 52,6 0 76,-6-2 32,0 0 52,6 0 60,-3-2 8,-3-3-44,0 2-40,6-5-56,-2 3-4,-4-3-84,0 0 0,0-1-12,0-1-84,0-2-16,0 0-32,0 3-4,0-3 52,-4 3 24,4-3 68,-6 6 4,6 0 0,0 0-64,0 3-44,0 1-12,-3-2 8,3 2-8,0 0 20,-6 2 28,6-2-36,0 2-52,0-4-96,0 4-28,0-2-8,0 2-4,0-1-84,0-1-92,0 2-8,0-3 56,0 3 128,0 0-28,0 0-357,0 0-679,0 3-432,0-1 84,-3 1-204,0 1-280,3 0-921</inkml:trace>
  <inkml:trace contextRef="#ctx0" brushRef="#br3" timeOffset="0.99">24685 10180 7097,'0'0'5936,"0"0"-4108,0 0-1012,0 0-376,0 0 41,-28 1 119,18 1 104,4 4-124,-3-2-136,0 4-136,-1-1-88,4 3 16,-3 0-28,-1-1-52,10 5-32,-6-4-4,6 1-8,0-1-100,0-1-8,0-1-4,6 0-8,-6-5 8,10 4 48,-1-6 24,0 1-20,-2-2 32,2-2-40,3-1-44,1-5-8,-4 0-64,6-3 0,-5-3-4,-1 2 4,-3-1-12,4-1-88,-1-1-12,-9-1-72,6 1-28,-3-2 64,-3 1 160,0-1-12,0-1 72,-3 5 100,-3-3 84,-3 5 36,-1-3-12,4 5-60,-9-1-16,5 5 4,-2 0-128,-4 2-8,10 0-108,-12 2 8,8 1-24,-5 0-8,5 0 8,4 0-36,6 0 16,-6 0-68,3 0-168,3 0-40,0 1-260,0-1-288,0 0-341,9 3-107,-9-3-360,6 0-644,4 0-500,-4 0-1109,3 0 1229</inkml:trace>
  <inkml:trace contextRef="#ctx0" brushRef="#br3" timeOffset="0.99">24843 10110 260,'0'0'2440,"0"0"4649,0 0-5005,0 0-956,0 0-504,0 0-176,0 0-68,0 0-16,0 0 4,0 0-4,0 0 0,9-2-48,-3 4 37,-6 0 259,0 4 304,3-3-52,-3 5-156,6 2-56,-2-3-92,-4 5-72,6 0-136,-3 1-88,3-3-80,-3 4-64,0-3-48,7-1-68,-4-3-4,-3 1 0,6-2 0,-3 0 4,-3-3 0,4 1-4,2-2-48,-9-2-48,3 0-96,0 2-88,-3-2-24,0 0-36,0 0-40,0 0-84,0-2-184,0 2-136,0-3-788,0-3-1129,-3-2-2111,0 4-1209</inkml:trace>
  <inkml:trace contextRef="#ctx0" brushRef="#br3" timeOffset="0.99">25013 10094 3648,'0'0'4281,"0"0"-2465,0 0-796,0 0-16,0 0 312,0 0-68,0 0-72,0 35-159,-6-24-81,3 3-180,-6 2-128,-1-3-136,1 5-52,0-3 100,-1-2 20,4 3-160,0-3-204,-3-1-112,2-2-12,4-2-72,3-3-48,0 1-12,-6-4-124,6 2-96,0-2-108,0-2-124,0 0-64,6 0-136,-3-4-264,4 0-665,-4-4-1487,3 2-3988</inkml:trace>
  <inkml:trace contextRef="#ctx0" brushRef="#br3" timeOffset="0.99">24995 10118 144,'0'0'8981,"0"0"-6261,0 0-1428,0 0-668,0 0 60,0 0 228,0 0 20,0 0-219,0 0 43,0 0 0,0 0-92,9 19-88,-9-11-136,0 0-76,3 1-56,3 1-64,-6-1-52,3-1-120,0 2-60,4-2 0,-4-3 48,3 3 12,-3-2-60,3-3-12,-3 3 0,3-4-12,-2 0-36,2 2 40,3-2-76,-6-2-344,0 0-304,7 0-272,-1 0-168,-3-2-356,-3 1-425,3-4-1287,-2 3-3285</inkml:trace>
  <inkml:trace contextRef="#ctx0" brushRef="#br3" timeOffset="0.99">25190 9983 312,'0'0'8193,"0"0"-5929,0 0-1532,0 0-460,0 0 728,0 0 968,6 36-239,-6-20-485,0 3-428,-6 0-200,6 0-140,-9 5-96,2-5-60,4 2-16,-3-3 36,-3-1 12,6-1-108,-3-5-124,-4 0-120,10-3-12,0 2-72,-3-4-24,0-3-88,3 2-388,0-4-308,0-1-276,0 0-428,0 0-917,0 0-2139,0-7-3237</inkml:trace>
  <inkml:trace contextRef="#ctx0" brushRef="#br3" timeOffset="0.99">23575 10044 692,'0'0'6689,"0"0"-1925,0 0-2976,0 0-728,0 0-228,0 0 1,0 0 11,0 0-64,0 0-128,0 0-72,0 0 20,-15 14 8,15-7-108,0 3-76,0 6-20,6-5-56,-3 5-32,-3-3-24,6 1-136,-2-3-36,2-1-60,-3-1-56,6-1-4,-3 0 0,-3-2-12,1-2-36,-4-1 36,6 1-132,-3-2-72,-3-2-16,0 0-48,0 0-68,0 0-104,6 0-96,-6 0-120,0 0-140,0 0-260,0-2-632,3-4-1465,-3 3-3395,0-5-525</inkml:trace>
  <inkml:trace contextRef="#ctx0" brushRef="#br3" timeOffset="0.99">23693 9949 836,'0'0'1892,"0"0"2333,0 0-2009,0 0-444,0 0-284,0 0-224,0 0-160,-15 32-160,15-29-99,0 5-97,0 0-152,0 2-68,0-1-36,-3 3 36,3-3 24,0 7 0,-3-5-68,3 5 16,0 0 84,0-2-64,0 2-180,-7 0-136,4-3-132,-3 3-72,6-5-44,-3 1-4,3-2-12,-6-2-12,3-2-12,-4 1 36,7-1-112,0-3-168,0-1-204,0 2-220,0-4-188,0 0-224,0-4-604,0 0-2349,0-2-4140</inkml:trace>
  <inkml:trace contextRef="#ctx0" brushRef="#br3" timeOffset="0.99">23352 10398 2936,'0'0'496,"0"0"1364,0 0 185,0 0-269,0 0-636,0 0-276,0 0-16,0 0 24,0 0-32,0 0 12,0 0 4,-18 3-24,18-3-7,0 0 7,0 0-80,6 0-172,-6 0-212,0 0-112,3 0-208,3-2 28,3 2 156,1 0 60,-4-1-48,13 1 0,-4 0-12,7-2 0,-1 2 8,-2 0 16,9 0 108,-6 0 204,6 0 208,-7 0-364,7 0-352,-6 0-60,-4 0-48,7-4 36,-9 4-52,2-2-20,-8 0-48,5 0-96,-5-2-136,-10 4-48,3 0 48,0 0 148,-3-2 20,0 2-32,0 0-52,0 0 0,0 0-112,-3 0-132,0 0-160,3 2-336,-10 2-604,4-2-649,-3 2-711,6 0-2120,-4-1 83</inkml:trace>
  <inkml:trace contextRef="#ctx0" brushRef="#br3" timeOffset="0.99">23399 10194 1644,'0'0'6125,"0"0"-4165,0 0-620,0 0-580,0 0-68,0 0 100,0 0-68,0 0-152,0 0-196,-31-9-184,25 13-104,-4 0 12,7 0 52,-6 0 72,3 2 116,-4-1 129,7 3 163,-3 0 16,-3-1-168,6 1-84,0 0-64,3-3-48,0 3-140,0-2-56,0-2-80,0 2 0,0-3 64,6 2 28,0-2 8,-3-3 40,6 0 12,1 0-16,-1-3-20,6-2-64,-5-2-12,-4 0-44,9-4-4,-5 2-60,-1-3 0,-6 3-52,6-3-44,-2-2-88,-1 3 36,-6-5 24,6 3-28,-3-3-8,-3 3 84,0-1 88,-3 1 36,-3-1 12,0 3 60,-1 0 76,-2-1 48,6 2 24,-6 2-12,3 3-108,-4-1-88,1 0-4,3 4-56,-4-2-64,1 0-48,3 2 12,3 2 24,-3-1 0,3 1-8,-4-2-128,7 2-76,0 0-32,-3 0-68,3 0-160,0 0-173,-6 0-227,6 0-360,0 2-500,0-1-968,0-1-1281,0 2-171</inkml:trace>
  <inkml:trace contextRef="#ctx0" brushRef="#br3" timeOffset="0.99">24108 10290 1632,'0'0'860,"0"0"3233,0 0-2041,0 0-488,0 0-352,0 0-328,0 0-40,0 0 88,0 0-84,0 0-144,0 0-88,-13 0-115,13 0-13,0 1-80,3-1-184,-3 0 72,10 5 0,-4-2 100,-3-1 84,13 2 20,-7 0-120,6-3-52,-5-1-8,5 5-4,-2-5-60,2 2-64,-6-2-56,7 0-64,-7 0-60,1 0-4,-1-2-8,6 2-4,-12-3-56,1 1-52,5 2-56,-9 0-28,6 0-60,-3 0-60,-3 0-96,0 0-104,0 0-84,0 0-128,-3 0-296,-3 0-429,6 7-755,-9-6-1732,9 4-1261</inkml:trace>
  <inkml:trace contextRef="#ctx0" brushRef="#br3" timeOffset="0.99">25543 10174 3052,'0'0'484,"0"0"1445,0 0 435,0 0-1000,0 0-316,0 0 148,0 0 100,0 0-124,0 0-220,0 0-60,0-18-47,0 18-209,0 0-216,0 0-148,0 2-184,-6 2-48,3 0-32,-3 4 48,3 1 152,-3 2 88,-4 2 48,10-2-72,-9 0-172,9-1-28,0 2 88,0-2-88,0-2-68,0-3 0,0 3 0,0-2 4,0-3 68,6 2 8,-3-4 40,-3 1 8,0 0 16,7-2 0,-4 0 8,-3 0-8,0-2 12,9-1-28,-9-2-48,6 2-84,3-3 0,1-2-84,-10 3-64,9-3-44,-3 0-64,0-2-16,-2 1-20,5-1-12,-3-2-52,-3 1-4,-3-1 104,6 3 56,-6-4 104,0 4 84,0-1 12,-6 1-16,6-1 16,-3 0 64,-3 3 108,-3-1-36,-1 1-88,7-1-48,0 0-84,-6 0-40,-1 0 24,4 1 4,-3-1-28,9 2-36,-9 0 60,9 3 12,-10-1 0,10 2 4,0-2 20,0 2 52,0 2 4,-3-2-40,3 2-76,0 0-88,0 0-40,0 0-20,0 0-65,0 0-107,0 0-136,0 0-176,0 0-288,0 0-372,-6 2-156,6-2-576,0 2-268,0 0-389,-3-2-263,12-6 3068</inkml:trace>
  <inkml:trace contextRef="#ctx0" brushRef="#br3" timeOffset="0.99">25714 10092 1360,'0'0'1984,"0"0"-1984,0 0 116,0 0 52,0 0 16,0 0 2097,0 0-657,0 0-844,0 0 112,0 0 248,0-17 68,0 17-196,0 0-256,0 0-376,6 0 24,-6 0 16,0 0-68,0 0-60,0 0-80,0 0-12,0 0-24,0 0-12,0 0 4,0 0-31,0 0-129,0 0 256,0 0-16,0 0-24,0 0-12,0 0 12,0 0-124,0 0 132,0 0-20,0 0-64,0 0-60,0 0 60,0 2 36,0 2-36,0 0 24,0 0 12,0-1 84,0 4 88,-6-4-12,6 5-16,0-5-24,0 3-84,0 1-12,0-4 36,0 3 36,0-2-52,0 3 16,0-2-52,0 0-8,0-1-16,0 2-56,0-2-28,0 0-36,-3 0 0,3-1-36,0-1 36,0 4-36,0-4 36,0 1-44,0 2 8,3-2 60,-3 2-60,0-2 60,0 2 4,0-2-16,6 0 0,-6 2-12,3-2-36,-3 2 60,0-2-24,6-1-40,-6 2-4,0 0 0,4-2 4,-4 2-4,6-2 0,-6-1 0,0 4 0,0-4-4,0 1 4,0 0 0,3 2 4,-3-2-4,3 0 0,-3 0 0,0 0 8,0 2-4,0-3 0,6-1 4,-3 5 0,-3-3-4,0-1-4,0 1-4,6 1 0,-2-2 0,-4 1 0,0 0-4,0 0-8,6 0 4,-6 0-40,3 0 36,-3-1-36,0 1 36,0 3 4,6-4-4,-6-1 0,0 2 8,3 2 0,-3-2 0,0 0 4,6-2 4,-6 0 4,3 4 4,4-4 48,-7 2-48,0-2 36,6 0-40,-6 0 4,9 0-4,-9 0 0,6 0-8,-3-2-4,4 2-4,-4-2 0,-3 0-4,6 2-48,-3-2 52,3 0-4,-3 2 0,4-4-36,-4 2 36,3 2-48,-6-1-24,6-1 12,-6-3-28,9 4-44,-9-1-12,10-2 12,-10 2-16,6-2 40,-3 0 0,3 1 8,-3-4 28,-3 4 72,6-3-48,-2 2 12,2-4 36,-6 1-48,3 1 0,0-1-28,-3-1 80,0 0 8,6 0 12,-3 0-4,-3-1 92,0 1-88,0 0 72,0 1 0,6-1-76,-6-2 112,4 3-20,-4-3-40,0 2-48,0-1-4,0 1 0,0-2 4,0 2 48,0 0 0,0-1 24,0 1 4,0 0-4,0 3-72,-4-3-12,-2 2 0,6 1 4,0 0 8,-3-1 0,-3 3-8,6-1-4,0 0-12,0 2-60,0 0 24,-3-2-16,3 2-32,0 1-72,0 1 32,0 0 16,0-2 12,0 2-100,0 0-44,0 0-4,0 0-12,0 0-36,0 0 0,0 0-40,0 0-24,0 0-32,0 0-132,0 0-256,0 0-228,0 2-261,0-2-327,0 1 308,0 1 116,0 1-856,0-2-1000,0 1-873,0 0 1093,0-15 2816</inkml:trace>
  <inkml:trace contextRef="#ctx0" brushRef="#br3" timeOffset="0.99">26117 9886 156,'0'0'2764,"0"0"-2164,0 0 808,0 0 717,0 0 91,0 0-652,0 0-472,0 0-680,0 0 252,0 0 64,0 0-132,0-4-228,0 4-180,0 0 0,6 2 52,-3 0 24,-3 2 40,0 1 136,7 3 137,-4 2 219,-3-1 4,9 5-144,-3-1-120,3 3-44,1 2 8,-4-1 60,3 2-48,7 0-64,-7 5-12,0-3-72,1 2-136,-4 0-60,3 2-68,0-4-28,-2 5 12,-4-3-40,3 0-44,-3 0 0,3-2 8,-6 0-8,3 1 12,-3-1 96,0-2 36,0 3-32,0-3-100,-3 2 60,-3 3 12,3-4-72,-3 1 36,6 3 12,-10-3-48,7 4 36,-3-1-40,-3-2 4,9 2-12,-6-3 4,-1-4-4,4 3-4,-3-3-44,3 0 44,-3-3-8,3-2 0,-3-3 0,6 1-60,-10-2-36,10-5-244,-9 3-72,6-4 4,0 0-64,-3 0-88,2-2-108,-2 0-136,3 0-644,-3-4 164,6 1-1133,0-4-2759,0 0-2609</inkml:trace>
  <inkml:trace contextRef="#ctx0" brushRef="#br3" timeOffset="0.99">26700 10197 2824,'0'0'4789,"0"0"-1913,-6 37-960,3-20-372,3 2-4,0 1-171,-7-3-249,7 0-368,0-4-296,0 0-112,0-2-40,0-3-48,0-3-108,0 3-104,0-4-44,0 0-120,0-2-4,0-1-84,0 2-220,0-3-124,0 0-176,0 0-164,0 0-237,0 0-407,-3-4-820,-3 4-3396,6-6-705</inkml:trace>
  <inkml:trace contextRef="#ctx0" brushRef="#br3" timeOffset="0.99">26650 10266 4668,'0'0'4401,"0"0"-2593,0 0-536,0 0-72,0 0 160,0 0-204,0 0-259,0 0-141,0 0-160,0 0-4,25 16 36,-16-15-92,7 4 40,3-3-28,-7-2-132,7 0-128,-7 0-116,7 0-172,-7 0-48,-3 0-208,1 0-36,-1 0-36,-3 0-112,-3 1-220,3-1-100,-6 0-164,0 0-304,-6 0-517,3 0-43,-3 0-364,-3 0-1940,5 0-1249</inkml:trace>
  <inkml:trace contextRef="#ctx0" brushRef="#br3" timeOffset="0.99">26626 10285 1356,'0'0'2100,"0"0"-536,0 0-287,0 0-185,0 0 64,0 0 112,0 0-260,0 0-148,0 0-88,0 0-72,0 0 16,0 0 44,0 0-16,0 0-52,0 0-27,0 0-129,0 0 48,0 0-4,0 0-236,0 0 12,0 0 4,0 0-92,0 0 36,0 0 4,0 0-140,0 0-20,0 0-16,0 0-20,0 0-40,0 0 16,0 0-16,0 0-12,0 0-12,0 0-36,0 0 0,0 0-8,0 0 36,-10 0-40,10 3-84,0-3 24,-3 2 52,-3-2 4,6 0 4,0 0 0,0 0 0,0 0 0,0 0 0,0 0-72,0 1-52,6-1 52,-3 0 64,-3 0 8,10 2 72,-4-2 52,3 4-16,0-4-12,1 0 16,-4 2-4,3-2 12,0 0-20,1 0 20,-1 0-12,0 0-60,1-2 4,-1 2-52,-6-1 0,6-2-76,-2 3-8,-4 0 0,-3 0 0,6 0-16,-3 0-20,-3 0 24,6 0-16,-3 0 16,3 3 24,-6-2-4,4-1-20,-1 2 12,-3-2-16,0 2-44,6-2-28,-6 0-60,3 0-184,-3 0-112,0 2-96,-3 0-32,-3-2-188,6 2-457,-3 0-479,-1-1-584,-5 4-2100,3-3-1149</inkml:trace>
  <inkml:trace contextRef="#ctx0" brushRef="#br3" timeOffset="0.99">26709 10154 2540,'0'0'2816,"0"0"-903,0 0-565,0 0 156,0 0-88,0 0-248,0 0-304,0 0-88,0 0-28,0 0 16,0 0-31,-15 29-73,15-19 48,-3-1 56,3 5 24,0-1-20,-7 5-108,7 1-4,0 0-96,0 1-100,0-1-36,0 1-112,0-3-68,0-4-124,0 3-24,0-2 36,0-1-132,0-4 0,0 1-156,0 0-12,0-3-88,0 0-44,7-4-100,-7-1-120,0 2-124,0-2-184,0-2-224,0 0-276,0 0-260,-7 0-565,7-2-667,0-2-3392</inkml:trace>
  <inkml:trace contextRef="#ctx0" brushRef="#br3" timeOffset="0.99">27053 10419 4180,'0'0'5929,"0"0"-3597,0 0-1108,0 0-452,0 0 76,0 0 196,0 0 5,0 0-393,0 0-212,0 0 0,0 0 0,28 15 32,-12-13 4,-7 0-44,10 2-32,-1-4-40,1 2-12,0-2-84,-1 0-40,-2 0-32,2-2-116,1 0-80,-1 0-12,-5 0-72,2 0 12,-2 1-28,2 1-68,-9 0-40,1 0-32,2 0-28,-6 0-24,6 0-36,-2 1-40,-4 1 16,3 0-112,3 2-200,-9 0-272,0 0-532,3-1-773,-3-1-2143,0 3-1741</inkml:trace>
  <inkml:trace contextRef="#ctx0" brushRef="#br3" timeOffset="0.99">27181 10011 2480,'0'0'4953,"0"0"-2789,0 0-832,0 0-136,0 0 196,-10 27-148,4-13-176,6 1-11,-9 3-13,9 5-96,0-2-164,-3 3-60,-4 1-80,7-1-60,0 2-84,0-3-100,0-2-76,0-2-152,0-1-116,7-4-56,-4-1-12,-3-4-48,0 1-24,6-4-160,-6-2-120,3 2-120,-3-5-148,0-1-248,0 0-416,0 0-412,-3 0-725,-3-1-2271,6-5-3121</inkml:trace>
  <inkml:trace contextRef="#ctx0" brushRef="#br3" timeOffset="0.99">28126 10191 2844,'0'0'4317,"0"0"-1969,0 0-916,0 0-840,0 0-68,0 0 260,0 0 132,0 0-104,0 0-168,0 0-164,0 0-132,-21-19-16,17 19 5,-2 0 23,-3 0-24,0 2 24,6 4 24,-7-3 12,1 5 8,0 0 28,-1 0 8,1 1-24,0 1 60,-1-1-36,7 3-112,-3-4-48,3 1-28,0-1-92,3 0-4,0-3-84,0 1-64,0 0 44,6-2-4,0 0 48,4-4 24,-1 0 12,0 0-20,4-4-4,2-1-12,-9-3-96,10 0-52,-4-6-20,-2 3-12,5-1-52,-9-3-68,4-1-40,-1 3-32,0-3 32,0-1-48,-2 4 24,-4-3-36,3-2 24,-6 5 72,0-1 88,0 1 48,-6 1 20,3 1 52,-4 3 76,4-2-4,-6 3 12,3 1 52,-3 2-4,-1 0-44,4 0-88,-9 2 0,2 2-4,4 0-48,-7 0 4,10 0 0,-3 2 0,0 1-160,2-2 88,-2 1 20,9-2 16,0 0-76,-3 0-220,3 0-88,0 0-108,0 0-152,0 0-256,0 0-345,0-2-215,0 2-536,3-4-2040,-3 2-605,6-1 1677</inkml:trace>
  <inkml:trace contextRef="#ctx0" brushRef="#br3" timeOffset="0.99">28365 10127 1420,'0'0'2364,"0"0"-996,0 0-523,0 0-65,0 0 116,0 0 0,0 0-80,0 0-244,0 0-172,0 0-52,-25 19 24,22-17 4,3 3-44,-6-4 80,6 1-40,-3 0-40,-3 0-16,6 2 16,0-4-40,0 2-12,-3-1-24,-4 4 32,7-3 4,0-1 60,0 2 12,-3 0-100,3-1-36,-3 0-11,3 0-29,0 2-52,0-2-48,0 2-12,0-2 60,0 1 0,0 2-36,0-2-24,0-1 20,0 2 4,3 0 0,0 0 36,-3 0-48,7-3 24,-4 1-28,-3 2-8,9-2 8,-9-2-32,6 2-4,-3 1-40,3-3 0,-2 1 4,2-1 0,3 0 0,-6 0 4,0-1-8,7-2-8,-4 1-52,-3 0-20,3-2-40,-3 1-72,3 1 20,-3 0 16,4-2 0,-4 2 24,3 0 36,-6-4-12,0 4 16,0-2 8,0 1 64,3-1-64,-3 0 64,0 0-64,0-2-12,0 1-36,0-1 0,0 0 112,0 0-88,0 0-37,0 0 45,-3 1 80,3-1 12,0 0 76,0 2-12,-6 1 37,6-2-1,-3 4 64,3-5 20,-7 6-44,4-4-56,3 2-44,-6 0-40,6 0-76,-3 2-24,-3 0 0,6-2 24,-3 2-36,-3 0-36,6 0 11,-4 0-3,-2 0 36,6 0 4,-6 2-12,6-2 0,-6 0 48,3 2 60,3 0 4,-6 0 8,6-2 44,-4 2 20,4-2-8,-6 2 36,6-2-12,-3 1-12,3 2 16,0-1 97,-6-2-29,6 1-8,0 1-68,0-2 16,-3 5 0,-3-4-24,6 1-68,0-2 0,0 2 44,0 2-40,-3 0 48,3-3-48,-7 2 64,7 0-64,0-1 52,0 3 8,0-2-20,-3-1-40,3 2 112,-3-2 0,3 0-12,0 2-4,0-2-20,0 0 12,0 2 8,0-1-8,0-1 24,0 0-12,0 2 8,0 0-8,0-3 24,0 4 0,0-3-16,0-1-20,0 4 12,0-2 8,0-1-20,0 2 8,0 0 4,3 0 32,0 0-56,-3-3 8,0 5 4,0-2-16,7 2 12,-4-2-20,-3 2 20,0 0-24,6-3-20,-3 3-4,-3-2-36,0 4 36,6-5 0,-6 3 0,3 0-44,-3-2 4,6 2 0,-6-3 68,0 5-4,0-2 12,4-2-24,-4 2-8,0-1 8,0 1-48,0 0 60,0-2 0,0 4-12,0-5-44,0 3-4,0-1-4,0-2 0,0 1 4,0 0 0,0 0 0,0 0-4,-4-1 0,4-3 0,0 5 4,-6-4-4,6 3-8,-3-4-72,-3 2-4,6 0-44,0 0-24,-3-2-16,-3 2-60,6-2-60,0 0 0,0 0-36,0 0-52,0 0-36,0 0-52,0 0-60,0 0-128,0 0-164,0-2-181,0 2-539,0-2-688,6-2-956,-3 4-1105,-3-2 953</inkml:trace>
  <inkml:trace contextRef="#ctx0" brushRef="#br3" timeOffset="0.99">28886 10216 3236,'-28'-12'988,"28"12"1789,0-2-585,0 2-1120,-3-1-104,3 1-68,0-2 32,0 0-80,-9 2-204,9-3-104,-7 3-52,4 0-16,-6 0-11,3 0 59,-3 5 36,-1-3-4,1 4-36,3-1 20,-4 3-12,1 1-40,3 1-60,-3 2-124,6-1-24,-4-1-120,7 0-28,0-1-72,0 1-48,0-2-4,0 0-4,10-2 4,-4-1 0,-3-1 56,6 0 32,-3-4 48,4 0-8,-4 0-16,3-6 0,1 0-24,-1-1-8,-3-3-76,3 0-12,1-4 0,-1 3-48,-6-5-64,0 3-32,6-2-112,-2-3 52,-4 1-76,-3-2-36,0-1 60,0-1 36,0 0-12,0 1 160,0 3 72,-3 1 4,-4 5 116,4 0 76,-3 3 36,0 2-48,0 2-64,3 1-120,-7 0-8,1 3-88,0 0-28,-1 4-20,-5 0-4,9 0 4,-4 2-88,1 0-28,0 0-68,0-1-260,2 1-116,-2-2-284,9 2-437,0-5-695,-3 1-812,3 2-2300,0-4 271</inkml:trace>
  <inkml:trace contextRef="#ctx0" brushRef="#br3" timeOffset="0.99">28886 10216 468,'0'0'2116,"0"0"-1764,0 0-288,0 0-64,0 0-48,0 0-68,0 0-184,0 0-264,0 0-112,0 0-120</inkml:trace>
  <inkml:trace contextRef="#ctx0" brushRef="#br3" timeOffset="0.99">29081 10139 3040,'0'0'4497,"0"0"-1881,0 0-620,0 0-412,-9 35-4,3-24-19,6 5-173,0-2-316,-3-1-192,3 2-160,0-3-232,0 2-112,0-3-60,0-3-40,3-3-8,-3 3 12,0-4-40,0 0-8,0-3 20,6-1-36,-6 0-44,0 2-28,0-2 0,0 0 12,0 0 0,0 0-24,0-2 28,0 2-4,0-3-148,0-3-4,0-2-4,0-2-96,0 1-12,0-4-40,3-3-56,-3-1 48,0-1 48,6 1 0,-6-2 96,0 1-48,3 1 12,4-3-24,-7 3-28,0-2 40,0 1-48,0 1-72,0 1 32,0 1 40,0 1 96,0 1 4,0-1-4,0 5-36,0-2 40,0 1-4,-7 0-48,7 2 56,-3 1-8,3 1 12,0 2 72,0-2-24,0 4-36,0 0-4,3 1-8,4-4-60,-7 5-36,0-1 0,6 1-40,0 0-20,-3 0-12,6 1 20,1 4 76,-1-2 24,6 5 44,-2-2 0,-1 1-44,-2 1 48,-1 0-4,0 1 0,1-1 4,-4 0 0,0 0-4,-6 0 4,9-3 4,-9 3 8,0 0 36,0 0 12,0-1-12,0 1 28,0 2 20,0-2 36,-9-1-60,9 2 36,-6 2-96,0-4 52,-4 1-16,1-1 72,6 0-12,-6-4-24,2 3 64,-2-2 8,3-3-60,-4 4 12,1-4 24,0-1-8,3 2-16,-4 1-36,10-1-72,-9-1-4,9-1-80,0 0 12,-3 0-12,3 2-52,0-2-44,-6 0-148,6 0-56,0 0-64,0 0-64,0 0-32,0 0-128,0 0-352,0 0-452,6 0-793,-3 0-1623,-3 0-1968,0 0-409</inkml:trace>
  <inkml:trace contextRef="#ctx0" brushRef="#br3" timeOffset="0.99">21255 9921 1420,'0'0'1436,"0"0"-720,0 0 1241,0 0-69,0 0-112,0 0-560,0 0-276,0 0-144,0 0-56,0 27-112,0-24-96,0 2-36,0-2-28,6 3 72,-6-2 48,3 2 5,-3 0 31,7-3-152,-7 5-52,3-4-28,-3 3-20,6 0-4,-6 0 24,3-1-64,-3 2-44,6-1-64,-6 1-16,0 2 28,0-1 0,0 1-12,3 0-28,0-1-56,-3 3 32,0 0-8,7-1-4,-4 3 16,-3-1-52,6-2 12,-3 3-24,-3-2 4,6 2-64,-3-1 0,-3-4-44,7 5 44,-7-2 24,3-1-12,-3 1-52,6 0 4,-6-1 60,0-2-60,3 1 48,-3 2-52,6-2 4,-6 1-8,0-1 4,0-1-8,3-1 12,0 2-8,-3-1-4,0 1 0,0 0 0,7-3 12,-7 3 60,0-2-64,0 0 0,0 1-8,0-1 0,0 2 0,-7-2 8,7 1-4,0-1-4,-3 2 8,0-3-4,3 0 44,0 1-44,-6 2 0,3-2-4,-3 0 8,6 1 0,-3-1-4,3 0 8,0 0 48,-7-3-12,7 3-36,0 0 60,0 0-64,-3-2 40,3-1-48,-6 3 4,6-2-4,0-1-48,-3 3 40,-3 0 0,6-2 4,0-1-44,-3 3 36,-4 0-60,7 0 64,-6-1 0,6 1 0,0-2 4,-9 3-4,9-1-4,-6 0 0,6 0 12,-3 1 4,-4-1 8,7 0 0,-3-3-4,3 3-4,-6 2 0,6-3 0,-3 1-4,-3 0-4,6-3 0,0 2 0,-3 0 0,-3 1-4,6-3-4,0 2 4,0-1-52,-4-3 52,1 3-4,3-2 0,0 4 0,-6-4 4,3 1 0,3 1 0,-6-2-4,3 2 4,3-3 8,-6 3 8,6-2 4,-4 2 36,4 0 0,-6-2 0,6 2 0,-3-1-36,-3 1 0,6 0-4,-3-1 0,-3 2-8,6-4 0,-3 3 0,-4 0-8,7-2-4,-3 2-36,0-3 40,-3 2 0,3-2 0,3-1 0,-6 2 0,6-2-40,-3 0 40,3 0-76,-7-2-40,7 2-56,0 0-24,0-2-64,0 0-36,0 0-56,0 0-128,0 0-156,0 0-188,0-2-320,0-2-712,0 0-1085,7 0-3279,-7-6-1585</inkml:trace>
  <inkml:trace contextRef="#ctx0" brushRef="#br0" timeOffset="0.99">29184 11367 5368,'0'0'4473,"0"0"-2593,0 0-508,0 0-432,0 0 36,0 0 104,0 0-27,0 0-73,0 0-104,0 0-204,9-23-180,-9 23-164,6 3-180,-6 3 32,0 6 152,0 3 200,3 5 344,-3 3-164,0 2-240,0 2-256,0-2-104,0 0-64,0-4-48,0-3-4,0 1-104,6-4 8,-6-3-68,4 2-108,2-5-76,-6-1-24,0-3-120,0 2-148,0-6-172,3-1-344,-3 0-872,0 0-1005,0-1-2791,0-9-537</inkml:trace>
  <inkml:trace contextRef="#ctx0" brushRef="#br0" timeOffset="0.99">29125 11272 4560,'0'0'2721,"0"0"-697,0 0-784,0 0-16,0 0 92,-28 16 20,22-11-36,-4 5-131,1-2-201,3 1-176,-4 1-92,10-1-100,-9-1-172,9 0-112,0-2-84,0-2-60,0-2-64,0 2-36,0-2 52,9-2 8,-2 0 0,2 0 4,0 0-28,1-6-24,-4 0-20,9-2-20,-2-1-44,2-1 0,-2-2-48,-1 1-28,4-2-56,-4-1-40,-3 1-8,7-1-28,-10 2 40,3 1 20,1 3 52,-4 0 96,-3 4 72,-3 2-68,0 0-4,6 2 0,-6 0-36,0 2 36,3 3 72,-3 0 208,0 4 60,6 5-12,-3-2-96,4 2-64,-7-3-112,3 0-56,0-1 0,6-1-4,-3-1 4,-3 0 0,7-2-72,-4-2-120,-3 2-184,6-3-356,-2-3-268,-4 2-448,0 1-1181,-3-3-2767,0-3-3249</inkml:trace>
  <inkml:trace contextRef="#ctx0" brushRef="#br3" timeOffset="0.99">30145 10765 3068,'0'0'3893,"0"0"-745,0 0-1164,0 0-908,0 0-300,0 0 36,-25 13 68,16-7-11,3-3-133,-4 5-152,7-2-116,-3 4-24,-3-2 12,9 1-100,-7-3-64,7 2-96,0 1-84,0-3-28,4-1-12,-1 2-60,6-3-4,0-1-4,1-1 4,-1-2 52,6-2-12,-8-1 0,8-1-44,-3-4 0,-5 2 8,5-3-12,-6-2 4,0 2 68,4-1-64,-10 1 76,6-3-84,-3 1-4,-3-3 4,0 1-60,0-1-16,-3-2 4,-3 3 72,3-1 8,-4 3 52,1 0-52,-3-1 68,0 3-64,2 1 96,-2 0-108,0 2-84,0 4-64,2-1-32,-2 0-40,0 1-16,3 2 28,6 0 0,-10 0-112,10 0-24,0 0 52,0 0-32,0 0-44,0 0-56,0 0-48,0 0-229,0-1-207,6-1-408,-2 2-380,-4-2-504,6 2-676,-3 0-277</inkml:trace>
  <inkml:trace contextRef="#ctx0" brushRef="#br3" timeOffset="0.99">30105 10496 7121,'0'0'4276,"0"0"-2752,0 0-736,0 0-276,0 0 44,0 0 72,0 0-112,0 0-136,0 0-191,0 0-125,0 0-64,0-2 12,0 2 112,0 0 124,0 0-48,0 0-40,6 0 52,-3 0 12,6 2 136,0-2 208,4 0 44,2 0-120,-2 0-64,5 0-36,1-2-76,-7 0-48,13 2-12,-12-2-16,5 2-44,1-2-76,-1 1-120,-2-1 12,2-1 64,-2 1-32,-1 1-44,4-4-48,-3 4-40,-7-1 4,0-2 24,-3 0-76,4 4-128,-1-2-92,-9 1 4,0-4-64,6 5-180,-6-2-264,-6 2-288,6 0-665,-9 0-1023,-1 0-3188,4 5-593</inkml:trace>
  <inkml:trace contextRef="#ctx0" brushRef="#br3" timeOffset="0.99">30523 10569 9381,'0'0'4140,"0"0"-2760,0 0-460,0 0-39,-6 26 335,-3-15 68,9 0-268,-7 7-28,7-1-136,-9 1-128,9 3-68,-9 2-100,3-2-136,6 3-144,-4-3-116,-2 0-40,6-1-72,-3-3-44,3-4-4,-6 1 0,6-3-60,0-3-12,0 0-52,0-3-56,0 0-84,6-2-136,-6-3-92,3 2-128,-3-2-128,0 0-188,0 0-384,0-4-512,0-2-2553,0 3-2527,0-7 235</inkml:trace>
  <inkml:trace contextRef="#ctx0" brushRef="#br3" timeOffset="0.99">30359 10679 2552,'0'0'7585,"0"0"-5525,0 0-836,0 0-384,0 0 32,0 0 108,0 0-127,0 0-229,0 0-316,0 0-48,0 0-36,15 10 96,-15-2 72,6 0 16,-6-1-56,10 1-80,-10-1-104,9 1-80,0 0-28,-9-2-60,10-2 0,-4 2-8,-3-5-40,3 1-28,-3 1-168,0-1-108,-3-2-80,7 0-108,-4-2-112,-3-3-240,0 2-501,6-3-987,-3-2-2684,-3 0-1117</inkml:trace>
  <inkml:trace contextRef="#ctx0" brushRef="#br3" timeOffset="0.99">30945 10143 3652,'0'0'1380,"0"0"2973,0 0-2737,0 0-304,0 0-240,0 0 32,0 0-20,0 0-87,0 0-189,0 0-152,-16-17-100,13 17-112,0 0-100,-12 1-40,5 3-8,1 2 32,0 0-32,-4-1 20,4 3-60,-3 2-36,2-2 8,4 1 16,-3 1-48,9-2-112,-10 1-84,10-1-4,0-2-108,0-1 4,0 1 12,0-4 48,7 4 48,-4-4 48,-3 0 84,9-2 52,-3 0-28,-3-2 4,7-1-52,-4-2-24,3-3-72,-3 3-12,1-4-4,2-2-140,-6 0-52,6-1-32,1-2-16,-1 1-24,-3-2 36,0-3 4,-6 3-52,6 0 24,-2-3 108,-4 3 24,0-3 112,-4 3 0,-2 1 12,0-1 0,6 2-8,-9 1 8,-1 0 0,4 4 100,-3 3-40,0-1-60,-4 4-72,4-1-4,0 3-80,-1 0-4,1 0 36,6 0-48,-3 1-36,-4 1-48,7 0-76,0 2-408,3 0-240,-6-3-197,3 6-335,3-6-564,0 5-808,0-4-1573,0 0-199</inkml:trace>
  <inkml:trace contextRef="#ctx0" brushRef="#br3" timeOffset="0.99">20198 10359 1880,'0'0'636,"0"0"-88,0 0 0,0 0 1028,0 0-143,0 0-393,0 0-236,0 0 12,0 0-76,-31 6-96,31-6-88,0 1-80,0-1-56,0 0 80,0 0 76,0 0 72,0 0 12,0 0 24,0 0-32,0 0-31,0 0-49,0 0 24,0 0-88,0 0-112,0 0-112,0 0-88,0 0-88,0 0-100,6 0 4,-3 0 76,3 0 60,4 0 108,-4 0 100,3 0 132,0 0-24,10 0-64,-3-1-72,-4 1-72,0 0-108,-2-2-148,5 2-56,-6 0-76,-2 0 0,-7 0-16,9 0-44,-9 0-16,0 0-36,0 0-84,6 0-200,-6 0-144,0 0-112,0 0-120,0 0-304,0 0-565,-6 2-827,6-2-2848,0 4-329</inkml:trace>
  <inkml:trace contextRef="#ctx0" brushRef="#br3" timeOffset="0.99">20207 10388 4408,'0'0'6901,"0"0"-4213,0 0-984,0 0-475,0 0-49,0 0-36,0 0-176,0 0-284,0 0-272,0 0-168,9-4 24,-2 4 48,-4 0 120,6 2 84,7 0-156,-10 0-100,3 0-72,0-1-56,7 2-64,-7-3-64,4 0-8,-4 0-8,0 0-112,-6 0-40,7 0-20,-4 0-60,-3 0-112,3 0-36,-6-3-36,0 3-48,3 0-64,-3 0-108,0 0-248,0 0-512,0 0-508,0 3-665,0-1-623,0-2-2241</inkml:trace>
  <inkml:trace contextRef="#ctx0" brushRef="#br3" timeOffset="0.99">20275 10226 900,'0'0'1212,"0"0"4733,0 0-4157,0 0-408,0 0-392,0 0 8,0 0-40,0 0-48,0 0-88,0 0-215,0-16-281,0 16-260,0 2-64,0 4 0,0 4 292,-3 1 428,-3 8 428,6 3-192,0 3-344,-3 2-164,-3 0-92,6 0-16,-3-4-24,0 2-16,3-6-104,0-1-112,0-2-24,-7-3-60,7-4-40,0 1-56,0-2 0,0-2-28,0-4-44,0 2-112,7-2-108,-7-2-148,0 0-24,0 0-28,0-5-112,0 2-468,0-3-905,0-4-1043,0 1-2852,0-1 171</inkml:trace>
  <inkml:trace contextRef="#ctx0" brushRef="#br3" timeOffset="0.99">20830 10199 3376,'0'0'196,"0"0"1945,0 0 431,0 0-332,0 0-584,0 0-364,0 0-264,0 0-296,0 0-140,0 0-35,-31-6-97,22 6-12,0 4 36,-7-2 36,7 0-16,-7 1-60,1 3-76,3 0-72,-4-1-64,7 3 0,-7 0 36,1 2-12,5-1 60,1 1-12,0 2 24,0-2-36,9-1-52,-4-1-80,1 2-52,3-5-24,7 5-24,-1-3 40,3 0-28,3-4 12,-2 1 12,5-4-12,1 0-72,-1-4 36,-2 1-48,5-5 0,-5-2-12,5 1-72,-8-3-60,5-2-12,-6 5-40,-2-4-20,2 0-28,-3 2 64,-3 0-28,-3-3 60,6 2 148,-6 1 0,0-1 64,-6 1-60,6-1-4,-9-2 4,0 3-4,2 0 0,-2 1-4,0-2-4,3 5-44,-7 1-56,4 0-36,-4 2-88,4 0 12,-6 2-48,5 0-60,1 2 48,0 0-28,6 0-36,0 0-24,-4 0-100,7 0-248,-3 2-424,3-2-533,0 0-347,3 2-624,4 2-308,-7-2 635,3 0-303</inkml:trace>
  <inkml:trace contextRef="#ctx0" brushRef="#br3" timeOffset="0.99">20713 10821 1580,'0'0'7125,"0"0"-4761,0 0-952,0 0-428,0 0 8,-31 9 128,21-5-87,1 4-213,0-1-236,-1 3-116,1 0-60,0-1 8,3 1-32,-1-1-32,1-1-120,6 2-96,0-4-128,6-3 4,-3 2 48,1-2 28,5-3 20,6 0-12,-5-2 16,2-4-28,4-1-76,-1-3 4,-6 0-12,1-1 0,5 0 12,-6-3-12,-2 1-8,2-3-296,-3 0 12,-3 1 84,3-2 48,-6 1 52,0-1 56,0-1 44,-6 5 8,-3-1 100,6 1 32,-6-1-20,-4 5 48,-2 1 48,5 0-64,-8 5-144,12-4-64,-10 7-32,7-1-28,-1 1 4,1 0-40,9 0-84,-9 1-88,9-1-72,0 3-176,0-1-248,0 0-92,0-1 55,6 4-67,-3-2-308,-3-1-444,9 2-596,-2-2-1616,-7-2-621</inkml:trace>
  <inkml:trace contextRef="#ctx0" brushRef="#br3" timeOffset="0.99">22675 10685 3372,'0'0'2765,"0"0"2119,0 0-3188,0 0-764,0 0-260,0 0 160,-28 8 148,19-4-75,3-2-221,-3 5-204,-1-1-120,1-2-52,0 4 36,2 0 24,-2-1-24,3 1 8,6-1-44,-9 1-4,9 0-96,-7 0-64,7-2-48,0-3-32,0 2-64,0-2 8,0 1 40,7 0 0,2-2-36,-9-2 72,6 2-12,3-2-60,1-2 64,-4-2-4,3-2-24,1 0-48,-1 1 0,-3-3-12,3 2-72,1-2 12,-4 0-28,-3 3 4,-3-3-12,6 0 32,-3 1 16,-3-3 56,0 2-44,0 0-36,0 3 80,0-3 4,0 0 60,0 0-52,-3 3 4,-3-1 36,3-2 0,-3 0 28,6 5-64,-10-3 48,1-2-48,6 3 36,0-1 0,-6 2 12,2-2-52,4 0 40,-3 4-48,3-1 0,-3-2-12,6 4-72,0-1 12,-3 0-12,3 2 36,0 0-64,0-2-68,0 2-4,0-2-24,0 2 24,0 0-48,0 0-60,0 0-64,0 0-48,0 0-52,0 0-96,0 0-92,0 0-128,0 4-9,0-2-11,0 0 72,0 2-244,0 1-776,0-3-1200,0 4-1173,0-4 17,0-29 3436</inkml:trace>
  <inkml:trace contextRef="#ctx0" brushRef="#br3" timeOffset="0.99">22790 10639 4196,'0'0'7593,"0"0"-5065,0 0-1028,0 0-583,0 0-169,0 0 56,0 0-112,0 0-228,0 0 64,0 0-88,0 0-52,9 27-32,-6-17-4,7 1 60,-4-1 148,0-1 20,3 3-292,1-4-200,-1-1-40,0 3-36,1-4-12,-1-2-44,-6 2-32,6-5-104,-9 4-132,7-2-16,-4-3 0,-3 2-36,0-2-60,0 0-76,0 0-60,0 0-112,0-2-176,0 1-560,0-6-1445,-3 0-2771,3-1-1029</inkml:trace>
  <inkml:trace contextRef="#ctx0" brushRef="#br3" timeOffset="0.99">22942 10558 2764,'0'0'3221,"0"0"1199,0 0-2992,0 0-684,0 0-108,0 0 332,-16 27 284,10-16 17,-3 1-89,6 4-156,-6 1-188,-1 2-152,-2 0-136,3 1-12,-1-1 24,-5 1-100,5-4-24,1 0-124,6-2-116,0-3-76,-6-1-72,2-2-48,7-2-60,-3-3-72,3 1-76,0-2-168,0 0-192,-6-2-136,6 0-124,0 0-88,0-4-284,0 0-836,6-4-1145,-6 2-1867,0 1-389,3-3 2489</inkml:trace>
  <inkml:trace contextRef="#ctx0" brushRef="#br3" timeOffset="0.99">20961 10137 1384,'0'0'1500,"0"0"3681,0 0-3021,0 0-728,0 0-508,0 0-32,0 0 36,0 0 20,0 0-68,0 0-155,0 0-129,-3-2-72,3 2-56,0 2-24,0 0-76,0 2 12,0-1 0,0 4 120,0-2 48,0 3 36,3 1-40,3 3-96,3 0-84,0-3-64,-2 3-104,2-3-28,0 1-24,1-2-44,-1 0-100,0-1-160,-3 0-8,-3-4 36,1 1-52,-4 0-104,6-2-40,-6-2-60,0 1 0,0-1-48,0 0-88,0 0-96,0 0-92,-6 0-84,6-3-440,0-1-989,-4-2-2043,1 0-2565</inkml:trace>
  <inkml:trace contextRef="#ctx0" brushRef="#br3" timeOffset="0.99">20654 10527 1332,'0'0'1236,"0"0"-348,0 0 1653,0 0-317,0 0-488,0 0-640,0 0-160,0 0 12,0 0-68,0 0-132,0 0-116,-25 0-116,25 0-104,0 0-19,0 0 7,6 0-40,-3 0-112,-3 0-136,6 0-60,-3 0 56,7 1 328,5 2 44,1-3 124,2 0-16,10 0-88,0 0-36,0 0-52,6 0 136,0 0 204,0-3-196,0 2-292,-2 1-176,-1-2-80,-4 2 0,1-2-8,-3 2-48,-6 0-64,-1 0-8,-5 0-12,-4-2-48,0 2-76,-9-2-36,7 2-32,-7 0-20,0 0-68,0 0-136,0 0-88,-7 0-244,4 0-600,-3 0-885,-3 0-735,-1 2-2088,10 0 127</inkml:trace>
  <inkml:trace contextRef="#ctx0" brushRef="#br3" timeOffset="0.99">21128 10035 2296,'0'0'6757,"0"0"-4485,0 0-860,0 0-416,0 0-120,0 0-20,-25 11-116,25-7-111,-9 4-33,3-1 0,3 5 132,-4 2 60,4 1-104,-3 3-48,6 1-88,-3-2-76,-3 3-84,6 1-84,0-2-52,0-2-80,0 1-128,0-3-44,0-2-8,0 0 8,0-2 4,0-1-4,0-3-8,0-1-164,0-2-56,0-1-16,0-1-144,0 1-144,0-3-152,0 0-132,0 0-176,0-5-616,0 2-1533,0-3-4315,0-4 687</inkml:trace>
  <inkml:trace contextRef="#ctx0" brushRef="#br3" timeOffset="0.99">21001 10695 8373,'0'0'3252,"0"0"-1740,0 0-580,0 0 404,-9 25 249,9-13-209,-3 1-136,-1 2-104,-2 1-284,3 3-172,-3 0-100,3-1-108,-3 1-168,3-1-100,-4-1-204,-2-1-72,9-5-96,-3 0-64,-3-1 28,6-2-36,0-2-76,0-3-120,0 2-100,0-5-120,0 0-208,0 0-412,0-5-396,6 2-2301,-3-3-3187</inkml:trace>
  <inkml:trace contextRef="#ctx0" brushRef="#br3" timeOffset="0.99">20833 10768 1420,'0'0'6445,"0"0"-3737,0 0-860,0 0-496,0 0-300,0 0-132,0 0-87,0 0-185,0 0-188,0 0-140,0 0-84,16-1 60,-13 4 60,3 1 48,0 0 76,-6 2-28,10-1-108,-1 3-128,0 0-44,-2 0 0,2-2-88,0-1-84,0-1-12,-2 0-136,2-2-168,-3-1-208,-3 2-88,4-3-112,-4 0-164,-3-4-256,6 0-589,-6-2-947,3-2-2768,-3 5-133</inkml:trace>
  <inkml:trace contextRef="#ctx0" brushRef="#br3" timeOffset="0.99">21584 10438 2764,'0'0'4409,"0"0"1223,0 0-3724,0 0-1364,0 0 641,0 0-177,0 0 116,0 0-140,0 0-224,0 0-188,0 0-172,-9-4-144,9 4-48,3 0-16,3 0-68,3 0 32,-3 2 112,4 2 104,8 0 160,-2-2-96,-1-2-132,10 4-136,-6-4 12,-1 0-24,4 0-72,-10 0-72,4 0-12,-1 0-48,-5 0-24,-1-3-24,-9 3 12,6 0 0,-3-1-36,-3 1-24,0 0 8,0 0 52,0 0 12,0 0-48,0 0-72,0 0 8,0 0-32,0 0-112,0 0-132,0 0-148,-3 0-192,3 0-372,-6 1-836,6 2-1105,0-1-2423,0-2-1385,9-6 4781</inkml:trace>
  <inkml:trace contextRef="#ctx0" brushRef="#br3" timeOffset="0.99">22232 10003 1200,'0'0'1172,"0"0"-348,0 0 1589,0 0-297,0 0-324,0 0-708,0 0-220,0 0-108,0 0-116,0 0-64,0 0-132,-6 2-140,6 1-76,-3-3-76,3 0 64,-7 2 24,7-2 12,0 0 0,0 0-40,0 0-48,0 0-40,0 0-72,0 0-40,0 0 36,0 0-40,0 0-8,0 0-48,0 0 40,0 0-4,0 1-40,0-1 40,0 0 4,0 0 8,0 2 88,0 1 12,-3-2-32,3-1 4,0 2 17,0-2 11,-6 2 24,6-2-24,0 2-12,0 0 36,0 2-12,0-2 0,-3 2 12,3-2 28,-3 1 8,3 1 0,0 0 4,-6 2-16,6-2 12,-3 3 24,3-1 12,-7 0 4,7 2 32,-3-1 40,3 0-4,0-2-48,0 3-24,-6-1-24,6 0 12,0-2-28,0 3-32,0-1-4,-3 1 16,-3 0-4,6 0-20,0-3 32,0 3-32,0 2-16,0-2 12,-3-1 4,3 3-28,-7-2 60,7 1-8,0 1-28,0 0-36,0-3 12,0 3 28,0 0 8,0-1-48,0-1 0,0 2 0,0-1 0,0-1 4,0 2 8,0-2 0,0 1 12,0-1 24,0 2-20,0-3-4,0 1-12,0 2 24,0-2-12,0 1-12,0-2-72,0 1 36,0 2-36,0-2 52,0-1-52,0 1-4,0 0 0,0 0 4,0-3 48,0 3-12,0 0 0,0-2-40,0-1 4,0 3 48,7-2 0,-7-2-48,3 2 72,-3 0-24,0-1-12,0 1 0,0-2-36,0 2 0,0 0 0,0-1 0,0 0-4,0 0 0,0-1 0,0 0-4,6 2 0,-6-3-4,0 3 0,0-2 0,0 2 0,3-3 0,-3 4 4,0-4 4,0 3 4,0-2 0,0 2 0,0-2-4,0 1 4,0-3 40,0 4 8,0 0 48,0-2-24,6 2-36,-6-3-36,0 3 36,0 0-44,3 0-4,-3 0 4,0-3-4,0 3-4,7-2 4,-7 4 8,0-2 0,3-1-8,3 3 0,-6-2-4,0 2 4,0-3 0,3 3 4,0-2 0,-3 2-4,0-3-8,6 1 0,-3 2-52,-3-4 52,0 3-4,7 0 4,-4-4 0,-3 5 8,0-2 84,0-2-24,6 2-60,-3-3 4,-3 3 0,0-2 4,0 2 0,6-3 0,-6 3 0,3 1 4,3-4-4,-6 3-4,4-2-4,2 2-4,3-3-8,-9 3 0,6-2-36,-6 2 0,10-4 36,-10 4-60,9-3 12,-9-1 12,0 2 0,6-2-24,-6 0-28,3-2-20,-3 0-48,0 0-84,0 0-64,0 0-128,0 0-320,6-2-120,-6-4-576,0 1-812,3-5-1829,-3 2-1859,0-3-877</inkml:trace>
  <inkml:trace contextRef="#ctx0" brushRef="#br3" timeOffset="0.99">23441 10666 4712,'0'0'4669,"0"0"-1949,0 0-1096,0 0-852,0 0-228,0 0 200,-25 2 249,16 0 39,0 4-120,-1-3-136,-5 3-204,9 4-96,-10-2-60,4 3-52,3 1 28,-7-3 44,7 5 0,9-4-96,-6-1-148,6 1-152,0-2-40,0-2-72,3-1-24,0-1 36,6-2-4,0 0 4,1-2 48,-1-2 8,6-2 0,-2-1 4,-1-5-4,-2 0 0,-1-2-8,0 1-60,7-2-12,-13-1 12,0 1-12,6-1 80,-9 2-84,0-2-44,0 1 60,0-1-76,0 1 16,0-2 24,-9 2 8,6-1 56,0 4 44,-7 0 48,1 3-36,3 0-8,-3 4-4,-1 1-72,7 2-72,-3 0-40,0 0-8,6 0 8,-10 2-12,4 0-12,6-2-24,-3 4-84,3-2-284,0 0-248,0 2-216,0-1-237,3-1-351,3 0-408,4-2-1900,-10 0-581</inkml:trace>
  <inkml:trace contextRef="#ctx0" brushRef="#br3" timeOffset="0.99">23528 10585 1892,'0'0'6005,"0"0"-4141,0 0-600,0 0-80,0 0 28,0 0 32,0 0-60,0 0-163,0 0-301,0 0-200,0 0-260,-3-9-236,6 6-24,3 1 0,-3 0 48,7 1 136,-1-1 52,3-1-40,-2 2-60,-1 1-28,6-2 64,-2 2 100,-1 0 56,-3 0 112,1 0 184,-1 0-212,-3 2-292,4-2 52,-7 1-148,0 4-24,-3-4 0,0 3 60,0 0 76,0 0 8,0 0-24,0 0 4,0 3-64,-6 0-48,-1-2-4,-2 3-8,6 1 0,-6 1-8,2-1 0,-2 5 8,0-1 8,0 3 0,2 2 100,-2-3 60,0 3 4,3-3 56,-4 2 28,10-1 44,-9-5-20,9 3-88,0-4-60,0-3-48,0-1-36,0 0 0,0-3-36,0 2 60,0-2-60,0-3 84,0 2-20,9 0-64,-9-2 36,10 2-36,-4-2 120,3 0-36,0 0-96,-2 0 0,2-2-8,0 2-4,0 0-60,-2 0 0,2 0-12,0 0-4,1 0-68,-10 0-96,6 0-172,-6 0 40,0 0-160,0 0-112,6 0-60,-6 0-84,0 0-168,-6 0-244,6-2-288,0 0-433,-3 0-899,0-1-4008</inkml:trace>
  <inkml:trace contextRef="#ctx0" brushRef="#br3" timeOffset="0.99">23543 10730 5156,'0'0'4833,"0"0"-3157,0 0-856,0 0-204,0 0 212,0 0 284,0 0-68,0 0-239,0 0-233,0 0-200,0 0-112,-9 0-4,9 0 56,0 0 104,0 0 28,0 0-64,0 0-88,3 0-84,3 0-76,-2 2 16,-1-2-16,6 1 124,0-1-12,7 0-24,-7 0-36,3 0 20,1 0 28,-4 0 20,7 0-8,-4 0 0,-3 0-28,4 0-12,-4 0-56,-3-1-16,-3 1 0,7 0-24,-4 0-24,-3-2-36,3 2-36,-6 0 4,10 0-16,-10-3-16,0 3-56,0 0-36,0-1-84,3 1-100,-3 0-92,0 0-116,0 0-128,0 0-128,0 0-144,0 0-292,-3 0-424,3 0-693,0 0-1579,-10 1-1452</inkml:trace>
  <inkml:trace contextRef="#ctx0" brushRef="#br3" timeOffset="0.99">24598 10487 640,'0'0'1968,"0"0"-1812,0 0 264,0 0-136,0 0 1817,0 0 135,0 0-460,0 0-576,0 0-248,0 0-16,0 0 20,-16 1-40,16-1 4,0 0-64,0 0-167,0 0-169,0 0-160,0 0-100,3 0-48,0 0-140,7-1 52,-1 1 184,0-5-76,7 3 16,6 1 20,-1-1 0,4-2 16,0 2-28,3 0 36,3 0 100,-3 0 80,3 2 220,-3-2-148,3 2-204,3 0-124,-10 0-68,4-2-88,3 2-56,-6-1-4,3 1-4,-6-2 0,-4-1-4,1 1-40,-3 2-36,-7-1-100,0 1-152,-3-2-124,-3 2-88,-3 0-48,0-3 12,0 3-136,0 0-188,-3 0-324,-3 0-441,6 0-495,-9 3-904,0-1-2224,-1-1 351</inkml:trace>
  <inkml:trace contextRef="#ctx0" brushRef="#br3" timeOffset="0.99">24784 10722 3344,'0'0'2253,"0"0"2519,0 0-3008,0 0-640,0 0-196,0 0 44,0 0 60,0 0-279,0 0-169,0 0-76,0 0-124,-34 2-52,24 0-24,4 2-36,-3-1-16,0 2-12,-1 0-12,4 1 12,-3 2 88,-1-3-4,4 3 36,3 0-12,-3-2-132,6-1-140,0 3-80,0-2-4,9-1 0,-9 1-44,10 1-12,5-4 0,-9-3 0,4 2-4,-1-2 64,0-2 0,0 0 64,7-4-8,-7 3-56,-3-3-8,1-2-4,-4 1-36,3-1 48,-3-2 72,-3 1-60,0-3-8,0 2-4,0 0-84,0-1-16,-9-3 4,6 5 36,-4-5 48,1 0 12,-9 3 4,5 0 92,1 1-24,0 2-24,0 2-48,-1-2 0,4 7-120,6-1-100,-6 0-8,3 0 44,3 0-60,0 2-108,0 0-164,0 0-108,3 0-76,3-2-180,0 0-517,0-2-659,4 0-88,-1 3-668,0-4-1085,-6 4-411</inkml:trace>
  <inkml:trace contextRef="#ctx0" brushRef="#br3" timeOffset="0.99">24902 10654 4408,'0'0'4325,"0"0"-1869,0 0-724,0 0-584,0 0-140,0 0-728,0 0 1277,0 0-577,0 0-276,0 0-236,0 0-236,0 8 136,0 0-48,0-2-4,0 2 40,9-1-16,-9 1-12,9-1-36,-3 1-24,-3 0-72,7-4-52,-1 2 48,-6-5-80,6 4-108,1-4-4,-4 1-12,-3-2-136,3 0-264,-3 0-132,4 0-224,-7-2-212,3 1-408,3-4-1093,-6 4-2571,0-5-2729</inkml:trace>
  <inkml:trace contextRef="#ctx0" brushRef="#br3" timeOffset="0.99">25057 10617 5977,'0'0'6088,"0"0"-4136,0 0-700,0 0-43,0 35 195,-4-21-84,4-1-232,-6 5-4,3-1-76,-3 1-148,6 1-268,-9 0-264,9-2-220,-10-1-108,10 0 0,-3-3-72,0-3-48,3-1-64,0-1-176,0-2-40,0-2-96,0-3-148,0-1-120,0 0-164,0-1-408,0-3-828,0 0-3405,6-6-3360</inkml:trace>
  <inkml:trace contextRef="#ctx0" brushRef="#br3" timeOffset="0.99">25652 10726 3148,'0'0'2985,"0"0"2151,0 0-3264,0 0-764,0 0-184,0 0 92,0 0 37,-25-2-89,19 2-172,-3 0-216,-7 0-124,7 2-84,0-2-52,-1 6 12,-5-5 52,5 5 44,1-2 12,0 4-72,0-2-60,2-1-64,-2 3-24,9 0-116,-3 0-100,3-2-48,0-1-28,3 3 64,-3-2 0,9-3-36,1-1 48,-1 3 0,0-5 48,7 0 28,-7-5-4,3 2 12,1-5-12,-4 0-24,7-2-40,-7 1-8,-3-1-4,3 1-4,-2-3 8,-4 0 8,3 1 4,-3-1 0,-3-1-12,0-1-12,0 0-48,0 1-12,-3-1 64,-3 1 8,6-1 8,-10 3 52,1 1 0,3 1-56,0 3-4,-4-2-12,1 4-72,6 1 0,-3-1-36,3 4-52,-3 0-44,6-2-28,-4 2 4,-2 0-16,6 0-108,0 0-60,0 0-100,0 0-96,0 0-152,10 0 12,-10 0-252,6 0-356,-3 0-273,3 0-111,-3 0-584,3 2-1624,-6-1-85,3 5 1337</inkml:trace>
  <inkml:trace contextRef="#ctx0" brushRef="#br3" timeOffset="0.99">25760 10718 1436,'0'0'1396,"0"0"1781,0 0-901,0 0-592,0 0-252,0 0 4,0 0-76,0 0-108,0 0-183,0 0-221,0 4-216,4-2-124,-4 0-40,6-2 8,-3 0 40,-3 1 8,9-1-48,0 0-60,1 0-88,2 0-64,4 0 16,-4 0 48,7 0 48,-1-1 96,1 1-64,-7 0-116,7-2-100,-7 2-72,4-2 48,-7 0-36,0 0-68,1 0-64,-4 2-12,-6 0-88,6-2 4,-3 2 12,-3 0-24,0 0-96,0 0-136,0 0-120,-3-2-168,-3 2-60,3 0-16,0 0-296,-7 0-644,4 0-837,-3 0-1803,6 0-1848,-3 0 291</inkml:trace>
  <inkml:trace contextRef="#ctx0" brushRef="#br3" timeOffset="0.99">25764 10595 1540,'0'0'6673,"0"0"-4705,0 0-772,0 0-144,0 0 176,0 0-36,0 0-300,0 0-412,0 0-79,0 0 11,0 0 36,18-8 84,-12 8 48,4 0-52,-7-2-12,0 2-76,6 0-60,0-2-112,1 0-60,-1 2-24,0 0-40,-2 0-20,2-2-16,-3 2-24,3 0-24,-9 0-48,10 0 52,-10 0-52,6 0 48,-3 0-48,-3 0 36,0 0-40,0 0 0,0 0 4,0 0 36,0 0 12,0 0-48,0 0-12,0 0-56,0 0-52,0 2-76,0-2 44,0 4 140,-3 0 48,3 2 0,-6-1 24,3 5-60,-4-3 40,7 3-40,-9 2 72,9 0 108,-6-1-32,0 3 8,3-1 16,-4 1 56,4-1 100,-3-2-48,3 1 20,3-2-44,-6 0-136,6-2-48,0-3-36,-3 1 0,3-3 0,-7 2-44,7-4-4,0 1 0,0 3-4,0-4 4,-3 1 0,3 0-4,-6 0-4,6 0-4,0 0-36,0 0 36,-3 2-36,3-2 40,0-1-40,-6-1 0,6 2 36,0 3-60,0-4 60,6 1 12,-3 0 56,3 2 88,-3-2 12,7-2-84,-10 2-60,9-2 36,-3 0-44,4 0 4,-1 0 0,-9 0 0,6 0-4,0 0 0,-3 0-4,4 0-8,-4 0-40,-3 0-12,6 0-12,-6 0-12,0 1-24,0-1-48,0 0-52,0 0-128,0 3-64,0-3-48,0 2-36,0 0-64,0-2-144,-6 1-260,6-1-548,0 5-753,-10-5-1831,10 0-2428</inkml:trace>
  <inkml:trace contextRef="#ctx0" brushRef="#br3" timeOffset="0.99">25469 10473 3024,'0'0'472,"0"0"-148,0 0 1148,0 0-155,0 0-133,0 0-340,0 0-44,0 0-228,0 0-304,0 0 56,0 0 256,15-2 48,-15 0 52,10 2 12,-10 0 20,0-2 12,0 2-20,0-2-36,3 2-51,-3 0-17,3 0-44,-3 0-84,0 0-116,6 0-48,-3-2-36,4 2-16,-4 0-12,6 0-36,-3 0-36,-3 0-12,13 0-24,-7 0-16,-3 0 16,4 0-4,-1 0-8,-3 0 20,3 0 16,-6 0 8,7 0-8,-4 0-28,0-2 16,3 2-4,-9 0-24,10 0-8,-4 0-28,-3-1-24,6 1-52,-2 0 4,2 0 0,-3 0-4,0-2-8,-3 2 0,7 0 0,-1 0 96,0 0-32,1 0-64,-1 0-64,-6 0 60,6 2-4,1-2-4,-1 0 4,-3 0 4,-3 1 4,6-1-4,-2 0-8,-4 0 0,0 2 4,3-2 8,-3 0 8,3 0 4,-3 0 0,4 0 0,-4 0 40,3 0-48,-3 0 4,3 0-4,-3 0 56,7 0-20,-4 0-40,0 0 0,0 0-4,4-2 4,-7 2 0,6-1 0,-3 1-4,3-2-8,1-1-48,-10 3 48,6-2 0,-6 2-52,9 0-8,-9 0 12,0 0 52,6 0-4,-2 0 0,-4 0 0,6 0 0,-6 0-36,3 0 48,6 0 8,-3 0 112,4 0-120,-10 0-48,6 0 48,3 0 0,-3 0 8,-2 0 0,5 0-4,-9 0 4,6 0-4,-3 0-4,-3 0-8,0 0-40,0 0-48,0 0-172,0 0-96,0 0-136,-3 0-108,-3 0-64,-3 2-360,-1 3-828,1-4-1973,3 1-2511,-10 0-297</inkml:trace>
  <inkml:trace contextRef="#ctx0" brushRef="#br0" timeOffset="0.99">24244 11268 2320,'0'0'668,"0"0"1156,0 0-27,0 0 23,0 0-372,0 0-196,0 0-56,0 0-72,0 0-60,0 0-116,0 0-284,6-23-207,-6 25-209,0 4 64,4 4 24,-4 3 432,0 6 524,0 6-96,0 2-272,0 6-280,0-2-148,0 2-108,0-2-84,0-4-148,0 0-48,0-4-48,0-4-48,6-1-12,-6-2-80,0-3-64,0-4-48,3 1-52,-3-2-32,0 0-76,0-2-172,0-3-132,0-1-132,0 0-204,0-2-336,-3 0-512,3 0-725,-6-2-1959,2-2-1897</inkml:trace>
  <inkml:trace contextRef="#ctx0" brushRef="#br0" timeOffset="0.99">24176 11312 5244,'0'0'4245,"0"0"-2281,0 0-492,0 0-20,-22 35 8,19-25-131,-6 0-201,0-3-180,2 3-248,-2-2-236,6-2-160,-3-3-132,6 2-76,-3-2-24,3-1 4,0-2-72,0 0-4,0 0-64,0 0 60,3 0 4,-3-3 0,9-5-140,0 0-68,1-2-60,5-3 0,-9-1-40,10-3-32,-4-1-68,4-1-68,-4 0-32,1-2 0,2 1 36,-6 5-12,1 1 171,-1 5 313,0 1 125,-9 6 199,3 0-236,1 2-80,-4 2 92,9 1 124,-9 5 520,9 2 80,-3 2-132,4 1-144,-1 3-168,0 0-100,-3-3-84,10 1-64,-4-1-32,-2-4-4,5 1-96,-9-1-8,4-1-128,-1-3-80,0 0-40,-3-1-248,-2-2-240,2 0-252,-3-2-392,3 0-1053,-6 0-2343,0-2-1953</inkml:trace>
  <inkml:trace contextRef="#ctx0" brushRef="#br0" timeOffset="0.99">23357 11912 2964,'0'0'5729,"0"0"-2557,0 0-1024,0 0-924,0 0-380,0 0-27,0 0-33,0 0-240,0 0 168,0 0 172,0 32 80,-6-15-232,6 7-184,-3-2-160,3 4-88,-6-3-20,6 0-76,-3-4-48,3 1-8,0-5-80,0 1-68,0-5-72,0 3-36,0-4-28,0-3-20,0-1-48,0 0-64,0 0-96,-6-3-96,6 1-100,0 0-120,-3-2-188,-4 0-276,7 2-316,-9-4-525,9 0-515,-3 0-1956,-3 0-769,6-6 2261</inkml:trace>
  <inkml:trace contextRef="#ctx0" brushRef="#br0" timeOffset="0.99">23271 12069 1644,'0'0'1172,"0"0"2873,0 0-1969,0 0-496,0 0-348,0 0-232,0 0-196,0 0-4,0 0-52,0 0-184,0 0-100,3-1 53,-3 2-5,0 6 24,0-4-32,6 3-32,3-2 20,1 3-28,-4 0-60,3-4-12,7 3 12,-4-4 56,3 0 4,1 2-124,-1-4-160,-2 0-120,-4 0-60,7 0-60,-10 0-60,3-2-52,-3 0 40,-3 2-76,-3 0-120,0 0-24,0 0-36,0 0-52,0-2 0,0 2-16,-3 0-308,-3 0-360,-3 0-721,3 0-907,6 0-2640,-16 0-597</inkml:trace>
  <inkml:trace contextRef="#ctx0" brushRef="#br0" timeOffset="0.99">23609 12064 3920,'0'0'2449,"0"0"1563,0 0-1928,0 0-288,0 0-196,-16 32-131,16-22-257,-6 0-240,6-3-300,0 3-232,-3 0-160,3-2-96,0-2-76,0-1-36,0 1-60,0-2 0,0 0-12,0-1-72,0 0-76,0 0-132,0-1-36,0-2-48,0 0-80,3 4-96,-3-4-184,0 0-216,0 0-325,0 0-575,0 0-800,0 0-2116,-3-4-797</inkml:trace>
  <inkml:trace contextRef="#ctx0" brushRef="#br0" timeOffset="0.99">23609 11921 8857,'0'0'3908,"0"0"-2308,0 0-876,0 0-148,0 0 92,0 0-3,0 0-245,0 0-420,0 0-72,0 0-316,6-17-148,-6 17-357,0 0-587,3 0-688,-3 0-2164,0 0-957</inkml:trace>
  <inkml:trace contextRef="#ctx0" brushRef="#br0" timeOffset="0.99">23847 11907 4528,'0'0'7041,"0"0"-4817,0 0-1172,0 0-752,0 0-96,0 0 184,0 0 369,0 0 315,0 0-36,0 29-164,0-13-64,-6-1-100,3 5-40,-3-1-84,6 4-160,-3-2-60,-3-2-64,6 3-80,0-3-76,-4-1 0,-2-3-24,6 0-32,0-1-84,0-2-4,0-3-4,-3 1-60,3-4 16,-6-1-72,6 1-156,0-2-124,0-4-120,0 4-88,0-4-120,0 0-184,0 0-276,0-4-616,0 0-2421,6-2-3419</inkml:trace>
  <inkml:trace contextRef="#ctx0" brushRef="#br0" timeOffset="0.99">24033 11848 1580,'0'0'7125,"0"0"-4029,0 0-1444,0 0-536,0 0-68,0 0 169,0 0 39,-6 37 0,3-24-168,3 2-248,-6 3-148,3 3-96,3-2-28,-6 4-72,2-2-72,-2-1-136,6 1-48,0-3-72,-3-1-44,-3-2-28,6 1 12,0-3-36,0-1-12,0-2-60,0-1-12,0-1-48,-3-3 12,3 1-96,0-4-148,0 2-116,0-2-124,0-2-108,0 0-76,0 0-72,0 0-236,0-4-540,0 0-1585,0-2-3155,0-3-1789</inkml:trace>
  <inkml:trace contextRef="#ctx0" brushRef="#br0" timeOffset="0.99">23916 12042 8141,'0'0'4248,"0"0"-2324,0 0-888,0 0-272,0 0 29,0 0 99,0 0-12,0 0-44,0 0-92,0 0-108,0 0-124,15 32-76,-6-29-60,1 3-72,-4-2-112,3-2-96,0 2-96,-2-2-96,2-2-48,0 0-52,1 0-204,-1-2-24,0-2-64,-3 2-108,1-2-172,2 0-192,-9 1-400,9-2-709,0 3-1031,-2-1-2452,-4-1 303</inkml:trace>
  <inkml:trace contextRef="#ctx0" brushRef="#br0" timeOffset="0.99">24157 12096 11701,'0'0'4032,"0"0"-2551,0 0-641,-6 27-136,0-17 216,3 0 12,3-2-152,0-1-368,0 1-292,0-4-120,0 0-220,0 0-168,3-3-196,3 2-76,-6-3-72,0 0-156,3-4-500,0-2-1417,-3 2-3767,7-7-1109</inkml:trace>
  <inkml:trace contextRef="#ctx0" brushRef="#br0" timeOffset="0.99">24176 11934 10517,'0'0'4576,"0"0"-2607,0 0-829,0 0-360,0 0-132,0 0-132,0 0-236,0 0-280,0 0-148,0 0-412,0 0 8,0 10-140,0-2-384,0-4-701,0 1-2187,0 0-3041</inkml:trace>
  <inkml:trace contextRef="#ctx0" brushRef="#br0" timeOffset="0.99">24232 12147 10017,'0'0'2624,"0"0"-1860,0 0-520,0 0 388,0 0 920,0 0 137,0 0-725,0 0-508,0 0-208,0 0-64,22 17-12,-13-21 24,-3 2 60,3-1 48,-2-1-32,-1-2-92,-3 0-32,6 0 48,-9 3 20,9-4 40,-2 0 48,-4 3 180,3-2 112,-6 3-28,9-2-124,-9 3-140,0-1-76,0 3-60,0-2-32,0 2-52,3 0-36,-3 0-48,3 0 0,-3 2 116,0 0-68,7 1 36,-4 3-12,-3 0-24,9 0 84,-3 0-36,-3 0-96,4-1-4,-4 1-56,3-2-24,3 0-84,-9-2-204,6 0-172,-6 2-132,10-4-136,-4 0-168,-3 0-360,6 0-1052,-3-4-2197,-2 0-3115</inkml:trace>
  <inkml:trace contextRef="#ctx0" brushRef="#br0" timeOffset="0.99">24536 12062 10517,'0'0'4488,"0"0"-2767,0 0-885,0 0-256,0 0 232,0 0 208,0 0-228,-28 0-304,25 4-268,3-1-220,-7 5 0,4-2-8,-3 4-52,6-2 52,0 1-44,0 1-8,-3-2 0,3-3-48,0 3-4,0-2-8,3-2-4,-3 2 124,6-5 12,-6 1 136,3-2-64,4 0-12,-4 0 4,6 0 32,-3-3-68,0-2-40,4 0-96,-4-1-100,-3-2 0,6 0-60,-2-1-12,-4 1-48,3-4 60,-3 5 72,3-3 0,-6 0-40,3 1 40,-3 5 172,3-2 12,-3 3 172,0 3 160,0-3-12,0 3-124,0 0-12,-3 4 96,0 0 172,3 0 56,-6 2-44,3 1 8,-3 1 100,3 2-128,-4-1-80,4 1-88,-3 4-104,6-4-52,-9 3-12,9-1-24,-3 1-36,-4 1 0,7-1 12,0 1 36,0-3-48,0 2 52,0 1 20,0-2-60,0-1-52,7 3 40,-4-3-44,-3 1-4,0 2-48,0-3 36,0-2-48,0 4 12,0-2 0,-3-1 36,-4-3-48,7 3 56,-3-2 4,0 0 60,3-3 24,-9 1 60,3-2-24,3 0-48,-4-1-24,4-1-48,-3 1-8,-3-1-76,6-1 0,-3-1-36,-1 0-48,-2 0-52,3 0-32,-3-1-48,5 1-88,-2-2-120,6 2-192,0 0-248,0-3-308,0 1-644,0 2-1109,0-3-4351,6-3-661</inkml:trace>
  <inkml:trace contextRef="#ctx0" brushRef="#br0" timeOffset="0.99">24867 12039 12821,'0'0'3068,"0"0"-1343,0 0-1373,0 0-344,0 0 428,0 0 436,0 0 268,0 0-384,0 0-320,0 0-264,0 0-88,10-4 100,2 8 56,1-2 28,2-2 60,-3 1 8,4-1-80,-4 0-116,1 0-140,2 0-48,4 0-60,-10 0-40,4 0-32,-1-1-72,-3-1-184,1 2-268,5-4-160,-12 4-176,7-2-236,-7 2-844,6-2-2593,-9 0-3144</inkml:trace>
  <inkml:trace contextRef="#ctx0" brushRef="#br0" timeOffset="0.99">24926 11807 6437,'0'0'4792,"0"0"-3048,0 0-560,0 0-60,0 0 73,0 0-41,0 0-56,0 0-180,0 0-220,0 0-300,3-19-400,4 22 48,-7 7-48,0 4 320,3 7 260,3 4 380,-6 4-320,0 2-300,0 1-160,0 0 16,0-2-40,0-3-24,0 0-76,0-3-56,0-3-4,0-4-56,0 1 0,0-3 0,0-1 0,0-5-48,0 1-16,0-2-32,0-2-72,0-3-112,0-3-108,0 2-156,0-2-124,0 0-212,0-2-320,0-3-604,0-3-2881,0 2-3524</inkml:trace>
  <inkml:trace contextRef="#ctx0" brushRef="#br0" timeOffset="0.99">25190 12076 10697,'0'0'3240,"0"0"-1876,0 0-1364,0 0 4,0 0 884,0 0 921,34 0-333,-28 0-616,4 0-400,-1-2-216,-3-1-36,0 1-48,-3 1-16,7-3-60,-10 0-24,6 2-44,-6 0 24,0-2-40,-6-1-124,6 0-56,-10 2-16,1-3 40,3 2 56,-10 0 88,-2 0 8,5 3 4,1 1 4,-4 0 8,4 0 48,3 3 100,-1 3 24,4 4-52,0-1 0,0 3 40,3 2 20,-3-1-32,6 3-88,0-3-64,6 4-8,-3-3-112,3-1-108,0-3-48,4 2-72,-1-5-24,0-1-52,0 0-36,1-6-144,2 2-108,-3-2-132,1-6-232,-1 2-1145,0-2-2719,-2 1-1833</inkml:trace>
  <inkml:trace contextRef="#ctx0" brushRef="#br0" timeOffset="0.99">25351 12170 9473,'0'0'3104,"0"0"-2096,0 0-908,0 0 496,0 0 1168,0 0 273,0 0-661,0 0-468,0 0-300,0 0-144,16 19 20,-16-19 24,0 0 40,0 0 32,0 0-12,0 0 44,0-2-44,3 0-28,3-4-308,-6 1-76,0-5-12,3 3-12,0-3 12,-3-2 0,6 0-12,-3 1-36,-3-5-36,10 5-12,-10-5 0,0 5 0,6-3-48,-6 3 0,0 3-4,3-2-4,-3 5-64,0 1 12,0 0 52,0 0-4,0 2 0,0 2 4,0 0 8,0-2-8,0 2-64,0 0-36,6 0-96,-3 0-60,4-1 48,2 1 36,-9 0 32,6 0-80,3 0-72,-9 0-96,10 0 8,-4 0 16,-3 0 44,3 1 28,-3-1-16,3 0-8,-6 2-100,0-2-268,0 2-464,0 1-644,0 0-108,-6 0-241,-3 2-975,6-2-3000</inkml:trace>
  <inkml:trace contextRef="#ctx0" brushRef="#br0" timeOffset="0.99">25534 12139 10997,'0'0'3224,"0"0"-1712,0 0-956,0 0 45,0 0 551,0 29 388,0-23-488,3-2-504,-3 0-244,0-1-24,0-1-16,0 2-92,0-2-16,0 0 16,0-2 32,0 0 4,0 0-4,0 0-24,0 0 64,0 0 80,6 0 76,-6 0-28,4-4-224,2 0-64,3-1 48,-6-3 12,0 0-12,7-1-36,-4-1-12,-3-2-12,6 0 24,-3 3-24,-3-1 48,7 1 16,-4 1 56,-6 2 60,6 2 264,-6 3-168,0-1-107,0 2-109,0 0-88,0 0-44,0 0-12,0 0-36,0 0-12,0 3-12,0-1 72,0 6 4,0-2-4,0-3-4,6 5-8,-6-2 4,0 0 4,3-2-4,-3-1 8,0 2 0,0-2 0,7-1 12,-4 2 36,-3-2-48,0-2 4,6 0-4,-6 0 4,3 0 8,3 0 0,-6 0 48,3-2-12,4-2-36,2 1 36,-6-4-36,0 4 0,6-5 40,1 2-44,-1-4 40,0 5-40,1-1 64,-4 0-64,0 4-8,0 1-4,-3 1-4,3 0-76,-2 3 4,5 5 80,-9 0 256,9 3 44,-3 1-192,4 0-12,-4 1 84,3-1 48,-3-1-72,4-1-112,-7-1-44,6-1-4,0-4-8,-2 4-96,2-4-24,-3-2-48,-6-1-96,9-1-108,-9 0-100,0 0-45,7-3-95,-7-1-124,0-4-240,0 2-424,0-3-940,-7-3-1844,7 2-2445,-9-1-3152</inkml:trace>
  <inkml:trace contextRef="#ctx0" brushRef="#br3" timeOffset="0.99">14434 10450 4880,'0'0'2773,"0"0"-545,0 0-1336,0 0-608,0 0 100,0 0 92,6-25 640,-6 20-352,0 2-256,0 1-180,-6-4-12,6 4-16,-3 0 4,-4-2-104,7 2 0,-9 1-48,6-1 40,-3-2-39,0 4-29,-4 0-36,-5 0 12,5 4-88,1-1 300,0 3-64,-7-2-40,7 6 92,-6-3 84,5 3 180,1 0 64,-3-1-88,-1 1-136,4 2-64,3-2-72,-4-1-72,10 1-100,0-2-88,0-3 0,0 3 32,0 0-40,10-4-96,-1-1 36,0-1 60,4-2 180,5-3 16,1-5-52,-1-2-56,4-4-80,-6 1 76,5-4 24,-2 1-96,0-3-12,-7 1-88,3-1 16,1 0-64,-7 0-8,1-3-88,-1 3 16,0-2 20,-3 2-12,-3-3-60,1 3-52,-4 1 140,0 1-164,0 2 124,0-1 168,-4 1-168,1 2 48,-3 3 124,3-2-40,-3 5 88,3 1 48,-3 0-48,2 2 0,-2 0-8,6 2 0,0 2-36,0 0 44,0 0 0,0 0-36,0 0-148,0 0-40,0 2 152,6 4 72,-2 3 112,2 1 540,-3 6-88,6 1-88,-3 4 88,1 3-64,-7 3 20,0 0-92,6 3 20,-6-1 0,0 2-88,0-2-32,-6-2-4,6-1-56,0-4-64,-4 2-120,1-7-36,3 1-36,-6-5 36,6-1-48,0-2-4,-3-1-8,3-5-84,0 2-72,0-5-108,0 1-88,3-2-120,3 0 36,-3-5-192,1-3-456,5-4-1156,0 1-2849,-9-1-3520</inkml:trace>
  <inkml:trace contextRef="#ctx0" brushRef="#br3" timeOffset="0.99">14778 10160 3488,'0'0'300,"0"0"1821,0 0-157,0 0-344,0 0-468,0 0-652,0 0-188,0 0 188,0 0 128,0 0-156,0 0-216,0-12-64,0 12-68,0 0 4,0 0 36,0 5 128,0-4 152,0 3 12,-3 4 8,-3 0 28,2 1 101,1 5 103,-6 1 72,3 2-16,-3 5-124,-1 1-4,1 2 44,0 0-108,2 2-36,-2 0-40,3 0-96,3-6-72,-3 3-76,6-5-44,0-1-100,0-4-24,0 0-64,6-2 0,-3-3-8,3 1 0,3-2-12,-2 0-60,-1-2 24,3-3-24,-6 3-28,7-2-20,-4 0-48,-3 0-124,3-3-84,-3 4-48,-3-4-120,6 1-140,-6-2-232,0 2-236,0 1-208,0-2-357,0-1-535,0 0-1784,0 0-929</inkml:trace>
  <inkml:trace contextRef="#ctx0" brushRef="#br3" timeOffset="0.99">14970 10202 588,'0'0'2544,"0"0"-2036,0 0 912,0 0 625,0 0-189,0 0-772,0 0-336,0 0-180,0 0-16,0 0-40,-22 6-24,22-6-16,-6 0-28,6 2-36,0-2-16,0 0 24,0 0 24,0 0 0,0 0 41,0 0-57,0 0-24,0 0-52,0 0-112,0 0-156,6 0-80,-6 0 0,0 0 8,0 0 56,3 0-52,1 0-8,2 0 120,-3 0 60,6 0 0,0 2-8,1 2-92,-1-2 52,0-2 12,4 2-64,-4-2-32,0 1 8,1 2 0,5-3-48,-9 0 40,4 0-4,-1 0-44,0-4 8,1 4 48,-4-2-52,3 0 4,-3-2 40,1 2-44,-4 0 40,3 1-40,-3-4-4,-3 4 0,6-3-4,-3 0 0,-3 0-8,0-2-100,6 3 8,-6-3-36,0 2-84,0 0 12,0-2-40,0 2 0,0 1-48,-6-4 12,6 6 84,0-5 92,-3 4-16,-3-2 60,6 2-36,-3 0 52,-3 0 40,6 2 0,-3-1-8,-4 1 8,7 0 4,-6-2 4,6 2 4,-6 0-4,3 0-8,3 0-64,-6 2 60,3-2-52,-4 1 12,7 1 40,-3 0 4,-3 0-4,3 0 0,-3 0 8,6 0 4,0 2 0,-3-2 0,-4-1-8,7 1-44,0 1 4,0 0-16,0-1 64,0 2 0,0 0 252,0 2-28,0-2-112,0 3 12,7-1 112,-7 0 0,3 3-52,-3-1 40,0 2 8,0-1-44,6 1 8,-3 2-36,-3-2-52,0-1-44,6-1 20,-3-1-20,-3 1 32,0 0 4,0-2-28,0-1-12,0 1 28,7 0-16,-7-2-60,0 0 64,0 1-28,0 0 12,0-2-12,0 3 4,0-2-40,0 2 36,-7-2 24,7 0-12,0-2-8,0 1-48,0 0-4,0 0 0,0-1 0,0-2 0,0 4-96,0-2 96,0 0 64,0-2-64,0 2 0,-3-2 0,3 1 0,0 2 0,0-3 0,0 2 8,-6-2 4,6 1 36,0-1 0,0 2-44,0 2 4,0-2-8,-3 0-4,3 0-44,-6 2 0,6-2-16,0 0 56,0 2-52,0-2 0,0-1 48,0-1-52,0 0 56,0 2 8,0-2 4,0 0 8,0 0 76,0 0 32,0 0 88,0 0-60,0 0-40,0 0-32,0 0 8,0 0-76,0-2 0,0 2 4,0 0-8,0 0-4,0 0-4,0 0-4,0 0 0,0 0 0,0 0 4,0 0 4,0 0 0,0 0 0,0 0 4,0 0 4,0 0 4,0 0-4,0 0 0,0 0-8,0 0 4,0 0 0,0 0 4,0 0-4,0 0 8,0 0 48,0-1-8,0 1 8,6 0-60,-3-2 0,-3-1 0,0 2 0,9-1-4,-9 0-8,7 0 0,-4-2 0,3 4 4,-3-2 0,3 0-44,0 2 40,-6 0-36,10 0 48,-10-1 0,9 1 72,-9 0 16,9 0-4,-9 0 12,6 1-20,-2 1-4,2-2 0,-3 2 36,-3 2 4,6-2-16,3 2-12,-9 0-24,0-1-48,7 2 52,-7 0-4,0 1 12,6-1-24,-6 1 0,3 4-36,-3-2 0,0 0 72,0 1-68,0 1 44,0 0-52,0-1-8,-3 1-4,-3-2 4,6 1-4,0-1 4,-4-2 4,1-1 68,3 3-72,-6-2 48,3 0 24,-3 0 84,3 0-156,-3-1-364,2 1 364,-2-2 228,3 2-8,-3 0-136,-3-3 12,6-1-48,-4 4-48,-5-4 12,9 2 48,-6-2 24,2 0-72,-2-2-12,0 0-264,-1 0 200,-2 0 64,9 0 336,-6-2-272,2 0 80,-2 0-84,6 0-52,-3 0-8,6 0-4,-3 2-104,3-1-64,-7-2-20,7 3-48,0-2-52,0 2-60,7 0-108,-7 0-512,3-1-264,-3-1 832,9-3-904,-9 4 40,9 1-1101,-2-2-2419,-4 0-1269</inkml:trace>
  <inkml:trace contextRef="#ctx0" brushRef="#br3" timeOffset="0.99">15522 10270 1668,'0'0'7229,"0"0"-4801,0 0-684,0 0-508,0 0-240,0 0-128,0 0-127,0 0-193,0 0-128,0 0-100,0 0-108,-9-4-52,9 4 0,0 0-12,0 0 48,0 4 88,0 0 108,0 2 48,0 4 24,0-1-52,0 4-44,-3 3 20,-4 1-72,7 3-88,-3-3-32,0 0-28,3 3-36,-6-3-44,3-1 8,-3-5-48,6 3 8,-3-3-56,3-1-8,-7-2 4,7 0 0,0-5-4,0 3-52,-3-2-96,3-3 8,0 2-20,0-3-52,0 2-120,0-2-144,0 0-148,0 0-136,-6-5-164,6 0-944,0-1-2349,-3-2-2603,-3-1 539</inkml:trace>
  <inkml:trace contextRef="#ctx0" brushRef="#br3" timeOffset="0.99">15392 10423 9461,'0'0'6216,"0"0"-4211,0 0-1289,0 0-136,0 0 460,0 0 340,0 0-324,0 0-440,0 0-376,0 0-168,0 0-68,3-8 132,12 8 56,-5 0-24,2-2 4,0 2-40,4 0-12,-4 0-24,4 0-88,-4-2-8,1 0-12,-4 2-60,0-2-12,1 2-36,-4-2-76,-3 2-20,3-1-60,-6 1-100,3-3-72,0 3-24,-3 0-76,0 0-12,0 0-120,0 0-312,-3 0-400,0 0-809,-3 3-1799,3-2-1864,-6 1-37</inkml:trace>
  <inkml:trace contextRef="#ctx0" brushRef="#br3" timeOffset="0.99">15910 10129 3324,'0'0'288,"0"0"1825,0 0-305,0 0-136,0 0-536,0 0-140,-28-13-72,21 9-92,-2 2-132,3 0-40,-3 0-4,-1 0 48,1 2-11,0 0-145,-1 0-148,1 0-164,6 0-112,-12 0-28,11 4 4,-2-2 36,-3 0-12,9 4-76,-3-5-48,-3 6 8,6-4 4,0 5 100,-3 0 24,3 0 36,0-1 36,0 3 100,3 1 0,-3 1-4,0 2-96,9-1 52,-9 4-80,6-1-8,-3 3-64,3 0-8,-6 0-28,4 3-60,-4-3-12,6 2 0,-6-1 0,0 3 4,-6-4 84,6-1-84,-4 1 0,-2-3-4,-3-3 60,6 2 48,-3-3 88,-4 0 20,10-2-44,-6-5-64,6 3-96,-6-7-12,3 4-72,3-5-96,0 0-308,0 0-244,3-5-160,3 0-680,-6-3-1469,3-3-2675,0 3-901</inkml:trace>
  <inkml:trace contextRef="#ctx0" brushRef="#br3" timeOffset="0.99">15699 10374 5929,'0'0'3296,"0"0"-1488,0 0-740,0 0-32,0 0 196,0 0 56,0 0-95,0 0-109,0 0-148,0 0-164,0 0-124,-13 8-36,13-8-88,0 0-100,0 0-156,3 0-28,-3 0 16,7 0 72,-4 0 168,6 0 8,0 0-164,7 0-136,-4 0-60,1 0-60,2 0-24,4-2-52,-4-1-8,-5 0-8,8 1-52,-9 1 0,7-1-12,-10-1-24,0 2 0,-3 1-12,4 0-12,-7-2-24,3 2-16,-3 0-68,0 0-88,-3 0 4,-4 0-148,7 2 12,-9-1-196,6 4-320,-6-4-604,6 1-1085,-7 2-2543,4-2-2985</inkml:trace>
  <inkml:trace contextRef="#ctx0" brushRef="#br3" timeOffset="0.99">16046 10011 2620,'0'0'600,"0"0"-336,0 0 1336,0 0-179,0 0-173,0 0-160,0 0-140,0 0-60,0 0-88,0 0-80,0 0-32,0-3-24,0 3-4,3 0-112,0 0-148,-3 2-148,0-1-76,10 5 188,-10-2 245,9 6 235,-3-3-12,-3 5-120,6 2-72,1-1-64,-4 2-76,0 3-196,3 1-24,1-2-72,-1 3-4,-9-1 16,6 0-76,-3 1-44,-3-1-100,7 2 72,-7-2-352,0-1 608,-7 4-184,4-3 28,-3 0-4,6 0 40,-9-1 32,-1 1 28,1-2-124,6 1-24,-9-3-48,2 0 24,1 3-84,-6-4-12,5-1-48,4 1 40,-3-3 0,-1-1-52,4-1-12,-3-1-48,9-2 36,-3-2-88,-3 2-128,6-5-112,0-1-120,0 2-100,0-2-208,0 0-260,9-3-392,-9-3-981,6 2-2587,-3-8-2673</inkml:trace>
  <inkml:trace contextRef="#ctx0" brushRef="#br3" timeOffset="0.99">16551 10705 692,'0'0'3300,"0"0"2613,0 0-3893,0 0-688,0 0-228,0 0 96,0 0 33,0 0-177,0 0-180,0 0-112,19 7-116,-10-5-160,7 0-124,-10-2-60,3 0-60,7 0-60,-7 0-40,10 0-24,-13 0-44,13 0 92,-10 0-72,6 0-96,-5 0-168,-4 0-40,-6 0-108,9 0-256,-9 0-132,0 0 4,0 0-60,0 0-288,0 0-573,-3 4-511,-3-2-1804,3-2-2385</inkml:trace>
  <inkml:trace contextRef="#ctx0" brushRef="#br3" timeOffset="0.99">16561 10568 3068,'0'0'4225,"0"0"619,0 0-3160,0 0-772,0 0-268,0 0 20,0 0 5,0 0-133,0 0-40,0 0 108,0 0-120,15 3-484,-2-3 736,-1 0-380,-3 0-148,10 0-76,0 0-44,-7 0-88,7-2-4,-10 2-168,6-1-84,-5 1-16,-4 0 4,3 0 36,-9 0 44,6 0-104,-3 0-56,-3 0-72,0 0-24,0 0 8,0 0-40,0 0-229,0 0-427,0 1-572,-3 1-788,-3-2-1484,6 2 663</inkml:trace>
  <inkml:trace contextRef="#ctx0" brushRef="#br3" timeOffset="0.99">17261 10558 1688,'0'0'456,"0"0"808,0 0 1485,0 0-617,0 0-604,0 0-572,0 0-80,0 0 72,0 0-16,0 0-56,0 0-104,-15-3-108,15 2-71,0 1-53,0 0-96,0 0-220,6-2 36,-6 2 76,3-2 32,3 2 40,1-1 32,-1-2 40,3 3-52,0 0-40,1 0 4,2 0 8,7 0 0,-7 0-72,7 3-84,-4 0-88,1-1-156,-7-1-72,0 2-136,1-1 28,-1 0-4,0-1 16,-2-1-112,-7 5-96,3-5-16,0 0-20,-3 0-28,0 0 48,0 0 84,0 0 12,0 0-96,0 0-224,-3 0-464,0 0-985,3 0-2019,-7 0-1425</inkml:trace>
  <inkml:trace contextRef="#ctx0" brushRef="#br3" timeOffset="0.99">17714 10262 664,'0'0'2348,"0"0"-1876,0 0-188,0 0 1581,0 0-57,0 0-472,0 0-272,0 0-136,-15 31 164,8-21 36,7-1-172,-6 3-108,3-2-40,-3 1-80,3 3-39,-3-2-57,3-1-36,-4 5-28,7-1-116,-9 0-20,6 3 92,-3-1-12,0 0-12,-4 3-64,4 3-56,3-2-20,-3 1-56,3 1-72,-4-2-76,7 2-72,0-2-84,7 1-64,-4-3-68,3-2-64,3-3-20,1 1 8,2-5-68,0-1 8,-5-1 12,5-4-72,-3 0-524,-3 0 780,1-4-176,2 0-264,-9 0-176,6 0-140,-3 0-124,-3 0-229,0 0-231,0-2-356,0 2-972,0-2-516,0 0-1029</inkml:trace>
  <inkml:trace contextRef="#ctx0" brushRef="#br3" timeOffset="0.99">17903 10272 3212,'0'0'364,"0"0"656,0 0 1257,0 0-213,0 0-756,0 0-432,0 0-116,0 0-68,0 0-120,0 0-136,-21 2-80,21 0-16,-7 0-36,7-2-88,0 2-88,0-2 8,0 2 104,7-1 52,-4 4 84,-3-2 65,9 2 7,-3 0-60,-3-1-4,7 0-112,5-3-24,-6 1 12,4 1 84,-1-3 76,4 0-16,-4 0-136,1 0-120,-4-3-88,9 1-52,-8-1-4,5-1-4,-9 2-60,4-2 12,-1 0-28,-3 2 28,-3-1 36,4-2-60,-7 5 60,3-3 8,-3 1 0,6 0 4,-6 0-4,0-2 0,0 0-144,0 2-36,0-1-24,0-2 36,0 2-64,0-1-72,0 0-48,0-2-16,0 2 60,-6-2-8,6 5-4,-3-3 36,3 0 99,-7 0 189,7 3 64,0-2 73,-3 1-1,-3 2-24,6 0-112,-3 0-12,-3 0-48,3 0 60,-4 0 48,4 0-48,0 0-8,-3 2 0,3-2 4,-3 4 4,3-4-8,-4 2 4,4 0-8,-3-1-40,6 2 44,-3 1-4,-3-3 4,6 4 8,0-2 124,-3 3 0,3 0-12,-6 0-12,6 3 88,0-1 0,0 0-4,0 2 40,0-1 48,0 1-52,0-1-56,6 1 20,-6-1 24,0-1 24,3 2-44,-3 0-44,0-3-32,0 3-16,0-2 28,6 0-12,-6-1 20,3 1-8,-3-2 20,0 1-20,0 1 36,0 0-28,0-4-36,0 3-32,6 0-4,-6-4 0,0 3-52,0-1-4,3 1-4,-3 1 0,0-4-4,0 3-4,0-2 4,0 2 0,0-4 4,0 4 8,0-3 4,0-1 36,0 2-36,-3 0 88,3-4 20,0 4-32,-6 0-76,6-4 0,0 1 48,0 4-48,0-4 0,0-1 0,0 2-12,0-2-4,0 2-4,0-2 0,0 3-4,0-2-48,0 1 56,0-2-8,0 2 4,0-2-8,0 1 4,0 2 8,0-3 0,0 2-8,0-2-36,0 0 0,0 0 40,0 0 0,0 0 0,0 0 8,0 0 8,0 0 40,0 0 24,6 0 40,-6-2-100,3 2 0,-3-4 0,0 4 48,0-2-56,0 0 4,0 2-4,0 0 0,0-1-4,0 1 8,0-3 0,0 3 52,0 0-48,0 0 0,0-2-4,7 2 4,-7 0-12,0-2-4,0 1-56,0-1 0,3-1 12,-3 2 36,0 1-48,6-2-16,-3 0 28,-3-2 36,6 4-48,0-2 12,-6 0 40,10 0 0,-4 0 8,-3 0 4,6 2 8,-2 0-12,-4 0-72,3 0-16,-3 0 76,3 0 0,0 2-36,-6 0 0,10 0 0,-10 0 0,9 0 32,-9 2 4,0-2 12,6 0 48,-3-1 12,-3 4 36,0-2-8,6 2 8,-6-2-24,4 3 52,-4-2-52,0 2-60,6-1 36,-6 1 0,3 2 0,-3 0-36,0-3 0,6 3-4,-6 0-8,0 0-4,3-1 4,-3 1 0,0-3 8,0 3 0,0 0-4,-3 0-4,3-3 0,-6 1 0,3 0 64,-3 0-4,2-2 24,-2 0-12,6 2-24,-9-5 16,9 1-16,-9 1 0,6-2 0,-4-1 12,1 2 0,0-2 24,-3 0-8,-1-2 8,1 2-24,6-4-48,-6 2 60,-1 1 0,1 1-12,6-2 28,-6-1-28,2 3-52,7 0-8,-3 0-4,-3 0-44,6 0 40,0 0 0,0 0 0,0 0 0,0 0-80,0-1-92,0 1-52,0 0-20,0 0 20,0 0 16,0 0-52,-3 0-72,3-2-184,0 0-88,0 0 12,-6 0 60,6 0 20,0 2-84,0 0-180,0 0-333,0 0-307,0 0-512,6 0-964,-3 0-1056,-3 0 1103,0 0 121</inkml:trace>
  <inkml:trace contextRef="#ctx0" brushRef="#br3" timeOffset="0.99">18266 10480 6157,'0'0'6116,"0"0"-3988,0 0-1068,0 0-127,0 0 335,0 0 164,0 0-364,0 0-372,0 0-260,0 0-132,0-3-132,0 5-4,9-1 124,1-1 120,-1 2 156,3 1-120,-2-1-136,5-2-152,-5 0-112,2 0-48,0-2-4,7-1-8,-10 1-96,1 2 8,-1-1 16,0-1-60,-6-1-60,7 2-88,-10 1-32,0 0-16,6 0-12,-6 0-60,0 0-160,-6 0-100,2 0-208,-2 1-248,-6 4-620,3-4-1101,-1 4-3235,1 0-1137</inkml:trace>
  <inkml:trace contextRef="#ctx0" brushRef="#br3" timeOffset="0.99">18393 10328 1800,'0'0'1356,"0"0"4381,0 0-4105,0 0-808,0 0-232,0 0 60,0 0 192,0 0-72,0 0-200,0 0-244,0 0-176,0-2-80,0 2-8,-3 2 212,3 4 176,-6 2 293,6 0 135,0 3-88,-3 0 8,-3 7-80,6-1-84,-3 1-52,-4 1-48,7 0-64,-6 3-132,6-1-60,-6-4-100,3 1-64,3-4-116,-6 0-8,6-2-76,-3-3 0,3 1 36,0-2 0,0-2 36,0-3-76,-7 2-116,7-3-100,0-1-60,0-1-36,0 0-12,0 0-76,0-1-136,0-6-284,0 2-956,0-3-1177,0 0-2323,0 1-485,0-5 2837</inkml:trace>
  <inkml:trace contextRef="#ctx0" brushRef="#br3" timeOffset="0.99">18558 10477 6505,'0'0'3932,"0"0"-2604,0 0-548,0 0 52,0 0 308,0 0-4,0 0-303,0 0-137,0 0-112,0 0-100,0 0-152,3 0 184,6 0 296,-3 2 76,-3-2-192,7 1-148,-1-1-136,3 0-76,-2 0-92,5 0-76,-3 0-96,-2 0-72,2-1 0,4-4-72,-7 4-12,0-1-24,-6 0-64,7 0-32,-4 0-124,-6 0-60,3 2-36,3 0-4,-6 0-56,0 0-92,0 0-160,0 0-236,0 0-452,0 0-753,-6 0-691,3 2-1768,3 0 303</inkml:trace>
  <inkml:trace contextRef="#ctx0" brushRef="#br3" timeOffset="0.99">18725 10228 3272,'0'0'316,"0"0"1012,0 0 1209,0 0-229,0 0-876,0-27-392,0 25-104,0-3-20,-3 4-220,3-1-204,-6 0-128,3-2-64,-4 4-124,-2 0-124,0 0-52,-1 0 0,7 4 4,-6 0 112,0 0 49,6 0-29,-7 3 40,4 1-52,6 2 36,-9-1 88,9 3 12,-3 2 100,-3-1 100,6 4 20,0 1 12,0-1-112,0 2-64,0 1-8,0-3-76,0 5-4,0-3-56,0 0-60,0-1-52,0 1-48,0-2 96,0 1-96,0-4 60,0 2-64,0 0-8,0-5-44,0 3-64,6-4-52,-6-1-32,0-1 8,3-4 24,-3 2 16,0-4-52,0-1-100,0-1-92,0 0-80,0 0-112,0 0-112,0-1-188,0-6-745,-3 2-1371,3 1-3132,-6-6 3</inkml:trace>
  <inkml:trace contextRef="#ctx0" brushRef="#br3" timeOffset="0.99">18821 10094 3104,'0'0'340,"0"0"3701,0 0-2201,0 0-804,0 0-468,0 0 100,0 0 64,0 0-144,0 0-116,0 0-16,19 6-124,-10-2 236,-9 2 264,6 2-48,0 0-159,-2 3 7,5 0 84,-3 5 100,-3 1-156,6 3-60,-2 3-64,-4 0-48,3 4-100,0 4-168,-6-2-40,6 2-120,-3 0 36,-3-2 28,0-1 20,0-1 72,-3 1-164,-3-1 8,6-2-60,-6 0 0,0-4-48,3 0-28,-4 1 36,-2-5 40,6 1 12,-6-3 52,3-2-64,-4-1 0,4-3 0,0 1-64,3-4-8,-7-2-72,10 0-40,-6-2-80,3-1-112,-3-1-100,6 0-96,-3-3-208,-3-1-388,6-2-624,-3-3-1245,3 3-3623,0-4-349</inkml:trace>
  <inkml:trace contextRef="#ctx0" brushRef="#br3" timeOffset="0.99">19218 10027 1200,'0'0'1760,"0"0"-1500,0 0-116,0 0 1264,0 0 37,0 0-453,0 0-252,-15 27 52,15-23 152,-7 3-184,7-1-100,-3 0-84,-3 2 4,6 1-32,-3 1-24,-3 2 112,6-2 88,-10 1-32,10-2-112,-3 1-115,-3 1 35,6 2 12,-3-2-16,0-1-64,3 1-16,-6 3-44,3-3-28,-4 1 8,7 0-8,-3-1-52,3 0-24,-6 2-84,6-2-36,0 0-4,0 1 28,0 2-28,0-3 0,0 3-8,0-3-4,0 1 16,0 0 20,0-1 4,0 0-4,0 1-60,0 0-24,0 1 16,0-2 8,0 3-12,0-1 12,0 1 48,0-2-32,6 3-16,-6-3 48,0 0-12,3-1-20,-3 1-4,7 2 36,-4-1 24,3-4-48,-3 5-84,0-1-44,-3-3-4,9 4-8,-9-3 0,7 1-52,-4 3 0,-3-3 0,0 3 12,6-2 40,-6 3-40,0 0-12,3-1 52,-3-2-76,0 3 84,0-3-8,0 1 4,6-2-68,-3-3 12,4 1-24,-4-4-64,3 0-8,0-1-48,0-3-64,-3 2-96,7-2-372,-1 0-8,-9-2-44,6 2-80,-3 0-40,3 0-120,-6-2-176,0 2-209,4-1-131,-4 4-284,0-2-1112,-4-3-1857</inkml:trace>
  <inkml:trace contextRef="#ctx0" brushRef="#br3" timeOffset="0.99">14707 11166 3316,'0'0'1472,"0"0"2809,0 0-2473,0 0-600,0 0-288,0 0-80,0 0-16,0 0-152,0 0-172,-31 0-120,24-2-39,7 2-69,-9-2-36,0 2-48,6-2 24,-7 2 48,1 0 12,0 0 0,-1 0 0,1 2-40,0 0-32,-4 0-56,4 0-20,0 4-24,-1-4-16,1 4-20,6-1 8,-3 1 12,-3-3-8,9 4-28,0-1-44,0-1 56,0 1-60,0 0 4,0-1 8,9 1 64,0-2-64,0-1 36,-2-2 24,5-1-8,1-4-4,-4-1 0,6-3-48,-2-2 36,-4 1 4,7-4-48,-4 2-4,-3-2-8,1-1-4,-1 3 0,-6-1-88,3-2 52,3 3 36,-9 0-64,4-3 4,-1 2 72,-3-1-4,0 1 4,0-1-8,0 1-128,0 1 68,0-1 68,0 3 4,0 1 4,-3 0 4,-1 2-8,4-2-4,0 5-48,0-4 40,0 4-52,-6-1 8,6 2-56,-3-2-76,3 0 292,0 4-108,0-2 56,0 2-56,0 0-76,0 0-32,0 0 8,0 0 4,0 0-4,0 0-24,0 0-12,0 0-36,0 0-72,0 0 168,0 0 76,0 2 184,-6 2 124,6 0-48,0 2-52,0 0-96,-3-1-16,3 5-20,0-2-16,0 3 64,0 1 144,0 1 24,0 5-20,0-1-92,0 1 16,3 1-24,-3 0-124,0 0 304,6-1-184,-6-1-32,0 1 32,3-5 4,3 1-76,-6-3-84,0 1-12,0-4-4,0-1-68,4-1-24,-4 0-88,3-2-48,-3-3-108,0 2-108,6-1-88,-3-2-140,-3-2-156,9-2-292,-9-4-1493,10-2-39,-10 1-3580,0-4 23</inkml:trace>
  <inkml:trace contextRef="#ctx0" brushRef="#br3" timeOffset="0.99">14834 11141 4056,'0'0'2449,"0"0"-773,0 0-432,0 0-224,0 0 24,0 0-4,0 0-84,0 0-104,0 0-120,0 0-100,0 0-16,-22 6-51,16-6-21,6 0 4,0 0-16,0 0-16,0 0-12,0 0-4,0 0-36,0 0-24,0 0-124,6 0-168,-6 0-88,3 0 24,6 0 124,1 0 80,2-2 4,-3 2 24,7-3 48,-4 2-76,1 1-68,5-2-52,-8 0-60,5 2-100,-6-2-8,-2 2-4,2-2-68,0 2 12,-9-2-24,6 2 72,-6 0 0,0 0-48,0 0 48,0 0 4,0 0 8,0 0 4,0 0-4,0 0-44,0 0-68,0 0-128,0 0-136,0 0-72,0 0-112,0 0-72,0 0-148,0 0-100,-6 2-328,6 0-604,0 0-957,-3 0-2575,-3 0-1037,21-12 4489</inkml:trace>
  <inkml:trace contextRef="#ctx0" brushRef="#br3" timeOffset="0.99">14914 10967 3208,'0'0'496,"0"0"2333,0 0-609,0 0-812,0 0-364,0 0-68,0 0-4,0 0-52,0 0-88,0 0-12,0 0-99,-9-9-61,9 9-64,0-2-16,0 2 12,0 0 24,0 0-80,0 0-168,0 0-260,0 0-108,0 0-132,0 0 56,0 2 76,0 1 112,0 5 132,0 1 72,0 4 24,0 0 88,0 1-28,0 1-48,0 0-64,0 1 28,0 1-28,-3-2 4,-3 3-40,6-1 16,-3-1-16,-1-1-12,-2 0-32,3-1-28,-3-2-12,3 2-48,3-5-12,-6 1-60,6-1-40,-3-1 36,3-3-44,0 3-84,0-2-36,0-2 0,3 2-24,-3-4 12,6 2 0,-3 0 8,3-3 16,-3-1-36,3 0 12,1 0 36,-7 0-24,9 0-52,0-1 40,-3-1-132,-2 0-136,2-1-60,-3 2-12,-3 1-12,6 0-16,-6 0-132,0 0-188,0 0-248,0 0-68,0 0 64,0 0-25,0 0-167,0 0-572,0 0-996,0 0-1108,0 0-305</inkml:trace>
  <inkml:trace contextRef="#ctx0" brushRef="#br0" timeOffset="0.99">10806 11740 432,'0'0'1720,"0"0"1172,0 0-211,0 0-953,0 0-748,0 0-116,0 0 112,0 0 20,0 0-92,0 0-208,0 0-104,-19 13-128,10-7-32,0-1-19,-1 3 47,1 2-52,-6 2 12,-1-3-48,7 3-28,-10-1-60,7 1-52,-1-2-72,-2 1 24,6-3 0,-1 2 0,1-2-48,3-3-16,0 3-44,2-2-16,-2-3-48,3 2 0,3-2-8,-6-1-4,6-2 4,-3 4-4,3-4 0,0 2-4,0-2-8,0 0-48,0 0 56,0 0-8,0 0-40,0 0 4,0 2-12,0-2-28,0 0 4,0 0-28,0 0 28,0 0 12,0 0 20,0 0-20,0 0 72,0 1 44,0 2 20,3-1-16,-3 1 48,6 2-8,-3 0 32,3 1 4,4 2 12,-4 0-16,3 1 40,-3 1-40,-2-1 4,5-1 32,-3 2 64,3-2-36,-6-3-88,4 1-36,-1-2-52,-6 2-4,9-5-4,-9 4-8,6-2 8,-3-1-8,-3 0-4,10 0 0,-10 0-72,6-2-208,-3 0-48,3 0-176,-3 0-228,7 0-176,-7-2-280,3-2-845,-3 0-1875,3 3-2096</inkml:trace>
  <inkml:trace contextRef="#ctx0" brushRef="#br0" timeOffset="0.99">28641 11886 3896,'0'0'1589,"0"0"271,0 0-536,-31 13-572,12-7-260,10 1 12,-6-4-16,5 3-24,1-2-40,6 2-76,0-3-68,-3 2 16,2-4-16,4 3-88,0-2-104,0 0-12,0 2 16,0-3 172,4 4 156,2-2 124,-3 3 24,0-2-112,6 4-144,1 0-96,5-1 13,-6 1 83,10 2 36,-7 1 124,1-1 60,2-1-124,4 3-212,-13 0-196,10-2-88,-13-1-72,6 1 24,-3-1 52,-3 1 84,-3-2 52,0 0 120,0-1 64,-3 1 96,-3 2 36,3-3 36,-3 1-48,-4 0-40,1 1-72,3-3-12,-10 2-48,4-4-76,3 2-24,-1-3-8,1 2-16,0-4 12,-1-1-60,1 0 48,6 0-48,-3 0 0,-3-1-12,-1-4-4,10 3-140,-9-1-52,9-3-60,-6 2-60,6 0-84,0 0-116,-6 0-208,6-1-312,0 1-677,0-2-1363,6 2-4340</inkml:trace>
  <inkml:trace contextRef="#ctx0" brushRef="#br0" timeOffset="0.99">28836 12118 12853,'0'0'4377,"0"0"-2633,0 0-680,0 0-232,-9 33-128,3-22-192,6 1-224,6-2-116,-3-1-112,3 1-60,4-1-108,-1-1-76,-3-4-44,0 2 20,4-4 88,-7-2 44,6 0 76,-3 0 0,4-2 12,-7-4 124,3 2-136,-6-4-208,0 1 52,0-3-4,0 0 16,0-1-52,0-3-60,0 3-12,-9-5-24,2 3-136,4-1-88,-3 1 36,3-1 220,-3 4 212,3 3-52,-4 3-48,7-2-148,0 6-312,-3-2-313,3 2-403,0 0-720,0 0-2256,0 0-1469,3 0 2861</inkml:trace>
  <inkml:trace contextRef="#ctx0" brushRef="#br0" timeOffset="0.99">29091 11853 5064,'0'0'6281,"0"0"-4209,0 0-952,0 0-516,0 0 152,0 0 261,0 0 235,6 27 420,-6-9-184,0 5-308,0 4-288,0 2-128,-3 1-88,0 2-88,3-2-104,-7-3-220,4-1-108,3-5-60,0 0 12,0-6-44,0-1-64,3-2-48,4-3-48,-7-3-48,0-2-96,0 2-148,0-4-56,0-2-100,0 0-80,3-2-128,-3-4-420,3 1-1264,-3-5-2609,0 2-2971</inkml:trace>
  <inkml:trace contextRef="#ctx0" brushRef="#br0" timeOffset="0.99">29165 12120 5308,'0'0'6397,"0"0"-3945,0 0-624,28 8-611,-13-6 255,-2-2 72,-1 0-508,7 0-476,-10 0-232,7-2-184,-4-3-84,-3 4-60,1-3-84,-7 0-24,3 0-28,-3 0-116,-3-1-28,0 0 12,0-2 60,-3 3-60,-3-4 36,-4 2 88,1 1 136,0-1 0,-4 2-4,1 0 4,3 4 8,-7 0 12,7 6 120,3-2 76,0 3 96,2 3-72,-2 0-12,3 4-64,3-1 100,0-1-220,0 1-36,0-2-48,3 1-12,3 0-136,-2-4-132,2-1-112,0-1-56,0-2-104,-3 0-76,7-4-448,-1 0-909,0-2-931,7-4-1940,-10 4 27</inkml:trace>
  <inkml:trace contextRef="#ctx0" brushRef="#br0" timeOffset="0.99">29385 12174 10033,'0'0'3200,"0"0"-1868,0 0-776,0 0 248,0 0 737,0 0 283,0 25-208,0-23-596,9-2-376,-5 0-196,2-4-112,0 2-32,3-4 8,-3 1 16,-2-1 44,5-2-32,-3 0-100,3 1-84,1-5-48,-7 2-36,0 0-60,6-1 48,-3 2-60,-3-1 4,4 2 68,-4 2-12,-3 6-48,0-2-12,6 2-92,-6 2-64,0 2 156,3 2 60,-3 6 180,6-1-32,-3 0 8,4 3-132,-7-2-84,6-1-8,-6-1-52,6-2 12,-3-1-48,3-1-180,-3-2-124,4 0-104,-4-2-88,3-2-72,-3 0-120,3-4-272,-3-2-696,3 0-1156,-6-1-2757,0-1-2620</inkml:trace>
  <inkml:trace contextRef="#ctx0" brushRef="#br0" timeOffset="0.99">29711 12096 3808,'0'0'2333,"0"0"-165,0 0-120,0 0-172,0 0-240,0 0-132,0 0-135,0 0-349,0 0-264,0 0-240,0 0-48,-19-3 80,10 6 160,0 7 48,-1 0-112,1 2-64,0-1-84,6 1-60,-1 1-72,4-1-64,-6-1-108,6-1-48,0-2-36,6 1-32,-6-3-28,7 0-40,2 0 52,0-5 48,1 2 0,-1-3-24,6 0-76,-5-4 40,2 0-44,0-2 4,-5 0-8,2 1-8,0-3-76,-6-2-72,4 2-84,-7-3-16,0-1-20,0 1 0,0-3-28,-10 2 52,4 3 8,-3-1 64,-1 0 108,1 5-12,0 1 8,3 2 76,-4 2 4,1 0 108,0 0-112,3 2-172,-4 0-56,10 0-16,-9 2-144,9-3-280,0 1-368,0 1-412,0-1-632,0-1-733,6-1-2063,-3 0-1637</inkml:trace>
  <inkml:trace contextRef="#ctx0" brushRef="#br0" timeOffset="0.99">29884 12110 12089,'0'0'3880,"0"0"-3175,0 0 115,0 0 516,-6 27 292,3-17-264,3 1-224,0-1-188,-6 0-492,6-1-340,0 1-76,0-1-44,0-1-8,6-2-40,-6-2-108,0-2-156,3 0-28,3-2-60,-6 0-96,0-4-228,3 0-372,1-2-812,-4-5-2077,6-1-1207,-6 3-1865</inkml:trace>
  <inkml:trace contextRef="#ctx0" brushRef="#br0" timeOffset="0.99">29909 11896 13045,'0'0'3188,"0"0"-1851,0 0-845,0 0-96,0 0 84,0 0-72,0 0-140,0 0-268,0 0-96,0 0-372,-18 23-272,18-17-460,0 1-785,0 0-2259,-4-2-3137</inkml:trace>
  <inkml:trace contextRef="#ctx0" brushRef="#br0" timeOffset="0.99">30136 12125 6673,'0'0'5880,"0"0"-4020,0 0-1264,0 0-432,0 0 136,0 0 276,-25-11 205,19 9 115,-7 2-132,-2-2-232,8 2-164,-2 2-76,0 0 28,-1 0-16,1 4 52,3 0 8,-3-1-72,6 3-84,-1 0-100,4 1-100,-6 3-8,6-3-12,0 3-60,6-2 64,-6 0-4,4-1 0,-1-3 0,6 0 4,0-2 8,-3-1 48,4-3 0,-1 0 12,0 0-48,-2-3-12,8-5-8,-6 0 0,1-1 8,2-5 100,1 2-8,-4-3-92,0 2-12,7-5-160,-7-1 164,3 0-136,1-5-100,-4 3-60,0-4-72,-2 0-16,2-1 48,-6 4 28,3-2 192,-6 5 124,0 2 160,0 4 96,0 0 136,0 8-76,0 1 28,0 2-28,-9 2-160,3 2-92,3 6 56,-4 1 244,-2 9 156,6 1 52,-3 6-124,-4 2-136,10 0-120,-3 2-92,0-2-64,3 0-36,0-2-184,3-6 64,0 1 112,7-5 0,-4-3-88,-3 0-84,6-5-136,-2 1-204,-4-2-184,3-4-144,-6-1-192,3 2-420,3-3-684,-6-4-1081,0 2-2919,-6-6-929</inkml:trace>
  <inkml:trace contextRef="#ctx0" brushRef="#br0" timeOffset="0.99">30517 11966 12225,'0'0'3204,"0"0"-1623,0 0-761,0 0 32,0 0 300,0 0-76,0 27-176,6-19-136,-3-2-136,3 4-156,4-2-84,-1 0-100,0 1-120,4-3-96,-1 0 24,-3 0-48,7-4-48,-4 2-60,1-4-48,2 0-36,-2 0-36,2 0-160,-2-4-56,-1 0-112,-3 2-76,7-4-180,-7 4-316,-3-4-884,4 5-1881,-4-1-2099,-3-2-2461</inkml:trace>
  <inkml:trace contextRef="#ctx0" brushRef="#br0" timeOffset="0.99">30625 11749 7557,'0'0'4644,"0"0"-3000,0 0-896,0 0-240,0 0 184,0 0 177,0 33 275,0-18 136,0 6-92,0 5-164,0 2-208,0 4-116,0 0-92,-3 3-68,3-2-56,-3-2-148,3-2-92,0-4-184,0-2-52,0-4 0,0-1-8,3-3-8,-3-3-112,3-3-12,-3-1-76,0-4-56,0 2-36,0-4-64,0-1-108,0-1-84,0 0-112,-3-1-72,0-1-184,-3-6-596,3 0-1545,-3 0-3907,3-5-985</inkml:trace>
  <inkml:trace contextRef="#ctx0" brushRef="#br0" timeOffset="0.99">30821 12069 11957,'0'0'3880,"0"0"-3151,0 0-725,0 0 204,28 0 772,-19 0 880,3 0-432,-2-1-540,-1-1-380,-3-2-192,-3 2-132,7-2-52,-4 0-120,-3 2 48,3-1 36,-6-2-96,0-2-132,0 3-60,0-2 8,-6-2 64,-3 3 0,5-1 20,-5 1 88,0 2 12,0 1 36,-1 4 88,1 4 56,0 2 28,-1 3 80,1 3 28,0 1-88,6 1-96,-4-1-132,4-2 0,0 5-48,3-4-36,0-1-60,3-3-124,0-1-164,7-1-56,-1-2-68,-3-2-172,7-4-260,2 0-560,-9 0-1077,13-2-2243,-10 0-2661</inkml:trace>
  <inkml:trace contextRef="#ctx0" brushRef="#br0" timeOffset="0.99">31016 12176 3800,'0'0'2801,"0"0"55,0 0-1140,0 0-508,0 0 40,0 0-296,0 0 472,0 29-259,0-28-73,6 4-132,-6-4-104,3 1-36,-3-2-104,0 2-48,7-2-60,-7 0-28,0 0-36,3 0-64,3-2-44,-6-1-28,0-3-36,9 2-32,-9-2-52,3-2-48,0-1-12,4-1-60,-4-1-84,3-3 12,-3 2-24,3-1 13,-3 1 35,-3 1-36,0 1 24,7 1-12,-7 1-24,0 0-68,0 4 4,0-2-4,0-2-4,-7 7 0,7-5-16,0 4-44,-3-2 52,3 0-4,0 2-48,0 0 52,0-2 8,0 2-132,3-1-48,-3-3-25,7 2-23,2-2-60,0 3 36,-6-3-24,0 2 72,7 0-16,-1 2-20,-9 0-48,9 2-12,-3 0 8,-6 0-20,4 0-76,2 4-108,-6-3-204,0 6-344,0-1-468,0-1-836,-6 3-1761,2-2-2235,-2 2-941</inkml:trace>
  <inkml:trace contextRef="#ctx0" brushRef="#br0" timeOffset="0.99">31242 12120 10105,'0'0'4764,"0"0"-3480,0 0-695,0 0 111,-24 31 584,17-22 128,7 1 24,-3-2-308,3-2-364,-6-3-248,6 3-116,0-2-64,0 0-8,6-2 44,-6 0 24,0-2-44,3 1-28,-3-1-24,7 0 12,2-1-35,-9-3-49,6 0-48,3-2-44,1-1-28,-1-1-48,-3-2 12,4 1-60,-1-3 48,3 0 12,-2 1-64,-1-3-4,0 2 0,-6 3 4,3 1 40,4 3-48,-10 0-8,0 4-76,0 1 0,0 0-36,0 0-72,0 0 32,0 0 28,0 3 124,0 3 0,-6 0-40,2 2 36,4-1 0,-6 1-48,6 0 52,-3-2-4,3-3-36,0 4 48,0-4 8,0-1 40,0 0-36,0 0 36,0 0 0,3-2 0,-3 0 24,6 0 24,-6 0-32,4 0 20,2 0-12,-3-4-12,3 0-48,0 2 36,-6-1 12,10-3-48,-4 2 0,-3 0 36,-3 2-36,6 0 0,-3-2-4,-3 4-8,6 0-80,-6 0-52,10 2 92,-10 2 40,3 0 12,3 2 72,0 0-36,-6-1-36,9 1 48,-9 0-60,10 0-8,-10 0-4,9-3 12,-9 3-48,6-2-12,-3 2-12,4-3-12,2 2-48,-9-2-124,3-1-129,0 2-119,-3-2-108,0-2-28,0 2-12,0-2-132,0 0-448,0 0-748,-3 0-756,0 0-1825,-3 0-3243</inkml:trace>
  <inkml:trace contextRef="#ctx0" brushRef="#br0" timeOffset="0.99">18365 12228 1828,'0'0'1028,"0"0"288,0 0 497,0 0-241,0 0-184,0 0-208,-6 29 16,6-18 304,-6 5 16,3 1-76,-3 3-275,6-1-73,-3 0-264,-4-2-116,7 1-212,-3-4-192,-3-1-88,6-4 24,0-1 24,0-2-76,0 0-20,0-4-28,0 0-20,0 0-52,0-2 12,0 0 0,0 0 64,0 0 56,0-2 16,0-2-76,0-2-132,0-3-12,6-3-48,-3-1-24,-3-3-24,7-2-16,-4 1-68,-3-2-124,6-2-60,-3-1-24,-3 1 20,6 0-68,-3-2-20,0 3 4,-3 1 84,0 4 0,7 1 96,-7 2 112,3 5 16,-3 1 144,0 2 100,0 2-92,0 0-8,0 1-52,6 1-56,-3 0-28,-3 0-4,0 0-20,9 0-36,-9 3 108,6 1 88,4 0 360,-7 4-76,9 0 0,-6 1-12,-2-1-40,5 3-20,0-1 20,-3 0-60,4-1 24,-7 5 24,3-3 12,3 1 12,-6 0-72,0 1-60,-3-2-4,10 3-60,-10-2 76,0 2-4,0-3-36,0 0 16,0 2 8,0-2-12,0-2 16,0 1-4,-3-2-12,-4 0 4,4-3 20,0 3-24,-6-4 16,3 0-4,3-1-60,-7 2-40,4-4-8,-3-1-8,0 0-160,-1 0-4,7 0 4,-6 0 8,6 0 4,-3 0-4,-4-1-20,10 1-88,-9 0 12,9 0 24,-3 0 36,-3-2 24,6 2-60,0 0-100,0 0-96,0 0-80,0 0-120,0 0-116,0 0-297,0 0-231,0 0-224,0 0-492,6-3-1076,-3 3-1537</inkml:trace>
  <inkml:trace contextRef="#ctx0" brushRef="#br0" timeOffset="0.99">18616 12205 2812,'0'0'6497,"0"0"-4045,0 0-1248,0 0-516,0 0-4,0-27 76,0 23-20,0 0-107,4 2-121,-4 0-164,0 0-128,0 0-156,0 0-64,0 2-272,0 0-276,0 0-197,0 2-207,0 2-468,0 0-624,0 4-668,6-2-1189,-6 3-983</inkml:trace>
  <inkml:trace contextRef="#ctx0" brushRef="#br0" timeOffset="0.99">18647 12335 3828,'0'0'5117,"0"0"-2857,0 0-528,0 0-204,0 0-56,7 27-291,-4-22-313,-3 3-252,0-5-172,0 3-200,0-4-148,6 2-96,-6 0-48,0-4-40,0 2-8,0 0-52,0-2-148,0 2-76,0-2-184,-6 0-188,6-4-133,-3 0-231,-4-2-528,4-2-848,3-1-1932,-6 2 463,6-7 1389</inkml:trace>
  <inkml:trace contextRef="#ctx0" brushRef="#br0" timeOffset="0.99">18747 12332 1160,'0'0'8533,"0"0"-6033,0 0-996,0 0-388,0 0 16,0 0-39,0 0-173,0 0-256,0 0-256,0 0-224,0 0-184,6 0 84,-6 6 88,3-3 124,-3 5 20,6 0-44,-3 0 68,-3 0-60,7 0-48,-4 0-36,6-3-16,-3 1-32,0-3-16,-6 2 0,10-3-56,-10-1-76,9 1 4,-9-2 92,6 0 12,-6 0-24,3 0 16,3-3 8,-6 1-12,4-3 36,-4 2 4,6-3-4,-6 2-124,3-2-8,-3-2 0,6 1-84,-6 0 12,0-1-52,0 0-20,0-2 24,0 2-100,0 1 52,0-1 56,3 0 64,-3 3-36,0 0 0,0 2-40,0-2 112,0 4 4,3-1 0,-3 0-4,0 2 0,0-2-36,0 2-36,0 0-88,0 0-96,0 0-84,0 0-88,0 0-96,0 2-52,0 0-28,0 0-64,0 4-64,6-4-105,-2 1-199,-4 1-104,6-2 276,-3 0 96,3 0-788,-3 0-1176,-3 0-209,6-2-95</inkml:trace>
  <inkml:trace contextRef="#ctx0" brushRef="#br0" timeOffset="0.99">18933 12338 208,'0'0'6557,"0"0"-4349,0 0-1380,0 0-196,0 0 504,34-6 488,-28 6 292,3-2-595,-2 0-669,-4 1-308,3 1-256,-3-3 0,-3 1 60,6 2 64,-6 0-4,0-1-8,3 1-16,-3 0 24,0-2 40,0 2-4,0-5-72,-3 4-72,3 1-100,-6-4-76,6 2 72,-3 0-68,-3-2-28,-4 3 16,7-2-28,-3 1-12,0 2-8,0 0-4,3 0 0,-4 0 12,4 5-28,3-2 152,-6 3 196,6-1 140,0 3-8,0 2-68,0-2-76,0 3-24,6 0-40,-3 0-112,-3-3-8,7 1-120,-4-3-64,-3 0-36,6 0-28,-3-3 28,0-1-200,-3 1-260,6-2-140,-3-1-273,4 0-571,-4-4-1300,-3 2-3333</inkml:trace>
  <inkml:trace contextRef="#ctx0" brushRef="#br0" timeOffset="0.99">19085 12354 9625,'0'0'3124,"0"0"-1836,0 0-188,0 0 237,0 0-57,0 0-192,0 0-268,0 0-208,15 27-196,-15-26-160,0-1-24,6 0 48,-3 0 0,-3 0 8,0-1 16,0-2 72,7 1-36,-7-1-64,0-3-104,3 4 8,-3-4 24,0 2-44,0-2-64,-3-2-84,3 3-8,-7-1-4,7-2 0,0 0-60,0 3 56,0-1-56,0 3-16,-3-2-8,3 2 12,0 1 0,0-1 60,0 2-84,0 1 12,0-2 0,0 2-16,3 0-8,-3 0-24,0-2-36,0 2-28,7 0 16,-4 0 32,3 0-8,-3 0-12,3 2-16,-3-2-8,7 2-124,-4-2-208,0 1-284,3 4-504,-9-3-820,10-1-1025,-10-1-2523,0 0-785</inkml:trace>
  <inkml:trace contextRef="#ctx0" brushRef="#br0" timeOffset="0.99">19280 12276 4376,'0'0'5461,"0"0"-4109,0 0-504,0 0-28,0 0 172,0 0 76,0 0-128,0 0-195,0 0-133,0 0-44,0 0-60,-28 27-200,22-17-196,-3 4-64,9-1 16,-10-2 132,10 3 12,-3-3-60,-3-1-24,6 0-52,0-3-72,0 1 0,6-2-4,-3-2-44,-3-2 36,10 2 12,-4-4 52,-3 0 20,3-2-8,3-2 68,-5 0-8,2 0-64,3-1 0,-6-3-52,0 0 56,3 0-16,-2 0-44,-4 1-4,9 1-12,-9-2-48,0 1-100,6-1-24,-6 3 48,0-2 28,0 1-64,0 3-12,0-3 36,0 2 48,0 0 88,-6 4 12,6-2 148,0 2-48,0 0-92,0 0-8,0 0-88,0 0 88,0 2 68,0 4 200,0-3 88,0 5 36,-3 2 72,-3-1 48,6 5-64,-4-2 16,-2 2-64,6-1-64,-3 3-56,0-3-16,3 2 4,0 1-64,-6-3-60,6 3-80,0-2-4,-3-1 0,3-2-56,0 3 4,0-3 4,0 1-8,0-4 56,0 1 12,0 1-60,0-2-4,0-1-8,0 0 4,0-4-4,0 1 0,0 0 4,-6-2 104,6-1-68,-4 4-40,-2-5-72,3 2-36,-3-2-48,3 0-40,-3 0-56,3 0-76,-4-2-116,4-3-140,-3 2-132,6-5-232,0 0-568,0-1-1425,0-1-2223,0 2-1713</inkml:trace>
  <inkml:trace contextRef="#ctx0" brushRef="#br0" timeOffset="0.99">19429 12349 12149,'0'0'3216,"0"0"-2716,0 0-500,0 0 0,0 0 188,0 0 569,0 0-49,0 0-136,0 0-300,0 0-152,28-3-116,-22-2 48,0 2 8,-3-3 40,7 2-40,-10-2-60,6 3-100,-3-3-160,-3 0-12,0 0 124,0 0 48,0 1 52,-9-1-40,9 0 0,-4 2 76,-2-2 12,-3 4 0,9-1 0,-6 3 136,6 0-12,-6 0-112,2 3 4,4 4 180,-6 2 272,6 3 100,-3-1-40,3 5-140,0-1-180,-6-2-96,6 3-100,0 0-12,0-3-100,0-4-144,0 1-120,6 0-116,-6-4-148,0-3-148,3 2-84,-3-5-181,6 0-255,4-2-512,-7-3-336,0 2-2260,6-5-845</inkml:trace>
  <inkml:trace contextRef="#ctx0" brushRef="#br0" timeOffset="0.99">19565 12384 8733,'0'0'4656,"0"0"-3260,0 0-804,0 0-76,0 0 465,0 0 407,0 0-24,0 0-348,0 0-420,0 0-244,3 16-24,7-22-96,-4 1-16,0-2 64,0 1-24,-3-3 8,4 1-84,-4 3-104,-3-5-76,6 1-64,-6-2 52,3 1-72,-3 1 36,0 1-24,0 3 24,6-1 0,-6 2 40,0 2 0,0 2-40,0 0-100,0 0-92,0 2 144,0 3 96,3 3 216,-3 2 52,0-1-64,0 5-96,0-2-36,0-3-64,0 1-4,0 0 0,0-3 8,0 1-12,0-3-44,7-2-16,-7-1-276,3-2-136,3 0-148,-3 0-220,0-2-428,6-4-1236,1 1-2273,-10 0-3616</inkml:trace>
  <inkml:trace contextRef="#ctx0" brushRef="#br0" timeOffset="0.99">19795 12268 14289,'0'0'4121,"0"0"-3665,0 0-456,0 0 0,0 0 256,0 0 284,0 0 0,0 0-4,0 0-196,-31 8-156,21 0-12,7 2 68,-6 1 140,3 3 152,-3-1-12,5 1-108,-2-1-148,6 1-84,-3-3-68,3-1-40,0 1-12,3 0 12,-3-4 0,10 0-12,-1 0 0,-3-4-12,6 0-36,1-2-12,-4-1-4,7 0-92,-4-4-48,4 1-72,-1-4-112,-6 0-96,7 1-60,-4 0-12,4-2 12,-10-1 48,9 1-4,-5-2 52,-1 1 104,0 1 92,1-2 56,-4 1 48,3 1 4,-3-3 60,-3 1 24,7 0 136,-4 1 8,-3 1 128,3 0 8,-6 0 12,0 3-12,0 1 12,0 0-12,0 2-112,-6 0-168,-3 2-68,-1 0-64,1 6-40,-6 0 76,-1-1 36,4 5 32,-4-2 28,7 3 380,3 1 20,0 0-148,2-1-128,-2 3-76,6-1 24,0-1-24,0-1 0,6 1 12,4-3 88,-4 1 44,3-4 76,1 2-4,5-5 52,-6 2-28,7-3-12,-7-2-60,10 0-68,-10 0-76,7-7-24,-1 4-40,-6-3-8,10-2-12,-3-2-72,-4 1-36,0-1-76,-2-3-32,-1-1-180,0-2-88,1 5-36,-4-2 180,-3 3 72,-3 4 172,0 2 12,0 2-316,-3 2 44,-3 6 16,-4 2 132,7 2 76,-6 1 20,3-1-168,-4 4-392,7-1-660,-3-2-1025,-3 1-2411,9-4-2601</inkml:trace>
  <inkml:trace contextRef="#ctx0" brushRef="#br0" timeOffset="0.99">18657 12842 1172,'0'0'6021,"0"0"-1285,0 0-2868,0 0-528,0 0-408,0 0-215,0 0-233,0 0 52,0 0 216,31 4 292,-16-3-224,-2 2-236,5 0-120,-5-1-64,5 1-48,1-2-48,-7 1-100,7-2-108,-4 0-96,4 0-4,-7-2-116,1-2-36,-4 1-40,0 1-204,1-2-256,2 0-172,-6 0-164,4 0-300,-7-2-725,6 3-1827,-9-3-1828,6 4-977</inkml:trace>
  <inkml:trace contextRef="#ctx0" brushRef="#br0" timeOffset="0.99">18747 12656 5957,'0'0'5008,"0"0"-3336,0 0-716,0 0-168,0 32 372,0-13 285,0 2-57,0 2-296,-3 3-272,3-2-208,-7 3-212,7-2-108,0-1-120,0-3-52,7-4-24,-4-4-84,-3 1-12,0-4 0,9 0-72,-9-3-36,0-3-52,6 2-68,-6-3-100,0 2-112,0-3-136,0-1-132,0-1-264,0 0-440,0 0-677,0 0-991,0-3-3240</inkml:trace>
  <inkml:trace contextRef="#ctx0" brushRef="#br0" timeOffset="0.99">19026 12874 11641,'0'0'4152,"0"0"-3395,0 0-757,0 0 0,0 0 632,0 0 400,31-1-12,-22-1-320,0 0-140,1-2-292,-1 4-212,-3-4-56,3 1-12,1-2-72,-10 2 72,9-1-60,-9 0-28,6 0 16,-6 0 72,0-2-48,0 4-40,0-1 100,-6-3 0,6 2 0,-9 0 0,-1 0-8,1 0 8,3 2 60,-10 2 24,4 0-72,3 2 60,-7 4 52,10 0 32,0 4 64,3-2 84,-3 3-108,2 2 12,4-1 32,0 3 28,0-1-52,0-1-68,4-1-148,2 0-12,3-1-96,-3-3-148,4-2-48,-1-1-36,-3-3 48,3 1-24,1-3-112,-1 0-232,-3-5-284,3 2-388,-2-2-861,-4 2-1695,3-3-1844,-3 1-45</inkml:trace>
  <inkml:trace contextRef="#ctx0" brushRef="#br0" timeOffset="0.99">19237 12917 12537,'0'0'4181,"0"0"-3621,0 0-472,0 0 484,0 0 880,28 24-96,-22-21-576,3-1-380,-9 2-156,6-2-40,-6 0-8,10-2-28,-10 0-20,0 0-16,6 0 0,-6 0 48,3 0 40,-3-4 56,0 0 52,0 0-64,0-2-48,0-2-84,0 1-44,0 0-16,0-3-12,-3-2 48,-3 2-48,6-1 0,0 1-24,0 1-36,0-1-60,0 2-36,-4 0-48,4 1 24,0 3 20,0 0-8,0 0 0,4-2 12,-4 4 24,0 1 12,0-1-36,0-1-12,6 1 8,-3 2 4,-3 0 12,6 0 0,-3 0 24,3 0 48,-3 0-84,7 0-12,-1 0-16,0 0 16,1 0 24,-1 0 24,0 0-72,1 0-148,-1-1-168,-9 1-172,6-2-220,-6 2-468,0 0-628,0 0-609,0 0-703,0 0-2388,-3 0 159</inkml:trace>
  <inkml:trace contextRef="#ctx0" brushRef="#br0" timeOffset="0.99">19478 12917 3740,'0'0'1757,"0"0"-729,0 0-52,0 0 556,0 0 188,0 0-152,0 0-240,0 0-136,0 0-188,0 0-183,0 0-137,10 19-64,-10-19-76,0 3-16,3-3-24,-3 2-16,0-2-72,0 0-24,0 0-16,0 0 24,0 0 28,0 0-4,0 0-40,0 0-56,0 0-36,0-2-40,0-1-156,0 0-92,6-3 0,-6 4 0,3-2-4,-3 0 0,0 2-8,6-1-64,-6 0 60,0 0 0,3 1 4,-3-2 8,0 2 0,7-2 4,-7 0-4,3 1 4,0-4 4,-3 0 4,9-1-4,-9 2-8,9-3-12,-2 1 4,-4-2 8,3 1 8,3 1-8,-6 0 12,4 2 36,-7 4-48,3 1 0,3 1 0,-6 0-8,0 0 0,0 0 8,0 3 84,3 3 40,0 0 8,-3 4-24,6-5-12,-3 5-48,-3-1-48,7-1 4,-4 0-4,-3-2 0,0-1 0,6 1 0,-3-4 4,-3 3 44,6-4-36,-6-1 60,3 0 36,-3 0 24,7 0-20,-4 0-52,3-1-48,-3-4 72,0 3-24,6-1-56,-9-3 0,10 0-4,-1-1 0,-3-1-48,3 0 44,1 0 4,-10 2 0,6-2 0,0 3 0,-3-1 0,3 2-8,-2 0-40,-4 4 36,0-2 0,6 2 4,-6 0 4,3 0-76,-3 5 80,6 0 132,-3 3 84,3 1 72,-3 1-24,4 0 364,-1-1-256,3 1-108,-9-2-132,9-1-24,1 1-23,-4-4-73,3 2 44,1-3-56,-1 0-72,-3-1-25,3-2-35,-2 0-24,-4 0-132,3 0-180,-6-2-40,3-2-44,-3 4-88,0-4-180,0 0-340,-3-1-760,-3-2-1116,6 4-3005,-10-5-4084</inkml:trace>
  <inkml:trace contextRef="#ctx0" brushRef="#br0" timeOffset="0.99">13460 13044 3220,'0'0'420,"0"0"5209,0 0-3833,0 0-680,0 0-412,0 0 292,0 0 156,0 0-48,0-28-211,0 24-125,0-2-172,-6 0-204,6 2-20,0-2-4,0 3-4,0-3-8,0 2-12,0 0 8,0 0-36,0 0-72,0 2-100,0-1 4,0 1-16,0 2 4,0-3-28,0 2-24,0 1-12,0 0-64,0 0 40,0 1-48,0 2-84,0 2-8,0 3 92,-3 3 156,-3 7 28,6 1 56,0 6-32,-4 2 8,-2 2 52,6 3 164,0-2 88,-3 0-208,-3-1-80,6-7-112,0 2 72,0-3-96,0-4-24,0-1-60,0-3 0,0-1-4,0-4 4,0-1-4,0-3 0,0 0-8,0 0-4,0-4-8,6 2 12,-6-2 12,3 0 252,-3 0-44,0 0-64,6-2 12,-2 2-48,-4-2-24,9 0-96,-9 2-60,6 0-24,-3 0 12,3 0-12,4 0-48,-7 0 36,0 0 24,3 2 12,-3 0-4,6 0 64,-2 0 0,2-1 76,0-1-16,1 0-48,2 0 48,0 3-12,-2-3-40,-1 2-8,0-2-12,-3 1-48,4-1-12,-4 2 60,-6 0-52,6-2 16,-3 3-12,-3-2-36,6 1-84,-2-2-60,-4 2-36,0-2-88,0 2-480,0-2-148,6 2-364,-6-2-416,3-2-732,-3 0-1589,6-2-2223,-6-4-397</inkml:trace>
  <inkml:trace contextRef="#ctx0" brushRef="#br0" timeOffset="0.99">13727 13303 2980,'0'0'10777,"0"0"-7760,0 0-1641,0 0-624,0 0 36,0 0 92,0 0-116,0 0-216,0 0-232,0 0-220,12-1-92,-12 1 128,9-2 40,1-1-16,-4 3-32,3 0 8,1 0 0,2 0-36,-3-1-12,1-1-36,-7 0-40,6-2 0,-3 2-8,-3 0 0,3-2 0,4 2 0,-10 0 0,0 1 12,0-4 64,0 5 8,0-3 0,0 1-72,0-2-12,-10-2-60,4 2-72,-3-4-28,0 5-32,-1-3 72,1 2 108,3 4-32,-3-2 40,-1 2 0,4 4-60,-3-2-44,-1 5 16,7 1 92,-3 2 60,3 1 60,-3 1-8,6 2 8,-3-3 12,3 5 36,3-5 4,-3 3 8,6-1-60,-3-1-36,6-2-76,1-1 92,-4-1-28,3-3-72,-6 2-8,7-4-4,-1 1 0,-6-2-48,6 0-52,-2-2-80,-4 2-24,3-2-4,-3 0 4,3 0-64,-3-2-44,3 2-76,-6 0-112,4 0-144,2-2-100,-6 2-348,0-2-576,3 2-945,0-1-2019,-3-2-1937</inkml:trace>
  <inkml:trace contextRef="#ctx0" brushRef="#br0" timeOffset="0.99">13903 13286 332,'0'0'1680,"0"0"-360,0 0-1308,0 0-12,0 0 1524,0 0 1105,0 0-529,0 0-756,0 0-252,0 0-4,0 0 80,-3 6-4,3-6-131,0 0-173,0 0-144,0 2-72,-6-2-28,6 0-40,0 0-64,0 0-96,0 0-28,0 0-24,0 0-36,0 0 24,0 0 0,0 0-12,0 0-64,0 0-56,0 0-52,0 0-36,0 0-36,0 0-48,6 0-48,-6 0-4,3 0 4,7 0 4,-7 0 108,6 0 20,7-2 24,-7 2 0,3-3 24,1 2 16,-4 1-4,7 0-60,-7-2-12,0 2-36,-6 0-36,3-2-40,1 2-8,-7 0 0,0 0-12,6 0 8,-6 0 0,0 0 0,0 0 4,0 0 4,0 0-4,0 0-4,0 0 0,0 0 0,0 0 4,0 0 0,0 0-8,0 0-64,0 0 0,0 0 0,0 0 12,0 0 12,0 0 36,0 0-36,0 0 36,0 0 0,0 0-36,0 0-12,0 0-28,0 0-8,-6 0 0,6 0 12,0 0 12,0 0-24,-3 0-48,-1 0 0,-2 2 20,-3-2 28,6 0-24,-6 0 12,-7 0-60,7 0 56,3 0 16,-10 0 84,7 0 12,-1 0 0,1 0 0,6 0-8,-3 0-52,0 0 12,-1 0 40,4 0-4,-3 2 4,6-2 8,-3 0 60,3 0 36,0 0-12,0 0 52,0 0-4,0 0-12,0 0-12,0 0-64,0 0-44,0 0-48,0 0 0,0 0 0,3 0 44,-3 0 0,6 0 4,4 0 8,-4 0 0,0 0 0,-3 0 76,6-2 0,1 2-72,-1 0 36,7 0-36,-10 0 0,3 0-12,0 0 0,1 0-4,-4 0-8,-3 0-48,3 0 0,-3 0-24,3 0-132,-6 0-232,0 0-120,0 0-196,0 2-272,0-2-444,0 1-436,0 4-481,-6-2-2287,3-3-2581</inkml:trace>
  <inkml:trace contextRef="#ctx0" brushRef="#br0" timeOffset="0.99">14009 13166 4772,'0'0'2901,"0"0"1263,0 0-2540,0 0-316,0 0-40,0 0 85,0 0-77,0 0-220,0 0-212,0 0-212,0 0-160,0-23-132,0 25-156,0 4-16,0 3 160,-6 5 108,6 1 36,0 7-124,-3-1-68,-4 2 8,7 0 16,-9 1-4,9-2-12,-9-3-72,9-1-60,0-1-20,-3-3-76,0-4-48,3 0-8,0-4-4,0-1 0,0-3-60,0 2-64,0-4-44,0 2-108,0-2-120,0 0-100,0 0-60,0 0-108,3 0-184,0 0-304,-3 0-668,0-2-1048,9-4-2469,-9 2-3168</inkml:trace>
  <inkml:trace contextRef="#ctx0" brushRef="#br0" timeOffset="0.99">14973 13226 6401,'0'0'1624,"0"0"-948,0 0-536,0 0 264,0 0 256,0 0 88,0 0-28,0 0 88,0 0-180,-9-4-460,9 3 88,0 1-4,0 0-72,0 0 24,0 0 136,0 0 28,0-2-100,0 2 108,0-3-136,-3 3-64,3 0-36,0 0-4,0 0 28,0 0-24,0 0-40,0 0-100,0 0-4,-6 5-44,6 0 48,0 3 249,-4 4 75,1 3 0,-3 2 36,3 1-88,-3 1-48,3 0-12,-3-2 44,6 1 80,-4-1-32,-2-3-20,6-2-76,0-3-48,0 1-52,0-4-8,0-3 24,0-1-28,0 2-84,0-4 36,0 0 4,0 0 44,0 0 48,0 0 28,0 0 0,0-1-4,0-2-56,0-2-52,0-1-56,0-2 0,0 0 8,0-3-12,6 1 0,-6-3-72,4 1 0,-4-1 60,6-3-40,-6 0 44,3 1 0,3-2 4,3 0 0,-9-5 0,7 3 4,-1-2 36,-3-3-36,6 3-60,-3 0 56,-3-1 4,4 5 0,-4 2 4,3 0-4,-3 5-48,3 0 36,-3 4-36,0 3-28,-3-2-56,7 4-64,-4 1 0,-3 0 52,6 0 8,-3 3 136,3 3 56,-3 2 28,4 2-80,2 1 76,-6 5-32,6 1 4,-6 2-40,7 1 0,-1-1 0,-3 2 0,-3-1-12,4-3-48,-4 1 48,6-1 48,-9-4-48,6 1 48,-3-1-36,0 1 72,-3-3 28,0-1-64,0 0 60,0-1 28,-6 1 48,0-2 20,3 1-44,-3-1-64,-4 2-12,7-2-80,-3-1 8,-3 1 136,-1-3-92,7 2-52,-6-1-4,6-1 12,-6-1 72,2 0-36,-2-3 4,0 4-44,-1-5 64,4 0-72,-3 0-8,3 0-4,-4 0-72,1 0 8,0 0-20,0 0 12,5 0 36,1 0 36,-6 0-64,3 2-8,6-2 12,-3 0-24,3 0-16,0 0-44,-6 0-76,6 0-124,0 0-144,0 0-60,0 0-144,0 0-48,6 0-128,-6 0-97,3 0-583,-3-2-232,6-3-2196,3 5-2101</inkml:trace>
  <inkml:trace contextRef="#ctx0" brushRef="#br0" timeOffset="0.99">15302 13234 8961,'0'0'5536,"0"0"-4248,0 0-1164,0 0-36,0 0 317,0 0 7,0 0-236,0 0-176,0 0-156,0 0-180,-6 27-93,12-20-527,-3 1-732,3 0-1388,-6-4-3505</inkml:trace>
  <inkml:trace contextRef="#ctx0" brushRef="#br0" timeOffset="0.99">15305 13365 9021,'0'0'2720,"0"0"-1604,0 0-288,0 0 212,0 0-20,0 0-263,0 0-185,0 0-172,0 0 72,0 0 156,0 0 96,0 29-196,0-18-136,0-1-36,0 4-52,-3-3-60,3-1-112,0-2-120,0 0 0,0-1-12,-6-3-8,6 2-100,0-4-112,0 0-244,0-2-208,0 0-360,0 0-440,6-2-733,-6 0-3107,0-9-3633</inkml:trace>
  <inkml:trace contextRef="#ctx0" brushRef="#br0" timeOffset="0.99">15463 13359 6021,'0'0'6296,"0"0"-4728,0 0-984,0 0 36,0 0 108,0 0-95,0 0-197,0 0 36,0 0-64,0 0-244,0 0-104,-9 2 212,9 6 172,0 1 96,6 1-36,-3 6-164,-3-5 28,6 6 0,-3-1-40,7-3-24,-4 3-124,3-5-120,-6 1-60,0 0-4,7-4-68,-4-2 24,-3-1 36,3-1-268,-3 0-84,-3-2-76,7-2-84,-7 0-28,0 0-88,0-4-136,3-2-680,-3-2-1589,0 3-3259,0-11-877</inkml:trace>
  <inkml:trace contextRef="#ctx0" brushRef="#br0" timeOffset="0.99">15618 13307 6673,'0'0'7504,"0"0"-5928,0 0-1212,0 0-208,0 0 269,0 0 283,0 0 232,-12 27-64,6-15-216,6 3-204,-4 1-68,-2 1 16,6 1 116,-9 1-8,9-2-136,-3 1-64,-3-3-92,6 0-88,-3-1-36,-4-1-36,7-3-8,-3-1-40,3-1-8,-3 0-4,3-4-52,0 2-56,0-2-96,0-2-28,0-1-68,0-1-76,0 0-76,0 0-68,0-1-76,0-1-348,0-4-656,0 0-1061,0-4-1531,3 5-1372</inkml:trace>
  <inkml:trace contextRef="#ctx0" brushRef="#br0" timeOffset="0.99">16272 13423 5777,'0'0'3196,"0"0"-1336,0 0-640,0 0-144,0 0 68,0 0 168,0 0-103,0 0-165,0 0-180,0 0-176,0 0-124,0 0-40,0 0 24,0-2-24,0 2-40,0 0-68,0 0-116,0 0-68,3-2-148,7 2 0,-1-1 84,0-2-8,4 3-64,2-2-36,-2 1-52,-1 1-4,7-2-4,-10 2-72,6 0-24,-5-2-28,-4 2-20,3 0 12,1 0-24,-4 0-124,-3 0-108,-3 0-48,0 0-52,6 0-48,-6 0-160,0 0-232,0 0-304,-6 2-389,6 0-447,-3-1-988,-3 1-2981</inkml:trace>
  <inkml:trace contextRef="#ctx0" brushRef="#br0" timeOffset="0.99">16282 13527 4728,'0'0'2877,"0"0"-957,0 0-616,0 0 44,0 0 160,0 0-240,0 0 305,24 12-289,-14-10-212,-10-2-128,9 1-160,0 2-128,7-1-120,-10-1-64,3 1-72,7-2-60,-4 3-52,4-3-56,-10 2 128,13-2 40,-10 0-76,-3 1-280,3-1-44,-5 0-96,2 0-180,-3 0-124,0 0-80,-3 0-104,0 0-140,0 0-248,0 0-496,-3 0-1024,0-1-2513,-3 1-3332</inkml:trace>
  <inkml:trace contextRef="#ctx0" brushRef="#br0" timeOffset="0.99">16257 13300 1436,'0'0'3232,"0"0"3125,0 0-4341,0 0-948,0 0-308,0 0 132,0 0 77,0 0-133,0 0-232,0 0-160,6-3-136,-6 3-84,0 0-16,0-1 72,3 1 28,-3-2 32,0 2 40,0 0 32,0 0-56,0 0-64,0 0-88,0 0-56,0 0-16,0 0-12,0 0-36,0 0-20,0 0-52,0 0-12,0 0-64,6 0-32,-6 0 0,3 0 36,4 0 52,-4 0 8,3 2 0,0-2 12,0 1 84,-3-1-36,7 3 0,-1-1 40,-3-2 200,4 1 52,-1-1 120,-3 0-208,3 0-116,1 0-52,-1 0-36,0-1-12,-3-1 0,4-1-40,-4 2 4,3-1-8,-9 2-4,10-2-8,-10-1-4,6 2-48,-6 1-72,3 0-76,-3 0-68,0 0-124,0 0-168,0 0-184,-3 0-268,-3 1-436,6 4-728,-10-2-2373,10-3-3356</inkml:trace>
  <inkml:trace contextRef="#ctx0" brushRef="#br0" timeOffset="0.99">16998 13356 5088,'0'0'2697,"0"0"-1117,0 0-856,0 0 12,0 0 176,0 0 176,0 0-104,0 0-108,0 0-208,0 0-156,-25-13-80,16 13-67,6 3 43,-7 1 28,1 2 36,0 2 44,-4 1 4,-2 2-56,9 1-32,-4 2-16,-5-1 8,12 3-44,-3-3-76,-4 2-52,10-3-116,0 0-88,0-3-40,7-1 40,-4-2 0,6-5 40,0 2 20,1-3 24,2-4 40,-3-2-28,10-3-36,-4-3-60,1-3-44,-7-3-4,10 1-12,-10-5-60,0 3-108,1-2 8,-1 0-56,-6-1-100,3 1 96,-6 2 48,0 0 40,0 1 132,-6 4 12,3-1 60,-3 5 36,0 1-20,-4 1-68,1 4-8,-7-2 0,7 4-8,0-1-80,3 0-8,-4 2-12,1 1 32,3 0-32,-3 0-12,9 0 32,-10-2 76,10 2-84,0 0-64,0 0 28,0 0-40,0-2-48,0 0-76,0 0-228,0-2-132,0 2-20,0-2-168,0 2-337,6 1-383,-2-1-428,-4 2-996,0 0-1429,9 0 49</inkml:trace>
  <inkml:trace contextRef="#ctx0" brushRef="#br0" timeOffset="0.99">17193 13214 1812,'0'0'1592,"0"0"-1020,0 0 812,0 0 61,0 0-5,0 0-80,0 0-144,0 0-84,0 0-44,0 0-108,-9 27-20,9-19-28,-6 2 25,6-1-41,0 3-36,0 2-8,0-1-52,0 4-152,0-1-204,0 0-88,0-3-96,6 2-76,-3-3-32,6 0-40,-2-2-24,-1-5-24,3 1 16,-3-3-28,4-3 24,-1 0 36,0 0-12,7-5-60,-7-3-60,0-1-76,7-3-8,-7 0-24,0-1-48,-2-1-76,2 1-20,0-3-40,-3 1 36,-2 2 40,2-1 92,-3 2 40,-3 1 12,0-1 72,0 2 0,0 1 4,0 1-4,0 1 8,0 1 4,0-2 36,-3 0-36,3 0 36,-6 3-48,6-1-8,0 0-64,0-1-24,-4 1-40,-2 0-68,6 0 20,0 0-36,0 0 36,0 1 4,0 0-44,0 4-8,0-1 48,0 2 40,0-2-64,0 2-212,0 0-332,0 0-376,0 0-553,0 2-639,0 0-1664,0-1 1152,0 4-1381</inkml:trace>
  <inkml:trace contextRef="#ctx0" brushRef="#br0" timeOffset="0.99">17696 13510 8597,'0'0'3176,"0"0"-1476,0 0-948,0 0-72,0 0 216,0 0 185,0 0-101,0 0-92,27 13-164,-17-9-136,2-4-124,1 0-144,-4 0-152,10 0-92,-10-4-76,6 4 0,-8-2-124,2 1-132,0-1-220,-3-1-308,-3 2-176,-3 1-140,7 0-429,-7 0-719,0 0-1936,0 0-1457</inkml:trace>
  <inkml:trace contextRef="#ctx0" brushRef="#br0" timeOffset="0.99">17767 13388 3456,'0'0'2529,"0"0"-293,0 0-568,0 0-104,0 0-52,6 27-76,-6-13-88,0-1-143,0 1-261,0 3-216,0 1-208,0-1-104,0-2-88,0 1-68,0 0-28,0-5-88,0 0-44,-6 1-28,6-2-60,0-5-12,0 5-60,0-4-12,0 0-52,0-1-60,0 0-208,0-4-132,0 3-176,0-4-168,0 2-300,-3-2-457,-3 0-583,6 0-1960,0-2-1861</inkml:trace>
  <inkml:trace contextRef="#ctx0" brushRef="#br0" timeOffset="0.99">18263 13369 7845,'0'0'2188,"0"0"-1132,0 0-592,0 0 12,-28-8 252,16 8 256,2 3-8,-5 0-32,6 3-135,-7 2-137,1-1-100,2 5-40,-2 0-16,5-1-12,-2 0-48,3 1-80,6-2-104,-4 0-52,7-3-124,0-3-24,7 2-12,-4-2 52,6-4 48,-3 0 44,0 0 16,10-2-24,-4-6-28,-6 0-24,7-2-32,-4-3-48,0-1-64,-5 1-96,5-2-112,0-3-108,-9-1-132,6 0 20,-6 0-36,0-3 96,0 3 64,-6-1-40,3 3 60,-3 0 76,-3 5 124,2 3 84,-2 1 0,0 4-52,-1 2-60,4 2-48,-3 0-12,0 4 36,-1 0 24,4 2-84,-3-3-52,9 3-276,-6 0-405,3 0-191,3-2-400,0 1-352,0 0-436,0 0-56,3-1-137,3 0-407</inkml:trace>
  <inkml:trace contextRef="#ctx0" brushRef="#br0" timeOffset="0.99">18418 13262 6825,'0'0'4220,"0"0"-2132,0 0-1144,0 0-260,0 0 320,0 0 241,0 0-129,6 27-132,-6-14-112,6-4-188,-2 4-160,2 0-160,-3 0-132,6-2-124,-3 1-60,-3-2-40,4-1-8,-4-1-72,3-3-60,3 3-40,-9-3-8,3-2-52,0-1-196,-3 0-108,0 0-100,0-2-64,0 0-88,0 0-232,0-4-713,0 0-1379,0-2-3520</inkml:trace>
  <inkml:trace contextRef="#ctx0" brushRef="#br0" timeOffset="0.99">18551 13187 1160,'0'0'8081,"0"0"-5117,0 0-1520,0 0-836,0 0-152,0 0 288,0 0 164,0 0 177,7 29-9,-14-13-80,7 1-152,0 1-176,-6 1-12,6 2-72,-6-1-124,3 1-120,-3-4-76,3 1-92,-4-5-112,7 3-60,-3-5-84,3-2-16,-6-1 40,6 0-36,0-4-48,0 0-220,0-2-144,0-1-160,0-1-160,0 0-112,0 0-388,0-1-732,0-3-2893,0-8-3788</inkml:trace>
  <inkml:trace contextRef="#ctx0" brushRef="#br0" timeOffset="0.99">18077 13614 3192,'0'0'5313,"0"0"-2741,0 0-1260,0 0-752,0 0 40,0 0 352,28-10 196,-19 10-103,7 0-101,-1 0-92,4 0-124,6 0-128,-1 0-36,4 3-76,3-1-100,0-1-120,0-1-196,0 0-72,3 0 8,-9 0-8,3-1-120,0-4-76,-6 3-60,-4 1-84,1-4-232,-7 4-164,-2-1-224,-4-2-352,-3 2-333,-3 2-11,0-2 136,0 0-84,-3 2-972,-3 0-601,-4 0-1111</inkml:trace>
  <inkml:trace contextRef="#ctx0" brushRef="#br0" timeOffset="0.99">17023 13938 1472,'0'0'7097,"0"0"-4625,0 0-1036,0 0-516,0 0-44,-25-3 148,16 3-28,-7 1-111,7 4-165,-4 0-200,1 3-124,-3 2-80,5-3 4,1 3 12,3 0 84,-4-1 36,4-1-52,3 0-132,3 0-72,3-3-52,3 1-32,4-2-16,-4-2-24,13 0-12,-4-2 52,4-6 20,-4 1-60,4-5-60,-1-2-12,1 2-108,-7-3 0,4 1 32,-4-1-80,-2 1 12,-4-2-16,-3 3-60,0-3 136,-3 3 0,-3 0 72,0-3-32,-7 4 44,4-1 0,-6-1 0,6 0 4,-7 3 8,-2 3 36,2 0-48,1 4-80,3-2-92,-7 4-48,7 0-48,-4 4 24,1 0-36,6 0-28,-3 0-120,5 0-52,-2 0-200,6-3-348,-3 1-305,3 2-435,0-4-636,3 2-840,-3 0 672,10-2-1321</inkml:trace>
  <inkml:trace contextRef="#ctx0" brushRef="#br0" timeOffset="0.99">16961 13636 2672,'0'0'4669,"0"0"-2517,0 0-1116,0 0-520,0 0 48,0 0 156,0 0 136,0 0 136,0 0-20,0 0-268,0 0-248,3 3-179,6-1 295,7-2 124,2 2 144,-2-2-80,12 0-160,6-2-112,-9 0 12,9 0 60,-3 1 72,3-4-112,0 4-252,0-1-188,-6 0-80,-6 2-12,6-3 4,-10 2-52,-2 1-72,-4 0-76,-9 0-156,6 0-108,-9 0 48,0 0 96,0 0-64,0 0-292,0 0-160,-3 1-80,-3 2-840,-6-3-2229,9 2-3088</inkml:trace>
  <inkml:trace contextRef="#ctx0" brushRef="#br0" timeOffset="0.99">17460 13848 8401,'0'0'2868,"0"0"-1276,0 0-432,-12 25 104,2-11 157,1 1-129,-7 4-60,4 3-92,0-1-204,-7 2-120,4-2-200,-4 3-216,7-4-96,-1-2-100,4-1-132,-1-4-72,4 1-48,3-6-108,-3-3-76,6 2-68,0-4-136,0-3-172,6 0-180,-3 0-264,7-3-752,-4-5-1381,-3 0-3971,6-7-797</inkml:trace>
  <inkml:trace contextRef="#ctx0" brushRef="#br0" timeOffset="0.99">17292 13938 5945,'0'0'7876,"0"0"-5476,0 0-1611,0 0-517,0 0 224,0 0 356,0 0 220,0 0-156,0 0-284,0 0-256,-15-9-180,15 9-52,0 0-44,0 0-88,0 0-4,0 0-8,6 1-40,-3 4 40,3-2 168,-2 3 24,5 2 40,0 2-40,4-1-20,-4 3-40,0 2-60,1-3-72,-1 0 0,6 2-108,-5-4 60,-4 1-84,3-5-76,-3 3-156,-3-4-60,-3 0 0,7-3-88,-7-1-48,0 0-4,0 0 52,0 0-92,0-1-284,0-7-1201,-7 0-2019,7 3-2441</inkml:trace>
  <inkml:trace contextRef="#ctx0" brushRef="#br0" timeOffset="0.99">18384 13803 1996,'0'0'964,"0"0"-180,0 0 676,0 0 77,0 0 163,0 0-276,0 0 96,0 0-56,0 0-228,0 0-148,0 0-108,-3-3-139,3 3-209,3 0-124,-3 1-64,0 1 72,9 2 196,-9 2-4,10 0-132,-4 2-116,-3-1-72,3 1-60,0 0-72,4-1-124,-1 1-92,-3 0-40,-3-2-60,6-3 12,-2 2-12,-4-2-40,3 1-20,-3-2-72,3 0-184,-6-2-88,0 0-144,0 0-160,0 0-204,0 0-336,0 0-469,0-4-1315,0 0-2984,0-4-461</inkml:trace>
  <inkml:trace contextRef="#ctx0" brushRef="#br0" timeOffset="0.99">18545 13753 7645,'0'0'6000,"0"0"-3692,0 0-1539,0 0-357,0 0 172,0 0 356,-9 31 128,3-15-32,3-1-24,-4 4-176,4 2-136,-3 3-132,6-1-156,-9 0-124,6 0-44,-4-1-208,1-3-36,6 0-88,-6-2-8,3-1-48,3-5-36,-6 1 0,6-4-40,0 0-104,0-2-76,0-3-96,0-1-96,0-2-148,0 0-224,6 0-296,-6 0-396,3-4-1393,3 0-3823,-6-6-725</inkml:trace>
  <inkml:trace contextRef="#ctx0" brushRef="#br0" timeOffset="0.99">18263 13861 6937,'0'0'3960,"0"0"-2328,0 0-584,0 0-188,0 0 76,0 0 20,0 0-379,0 0-93,0 0-100,0 0-72,-37-1 8,27 4 36,1-1-12,0 4 12,-4 2-60,1-3-16,3 3 28,-1-2-4,4 2 36,-3-3-72,9 3-72,-3-4-88,3 2-24,0-2-76,3 1 4,-3-2 40,9 0-44,1-1 0,-1-2-8,6 0 0,-2-3-100,-1-4-20,4 0-28,-7-1 4,7-2 36,-7 1-16,0-1-60,-3 0-44,-3 1-4,-3-1 84,0-1 148,0 1 48,0-2 52,-3 3 32,-3-3-20,-3 3-4,6-1 52,-7 0-28,-2 3 4,3-1-16,-1 0 0,-5 4-56,6-2-64,2 3-4,-2-2-144,3 5-32,3-1-28,-3 1 0,2 0-24,4 0-172,0 0-36,0 0-64,0 0-72,0-2-116,4 2-180,2-2-445,-3 0-451,6 0-572,-3 2-956,1 0-1065</inkml:trace>
  <inkml:trace contextRef="#ctx0" brushRef="#br5" timeOffset="0.99">14846 14427 6005,'0'0'3908,"0"0"-3304,0 0-600,0 0-4,0 0 244,0 0 156,0 0 12,0 0-56,0 0-96,0 0-96,-9-6-36,9 6 28,0 0 72,0 0 104,0 0 116,0 0 96,0 0 88,0 0-64,0 0-128,0 0-100,0 0-71,0 0-33,0-1-52,0 1-56,0 0-44,0 0-72,0 0-8,0 0-4,0 0-16,0 0-56,0 0-4,0 0 28,0 0 32,0 0 8,0 0 8,0 0 0,0 0 8,0 0 0,0 0 4,0 1 124,0-1 12,-3 2 64,3-2-64,-7 2-60,7 2-12,0 0 20,0 2 56,0 2-4,0-1-12,0 5 72,0 1 52,0 4 8,0 1-20,0 1-4,7 5-48,-7-4-24,0 0 24,0 1-96,0-3 8,0 1-8,0-4-28,0-1-24,0-1-36,-7 1-8,7-5-4,0 1-8,0 0 4,0-4-4,-3 2-4,0-5 12,3-1 0,0 2 12,0-2 36,0-2 12,0 2 16,0-2-68,0 0-4,0 0-4,0 0-88,0-2-8,0 2 36,0 0 60,0-2 4,0 2-4,0 0 4,0 0 8,0 0-4,0 0-8,0 0-8,0 0 0,0 0 0,0 0 8,0 0 0,0 0 4,0 0 4,0-2 0,0 2-8,0 0-4,0-2-216,3 2-72,0-2 292,7 0 24,8 1 72,-8-4 4,14 4 32,-11-1 100,5-3-24,-5 5-36,2 0-28,1 0-72,-7 0-64,0 0 52,1 0-56,-4 3-4,3-1 12,-6 0-12,0-2 8,-3 1 40,0-1-44,0 0 0,0 0 4,0 0 40,0 2 12,0-2 4,0 0-20,0 0-44,0 0-160,0-2-84,0 1-72,0-1-96,0-3-152,0 5-64,0-3-120,0 1-244,0-2-273,0 4-371,0-2-452,0 2-952,0 0-2409,0 0 1541,0 21 3908</inkml:trace>
  <inkml:trace contextRef="#ctx0" brushRef="#br5" timeOffset="0.99">15156 14639 8505,'0'0'2420,"0"0"-1932,0 0-412,0 0-76,0 0 708,0 0 376,0 0-128,0 0-160,0 0-192,0 0-164,0 0-172,-15-19-83,15 19-57,0 0 20,-3 0 152,-4 2-64,4 0-64,0 2-36,-3 0 0,6 2 0,-3-1 0,-3 3 28,6 1-4,0 1 12,0 2 0,0-1-60,0 1-40,6-3 4,-3 4 20,6-4 76,-6-4 24,7 3-72,-1-2-28,0-2 40,-3-4-76,4 2-8,-7-2 8,6 0 24,-3-4-32,1 2-4,-7-4-36,9 3 48,-9-3-48,0-2 36,0 0-48,0 1-44,0-3-140,0 0-24,0 0-60,-9-1-64,9 0-48,-7-1 24,7 0 72,-9 4 108,3-1 136,3 3 40,-3 0 12,6 3-8,-4 0-4,4 1-48,-6 2 40,6-1 4,-3 1-4,-3 0-4,6 0-52,0 1-8,-9-1-28,9 2 24,-3 3 64,-4-4-60,7 3-28,-6-2-12,6 0-76,-6 0-112,6 0-261,0-2-687,0 4-768,0-4-1084,0 2-1949,0-2 577</inkml:trace>
  <inkml:trace contextRef="#ctx0" brushRef="#br5" timeOffset="0.99">15305 14606 208,'0'0'7769,"0"0"-4665,0 0-2012,0 0-680,0 0 148,0 0 384,0 0-60,0 0-252,0 0-132,0 0-83,-3-15-193,3 15-224,0 0-296,0 2-73,0 2 369,0 2 180,3 3 281,-3 1-1,0 1-36,0 5-88,0-2-104,0 1-44,6-1-56,-6-1-32,6-4-36,-6 4 20,7-6 4,-4 0-28,3-2-56,-3-2-4,3-1-12,-3 1-60,7-3 12,-4 0 60,-3-3 12,6 0-4,-6-4-4,7 6-4,-10-7-60,9 4-64,-9-2 12,9-2-84,-9 3-76,0-3-12,6 0 24,-6 1 72,0-1 4,0 0 8,0-2 0,0 1-36,0 1-1,-6-2 21,6 1 44,-9-1-104,6 0 40,-7 5 212,4 1 232,-6 0 144,3 2-232,5 2-68,-5 0 73,3 0 87,-3 4-48,9-2-188,-3 0-160,-4 4-52,7-3 64,-3 5 59,0 0-79,-3 0-108,6 0-72,-3 1-272,-3-1-368,6 0-464,-3-1-492,3-1-1148,0 0-953,-7-2 1425,7-3 1876</inkml:trace>
  <inkml:trace contextRef="#ctx0" brushRef="#br5" timeOffset="0.99">15528 14407 4304,'0'0'4749,"0"0"-2513,0 0-916,0 0-692,0 0-312,0 0 156,0 0 136,0 0 72,0 0 60,0 0 41,-6 37 15,6-21-176,0 1-188,0 2-40,0 1-48,0 5 48,0-2 24,0 0-36,0 2-100,0-4 0,0 1-60,0-3-64,0-1-12,0-5-20,0 1-116,0-3-4,-3-3-4,3 0-8,0-5-4,-6 2-36,6-4-64,0-1-156,0 0-364,6-4-332,-3-6-696,-3 1-1341,0-4-3839,6 3-757</inkml:trace>
  <inkml:trace contextRef="#ctx0" brushRef="#br5" timeOffset="0.99">15674 14533 1172,'0'0'4016,"0"0"-1307,0 0-857,0 0-896,0 0-340,0 0 132,0 0 32,0 0-348,0 0-164,0 0 0,0 0 36,-9-11-24,2 11-92,7 0-124,-3 0-64,3 1 0,-6 1 84,6 1 80,-3-2 40,-3 3 48,3 0 48,-3 0 176,2 2 105,-2-1-93,3 1-68,0 0-12,-3 0 64,3 1-32,-3 0-84,6-2-156,-4 1-68,4-2-56,-6 1-4,6-3-24,0 4-44,-3-4 0,-3 2 0,6-2 4,0 2 0,-3-2 0,-3 0 44,6 0-4,-3 0-36,-4-2 48,7 1 0,0-1-8,0 0-52,0 0-4,0 0-60,0 0 60,0 0 4,0 0 52,0 5 56,10-4 16,-10 1-4,9 0 112,0 0-132,-3 2-100,4-2-216,2 2-212,1-2 84,-4 0 344,0-1 76,0 5-76,1-4-124,-1 3 24,-6-2 4,6 1-4,1 0-20,-10-1-4,9 2-48,-9-4 60,6 1 4,-6 0-64,0-2-88,0 3-272,0-3-148,0 1 32,0 1-73,-6 0 5,3-2-552,-3 2-2680,3 0-2361</inkml:trace>
  <inkml:trace contextRef="#ctx0" brushRef="#br5" timeOffset="0.99">15835 14412 4440,'0'0'6105,"0"0"-4253,0 0-1560,0 0-280,0 0-12,0 0 240,0 0-36,0 0-76,0 0-128,0 0-96,16 27-200,-13-19-560,3 1-1944,-6-4-3225,3 3 2825</inkml:trace>
  <inkml:trace contextRef="#ctx0" brushRef="#br5" timeOffset="0.99">15875 14606 3420,'0'0'7893,"0"0"-5641,0 0-856,0 0-164,0 0 181,0 27 19,-3-15-304,-3-2-336,6 0-256,0-2-256,-3 1-100,0-4-20,3 5-100,0-4-60,0-2 0,0 2-84,0-5-28,0 4-56,0-4-76,0-1-120,0 0-184,0 0-236,0 0-96,0-6-380,0-1-1281,-6-5-1675,6 3-3873,-3-11 5205</inkml:trace>
  <inkml:trace contextRef="#ctx0" brushRef="#br5" timeOffset="0.99">15993 14700 1056,'0'0'6765,"0"0"-5517,0 0-1016,0 0 248,0 0 604,0 0 96,0 0-192,28-26-136,-22 25 48,4-4-20,-1 3-123,-6-1-81,0 0-80,7 2-152,-10-1-124,9 0-60,-9 2 12,6-4 32,-3 4 4,3 0-88,-6-2-96,3 0-52,4 0-60,-4 0 48,-3 0-52,6-1 4,0-2 36,-6 4-40,6-3-8,-3 2-8,-3 0-92,7 2-56,-4 0-16,-3 0-60,0 0 32,9 2 200,-9 4 148,0-2-48,6 3-28,-6-1 16,0 2-40,0 0-48,0 0-4,0-3-44,3 1-40,-3 0 40,0-3-100,0 1-280,0-1-324,7-2-352,-7-1-969,3-1-2003,-3-4-1633</inkml:trace>
  <inkml:trace contextRef="#ctx0" brushRef="#br5" timeOffset="0.99">16297 14622 12345,'0'0'4925,"0"0"-3737,0 0-916,0 0-272,0 0 148,0 0 48,0 0-108,0 0 44,0 0 80,-31 19-68,31-15-20,-3 2-124,-3 0 0,6 0-84,-3 1-4,-3 1 40,6 1 36,0-1-52,0 2 64,0-2 4,0 1 12,0-1-8,0 2-8,0-4-72,0-1 24,9 1 0,-9-2-16,6 0 64,-3-2-120,3-2 8,4 0 64,-7 0-40,3-4 76,0-2-112,3-2 4,-2-1 8,-4-3 0,3 3 112,-3-1 120,3 2 272,-6 0-196,3 2-120,-3 1-64,0 1 136,0 4 108,0-2 40,0 2-40,0 0-48,0 0-120,0 0-88,0 0-132,0 0-4,0 0-12,0 0 16,0 0 44,0 0 4,0 2 76,0 0-32,-3 0 40,3 2 120,0-3-44,-6 5-4,6-2-24,-3 0 0,3 2 16,-6 0-64,6 0 0,-3 2 0,-4-1-12,7 0 12,-3 3 12,-3-2 72,6 1 16,0 4 32,-3-4 76,0 3-52,3-1-8,0-1-52,0 3-8,0-1-16,0 2-60,0-3 36,0 2 0,0-1-40,0 1 68,3-1-28,-3 0-44,0 1 4,0-1-8,0 0 0,-3 1-12,3-1-36,0-1-4,-9 1 44,2-1-4,7-1 0,-3 2 8,-3-4 4,3-1 4,-3 0 0,-3 0 4,9-1 0,-10-3 4,1 1-8,6-2-4,-6 0-72,-1-2-24,1 0 24,0-4-16,6 0-132,-4 1-72,-2-3 12,9 2-60,-3 0 32,3 2-172,0-4-256,0 4-416,0 0-617,3-2-691,-3 0-2128,0 3-257</inkml:trace>
  <inkml:trace contextRef="#ctx0" brushRef="#br5" timeOffset="0.99">17032 14660 1916,'0'0'2464,"0"0"77,0 0-721,0 0-504,0 0-332,0 0 196,0 0 200,0 0-152,0 0-208,0 0-99,0 0-77,6-17-52,-12 15-104,6 2-72,0-2-188,-9 1-184,9-4-24,-6 5-40,-4-1-20,4 1-64,-3 0-88,6 0-8,-7 0-12,4 1-60,-3 4-24,-4-2 20,10 3 16,-6-2 60,3 4 4,3-2 0,-3 2-4,6-3-8,0 4-52,0-1 16,0 2 40,6-2-80,-3 1-72,6-1 20,7-2 64,-4-1-100,0 0 60,7-3 28,-3-2-52,-1 0 52,4-7-12,-10 4 80,6-3-44,-5 1-76,-4 0-84,-6 0 16,6 1 204,-3-2 148,-3 0-76,0 0-72,-3-2-72,-3 5-16,6-3 88,-3 1 184,0 2 88,3 1 144,-6 0-172,2 2-144,4 0-100,0 2-220,0 4-40,0 0 236,0 1 24,0 6 308,0 0 20,4-2-280,2-1-48,0 0-156,0 0-64,-3-3-64,7 0-60,-1-2-72,-3-2-76,3-1-152,-6-2-264,4 0-597,-4-2-1175,0-1-2700,-3-3-701</inkml:trace>
  <inkml:trace contextRef="#ctx0" brushRef="#br5" timeOffset="0.99">17218 14612 15341,'0'0'4133,"0"0"-3717,0 0-416,0 0-744,0 0 396,0 0 348,28 4 192,-6-4 152,-4 0-76,7 0-24,0 0-12,0 0-48,3-2-136,-13 2-48,1 0-180,-4 0 32,-3 0 12,-2 0 52,-4 0 84,0 0 44,-3 0-44,0 0-80,0 0-324,-3 0-100,0 0-28,-7 0-248,1 0-961,-7-2-2591,7 1-2069</inkml:trace>
  <inkml:trace contextRef="#ctx0" brushRef="#br5" timeOffset="0.99">17373 14407 3180,'0'0'7053,"0"0"-5317,0 0-1068,0 0-400,0 0 140,0 0 124,0 0 204,0 0 360,0 30 101,-3-15-157,3 7-296,-6-1-180,6 4-48,-3 0-124,3 0-88,0 2-12,0-2-24,0-2-84,0-2-16,0-1-56,0-5-104,3-2-8,-3 1-84,0-4-4,6-2 28,-6 0 52,0-5-4,0 1 0,0 0-124,0-4-204,0 2-208,-6-2-112,6 0-68,-3-2-132,-3-2-636,6 0-1065,-10 1-2283,10-3-317</inkml:trace>
  <inkml:trace contextRef="#ctx0" brushRef="#br5" timeOffset="0.99">17882 14601 9925,'0'0'4588,"0"0"-4360,0 0-228,0 0-836,0 0 836,0 0 0,28-6 304,-25 4 92,6 2 56,6 0-60,-8 0-64,11 0-128,-8 0-128,5 0-72,1 0-8,-7 0-104,0 0-76,0 0-24,1 0-92,-1 0-364,-3-2-488,-3-2-868,0 2-2612,-3-1-1661</inkml:trace>
  <inkml:trace contextRef="#ctx0" brushRef="#br5" timeOffset="0.99">17910 14429 7689,'0'0'5324,"0"0"-4532,0 0-792,0 0-408,0 0 408,0 0 128,0 0 140,0 0-52,0 0-216,0 0 8,0 0 16,3 12 292,-3-1 368,6 5 72,-6 3 25,3 4-109,3 0-88,-3 2-104,3-1-84,-6-2-64,4-2-88,-1-1-32,-3-2-16,0-1-64,6-5-56,-3 2-64,-3-4-12,0 1-48,0-5-60,0 1-64,0 0-160,0-2-284,0-3-348,0 2-469,0-1-623,0-2-884,0-2-1348,-9-1-901</inkml:trace>
  <inkml:trace contextRef="#ctx0" brushRef="#br5" timeOffset="0.99">18145 14367 9793,'0'0'3200,"0"0"-2956,0 0-244,0 0 0,0 0 216,0 0 280,0 0-4,0 0 40,13 29 136,-7-21-76,-6-2-39,3 4-69,3 1-60,-3 2 80,3 3 140,-6 3 32,0 0-104,0 5-132,0-1-160,0 0-48,0 2-60,0-2-40,0-1 4,0-3-64,0 0 24,-6-3-48,6-3-48,-3-1-4,3-1 0,0-3 4,0-3 8,0 0 68,0-3-64,0-1-12,0 1-136,0-2-44,3 0-4,3-2 64,-6-3 120,7-1 12,-1-4-12,-3 1-136,6-1-20,0 2 20,-2 0 28,2 2-4,-6 3 40,3-1 12,-3 2 60,1 0 8,-4 2 100,6-2-20,-3 2-4,-3 0 0,0 0 52,0 0-16,6 0 28,-3 2-52,-3 0-12,0 0-32,6 2-52,-3-1-76,-3 2 16,7-2-24,-7 2 0,3 0-28,-3 1 16,6-3 8,-6 3 28,3-2 12,3 0 36,-6 0-48,3-2-124,0 2-48,4-4 0,-4 2-48,3-2-52,-3 0-76,-3-4-108,9 0-264,-9-1-525,7-3-843,-7 2-1976,3-4-925</inkml:trace>
  <inkml:trace contextRef="#ctx0" brushRef="#br5" timeOffset="0.99">18412 14651 4304,'0'0'5337,"0"0"-3789,0 0-1136,0 0-272,0 0 232,0 0 232,0 0 60,31 12 84,-22-12 188,-3 0-68,-3-3-275,13 0-257,-7-3-136,-3 0-156,10-1-44,-7 1-12,1-2-64,-1 0 76,-6 3 64,3-3-64,-6 0 48,0 0-48,0 0-36,0-1-264,-9-1 164,0 2 136,-1-1 104,-5 3 244,5 0 36,-2 4 372,0 1 144,-4 1-152,7 0-200,0 1-340,-1 3-208,10 2-172,-6 0 172,0 4 12,3 1 148,-3 0-40,6 5-56,0-3-60,0 5 4,0-1-8,6 1-76,-3-3-56,3 1-4,0-3 40,4-2 24,-4 2 64,-3-4-44,6-4 52,-3 3 4,-3-3 8,7-4 52,-4 1 8,3-2-72,-3 0-8,1 0-76,-4-3-16,6 0 4,-3 0 32,-3 1 4,4 0-88,-7-1-108,3 3-100,-3 0-84,0 0-316,0 0-332,-3 0-345,-4 0-439,-2 5-1232,0-3-1996,9-1-365</inkml:trace>
  <inkml:trace contextRef="#ctx0" brushRef="#br5" timeOffset="0.99">19109 14529 5076,'0'0'5289,"0"0"-3797,0 0-696,0 0 32,0 0 380,0 0-12,0 0-243,0 0-353,0 0-280,0 0-172,0 0-12,-9 2-36,9-2-52,6 0-48,-6 0-160,3 2 64,-3 0 96,0 2 172,10 0 60,-10 0 52,9-1 0,-3 2 24,4-2 72,-1-1-72,-3 2-40,3-4-48,7 2-36,-7 0-64,4-2-48,-1 0-72,-3 0-4,1 0-92,-1-2-40,-3 2-96,-3-2-440,3 2-224,-6 0-340,0 0-829,0 0-2187,0-2-2093</inkml:trace>
  <inkml:trace contextRef="#ctx0" brushRef="#br5" timeOffset="0.99">19109 14510 740,'0'0'1252,"0"0"-1252,0 0 0,0 0 2048,0 0-419,0 0-473,0 0-388,0 0-120,0 0-104,0 0-76,0 0-104,0-6-108,0 6-88,0 0-168,0 0 0,0 0-76,0 0-4,0 0 4,0 0-144,0 0-92,0 0-112,0 0 48,0 0 116,0 0 104,0 0 100,0 0 56,0 0 76,0 0 352,0 0 300,0 0-20,0 0-216,0 0-104,0 0-28,0 0 0,0 0 0,0 0-40,0 0-52,0 0-12761,0 0 25218,0 0-12469,0 0 0,0 0 72,0 0 4,0 0-76,0 0-132,0 0-72,0 0-44,0 0 4,0 0-4,0 0-8,0 0-8,0 0 0,0 0-44,0 0 40,0 0 0,0 0 0,0 0 4,0 0 8,0 0 0,0 0 4,0 0 4,0 0-8,0 0-4,0 0-72,0 0-24,0 0-4,0 0 4,0 0-4,0 0-8,0 0-4,0 0-24,0 0-12,0 0 0,0 0 8,0 0 16,0 0 40,0 0 12,0 0 64,0 0-40,0 0 48,0 0 4,0 0 8,0 0 56,0 0-12,0 0-40,0 0 40,0 0-44,0 0-4,0 0-4,0 0-52,0 0-36,0 0-4,0 0-48,0 0-24,0 0-44,0 0-20,0 0-4,0 0 12,0 0 28,0 0 88,0 0-12,0 0-12,0 0 12,0 0 116,0 0 0,0 0 116,0 0 12,7 0 16,-7 0-16,0 0-40,0 0-24,0 0-12,0 0 0,0 0-40,0 0 4,0 0-4,3 0-4,-3 0-8,0 0 0,0 0-12,0 0 0,0 0-40,0 0 40,0 0-36,0 0 36,0 0 0,0-2-64,0 2-64,0 0-92,0 0-16,0 0 16,0 0 104,0 0 36,0 0 80,0 0 4,0 0 4,0 0-4,0 0-4,0 0-4,0 0 16,0 0 4,0 0 88,0 0 52,0 0 72,0 0 4,0 0 64,0 0 0,0 0 24,0 0-12,0 0-4,0 0 4,0 0-28,0 0-24,0 0-28,0 0-24,0 0-28,0 0-24,0 0-36,0 0-44,0 2-52,0-2 244,0 2 140,0 4-100,0-2-40,0 3 60,0 1 92,0 2-48,0-1-83,0 1 79,0 0 20,0-1 0,0 3-88,0-2 28,0-2-28,0 1 24,0-3-40,0 3 28,0 1-88,0-2-12,0 1-24,0-1-40,0-2 16,0 2-36,0-3-40,0 1 0,0-2-12,0 0-8,0-2-44,0 0 4,0 0-4,0 0 0,0-2 0,0 0 64,0 0 12,0 0 52,0 0 12,0 0-4,0 0-24,0 0 4,0 0-40,0 0-36,0 0-36,0 0-8,0 0-4,0 0-8,0 0-64,0 0 24,0 0 0,0 0 0,0 0-4,0 0 40,0 0-48,0 0 48,0 0-48,0 0 52,0 0-52,0 0 12,0 0-4,0 0 4,0 0-12,0 0 0,0 0-40,0 0 16,0 0 24,0 0-4,0 0 4,0 0 48,0 0-48,0 0 48,0 0-48,0 0 8,0 0 4,0 0-12,0 0 0,0 0-4,0 0 16,0 0 0,0 0 0,0 0 40,0 0 0,0 0 0,0 0-4,0 0 4,0 0 8,0 0 52,0 0 20,0 0 40,0 0 32,0 0 52,0 0 36,0 0 60,0 0 0,0-2-36,0 0-148,0 0-60,0 0-36,0 1 76,0-2-4,0 1-36,-3 0-40,3 2 4,0-1 36,0 1-36,0 0 0,0-2-4,0-1-8,0 3-4,0 0-68,0-1-12,0-1-24,0-2-16,0 0 40,0-4-12,0 0-28,0-3 40,0 0 12,3-5 0,-3 0 20,0-1 48,0 2-56,0-1 60,0 1-4,0 5 4,0 0 4,0 1-4,0 1-60,0 3-24,0-3 68,0 4 12,6-2 4,-6 2 0,0 0 0,0 0-60,3 1-48,-3 1 48,0-3 48,0 0-52,0-1 4,6 0 0,-6 1 52,3-3 8,-3-2 12,7 3 48,-4-3 0,3 2-56,-6-2-4,3 3-4,0-1 0,-3 3-8,0-2 4,6 1 0,-3 3 0,-3-2 8,0 4 4,0-1 4,0 0 0,0 2 52,0-1-44,0 1-16,0 0-56,0 0-76,0 0-88,0 0-76,0 0-120,7 0-76,-4 0 360,3 1 120,-3 3 12,6 0 4,1 0 56,2-3-56,-3 5 56,1-2 52,-1 0 24,6 0 24,-5-2-40,-1 2-56,-3-2-56,0-1 52,-2-1-56,2 3-4,-3-1 0,-3-1-48,6-1 44,-6 0-72,0 0-8,0 0 24,0 0-4,0 0-8,0 0-76,0 0-36,0 0-36,0 2-176,0-2-312,0 0-513,3 2-263,-3-2-488,0 3-1048,0-2-1360,0 1-125,-3-12 3545</inkml:trace>
  <inkml:trace contextRef="#ctx0" brushRef="#br5" timeOffset="0.99">19311 14612 10589,'0'0'3984,"0"0"-3328,0 0-200,0 0 273,0 0 391,12 31-388,-5-25-264,-4 0-160,3-1-64,-6 1-108,0 1-124,3-2-12,-3 1-172,3-3-244,-3 3-660,0-4-292,0 0-525,0-2-1155,0 0-1272,0-5 1171,0 0 669</inkml:trace>
  <inkml:trace contextRef="#ctx0" brushRef="#br5" timeOffset="0.99">19389 14495 4044,'0'0'6441,"0"0"-4921,0 0-1432,0 0-84,0 0-4,0 0 296,0 0-100,0 0-196,0 0-256,0 0-144,0 0 56,-10 6 88,10-5 24,0 3-132,0-2-216,0 2-232,0-2-188,0 0-324,3-2-473,4 2-535,-4-2-68,3 0 1908,-15-23 492</inkml:trace>
  <inkml:trace contextRef="#ctx0" brushRef="#br5" timeOffset="0.99">19497 14655 7613,'0'0'6932,"0"0"-5660,0 0-756,0 0-151,0 0 231,0 0 112,3 27-252,-3-23-84,0-3 8,0 4-72,6-4 20,-6 1 28,3 0-52,-3 1-48,7-3-24,-4 0 0,0 0 0,-3 0 48,6-3 48,-3 1-28,-3-1 16,6-2-72,-3 0 8,-3-1-8,0-2 8,7 0 12,-4-1-128,-3 1-88,0-2 0,0 1-44,6 1 0,-6-2-4,0 5 0,0-3-4,0 2-4,0-2-76,3 5 0,-3-3-16,0 4-56,6-2 24,-6 0 0,0 1-16,3 1 16,4-1 0,-7 1-12,9 1-28,-9-1 4,6 0 8,-6 0 52,9 2-36,-2 0-28,-4 0-32,6 0-4,-3 0-72,-3 2-12,7 0-156,-4-2-228,0 2-376,3-2-484,1 0-645,-10 0-1747,9 0-2033</inkml:trace>
  <inkml:trace contextRef="#ctx0" brushRef="#br5" timeOffset="0.99">19751 14474 1500,'0'0'8317,"0"0"-7517,0 0-800,0 0-772,0 0 720,0 0 52,0 0 992,0 0 128,0 0-56,0 0-200,-9 21-216,3-15-104,6-3-28,-3 3-28,-3-2-19,6 0-121,0 1-60,-4 0-88,4-2-52,-6-1-24,6 4-64,0-2-8,0 2 4,0-3-52,0 2 92,0-2-96,0 3 48,0-2-40,0 0 64,0-1-24,0 2 28,0-2-64,0-1 36,6 2 16,-2 0-4,-4-2 28,0-2-16,0 2 16,6 0 0,-3 0-88,-3-2-120,6 1-80,-3 1 40,3-2-36,-3 3-28,4 0-24,-7-1-48,3 0 84,0 2 36,-3 0 88,0 0 44,0 0 44,0 2 88,-6-1 196,-4 1 128,4 2 32,-3-2-24,-4 1-48,-2-1-40,9 0 36,-10-1 48,7 1 0,0 1-172,-1-4-244,1-1-48,3 2-136,6-2-96,-6 0-260,3-2-408,3 0-152,0 0-693,3-4-2651,3 0-3601,-3-4 4949</inkml:trace>
  <inkml:trace contextRef="#ctx0" brushRef="#br5" timeOffset="0.99">19882 14340 1748,'0'0'4805,"0"0"-1601,0 0-1516,-13 29-72,13-18-52,-6 2-316,6-2-519,0 0-169,6-1-112,-3-1 8,3 4 64,-2-4 96,2-1 32,-3 2 76,0-1-80,6 1-60,-9 1-136,6 1-60,-2 1-12,-4 3-16,0-1-68,0 2-16,-4 1-44,-2 1-40,6-1-24,-9-1-84,6 0-84,0-1-12,-3-3 0,2 1-84,-2-4-60,3-1-244,-3-3-192,6 0-96,0-5-172,0-1-236,0-1-336,0-5-892,0-4-4189,0 0-1208</inkml:trace>
  <inkml:trace contextRef="#ctx0" brushRef="#br5" timeOffset="0.99">19801 14512 15205,'0'0'4753,"0"0"-4753,0 0-48,0 0-200,0 0 248,0 0 236,0 0 164,3 27 164,6-23 44,-2 0-36,2-2-88,3 1-148,-2 0-164,-1-1-76,3-2-48,4 1-44,-10-1 0,3 0-4,7 0 0,-7 0-60,0-1-60,1 1-40,-4-2-56,3-1-208,-3 3-184,-3-2-132,-3 2-128,0 0-532,0 0-708,0 0-277,-3-1-467,-3-1-2184,-3 2 443,9-4 3421</inkml:trace>
  <inkml:trace contextRef="#ctx0" brushRef="#br5" timeOffset="0.99">20263 14541 7021,'0'0'8200,"0"0"-5287,0 0-1841,0 0-1064,0 0 76,0 0 76,0 0 160,0 0 156,37 23 256,-21-19 204,8 0-100,-2 0-180,9-1-260,-6 0-264,0-1-132,-7-1-68,1 1-100,0-2-36,-7 0-208,-3 0-192,1 0-188,-4-2-168,-3 1-800,3-1-1101,-6-1-1731,-6 1-2705,3-1 3373</inkml:trace>
  <inkml:trace contextRef="#ctx0" brushRef="#br5" timeOffset="0.99">20309 14344 3556,'0'0'4301,"0"0"-1365,0 0-920,0 0-716,22-25-148,-19 19 205,3 0-125,-2 3-392,-4-2-312,6 4-172,-6 1-40,0 0-120,0 0-108,0 0-88,0 4-112,0 3 112,0 5 396,0 7 568,0 2-68,0 6-156,0 5-244,0 0-208,-6 3-80,6-2-64,0-1-36,0-2 0,0-3-104,0-4-4,-4-4 0,4-2-4,0-3-44,0-3 44,0-1-68,0-2-120,0-2-40,0-3-68,0-1-148,0 0-180,0-2-176,0-2-144,0-6-128,0-1-1688,0-4-3225,0-1-540</inkml:trace>
  <inkml:trace contextRef="#ctx0" brushRef="#br5" timeOffset="0.99">20486 14557 5044,'0'0'7133,"0"0"-5305,0 0-1540,0 0-108,25 11 424,-9-7 52,-7 0-304,3-1-124,1 2 209,5-2 51,-8 1-192,5 0-232,-6-2-64,4 0 0,-4 0 4,-6-2 44,6 0 28,-2 0-4,-4-4 52,-3 0 28,6-2 56,-6 1-84,0-3-124,-6-2-272,3-2 24,-4 1 76,-2-1 36,0 5 136,0-1 208,2 4 536,-2 2 188,3 2-404,3 2-528,-3 4-60,6 6 60,-4-1 340,-2 2-20,6 3-192,0 1-128,0 2-196,0 1-36,0-3-48,0 2-208,6-1-152,-2-4-176,2-1-288,-3-5-73,6-1-87,-3-3-132,1-1-628,2-3-2116,0-3-149,-3-1 1617</inkml:trace>
  <inkml:trace contextRef="#ctx0" brushRef="#br5" timeOffset="0.99">20812 14670 8373,'0'0'8885,"0"0"-7709,0 0-1176,0 0-444,0 0 296,0 0 148,0 0 48,0 0 212,0 0 208,0 0-96,-28 16-140,28-15-12,-3 2-120,3-1-100,0-1 12,0-1 108,0 2 52,0-2 172,0 0 96,0 0 276,0 0 112,0 0-4,0-2-4,0-1-120,0-3-360,3-2-172,-3-2-156,6-1 108,-6-3 12,3 1 24,3-1-60,-6-3-88,0 4-4,0-3-4,3 3-104,1-1 20,-4 1 0,0 1 84,0 4 92,0 2-92,6-1-48,-6 1-12,3 4-24,-3-2-12,0 0-12,6 2 24,-3 0 12,-3 1 8,6-2-20,-3 1-24,4 1-12,-4 1 24,3-2 12,3 2 12,-6-2-36,0-1-40,7 3 28,-10 0-12,9 0-72,-9 0-4,6 0-140,-3 0-112,-3 0-160,0 3-364,0-1-656,0 0-836,0-1-565,0 4-1291,-3-2-93,-3-1-7</inkml:trace>
  <inkml:trace contextRef="#ctx0" brushRef="#br5" timeOffset="0.99">20926 14550 5348,'0'0'5089,"0"0"-4469,0 0-544,0 0 156,0 0 152,0 0-152,7 32-24,-7-27 252,0 3 192,6-2-44,-3-3-152,-3 4 88,0-4-40,6-1 0,-3 0 13,-3 0 107,0 0 220,0-2-52,7 0-56,-7 0 0,3-2-76,-3 0-76,6-2-112,-3 1-48,3-4-72,-3 0-48,3-1-76,-2-2-108,-1 3-60,3-1-48,-3 1 0,-3 2 4,6 2 56,-3 1-72,-3 0-92,0 2-100,0 0-36,0 0-28,0 0 28,0 2 104,6 0 124,-6 1 136,4 3 44,2 0-60,-3 2-48,-3-1-72,6 1 0,-3 2-4,3-4 4,-6-3 0,7 2 0,-7-4 0,0 1 16,0 0 68,0-2 24,6 0 24,-6 0 36,0 0-20,3 0-4,-3-2 0,0 0-24,6-4-32,-3 3-88,3-5 0,-3 0 4,4 0 8,-4-1-12,6 1-4,-3 1-60,-3 2 52,0 2-48,-3-1 0,10 4-72,-10 0-48,0 0 8,6 2 124,-3 2 48,3-1 84,-3 5 88,4 0 80,-4 1-32,3 3-88,3 0-84,-6-1 12,0 1 0,7-3-52,-4 3 40,-3-4-44,6-1-4,-9-1 0,6-2-8,-2-1-52,-4-2-96,0 1-268,6-2-48,-6 0-12,0 0 12,0 0-36,0-2-52,0-2-232,0-1-788,0-1-1077,-6-2-1547,6-2-1188,0 2-113</inkml:trace>
  <inkml:trace contextRef="#ctx0" brushRef="#br5" timeOffset="0.99">21540 14533 1800,'0'0'6473,"0"0"-5149,0 0-1324,0 0-452,0 0 452,0 0 568,0 0 132,0 0 176,0 0 408,0 0 244,0 0-164,0-11-379,0 11-177,0 0-16,0-2 48,0 2-28,0 0-104,0 0-88,0 0-84,0 0-160,0 0-264,0 0-112,0 0-148,0 0-72,-3 3 4,0 3 216,3 2 36,-9 5 196,3 1-28,3 1-120,-4 1-32,4 0-44,3-3-8,0 1 0,0-3-8,0-1-4,3-3 0,4 0 8,-4-2 4,3-1 4,3-2 0,-6 0 44,0-2 0,7-2 12,-1-4-60,0 1-8,1-2-40,-4-2 36,3-1-72,-9-1-64,3-1-56,0-1-200,-3-1 88,0 1 316,-3-1 60,0 4 172,3 0-48,-9 3-124,3 3-52,3-2 52,-4 4-20,4 0-40,-3 2-144,3 0-88,-3 0 0,-4 0-24,10 2 12,-3-2 0,0 0 12,3 2-96,0-2-348,0 0-324,0 0-204,3 0-229,0 0-491,-3 0-1168,10 0-2833,-4 0 1525</inkml:trace>
  <inkml:trace contextRef="#ctx0" brushRef="#br5" timeOffset="0.99">21720 14599 744,'0'0'15141,"0"0"-13404,0 0-1737,0 0-1397,0 0 857,0 0 464,0 0-52,0 0 128,0 0 204,0 0 789,13 13-109,-13-13-292,0 2-284,0-2-136,0 0 28,0 0 20,3 0 52,-3 0 132,0 0 316,0 0 132,0 0-124,0 0-60,0-2-52,0 1-12,0-4-264,0 0-244,0-3-88,6-1-8,-3-3-56,-3 0 48,0 2-4,0 1-56,6 1 64,-3 0-4,-3 3-64,0 1-12,7 2 8,-7 2-56,0 0-72,3 0-40,-3 0 4,6 0 36,-3 2 108,3 2 96,0 1 52,4 3 8,-4 0 12,-3 0-64,6 1 100,1 1 0,-4-1 0,3 1-64,-3-2-44,0 0 0,-2-2 4,5-1 80,-3-1-12,-3-2-64,-3 2-8,0-4-108,6 0-268,-6 0-36,0 0-108,0 0-148,-6-2-124,6-2-528,-9-2-1777,9 0-2595,-9 1-1857,9-7 5513</inkml:trace>
  <inkml:trace contextRef="#ctx0" brushRef="#br5" timeOffset="0.99">22009 14339 5320,'0'0'6049,"0"0"-3709,0 0-1476,0 0-496,0 0 172,0 0 393,0 0 115,0 0-160,0 0-12,0 0-128,0 0-236,6 1-316,-6 3 0,0 8 180,0 1 136,-6 3 56,6 3-240,-3 0-96,-4 2-88,4 1-36,-3-3-48,6 0-52,-9 0-8,9-1-48,-3-2-24,-4-3-60,7-1-16,0-3-176,0 1-140,0-5-128,-3 1-176,3-4-248,0 0-644,0-2-1065,0 0-1879,0-2-1273,3-6 1145</inkml:trace>
  <inkml:trace contextRef="#ctx0" brushRef="#br5" timeOffset="0.99">22089 14487 15105,'0'0'4025,"0"0"-4025,0 0-452,0 0 280,0 0 96,0 0-36,0 33-24,0-25 136,6-3 8,-6 5 204,4-3 280,-4 3-172,6-2-224,-3 1-80,-3-1 80,6 0 112,-3-4 100,6 2-4,-2-3 0,2 0-20,-6-1-4,6-2-64,1 0-80,-1 0-64,0-5-68,1 2 80,-1-1-84,-3 0 12,3-2-4,1 2-4,-1-2 0,-3 4 0,-3-1 52,7-1-56,-10 0-172,6 0-36,-3 2 40,3-1-4,-6 1 76,0-3-88,0 4 24,0-1-44,0-2-28,0 4 96,-6-2 12,6-2 4,-3 0 68,3 2 48,0-1-4,0-2-68,0 2 76,0-1 8,0 4 152,0 0 84,0-2-208,0 2-36,0 0-184,0 0 0,0 0 52,0 0 20,0 0-12,0 0-20,0 0-28,0 0 0,0 2 172,0 2 104,0-1 120,0 3 104,0 2 28,0 2-72,0 0 68,-6 1-96,6 0-184,0 3 40,0-1 84,0 1 20,6-1-32,-6 5-40,9-3 4,-9 3-52,3-1-12,0 1-80,-3-1-4,6 1-52,-2-4 52,-4 4 96,0-1 4,0-1-16,0-3-80,0 1-4,-10-1 8,10-1 52,-6 0-52,-3-3-8,3 1 0,-7-1-144,4-2-76,-7 0-72,7-3 12,-3-2 136,-1-2 72,4 0-64,-7-4 64,7-4 12,3-1-28,0-7 16,-4-1-88,10-3-156,-3-5-136,3-2-76,0 0-48,3 3 576,4 0 292,2 7 396,-9 1-24,6 6-152,3 1-232,1 1-160,-1 3-72,0 0-36,7 2 100,-4-1 32,1 2 88,2 2-76,-2-2-156,2 2 12,-3 0 36,1 0-48,-4 2-40,7-2-20,-7 0 48,-3 0 8,4 0 4,-1 0 108,0 0 28,0-2 8,7-2-60,-13 0-24,6-1-52,1-1 56,-7 0-4,6 0-60,-9 0-124,0 0-300,0 3 48,0-3-36,0 4-160,0 0-296,-9 0-200,6 2-728,-13 0-1257,10 0-3031,-3 2-573</inkml:trace>
  <inkml:trace contextRef="#ctx0" brushRef="#br5" timeOffset="0.99">22616 14545 3788,'0'0'4145,"0"0"-1309,0 0-1308,0 0-428,0 0 56,0 0-60,0 0-3,0 0-61,0 0-204,7 31-152,-7-20-160,0 6-40,0 1-72,0 1-220,-7 0-136,4-1-40,3 1-4,-6-2 44,-3 1-48,9-2-40,-10-3-8,7 1-16,-3-3-20,0-3-72,6 0-408,-9-2-184,2-3-224,4-3-328,3 0-837,-6-2-1707,6-4-2149</inkml:trace>
  <inkml:trace contextRef="#ctx0" brushRef="#br5" timeOffset="0.99">14920 15514 416,'0'0'1852,"0"0"5089,0 0-5197,0 0-896,0 0-28,0 0 264,0 0 20,0 0-184,0 0-87,0-11-261,0 6 12,0 4 8,0-1 24,0 0-48,0 2 4,0-2 4,-6 2-52,6-2-148,0 2-204,-9 0-172,6 0 0,-3 0-148,-1 0 28,-8 4 44,6 1 68,-1 1-52,-2 2 60,-4 0 0,10 2 124,-9 1 56,5 0 16,1-1 20,0 4 28,6-1-76,-3 3-12,6-5-156,0 5 0,0-1 0,6-3 4,3-1-4,3-1-72,-2-1 72,5-3 36,1-4 156,9-2-32,-7-5-116,7-7-44,-6 0-172,5-5-20,-8-2 84,2 0-4,1-5-44,-7 5-40,-2-2 28,-1-1-100,-3 1-180,-3 0-164,-3-2 4,0 2-116,0-3-40,0 3-64,-3 2 120,-3 0 43,3 3 477,-3 1 188,6 3 220,-3 3 193,-4 1 23,7 2 172,0 2-140,-3 2-72,3-2-136,0 4-100,0-2-64,0 2-20,0 0-40,0-1-36,0 1-112,0 0-36,0-2-24,3 2 76,-3 0 44,0 0 40,0 0-172,0 0-124,0 3 124,7 3 184,-7 4 492,0 3-12,0 6-12,0 5 60,-7 1 8,7 4 136,0 1-28,0 4 108,7-1-52,-4-3-168,-3-1-228,6-2-40,-3 0-84,-3-3-48,9-5-64,-9-2-68,7-1-12,-4-5-96,-3-1 36,6-4-12,-6-3-24,0 1-108,0-4-124,0 0-120,0 0-96,0-2-160,-6-3-632,3-3-2328,-4 0-3061,4-7-3236</inkml:trace>
  <inkml:trace contextRef="#ctx0" brushRef="#br5" timeOffset="0.99">15345 15373 900,'0'0'888,"0"0"3565,0 0-2233,0 0-924,0 0-288,0 0 20,0 0-104,0 0-312,0 0-292,0 0-56,0 0 68,0 0-4,0 2 88,0 0 216,-3 2 149,-3-3-21,6 4-40,-9 0-52,9 1-92,-10 2-8,7 2-20,-6 1 24,0 3 28,-1 2 68,1 3-100,0-2-168,-1 4-100,4-2-80,-9 0-136,5-1 0,7-2-80,-3-1-4,3 0-4,-3-1-4,6-1-76,0 1-24,6-1-12,-3-1 68,3 0 44,4-1 8,-1-1 8,0-1 4,4-1-4,-1 0-8,-3-2-4,1-2-56,5 2 12,-9-3-48,4-1-180,-1 2-188,-3 0-164,-3-3-104,-3-1-268,0 3-312,0-1-544,0-2-421,0 0-411,0 0-2232,0-2-1209</inkml:trace>
  <inkml:trace contextRef="#ctx0" brushRef="#br5" timeOffset="0.99">15547 15404 872,'0'0'432,"0"0"-120,0 0 904,0 0 700,0 0-575,0 0-445,0 0-116,0 0 196,0 0-148,0 0-172,0 0-136,-6 0-72,3 0-72,3 0-32,0 0 16,0 0-64,-7 0-56,7 2-8,0-2-4,0 0 52,0 0 0,0 0-36,0 0-44,0 0-8,0 0-52,0 0-92,0 0-48,0 0-88,0 0 4,0 0 84,7 2 112,-4-2 80,3 1 160,-3-1-24,6 3-52,1-3 100,-1 2 69,3-2-21,-2 0-16,5 0-72,-3 0-4,1 0-8,2-2-64,4-1-128,-7 2-20,1-3-40,-4 0-60,0 2-12,1-1-12,-1 0-84,-3-1 8,0 3 40,-6-1 44,10-2-4,-10 2 4,0-2-4,6 2 8,-6 0-12,3-1-124,-3 0-136,0 1 100,0 0 0,-3-1-164,-3 0-184,6 2 32,0-3 199,-3 2-15,-4 0 180,4 0 108,0 0-56,3 1 8,-9-2-112,3 1 100,6 0 76,-3 1 100,-4-1 16,4-1-28,-3 2-28,3 1-8,-3-2 8,-4 2-60,10 0-72,-9 0-68,9 0-48,-6 0 0,0 0 72,3 2 28,-7-1-24,4-1-12,6 3 20,-9-1 16,9-1 0,-3 1 12,-3 0 24,6 1 40,0-2 4,0 1 0,0 0 8,-4 2 8,4-2 44,0 1-4,0 2 44,0 0 96,0 1 128,0 0 24,4 2 0,-4-1 52,0 1 33,9 0-153,-9-2-84,6 2-64,-3-1 24,-3 0-8,6 0-56,-3-1-32,-3-1 72,7-1-28,-7 0-8,3 2 48,-3-3 12,0 2-24,0 0 60,0 1 28,0-2 32,6 2 12,-6 0-20,0-1-40,0 1-52,0 2 28,0-3 36,0 3-72,0-2 8,0 2-44,0-3-16,-6 1-36,6 2 16,0-4-52,0 3 72,-3-2-72,3 0 60,-7-1 40,7 0-28,0-2-12,0 0-72,0 0-4,0 0-44,0-2 36,0 0-48,0 0-12,0 0-16,0 0 76,0 0-72,0 0 84,0 0 0,0 0 8,0 0 40,0 0 24,7-2-68,-7 2-4,0 0-72,0 0 12,0 0-12,0 0-4,0 0 4,0 0-24,0 0 20,0 0 4,0 0-12,0 0 8,0 0 32,-7 2 44,7-2 0,0 0 0,0 1-4,0-1 0,0 0-8,0 0-48,0 0 48,0 0 0,0 0-40,0 0 52,0 0 0,0 0 76,7 0 32,-7 0 40,0 0-16,0 0-8,3 0-28,-3 0-20,0 0-32,0-1-44,0 1-76,0 0 28,0 0 36,0 0-36,0 0 0,0 0-12,6 0 8,-6 0 48,0-2 0,0 2 4,0 0 4,3 0 8,-3-2 52,3 0-4,-3 2-12,0-2-40,6 2 4,-3-2 48,-3 2-48,7-2 52,-4 1-64,-3 1 0,9 0-48,-9 0-28,9 0 64,-2 0 12,-4 0-4,3 1-4,3 1-40,-6 0 40,0 0-40,7 0 40,-10 2 8,6-3 0,-3 4 0,-3-3-12,6 1 4,-6 0 4,3 0-4,-3 1-44,6-2 52,-6 2 0,0-1 4,0 2 48,0-2-40,0 1 36,0 2 24,0 0 64,-6 0-40,6-1 40,-3 5-52,-3-2 12,3-1-52,-3 3-44,-4-2 0,7 0 4,0 1 72,-6-1 32,0-3 24,2 2 100,4-1 0,-3-1-88,-3 1-60,9-3-12,-10 2 4,7-3-4,-3 1 12,3 0 24,0-2-36,-3 1 4,3-2-64,3 2 96,-7-2-24,4 0-12,-3 0-12,6 0-52,-3 0-8,-3 0-4,6 0-44,-9-2-12,9 0-12,-10 2-60,10-1-52,-3-2-20,0 3-112,3-2-48,-6 2-24,6-1-28,-3 1 4,3-2-40,0 2-112,0 0-308,0 0-436,0 0-433,3-2-399,-3 2-896,6-3-1764,-3 2-189</inkml:trace>
  <inkml:trace contextRef="#ctx0" brushRef="#br5" timeOffset="0.99">16046 15417 2784,'0'0'1680,"0"0"3129,0 0-3489,0 0-292,0 0-92,0 0 124,-9 27 84,3-17-64,2 2 37,4 1 3,-6 3-124,6 1-88,-3 1-188,3 1-36,0 0 68,0-3-304,0-1-356,0-1-88,0-3-4,0-1 72,0-3 24,0 1-96,0-4-8,0 2 8,0-3-60,0 0 12,0-1-24,0-1-48,0-1-256,0 2-60,0-2-64,-6 0-120,6 0-336,0-2-632,-9-1-1461,9-3-3343,-3 0-1221</inkml:trace>
  <inkml:trace contextRef="#ctx0" brushRef="#br5" timeOffset="0.99">15925 15562 5136,'0'0'8889,"0"0"-6809,0 0-1575,0 0-341,0 0 320,0 0 284,0 0 132,34-2-100,-21 1-116,5-4-220,-5 2-124,5-3-72,1 2-124,-7-2-132,7 4-12,-4-1-72,-2-2-36,-1 4-40,-3-1-56,1 2-116,-10 0-116,9 2-56,-9-1-168,0 4-92,0 0-300,6-1-677,-6 2-855,0 0-2284,0-3-377,0 2 2277</inkml:trace>
  <inkml:trace contextRef="#ctx0" brushRef="#br5" timeOffset="0.99">16458 15313 444,'0'0'6961,"0"0"-5029,0 0-1052,0 0-412,-34 0 44,25 2 132,-3 0-16,2 0-80,1-2-36,0 4 36,-1 0-44,1-3-60,3 5-68,0-2-72,-4 2-4,7 0 28,-3 2-27,3 2 11,3-1-24,0 1-4,0 3 76,0 3 108,0-1 40,3 4-56,3 1 28,-3-1-100,4 0-124,2-2-84,-9 1-40,0-2 4,3-3-16,0-1-116,-3-1 68,0 0 52,0-1-4,-6 0 40,6-2 96,-6 1 8,3-1-44,-4 0-136,4 0-84,3-5-108,-6 5-76,3-4 4,3 0-16,-6-1-108,6 2-120,0-4-100,0 1-188,-3 1-368,-4-1-656,7-2-693,-3 0-1603,-3-5-1877</inkml:trace>
  <inkml:trace contextRef="#ctx0" brushRef="#br5" timeOffset="0.99">16238 15524 4548,'0'0'5185,"0"0"-3009,0 0-896,0 0-224,0 0 368,28-6 57,-19 4-281,7 2-212,-1-2-84,1 0-124,3 2-256,-4-4-244,4 4-100,-4-2-80,4 0-28,-4 1-72,-5-2-12,5 1-124,-6 1-80,1-1-76,-4 2 12,-6-2-132,6 2-116,-6 0-168,0 0-372,0 0-592,-6 0-645,0 0-1771,0 0-2549</inkml:trace>
  <inkml:trace contextRef="#ctx0" brushRef="#br5" timeOffset="0.99">16620 15205 3284,'0'0'404,"0"0"3937,0 0-2113,0 0-784,0 0-64,0 0 196,0 0-116,0 0-307,0 0-149,28 29-8,-22-19-124,0 1-228,3 1-168,1 3-76,-4-1-84,-3 3-12,3-2-36,3 3-52,-6 1-8,-3 1-76,7-1-84,-7 0 72,0 2-60,0 1 28,-7-1-28,4 0-4,-3 3-52,-3-2 52,0 0 52,-1 1 24,1 0 76,-3-2 200,2 3-84,1-3-116,0-4-184,6 0-24,-4-1-12,4-3-48,-3-1 52,6 0-76,-3-4-52,0-3-92,3 1-120,0-3-76,0 0-168,-6-3-184,3 0-196,3-3-320,-10-2-1676,4-1-5985,-3-10 796</inkml:trace>
  <inkml:trace contextRef="#ctx0" brushRef="#br5" timeOffset="0.99">15649 16207 3008,'0'0'2244,"0"0"2197,0 0-2509,0 0-688,0 0-276,0 0-56,0 0-104,0 0-112,-28-1-147,22 4-101,-9 1-28,5 0-8,1 1 20,-3 1-28,-1 0 4,-2 2-40,2 2-40,-2-1-32,5 3-16,-2-3-24,3 3 24,-1-3 0,7 2-112,-3-2-160,6 1-8,0-5-40,0 3 40,6-2 8,-3-2 40,7 0 76,5-4-28,-9 0-12,13 0-36,-10-6 12,10-4-8,-7-1-44,7-3-8,-4 1-88,-2-3 40,-1-1 44,-2 1-104,-1 3 96,0-3-124,-3 3-56,-3-2-16,-3-1-36,7 1-36,-7-1 0,0 1-24,0-1 60,-7 3 232,4 3 12,3 1 132,-6 1 64,6 3 24,0 4-24,-3-1-88,-3 2-96,6 0-4,0 0 0,0 0-8,-3 2-4,-3 2-92,6 0-24,0 2 20,0-1 28,0 1 64,0 2 8,0 0 0,0 1 120,0 1 88,0 1 84,0 1-36,0 1-36,6 1-28,-3 1-8,-3 1-136,0 1 100,0 1-16,0-1-56,6 2-76,-6-1-8,0-3-52,0 0 48,0-1-96,0-1 20,-6-1 88,6 0 0,0-2-60,0-3 12,-3-1-96,3-2-236,0-2-204,0 0-172,0-2-164,3-2-112,3-4-484,-3-4-2761,6 0-4208</inkml:trace>
  <inkml:trace contextRef="#ctx0" brushRef="#br5" timeOffset="0.99">15922 16023 3404,'0'0'1264,"0"0"1769,0 0-985,0 0-900,0 0-92,0 0 224,0 0 52,-3 30-48,3-17 21,0 1-201,0 1-60,0 2-52,-6 2-4,6-1-160,-3 2-176,3 1 4,-7-4-104,4 3-152,3-3-28,-6-4 40,6 3-28,0-2-44,-3-3-112,-3 0-120,6-3-36,0 2-68,-3-4 0,3 2-4,-7-3-8,7 1-52,0-1-12,0 1 0,0 1 60,7-2-72,-4-1-36,3 0-28,-3 2-32,6-5 48,1 1-12,-1 3-72,0-4-36,1-1-28,-1 0 16,0 0-64,1-3-56,-1 0-64,0 0-192,-6-2-332,0 2-332,4-1-168,-4 0-312,-3 1-745,0-2-1851,0 2-1581</inkml:trace>
  <inkml:trace contextRef="#ctx0" brushRef="#br5" timeOffset="0.99">15807 16206 4608,'0'0'4309,"0"0"-2025,0 0-692,28 1-40,-19-1 188,7 2-103,-1-2-405,1 0-200,-4 0-176,10 0-236,-6 0-244,-4-2-208,7 1-168,-4-2-12,-2 0-120,-1 1-124,-6-1-304,3 1-500,-5-1-240,2-1-496,-3 2-1217,-3-3-3723,0 0-405</inkml:trace>
  <inkml:trace contextRef="#ctx0" brushRef="#br5" timeOffset="0.99">17017 15859 3740,'0'0'2097,"0"0"2715,0 0-2772,0 0-572,0 0-256,0 0 33,0 0-49,0 0-172,0 0-180,0 0-120,0 0-56,0-1-108,0 1-132,0 0-28,0 0-16,0 0 28,0 0-36,0 0-136,0 0-92,0-2-64,0 2-84,3 0-104,0 0-32,6 0 32,0 0 104,1-2 0,5 2-4,-2-2-44,-1 0-72,3 0 24,-5 0 8,2 1 16,4-2-24,-10 3-48,3 0 0,0 0 20,-2 0-8,2 0 36,-6 0-88,3 0-164,-3 0-56,4 0-68,-7 0-88,3 0-236,-3 0-356,0 0-420,0 0-525,-3 0-615,3 4-1612,-10-2 315,4-2 97</inkml:trace>
  <inkml:trace contextRef="#ctx0" brushRef="#br5" timeOffset="0.99">17023 15987 2996,'0'0'6133,"0"0"-4133,0 0-1268,0 0-140,0 0 480,0 0 248,0 0-40,0 0 21,0 0-137,0 0-108,15 0-236,-12 2-172,4-2-140,-4 0-96,6 0-72,0 0-60,1 0-12,-1 0-16,0 0-24,4 0-92,-4 0-64,6-2-72,-5 2-84,-4 0-12,3 0-40,0-2 4,1 2-12,-4 0 36,-3 0 20,3 0 16,-6 0 0,3 0-24,-3 0 12,0 0 8,0 0-32,0 0 108,-3 0-4,3 0-44,-6 0-24,6 0-160,-3 0-252,-3 0-88,6 0 12,-3 0 32,3 0-208,0 0-632,0 2-821,-7-2-527,7 2-1552,0 0-61,-3-2 417,31-6 3616</inkml:trace>
  <inkml:trace contextRef="#ctx0" brushRef="#br5" timeOffset="0.99">18300 15719 2904,'0'0'664,"0"0"2489,0 0-581,0 0-1164,0 0-496,0 0-192,0 0-68,0 0-80,0 0-76,0 0-116,-9-3 0,9 3-28,0 0-24,0 0-36,0 0-56,0 0-20,0 0 49,0 3-17,0-1-36,0 1 400,0 5 164,0 0-84,0 2-104,0 1-60,0 3-40,0-1-36,0 4-40,0 1-36,0-3 48,-6 1-60,6-1-96,0-1-100,0-3-72,0-3-36,0 0 0,0-3-12,0-2 16,0-1-52,0-1 36,0-1 24,0 0 60,0 0 60,0 0 112,0-1 212,-3-4-68,3-2-448,0-5-184,0-1 28,-7-1 20,7-3 76,0 2-12,0-3 0,0 3 0,0-1-12,0-2 12,0 5 24,0-2-36,0 2-12,0-3-28,0 5-20,0-3 12,0 2 0,7 1 72,-7-1-4,3 0-80,-3 1 24,6-3-60,-3 3-4,3-2 16,-3-1-4,0 1 4,7 0 96,-1 2 72,0 2-12,-2 1-36,-4 2-76,6 0 4,-3 5-172,0-2 124,4 3 92,-4 0-92,-3 0 56,6 4 40,-3 0 68,4 4 4,-7 1 60,3 1 76,0 4-40,0-1-12,-2 3-20,5-3-52,-9 4 72,9-1-80,-9-1 4,6-1 40,-6-2 36,3-1-76,-3 0 104,0-1-4,0-2-12,0 1-20,0 3-16,0-3-12,0 1 72,-3 0-12,-3 2 16,3-1-40,-3-1 48,3 1-36,-3 1-32,-4-2-16,4-1 0,0 1-40,3 0 40,-7-2-40,4-1 40,-3-1 12,6 0-12,-3-3 12,-4 2 0,4-4 40,0 1-4,-3-2-24,6 0-12,-4 0 24,-2-2-84,0 1-12,6-4 4,-4 3-64,4 1-12,0-1 36,3 2-24,-6 0-28,6-2-56,-3 2-48,3 0-52,0 0-96,0 0-108,3 0-36,3 0 32,-6 0 244,3 2-48,0-2-220,-3 2-580,10-2-612,-10 0-781,6 0-1551,-3 0-1104,-3 0-517,-34-4 5633</inkml:trace>
  <inkml:trace contextRef="#ctx0" brushRef="#br5" timeOffset="0.99">18579 15831 5124,'0'0'7001,"0"0"-4241,0 0-1195,0 0-609,0 0 84,0 0 152,0 0-260,0 0-288,25 6-184,-19-3-132,-6 3-96,0 0-184,6 1-48,-6 0-108,0-4 12,0 5-64,0-4-8,0 0-28,0-1-36,0 0-204,0-1-176,0-1-232,-6 1-424,6-2-865,-3 0-1911,0 0-2348</inkml:trace>
  <inkml:trace contextRef="#ctx0" brushRef="#br5" timeOffset="0.99">18654 15668 5380,'0'0'9413,"0"0"-7040,0 0-1257,0 0-352,0 0 120,0 0 32,0 0-332,0 0-536,0 0-48,0 0-268,0 0-160,3-7-156,-3 8-324,0 4-308,0-2-641,-3 5-1155,3-2-3328,0-1-525,0-26 6865</inkml:trace>
  <inkml:trace contextRef="#ctx0" brushRef="#br5" timeOffset="0.99">18772 15777 1084,'0'0'3892,"0"0"-2407,0 0-729,0 0-328,0 0 648,0 0 656,0 0-136,0 0-264,0 0-228,0 0-144,0 0-116,24 0-107,-17 1-53,-4 1 56,-3 2 72,6 0-112,-3 2-128,-3 2-20,0-3-20,6 3-8,-6 4-76,3-2-120,-3 1-148,0 2-140,6-1-40,-6 0-84,4-3-84,2 1 8,-3-2-8,3-2 8,0-3-44,-6-1-160,10 2-112,-4-4-96,-3 0-208,-3 0-276,9-4-684,-9-1-1165,0-3-2823,0 2-1549</inkml:trace>
  <inkml:trace contextRef="#ctx0" brushRef="#br5" timeOffset="0.99">18973 15668 7749,'0'0'4908,"0"0"-4040,0 0-476,0 0 460,0 0 544,0 0-231,0 0-225,9 29 8,-12-17-52,-3 3-92,3 3-280,0-1-196,-6 2-160,-1 0-84,4 2 28,-3-2-16,-1 0 0,7-3 12,-3-2-32,0 0 20,-3-2-12,2-1-48,4-3-36,3 0-72,-6-5-24,6 2 0,0-4-100,0 1-336,0-2-76,6 0-64,-3-2-48,4-4-584,-4-1-1613,3-1-4095,0-6-1437</inkml:trace>
  <inkml:trace contextRef="#ctx0" brushRef="#br5" timeOffset="0.99">17795 15852 1580,'0'0'88,"0"0"84,0 0 1912,0 0 29,0 0-165,0 0-312,0 0-500,0 0-120,0 0-108,0 0-28,0 0 60,-9-4 20,5 2-15,-2 2-121,6 0-144,0-1-60,0 1-80,-3 0-60,3-3-64,0 3-112,-6 0-60,6 0-36,0 0-48,0 0-16,0 0-8,0 0-4,0 0-20,0 0-40,0 0-24,0 0 12,6-2-60,-3 2-156,7-2 8,-4 2 148,6-1 36,1 1 100,5 0-40,1-3 36,2 1-20,-2 1-4,0-1-96,-1 0 72,1 2-20,-7-2-52,4 0-8,-7 0-4,0 2-8,-2-2-80,-1 2 4,-3 0 72,-3 0-48,0 0 52,0 0-4,0 0-48,0 0-40,0 0-216,0 0-180,0 0-276,0 0-108,-3 0-144,-3 2-664,-1 0-1285,7 2-2555,-9 0-457,3-1 4081</inkml:trace>
  <inkml:trace contextRef="#ctx0" brushRef="#br5" timeOffset="0.99">19404 15503 852,'0'0'744,"0"0"-744,0 0 1616,0 0-312,0 0-223,0 0-233,0 0-28,0 0 128,0 0 48,0 0-76,0 0-212,0-8-168,0 6-128,0 0-116,0 0-80,6 0 80,-6 0 88,0-2 48,0 4-60,0-2-120,0 0-124,0 1-80,0-2-48,0 3 12,0-2 0,0 2 52,0 0-52,0 0 64,0 0 12,0-1-24,0 1 12,0 0-12,0 0 12,0 0 48,0 0-12,0 0 52,0 0-12,0 0-12,0 0-16,0 0 4,0 0-16,0 0 12,-6 0 4,6 0-84,0 0-44,-3 1-8,0 1 8,3 1 4,-6 0 8,3-1 64,3 2 4,-7 2 69,4-2 27,3 1-40,-6 3 52,3 0 60,3 0 64,-6 1 220,6 1-100,-3-1-112,-4 1-72,7-2-40,-3 1 24,-3 1-60,6-2-12,-3 0 60,0 1-24,3-1-88,-6 0-20,3 0-80,3-3 64,0 5-24,-7-2-40,7-1 0,0 1 44,-3 0-40,3 0 36,0 0-44,0-1 44,3 2-36,-3-3 0,7 2 36,-7 0-40,3-3 44,3 2-40,-6-1 0,3-1 36,0-1-48,-3 1 12,0 2 0,6-4 0,-3 3 36,-3 0-36,0-1 48,0 2-52,0 0 4,7 0-4,-7 0-8,3 0-4,-3 1 0,0 0-4,0 2-4,6-4-48,-3-1 56,-3 3-68,9-2 0,-2-1-16,-4 0 16,3-4 0,-3 1-100,0-2-24,-3 4-12,0-4-36,6 0-36,-6 0-40,0 0-12,0 0-12,0 0-64,0 0-136,0 0-164,0-4-513,-6 2-739,6-1-1268,0-2-2001,0 2 589</inkml:trace>
  <inkml:trace contextRef="#ctx0" brushRef="#br5" timeOffset="0.99">19643 15535 456,'0'0'392,"0"0"2596,0 0-487,0 0-477,0 0-428,0 0-412,0 0-156,0 0-156,0 0-120,0 0-120,0 0-112,-9 0-56,9 0-112,0 0-88,0 0-88,0 0-20,0 0-19,0 0-13,0 0 76,9 0 48,-6 0 64,6 0 36,4 3 12,-4-3-40,6 0-24,1 0-12,3 0 20,-1-3-56,4 1-104,-4-1-80,1-2-56,6 2-8,-13-3-4,1 1-84,2 0-20,-6-1 32,1 3-56,-4-3-28,3 0-48,-9 2-152,10-1 52,-10-1 12,0-1 0,0 1-128,0-1-48,0 0-193,-4-1 101,-2 0 108,6 4 64,-9-2 28,9 3 72,-6-2 36,6 4 28,-10-1 148,4-2 80,3 2 100,-3 2 52,3-2 28,-3 2 12,3 0 84,-4 0 4,-2 0-80,6 0-96,0 2-104,-6 0-4,-1 2-60,1-1 64,3 0 4,-4 1 60,7 2-52,-3-3 48,-3-1 16,9 4 40,-3-3 36,0 4-40,3-4-12,0 1 52,0 3-64,0-2 48,0 3 168,0-2 9,0-1-25,6 5-28,-6-3 64,6 1-88,-3 2-12,-3-2 48,6 1-52,-3-1-60,-3 2 148,0-1-12,0-1-40,7 2-32,-7-2-16,0 1 12,0-1 0,0 0-88,0 1-60,0-3-72,0 3 4,0-1 32,0-2-36,-7 2 0,7-3 4,0 3 80,0-2-24,0-2-48,0 2 36,-3-3 16,-3 3 32,6-1-12,0-3 16,0 1-28,0-1-24,0 0-40,0 0 0,0 0-4,0-2-4,0 0-8,0 2-40,0-2 36,0 0 0,0 0-36,0 0 36,0 0-52,0 0-8,0 0-36,0 0-16,0 1 24,0-1 100,0 3 0,0-1-80,0-2-68,0 1-36,0-1-36,0 2 36,0-2 64,0 2 120,0-2 0,0 0 96,0 0 40,6 3-4,-6-3 4,3 0-24,-3 0-28,0 0-12,0 0-64,0 0 0,0 0-4,0 0-4,0 0-4,0 0-68,0 0-36,0 0-52,0 0-24,0 0 12,0 0-36,0 0 36,0 0 12,0 0 0,0 1 112,0-1 48,0 0 88,0 0-16,0 0 16,0 0 20,0 0 16,0 0 12,0 0-52,0 0-36,0 0-44,0 0-4,0 0-12,0 0 0,0 0-48,0 0 52,0 0 8,0 0 4,0 0 4,0 0 52,0 0-12,0 0 16,0 0 8,0 0-12,0 0-60,0 0 0,0 0 0,0 0 0,0 0 4,0 0 8,0 0 64,0 0 20,0 0 16,0 0 8,0 0-20,0 0-16,0-1 0,0 1-12,0-3-20,0 3-16,7 0-36,-7-2-72,0 0-64,3 2 52,-3-1-40,6 1 28,-6-2 8,3-1 80,3 3 8,-3-1 52,4-1-4,2 0 12,-9 2 0,6-2-8,-6 0-44,9 2 0,-2-2 40,-4 2-44,3 0-4,-3-2 0,3 2 0,3 0 8,1 0 40,-7-1 0,6 1 0,-6 0-36,7 0 40,-10 0-44,6 0-8,-3 0 0,3 0-52,-3 1 40,-3-1 0,6 2 0,-6 0 12,0 0 40,0 2 48,3-2 56,-3 2-8,0-1 8,0 1-68,0 2 8,0-2-24,0 2-4,0 0-56,0-1 0,0 1 44,-3 0-36,3 2-8,-6-1 0,6-1 0,-3 2 4,-3 0 4,6 0 0,-3 1 72,-3-1-80,6-1-64,-4 1 16,-2 0 48,6 0 0,-3 0 4,-3-2 0,6 1 60,-6-1-60,6-3 92,-10 3-12,4-4 48,-3 4-20,6-2-28,-3-2 108,-4 0 64,1 0-52,6-2-44,0 1-40,-6-1-36,2 0-24,-2 0-52,6-1 0,-3 1-8,-4-2 0,10 0-4,-9 2-4,9-2 0,-9 0 4,9 2 4,-6-2-4,-1 0 0,4-2-128,-3 4 12,3-2-40,-3-1-8,3 0 12,-3 1 8,6 2-8,-4-1-24,4 1-4,-6-2-60,6 2-36,0 0-36,0 0 60,0 0-24,0 0-84,0 0-140,0 0-220,0 0-360,0 0-413,0 0-571,6 0-368,-2 0-2608,-4-2-701</inkml:trace>
  <inkml:trace contextRef="#ctx0" brushRef="#br5" timeOffset="0.99">20241 15603 3604,'0'0'1172,"0"0"3621,0 0-2821,0 0-500,0 0-312,0 0-236,0 0-172,0 0-155,0 0-137,0 0-88,0-2-48,0 2-64,0 0-36,0 0-76,0 0-40,0 0-8,0 0-36,0 2-16,0 1 320,0 4 456,-6 0-80,6 3-280,-3 1-112,3 1-24,-6 3 72,6 1 76,-3 2-28,-4 1-148,7-2-116,-3 2-100,-3-1-84,6-1 8,0-2 4,0-1-4,0-1-4,0-2-4,0-2-48,0-2 36,0 1-48,0-4-28,0-2-68,0 2-108,0-4-88,0 0-36,0 0-36,0 0-88,0-2-120,-3-2-408,-3-3-1580,6-3-3301,-3 2-2768</inkml:trace>
  <inkml:trace contextRef="#ctx0" brushRef="#br5" timeOffset="0.99">20096 15746 13329,'0'0'4305,"0"0"-3501,0 0-800,0 0-4,0 0 688,37 0 440,-22 0-56,4 0-148,6 0-88,-4 0-244,1-3-228,0 3-212,-4 0-152,1-1-72,0 1-48,-7-2-52,-3 2-68,-3-2-124,-2 2-144,-4 0-120,0 0-152,0 0-280,0 0-436,-10 0-60,7 0-757,-6 0-1787,0 0-1805</inkml:trace>
  <inkml:trace contextRef="#ctx0" brushRef="#br5" timeOffset="0.99">20706 15436 888,'0'0'5597,"0"0"-3053,0 0-824,0 0-552,0 0-220,0 0-44,-24-28-128,14 26-108,1-4-116,0 6-148,2-2-151,-2 0-53,0 2-100,0 0-36,-4 0-64,4 2 0,0 0 0,5 2-64,-2 0 64,-3 2 100,0-1 36,6 3 28,-7 0-40,7 3 100,-6 3 72,3 2 100,3 1-12,-4 1-4,-2 1 52,6 2 132,-3 0 84,-1 0-248,7 0-156,-6 0 24,3 1 36,3-1-88,-6 1 4,6-3-28,0 0-44,0 0-64,0-1-36,0-1-48,0-2-4,0-1-44,6-3 40,-6 2-88,0-2 84,3-3 8,-3 0-44,0-1 48,0-1-4,0 2 0,0-5-8,0 3-52,-3-2 4,3 0 0,0-2-24,0-1-160,0 1-120,0 1-108,0-3-80,0 0-56,0 0-44,0 0-196,0 0-428,0-3-541,0 1-723,0-3-3564,0 1-605</inkml:trace>
  <inkml:trace contextRef="#ctx0" brushRef="#br5" timeOffset="0.99">20443 15676 1740,'0'0'168,"0"0"1852,0 0 625,0 0-669,0 0-888,0 0-444,0 0-24,0 0 0,0 0 60,0 0-4,0 0 12,-13-8-24,10 8-72,3-1 0,0 1 0,-6 0 113,6-2 15,0 2-112,-3 0-164,3 0-96,0 0-68,0 0-20,0 0-16,0 0 0,0 0-12,0 0 40,0 0-16,0 0 12,3-3-60,-3 3-4,6 0 100,4-1 72,-4-1 36,3 0-60,0 0-48,7 0 8,-7 0-20,7 0-16,-7 0-32,7 1-16,-4-2-24,-3 1-36,4 2-56,-4-1-68,0 1-44,-3 0-108,-2 0-28,-4 0 4,6 0-12,-3 0-48,-3 0 12,0 0-4,6 0-8,-6 1 24,0-1 8,0 0 16,0 0-12,0 0 36,0 0-16,0 0 52,0 0 84,0 0 0,0 0 48,0 0 12,0 0-60,0 0-68,0 0-16,0 0 72,0 2-84,-6-2 12,3 0-40,-3 4 16,6-2 48,-10 0-12,1 0-28,6 2-44,-6-2-16,-4 0 16,4 2-12,-7-2-4,7-1 0,-3 1 76,-1-2 84,4 0 64,3 3 84,3-3-40,3 2-20,-7-2-40,7 0 12,0 0 36,0 0-36,0 0 16,0 0-16,7 0-52,-4 0 0,3 0 64,-3 0 60,3 0-32,3-2-16,-2-1-12,2 3 12,-3 0 28,4-2-28,-1 1 12,0 1-36,0-2-12,-2 2-44,2-3-4,0 3-8,1 0-52,-4-1-60,-3 1-4,6 0-56,-3 0-88,-6 0-168,3 0-320,-3 0-488,0 0-580,-3 1-605,-3 2 197,3 0-180,-6-1-736,3 3-1653,-13-4 2089</inkml:trace>
  <inkml:trace contextRef="#ctx0" brushRef="#br5" timeOffset="0.99">20793 15304 600,'0'0'4504,"0"0"-2383,0 0-565,0 0-352,0 0-376,0 0-160,0 0-180,0 0-156,0 0-76,0 0 0,-18 9-36,18-9-16,0 0 48,0 2 56,0-2 108,0 0 68,0 0-20,0 0-48,0 0-88,6 0-104,-6 2 8,0-2-71,0 2 15,3 2 12,-3 0 84,6 2 188,-6 2 84,9-1-100,-6 5-136,1-3 136,5 4 56,-3 1 88,-3-1-76,6 1-124,1 2-108,-4-1-36,-3-1-36,3-1-28,0 3-36,-6-1-8,7-3 8,-4 2 0,-3-1-20,0-2-4,0 3-76,0-1-40,0 1 0,0-1 56,0 5 48,0-3 16,-3 1-28,-4 1-12,7 1 0,-3-2-24,0 0 0,3 2 12,-6-3-64,3-2 40,3 3-40,-6-3 4,3 1-4,-4-3 4,7 2-4,-9-2 0,9-1 80,-3-3-76,-3 1 96,3-1-12,-3-1 12,6 0-24,-7 0 36,7-2-12,-6-1-36,3 4-28,-3-4-44,6 1-12,-3 0-64,-3 0 64,6 0-48,-4 2 12,-2-3-36,6-1-60,-3 2-72,-3-2-64,6 0-20,0 0-4,0-2 4,0 2-52,0-2-12,0 0-36,-3 0-24,3 0 44,0-2 28,-6-2-208,6-2-728,0-2-856,0 1-237,0-1 585,0 2-804,-3-2-1548,-1 5-553</inkml:trace>
  <inkml:trace contextRef="#ctx0" brushRef="#br0" timeOffset="0.99">23060 4414 456,'0'0'5313,"0"0"-2561,0 0-1080,0 0-924,0 0-544,0 0 80,0 0 216,0 0 52,0 0 36,-25 8 48,16-3 64,-1 2-32,4 0-76,-3 1-52,3-1-123,-10 1-5,13 0 24,-3 0 36,-3 0-4,9 1-60,-10-3-140,10 0-168,0 0-40,0-3 76,0 3 12,6-4-28,-2 0 16,5 0-52,-3-2 28,6 0 8,-2-4-20,2-1-88,-3-1-12,1-2-40,5-2 28,-5-1-52,-4-1-32,9-1-28,-12 1 52,7-2 24,-4 3-64,-3-3 52,3 1-36,-6-1 88,0 3-16,0-1 20,0-2 4,0 3-8,0 1 8,-6-1 12,6 2 52,-3 1 108,-3-2-76,3 2-84,-4 0 32,4 1-44,-3-1 0,3 4 52,-3-2-48,0 4-4,6 1-60,-10-4 12,4 5 0,3-2-52,-3 2-32,3 0 20,-4-1-24,7 1-60,0 0-88,-3 0-24,-3 0-184,6 0-104,0 1-164,0-1-209,0 2-267,0-2-276,0 2-516,0 1-532,0-3-288,0 1-1125,0-1 2469</inkml:trace>
  <inkml:trace contextRef="#ctx0" brushRef="#br0" timeOffset="0.99">22967 4140 1828,'0'0'284,"0"0"1388,0 0 449,0 0-353,0 0-480,0 0-124,0 0-172,0 0-56,0 0-116,0 0-220,0 0-472,3-4 36,3 4 192,3-2 140,4 1 44,-1-2 28,4 1-12,2 1-19,-2 1 87,9-2 32,-7-2 72,7 4-16,-6-2-28,5 0-112,1 2-144,-6-4-124,6 2-120,-4 2-100,-2-2-72,0 2-12,-4-2-48,4 1-28,-10-2 16,0 3-24,1-2 0,-4 2-28,-3-1-56,0 1-136,-3 0-40,6 0-44,-3 0-68,-3-2-56,0 2-104,0 0-248,0 0-625,-3 0-1047,-3 2-656,3-1-2157,0 4 225</inkml:trace>
  <inkml:trace contextRef="#ctx0" brushRef="#br0" timeOffset="0.99">23379 4221 4376,'0'0'6709,"0"0"-4617,0 0-644,0 0-304,-12 33 189,2-16 51,1 1-164,0 1-12,0 2-128,-7 2-108,7 3-212,-4-2-216,1 1-148,-4 1-44,4-5-100,0 1-96,2-3-72,1-6-36,3 1-48,-4-3-12,10-1-84,-3-3-108,-3 0-252,6-6-124,0 3-204,0-4-160,6 0-248,-3-4-516,7-5-2457,-1 1-4239</inkml:trace>
  <inkml:trace contextRef="#ctx0" brushRef="#br0" timeOffset="0.99">23215 4319 3920,'0'0'4889,"0"0"-1805,0 0-952,0 0-980,0 0-424,0 0-171,0 0-85,0 0 88,0 0 132,0 0 36,25 16-76,-22-8-40,0 0-64,12 1 12,-5 3 96,-1-1-24,3 1-244,-2 0-244,-1-1-60,-6 0-76,6 0 4,1-4-8,-10 2 0,6-3-4,-3 2-4,3-4-92,-6 0 36,3-2-24,-3 0-148,0-1-204,6 2-84,-6-3-4,0 0-48,0 0-52,0-4-136,0 2-704,-6-6-1453,6-2-3235,0 4-1309</inkml:trace>
  <inkml:trace contextRef="#ctx0" brushRef="#br0" timeOffset="0.99">23069 3864 692,'0'0'1576,"0"0"5289,0 0-4529,0 0-1248,0 0-460,0 0 20,0 0-140,0 0-64,0 0-52,-25-19-140,19 19-116,-3 0 4,-1 0-28,7 2 24,-3 1 28,-3 3 68,3 4 29,-4-2 27,1 0 148,3 1-16,-3 1-36,5-1-112,-2-1-112,6 0-100,0-4-56,0 3 60,0-3 8,6 0 4,-2-2 44,5-2 80,-3 0-28,3 0 12,1-6 48,-4 1-24,9-8-88,-5 2-20,-1-2-100,0-3-8,1 2-116,-4 0 4,3-2-28,-9 0-24,6 3 124,-3-4 44,-3 1-156,0 0-148,0 1-12,0 0 112,-3-1 36,-3 3 160,3 3 12,-3 1-64,0-1 64,6 2 12,-10 2-12,1 3-320,3-3 12,-4 4 84,10 0-36,-9-1-4,9 3 52,-3 0-393,-3 0 5,6 0-4,0 0-488,0 0-900,0 0-1156,0 0-169,0 0-1095</inkml:trace>
  <inkml:trace contextRef="#ctx0" brushRef="#br0" timeOffset="0.99">23274 3787 920,'0'0'4625,"0"0"-2297,0 0-876,0 0-880,0 0 396,0 0 392,0 0 72,0 0-216,0 34-20,0-22-155,-10 2-113,10-3-100,-3 5-32,-3-3-72,6 1-260,0-3-100,-3 0-48,3-1-48,-6-2-24,6-2-88,0-3-12,0 2-20,0-5 20,0 2 12,0-2 40,0 0 32,0 0 100,0 0 92,0 0 52,0 0-36,0-2-52,0-4-132,0 0-144,0-1-108,0-6 0,0 0-60,0-2 52,0-1-112,0-1 48,0 0-24,0-5-48,0 3 48,0 0-24,0-2 36,0 3-16,0 1 4,0 1 88,0 5 8,6-3-48,-6 4 48,0 1 0,0 1-4,0 3-8,0-3 12,3 2 0,-3 2 0,0 0-4,0 2-80,0 0-12,0 1-84,6-4-52,-3 4-44,4 1-52,-4 0 4,3 0 44,3 0 40,1 1 44,-4 5 40,3 1-64,-3-2 100,-3 3-16,7-1 128,-4 3-16,-6-2 24,3 0 4,3-3 52,-6 1-56,3 2 0,-3 0 8,0-5 4,0 5-12,0-2 0,0-2 72,0 2-24,0-3 0,-3 3 24,3-2 0,-6 0 28,3 0 20,-3 2-48,-4-4 12,10 1-80,-9 1 72,0-2-72,6 0 8,0 0-8,-7 2-4,4-2-136,3-2-20,-3 2-52,3 2-32,-4-2 8,7-2-36,-3 1 0,-3 1-172,6 0-280,0 0-420,0 0-408,0-2-349,0 2-347,0-2-956,9 0-1092,-9 0-165</inkml:trace>
  <inkml:trace contextRef="#ctx0" brushRef="#br6" timeOffset="0.99">23373 5574 1864,'0'0'8225,"0"0"-5833,0 0-1140,0 0-784,0 0-12,0 0 112,0 0 288,-6 27 109,6-13-45,0-2-56,0 5-228,0-3-144,0 1-28,0-1-88,0-3-56,0-1-28,3-1-76,-3-1 4,3-2-12,-3-4-16,0 1 0,0-3 64,0 3 96,0-3 216,0 0-36,0-3-88,6 0-80,-3-5-172,-3-1-84,0-3-108,0-4-4,0 1-68,0 0-72,0-2 24,0-5 60,0 3-112,-3-2 76,-3-3 36,6 1-84,0 0 72,0 2 0,-3-3-24,3 3-24,-3 2-4,3-3 116,0 5 8,0 2 0,0-1 0,3 1 0,0 3-48,-3 3 44,6-1 0,-3 1 4,3-1-8,-2 2-52,2 0 60,3 2-84,-6 3-36,6-3-40,1 4-32,-1 2-12,0-2 8,1 2 16,-7 0 12,6 2-88,0 1 24,-2 4 28,-1 0 56,0 1 52,-3 2-24,-3-1 32,6 3 88,-3 2 0,-3-3 64,0 6 32,-3-1 48,-3-3-20,6 3-16,-9 0 0,9-5 88,-6 2 44,6-1 4,-10-2 12,1 1-28,3-3-24,-4 2-32,1-2-40,6 1 0,-3-3-24,0 1-48,-1-1 0,-2 2-60,6-4-112,-3 2 4,3-3 48,3 2-36,-6-4 0,6 3-40,-10 0-68,10-2-84,0-2-112,0 2-76,-3-2-128,3 0-164,0 0-568,0 0-552,0 0-809,3 0-1615,-3 0-1113</inkml:trace>
  <inkml:trace contextRef="#ctx0" brushRef="#br6" timeOffset="0.99">23137 5914 572,'0'0'1136,"0"0"-404,0 0 2108,0 0-355,0 0-345,0 0-644,0 0-252,0 0-112,0 0-52,0 0-76,-9 2-83,9-2-177,0 0-172,0 0-140,0 0-52,0 0-36,0 0-24,0 0-16,0 0-108,9 0-132,-3 0-60,4 0-4,-1-2 132,10 2 236,-4-1-4,10-1 292,0-1-36,3 2-112,3-1-24,-3 0-24,6 0-36,-9-2-148,-1 2-108,1 0-116,-6-2-52,-1 2-120,-5 2 24,5-1-36,-8-1 0,-4 2-12,-3-3-16,-3 3-140,0 0-76,0 0-60,0 0 24,0 0-24,0 0-124,-3 0-144,-3 0-556,-4 5-1076,1-5-1937,6 1-1863,-3-1-505</inkml:trace>
  <inkml:trace contextRef="#ctx0" brushRef="#br6" timeOffset="0.99">23246 6196 692,'0'0'548,"0"0"5153,0 0-3261,0 0-632,0 0-588,0 0-300,0 0-80,0 0-20,-31-3-52,28 4-71,-7 3-101,1 0-112,-3 4-84,2 0-56,-5-1-48,6 1-124,-1 1-108,1 1 32,9-2 124,-6 0 40,6-1-100,0 3-76,0-4-76,0-1-8,6 1 8,0-2 56,3-1-52,1-3 72,-1 0 0,3-7 16,1 0-40,-4-3-60,7 0-68,-7-5 8,3 2 8,1-3 40,-7 3 12,-3-3 0,6 2 76,-9 1-68,7-3 0,-7 5 80,0-5-88,-7 5-96,7-5 56,-9 5 36,6-3 8,-3 1 0,0 3 52,-4-1-56,1 3-8,3 0-4,-4 0 4,7 5-44,-3-1-80,-3 2-140,9 2-20,-6 0-64,6 0-16,0 0-72,-7 0-152,4 0-60,3 0-137,0 0-303,0 2-300,0-2-396,0 1-876,0-1-544,3 5-21</inkml:trace>
  <inkml:trace contextRef="#ctx0" brushRef="#br6" timeOffset="0.99">23401 6102 1780,'0'0'5137,"0"0"-2037,0 0-1040,0 0-680,0 0-224,0 0-60,0 0-103,0 0-257,0 0-352,0 0-236,0 0-64,15 2 104,-12 5 168,4 1 332,-1 2-36,3 1-16,-3-1-152,-3-1-240,4 1-108,2-4-80,-6 2-56,3-5 0,4 4-4,-10-6-8,3 3 0,0-2-36,-3-2 36,0 2-208,0-2-232,0 0-72,0 0-40,0-2-36,0-2-300,0 1-564,6-4-817,-6 0-439,3-3-480,-3 0 236,0 1 175,0-3 193</inkml:trace>
  <inkml:trace contextRef="#ctx0" brushRef="#br6" timeOffset="0.99">23509 6061 1684,'0'0'6805,"0"0"-3961,0 0-808,0 0-628,0 0-240,0 0-99,0 0-177,0 0-260,0 0-240,0 0-220,0 0-120,7 6 328,-7 5 256,-7 5 180,7 1-148,0 3-132,-3 3-88,-3 0 96,3 4 48,-3-2-228,0 2-112,6-2 36,-10-4-288,4-3 0,6-1 0,-3-5-8,3-3-40,0 1-12,0-4-120,0 2-24,0-6-124,0-1-104,3-1-116,-3 0-56,6 0-64,4-3-392,-10-5-852,6 0-2129,-6-2-2795,0-3-913</inkml:trace>
  <inkml:trace contextRef="#ctx0" brushRef="#br0" timeOffset="0.99">14520 4208 3132,'0'0'1772,"0"0"1309,0 0-1073,0 0-756,0 0-328,0 0-28,0 0 48,0 0-96,0 0-144,0 0-200,13-6-175,-13 6-117,0 4 24,6 1 88,-6 1 460,0 6 92,0-1-152,0 3 20,0 3-36,-6 3 24,6-1-128,-3 3-8,-3-2-40,-1 1-136,1 3-56,-3-5-4,6 2-68,-3-2-4,-4-3-144,10 0-84,-3-5-48,-3-1 0,6-3-12,0 1-44,0-4-100,0 0-36,0-2 24,6 0 48,-3-1 32,7-1-68,-4 0 24,3 0-48,0-1 24,-2-1-40,2-4 4,0 4 24,0 0-24,-2-1-88,2 0-84,-6 1-96,3 1-72,-3 1-284,-3 0-316,4 0-416,-4 0-513,0 0-759,0 0-2116,0 0-741,-7-2 3617</inkml:trace>
  <inkml:trace contextRef="#ctx0" brushRef="#br0" timeOffset="0.99">14421 4343 3132,'0'0'1524,"0"0"3345,0 0-2817,0 0-656,0 0-340,0 0 68,0 0 24,0 0-199,0 0-217,0 0-240,0 0-184,3 0-160,-3 0-12,7 0 12,2 0 0,0 0 108,4 2 208,-1-2 196,7 1 24,-1-1-152,1 2-156,-7 1-156,7-3-100,-4 0-120,-8 0-4,2 0-92,0 0-40,-3 0-8,-3 0 24,-3 0 0,0 0-16,7 0-20,-7 0-64,0 0 0,0 0-108,0 0-136,0 0-156,-7 1-192,7-1-124,0 0-664,-9 2-1369,9 4-3183,-9-4-81</inkml:trace>
  <inkml:trace contextRef="#ctx0" brushRef="#br0" timeOffset="0.99">14297 4372 7629,'0'0'2176,"0"0"-1184,0 0-512,-25 8 32,16-7 156,-6 5 48,5 0 48,1 0-4,0 3-44,-4 1-48,4 4 13,0-3 27,-1 1 20,7 3-84,-3-5-80,6 1-100,0-1-144,0-2-124,6-2-40,4 0-8,-1-3 48,0-1-28,7-2 4,-1-2-76,-2-4 40,5-2-52,-5-3-80,5 0-4,-8-3-84,5 1 72,-6-1-76,1 1 16,-7 1 64,0-2 4,3 3-4,-6 1 4,0-4 0,0 3-68,-6 0 64,6-3 0,-6 2-64,-1 1-40,-2-3-44,0 3 32,0 1 52,-1 2-40,1-1 104,0 3 0,2 2-124,-2 0-88,0 0-36,0 4-164,-1 0-108,1 0 296,3 0 72,0-1-76,-1 1-144,4 0-156,3 0-12,0 0-37,0 0-199,0-3-388,0 1-408,3 2-1028,-3-2-1284,7 1-1,-1-1 2745</inkml:trace>
  <inkml:trace contextRef="#ctx0" brushRef="#br0" timeOffset="0.99">15218 3825 288,'0'0'7009,"0"0"-4377,0 0-1060,0 0-596,0 0 20,0 0 160,0 0-112,0 0-259,0 0-313,0 0-260,0 0-212,0 2 88,0 8 320,0 1 396,0 7 96,0-1-180,0 4-108,-3 1-100,-3-3-88,6 0-84,-3-1-48,-3-5-84,6 3-4,0-5-72,-4 3-60,1-4-72,3-1-84,0-1 36,-6 0 0,6-5-60,-3 3-76,3-4-168,0 2-120,0-2-76,0 0-132,0-2-180,0 0-420,0 0-849,0-2-1747,0 0-2893</inkml:trace>
  <inkml:trace contextRef="#ctx0" brushRef="#br0" timeOffset="0.99">15159 3945 4212,'0'0'4433,"0"0"-1709,0 0-944,0 0-672,0 0-224,0 0-28,0 0 49,0 0-149,0 0-196,0 0-252,-9-2-248,9 2-60,0 0-124,6 0 124,-3 2 76,3 0 84,-2-2 136,2 2 84,3-2-12,0 1 60,-2-1 12,2 0-88,0 0-108,0 0-48,1-1-52,5-1-96,-12 2-48,0-2-12,7-2-96,-4 2-76,-3 2-20,-3-2-52,6 2-308,-3 0-132,-3-1-200,0 1-328,0 0-833,0 0-1851,0 1-2036,0 1 1167</inkml:trace>
  <inkml:trace contextRef="#ctx0" brushRef="#br0" timeOffset="0.99">16217 3777 2636,'0'0'180,"0"0"3641,0 0-1757,0 0-964,0 0-440,0 0 100,0 0-40,0 0-184,0 0-176,0 0-120,0-4-112,0 4-128,0 2 76,0 2 192,-4 2 164,4 2 116,-6 1 144,6 3 136,-3-1 105,3 3-129,0-5-124,0 5-188,0-2-24,0-3-88,3 1-88,3-2-56,-2 0 20,5-5 0,-6 3 36,6-4-64,1-2 4,-1 0 0,0-2-40,0-2-56,7 0-28,-13-4-36,6 2 0,-6 1-60,7-3-8,-4 0-4,-3 1 0,6-1-44,-2 3-16,-7-3-12,9 0-24,-9-2-76,3 2-32,0 1-52,-3-3 36,6 2-36,-3-1 88,-3-1 44,0 2 120,0 0 4,0-1 4,0 3 44,-3-1 16,-3-3 8,6 2 48,-6 0 40,6 2-16,-9 1-144,2-1-4,4 2-8,3 0-48,-6 2 0,6 0-48,0 2-4,-3 0-32,3 0-76,0 0-84,0 0-76,0 0-72,0 0-276,3 0-184,-3 0-132,0 0-173,0 0-223,0 2-308,6 0-772,-6 1-140,0 0 591,0-1-579,0 0 1060,-9-16 656</inkml:trace>
  <inkml:trace contextRef="#ctx0" brushRef="#br0" timeOffset="0.99">16018 3829 3968,'0'0'5853,"0"0"-3085,0 0-936,0 0-672,0 0-27,0 0 47,0 0-168,0 0-240,0 0-220,0 0-184,0 0-200,-6-8-164,-3 8-4,9 0-84,-10 0-36,4 0 8,6 2 40,-15 4 24,12-4 40,-7 6 0,4-2-4,-3-1 12,-1 5 84,7-2 12,-3 1 16,0-1 8,0 0 16,3 0-76,-4 0-56,7-3 0,0 1-4,0-3 12,0 2 108,0-2-44,10 3-64,-4-2 48,0 0 0,3-2 64,10 0-40,-10-2 12,10-2 0,-7 0-84,7-4-12,-10 0-60,7 1-12,-4-5 0,1 2-52,-4-3-20,-3-1 48,-3 2 96,3-1 8,-3 0 52,-3-3-52,0 2-4,0-3 32,0 1-36,-3-1-84,-3-1-100,3 1 64,-3 0-100,-3-1-124,-1 3 148,4-1-60,-3 4 148,-1 1-52,1 1-24,3 4 72,-6-2-36,5 3 88,1-2 12,-3 4-100,3-1-24,3 0-112,-4-1-76,4 2-184,3-1-328,-6 2-21,6-2-319,0 1-568,0-2-996,0 1-1496,0 0 227,0 2 2885</inkml:trace>
  <inkml:trace contextRef="#ctx0" brushRef="#br0" timeOffset="0.99">15569 3839 1736,'0'0'104,"0"0"1160,0 0 756,0 0-315,0 0-393,0 0-120,0 0-28,0 0-144,0 0-176,0 0-76,0 0-104,-13 6-44,7-4-52,6-1-24,0 1-56,-3 4 5,3-2 7,0 2-28,-6 2-52,6 0 0,-3 1 100,3 1 104,0 1-84,0 3-160,0-3 32,0 1-80,0-1-104,0 1-56,3-2-28,-3-2 16,6 0-76,-3-3 52,-3 1-40,6-1 0,0-1-12,-6-2 52,10 0-28,-10 1 36,9-2-24,0-1-32,-3 0-16,4 0 0,-7 0-60,9-4 36,-2 2-40,-1 0 0,-3 1 40,3-4-48,-6 2-4,7-1-44,-4 0 0,0 2-24,3-2 60,-9 0-36,7 3 36,-4-4 0,-3 2 0,6-3 4,-3 2 4,-3-2-96,0-2-8,6 3 12,-6-3 48,0-1-12,0-4-52,0 2-56,3 0 12,-3-5 32,0 5-20,0-3-52,0 4 100,0 1 48,-3 1 48,3 2 8,0 0 4,0 3 40,-6-1-52,6 2 0,0 0 0,0 2 4,0-2-4,0 2 0,0 0 0,0 0-12,0 0-72,0 0-52,0 0-56,0 0-104,0 0-92,0 0-88,0 0-112,0 0-188,0 0-112,0 2-160,0 0-157,0 0-187,0 2-908,0-2-1740,0 1 59,0-18 253</inkml:trace>
  <inkml:trace contextRef="#ctx0" brushRef="#br3" timeOffset="0.99">19568 10237 1696,'0'0'5077,"0"0"-2521,0 0-1120,0 0-368,0 0-44,-21-22 48,14 17-84,-2 2-48,0-2-231,3 4-125,-4-1-36,-5 0-92,6 2-72,-1 2-100,-2 0-40,-1 5 52,4 1 72,0 2 12,0-1 32,-1 3-8,4 2-52,6-1-24,-3 1-72,3-1-172,3-4-76,6 4-4,1-4 44,-1-4 4,0 2-4,7-7-36,-1 0-4,-5-2-8,5-4-8,-3-2-80,1-2-8,-4-1 12,0-3-48,-2 1-4,-4-3-20,3-1-40,-3-2-120,-3-2-148,6-3-12,-6-1 0,0-2 8,-6 0-172,6 0-104,-3 2-236,-3 2 171,-4 2 485,1 5 324,6 2 188,-6 5-12,-1 3-116,1 2-60,0 2-84,0 2-80,-1 0 52,7 2-28,-6 4 12,0-2-36,5 2-60,-5 0-28,3-1-740,6 3-500,-3 0-632,-3-2-456,6-1-1325</inkml:trace>
  <inkml:trace contextRef="#ctx0" brushRef="#br3" timeOffset="0.99">19441 10474 3312,'0'0'276,"0"0"1456,0 0 1,0 0-513,0 0-496,0 0-116,0 0-64,0 0-28,0 0-52,0 0 0,-3 5-4,3-5-24,0 0 40,0 0 20,0 0-40,0 0 16,0 0-56,0 0 228,0 0 108,0 0-111,0 0-181,0 0-60,3 0-140,-3 0-124,0 0-124,6 0 124,-2 1 0,8 1 220,-3 3-24,1-4-36,8 1 8,1-2 88,2 2 148,-2-2 200,9 0-276,-6 0-172,3-2-52,-1 0-44,-5 1-88,6-4-48,-10 2-52,4 1-4,-1-2-4,-5 2-4,-4 2-68,0-2-48,-2 2-64,-4 0 16,-3 0-28,0 0 16,6 0-16,-6 0-36,0 0-8,0 0-4,0 2-220,0 0-24,3-2-112,-3 1-128,0 4-224,0-4-268,0 1-581,-3 1-647,3-1-1908,-6-1-217</inkml:trace>
  <inkml:trace contextRef="#ctx0" brushRef="#br3" timeOffset="0.99">19590 10772 3756,'0'0'692,"0"0"2521,0 0-1217,0 0-808,0 0-300,-31 8 24,22-4 4,-1-1 0,1 5 68,-3 2-15,2-1-121,-2 1-80,6 4-88,-3-3-28,-1 1-40,1 2-172,9-3-124,0-1-132,0-1-100,0 1-84,6-2 0,-3-1 0,7-3 0,-1 0 76,-3-2 44,6-2-24,-2 0-20,2-3-16,-3-4-56,7 0-4,-4-3-12,4 0-36,-10-1-4,3-3 44,-2 5-64,2-5-12,-6 1 0,3-5-76,-3 5-36,4-3 124,-7-1-48,0 1 120,0 3 12,0-1 100,-7 5 20,4-3-44,-3 3-16,-3-1 0,6 2-24,-4 0 8,-2 0-56,3 5-112,-10-3-8,7 2-16,0-2 4,-1 5 8,7-1 40,-3-3 36,-3 4-28,6-1-20,0 2-16,3-2-68,-7 2-4,7 0-64,0 0-132,0 0-148,0 0-164,7-2-264,-7 2-313,6-2-295,-6 2-760,9 0-944,-9 0-1529</inkml:trace>
  <inkml:trace contextRef="#ctx0" brushRef="#br3" timeOffset="0.99">19863 10670 2812,'0'0'5045,"0"0"-2625,0 0-784,0 0-280,-28 27 28,22-16 76,-10 5-7,4 3-73,-4-2-164,7 7-216,0-1-272,-4 0-184,4-2-120,0-2-120,0-1-184,9-1-60,-4-3-52,-2-3-8,6-1-60,0-2-96,0-2-72,0-1-40,0-3-24,0 2-108,6-4-48,-6 0-124,4 0-112,-4-4-356,9 1-540,-9-5-1077,6 0-2163,-6 0-1181</inkml:trace>
  <inkml:trace contextRef="#ctx0" brushRef="#br3" timeOffset="0.99">19692 10741 628,'0'0'1992,"0"0"-1692,0 0-140,0 0 620,0 0 1005,0 0-169,0 0-48,0 0-428,0 0-108,0 0-120,0 0-132,-6-3-116,6 3 12,0 0-28,0-3-8,0 3-60,6 0-164,-6 0-115,0 0-37,10 0 32,-10 0 116,3 0 72,0 0-40,3 3-124,-3-2-76,3 3-36,-2-2 4,5 2-16,-9 0 48,6 2 0,-3 0 0,3 1-12,4 1-12,-7-1-64,0 3-8,-3 0-88,6-1-56,-3-1 0,-3 2-4,6-2-4,-3-2 0,-3-1-44,0 1 36,7-3-100,-4 2-104,-3-3-176,6 2-144,-3-2-92,3-1-48,-3 1-88,4-2-156,2 0-309,-6 0-487,0 0-612,6 2-1792,-9-2-333,0 0 1357</inkml:trace>
  <inkml:trace contextRef="#ctx0" brushRef="#br3" timeOffset="0.99">19742 10733 5653,'0'0'5044,"0"0"-2992,0 0-1056,0 0-552,0 0 0,0 0 200,0 0 172,0 0-63,0 0-181,0 0-224,-15 2-100,15 4 100,0 2 96,0 2 108,0-1 36,9 3-64,-3 2-108,-3-1-76,6 1 0,1-1-48,2 1 36,-3-5 0,1 1-112,-1-2-216,0-3-56,-2 1-16,2-3 0,-9 2-52,6-3-32,-6-2-232,0 1-12,0-1-64,0 0-84,0 0-52,0 0-48,0-1-92,0-1-660,-3-4-897,0 1-1939,3-2-2005</inkml:trace>
  <inkml:trace contextRef="#ctx0" brushRef="#br3" timeOffset="0.99">19655 10110 2856,'0'0'940,"0"0"3857,0 0-2961,0 0-624,0 0-228,0 0 128,0 0 68,0 0-64,-6 35-23,6-24-189,0 5-16,6-3-164,-3 3-196,-3-1-64,10-2-88,-10 1-48,9-2-24,-3-3-24,-3 1-48,7-4-16,-4-1-32,0 0-4,0-4 40,-3 1-28,7-2-12,-4 0 28,-3-2-4,3 1-36,-3-6-20,3 4-28,-3-3 0,-3-2-108,7-2-12,-1 1-8,-6-1-100,9-3-24,-9-1-28,9 1-20,-2-3-60,-4 1 20,3 2-32,-3-3 44,6 0 40,-2 3-52,2-3 4,-9 3 20,6-1 4,-6 5 44,6-3-8,-3 0-16,-3 3-8,0 2 8,0-1 64,0 3 96,-3 0-112,-3 1-8,6 2-16,-3 0-36,0 1-12,3-2-36,0 3-108,-6 0-252,3 4-320,3-2-444,0 0-293,-7 0-1019,7 4-2004,0-5-313</inkml:trace>
  <inkml:trace contextRef="#ctx0" brushRef="#br0" timeOffset="0.99">20012 11646 3220,'0'0'640,"0"0"3689,0 0-2669,0 0-476,0 0-232,0 0-156,0 0-144,0 0-68,0 0-52,0 0-40,0-13-52,0 12-76,0-2 4,0 1-67,0 2-25,0-1-40,-3 1-36,3 0-40,0 0-24,0-2-24,0 2 24,0 0-12,0 0-24,0 0-28,0 0-56,0 0 44,0 0 0,0 0 16,0 0 24,0 0 8,0 0-8,0 0 12,0 0-28,0 0 16,0 0 0,0 0-4,0 0-36,0 0-44,0 0-16,0 2 8,0-1 40,3 5 76,-3 0 84,0 4 60,6 3 220,-3 5 220,-3 3-64,0 4-132,0 4-272,0 2 64,0-1-24,0 4-76,0-4 0,0 2-32,-3-4-28,3 1-48,-6-4-48,6 1 0,0-7-48,0-2 0,0-2-60,6-1-12,-3-4-12,-3-2-36,0-1-76,6-3-92,-6 0-64,3-2 0,-3-2-60,0 0-156,0 0-300,0-4-392,0-2-1136,0-1-1825,0-3-2039,0 2-133</inkml:trace>
  <inkml:trace contextRef="#ctx0" brushRef="#br0" timeOffset="0.99">19978 11583 3184,'0'0'2669,"0"0"-185,0 0-852,0 0-164,-25 31 172,22-19-24,0-1-144,-7-2-223,1 5-269,0-2-228,3-3-216,-4 1-144,7-2-96,-3-2-88,6-3-64,-3 3 16,0-2-52,3 0-48,0-4-48,0 2 0,0-2 40,0 0-40,0 0 60,0 0-60,0 0 84,0-2 40,0-2-88,3-1-36,0-3 36,-3 0-48,9-2 0,-9-4 0,10 3-60,-4-2-48,-3 1-76,3-1-84,3 3 36,-6 1 60,4 1 52,-7 2-28,3 4-8,0-4 8,-3 6 12,0-2 4,9 0-4,-9 2 0,9 0 40,1 0 8,-1 4 88,0 0 44,4 1 56,2 3 156,-2 0-24,2 0 16,1 0 20,2-3-24,-2 3 12,-4-4-12,4 0-28,-4 2-80,1-3-136,-7-1-40,3 1-72,-6-2 4,-3 1-52,6 0-68,-6-2-152,0 2-168,0 0-92,0 0-48,0 0-188,-6-2-637,3 1-1127,3 4-2980,-6-5-1097</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8T03:07:33.022"/>
    </inkml:context>
    <inkml:brush xml:id="br0">
      <inkml:brushProperty name="width" value="0.1" units="cm"/>
      <inkml:brushProperty name="height" value="0.1" units="cm"/>
      <inkml:brushProperty name="color" value="#E71224"/>
    </inkml:brush>
  </inkml:definitions>
  <inkml:trace contextRef="#ctx0" brushRef="#br0">0 0 48 0 0,'0'0'80'0'0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8T03:07:33.708"/>
    </inkml:context>
    <inkml:brush xml:id="br0">
      <inkml:brushProperty name="width" value="0.1" units="cm"/>
      <inkml:brushProperty name="height" value="0.1" units="cm"/>
      <inkml:brushProperty name="color" value="#E71224"/>
    </inkml:brush>
  </inkml:definitions>
  <inkml:trace contextRef="#ctx0" brushRef="#br0">0 9 576 0 0,'0'0'3765'0'0,"4"-9"-2754"0"0,6 13-1611 0 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8T03:07:36.325"/>
    </inkml:context>
    <inkml:brush xml:id="br0">
      <inkml:brushProperty name="width" value="0.1" units="cm"/>
      <inkml:brushProperty name="height" value="0.1" units="cm"/>
      <inkml:brushProperty name="color" value="#E71224"/>
    </inkml:brush>
  </inkml:definitions>
  <inkml:trace contextRef="#ctx0" brushRef="#br0">49 167 912 0 0,'0'0'1657'0'0,"-5"-45"7257"0"0,3 58-5434 0 0,4 19-2967 0 0,22 48 1178 0 0,-18-58-1176 0 0,-2 0-1 0 0,0 1 0 0 0,1 37 398 0 0,-21-130 121 0 0,-20-69-1223 0 0,17 58 136 0 0,9 30-102 0 0,5 19 118 0 0,33 37-210 0 0,22 14 224 0 0,-39-16 27 0 0,1 1 0 0 0,-1 1-1 0 0,0-1 1 0 0,0 2 0 0 0,-1-1-1 0 0,1 2 1 0 0,-1-1 0 0 0,0 1-1 0 0,-1 1 1 0 0,0 0-1 0 0,10 10 1 0 0,-16-13 0 0 0,-1 0-1 0 0,1 0 1 0 0,-1 0 0 0 0,0 1-1 0 0,0-1 1 0 0,-1 1 0 0 0,1-1-1 0 0,-1 1 1 0 0,0 0 0 0 0,-1 7-1 0 0,0 67 95 0 0,-1-43-68 0 0,1-36-23 0 0,0 1 0 0 0,1 0 1 0 0,-1-1-1 0 0,0 1 0 0 0,0-1 0 0 0,-1 1 0 0 0,1-1 1 0 0,0 1-1 0 0,0-1 0 0 0,-1 1 0 0 0,1-1 1 0 0,-1 1-1 0 0,1-1 0 0 0,-1 1 0 0 0,0-1 0 0 0,0 0 1 0 0,1 1-1 0 0,-1-1 0 0 0,0 0 0 0 0,0 0 1 0 0,0 0-1 0 0,0 0 0 0 0,-1 1 0 0 0,1-2 0 0 0,0 1 1 0 0,-2 1-1 0 0,0-1-2 0 0,1-1 0 0 0,-1 1 0 0 0,0-1 0 0 0,0 0 0 0 0,0 0 0 0 0,0 0 1 0 0,0 0-1 0 0,0-1 0 0 0,0 1 0 0 0,1-1 0 0 0,-1 0 0 0 0,0 1 0 0 0,0-1 0 0 0,-2-2 0 0 0,-51-11-4 0 0,54 14-32 0 0,1 0 0 0 0,0 0 0 0 0,-1 0 1 0 0,1 0-1 0 0,0 0 0 0 0,-1 0 1 0 0,1 0-1 0 0,0 0 0 0 0,-1 0 0 0 0,1 1 1 0 0,0-1-1 0 0,-1 1 0 0 0,1-1 0 0 0,0 1 1 0 0,0-1-1 0 0,-2 2 0 0 0,2-1-42 0 0,1 0 1 0 0,0 0-1 0 0,-1 0 0 0 0,1 0 0 0 0,0 0 0 0 0,0-1 0 0 0,-1 1 0 0 0,1 0 0 0 0,0 0 0 0 0,0 0 0 0 0,0 0 1 0 0,0 0-1 0 0,0 0 0 0 0,1 0 0 0 0,-1 0 0 0 0,0 0 0 0 0,0 0 0 0 0,1 0 0 0 0,-1 0 0 0 0,0-1 0 0 0,1 1 1 0 0,-1 0-1 0 0,1 0 0 0 0,-1 0 0 0 0,1 0 0 0 0,-1-1 0 0 0,2 2 0 0 0,0 0-176 0 0,0 0 1 0 0,0-1-1 0 0,0 1 0 0 0,0-1 1 0 0,0 1-1 0 0,0-1 0 0 0,0 0 1 0 0,1 0-1 0 0,-1 0 0 0 0,0 0 0 0 0,4 1 1 0 0,7 1-4945 0 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8T03:07:36.665"/>
    </inkml:context>
    <inkml:brush xml:id="br0">
      <inkml:brushProperty name="width" value="0.1" units="cm"/>
      <inkml:brushProperty name="height" value="0.1" units="cm"/>
      <inkml:brushProperty name="color" value="#E71224"/>
    </inkml:brush>
  </inkml:definitions>
  <inkml:trace contextRef="#ctx0" brushRef="#br0">1 1 15239 0 0,'0'0'1136'0'0,"29"17"-623"0"0,-20-15-353 0 0,-4 2-128 0 0,0-1 16 0 0,0-1-96 0 0,-5 0-64 0 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8T03:07:36.835"/>
    </inkml:context>
    <inkml:brush xml:id="br0">
      <inkml:brushProperty name="width" value="0.1" units="cm"/>
      <inkml:brushProperty name="height" value="0.1" units="cm"/>
      <inkml:brushProperty name="color" value="#E71224"/>
    </inkml:brush>
  </inkml:definitions>
  <inkml:trace contextRef="#ctx0" brushRef="#br0">0 0 13494 0 0,'0'0'288'0'0,"24"9"-3793"0"0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6:15.670"/>
    </inkml:context>
    <inkml:brush xml:id="br0">
      <inkml:brushProperty name="width" value="0.05" units="cm"/>
      <inkml:brushProperty name="height" value="0.05" units="cm"/>
      <inkml:brushProperty name="color" value="#E71224"/>
    </inkml:brush>
  </inkml:definitions>
  <inkml:trace contextRef="#ctx0" brushRef="#br0">779 76 4162 0 0,'0'0'2094'0'0,"-10"-30"1105"0"0,9 29-2944 0 0,1 0 1 0 0,-1 1-1 0 0,0-1 1 0 0,1 1-1 0 0,-1-1 0 0 0,0 1 1 0 0,0-1-1 0 0,0 1 0 0 0,1 0 1 0 0,-1-1-1 0 0,0 1 1 0 0,0 0-1 0 0,0-1 0 0 0,0 1 1 0 0,0 0-1 0 0,0 0 1 0 0,0 0-1 0 0,1 0 0 0 0,-1 0 1 0 0,0 0-1 0 0,0 0 1 0 0,-2 1-1 0 0,-32 0 593 0 0,24-1-463 0 0,-12 0 294 0 0,0-1-370 0 0,0 2 0 0 0,-27 4 0 0 0,-85 1-103 0 0,93 2-122 0 0,34-5-64 0 0,-1-1-1 0 0,0 0 0 0 0,1 0 0 0 0,-1-1 1 0 0,-17 0-1 0 0,13 0-20 0 0,0-1 0 0 0,0 2 0 0 0,0 0-1 0 0,1 0 1 0 0,-1 1 0 0 0,1 1 0 0 0,-1 0 0 0 0,1 0 0 0 0,1 2 0 0 0,-1-1 0 0 0,-13 10-1 0 0,21-13 5 0 0,1 0 0 0 0,0 0 0 0 0,-1-1 0 0 0,0 1 0 0 0,1-1 0 0 0,-1 1 0 0 0,0-1 0 0 0,1 0 0 0 0,-1-1 0 0 0,-6 1 0 0 0,-24 8-11 0 0,30-7 2 0 0,-1 1 1 0 0,0-1-1 0 0,1 2 1 0 0,0-1-1 0 0,-1 0 1 0 0,1 1-1 0 0,-6 7 1 0 0,-10 8 19 0 0,7-9-2 0 0,12-9-13 0 0,0-1 0 0 0,1 1-1 0 0,-1-1 1 0 0,0 1 0 0 0,1-1 0 0 0,-1 1 0 0 0,0-1-1 0 0,1 1 1 0 0,-1 0 0 0 0,1-1 0 0 0,-1 1 0 0 0,1 0 0 0 0,-1-1-1 0 0,1 1 1 0 0,0 0 0 0 0,-1 0 0 0 0,1 0 0 0 0,0-1-1 0 0,-1 1 1 0 0,1 0 0 0 0,0 0 0 0 0,0 0 0 0 0,0 0-1 0 0,0-1 1 0 0,0 1 0 0 0,0 0 0 0 0,0 0 0 0 0,0 0-1 0 0,1 1 1 0 0,-11 62-42 0 0,12-56 53 0 0,1 0 0 0 0,0 0 0 0 0,0 0-1 0 0,1-1 1 0 0,5 9 0 0 0,-8-14-10 0 0,1 1 13 0 0,1 1-1 0 0,0-1 0 0 0,0 1 1 0 0,0-1-1 0 0,0 0 0 0 0,0 0 1 0 0,1 0-1 0 0,-1-1 0 0 0,1 1 1 0 0,0-1-1 0 0,6 3 1 0 0,54 20 246 0 0,-17-8-157 0 0,26 9-21 0 0,-20-20-26 0 0,-47-6-30 0 0,-1 1 1 0 0,1 0-1 0 0,-1 0 0 0 0,1 0 1 0 0,-1 0-1 0 0,1 1 1 0 0,7 3-1 0 0,36 11 31 0 0,-17-8-45 0 0,73 13 47 0 0,-30-15-63 0 0,-2 2 50 0 0,2 7-13 0 0,-19-8 11 0 0,-32-3 70 0 0,-1-1 0 0 0,1-1 0 0 0,45-3 0 0 0,-5-1-2 0 0,-35 3-108 0 0,-11 0-7 0 0,0-1 0 0 0,35-4 1 0 0,-38 1 10 0 0,1 1 0 0 0,-1 0 1 0 0,1 1-1 0 0,25 2 1 0 0,-4 0 16 0 0,103-8 35 0 0,-119 6-37 0 0,0-1 0 0 0,23-5 0 0 0,-5 0 16 0 0,61-28-86 0 0,-91 33 50 0 0,-1-1 0 0 0,1-1 0 0 0,-1 1 0 0 0,0-1 0 0 0,10-6 0 0 0,-13 6-1 0 0,0 1-1 0 0,0 0 1 0 0,0 1 0 0 0,1-1-1 0 0,-1 1 1 0 0,1 0-1 0 0,-1 0 1 0 0,1 1-1 0 0,0 0 1 0 0,9-1-1 0 0,-14 2-2 0 0,14-5-4 0 0,16-5-4 0 0,-7 4 11 0 0,-12 3-1 0 0,0 0 0 0 0,1 1 1 0 0,-1 0-1 0 0,17 0 0 0 0,-11-7 25 0 0,-16 7-21 0 0,0 0-1 0 0,0 1 1 0 0,0 0-1 0 0,0-1 1 0 0,0 1-1 0 0,0 0 1 0 0,0 0-1 0 0,1 0 1 0 0,-1 1-1 0 0,0-1 1 0 0,5 0-1 0 0,-2-1-1 0 0,0 1-1 0 0,0-1 1 0 0,0 0 0 0 0,0 0-1 0 0,0 0 1 0 0,0 0-1 0 0,0-1 1 0 0,-1 0 0 0 0,1 0-1 0 0,-1 0 1 0 0,0-1 0 0 0,0 0-1 0 0,0 1 1 0 0,5-8-1 0 0,3-1 4 0 0,-9 10-9 0 0,1-2 7 0 0,1 1-1 0 0,-1-1 1 0 0,0 0-1 0 0,-1 0 1 0 0,1 0-1 0 0,-1 0 1 0 0,1 0 0 0 0,-1-1-1 0 0,4-9 1 0 0,17-29 10 0 0,-23 41 15 0 0,0 0 0 0 0,1 0 0 0 0,-1-1 0 0 0,-1 1 0 0 0,1 0 0 0 0,0 0 0 0 0,-1-1 0 0 0,1 1 0 0 0,-1 0 0 0 0,0-1 0 0 0,1 1 0 0 0,-1-1 0 0 0,0 1 0 0 0,-1 0 0 0 0,1-1 0 0 0,0 1 0 0 0,-1 0 0 0 0,1-1 0 0 0,-1 1 0 0 0,0 0 0 0 0,1-1 0 0 0,-1 1 0 0 0,0 0 0 0 0,-1 0 0 0 0,1 0 0 0 0,0 0 0 0 0,-4-3 0 0 0,2 0 53 0 0,-2 1 0 0 0,1-1 0 0 0,0 1 0 0 0,-1 0-1 0 0,0 1 1 0 0,0-1 0 0 0,0 1 0 0 0,0 0 0 0 0,-1 0-1 0 0,1 1 1 0 0,-1 0 0 0 0,1 0 0 0 0,-12-3 0 0 0,-9-4 72 0 0,22 7-149 0 0,0 0 1 0 0,0 0 0 0 0,0 1-1 0 0,0 0 1 0 0,0 0 0 0 0,0 0-1 0 0,0 0 1 0 0,-5 0-1 0 0,-13-5 42 0 0,-29-5-70 0 0,-10-2 80 0 0,58 13-51 0 0,0-1 0 0 0,-1 1 0 0 0,1-1 0 0 0,0 0 0 0 0,0 0 1 0 0,0 0-1 0 0,0 0 0 0 0,0 0 0 0 0,1-1 0 0 0,-5-2 0 0 0,4 3 1 0 0,0-1-1 0 0,0 0 1 0 0,0 1-1 0 0,-1-1 1 0 0,1 1-1 0 0,0 0 1 0 0,-1 0-1 0 0,1 0 1 0 0,0 1 0 0 0,-6-1-1 0 0,-47-10 19 0 0,55 11-19 0 0,-33-9-34 0 0,26 10 27 0 0,5-1 7 0 0,1 0 0 0 0,0 0 0 0 0,-1 0 0 0 0,1 0 0 0 0,0 0 0 0 0,-1 0 0 0 0,1-1 0 0 0,0 1 0 0 0,-1-1 0 0 0,1 1 0 0 0,0-1 0 0 0,0 0 0 0 0,-1 0 0 0 0,1 0 0 0 0,0 0 0 0 0,0 0 0 0 0,0-1 0 0 0,-2-1 1 0 0,0 1-18 0 0,1 1 1 0 0,0 0 0 0 0,-1 1-1 0 0,1-1 1 0 0,0 1 0 0 0,-1-1 0 0 0,1 1-1 0 0,-1 0 1 0 0,-5 1 0 0 0,2-1-21 0 0,6 0 11 0 0,1 0 8 0 0,-4 0 23 0 0,-53 2-2 0 0,4-6-859 0 0,52 4 793 0 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8T03:07:37.565"/>
    </inkml:context>
    <inkml:brush xml:id="br0">
      <inkml:brushProperty name="width" value="0.1" units="cm"/>
      <inkml:brushProperty name="height" value="0.1" units="cm"/>
      <inkml:brushProperty name="color" value="#E71224"/>
    </inkml:brush>
  </inkml:definitions>
  <inkml:trace contextRef="#ctx0" brushRef="#br0">0 48 7059 0 0,'0'0'5437'0'0,"1"-1"-5288"0"0,-1 1 0 0 0,1-1 0 0 0,-1 1 0 0 0,1 0 0 0 0,-1-1-1 0 0,1 1 1 0 0,-1 0 0 0 0,1 0 0 0 0,0-1 0 0 0,-1 1 0 0 0,1 0 0 0 0,-1 0-1 0 0,1 0 1 0 0,0 0 0 0 0,-1-1 0 0 0,1 1 0 0 0,0 0 0 0 0,-1 0-1 0 0,1 0 1 0 0,0 0 0 0 0,-1 1 0 0 0,1-1 0 0 0,0 0 0 0 0,3 12 92 0 0,-1 1 1 0 0,1-1 0 0 0,1 0 0 0 0,0-1-1 0 0,1 1 1 0 0,0-1 0 0 0,1-1-1 0 0,0 1 1 0 0,14 15 0 0 0,-20-25-220 0 0,0-1 1 0 0,0 1-1 0 0,0-1 0 0 0,-1 1 1 0 0,1-1-1 0 0,0 0 0 0 0,0 0 1 0 0,0 1-1 0 0,0-1 0 0 0,0 0 1 0 0,0 0-1 0 0,0 0 1 0 0,0 0-1 0 0,0 0 0 0 0,-1 0 1 0 0,1 0-1 0 0,0 0 0 0 0,0-1 1 0 0,0 1-1 0 0,0 0 0 0 0,0-1 1 0 0,0 1-1 0 0,-1 0 0 0 0,1-1 1 0 0,0 1-1 0 0,0-1 1 0 0,0 1-1 0 0,-1-1 0 0 0,1 1 1 0 0,0-1-1 0 0,-1 0 0 0 0,1 1 1 0 0,0-1-1 0 0,-1 0 0 0 0,1-1 1 0 0,27-33 245 0 0,-20 22-335 0 0,-2 6 44 0 0,-1 0 0 0 0,0 0 0 0 0,0-1 0 0 0,-1 0 1 0 0,5-12-1 0 0,-8 18 19 0 0,0 0 1 0 0,0 0 0 0 0,0 0-1 0 0,-1 0 1 0 0,1-1-1 0 0,-1 1 1 0 0,0 0-1 0 0,0 0 1 0 0,0-1 0 0 0,0 1-1 0 0,0 0 1 0 0,0 0-1 0 0,0-1 1 0 0,-1 1-1 0 0,1 0 1 0 0,-1 0-1 0 0,0 0 1 0 0,1 0 0 0 0,-1-1-1 0 0,0 1 1 0 0,0 0-1 0 0,0 1 1 0 0,-1-1-1 0 0,1 0 1 0 0,0 0 0 0 0,-4-3-1 0 0,0 3-1195 0 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8T03:07:37.987"/>
    </inkml:context>
    <inkml:brush xml:id="br0">
      <inkml:brushProperty name="width" value="0.1" units="cm"/>
      <inkml:brushProperty name="height" value="0.1" units="cm"/>
      <inkml:brushProperty name="color" value="#E71224"/>
    </inkml:brush>
  </inkml:definitions>
  <inkml:trace contextRef="#ctx0" brushRef="#br0">1 82 6915 0 0,'0'0'5056'0'0,"6"-1"-4757"0"0,55-21 2703 0 0,-56 20-2876 0 0,-1 0-1 0 0,1-1 0 0 0,-1 1 1 0 0,1-1-1 0 0,-1 0 0 0 0,0-1 0 0 0,0 1 1 0 0,0-1-1 0 0,-1 1 0 0 0,1-1 1 0 0,-1 0-1 0 0,5-7 0 0 0,-8 11-119 0 0,0 0-1 0 0,0-1 1 0 0,0 1 0 0 0,0 0-1 0 0,0 0 1 0 0,0-1-1 0 0,0 1 1 0 0,0 0 0 0 0,0 0-1 0 0,0-1 1 0 0,0 1 0 0 0,0 0-1 0 0,0 0 1 0 0,0-1-1 0 0,0 1 1 0 0,0 0 0 0 0,0-1-1 0 0,0 1 1 0 0,0 0-1 0 0,0 0 1 0 0,0-1 0 0 0,0 1-1 0 0,0 0 1 0 0,-1 0 0 0 0,1 0-1 0 0,0-1 1 0 0,0 1-1 0 0,0 0 1 0 0,0 0 0 0 0,-1 0-1 0 0,1-1 1 0 0,0 1 0 0 0,0 0-1 0 0,-1 0 1 0 0,1 0-1 0 0,0 0 1 0 0,0-1 0 0 0,-1 1-1 0 0,1 0 1 0 0,0 0 0 0 0,-1 0-1 0 0,-17-2 17 0 0,-17 9-56 0 0,31-4 88 0 0,0 1 1 0 0,1-1-1 0 0,-1 1 0 0 0,1 0 0 0 0,0 0 0 0 0,0 0 0 0 0,0 0 1 0 0,1 0-1 0 0,-1 1 0 0 0,1-1 0 0 0,0 1 0 0 0,0 0 0 0 0,1 0 1 0 0,-1 0-1 0 0,1 0 0 0 0,0-1 0 0 0,0 2 0 0 0,1-1 0 0 0,0 0 0 0 0,0 0 1 0 0,0 0-1 0 0,0 0 0 0 0,2 8 0 0 0,-1-10-42 0 0,-1 0-1 0 0,0 1 1 0 0,1-1-1 0 0,0 0 1 0 0,0 0-1 0 0,0 0 1 0 0,0 0-1 0 0,1 0 1 0 0,-1 0-1 0 0,1 0 1 0 0,-1-1-1 0 0,1 1 1 0 0,0 0-1 0 0,0-1 1 0 0,0 1-1 0 0,1-1 1 0 0,-1 0-1 0 0,0 0 1 0 0,1 0-1 0 0,0 0 1 0 0,-1 0-1 0 0,1 0 1 0 0,0-1-1 0 0,0 1 1 0 0,0-1-1 0 0,0 0 1 0 0,0 0-1 0 0,0 0 1 0 0,0 0-1 0 0,1-1 1 0 0,-1 1-1 0 0,0-1 1 0 0,0 0-1 0 0,1 0 1 0 0,-1 0-1 0 0,0 0 0 0 0,5-1 1 0 0,7-9-2400 0 0</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8T03:07:38.418"/>
    </inkml:context>
    <inkml:brush xml:id="br0">
      <inkml:brushProperty name="width" value="0.1" units="cm"/>
      <inkml:brushProperty name="height" value="0.1" units="cm"/>
      <inkml:brushProperty name="color" value="#E71224"/>
    </inkml:brush>
  </inkml:definitions>
  <inkml:trace contextRef="#ctx0" brushRef="#br0">1 127 10245 0 0,'0'0'2355'0'0,"5"8"-463"0"0,-4-20-1512 0 0,1-1 0 0 0,0 1 0 0 0,1 0 1 0 0,1-1-1 0 0,0 1 0 0 0,1 1 0 0 0,0-1 0 0 0,0 1 1 0 0,10-14-1 0 0,-15 25-372 0 0,0 1 0 0 0,0-1 0 0 0,0 0 0 0 0,0 0 0 0 0,0 1 0 0 0,1-1 0 0 0,-1 0 1 0 0,0 0-1 0 0,0 1 0 0 0,0-1 0 0 0,0 0 0 0 0,0 0 0 0 0,1 0 0 0 0,-1 1 0 0 0,0-1 0 0 0,0 0 1 0 0,0 0-1 0 0,1 0 0 0 0,-1 0 0 0 0,0 1 0 0 0,0-1 0 0 0,1 0 0 0 0,-1 0 0 0 0,0 0 0 0 0,0 0 0 0 0,1 0 1 0 0,-1 0-1 0 0,0 0 0 0 0,0 0 0 0 0,1 0 0 0 0,-1 0 0 0 0,0 0 0 0 0,1 0 0 0 0,-1 0 0 0 0,0 0 1 0 0,0 0-1 0 0,1 0 0 0 0,-1 0 0 0 0,0 0 0 0 0,0 0 0 0 0,1 0 0 0 0,-1 0 0 0 0,0 0 0 0 0,0-1 1 0 0,1 1-1 0 0,-1 0 0 0 0,0 0 0 0 0,0 0 0 0 0,0 0 0 0 0,1-1 0 0 0,-1 1 0 0 0,0 0 0 0 0,0 0 0 0 0,0-1 1 0 0,0 1-1 0 0,1 0 0 0 0,-1 0 0 0 0,0 0 0 0 0,0-1 0 0 0,0 1 0 0 0,0 0 0 0 0,0 0 0 0 0,0-1 1 0 0,0 1-1 0 0,0 0 0 0 0,0-1 0 0 0,0 1 0 0 0,1 12-1143 0 0,-4 0-3644 0 0</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8T03:07:39.103"/>
    </inkml:context>
    <inkml:brush xml:id="br0">
      <inkml:brushProperty name="width" value="0.1" units="cm"/>
      <inkml:brushProperty name="height" value="0.1" units="cm"/>
      <inkml:brushProperty name="color" value="#E71224"/>
    </inkml:brush>
  </inkml:definitions>
  <inkml:trace contextRef="#ctx0" brushRef="#br0">34 1 9668 0 0,'0'1'8415'0'0,"0"5"-8381"0"0,3 25 337 0 0,-3-31-364 0 0,1 1 0 0 0,-1 0-1 0 0,0-1 1 0 0,1 1 0 0 0,-1 0 0 0 0,1-1 0 0 0,-1 1 0 0 0,1 0 0 0 0,-1-1 0 0 0,1 1 0 0 0,0-1 0 0 0,-1 1-1 0 0,1-1 1 0 0,-1 0 0 0 0,1 1 0 0 0,0-1 0 0 0,-1 0 0 0 0,1 1 0 0 0,0-1 0 0 0,0 0 0 0 0,-1 0 0 0 0,1 1-1 0 0,0-1 1 0 0,0 0 0 0 0,-1 0 0 0 0,1 0 0 0 0,0 0 0 0 0,0 0 0 0 0,0 0 0 0 0,-1 0 0 0 0,1 0 0 0 0,0-1-1 0 0,0 1 1 0 0,-1 0 0 0 0,1 0 0 0 0,0-1 0 0 0,0 1 0 0 0,0-1-7 0 0,0 0 0 0 0,0 0 0 0 0,0 1 0 0 0,-1-1-1 0 0,1 0 1 0 0,0 0 0 0 0,0 0 0 0 0,-1 0 0 0 0,1 0 0 0 0,-1 0 0 0 0,1 0 0 0 0,-1 0 0 0 0,1 0-1 0 0,-1 0 1 0 0,0 0 0 0 0,1 0 0 0 0,-1 0 0 0 0,0 0 0 0 0,0 0 0 0 0,0 0 0 0 0,0 0 0 0 0,0-1 0 0 0,0 1-1 0 0,0 0 1 0 0,0-1 0 0 0,0 1 24 0 0,5 34 107 0 0,12 38 1 0 0,6 36 22 0 0,-22-97-145 0 0,0 0 1 0 0,0 0 0 0 0,-1 0 0 0 0,-1 0-1 0 0,0 0 1 0 0,0 0 0 0 0,-1 0 0 0 0,-4 14-1 0 0,3-15 2 0 0,-1-1-1 0 0,-1 0 1 0 0,1-1-1 0 0,-1 1 1 0 0,-1-1-1 0 0,-7 10 1 0 0,11-15-2 0 0,0 1 1 0 0,0-1-1 0 0,-1 1 1 0 0,1-1-1 0 0,-1 0 1 0 0,1 0-1 0 0,-1 0 1 0 0,1 0-1 0 0,-1-1 0 0 0,0 1 1 0 0,0-1-1 0 0,0 1 1 0 0,0-1-1 0 0,0 0 1 0 0,0 0-1 0 0,-1 0 1 0 0,1-1-1 0 0,0 1 1 0 0,0-1-1 0 0,-7 0 1 0 0,10-1-238 0 0,-1 1 0 0 0,1-1 1 0 0,-1 0-1 0 0,1 0 1 0 0,-1 0-1 0 0,1 0 1 0 0,-1 0-1 0 0,1 0 0 0 0,0 0 1 0 0,0 0-1 0 0,-1 0 1 0 0,1 0-1 0 0,0 0 1 0 0,0 0-1 0 0,0 0 0 0 0,0 0 1 0 0,0 0-1 0 0,1 0 1 0 0,-1 0-1 0 0,0 0 1 0 0,0-1-1 0 0,1 2 0 0 0,-1-1 1 0 0,0 0-1 0 0,1 0 1 0 0,-1 0-1 0 0,1 0 1 0 0,-1 0-1 0 0,2-1 0 0 0,7-13-4008 0 0</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8T03:07:39.537"/>
    </inkml:context>
    <inkml:brush xml:id="br0">
      <inkml:brushProperty name="width" value="0.1" units="cm"/>
      <inkml:brushProperty name="height" value="0.1" units="cm"/>
      <inkml:brushProperty name="color" value="#E71224"/>
    </inkml:brush>
  </inkml:definitions>
  <inkml:trace contextRef="#ctx0" brushRef="#br0">1 148 17160 0 0,'0'0'-13'0'0,"4"-5"-145"0"0,24-18 249 0 0,-17 16-65 0 0,-1-2 0 0 0,1 0 0 0 0,-1 0 0 0 0,-1 0 0 0 0,0-2 0 0 0,0 1 0 0 0,8-14 0 0 0,-16 23-18 0 0,-1 0 1 0 0,1 0 0 0 0,-1-1-1 0 0,0 1 1 0 0,1 0-1 0 0,-1 0 1 0 0,0 0-1 0 0,0 0 1 0 0,1 0-1 0 0,-1-1 1 0 0,0 1-1 0 0,0 0 1 0 0,0 0-1 0 0,-1 0 1 0 0,1 0 0 0 0,0-1-1 0 0,0 1 1 0 0,-1 0-1 0 0,0-2 1 0 0,1 3-4 0 0,-1-1 0 0 0,1 0 1 0 0,-1 1-1 0 0,1-1 1 0 0,-1 1-1 0 0,0 0 0 0 0,1-1 1 0 0,-1 1-1 0 0,0-1 0 0 0,1 1 1 0 0,-1 0-1 0 0,0-1 1 0 0,1 1-1 0 0,-1 0 0 0 0,0 0 1 0 0,0 0-1 0 0,1 0 0 0 0,-1 0 1 0 0,0 0-1 0 0,0 0 1 0 0,0 0-1 0 0,0 0 0 0 0,-2 0 40 0 0,1 0 0 0 0,0 1 0 0 0,0-1 0 0 0,-1 1 0 0 0,1 0 0 0 0,0 0 0 0 0,0 0 0 0 0,0 0-1 0 0,0 0 1 0 0,0 0 0 0 0,0 0 0 0 0,0 1 0 0 0,0-1 0 0 0,1 1 0 0 0,-1-1 0 0 0,0 1 0 0 0,1 0 0 0 0,0-1 0 0 0,-2 3-1 0 0,1-1 6 0 0,1-1-1 0 0,0 1 1 0 0,0 0-1 0 0,0-1 1 0 0,0 1-1 0 0,0 0 1 0 0,1 0-1 0 0,-1 0 1 0 0,1-1-1 0 0,0 1 1 0 0,0 0-1 0 0,0 0 0 0 0,0 0 1 0 0,0 0-1 0 0,1 0 1 0 0,-1-1-1 0 0,1 1 1 0 0,0 0-1 0 0,1 4 1 0 0,2 0-8 0 0,1 0 0 0 0,-1 0 1 0 0,1-1-1 0 0,0 1 0 0 0,8 7 1 0 0,-8-9-89 0 0,1 1 1 0 0,-1 1 0 0 0,-1-1-1 0 0,1 1 1 0 0,3 7 0 0 0,-7-14-154 0 0,-1 1 100 0 0,0-1-1 0 0,0 0 1 0 0,0 0 0 0 0,1 1-1 0 0,-1-1 1 0 0,0 0 0 0 0,0 0-1 0 0,0 1 1 0 0,0-1 0 0 0,0 0-1 0 0,0 1 1 0 0,0-1 0 0 0,0 0-1 0 0,0 1 1 0 0,0-1 0 0 0,0 0-1 0 0,0 1 1 0 0,0-1 0 0 0,0 0-1 0 0,0 0 1 0 0,0 1 0 0 0,0-1-1 0 0,0 0 1 0 0,0 1 0 0 0,0-1-1 0 0,0 0 1 0 0,-1 0 0 0 0,1 1-1 0 0,0-1 1 0 0,0 0 0 0 0,0 0-1 0 0,-1 1 1 0 0,1-1-298 0 0,-1 1 297 0 0,1-1 1 0 0,0 0 0 0 0,-1 0 0 0 0,1 0-1 0 0,0 0 1 0 0,0 0 0 0 0,-1 1-1 0 0,1-1 1 0 0,0 0 0 0 0,-1 0-1 0 0,1 0 1 0 0,0 0 0 0 0,0 0-1 0 0,-1 0 1 0 0,1 0 0 0 0,0 0-1 0 0,-1 0 1 0 0,1 0 0 0 0,0 0-1 0 0,-1 0 1 0 0,1-1 0 0 0,0 1-1 0 0,0 0 1 0 0,-1 0 0 0 0,1 0-1 0 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8T03:07:39.943"/>
    </inkml:context>
    <inkml:brush xml:id="br0">
      <inkml:brushProperty name="width" value="0.1" units="cm"/>
      <inkml:brushProperty name="height" value="0.1" units="cm"/>
      <inkml:brushProperty name="color" value="#E71224"/>
    </inkml:brush>
  </inkml:definitions>
  <inkml:trace contextRef="#ctx0" brushRef="#br0">0 52 10901 0 0,'0'0'4397'0'0,"31"-8"-3373"0"0,-21 0-979 0 0,-5 4 12 0 0,-1 1 0 0 0,1-1 0 0 0,-1 1 1 0 0,1 0-1 0 0,0 0 0 0 0,0 0 0 0 0,1 1 1 0 0,-1 0-1 0 0,0 0 0 0 0,1 0 0 0 0,0 1 0 0 0,-1 0 1 0 0,8-1-1 0 0,-11 7 81 0 0,-1 0 0 0 0,1 0 0 0 0,-1 0 0 0 0,-1 0 0 0 0,1 0 0 0 0,-1 0 0 0 0,0 0-1 0 0,0 0 1 0 0,-2 10 0 0 0,2-5-76 0 0,0-10-70 0 0,0 0 1 0 0,0 1 0 0 0,0-1-1 0 0,0 0 1 0 0,0 0 0 0 0,0 1-1 0 0,0-1 1 0 0,0 0 0 0 0,0 1-1 0 0,0-1 1 0 0,0 0 0 0 0,0 1-1 0 0,0-1 1 0 0,0 0 0 0 0,0 1 0 0 0,0-1-1 0 0,0 0 1 0 0,0 1 0 0 0,0-1-1 0 0,1 0 1 0 0,-1 0 0 0 0,0 1-1 0 0,0-1 1 0 0,0 0 0 0 0,1 0-1 0 0,-1 1 1 0 0,0-1 0 0 0,0 0 0 0 0,1 0-1 0 0,-1 1 1 0 0,0-1 0 0 0,0 0-1 0 0,1 0 1 0 0,-1 0 0 0 0,0 0-1 0 0,1 0 1 0 0,-1 1 0 0 0,0-1-1 0 0,1 0 1 0 0,-1 0 0 0 0,0 0-1 0 0,1 0 1 0 0,-1 0 0 0 0,0 0 0 0 0,1 0-1 0 0,-1 0 1 0 0,0 0 0 0 0,1 0-1 0 0,15-10-4057 0 0,-2 0-1236 0 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8T03:07:40.357"/>
    </inkml:context>
    <inkml:brush xml:id="br0">
      <inkml:brushProperty name="width" value="0.1" units="cm"/>
      <inkml:brushProperty name="height" value="0.1" units="cm"/>
      <inkml:brushProperty name="color" value="#E71224"/>
    </inkml:brush>
  </inkml:definitions>
  <inkml:trace contextRef="#ctx0" brushRef="#br0">83 11 13446 0 0,'0'0'3514'0'0,"-6"-4"-2626"0"0,5 3-859 0 0,-1 0-1 0 0,1 1 0 0 0,-1-1 1 0 0,0 0-1 0 0,1 1 0 0 0,-1-1 1 0 0,0 1-1 0 0,0-1 0 0 0,1 1 1 0 0,-1 0-1 0 0,0 0 0 0 0,0 0 1 0 0,1 0-1 0 0,-1 0 0 0 0,0 0 1 0 0,0 0-1 0 0,1 0 1 0 0,-1 1-1 0 0,0-1 0 0 0,1 1 1 0 0,-1-1-1 0 0,-2 2 0 0 0,2 0 12 0 0,0-1 0 0 0,0 1-1 0 0,-1 0 1 0 0,1 0-1 0 0,0 0 1 0 0,0 0 0 0 0,1 1-1 0 0,-1-1 1 0 0,0 1 0 0 0,1-1-1 0 0,0 1 1 0 0,-1-1 0 0 0,1 1-1 0 0,0 0 1 0 0,0-1-1 0 0,0 6 1 0 0,-1-1 62 0 0,0 1-1 0 0,0-1 1 0 0,1 1 0 0 0,1-1-1 0 0,-1 1 1 0 0,1-1-1 0 0,1 1 1 0 0,1 10 0 0 0,-2-14-107 0 0,2 0 0 0 0,-1 0 0 0 0,0 0 0 0 0,1 0 0 0 0,0-1 1 0 0,-1 1-1 0 0,2 0 0 0 0,-1-1 0 0 0,0 0 0 0 0,1 1 0 0 0,-1-1 1 0 0,1 0-1 0 0,0 0 0 0 0,0 0 0 0 0,0-1 0 0 0,5 4 0 0 0,-5-4-1219 0 0,-2-2 917 0 0,0 1 1 0 0,-1-1 0 0 0,1 0 0 0 0,0 0-1 0 0,0 1 1 0 0,0-1 0 0 0,0 0 0 0 0,-1 0 0 0 0,1 0-1 0 0,0 0 1 0 0,0 0 0 0 0,0 0 0 0 0,0 0-1 0 0,-1 0 1 0 0,1 0 0 0 0,0 0 0 0 0,0-1-1 0 0,1 1 1 0 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8T03:07:40.808"/>
    </inkml:context>
    <inkml:brush xml:id="br0">
      <inkml:brushProperty name="width" value="0.1" units="cm"/>
      <inkml:brushProperty name="height" value="0.1" units="cm"/>
      <inkml:brushProperty name="color" value="#E71224"/>
    </inkml:brush>
  </inkml:definitions>
  <inkml:trace contextRef="#ctx0" brushRef="#br0">97 47 19241 0 0,'0'0'723'0'0,"-5"-32"-5843"0"0,3 27 5896 0 0,1 4-772 0 0,0 0 0 0 0,0 0 0 0 0,0 1 0 0 0,0-1 0 0 0,0 0 0 0 0,0 0 0 0 0,0 1 0 0 0,0-1 0 0 0,0 1 0 0 0,-1-1 0 0 0,1 1 0 0 0,0-1 0 0 0,0 1 0 0 0,-1 0-1 0 0,1-1 1 0 0,0 1 0 0 0,-1 0 0 0 0,1 0 0 0 0,0 0 0 0 0,0 0 0 0 0,-1 0 0 0 0,1 1 0 0 0,0-1 0 0 0,-1 0 0 0 0,-1 1 0 0 0,0 1 46 0 0,1-1 0 0 0,-1 1 0 0 0,1 0-1 0 0,0-1 1 0 0,-1 1 0 0 0,1 0 0 0 0,0 1 0 0 0,0-1 0 0 0,1 0 0 0 0,-1 0 0 0 0,-2 4 0 0 0,0 2 277 0 0,0 0 1 0 0,0 0-1 0 0,0 0 1 0 0,1 0-1 0 0,0 1 0 0 0,-3 17 1 0 0,6-20-196 0 0,0 1 0 0 0,0 0 0 0 0,1-1 0 0 0,0 1 1 0 0,0-1-1 0 0,0 1 0 0 0,1-1 0 0 0,0 1 0 0 0,0-1 0 0 0,0 0 0 0 0,1 0 1 0 0,0 0-1 0 0,1 0 0 0 0,5 7 0 0 0,-7-9-181 0 0,1-1 0 0 0,0 0 0 0 0,-1 0 0 0 0,1 0 0 0 0,0 0 0 0 0,1-1 0 0 0,-1 1 0 0 0,0-1 0 0 0,1 0 0 0 0,-1 0 0 0 0,1 0-1 0 0,0 0 1 0 0,0-1 0 0 0,0 1 0 0 0,-1-1 0 0 0,1 0 0 0 0,1 0 0 0 0,-1-1 0 0 0,0 1 0 0 0,0-1 0 0 0,0 0 0 0 0,0 0 0 0 0,0 0 0 0 0,0 0 0 0 0,5-2 0 0 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8T03:07:42.590"/>
    </inkml:context>
    <inkml:brush xml:id="br0">
      <inkml:brushProperty name="width" value="0.1" units="cm"/>
      <inkml:brushProperty name="height" value="0.1" units="cm"/>
      <inkml:brushProperty name="color" value="#E71224"/>
    </inkml:brush>
  </inkml:definitions>
  <inkml:trace contextRef="#ctx0" brushRef="#br0">24 72 7043 0 0,'0'0'4461'0'0,"-24"-15"752"0"0,25 13-5129 0 0,-1 1 0 0 0,1 0-1 0 0,0 0 1 0 0,-1-1 0 0 0,1 1 0 0 0,0 0 0 0 0,-1 0 0 0 0,1 0-1 0 0,0 0 1 0 0,0 0 0 0 0,0 0 0 0 0,0 0 0 0 0,0 0 0 0 0,0 1-1 0 0,1-1 1 0 0,-1 0 0 0 0,0 0 0 0 0,0 1 0 0 0,0-1 0 0 0,1 1-1 0 0,-1-1 1 0 0,0 1 0 0 0,1 0 0 0 0,-1-1 0 0 0,0 1 0 0 0,3 0-1 0 0,46-7-23 0 0,-38 6 191 0 0,67-4-99 0 0,-52 4-111 0 0,0-1 1 0 0,0-1-1 0 0,42-10 1 0 0,-52 11 557 0 0,-12 2-1606 0 0</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8T03:07:43.226"/>
    </inkml:context>
    <inkml:brush xml:id="br0">
      <inkml:brushProperty name="width" value="0.1" units="cm"/>
      <inkml:brushProperty name="height" value="0.1" units="cm"/>
      <inkml:brushProperty name="color" value="#E71224"/>
    </inkml:brush>
  </inkml:definitions>
  <inkml:trace contextRef="#ctx0" brushRef="#br0">1 86 7748 0 0,'5'-11'8982'0'0,"15"6"-7525"0"0,11-9-1086 0 0,1 1 1 0 0,0 1-1 0 0,1 2 0 0 0,49-9 1 0 0,-81 18-339 0 0,0 1 1 0 0,1 0-1 0 0,-1 0 1 0 0,0 0-1 0 0,0-1 1 0 0,0 1-1 0 0,1 0 0 0 0,-1 1 1 0 0,0-1-1 0 0,0 0 1 0 0,1 0-1 0 0,-1 0 1 0 0,0 1-1 0 0,0-1 1 0 0,0 0-1 0 0,0 1 1 0 0,1-1-1 0 0,-1 1 1 0 0,1 1-1 0 0,2 9-1986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6:17.266"/>
    </inkml:context>
    <inkml:brush xml:id="br0">
      <inkml:brushProperty name="width" value="0.05" units="cm"/>
      <inkml:brushProperty name="height" value="0.05" units="cm"/>
      <inkml:brushProperty name="color" value="#E71224"/>
    </inkml:brush>
  </inkml:definitions>
  <inkml:trace contextRef="#ctx0" brushRef="#br0">39 9 848 0 0,'0'0'10613'0'0,"8"-9"-6187"0"0,-54 9-2580 0 0,45 0-1515 0 0,34 11-307 0 0,-20-8-67 0 0,-20-5 745 0 0,-6-1-1363 0 0,6 5-3472 0 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8T03:07:43.945"/>
    </inkml:context>
    <inkml:brush xml:id="br0">
      <inkml:brushProperty name="width" value="0.1" units="cm"/>
      <inkml:brushProperty name="height" value="0.1" units="cm"/>
      <inkml:brushProperty name="color" value="#E71224"/>
    </inkml:brush>
  </inkml:definitions>
  <inkml:trace contextRef="#ctx0" brushRef="#br0">10 1 6691 0 0,'0'0'6288'0'0,"-9"9"-3116"0"0,63 7-457 0 0,-42-12-2640 0 0,0 1 1 0 0,0 0-1 0 0,0 1 0 0 0,0 0 0 0 0,-1 1 0 0 0,0 0 0 0 0,-1 1 0 0 0,16 14 0 0 0,-25-22-73 0 0,-1 0 1 0 0,0 0-1 0 0,0 0 0 0 0,0 1 0 0 0,0-1 0 0 0,0 0 0 0 0,1 0 1 0 0,-1 0-1 0 0,0 0 0 0 0,0 0 0 0 0,0 0 0 0 0,0 1 0 0 0,0-1 0 0 0,0 0 1 0 0,0 0-1 0 0,1 0 0 0 0,-1 0 0 0 0,0 1 0 0 0,0-1 0 0 0,0 0 0 0 0,0 0 1 0 0,0 0-1 0 0,0 1 0 0 0,0-1 0 0 0,0 0 0 0 0,0 0 0 0 0,0 0 1 0 0,0 0-1 0 0,0 1 0 0 0,0-1 0 0 0,0 0 0 0 0,0 0 0 0 0,0 0 0 0 0,0 1 1 0 0,0-1-1 0 0,-1 0 0 0 0,1 0 0 0 0,0 0 0 0 0,0 0 0 0 0,0 0 1 0 0,0 1-1 0 0,0-1 0 0 0,0 0 0 0 0,0 0 0 0 0,-1 0 0 0 0,1 0 0 0 0,0 0 1 0 0,0 0-1 0 0,0 1 0 0 0,0-1 0 0 0,-1 0 0 0 0,1 0 0 0 0,0 0 0 0 0,-16 3 86 0 0,15-3-89 0 0,-1 0 0 0 0,1 0 0 0 0,-1 0 0 0 0,1 0 0 0 0,-1 0 0 0 0,1 0 0 0 0,-1 1 0 0 0,1-1 1 0 0,-1 0-1 0 0,1 1 0 0 0,-1 0 0 0 0,1-1 0 0 0,0 1 0 0 0,-1 0 0 0 0,1-1 0 0 0,0 1 0 0 0,0 0 0 0 0,-1 0 0 0 0,1 0 0 0 0,-2 2 0 0 0,-18 66 12 0 0,20-59 4 0 0,0 0 0 0 0,-1 0 0 0 0,-1 1 0 0 0,0-2 0 0 0,0 1 0 0 0,-1 0 0 0 0,0-1 0 0 0,0 1 0 0 0,-1-1 0 0 0,-11 15 0 0 0,13-19-15 0 0,0 1 0 0 0,0 0 0 0 0,0 0 0 0 0,1 0 0 0 0,0 0 0 0 0,0 1 0 0 0,0-1 0 0 0,1 1 0 0 0,0-1 0 0 0,1 1 0 0 0,-1-1 0 0 0,1 1 0 0 0,0-1 0 0 0,1 1 0 0 0,2 12 0 0 0,-3-19-54 0 0,0 0 0 0 0,0 1 0 0 0,0-1 0 0 0,0 0 0 0 0,0 0 0 0 0,0 1 0 0 0,1-1 0 0 0,-1 0 0 0 0,0 0 0 0 0,0 1 0 0 0,0-1 0 0 0,0 0 0 0 0,1 0 0 0 0,-1 0 0 0 0,0 1 0 0 0,0-1 0 0 0,0 0 0 0 0,1 0 0 0 0,-1 0 0 0 0,0 0 0 0 0,0 0 0 0 0,1 1 0 0 0,-1-1 0 0 0,0 0 0 0 0,0 0 0 0 0,1 0 0 0 0,-1 0 0 0 0,0 0 0 0 0,0 0 0 0 0,1 0 0 0 0,-1 0 0 0 0,0 0 0 0 0,1 0 0 0 0,-1 0 0 0 0,0 0 0 0 0,1 0 0 0 0</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8T03:07:48.347"/>
    </inkml:context>
    <inkml:brush xml:id="br0">
      <inkml:brushProperty name="width" value="0.1" units="cm"/>
      <inkml:brushProperty name="height" value="0.1" units="cm"/>
      <inkml:brushProperty name="color" value="#E71224"/>
    </inkml:brush>
  </inkml:definitions>
  <inkml:trace contextRef="#ctx0" brushRef="#br0">154 180 2561 0 0,'0'0'9084'0'0,"-11"-36"-7147"0"0,10 35-1922 0 0,-1 0 0 0 0,1 0-1 0 0,-1 1 1 0 0,0-1 0 0 0,0 1-1 0 0,1-1 1 0 0,-1 1 0 0 0,0 0-1 0 0,0 0 1 0 0,1 0 0 0 0,-1 0 0 0 0,0 0-1 0 0,0 0 1 0 0,0 0 0 0 0,1 1-1 0 0,-1-1 1 0 0,0 0 0 0 0,0 1-1 0 0,1 0 1 0 0,-1-1 0 0 0,1 1-1 0 0,-1 0 1 0 0,0 0 0 0 0,1 0 0 0 0,-1 0-1 0 0,1 0 1 0 0,0 0 0 0 0,-3 2-1 0 0,-2 2-16 0 0,0 0 0 0 0,1 0 0 0 0,-1 0 0 0 0,1 1 0 0 0,-6 8 0 0 0,-2 4 2 0 0,9-12 73 0 0,-1 0 1 0 0,1 0-1 0 0,0 1 0 0 0,0-1 1 0 0,1 1-1 0 0,0 0 0 0 0,0 0 1 0 0,1 0-1 0 0,-1 0 0 0 0,2 1 1 0 0,-1-1-1 0 0,1 0 1 0 0,-1 13-1 0 0,2-19-68 0 0,1 0 1 0 0,-1 1-1 0 0,0-1 1 0 0,1 0-1 0 0,-1 0 1 0 0,0 0-1 0 0,1 1 1 0 0,-1-1-1 0 0,1 0 1 0 0,0 0-1 0 0,-1 0 1 0 0,1 0-1 0 0,0 0 1 0 0,0 0-1 0 0,0 0 1 0 0,0-1-1 0 0,0 1 1 0 0,0 0-1 0 0,0 0 1 0 0,0-1-1 0 0,0 1 1 0 0,0 0-1 0 0,0-1 1 0 0,0 1-1 0 0,0-1 1 0 0,0 1-1 0 0,1-1 1 0 0,-1 0-1 0 0,0 0 1 0 0,0 1-1 0 0,1-1 1 0 0,-1 0-1 0 0,0 0 1 0 0,0 0-1 0 0,1 0 1 0 0,-1 0-1 0 0,0-1 1 0 0,0 1-1 0 0,3-1 1 0 0,0 1 20 0 0,1-1 0 0 0,0 0 1 0 0,0 0-1 0 0,0 0 0 0 0,-1-1 1 0 0,1 0-1 0 0,-1 0 0 0 0,1 0 0 0 0,6-4 1 0 0,0-3-135 0 0,0-1 0 0 0,-1 0 1 0 0,0-1-1 0 0,-1 1 0 0 0,0-2 0 0 0,-1 1 1 0 0,14-26-1 0 0,-18 30-22 0 0,-1-1-1 0 0,0 0 1 0 0,0 1 0 0 0,-1-1 0 0 0,0 0 0 0 0,0-1-1 0 0,-1 1 1 0 0,0 0 0 0 0,0 0 0 0 0,-1-1-1 0 0,0 1 1 0 0,-1 0 0 0 0,0-1 0 0 0,0 1 0 0 0,-3-10-1 0 0,-19-40 892 0 0,22 44 431 0 0,7 12-851 0 0,-5 2-343 0 0,0 1-1 0 0,0-1 0 0 0,0 1 0 0 0,0 0 1 0 0,0-1-1 0 0,-1 1 0 0 0,1 0 0 0 0,0 0 0 0 0,0 0 1 0 0,-1 0-1 0 0,1 0 0 0 0,0 0 0 0 0,-1 0 1 0 0,1-1-1 0 0,-1 2 0 0 0,0-1 0 0 0,1 0 1 0 0,-1 0-1 0 0,0 0 0 0 0,1 0 0 0 0,-1 2 0 0 0,6 64 423 0 0,-3-36 308 0 0,8 47 1 0 0,-9-70-643 0 0,0 0 1 0 0,0-1 0 0 0,1 1 0 0 0,0 0 0 0 0,1-1-1 0 0,-1 1 1 0 0,1-1 0 0 0,1 0 0 0 0,-1-1-1 0 0,10 11 1 0 0,6-4 165 0 0,-10-12-1541 0 0</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8T03:07:48.826"/>
    </inkml:context>
    <inkml:brush xml:id="br0">
      <inkml:brushProperty name="width" value="0.1" units="cm"/>
      <inkml:brushProperty name="height" value="0.1" units="cm"/>
      <inkml:brushProperty name="color" value="#E71224"/>
    </inkml:brush>
  </inkml:definitions>
  <inkml:trace contextRef="#ctx0" brushRef="#br0">26 29 10341 0 0,'0'0'3364'0'0,"5"-2"-2879"0"0,61-24 305 0 0,-71 25-752 0 0,1 1-1 0 0,-1 0 0 0 0,1 0 1 0 0,0 1-1 0 0,-1-1 0 0 0,1 1 1 0 0,-8 2-1 0 0,9-1-37 0 0,-1 0-1 0 0,1 0 1 0 0,-1 0 0 0 0,1 0-1 0 0,0 1 1 0 0,0-1-1 0 0,0 1 1 0 0,0-1 0 0 0,0 1-1 0 0,1 0 1 0 0,-1 0 0 0 0,1 1-1 0 0,0-1 1 0 0,0 0 0 0 0,0 1-1 0 0,0-1 1 0 0,1 1 0 0 0,0 0-1 0 0,-1 0 1 0 0,1-1-1 0 0,-1 8 1 0 0,2-7 17 0 0,1-1 0 0 0,-1 0-1 0 0,0 1 1 0 0,1-1 0 0 0,0 0-1 0 0,0 1 1 0 0,0-1 0 0 0,0 0 0 0 0,0 0-1 0 0,1 0 1 0 0,0 0 0 0 0,-1 0-1 0 0,1 0 1 0 0,0-1 0 0 0,0 1 0 0 0,0 0-1 0 0,1-1 1 0 0,-1 0 0 0 0,1 1 0 0 0,-1-1-1 0 0,1 0 1 0 0,0 0 0 0 0,0-1-1 0 0,0 1 1 0 0,5 2 0 0 0,0 0 41 0 0,0-1-1 0 0,1 0 1 0 0,-1 0 0 0 0,1 0-1 0 0,11 1 1 0 0,12-6-1049 0 0,-30 1 686 0 0,0 1-1 0 0,0-1 1 0 0,-1 0-1 0 0,1 0 1 0 0,0 0-1 0 0,-1 0 1 0 0,1 0-1 0 0,-1 0 1 0 0,1 0 0 0 0,-1-1-1 0 0,0 1 1 0 0,1 0-1 0 0,-1-1 1 0 0,2-2-1 0 0</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8T03:07:49.259"/>
    </inkml:context>
    <inkml:brush xml:id="br0">
      <inkml:brushProperty name="width" value="0.1" units="cm"/>
      <inkml:brushProperty name="height" value="0.1" units="cm"/>
      <inkml:brushProperty name="color" value="#E71224"/>
    </inkml:brush>
  </inkml:definitions>
  <inkml:trace contextRef="#ctx0" brushRef="#br0">101 1 10085 0 0,'0'0'4751'0'0,"-4"2"-4500"0"0,-3 3-67 0 0,-1 1 0 0 0,1 0-1 0 0,0 0 1 0 0,0 1 0 0 0,1-1 0 0 0,0 1 0 0 0,0 1-1 0 0,0-1 1 0 0,1 1 0 0 0,1 0 0 0 0,-1 0 0 0 0,1 1 0 0 0,1-1-1 0 0,-1 1 1 0 0,1 0 0 0 0,1 0 0 0 0,0 0 0 0 0,0 0-1 0 0,-1 15 1 0 0,3-22-155 0 0,1 0 0 0 0,-1 0 0 0 0,0 0-1 0 0,0 0 1 0 0,1 1 0 0 0,-1-1 0 0 0,1 0-1 0 0,0 0 1 0 0,0 0 0 0 0,0 0 0 0 0,0 0-1 0 0,0 0 1 0 0,0-1 0 0 0,0 1 0 0 0,0 0-1 0 0,1-1 1 0 0,-1 1 0 0 0,1 0 0 0 0,-1-1-1 0 0,1 0 1 0 0,3 3 0 0 0,-1-2 8 0 0,0 0 0 0 0,0 0 0 0 0,1 0 1 0 0,-1 0-1 0 0,1-1 0 0 0,-1 0 0 0 0,1 0 0 0 0,0 0 0 0 0,8 0 0 0 0,-7 0-224 0 0,1-1 0 0 0,-1 0 0 0 0,0 0 0 0 0,0-1 0 0 0,0 1 0 0 0,1-2-1 0 0,-1 1 1 0 0,0-1 0 0 0,0 1 0 0 0,-1-2 0 0 0,1 1 0 0 0,0-1-1 0 0,-1 0 1 0 0,1 0 0 0 0,8-7 0 0 0,-3-7-5202 0 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8T03:07:49.815"/>
    </inkml:context>
    <inkml:brush xml:id="br0">
      <inkml:brushProperty name="width" value="0.1" units="cm"/>
      <inkml:brushProperty name="height" value="0.1" units="cm"/>
      <inkml:brushProperty name="color" value="#E71224"/>
    </inkml:brush>
  </inkml:definitions>
  <inkml:trace contextRef="#ctx0" brushRef="#br0">0 246 9156 0 0,'0'0'2287'0'0,"4"1"-871"0"0,-3-1-1383 0 0,0 0-1 0 0,0 1 1 0 0,0-1-1 0 0,-1 0 1 0 0,1 0-1 0 0,0 0 0 0 0,0 0 1 0 0,0 0-1 0 0,0 0 1 0 0,0 0-1 0 0,-1-1 1 0 0,1 1-1 0 0,0 0 1 0 0,0 0-1 0 0,0-1 1 0 0,-1 1-1 0 0,1 0 1 0 0,0-1-1 0 0,0 1 0 0 0,-1-1 1 0 0,1 1-1 0 0,0-1 1 0 0,-1 1-1 0 0,1-1 1 0 0,0 0-1 0 0,-1 1 1 0 0,1-1-1 0 0,-1 0 1 0 0,1 1-1 0 0,0-2 1 0 0,7-33 652 0 0,-6 27-571 0 0,6-60 683 0 0,-7 44-301 0 0,2 1 1 0 0,10-43 0 0 0,-12 66-461 0 0,-1-1 1 0 0,0 0 0 0 0,1 0 0 0 0,-1 1-1 0 0,1-1 1 0 0,-1 0 0 0 0,1 1 0 0 0,-1-1-1 0 0,1 0 1 0 0,-1 1 0 0 0,1-1-1 0 0,0 1 1 0 0,-1-1 0 0 0,1 1 0 0 0,0-1-1 0 0,-1 1 1 0 0,1 0 0 0 0,0-1-1 0 0,0 1 1 0 0,0 0 0 0 0,-1 0 0 0 0,1-1-1 0 0,0 1 1 0 0,0 0 0 0 0,0 0-1 0 0,-1 0 1 0 0,1 0 0 0 0,0 0 0 0 0,0 0-1 0 0,0 0 1 0 0,0 0 0 0 0,-1 0-1 0 0,1 1 1 0 0,0-1 0 0 0,1 0 0 0 0,36 15-238 0 0,-17-6-4138 0 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8T03:07:50.286"/>
    </inkml:context>
    <inkml:brush xml:id="br0">
      <inkml:brushProperty name="width" value="0.1" units="cm"/>
      <inkml:brushProperty name="height" value="0.1" units="cm"/>
      <inkml:brushProperty name="color" value="#E71224"/>
    </inkml:brush>
  </inkml:definitions>
  <inkml:trace contextRef="#ctx0" brushRef="#br0">0 59 12790 0 0,'0'0'750'0'0,"5"-5"-126"0"0,56-48 1921 0 0,-70 53-2119 0 0,-10 5-425 0 0,16-3 54 0 0,0 0-1 0 0,1 0 1 0 0,-1 0 0 0 0,1 0-1 0 0,0 0 1 0 0,0 1 0 0 0,0-1 0 0 0,0 1-1 0 0,0-1 1 0 0,0 1 0 0 0,0 0-1 0 0,1 0 1 0 0,0 0 0 0 0,-1 0 0 0 0,1 0-1 0 0,0 0 1 0 0,1 0 0 0 0,-1 0-1 0 0,0 0 1 0 0,1 0 0 0 0,0 1 0 0 0,0-1-1 0 0,0 0 1 0 0,0 0 0 0 0,0 1-1 0 0,0-1 1 0 0,1 0 0 0 0,0 0 0 0 0,0 0-1 0 0,2 5 1 0 0,-2-4-78 0 0,0 0 0 0 0,0-1 0 0 0,1 1 0 0 0,-1-1 0 0 0,1 0 0 0 0,0 1 0 0 0,0-1 0 0 0,0 0 0 0 0,1 0 0 0 0,-1 0 0 0 0,1 0 0 0 0,0-1 0 0 0,-1 1 0 0 0,1-1 0 0 0,0 0 0 0 0,1 0 0 0 0,-1 0 0 0 0,0 0 0 0 0,1 0 0 0 0,-1 0 0 0 0,1-1 0 0 0,-1 0 0 0 0,1 0 0 0 0,-1 0 0 0 0,1 0 0 0 0,6 0 0 0 0,2-5-2831 0 0</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8T03:07:50.772"/>
    </inkml:context>
    <inkml:brush xml:id="br0">
      <inkml:brushProperty name="width" value="0.1" units="cm"/>
      <inkml:brushProperty name="height" value="0.1" units="cm"/>
      <inkml:brushProperty name="color" value="#E71224"/>
    </inkml:brush>
  </inkml:definitions>
  <inkml:trace contextRef="#ctx0" brushRef="#br0">48 37 12550 0 0,'0'0'768'0'0,"4"-5"299"0"0,16-26 1513 0 0,-28 41-1897 0 0,0-1-572 0 0,2-1 0 0 0,-1 1-1 0 0,1 0 1 0 0,0 0 0 0 0,1 1 0 0 0,0-1 0 0 0,1 1 0 0 0,0 0 0 0 0,0 1 0 0 0,1-1 0 0 0,-3 18 0 0 0,6-28-109 0 0,0 0-1 0 0,0 0 1 0 0,0 1-1 0 0,0-1 0 0 0,0 0 1 0 0,0 1-1 0 0,0-1 1 0 0,0 0-1 0 0,0 1 0 0 0,0-1 1 0 0,0 0-1 0 0,0 1 1 0 0,1-1-1 0 0,-1 0 1 0 0,0 0-1 0 0,0 1 0 0 0,0-1 1 0 0,0 0-1 0 0,0 0 1 0 0,1 1-1 0 0,-1-1 0 0 0,0 0 1 0 0,0 0-1 0 0,0 1 1 0 0,1-1-1 0 0,-1 0 1 0 0,0 0-1 0 0,0 0 0 0 0,1 0 1 0 0,-1 1-1 0 0,0-1 1 0 0,0 0-1 0 0,1 0 0 0 0,-1 0 1 0 0,0 0-1 0 0,1 0 1 0 0,-1 0-1 0 0,1 0 1 0 0,12-5-9 0 0,10-13-282 0 0,-13 3 88 0 0,0 5-149 0 0,-5 27 600 0 0,-3-10-21 0 0,0 1 1 0 0,0 0 0 0 0,1-1 0 0 0,6 14-1 0 0,-9-20-223 0 0,1 0 0 0 0,-1 0-1 0 0,1 0 1 0 0,-1 0 0 0 0,1-1-1 0 0,0 1 1 0 0,-1 0-1 0 0,1 0 1 0 0,0-1 0 0 0,-1 1-1 0 0,1 0 1 0 0,0-1 0 0 0,0 1-1 0 0,0-1 1 0 0,0 1 0 0 0,0-1-1 0 0,0 1 1 0 0,0-1 0 0 0,1 1-1 0 0,0-1-61 0 0,-1-1 0 0 0,0 1-1 0 0,0 0 1 0 0,1-1-1 0 0,-1 1 1 0 0,0-1 0 0 0,0 1-1 0 0,0-1 1 0 0,0 0 0 0 0,0 1-1 0 0,0-1 1 0 0,0 0-1 0 0,0 0 1 0 0,0 0 0 0 0,0 0-1 0 0,0 0 1 0 0,0 0 0 0 0,0 0-1 0 0,-1 0 1 0 0,1 0-1 0 0,0-1 1 0 0,8-15-3730 0 0,-3-6-3412 0 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8T03:07:51.157"/>
    </inkml:context>
    <inkml:brush xml:id="br0">
      <inkml:brushProperty name="width" value="0.1" units="cm"/>
      <inkml:brushProperty name="height" value="0.1" units="cm"/>
      <inkml:brushProperty name="color" value="#E71224"/>
    </inkml:brush>
  </inkml:definitions>
  <inkml:trace contextRef="#ctx0" brushRef="#br0">76 1 13398 0 0,'0'0'320'0'0,"-5"4"-125"0"0,-7 7 172 0 0,4-6-27 0 0,1 1 1 0 0,0-1-1 0 0,0 2 0 0 0,1-1 1 0 0,0 1-1 0 0,0 0 0 0 0,-6 10 0 0 0,12-17-339 0 0,0 1-1 0 0,0 0 0 0 0,0 0 0 0 0,1-1 0 0 0,-1 1 0 0 0,0 0 0 0 0,0 0 1 0 0,1-1-1 0 0,-1 1 0 0 0,0 0 0 0 0,1-1 0 0 0,-1 1 0 0 0,0-1 0 0 0,1 1 0 0 0,-1 0 1 0 0,1-1-1 0 0,-1 1 0 0 0,1-1 0 0 0,-1 1 0 0 0,1-1 0 0 0,0 1 0 0 0,-1-1 1 0 0,1 0-1 0 0,0 1 0 0 0,-1-1 0 0 0,1 0 0 0 0,0 1 0 0 0,-1-1 0 0 0,1 0 0 0 0,0 0 1 0 0,0 0-1 0 0,-1 0 0 0 0,1 0 0 0 0,1 1 0 0 0,31 5 20 0 0,-28-5 19 0 0,2 0-26 0 0,-1 1 0 0 0,1-1 0 0 0,-1 1 0 0 0,0 1 0 0 0,0-1 0 0 0,8 6 0 0 0,-12-8-12 0 0,-1 1 0 0 0,1 0 0 0 0,-1 0 0 0 0,1 0 0 0 0,-1 0 0 0 0,0 1 0 0 0,0-1-1 0 0,1 0 1 0 0,-1 1 0 0 0,0-1 0 0 0,0 0 0 0 0,-1 1 0 0 0,1-1 0 0 0,0 1 0 0 0,0-1-1 0 0,-1 1 1 0 0,1 0 0 0 0,-1-1 0 0 0,1 1 0 0 0,-1 0 0 0 0,0-1 0 0 0,1 1 0 0 0,-1 0 0 0 0,0 0-1 0 0,0-1 1 0 0,0 1 0 0 0,-1 0 0 0 0,1-1 0 0 0,-1 4 0 0 0,0-2-92 0 0,-1 0 1 0 0,0 0 0 0 0,0 0-1 0 0,0-1 1 0 0,0 1-1 0 0,-1-1 1 0 0,1 1 0 0 0,-1-1-1 0 0,1 0 1 0 0,-1 0-1 0 0,0 0 1 0 0,0 0 0 0 0,0 0-1 0 0,0-1 1 0 0,0 1-1 0 0,0-1 1 0 0,-6 2-1 0 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8T03:07:51.361"/>
    </inkml:context>
    <inkml:brush xml:id="br0">
      <inkml:brushProperty name="width" value="0.1" units="cm"/>
      <inkml:brushProperty name="height" value="0.1" units="cm"/>
      <inkml:brushProperty name="color" value="#E71224"/>
    </inkml:brush>
  </inkml:definitions>
  <inkml:trace contextRef="#ctx0" brushRef="#br0">11 1 14631 0 0,'0'0'1905'0'0,"-10"34"-1361"0"0,10-27 288 0 0,0-3-416 0 0,0-2-320 0 0,5-6-1680 0 0,0-7-913 0 0,-1-6-3490 0 0</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8T03:07:51.545"/>
    </inkml:context>
    <inkml:brush xml:id="br0">
      <inkml:brushProperty name="width" value="0.1" units="cm"/>
      <inkml:brushProperty name="height" value="0.1" units="cm"/>
      <inkml:brushProperty name="color" value="#E71224"/>
    </inkml:brush>
  </inkml:definitions>
  <inkml:trace contextRef="#ctx0" brushRef="#br0">1 7 18264 0 0,'0'0'1665'0'0,"0"-7"-1745"0"0,0 16-64 0 0,0 2-2097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6:20.897"/>
    </inkml:context>
    <inkml:brush xml:id="br0">
      <inkml:brushProperty name="width" value="0.05" units="cm"/>
      <inkml:brushProperty name="height" value="0.05" units="cm"/>
      <inkml:brushProperty name="color" value="#E71224"/>
    </inkml:brush>
  </inkml:definitions>
  <inkml:trace contextRef="#ctx0" brushRef="#br0">1041 108 5298 0 0,'0'0'385'0'0,"3"-6"479"0"0,7-14 424 0 0,-4 11 92 0 0,0-1 1 0 0,-1 1-1 0 0,-1-1 1 0 0,0 0 0 0 0,0-1-1 0 0,2-11 1 0 0,-5 21-1353 0 0,-1 1 0 0 0,1 0 0 0 0,0 0 0 0 0,-1 0 0 0 0,1 0 0 0 0,0 0 0 0 0,-1 0 1 0 0,1 1-1 0 0,-1-1 0 0 0,1 0 0 0 0,0 0 0 0 0,-1 0 0 0 0,1 0 0 0 0,-1 1 0 0 0,1-1 1 0 0,0 0-1 0 0,-1 1 0 0 0,1-1 0 0 0,-1 0 0 0 0,1 1 0 0 0,-1-1 0 0 0,1 1 0 0 0,-1-1 0 0 0,0 1 1 0 0,1 0-1 0 0,2 6 102 0 0,-1 0 1 0 0,0 1 0 0 0,-1-1 0 0 0,0 1 0 0 0,0-1-1 0 0,0 1 1 0 0,-1-1 0 0 0,0 1 0 0 0,-1-1 0 0 0,0 1 0 0 0,0-1-1 0 0,0 1 1 0 0,-1-1 0 0 0,0 0 0 0 0,-6 14 0 0 0,-4 3 224 0 0,-1-1 1 0 0,-1 0 0 0 0,-22 26 0 0 0,14-18-225 0 0,-5 4 10 0 0,-2-1 1 0 0,-46 41-1 0 0,37-39 162 0 0,-36 46-1 0 0,37-31 10 0 0,29-37-287 0 0,-2 0 1 0 0,0-1-1 0 0,0 0 1 0 0,-1 0-1 0 0,-15 12 1 0 0,-98 72 0 0 0,101-83-49 0 0,1 1 0 0 0,1 1-1 0 0,0 1 1 0 0,1 1 0 0 0,1 1-1 0 0,0 0 1 0 0,-25 37 0 0 0,38-48 11 0 0,-1 0 0 0 0,0 0 0 0 0,0 0 0 0 0,-11 7 1 0 0,-23 27-42 0 0,-86 103 129 0 0,63-76-8 0 0,62-66-73 0 0,0 1 0 0 0,-1-1 0 0 0,1 1 1 0 0,0-1-1 0 0,1 1 0 0 0,-1 0 0 0 0,-1 7 0 0 0,2-8-80 0 0,0 0 0 0 0,0 0 0 0 0,0 0 0 0 0,0 0 0 0 0,0 0 0 0 0,-1 0-1 0 0,1 0 1 0 0,-1-1 0 0 0,0 1 0 0 0,0 0 0 0 0,0-1 0 0 0,0 0 0 0 0,0 1-1 0 0,-5 2 1 0 0,-2 4 7 0 0,6-4-1397 0 0,17-9-7918 0 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8T03:07:51.916"/>
    </inkml:context>
    <inkml:brush xml:id="br0">
      <inkml:brushProperty name="width" value="0.1" units="cm"/>
      <inkml:brushProperty name="height" value="0.1" units="cm"/>
      <inkml:brushProperty name="color" value="#E71224"/>
    </inkml:brush>
  </inkml:definitions>
  <inkml:trace contextRef="#ctx0" brushRef="#br0">4 1 10757 0 0,'0'0'4082'0'0,"-2"5"-3618"0"0,2-4-452 0 0,-1-1 0 0 0,1 1 1 0 0,0 0-1 0 0,0 0 0 0 0,-1 0 0 0 0,1 0 1 0 0,0 0-1 0 0,0 0 0 0 0,0 0 0 0 0,0-1 0 0 0,0 1 1 0 0,0 0-1 0 0,0 0 0 0 0,1 0 0 0 0,-1 0 0 0 0,0 0 1 0 0,0 0-1 0 0,1 0 0 0 0,-1-1 0 0 0,0 1 1 0 0,1 0-1 0 0,-1 0 0 0 0,1 0 0 0 0,-1-1 0 0 0,1 1 1 0 0,-1 0-1 0 0,1-1 0 0 0,0 1 0 0 0,-1 0 1 0 0,1-1-1 0 0,0 1 0 0 0,0-1 0 0 0,-1 1 0 0 0,1-1 1 0 0,0 1-1 0 0,1-1 0 0 0,1 1 0 0 0,0 0 0 0 0,-1-1 0 0 0,1 0 0 0 0,0 0 1 0 0,0 1-1 0 0,0-2 0 0 0,0 1 0 0 0,-1 0 0 0 0,1-1 0 0 0,0 1 0 0 0,0-1 0 0 0,-1 0 0 0 0,1 0 0 0 0,0 0 1 0 0,2-1-1 0 0,13-7-172 0 0,-18 9 194 0 0,1-1 0 0 0,-1 1 0 0 0,0 0 0 0 0,1-1 0 0 0,-1 1 0 0 0,1 0 0 0 0,-1-1 0 0 0,1 1 0 0 0,-1 0 0 0 0,1 0 0 0 0,-1 0 0 0 0,1-1 0 0 0,-1 1 0 0 0,1 0 0 0 0,-1 0 0 0 0,1 0 0 0 0,0 0 0 0 0,-1 0 0 0 0,1 0 0 0 0,-1 0 0 0 0,1 0 0 0 0,-1 0 0 0 0,1 0 0 0 0,-1 0 0 0 0,1 0 0 0 0,-1 1 0 0 0,1-1 0 0 0,-1 0 0 0 0,1 0 0 0 0,-1 0 0 0 0,1 1 0 0 0,-1-1 1 0 0,1 0-1 0 0,-1 1 0 0 0,1-1 0 0 0,-1 0 0 0 0,0 1 0 0 0,1-1 0 0 0,-1 1 0 0 0,1-1 0 0 0,-1 0 0 0 0,0 1 0 0 0,1 0 0 0 0,9 9 341 0 0,-9-9-393 0 0,1 0 0 0 0,-1 0 0 0 0,1 0 0 0 0,-1 0-1 0 0,1 0 1 0 0,-1-1 0 0 0,1 1 0 0 0,0-1 0 0 0,-1 1-1 0 0,1-1 1 0 0,0 1 0 0 0,-1-1 0 0 0,1 0 0 0 0,0 0-1 0 0,-1 0 1 0 0,1 0 0 0 0,2 0 0 0 0,16-10-4286 0 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8T03:07:52.586"/>
    </inkml:context>
    <inkml:brush xml:id="br0">
      <inkml:brushProperty name="width" value="0.1" units="cm"/>
      <inkml:brushProperty name="height" value="0.1" units="cm"/>
      <inkml:brushProperty name="color" value="#E71224"/>
    </inkml:brush>
  </inkml:definitions>
  <inkml:trace contextRef="#ctx0" brushRef="#br0">87 0 6115 0 0,'0'0'6485'0'0,"-5"4"-5201"0"0,-8 6-1499 0 0,-31 26 3555 0 0,42-34-3225 0 0,0 0 1 0 0,-1 1-1 0 0,1-1 0 0 0,0 1 0 0 0,0-1 0 0 0,1 1 0 0 0,-1 0 0 0 0,1 0 0 0 0,-1 0 1 0 0,1-1-1 0 0,0 1 0 0 0,0 0 0 0 0,0 1 0 0 0,0-1 0 0 0,0 3 0 0 0,4-5-175 0 0,-1 0-1 0 0,1 0 0 0 0,0 0 0 0 0,0 0 0 0 0,0-1 1 0 0,-1 1-1 0 0,1-1 0 0 0,0 0 0 0 0,0 0 1 0 0,0 0-1 0 0,0 0 0 0 0,3-1 0 0 0,21 2 14 0 0,-23 0 50 0 0,-1 1 1 0 0,0 0 0 0 0,0 1-1 0 0,-1-1 1 0 0,1 0 0 0 0,0 1-1 0 0,-1-1 1 0 0,1 1 0 0 0,-1 0-1 0 0,0 0 1 0 0,0 0 0 0 0,0 0-1 0 0,-1 0 1 0 0,1 1 0 0 0,-1-1-1 0 0,1 0 1 0 0,-1 1 0 0 0,0-1-1 0 0,0 1 1 0 0,0 3 0 0 0,2 9 48 0 0,0-1 0 0 0,-2 1 0 0 0,1 20 0 0 0,-2-17-47 0 0,0 1 1 0 0,-2 0-1 0 0,-7 36 0 0 0,7-49-8 0 0,0 0 0 0 0,-1 0 1 0 0,0 1-1 0 0,0-1 0 0 0,-1-1 0 0 0,1 1 0 0 0,-1-1 0 0 0,-1 1 1 0 0,1-1-1 0 0,-1 0 0 0 0,0-1 0 0 0,-1 1 0 0 0,-6 5 0 0 0,11-10-6 0 0,0 0-1 0 0,0 0 1 0 0,0 0-1 0 0,0 0 1 0 0,-1 0 0 0 0,1 0-1 0 0,0 0 1 0 0,0 0-1 0 0,-1 0 1 0 0,1-1-1 0 0,-1 1 1 0 0,1-1-1 0 0,-1 1 1 0 0,1-1-1 0 0,-1 1 1 0 0,1-1-1 0 0,-1 0 1 0 0,1 0-1 0 0,-1 1 1 0 0,1-1 0 0 0,-1 0-1 0 0,1-1 1 0 0,-1 1-1 0 0,-1 0 1 0 0,2-1-47 0 0,0 0 0 0 0,0-1 0 0 0,0 1 1 0 0,0 0-1 0 0,1 0 0 0 0,-1 0 0 0 0,0-1 1 0 0,1 1-1 0 0,-1 0 0 0 0,1-1 0 0 0,-1 1 1 0 0,1-1-1 0 0,0 1 0 0 0,0 0 0 0 0,0-1 1 0 0,-1 1-1 0 0,1-1 0 0 0,0 1 0 0 0,1-3 0 0 0,0-11-457 0 0,1 0 0 0 0,1 1 0 0 0,7-22 0 0 0,1-5 478 0 0,-8 27 316 0 0,0 0 0 0 0,1 1 0 0 0,0 0 0 0 0,1 0 0 0 0,1 0 1 0 0,0 0-1 0 0,1 1 0 0 0,0 0 0 0 0,1 0 0 0 0,11-13 1 0 0,-20 26-322 0 0,1-1 0 0 0,0 1-1 0 0,0-1 1 0 0,-1 1 0 0 0,1-1 0 0 0,0 1 0 0 0,0-1 0 0 0,0 1 0 0 0,-1-1 0 0 0,1 1 0 0 0,0-1 0 0 0,0 1 0 0 0,0-1 0 0 0,0 1 0 0 0,0-1 0 0 0,0 1 0 0 0,0 0 0 0 0,0-1 0 0 0,0 1 0 0 0,0-1 0 0 0,1 1 0 0 0,-1-1 0 0 0,0 1 0 0 0,0-1 0 0 0,0 1 0 0 0,1-1 0 0 0,-1 1 0 0 0,0-1 0 0 0,1 1 0 0 0,-1-1 0 0 0,0 0 0 0 0,1 1 0 0 0,-1-1 0 0 0,0 1 0 0 0,1-1 0 0 0,-1 0 0 0 0,1 1 0 0 0,-1-1 0 0 0,1 0 0 0 0,-1 0 0 0 0,1 1 0 0 0,-1-1 0 0 0,1 0 0 0 0,-1 0 0 0 0,1 0 0 0 0,-1 0 0 0 0,1 1 0 0 0,-1-1 0 0 0,1 0 0 0 0,0 0 0 0 0,-1 0 0 0 0,1 0 0 0 0,-1 0 0 0 0,1-1 0 0 0,-1 1 0 0 0,1 0-1 0 0,-1 0 1 0 0,1 0 0 0 0,-1 0 0 0 0,1-1 0 0 0,-1 1 0 0 0,2 0 0 0 0,-10 4-2662 0 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8T03:07:53.815"/>
    </inkml:context>
    <inkml:brush xml:id="br0">
      <inkml:brushProperty name="width" value="0.1" units="cm"/>
      <inkml:brushProperty name="height" value="0.1" units="cm"/>
      <inkml:brushProperty name="color" value="#E71224"/>
    </inkml:brush>
  </inkml:definitions>
  <inkml:trace contextRef="#ctx0" brushRef="#br0">0 147 5346 0 0,'0'0'7431'0'0,"1"-4"-6314"0"0,-1-15 2040 0 0,-1 30-2613 0 0,4 6-208 0 0,0-1 1 0 0,2 0-1 0 0,-1 0 0 0 0,2 0 1 0 0,0-1-1 0 0,1 0 1 0 0,0 0-1 0 0,1-1 1 0 0,11 15-1 0 0,-14-22-297 0 0,0 1 1 0 0,1-1-1 0 0,0 0 0 0 0,0 0 1 0 0,1-1-1 0 0,0 0 0 0 0,11 8 0 0 0,-16-13-11 0 0,-1 0 0 0 0,1 0 0 0 0,-1 0 0 0 0,1 0 0 0 0,0 0 0 0 0,-1-1 0 0 0,1 1 0 0 0,0-1 0 0 0,-1 1 0 0 0,1-1 0 0 0,0 0 0 0 0,0 1 0 0 0,-1-1-1 0 0,1 0 1 0 0,0 0 0 0 0,0 0 0 0 0,0-1 0 0 0,-1 1 0 0 0,1 0 0 0 0,0-1 0 0 0,0 1 0 0 0,-1-1 0 0 0,1 1 0 0 0,-1-1 0 0 0,1 0 0 0 0,0 0 0 0 0,-1 0-1 0 0,1 0 1 0 0,-1 0 0 0 0,0 0 0 0 0,1 0 0 0 0,-1 0 0 0 0,0-1 0 0 0,0 1 0 0 0,1 0 0 0 0,-1-1 0 0 0,0 1 0 0 0,-1-1 0 0 0,1 1 0 0 0,0-1 0 0 0,0 0 0 0 0,-1 1-1 0 0,1-1 1 0 0,0-3 0 0 0,1-3-37 0 0,0 0 0 0 0,0 0 0 0 0,-1-1 0 0 0,-1 1 0 0 0,1 0-1 0 0,-1 0 1 0 0,-1-1 0 0 0,0 1 0 0 0,0 0 0 0 0,0 0 0 0 0,-1 0-1 0 0,0 0 1 0 0,-1 0 0 0 0,-4-11 0 0 0,2 7-149 0 0,2-1 0 0 0,-1 0-1 0 0,1 0 1 0 0,-1-27 0 0 0,8-76-1048 0 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8T03:07:54.300"/>
    </inkml:context>
    <inkml:brush xml:id="br0">
      <inkml:brushProperty name="width" value="0.1" units="cm"/>
      <inkml:brushProperty name="height" value="0.1" units="cm"/>
      <inkml:brushProperty name="color" value="#E71224"/>
    </inkml:brush>
  </inkml:definitions>
  <inkml:trace contextRef="#ctx0" brushRef="#br0">30 3 11013 0 0,'0'0'1510'0'0,"-4"5"-288"0"0,0 0-909 0 0,1 0 1 0 0,1 0-1 0 0,-1 1 0 0 0,1-1 1 0 0,0 1-1 0 0,0-1 1 0 0,0 1-1 0 0,1 0 0 0 0,0-1 1 0 0,0 1-1 0 0,0 0 1 0 0,1 0-1 0 0,0 0 0 0 0,0 0 1 0 0,0 0-1 0 0,2 7 0 0 0,-2-11-298 0 0,1 1-1 0 0,-1 0 1 0 0,1-1-1 0 0,0 1 1 0 0,0-1-1 0 0,0 1 0 0 0,0-1 1 0 0,0 1-1 0 0,0-1 1 0 0,1 1-1 0 0,-1-1 0 0 0,1 0 1 0 0,-1 0-1 0 0,1 0 1 0 0,0 0-1 0 0,0 0 1 0 0,0 0-1 0 0,0 0 0 0 0,0-1 1 0 0,1 1-1 0 0,-1-1 1 0 0,0 0-1 0 0,1 1 0 0 0,-1-1 1 0 0,1 0-1 0 0,-1 0 1 0 0,1-1-1 0 0,0 1 0 0 0,-1-1 1 0 0,1 1-1 0 0,0-1 1 0 0,-1 0-1 0 0,1 0 1 0 0,0 0-1 0 0,-1 0 0 0 0,1 0 1 0 0,0 0-1 0 0,0-1 1 0 0,4-1-1 0 0,-2 0-35 0 0,0 0 1 0 0,0-1-1 0 0,-1 0 0 0 0,1 1 1 0 0,-1-1-1 0 0,0-1 0 0 0,0 1 1 0 0,0-1-1 0 0,0 1 0 0 0,-1-1 1 0 0,1 0-1 0 0,-1-1 0 0 0,0 1 1 0 0,0 0-1 0 0,-1-1 0 0 0,1 0 1 0 0,-1 1-1 0 0,0-1 0 0 0,2-7 1 0 0,-3 10-88 0 0,0-1 0 0 0,0 1 1 0 0,0 0-1 0 0,-1 0 1 0 0,1-1-1 0 0,-1 1 0 0 0,1-1 1 0 0,-1 1-1 0 0,0 0 0 0 0,0-1 1 0 0,0 1-1 0 0,0-1 1 0 0,0 1-1 0 0,0-1 0 0 0,-1 1 1 0 0,0 0-1 0 0,1-1 0 0 0,-1 1 1 0 0,0 0-1 0 0,0 0 0 0 0,0-1 1 0 0,0 1-1 0 0,0 0 1 0 0,-1 0-1 0 0,1 0 0 0 0,-1 0 1 0 0,1 0-1 0 0,-1 1 0 0 0,0-1 1 0 0,1 0-1 0 0,-1 1 1 0 0,0-1-1 0 0,0 1 0 0 0,0 0 1 0 0,-1 0-1 0 0,1 0 0 0 0,0 0 1 0 0,0 0-1 0 0,-1 0 0 0 0,1 0 1 0 0,0 1-1 0 0,-1-1 1 0 0,-2 0-1 0 0,0 1 246 0 0,0 0 0 0 0,1 0 1 0 0,-1 0-1 0 0,0 0 0 0 0,0 0 0 0 0,0 1 1 0 0,0 0-1 0 0,0 0 0 0 0,1 1 0 0 0,-1-1 1 0 0,1 1-1 0 0,-1 0 0 0 0,1 0 0 0 0,-6 4 1 0 0,7-4-100 0 0,0 0 1 0 0,1 0-1 0 0,-1 0 1 0 0,0 0-1 0 0,1 1 1 0 0,0-1-1 0 0,-1 1 1 0 0,1 0-1 0 0,0-1 1 0 0,0 1-1 0 0,1 0 1 0 0,-1 0-1 0 0,1 0 1 0 0,-1 0-1 0 0,1 1 1 0 0,0-1-1 0 0,0 0 1 0 0,0 1-1 0 0,1-1 1 0 0,-1 0-1 0 0,1 5 1 0 0,0-8-127 0 0,0 0-1 0 0,-1 1 1 0 0,1-1 0 0 0,0 1 0 0 0,0-1 0 0 0,0 1 0 0 0,0-1-1 0 0,0 1 1 0 0,0-1 0 0 0,1 1 0 0 0,-1-1 0 0 0,0 1 0 0 0,0-1 0 0 0,0 0-1 0 0,0 1 1 0 0,0-1 0 0 0,1 1 0 0 0,-1-1 0 0 0,0 1 0 0 0,0-1-1 0 0,1 0 1 0 0,-1 1 0 0 0,0-1 0 0 0,1 0 0 0 0,-1 1 0 0 0,0-1 0 0 0,1 0-1 0 0,-1 1 1 0 0,0-1 0 0 0,1 0 0 0 0,-1 0 0 0 0,1 0 0 0 0,-1 1 0 0 0,0-1-1 0 0,1 0 1 0 0,-1 0 0 0 0,1 0 0 0 0,-1 0 0 0 0,1 0 0 0 0,-1 0-1 0 0,1 0 1 0 0,-1 0 0 0 0,1 0 0 0 0,-1 0 0 0 0,0 0 0 0 0,1 0 0 0 0,-1 0-1 0 0,1 0 1 0 0,-1 0 0 0 0,1 0 0 0 0,9-4-3867 0 0</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8T03:07:54.779"/>
    </inkml:context>
    <inkml:brush xml:id="br0">
      <inkml:brushProperty name="width" value="0.1" units="cm"/>
      <inkml:brushProperty name="height" value="0.1" units="cm"/>
      <inkml:brushProperty name="color" value="#E71224"/>
    </inkml:brush>
  </inkml:definitions>
  <inkml:trace contextRef="#ctx0" brushRef="#br0">1 123 15655 0 0,'0'0'323'0'0,"0"5"-160"0"0,2 3 38 0 0,0-1-1 0 0,0 1 1 0 0,1-1 0 0 0,0 0 0 0 0,6 11 0 0 0,-8-16-192 0 0,0-1 1 0 0,-1 1-1 0 0,1-1 1 0 0,0 1-1 0 0,0-1 1 0 0,0 0-1 0 0,0 1 1 0 0,0-1-1 0 0,0 0 1 0 0,0 0-1 0 0,0 0 1 0 0,0 0-1 0 0,1 0 1 0 0,-1 0 0 0 0,0 0-1 0 0,1 0 1 0 0,-1-1-1 0 0,0 1 1 0 0,1 0-1 0 0,-1-1 1 0 0,1 1-1 0 0,-1-1 1 0 0,1 0-1 0 0,0 1 1 0 0,-1-1-1 0 0,1 0 1 0 0,-1 0-1 0 0,1 0 1 0 0,0 0-1 0 0,-1 0 1 0 0,1 0-1 0 0,-1-1 1 0 0,1 1-1 0 0,-1-1 1 0 0,1 1 0 0 0,-1-1-1 0 0,1 1 1 0 0,-1-1-1 0 0,1 0 1 0 0,0 0-1 0 0,1-1-34 0 0,-1-1-1 0 0,0 1 0 0 0,-1 0 1 0 0,1-1-1 0 0,0 1 1 0 0,-1-1-1 0 0,1 0 1 0 0,-1 1-1 0 0,0-1 0 0 0,0 0 1 0 0,0 0-1 0 0,0 0 1 0 0,0 0-1 0 0,-1 0 1 0 0,1 0-1 0 0,-1 0 0 0 0,0 0 1 0 0,0 0-1 0 0,0 0 1 0 0,-1-3-1 0 0,1-7 58 0 0,-2 1 1 0 0,1-1-1 0 0,-6-16 0 0 0,7 27-9 0 0,-1 1 0 0 0,1 0 0 0 0,0 0 0 0 0,0 0-1 0 0,0 0 1 0 0,0 0 0 0 0,0-1 0 0 0,0 1 0 0 0,0 0 0 0 0,1 0 0 0 0,-1 0 0 0 0,0 0 0 0 0,1 0 0 0 0,-1 0 0 0 0,1 0-1 0 0,-1 0 1 0 0,1 0 0 0 0,-1 0 0 0 0,1 0 0 0 0,0 0 0 0 0,-1 0 0 0 0,1 0 0 0 0,0 0 0 0 0,0 0 0 0 0,0 1 0 0 0,-1-1-1 0 0,1 0 1 0 0,0 1 0 0 0,0-1 0 0 0,0 1 0 0 0,0-1 0 0 0,0 1 0 0 0,1-1 0 0 0,0 0 0 0 0,50-12 64 0 0,-23 7-56 0 0,-25 4-249 0 0,25-9 295 0 0,-19 2-4084 0 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8T03:07:55.122"/>
    </inkml:context>
    <inkml:brush xml:id="br0">
      <inkml:brushProperty name="width" value="0.1" units="cm"/>
      <inkml:brushProperty name="height" value="0.1" units="cm"/>
      <inkml:brushProperty name="color" value="#E71224"/>
    </inkml:brush>
  </inkml:definitions>
  <inkml:trace contextRef="#ctx0" brushRef="#br0">0 1 13702 0 0,'0'0'-173'0'0,"3"6"522"0"0,10 22 1337 0 0,-1 1 1 0 0,-1 0-1 0 0,8 40 0 0 0,-16-59-1775 0 0,0 0 0 0 0,1 0 1 0 0,1-1-1 0 0,-1 1 0 0 0,1-1 1 0 0,1 0-1 0 0,7 9 0 0 0,-4 11-2206 0 0,-8-9-2661 0 0</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8T03:07:55.436"/>
    </inkml:context>
    <inkml:brush xml:id="br0">
      <inkml:brushProperty name="width" value="0.1" units="cm"/>
      <inkml:brushProperty name="height" value="0.1" units="cm"/>
      <inkml:brushProperty name="color" value="#E71224"/>
    </inkml:brush>
  </inkml:definitions>
  <inkml:trace contextRef="#ctx0" brushRef="#br0">8 29 12406 0 0,'0'0'5722'0'0,"-3"2"-4737"0"0,-2 1-626 0 0,8-3-114 0 0,19-8-26 0 0,-7 2-267 0 0,1 1-1 0 0,0 0 1 0 0,22-4-1 0 0,-5 9-1746 0 0,-10 4-3418 0 0,-8 0-686 0 0</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8T03:07:55.645"/>
    </inkml:context>
    <inkml:brush xml:id="br0">
      <inkml:brushProperty name="width" value="0.1" units="cm"/>
      <inkml:brushProperty name="height" value="0.1" units="cm"/>
      <inkml:brushProperty name="color" value="#E71224"/>
    </inkml:brush>
  </inkml:definitions>
  <inkml:trace contextRef="#ctx0" brushRef="#br0">0 0 20633 0 0,'0'0'1025'0'0,"24"32"-929"0"0,-24-29-32 0 0,5 1-32 0 0,-5-2-80 0 0</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8T03:07:55.765"/>
    </inkml:context>
    <inkml:brush xml:id="br0">
      <inkml:brushProperty name="width" value="0.1" units="cm"/>
      <inkml:brushProperty name="height" value="0.1" units="cm"/>
      <inkml:brushProperty name="color" value="#E71224"/>
    </inkml:brush>
  </inkml:definitions>
  <inkml:trace contextRef="#ctx0" brushRef="#br0">0 5 14839 0 0,'0'0'4690'0'0,"10"-5"-4882"0"0,-10 14-1217 0 0</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8T03:07:56.147"/>
    </inkml:context>
    <inkml:brush xml:id="br0">
      <inkml:brushProperty name="width" value="0.1" units="cm"/>
      <inkml:brushProperty name="height" value="0.1" units="cm"/>
      <inkml:brushProperty name="color" value="#E71224"/>
    </inkml:brush>
  </inkml:definitions>
  <inkml:trace contextRef="#ctx0" brushRef="#br0">44 1 21258 0 0,'0'0'-19'0'0,"-33"52"30"0"0,31-49 30 0 0,0 1-1 0 0,1-1 1 0 0,0 0 0 0 0,0 1 0 0 0,0 0 0 0 0,0-1 0 0 0,0 1-1 0 0,1 0 1 0 0,0-1 0 0 0,-1 1 0 0 0,1 0 0 0 0,1 0 0 0 0,-1-1-1 0 0,0 1 1 0 0,1 0 0 0 0,0-1 0 0 0,0 1 0 0 0,0 0 0 0 0,0-1-1 0 0,1 1 1 0 0,0-1 0 0 0,3 6 0 0 0,4 1 62 0 0,-8-9-356 0 0,0 1 0 0 0,0 0 1 0 0,0-1-1 0 0,1 0 0 0 0,-1 1 0 0 0,1-1 0 0 0,-1 0 1 0 0,1 0-1 0 0,-1 0 0 0 0,1 0 0 0 0,0 0 0 0 0,3 2 1 0 0,17-7-8192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6:21.808"/>
    </inkml:context>
    <inkml:brush xml:id="br0">
      <inkml:brushProperty name="width" value="0.05" units="cm"/>
      <inkml:brushProperty name="height" value="0.05" units="cm"/>
      <inkml:brushProperty name="color" value="#E71224"/>
    </inkml:brush>
  </inkml:definitions>
  <inkml:trace contextRef="#ctx0" brushRef="#br0">92 0 12822 0 0,'0'0'1755'0'0,"-28"16"2976"0"0,15 34-3508 0 0,2 0 1 0 0,-5 54 0 0 0,7-60-776 0 0,-5-88 0 0 0,19 43-510 0 0,0 0-1 0 0,0 0 1 0 0,1 0-1 0 0,-1 0 1 0 0,0 1 0 0 0,1 0-1 0 0,7 1 1 0 0,-5-1 9 0 0,30 0-34 0 0,-22-2 208 0 0,1 2-1 0 0,0 0 1 0 0,0 1-1 0 0,0 1 1 0 0,0 0-1 0 0,0 1 1 0 0,26 9-1 0 0,-43-12-155 0 0,0 0 0 0 0,1 0 0 0 0,-1 0 0 0 0,0 0 0 0 0,0 1 0 0 0,0-1-1 0 0,0 0 1 0 0,0 0 0 0 0,0 0 0 0 0,0 0 0 0 0,0 0 0 0 0,0 1 0 0 0,0-1-1 0 0,0 0 1 0 0,0 0 0 0 0,0 0 0 0 0,0 0 0 0 0,0 0 0 0 0,0 1-1 0 0,0-1 1 0 0,0 0 0 0 0,0 0 0 0 0,0 0 0 0 0,0 0 0 0 0,-1 0 0 0 0,1 1-1 0 0,0-1 1 0 0,0 0 0 0 0,0 0 0 0 0,0 0 0 0 0,0 0 0 0 0,0 0 0 0 0,0 0-1 0 0,0 0 1 0 0,0 1 0 0 0,-1-1 0 0 0,1 0 0 0 0,0 0 0 0 0,0 0 0 0 0,0 0-1 0 0,0 0 1 0 0,0 0 0 0 0,-1 0 0 0 0,1 0 0 0 0,0 0 0 0 0,0 0 0 0 0,0 0-1 0 0,0 0 1 0 0,0 0 0 0 0,-1 0 0 0 0,1 0 0 0 0,0 0 0 0 0,0 0 0 0 0,0 0-1 0 0,0 0 1 0 0,0 0 0 0 0,-1 0 0 0 0,1 0 0 0 0,0 0 0 0 0,0 0 0 0 0,0 0-1 0 0,0 0 1 0 0,0 0 0 0 0,-1-1 0 0 0,1 1 0 0 0,0 0 0 0 0,-12 2-3683 0 0,2-2-2597 0 0</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8T03:07:56.365"/>
    </inkml:context>
    <inkml:brush xml:id="br0">
      <inkml:brushProperty name="width" value="0.1" units="cm"/>
      <inkml:brushProperty name="height" value="0.1" units="cm"/>
      <inkml:brushProperty name="color" value="#E71224"/>
    </inkml:brush>
  </inkml:definitions>
  <inkml:trace contextRef="#ctx0" brushRef="#br0">1 13 16071 0 0,'0'0'2385'0'0,"29"-13"-1712"0"0,-20 13-353 0 0,-4 7-352 0 0,0 1-16 0 0,5 1 144 0 0,-10 0-368 0 0,4-5-1281 0 0</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8T03:07:56.535"/>
    </inkml:context>
    <inkml:brush xml:id="br0">
      <inkml:brushProperty name="width" value="0.1" units="cm"/>
      <inkml:brushProperty name="height" value="0.1" units="cm"/>
      <inkml:brushProperty name="color" value="#E71224"/>
    </inkml:brush>
  </inkml:definitions>
  <inkml:trace contextRef="#ctx0" brushRef="#br0">1 20 16424 0 0,'0'0'1680'0'0,"0"-19"-2240"0"0,0 23-865 0 0,0 1-319 0 0</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8T03:07:56.845"/>
    </inkml:context>
    <inkml:brush xml:id="br0">
      <inkml:brushProperty name="width" value="0.1" units="cm"/>
      <inkml:brushProperty name="height" value="0.1" units="cm"/>
      <inkml:brushProperty name="color" value="#E71224"/>
    </inkml:brush>
  </inkml:definitions>
  <inkml:trace contextRef="#ctx0" brushRef="#br0">1 8 12518 0 0,'0'0'2145'0'0,"5"-1"-1182"0"0,0-1-819 0 0,-4 2-55 0 0,1-1 1 0 0,-1 0-1 0 0,1 1 1 0 0,0-1-1 0 0,-1 1 0 0 0,1-1 1 0 0,-1 1-1 0 0,1-1 1 0 0,0 1-1 0 0,-1 0 0 0 0,1 0 1 0 0,0 0-1 0 0,-1 0 1 0 0,1 0-1 0 0,0 1 0 0 0,-1-1 1 0 0,1 0-1 0 0,-1 1 1 0 0,1-1-1 0 0,-1 1 0 0 0,1-1 1 0 0,-1 1-1 0 0,1 0 1 0 0,-1 0-1 0 0,1 0 0 0 0,-1 0 1 0 0,0 0-1 0 0,1 0 1 0 0,-1 0-1 0 0,0 0 0 0 0,0 0 1 0 0,0 1-1 0 0,0-1 1 0 0,0 0-1 0 0,0 1 0 0 0,0-1 1 0 0,0 1-1 0 0,-1-1 1 0 0,1 1-1 0 0,-1-1 0 0 0,1 1 1 0 0,-1-1-1 0 0,1 1 1 0 0,-1 1-1 0 0,6 22-135 0 0,-1 1 0 0 0,-1-1 0 0 0,-2 1 1 0 0,0 31-1 0 0</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8T03:07:57.106"/>
    </inkml:context>
    <inkml:brush xml:id="br0">
      <inkml:brushProperty name="width" value="0.1" units="cm"/>
      <inkml:brushProperty name="height" value="0.1" units="cm"/>
      <inkml:brushProperty name="color" value="#E71224"/>
    </inkml:brush>
  </inkml:definitions>
  <inkml:trace contextRef="#ctx0" brushRef="#br0">1 46 13798 0 0,'0'0'6035'0'0,"0"-30"-5715"0"0,5 25-304 0 0,4 1 112 0 0,6 0-96 0 0,-1 2 32 0 0,0 2-64 0 0,6 0-256 0 0,-1 0-960 0 0,-10 0-849 0 0,6 0-80 0 0,-1 0-1937 0 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8T03:07:57.727"/>
    </inkml:context>
    <inkml:brush xml:id="br0">
      <inkml:brushProperty name="width" value="0.1" units="cm"/>
      <inkml:brushProperty name="height" value="0.1" units="cm"/>
      <inkml:brushProperty name="color" value="#E71224"/>
    </inkml:brush>
  </inkml:definitions>
  <inkml:trace contextRef="#ctx0" brushRef="#br0">1 0 14391 0 0,'0'0'6376'0'0,"34"13"-7166"0"0,-5-12 880 0 0,-28-2-2 0 0,1 1 0 0 0,0 0 0 0 0,0 0 1 0 0,0 0-1 0 0,0 0 0 0 0,0 0 0 0 0,-1 0 1 0 0,1 0-1 0 0,0 1 0 0 0,0-1 0 0 0,0 1 1 0 0,-1-1-1 0 0,1 1 0 0 0,0 0 0 0 0,0 0 1 0 0,-1 0-1 0 0,1 0 0 0 0,-1 0 1 0 0,1 0-1 0 0,-1 0 0 0 0,1 0 0 0 0,-1 1 1 0 0,0-1-1 0 0,0 0 0 0 0,1 1 0 0 0,-1-1 1 0 0,0 1-1 0 0,0 0 0 0 0,1 2 0 0 0,11 20 184 0 0,-2 0 0 0 0,12 34 0 0 0,-20-48-213 0 0,-1-5-58 0 0,-1 0-1 0 0,0 1 0 0 0,-1-1 0 0 0,1 0 1 0 0,-1 1-1 0 0,0-1 0 0 0,0 0 0 0 0,-1 1 0 0 0,0-1 1 0 0,0 0-1 0 0,0 1 0 0 0,0-1 0 0 0,-1 0 0 0 0,0 0 1 0 0,0 0-1 0 0,0 0 0 0 0,-1-1 0 0 0,0 1 1 0 0,-4 5-1 0 0,3-3-50 0 0,0-2 1 0 0,-1 1 0 0 0,0 0 0 0 0,0-1-1 0 0,0 0 1 0 0,0 0 0 0 0,-1 0 0 0 0,0-1-1 0 0,0 0 1 0 0,0 0 0 0 0,-1-1-1 0 0,1 1 1 0 0,-11 2 0 0 0,16-5 25 0 0,0-1 0 0 0,0 1 0 0 0,0-1 0 0 0,0 1 0 0 0,0-1 0 0 0,0 0 0 0 0,0 0 0 0 0,0 0 0 0 0,-1 1 0 0 0,1-1 0 0 0,0 0-1 0 0,0 0 1 0 0,0-1 0 0 0,0 1 0 0 0,0 0 0 0 0,-1 0 0 0 0,1 0 0 0 0,0-1 0 0 0,0 1 0 0 0,0-1 0 0 0,0 1 0 0 0,0-1 0 0 0,0 1 0 0 0,0-1 0 0 0,-1-1 0 0 0,1 1 8 0 0,1 0 1 0 0,-1 0-1 0 0,1-1 0 0 0,0 1 0 0 0,0 0 0 0 0,-1-1 1 0 0,1 1-1 0 0,0 0 0 0 0,0 0 0 0 0,0-1 1 0 0,1 1-1 0 0,-1 0 0 0 0,0-1 0 0 0,0 1 0 0 0,1 0 1 0 0,-1 0-1 0 0,0-1 0 0 0,2 0 0 0 0,1-6 25 0 0,1 0-1 0 0,0 1 0 0 0,0-1 0 0 0,1 1 1 0 0,9-11-1 0 0,152-181 571 0 0,-194 208-6246 0 0,13-6 443 0 0</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8T03:08:10.378"/>
    </inkml:context>
    <inkml:brush xml:id="br0">
      <inkml:brushProperty name="width" value="0.1" units="cm"/>
      <inkml:brushProperty name="height" value="0.1" units="cm"/>
      <inkml:brushProperty name="color" value="#E71224"/>
    </inkml:brush>
  </inkml:definitions>
  <inkml:trace contextRef="#ctx0" brushRef="#br0">143 60 5074 0 0,'0'0'4165'0'0,"-1"-44"3585"0"0,-1 43-7747 0 0,0-1 0 0 0,0 1 0 0 0,0-1-1 0 0,0 1 1 0 0,0 0 0 0 0,-1-1 0 0 0,1 1 0 0 0,0 0-1 0 0,-1 1 1 0 0,1-1 0 0 0,-1 0 0 0 0,1 1 0 0 0,-1-1-1 0 0,1 1 1 0 0,-1 0 0 0 0,0 0 0 0 0,1 0 0 0 0,-1 0-1 0 0,1 0 1 0 0,-1 1 0 0 0,1-1 0 0 0,-1 1 0 0 0,1 0 0 0 0,-1-1-1 0 0,1 1 1 0 0,0 0 0 0 0,-1 1 0 0 0,1-1 0 0 0,0 0-1 0 0,0 1 1 0 0,0-1 0 0 0,-4 4 0 0 0,1-1 8 0 0,0 1-1 0 0,0 0 1 0 0,0 0 0 0 0,1 0-1 0 0,0 1 1 0 0,0-1 0 0 0,0 1 0 0 0,0 0-1 0 0,1 0 1 0 0,0 1 0 0 0,-3 8 0 0 0,4-3 82 0 0,-1 0 0 0 0,2 0 0 0 0,-1-1 1 0 0,2 2-1 0 0,-1-1 0 0 0,2 0 0 0 0,-1 0 1 0 0,2 0-1 0 0,3 16 0 0 0,-3-20-65 0 0,0-1 0 0 0,0 1-1 0 0,1-1 1 0 0,0 0 0 0 0,0 0 0 0 0,0 0-1 0 0,1 0 1 0 0,0 0 0 0 0,1-1 0 0 0,-1 0-1 0 0,1 0 1 0 0,0 0 0 0 0,1-1 0 0 0,-1 1-1 0 0,12 6 1 0 0,-15-10-16 0 0,1 0 0 0 0,0 0 0 0 0,0-1-1 0 0,0 1 1 0 0,0-1 0 0 0,0 0 0 0 0,0 0 0 0 0,1 0 0 0 0,-1 0-1 0 0,0-1 1 0 0,0 1 0 0 0,1-1 0 0 0,-1 0 0 0 0,0 0 0 0 0,1 0-1 0 0,-1 0 1 0 0,0-1 0 0 0,1 1 0 0 0,4-2 0 0 0,-3-1-68 0 0,0 1 1 0 0,-1-1 0 0 0,1 0 0 0 0,-1 0-1 0 0,0 0 1 0 0,0 0 0 0 0,0-1-1 0 0,0 1 1 0 0,-1-1 0 0 0,1 0 0 0 0,2-6-1 0 0,1 8-1620 0 0</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8T03:08:11.122"/>
    </inkml:context>
    <inkml:brush xml:id="br0">
      <inkml:brushProperty name="width" value="0.1" units="cm"/>
      <inkml:brushProperty name="height" value="0.1" units="cm"/>
      <inkml:brushProperty name="color" value="#E71224"/>
    </inkml:brush>
  </inkml:definitions>
  <inkml:trace contextRef="#ctx0" brushRef="#br0">12 40 5330 0 0,'0'0'4536'0'0,"3"-6"-3453"0"0,-1 0-660 0 0,-2 3-262 0 0,1 1 0 0 0,-1 0 0 0 0,1 0-1 0 0,-1 0 1 0 0,1 0 0 0 0,0 1 0 0 0,0-1-1 0 0,0 0 1 0 0,0 0 0 0 0,1 0 0 0 0,-1 1-1 0 0,3-3 1 0 0,-23 63 3057 0 0,17-49-3152 0 0,0-3-43 0 0,0 0 0 0 0,0 0 0 0 0,1-1 0 0 0,0 1 0 0 0,0 0 0 0 0,1 0 0 0 0,0 0 0 0 0,0 0 0 0 0,1 0 0 0 0,-1 0 0 0 0,2 0 0 0 0,1 9 0 0 0,-2-16-23 0 0,0 1 0 0 0,-1 0 1 0 0,1 0-1 0 0,-1-1 0 0 0,1 1 0 0 0,0 0 0 0 0,0-1 0 0 0,-1 1 1 0 0,1-1-1 0 0,0 1 0 0 0,0-1 0 0 0,0 1 0 0 0,0-1 0 0 0,-1 1 1 0 0,1-1-1 0 0,0 0 0 0 0,0 0 0 0 0,0 1 0 0 0,0-1 0 0 0,0 0 1 0 0,0 0-1 0 0,0 0 0 0 0,0 0 0 0 0,0 0 0 0 0,0 0 0 0 0,0 0 1 0 0,0-1-1 0 0,0 1 0 0 0,0 0 0 0 0,0 0 0 0 0,-1-1 0 0 0,1 1 1 0 0,0 0-1 0 0,0-1 0 0 0,0 1 0 0 0,0-1 0 0 0,0 1 0 0 0,-1-1 1 0 0,1 0-1 0 0,0 1 0 0 0,-1-1 0 0 0,1 0 0 0 0,0 0 0 0 0,0-1 1 0 0,3-1 20 0 0,-1 0 0 0 0,0 0 1 0 0,0-1-1 0 0,0 1 1 0 0,-1-1-1 0 0,1 0 0 0 0,-1 0 1 0 0,3-6-1 0 0,-4 6-61 0 0,2-3 6 0 0,-2 1 1 0 0,1-1 0 0 0,-1 0-1 0 0,0 0 1 0 0,0 1 0 0 0,0-9-1 0 0,-1 13 8 0 0,-1 0 0 0 0,1 0 0 0 0,0 0 0 0 0,-1 0-1 0 0,1 0 1 0 0,-1 0 0 0 0,0 0 0 0 0,1 0 0 0 0,-1 1 0 0 0,0-1 0 0 0,0 0-1 0 0,0 0 1 0 0,-1 1 0 0 0,1-1 0 0 0,0 0 0 0 0,-1 1 0 0 0,1-1-1 0 0,-1 1 1 0 0,1 0 0 0 0,-1 0 0 0 0,0-1 0 0 0,1 1 0 0 0,-1 0 0 0 0,0 0-1 0 0,0 1 1 0 0,0-1 0 0 0,0 0 0 0 0,-2 0 0 0 0,-4-2 450 0 0,7 3-361 0 0</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8T03:08:11.571"/>
    </inkml:context>
    <inkml:brush xml:id="br0">
      <inkml:brushProperty name="width" value="0.1" units="cm"/>
      <inkml:brushProperty name="height" value="0.1" units="cm"/>
      <inkml:brushProperty name="color" value="#E71224"/>
    </inkml:brush>
  </inkml:definitions>
  <inkml:trace contextRef="#ctx0" brushRef="#br0">1 20 11429 0 0,'0'0'806'0'0,"1"6"-467"0"0,6 33 43 0 0,5-19-164 0 0,-12-20-208 0 0,1 0-1 0 0,-1 1 1 0 0,1-1 0 0 0,-1 0 0 0 0,1 0-1 0 0,-1 0 1 0 0,1 0 0 0 0,-1 0 0 0 0,1 0-1 0 0,-1 0 1 0 0,1 0 0 0 0,-1 0 0 0 0,1 0-1 0 0,-1 0 1 0 0,1 0 0 0 0,-1 0-1 0 0,1-1 1 0 0,-1 1 0 0 0,1 0 0 0 0,-1 0-1 0 0,1 0 1 0 0,-1-1 0 0 0,1 1 0 0 0,-1 0-1 0 0,1-1 1 0 0,-1 1 0 0 0,1 0 0 0 0,-1-1-1 0 0,0 1 1 0 0,1-1 0 0 0,-1 1 0 0 0,0 0-1 0 0,1-1 1 0 0,-1 1 0 0 0,0-1-1 0 0,1 0 1 0 0,10-32 795 0 0,-11 30-668 0 0,0 0 0 0 0,1 0 0 0 0,-1 0 1 0 0,1 0-1 0 0,0 1 0 0 0,0-1 0 0 0,0 0 0 0 0,1 0 1 0 0,-1 1-1 0 0,0-1 0 0 0,1 1 0 0 0,0-1 0 0 0,0 1 1 0 0,3-4-1 0 0,-4 6-100 0 0,0 0 1 0 0,-1 0-1 0 0,1 0 0 0 0,0 0 1 0 0,0 0-1 0 0,0 0 1 0 0,0 0-1 0 0,0 0 0 0 0,0 0 1 0 0,0 0-1 0 0,-1 0 1 0 0,1 1-1 0 0,0-1 0 0 0,0 0 1 0 0,0 1-1 0 0,0-1 1 0 0,-1 1-1 0 0,1-1 0 0 0,0 1 1 0 0,0-1-1 0 0,-1 1 1 0 0,1 0-1 0 0,0 0 0 0 0,20 22 583 0 0,-7-8-496 0 0,-12-13-636 0 0,1 1 104 0 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8T03:08:12.100"/>
    </inkml:context>
    <inkml:brush xml:id="br0">
      <inkml:brushProperty name="width" value="0.1" units="cm"/>
      <inkml:brushProperty name="height" value="0.1" units="cm"/>
      <inkml:brushProperty name="color" value="#E71224"/>
    </inkml:brush>
  </inkml:definitions>
  <inkml:trace contextRef="#ctx0" brushRef="#br0">0 67 9476 0 0,'0'0'4050'0'0,"4"4"-3297"0"0,-2-1-733 0 0,2 2 342 0 0,1-1 0 0 0,-1 1 0 0 0,1 0 1 0 0,-1-1-1 0 0,1 0 0 0 0,10 6 0 0 0,-14-10-324 0 0,0 1 0 0 0,1-1 0 0 0,-1 1 0 0 0,0-1-1 0 0,1 1 1 0 0,-1-1 0 0 0,1 0 0 0 0,-1 0 0 0 0,1 0 0 0 0,-1 1 0 0 0,1-2 0 0 0,-1 1 0 0 0,1 0 0 0 0,-1 0 0 0 0,0 0 0 0 0,1-1 0 0 0,-1 1 0 0 0,1 0 0 0 0,-1-1 0 0 0,0 0 0 0 0,1 1 0 0 0,-1-1 0 0 0,0 0 0 0 0,1 0-1 0 0,-1 1 1 0 0,0-1 0 0 0,0 0 0 0 0,0 0 0 0 0,0 0 0 0 0,0 0 0 0 0,0-1 0 0 0,0 1 0 0 0,0 0 0 0 0,0 0 0 0 0,-1-1 0 0 0,1 1 0 0 0,0 0 0 0 0,-1-1 0 0 0,1 1 0 0 0,-1-2 0 0 0,4-4-64 0 0,-1 0 0 0 0,0 0 0 0 0,-1-1 0 0 0,0 1 0 0 0,0-1 0 0 0,-1 1 1 0 0,0-1-1 0 0,0 1 0 0 0,0-11 0 0 0,-1 19-47 0 0,0-1 1 0 0,0 0-1 0 0,2 1-724 0 0,-2-1 724 0 0,0 0 1 0 0,0 0-1 0 0,1 1 1 0 0,-1-1-1 0 0,0 0 0 0 0,0 0 1 0 0,0 0-1 0 0,1 0 1 0 0,-1 0-1 0 0,0 0 1 0 0,0 0-1 0 0,1 0 1 0 0,-1 0-1 0 0,0 0 1 0 0,0-1-1 0 0,0 1 1 0 0,1 0-1 0 0,-1 0 1 0 0,0 0-1 0 0,0 0 1 0 0,0 0-1 0 0,0 0 1 0 0,1 0-1 0 0,-1 0 0 0 0,1-2-724 0 0,-1 2 724 0 0,0-1 1 0 0,0 1-1 0 0,0 0 1 0 0,1 0-1 0 0,-1 0 1 0 0,0-1-1 0 0,0 1 1 0 0,0 0-1 0 0,0 0 0 0 0,0-1 1 0 0,0 1-1 0 0,0 0 1 0 0,0 0-1 0 0,-1-1 1 0 0</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8T03:08:12.505"/>
    </inkml:context>
    <inkml:brush xml:id="br0">
      <inkml:brushProperty name="width" value="0.1" units="cm"/>
      <inkml:brushProperty name="height" value="0.1" units="cm"/>
      <inkml:brushProperty name="color" value="#E71224"/>
    </inkml:brush>
  </inkml:definitions>
  <inkml:trace contextRef="#ctx0" brushRef="#br0">34 31 18008 0 0,'0'0'1062'0'0,"0"-5"-851"0"0,0-21-217 0 0,-21 53-1031 0 0,19-21 1156 0 0,-1-1 1 0 0,2 1-1 0 0,-1 0 1 0 0,1 1-1 0 0,0-1 1 0 0,0 0-1 0 0,0 0 0 0 0,1 0 1 0 0,1 12-1 0 0,-1-16-76 0 0,0 0 0 0 0,1 0 0 0 0,-1 0-1 0 0,1 0 1 0 0,0 1 0 0 0,0-1-1 0 0,0-1 1 0 0,0 1 0 0 0,0 0-1 0 0,0 0 1 0 0,0 0 0 0 0,1 0 0 0 0,-1-1-1 0 0,1 1 1 0 0,-1-1 0 0 0,1 1-1 0 0,0-1 1 0 0,-1 0 0 0 0,1 1-1 0 0,0-1 1 0 0,0 0 0 0 0,0 0 0 0 0,0 0-1 0 0,0 0 1 0 0,0-1 0 0 0,0 1-1 0 0,0-1 1 0 0,0 1 0 0 0,0-1-1 0 0,1 0 1 0 0,3 1 0 0 0,-4-1-43 0 0,1 0-1 0 0,-1 0 1 0 0,0 0 0 0 0,1 0 0 0 0,-1 0 0 0 0,0-1-1 0 0,1 1 1 0 0,-1 0 0 0 0,0-1 0 0 0,0 0 0 0 0,1 0-1 0 0,-1 0 1 0 0,3-2 0 0 0,4-9-2514 0 0,-11-9-5745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6:41.158"/>
    </inkml:context>
    <inkml:brush xml:id="br0">
      <inkml:brushProperty name="width" value="0.05" units="cm"/>
      <inkml:brushProperty name="height" value="0.05" units="cm"/>
      <inkml:brushProperty name="color" value="#E71224"/>
    </inkml:brush>
  </inkml:definitions>
  <inkml:trace contextRef="#ctx0" brushRef="#br0">495 76 14022 0 0,'0'0'353'0'0,"-5"-6"-207"0"0,-5-5-273 0 0,4 4 428 0 0,0 0 0 0 0,0 0 0 0 0,-1 0-1 0 0,0 1 1 0 0,-10-7 0 0 0,14 11-227 0 0,1 1-1 0 0,0 0 1 0 0,0-1-1 0 0,0 1 1 0 0,-1 1-1 0 0,1-1 1 0 0,-1 0-1 0 0,1 0 1 0 0,-1 1-1 0 0,1-1 0 0 0,-1 1 1 0 0,1 0-1 0 0,-1 0 1 0 0,1 0-1 0 0,-1 0 1 0 0,1 0-1 0 0,-1 1 1 0 0,1-1-1 0 0,-1 1 1 0 0,1-1-1 0 0,-1 1 1 0 0,1 0-1 0 0,0 0 0 0 0,-1 0 1 0 0,1 0-1 0 0,0 1 1 0 0,-2 1-1 0 0,-13 10 152 0 0,1 1 0 0 0,0 1-1 0 0,1 1 1 0 0,1 0-1 0 0,1 1 1 0 0,0 0 0 0 0,1 1-1 0 0,1 0 1 0 0,-15 33 0 0 0,-3 19 336 0 0,-28 98 1 0 0,50-147-407 0 0,-35 161 1466 0 0,30-120-1471 0 0,12-59-361 0 0,-1-1 0 0 0,0 1 0 0 0,0-1-1 0 0,0 1 1 0 0,0-1 0 0 0,0 0 0 0 0,-1 1 0 0 0,1-1-1 0 0,-1 0 1 0 0,1 0 0 0 0,-1 0 0 0 0,-4 4 0 0 0,4-5-424 0 0,0 1 1 0 0,0-1 0 0 0,0 1 0 0 0,0-1-1 0 0,0 0 1 0 0,0 0 0 0 0,-1 0 0 0 0,1 0 0 0 0,0 0-1 0 0,-1-1 1 0 0,1 1 0 0 0,0-1 0 0 0,-1 1-1 0 0,-2-1 1 0 0,0 0-2031 0 0</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8T03:08:12.893"/>
    </inkml:context>
    <inkml:brush xml:id="br0">
      <inkml:brushProperty name="width" value="0.1" units="cm"/>
      <inkml:brushProperty name="height" value="0.1" units="cm"/>
      <inkml:brushProperty name="color" value="#E71224"/>
    </inkml:brush>
  </inkml:definitions>
  <inkml:trace contextRef="#ctx0" brushRef="#br0">1 132 12742 0 0,'0'0'2121'0'0,"3"-3"-1644"0"0,1-2-438 0 0,-1 0 0 0 0,0 0 0 0 0,0-1 0 0 0,0 1 0 0 0,0-1 0 0 0,-1 0 0 0 0,0 1-1 0 0,2-8 1 0 0,-2 6 198 0 0,0 1 0 0 0,0-1 0 0 0,1 1 1 0 0,0-1-1 0 0,0 1 0 0 0,1 0 0 0 0,4-6 0 0 0,-6 10-182 0 0,1 0 1 0 0,-1 1 0 0 0,0-1-1 0 0,1 1 1 0 0,-1 0-1 0 0,1 0 1 0 0,-1 0 0 0 0,1 0-1 0 0,-1 0 1 0 0,1 0-1 0 0,0 1 1 0 0,-1-1 0 0 0,6 1-1 0 0,8-1-6732 0 0</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8T03:08:13.455"/>
    </inkml:context>
    <inkml:brush xml:id="br0">
      <inkml:brushProperty name="width" value="0.1" units="cm"/>
      <inkml:brushProperty name="height" value="0.1" units="cm"/>
      <inkml:brushProperty name="color" value="#E71224"/>
    </inkml:brush>
  </inkml:definitions>
  <inkml:trace contextRef="#ctx0" brushRef="#br0">69 1 7203 0 0,'0'0'7665'0'0,"-5"4"-6299"0"0,0 1-1187 0 0,-36 38 601 0 0,39-42-745 0 0,0 1 1 0 0,1-1-1 0 0,-1 1 1 0 0,1 0-1 0 0,0 0 1 0 0,0 0-1 0 0,0-1 1 0 0,0 1 0 0 0,0 0-1 0 0,0 0 1 0 0,0 1-1 0 0,1-1 1 0 0,-1 0-1 0 0,1 0 1 0 0,-1 0-1 0 0,1 0 1 0 0,0 1-1 0 0,0-1 1 0 0,0 0-1 0 0,0 0 1 0 0,0 0 0 0 0,0 1-1 0 0,2 2 1 0 0,-2-4-26 0 0,1-1 0 0 0,0 1 1 0 0,0 0-1 0 0,0 0 1 0 0,0-1-1 0 0,0 1 0 0 0,1-1 1 0 0,-1 1-1 0 0,0-1 0 0 0,0 1 1 0 0,0-1-1 0 0,0 0 1 0 0,1 1-1 0 0,-1-1 0 0 0,0 0 1 0 0,0 0-1 0 0,0 0 0 0 0,1 0 1 0 0,-1 0-1 0 0,0 0 1 0 0,0 0-1 0 0,0-1 0 0 0,1 1 1 0 0,-1 0-1 0 0,0-1 1 0 0,0 1-1 0 0,0-1 0 0 0,0 1 1 0 0,0-1-1 0 0,0 1 0 0 0,2-2 1 0 0,1 0 0 0 0,0 0 0 0 0,0 0 0 0 0,-1 0 0 0 0,1-1 1 0 0,0 1-1 0 0,-1-1 0 0 0,5-4 0 0 0,-7 5-4 0 0,0 1-1 0 0,0-1 0 0 0,0 1 1 0 0,0-1-1 0 0,0 1 1 0 0,1 0-1 0 0,-1 0 1 0 0,1-1-1 0 0,-1 1 1 0 0,1 0-1 0 0,-1 0 1 0 0,1 0-1 0 0,-1 1 1 0 0,1-1-1 0 0,0 0 0 0 0,3 0 1 0 0,-4 1 19 0 0,0 0 0 0 0,0 0 0 0 0,0 0 0 0 0,0 0 0 0 0,0 0 0 0 0,0 1 1 0 0,0-1-1 0 0,0 0 0 0 0,0 1 0 0 0,0-1 0 0 0,-1 0 0 0 0,1 1 0 0 0,0 0 0 0 0,0-1 0 0 0,0 1 0 0 0,0-1 1 0 0,-1 1-1 0 0,1 0 0 0 0,0-1 0 0 0,-1 1 0 0 0,1 0 0 0 0,0 1 0 0 0,1 2 23 0 0,0 0 0 0 0,0 0-1 0 0,0 0 1 0 0,0 0 0 0 0,-1 0 0 0 0,0 0-1 0 0,0 0 1 0 0,0 1 0 0 0,-1-1 0 0 0,1 0-1 0 0,-1 1 1 0 0,0-1 0 0 0,-1 6 0 0 0,-1 12-107 0 0,-1 0 0 0 0,-1 0 1 0 0,-1 0-1 0 0,-1-1 0 0 0,-1 1 1 0 0,-1-1-1 0 0,-13 24 0 0 0,10-33 423 0 0,4-8-1532 0 0</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8T03:08:13.817"/>
    </inkml:context>
    <inkml:brush xml:id="br0">
      <inkml:brushProperty name="width" value="0.1" units="cm"/>
      <inkml:brushProperty name="height" value="0.1" units="cm"/>
      <inkml:brushProperty name="color" value="#E71224"/>
    </inkml:brush>
  </inkml:definitions>
  <inkml:trace contextRef="#ctx0" brushRef="#br0">0 78 18232 0 0,'0'0'1574'0'0,"4"-5"-1502"0"0,5-7-95 0 0,-6 8-143 0 0,1-1 1 0 0,-1 1-1 0 0,0-1 1 0 0,0 0 0 0 0,0 1-1 0 0,-1-1 1 0 0,0 0-1 0 0,0-1 1 0 0,0 1-1 0 0,2-7 1 0 0,-24 36 1384 0 0,7 25-111 0 0,12-47-1172 0 0,1 1 0 0 0,-1-1 0 0 0,1 1 0 0 0,-1-1 0 0 0,1 1 0 0 0,0-1 0 0 0,0 1 0 0 0,0 0 0 0 0,0-1-1 0 0,0 1 1 0 0,1-1 0 0 0,-1 1 0 0 0,1-1 0 0 0,0 0 0 0 0,0 1 0 0 0,2 4 0 0 0,11-6-5792 0 0,-4-6 2027 0 0</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8T03:08:14.254"/>
    </inkml:context>
    <inkml:brush xml:id="br0">
      <inkml:brushProperty name="width" value="0.1" units="cm"/>
      <inkml:brushProperty name="height" value="0.1" units="cm"/>
      <inkml:brushProperty name="color" value="#E71224"/>
    </inkml:brush>
  </inkml:definitions>
  <inkml:trace contextRef="#ctx0" brushRef="#br0">15 29 1825 0 0,'0'0'13326'0'0,"-2"5"-12918"0"0,0-2-309 0 0,-8 17 272 0 0,10-20-286 0 0,19-24 761 0 0,-18 22-843 0 0,1 0 0 0 0,-1-1 0 0 0,0 1 0 0 0,1 0-1 0 0,0 0 1 0 0,-1 0 0 0 0,1 0 0 0 0,0 0 0 0 0,0 0 0 0 0,0 0 0 0 0,0 1 0 0 0,0-1 0 0 0,1 1 0 0 0,-1 0 0 0 0,0-1 0 0 0,4 0 0 0 0,-5 2 50 0 0,0 0 1 0 0,1 0-1 0 0,-1 0 1 0 0,0-1-1 0 0,0 2 1 0 0,0-1-1 0 0,1 0 1 0 0,-1 0-1 0 0,0 0 1 0 0,0 1-1 0 0,0-1 1 0 0,0 0-1 0 0,0 1 1 0 0,1-1-1 0 0,-1 1 1 0 0,0-1 0 0 0,0 1-1 0 0,0 0 1 0 0,0-1-1 0 0,0 1 1 0 0,-1 0-1 0 0,1 0 1 0 0,0 0-1 0 0,0 0 1 0 0,0 0-1 0 0,-1-1 1 0 0,1 1-1 0 0,0 1 1 0 0,-1-1-1 0 0,1 0 1 0 0,-1 0-1 0 0,1 0 1 0 0,-1 0-1 0 0,0 0 1 0 0,1 0-1 0 0,-1 1 1 0 0,0-1-1 0 0,0 1 1 0 0,4 26 400 0 0</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8T03:08:14.918"/>
    </inkml:context>
    <inkml:brush xml:id="br0">
      <inkml:brushProperty name="width" value="0.1" units="cm"/>
      <inkml:brushProperty name="height" value="0.1" units="cm"/>
      <inkml:brushProperty name="color" value="#E71224"/>
    </inkml:brush>
  </inkml:definitions>
  <inkml:trace contextRef="#ctx0" brushRef="#br0">73 54 8820 0 0,'0'0'11904'0'0,"-4"6"-11746"0"0,-10 13-6 0 0,8-13-119 0 0,0 1-1 0 0,0 0 0 0 0,1 0 1 0 0,0 0-1 0 0,1 1 1 0 0,0 0-1 0 0,0 0 0 0 0,1 0 1 0 0,0 0-1 0 0,0 1 1 0 0,-2 13-1 0 0,5-22-85 0 0,0 0 0 0 0,0 1-1 0 0,0-1 1 0 0,0 0 0 0 0,0 1 0 0 0,0-1 0 0 0,0 0-1 0 0,0 1 1 0 0,0-1 0 0 0,0 0 0 0 0,1 1-1 0 0,-1-1 1 0 0,0 0 0 0 0,0 0 0 0 0,0 1-1 0 0,1-1 1 0 0,-1 0 0 0 0,0 0 0 0 0,0 1-1 0 0,1-1 1 0 0,-1 0 0 0 0,0 0 0 0 0,0 0 0 0 0,1 1-1 0 0,-1-1 1 0 0,0 0 0 0 0,1 0 0 0 0,-1 0-1 0 0,0 0 1 0 0,1 0 0 0 0,-1 0 0 0 0,0 0-1 0 0,1 1 1 0 0,-1-1 0 0 0,0 0 0 0 0,1 0 0 0 0,19-4-520 0 0,13-9-49 0 0,2-4-717 0 0,-3 2 2073 0 0,-1-2 0 0 0,0-1 1 0 0,51-40-1 0 0,-80 57-753 0 0,0-1-1 0 0,0 1 1 0 0,-1-1-1 0 0,1 0 1 0 0,-1 0 0 0 0,0 1-1 0 0,1-1 1 0 0,-1 0-1 0 0,0 0 1 0 0,0 0-1 0 0,1-3 1 0 0,0-16-3131 0 0,-2 20 3155 0 0,0 1 0 0 0,0 0 0 0 0,0 0 1 0 0,0-1-1 0 0,-1 1 0 0 0,1 0 0 0 0,0 0 0 0 0,0-1 0 0 0,-1 1 0 0 0,1 0 0 0 0,0 0 0 0 0,0 0 0 0 0,-1-1 0 0 0,1 1 0 0 0,0 0 0 0 0,0 0 0 0 0,-1 0 1 0 0,1 0-1 0 0,0 0 0 0 0,-1 0 0 0 0,1 0 0 0 0,0-1 0 0 0,-1 1 0 0 0,1 0 0 0 0,0 0 0 0 0,-1 0 0 0 0,1 0 0 0 0,0 0 0 0 0,-1 0 0 0 0,1 1 1 0 0,0-1-1 0 0,-1 0 0 0 0,1 0 0 0 0,0 0 0 0 0,0 0 0 0 0,-1 0 0 0 0,1 0 0 0 0,0 1 0 0 0,-1-1 0 0 0,1 0 0 0 0,0 0 0 0 0,0 0 0 0 0,-1 0 0 0 0,1 1 1 0 0,0-1-1 0 0,0 0 0 0 0,0 0 0 0 0,-1 1 0 0 0,1-1 0 0 0,0 0 0 0 0,0 1 0 0 0,0-1 0 0 0,0 0 0 0 0,-1 1 0 0 0,-15 14 874 0 0,11-8-439 0 0,1 1 1 0 0,-1 1-1 0 0,2-1 1 0 0,-1 1-1 0 0,1-1 0 0 0,-3 16 1 0 0,4-20-358 0 0,1 0 1 0 0,1 0 0 0 0,-1 1-1 0 0,0-1 1 0 0,1 0 0 0 0,0 0-1 0 0,0 0 1 0 0,0 0 0 0 0,1 0-1 0 0,-1 1 1 0 0,1-1 0 0 0,0 0-1 0 0,0 0 1 0 0,0 0 0 0 0,1 0-1 0 0,0-1 1 0 0,2 7 0 0 0,-1-9-94 0 0,-1 1 0 0 0,0 0-1 0 0,1-1 1 0 0,0 1 0 0 0,-1-1 0 0 0,1 0 0 0 0,0 0 0 0 0,-1 0 0 0 0,1 0 0 0 0,0-1 0 0 0,0 1-1 0 0,0-1 1 0 0,0 1 0 0 0,0-1 0 0 0,0 0 0 0 0,-1 0 0 0 0,1 0 0 0 0,0-1 0 0 0,0 1 0 0 0,0-1-1 0 0,0 0 1 0 0,0 1 0 0 0,4-3 0 0 0</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8T03:08:16.084"/>
    </inkml:context>
    <inkml:brush xml:id="br0">
      <inkml:brushProperty name="width" value="0.1" units="cm"/>
      <inkml:brushProperty name="height" value="0.1" units="cm"/>
      <inkml:brushProperty name="color" value="#E71224"/>
    </inkml:brush>
  </inkml:definitions>
  <inkml:trace contextRef="#ctx0" brushRef="#br0">0 0 2065 0 0,'0'0'2065'0'0</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8T03:08:16.253"/>
    </inkml:context>
    <inkml:brush xml:id="br0">
      <inkml:brushProperty name="width" value="0.1" units="cm"/>
      <inkml:brushProperty name="height" value="0.1" units="cm"/>
      <inkml:brushProperty name="color" value="#E71224"/>
    </inkml:brush>
  </inkml:definitions>
  <inkml:trace contextRef="#ctx0" brushRef="#br0">5 4 1040 0 0,'-5'-2'305'0'0,"5"0"-850"0"0</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8T03:08:25.565"/>
    </inkml:context>
    <inkml:brush xml:id="br0">
      <inkml:brushProperty name="width" value="0.1" units="cm"/>
      <inkml:brushProperty name="height" value="0.1" units="cm"/>
      <inkml:brushProperty name="color" value="#E71224"/>
    </inkml:brush>
  </inkml:definitions>
  <inkml:trace contextRef="#ctx0" brushRef="#br0">20 0 3906 0 0,'0'0'720'0'0,"-20"5"-896"0"0</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8T03:08:25.705"/>
    </inkml:context>
    <inkml:brush xml:id="br0">
      <inkml:brushProperty name="width" value="0.1" units="cm"/>
      <inkml:brushProperty name="height" value="0.1" units="cm"/>
      <inkml:brushProperty name="color" value="#E71224"/>
    </inkml:brush>
  </inkml:definitions>
  <inkml:trace contextRef="#ctx0" brushRef="#br0">30 0 2049 0 0,'-20'0'448'0'0,"16"0"-496"0"0,-1 0-1296 0 0</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8T03:08:26.296"/>
    </inkml:context>
    <inkml:brush xml:id="br0">
      <inkml:brushProperty name="width" value="0.1" units="cm"/>
      <inkml:brushProperty name="height" value="0.1" units="cm"/>
      <inkml:brushProperty name="color" value="#E71224"/>
    </inkml:brush>
  </inkml:definitions>
  <inkml:trace contextRef="#ctx0" brushRef="#br0">35 128 1841 0 0,'0'0'7371'0'0,"-35"13"-4017"0"0,82-28 2993 0 0,49-5-3786 0 0,46-12-1852 0 0,20-18 108 0 0,-162 50-824 0 0,1 0 0 0 0,0 0 1 0 0,-1-1-1 0 0,1 1 0 0 0,0 0 0 0 0,0 0 0 0 0,-1-1 1 0 0,1 1-1 0 0,-1 0 0 0 0,1-1 0 0 0,0 1 1 0 0,-1-1-1 0 0,1 1 0 0 0,-1-1 0 0 0,1 1 0 0 0,-1-1 1 0 0,1 1-1 0 0,-1-1 0 0 0,1 0 0 0 0,-1 1 1 0 0,0-1-1 0 0,1 0 0 0 0,-1 1 0 0 0,0-1 0 0 0,0 0 1 0 0,1 1-1 0 0,-1-1 0 0 0,0 0 0 0 0,0 0 1 0 0,0 1-1 0 0,0-2 0 0 0,0 1-52 0 0,0 1 0 0 0,-1-1 1 0 0,1 1-1 0 0,0 0 0 0 0,-1-1 0 0 0,1 1 0 0 0,0 0 0 0 0,-1-1 0 0 0,1 1 1 0 0,0 0-1 0 0,-1-1 0 0 0,1 1 0 0 0,-1 0 0 0 0,1 0 0 0 0,0 0 1 0 0,-1-1-1 0 0,1 1 0 0 0,-1 0 0 0 0,1 0 0 0 0,-1 0 0 0 0,1 0 0 0 0,-1 0 1 0 0,1 0-1 0 0,-1 0 0 0 0,1 0 0 0 0,-1 0 0 0 0,1 0 0 0 0,0 0 1 0 0,-1 0-1 0 0,1 0 0 0 0,-1 0 0 0 0,1 0 0 0 0,-1 1 0 0 0,1-1 0 0 0,-1 0 1 0 0,1 0-1 0 0,0 0 0 0 0,-1 1 0 0 0,1-1 0 0 0,-1 0 0 0 0,1 1 1 0 0,0-1-1 0 0,-1 0 0 0 0,1 1 0 0 0,0-1 0 0 0,0 0 0 0 0,-1 1 0 0 0,-9 8-1243 0 0,-13 6-5172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6:41.608"/>
    </inkml:context>
    <inkml:brush xml:id="br0">
      <inkml:brushProperty name="width" value="0.05" units="cm"/>
      <inkml:brushProperty name="height" value="0.05" units="cm"/>
      <inkml:brushProperty name="color" value="#E71224"/>
    </inkml:brush>
  </inkml:definitions>
  <inkml:trace contextRef="#ctx0" brushRef="#br0">6 42 8724 0 0,'0'0'5747'0'0,"-1"-5"-4363"0"0,0 4-1293 0 0,1 0 1 0 0,-1 0-1 0 0,1 1 0 0 0,-1-1 0 0 0,1 0 0 0 0,0 0 0 0 0,-1 0 0 0 0,1 0 0 0 0,0 0 1 0 0,0 0-1 0 0,0 0 0 0 0,0-1 0 0 0,0 1 0 0 0,0 0 0 0 0,0 0 0 0 0,0 0 0 0 0,0 0 1 0 0,0 0-1 0 0,1 0 0 0 0,-1 0 0 0 0,0 0 0 0 0,1 0 0 0 0,-1 0 0 0 0,1 1 1 0 0,-1-1-1 0 0,1 0 0 0 0,0-2 0 0 0,3 2 129 0 0,-1 0 0 0 0,0 0 0 0 0,0-1 0 0 0,1 2 0 0 0,-1-1 0 0 0,1 0 0 0 0,-1 1 0 0 0,1 0 0 0 0,5-1 0 0 0,161 4 2813 0 0</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8T03:08:26.854"/>
    </inkml:context>
    <inkml:brush xml:id="br0">
      <inkml:brushProperty name="width" value="0.1" units="cm"/>
      <inkml:brushProperty name="height" value="0.1" units="cm"/>
      <inkml:brushProperty name="color" value="#E71224"/>
    </inkml:brush>
  </inkml:definitions>
  <inkml:trace contextRef="#ctx0" brushRef="#br0">59 170 5058 0 0,'0'0'1478'0'0,"-6"2"-1278"0"0,3-1-92 0 0,-28 5 276 0 0,30-6-219 0 0,0 0 0 0 0,1 0 0 0 0,-1 0 0 0 0,0-1 0 0 0,0 1 0 0 0,0 0 0 0 0,0-1 0 0 0,1 1 0 0 0,-1 0-1 0 0,0-1 1 0 0,0 1 0 0 0,1-1 0 0 0,-1 1 0 0 0,0-1 0 0 0,1 1 0 0 0,-1-1 0 0 0,1 1 0 0 0,-1-1 0 0 0,0 0 0 0 0,1 0 0 0 0,0 1 0 0 0,-1-1 0 0 0,1 0 0 0 0,-1 0 0 0 0,1 1 0 0 0,0-1 0 0 0,-1 0 0 0 0,1 0 0 0 0,0 0 0 0 0,0 1 0 0 0,0-1 0 0 0,0 0 0 0 0,0 0 0 0 0,0 0 0 0 0,0 0 0 0 0,0 0 0 0 0,0-1 0 0 0,38-9 2313 0 0,14-7-358 0 0,71-36-1 0 0,38-13-432 0 0,-161 66-1706 0 0,1 1 1 0 0,0-1-1 0 0,0 1 0 0 0,0-1 1 0 0,0 1-1 0 0,0 0 1 0 0,0-1-1 0 0,0 1 1 0 0,0 0-1 0 0,0 0 1 0 0,0 0-1 0 0,0 0 1 0 0,1 0-1 0 0,-1 0 0 0 0,0 0 1 0 0,0 0-1 0 0,0 0 1 0 0,0 0-1 0 0,0 1 1 0 0,0-1-1 0 0,0 0 1 0 0,0 1-1 0 0,0-1 0 0 0,0 0 1 0 0,0 1-1 0 0,0 0 1 0 0,1 0-1 0 0,-2 0 25 0 0,0 1 0 0 0,0-1-1 0 0,1 0 1 0 0,-1 0 0 0 0,0 1-1 0 0,0-1 1 0 0,-1 0 0 0 0,1 0-1 0 0,0 1 1 0 0,0-1 0 0 0,0 0 0 0 0,-1 0-1 0 0,1 0 1 0 0,-1 1 0 0 0,1-1-1 0 0,-1 0 1 0 0,1 0 0 0 0,-2 2-1 0 0,-19 25-1909 0 0,1-14-4651 0 0</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8T03:08:27.828"/>
    </inkml:context>
    <inkml:brush xml:id="br0">
      <inkml:brushProperty name="width" value="0.1" units="cm"/>
      <inkml:brushProperty name="height" value="0.1" units="cm"/>
      <inkml:brushProperty name="color" value="#E71224"/>
    </inkml:brush>
  </inkml:definitions>
  <inkml:trace contextRef="#ctx0" brushRef="#br0">35 28 3073 0 0,'0'0'7380'0'0,"-24"-11"-3189"0"0,13-6-86 0 0,22 22-3354 0 0,-10-5-749 0 0,16 6 637 0 0,1 0-1 0 0,0-1 1 0 0,36 5-1 0 0,-5 0-121 0 0,-47-10-504 0 0,0 0 0 0 0,0 1 0 0 0,0-1-1 0 0,0 1 1 0 0,0 0 0 0 0,-1 0 0 0 0,1 0 0 0 0,0 0 0 0 0,0 0-1 0 0,0 0 1 0 0,-1 0 0 0 0,1 1 0 0 0,-1-1 0 0 0,1 0 0 0 0,-1 1-1 0 0,1-1 1 0 0,-1 1 0 0 0,0 0 0 0 0,0 0 0 0 0,0-1 0 0 0,0 1-1 0 0,1 2 1 0 0,0 2 58 0 0,-1 0 0 0 0,0-1 0 0 0,0 1 0 0 0,0 0 0 0 0,-1 0 0 0 0,0 6 0 0 0,-1-8-42 0 0,1 0 1 0 0,0 0-1 0 0,0 1 0 0 0,1-1 1 0 0,-1 0-1 0 0,1 0 1 0 0,0 0-1 0 0,0 0 0 0 0,0-1 1 0 0,0 1-1 0 0,4 7 1 0 0,-4-11-36 0 0,-1 0 0 0 0,1 0 0 0 0,0 0 0 0 0,-1 1 0 0 0,1-1 0 0 0,-1 0 0 0 0,1 0 0 0 0,0 0 0 0 0,-1 0 0 0 0,1 0 0 0 0,-1 0 0 0 0,1 0 0 0 0,0 0 0 0 0,-1 0 0 0 0,1-1 0 0 0,-1 1 0 0 0,1 0 0 0 0,-1 0 0 0 0,1-1 1 0 0,0 1-1 0 0,-1 0 0 0 0,1 0 0 0 0,-1-1 0 0 0,1 1 0 0 0,-1-1 0 0 0,1 1 0 0 0,-1 0 0 0 0,0-1 0 0 0,1 1 0 0 0,-1-1 0 0 0,0 1 0 0 0,1-1 0 0 0,-1 1 0 0 0,0-1 0 0 0,1 1 0 0 0,-1-1 0 0 0,0 1 0 0 0,0-1 0 0 0,0 0 0 0 0,1 1 1 0 0,-1-1-1 0 0,0 0 0 0 0,6-6-69 0 0,-5 12 47 0 0,1 1 1 0 0,-1-1-1 0 0,-1 1 1 0 0,1 0-1 0 0,-1 0 1 0 0,0-1-1 0 0,-1 11 1 0 0,1-9 121 0 0,-1 13-51 0 0,-1-1-1 0 0,0 1 0 0 0,-1-1 1 0 0,-1 0-1 0 0,-1 0 0 0 0,-1 0 1 0 0,-14 29-1 0 0,19-45-146 0 0,0 0 1 0 0,0 0-1 0 0,0 0 0 0 0,0 0 0 0 0,1 0 1 0 0,-1 0-1 0 0,1 0 0 0 0,0 0 1 0 0,0 0-1 0 0,0 1 0 0 0,0-1 0 0 0,0 0 1 0 0,1 0-1 0 0,-1 0 0 0 0,1 0 0 0 0,0 0 1 0 0,0 0-1 0 0,0 0 0 0 0,0 0 0 0 0,1 0 1 0 0,-1-1-1 0 0,1 1 0 0 0,3 5 1 0 0,8 15-4657 0 0</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8T03:08:30.628"/>
    </inkml:context>
    <inkml:brush xml:id="br0">
      <inkml:brushProperty name="width" value="0.1" units="cm"/>
      <inkml:brushProperty name="height" value="0.1" units="cm"/>
      <inkml:brushProperty name="color" value="#E71224"/>
    </inkml:brush>
  </inkml:definitions>
  <inkml:trace contextRef="#ctx0" brushRef="#br0">15 19 336 0 0,'0'0'8655'0'0,"5"-19"-4768"0"0,-7 66-2669 0 0,-14 78 0 0 0,15-121-1229 0 0,0 16 343 0 0,1-15-2638 0 0</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8T03:08:30.973"/>
    </inkml:context>
    <inkml:brush xml:id="br0">
      <inkml:brushProperty name="width" value="0.1" units="cm"/>
      <inkml:brushProperty name="height" value="0.1" units="cm"/>
      <inkml:brushProperty name="color" value="#E71224"/>
    </inkml:brush>
  </inkml:definitions>
  <inkml:trace contextRef="#ctx0" brushRef="#br0">5 14 9828 0 0,'0'0'5171'0'0,"-4"-13"-5203"0"0</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8T03:08:31.659"/>
    </inkml:context>
    <inkml:brush xml:id="br0">
      <inkml:brushProperty name="width" value="0.1" units="cm"/>
      <inkml:brushProperty name="height" value="0.1" units="cm"/>
      <inkml:brushProperty name="color" value="#E71224"/>
    </inkml:brush>
  </inkml:definitions>
  <inkml:trace contextRef="#ctx0" brushRef="#br0">5 35 5250 0 0,'0'0'5075'0'0,"0"5"-4419"0"0,-4 22 46 0 0,4-26-558 0 0,0 0 1 0 0,0 0 0 0 0,1 0 0 0 0,-1 0-1 0 0,1-1 1 0 0,-1 1 0 0 0,1 0 0 0 0,-1 0-1 0 0,1 0 1 0 0,-1-1 0 0 0,1 1 0 0 0,0 0 0 0 0,-1 0-1 0 0,1-1 1 0 0,0 1 0 0 0,0-1 0 0 0,-1 1-1 0 0,1-1 1 0 0,0 1 0 0 0,0-1 0 0 0,0 1-1 0 0,0-1 1 0 0,0 0 0 0 0,0 1 0 0 0,0-1-1 0 0,1 0 1 0 0,3-51 303 0 0,-5 50-452 0 0,1-1 1 0 0,-1 0 0 0 0,1 1 0 0 0,-1-1 0 0 0,1 1-1 0 0,0-1 1 0 0,0 1 0 0 0,-1-1 0 0 0,1 1-1 0 0,0 0 1 0 0,0-1 0 0 0,1 1 0 0 0,-1 0 0 0 0,0 0-1 0 0,0 0 1 0 0,1 0 0 0 0,-1 0 0 0 0,0 0 0 0 0,1 0-1 0 0,-1 0 1 0 0,1 0 0 0 0,-1 1 0 0 0,1-1-1 0 0,0 1 1 0 0,-1-1 0 0 0,1 1 0 0 0,2-1 0 0 0,-1 0 65 0 0,1 1 1 0 0,-1 0 0 0 0,1 0 0 0 0,-1 0 0 0 0,1 0 0 0 0,-1 0-1 0 0,1 0 1 0 0,-1 1 0 0 0,1 0 0 0 0,-1 0 0 0 0,0 0 0 0 0,1 0-1 0 0,-1 0 1 0 0,0 1 0 0 0,0-1 0 0 0,0 1 0 0 0,0 0 0 0 0,0 0-1 0 0,4 4 1 0 0</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8T03:08:32.414"/>
    </inkml:context>
    <inkml:brush xml:id="br0">
      <inkml:brushProperty name="width" value="0.1" units="cm"/>
      <inkml:brushProperty name="height" value="0.1" units="cm"/>
      <inkml:brushProperty name="color" value="#E71224"/>
    </inkml:brush>
  </inkml:definitions>
  <inkml:trace contextRef="#ctx0" brushRef="#br0">19 18 3922 0 0,'0'0'7894'0'0,"23"-17"-5965"0"0,-24 17-1843 0 0,-1 0 0 0 0,0 0 1 0 0,0 0-1 0 0,1 0 0 0 0,-1 0 0 0 0,0 1 1 0 0,1-1-1 0 0,-1 1 0 0 0,1-1 0 0 0,-1 1 1 0 0,0 0-1 0 0,1-1 0 0 0,-1 1 0 0 0,1 0 1 0 0,0 0-1 0 0,-1 0 0 0 0,1 0 0 0 0,0 0 0 0 0,0 1 1 0 0,-1-1-1 0 0,1 0 0 0 0,0 1 0 0 0,0-1 1 0 0,0 0-1 0 0,0 1 0 0 0,1-1 0 0 0,-1 1 1 0 0,0 0-1 0 0,1-1 0 0 0,-1 1 0 0 0,1-1 1 0 0,-1 1-1 0 0,1 0 0 0 0,0-1 0 0 0,0 1 1 0 0,0 0-1 0 0,0 0 0 0 0,0 2 0 0 0,0 0-53 0 0,1 1-1 0 0,-1-1 1 0 0,1 0 0 0 0,0 0-1 0 0,0 0 1 0 0,0 0-1 0 0,0 0 1 0 0,1 0-1 0 0,0-1 1 0 0,0 1 0 0 0,0 0-1 0 0,0-1 1 0 0,0 1-1 0 0,1-1 1 0 0,3 4-1 0 0,-5-5-35 0 0,1-1 0 0 0,-1 1-1 0 0,1-1 1 0 0,0 0-1 0 0,-1 1 1 0 0,1-1-1 0 0,0 0 1 0 0,0 0 0 0 0,0 0-1 0 0,0 0 1 0 0,0-1-1 0 0,3 2 1 0 0,21-10-4084 0 0,-25 8 4006 0 0</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8T03:08:33.108"/>
    </inkml:context>
    <inkml:brush xml:id="br0">
      <inkml:brushProperty name="width" value="0.1" units="cm"/>
      <inkml:brushProperty name="height" value="0.1" units="cm"/>
      <inkml:brushProperty name="color" value="#E71224"/>
    </inkml:brush>
  </inkml:definitions>
  <inkml:trace contextRef="#ctx0" brushRef="#br0">0 70 12598 0 0,'0'0'728'0'0,"0"5"110"0"0,0 72 976 0 0,3-75-1999 0 0,4-8 692 0 0,2-12 174 0 0,-11-11-395 0 0,3-12-181 0 0,0 39-88 0 0,-1 1 0 0 0,1-1 0 0 0,0 0 0 0 0,0 0 0 0 0,0 0 1 0 0,0 1-1 0 0,1-1 0 0 0,-1 0 0 0 0,0 1 0 0 0,1-1 0 0 0,-1 1 1 0 0,1 0-1 0 0,0-1 0 0 0,-1 1 0 0 0,1 0 0 0 0,0 0 0 0 0,-1 0 0 0 0,1 0 1 0 0,2 0-1 0 0,12-7 178 0 0,-9 4-162 0 0,0 1-1 0 0,0 0 1 0 0,1 0 0 0 0,-1 0 0 0 0,0 1-1 0 0,15-2 1 0 0,-22 4-126 0 0,1 1 0 0 0,-1-1-1 0 0,0 0 1 0 0,0 1 0 0 0,0-1 0 0 0,0 1 0 0 0,0-1 0 0 0,1 1-1 0 0,-1-1 1 0 0,0 1 0 0 0,0-1 0 0 0,0 1 0 0 0,-1-1-1 0 0,1 1 1 0 0,0-1 0 0 0,0 1 0 0 0,0-1 0 0 0,0 1 0 0 0,0-1-1 0 0,0 1 1 0 0,-1-1 0 0 0,1 0 0 0 0,0 1 0 0 0,0-1 0 0 0,-1 1-1 0 0,1 0 1 0 0,-27 22-4266 0 0,14-10-454 0 0</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8T03:08:33.563"/>
    </inkml:context>
    <inkml:brush xml:id="br0">
      <inkml:brushProperty name="width" value="0.1" units="cm"/>
      <inkml:brushProperty name="height" value="0.1" units="cm"/>
      <inkml:brushProperty name="color" value="#E71224"/>
    </inkml:brush>
  </inkml:definitions>
  <inkml:trace contextRef="#ctx0" brushRef="#br0">0 51 11157 0 0,'0'0'2695'0'0,"6"-3"-1764"0"0,5-5-619 0 0,1 1-1 0 0,0 1 1 0 0,0 0 0 0 0,0 1 0 0 0,1 0-1 0 0,19-4 1 0 0,-34 8-284 0 0,0 1-1 0 0,0 0 1 0 0,0-1-1 0 0,0 1 1 0 0,0 0-1 0 0,0 0 1 0 0,0 0-1 0 0,0 1 1 0 0,0-1-1 0 0,0 0 1 0 0,0 1-1 0 0,0-1 1 0 0,0 1-1 0 0,0 0 1 0 0,1 0-1 0 0,-1 0 1 0 0,0 0-1 0 0,0 0 1 0 0,1 0-1 0 0,-1 0 1 0 0,0 0-1 0 0,1 1 1 0 0,-1-1-1 0 0,1 0 1 0 0,0 1-1 0 0,0 0 1 0 0,-1-1-1 0 0,1 1 1 0 0,0 0-1 0 0,0-1 1 0 0,0 1-1 0 0,1 0 1 0 0,-1 0-1 0 0,0 0 1 0 0,1 0-1 0 0,-1 0 1 0 0,1 0-1 0 0,0 0 1 0 0,-1 0-1 0 0,1 0 1 0 0,0 0-1 0 0,0 0 1 0 0,0 0-1 0 0,1 3 1 0 0,0 4 88 0 0,-1 0 0 0 0,2 0 0 0 0,-1-1 0 0 0,1 1 0 0 0,6 15 0 0 0,-8-22-187 0 0,0 0 0 0 0,1-1 0 0 0,-1 1 0 0 0,1 0 0 0 0,0-1 0 0 0,-1 1 0 0 0,1 0 0 0 0,0-1 0 0 0,0 1 1 0 0,0-1-1 0 0,0 1 0 0 0,1-1 0 0 0,-1 0 0 0 0,0 1 0 0 0,0-1 0 0 0,1 0 0 0 0,-1 0 0 0 0,1 0 0 0 0,-1 0 0 0 0,1 0 0 0 0,-1 0 0 0 0,1 0 0 0 0,0-1 0 0 0,0 1 0 0 0,-1 0 0 0 0,1-1 0 0 0,0 0 0 0 0,0 1 0 0 0,-1-1 0 0 0,1 0 0 0 0,0 0 0 0 0,0 0 0 0 0,0 0 0 0 0,2 0 1 0 0,-2-1-187 0 0,-1-1 0 0 0,1 1 1 0 0,0 0-1 0 0,-1 0 1 0 0,1-1-1 0 0,-1 1 0 0 0,0-1 1 0 0,1 1-1 0 0,-1-1 1 0 0,0 1-1 0 0,0-1 1 0 0,0 0-1 0 0,0 0 0 0 0,0 1 1 0 0,0-1-1 0 0,0 0 1 0 0,-1 0-1 0 0,1-3 1 0 0</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8T03:08:34.033"/>
    </inkml:context>
    <inkml:brush xml:id="br0">
      <inkml:brushProperty name="width" value="0.1" units="cm"/>
      <inkml:brushProperty name="height" value="0.1" units="cm"/>
      <inkml:brushProperty name="color" value="#E71224"/>
    </inkml:brush>
  </inkml:definitions>
  <inkml:trace contextRef="#ctx0" brushRef="#br0">87 1 12198 0 0,'0'0'1734'0'0,"-6"0"-1027"0"0,1-1-469 0 0,0 1 0 0 0,0 1 0 0 0,0-1 0 0 0,0 1 0 0 0,0-1 0 0 0,1 2-1 0 0,-1-1 1 0 0,-6 2 0 0 0,9-2-157 0 0,0 0 0 0 0,1 0 0 0 0,-1 0-1 0 0,0 0 1 0 0,0 0 0 0 0,1 1 0 0 0,-1-1-1 0 0,1 0 1 0 0,-1 1 0 0 0,1-1 0 0 0,-1 1-1 0 0,1-1 1 0 0,0 1 0 0 0,0 0 0 0 0,0 0-1 0 0,0 0 1 0 0,0-1 0 0 0,0 1 0 0 0,0 0-1 0 0,1 0 1 0 0,-1 0 0 0 0,1 0 0 0 0,-1 0-1 0 0,1 0 1 0 0,0 0 0 0 0,0 4 0 0 0,0-6-90 0 0,0 1 0 0 0,1 0 1 0 0,-1-1-1 0 0,0 1 0 0 0,1 0 1 0 0,-1-1-1 0 0,1 1 1 0 0,-1-1-1 0 0,1 1 0 0 0,-1-1 1 0 0,1 1-1 0 0,-1-1 0 0 0,1 1 1 0 0,-1-1-1 0 0,1 1 0 0 0,-1-1 1 0 0,1 0-1 0 0,0 1 1 0 0,-1-1-1 0 0,1 0 0 0 0,0 1 1 0 0,-1-1-1 0 0,1 0 0 0 0,0 0 1 0 0,0 0-1 0 0,-1 0 0 0 0,1 0 1 0 0,0 0-1 0 0,-1 0 1 0 0,1 0-1 0 0,0 0 0 0 0,0 0 1 0 0,-1 0-1 0 0,1 0 0 0 0,0 0 1 0 0,-1-1-1 0 0,1 1 0 0 0,0 0 1 0 0,-1 0-1 0 0,1-1 1 0 0,0 1-1 0 0,0-1 0 0 0,30-11-121 0 0,-20 6-304 0 0,-11 10 893 0 0,0-3-415 0 0,0 0 1 0 0,0 1 0 0 0,-1-1 0 0 0,1 0 0 0 0,0 0 0 0 0,0 1 0 0 0,0-1-1 0 0,1 0 1 0 0,-1 0 0 0 0,0 1 0 0 0,0-1 0 0 0,1 0 0 0 0,-1 0 0 0 0,1 1-1 0 0,-1-1 1 0 0,2 2 0 0 0,-1-2-63 0 0,0 1 0 0 0,0-1 0 0 0,0 0 0 0 0,1 1 0 0 0,-1-1 0 0 0,0 0 0 0 0,0 0 0 0 0,1 0 0 0 0,-1 0 0 0 0,1 0 0 0 0,-1-1 0 0 0,1 1 0 0 0,-1 0 0 0 0,1-1 0 0 0,0 1 0 0 0,-1-1 0 0 0,1 1 0 0 0,0-1 0 0 0,-1 0 0 0 0,1 0-1 0 0,0 0 1 0 0,0 0 0 0 0,3 0 0 0 0,-4 0-134 0 0,0 0 0 0 0,0-1-1 0 0,0 1 1 0 0,0-1-1 0 0,0 1 1 0 0,0 0-1 0 0,0-1 1 0 0,0 1-1 0 0,-1-1 1 0 0,1 0-1 0 0,0 1 1 0 0,0-1-1 0 0,0 0 1 0 0,-1 0 0 0 0,1 1-1 0 0,0-1 1 0 0,-1 0-1 0 0,1 0 1 0 0,0 0-1 0 0,-1 0 1 0 0,1 0-1 0 0,-1 0 1 0 0,0 0-1 0 0,1 0 1 0 0,-1-1-1 0 0,4-9-3883 0 0</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8T03:08:34.530"/>
    </inkml:context>
    <inkml:brush xml:id="br0">
      <inkml:brushProperty name="width" value="0.1" units="cm"/>
      <inkml:brushProperty name="height" value="0.1" units="cm"/>
      <inkml:brushProperty name="color" value="#E71224"/>
    </inkml:brush>
  </inkml:definitions>
  <inkml:trace contextRef="#ctx0" brushRef="#br0">20 1 13734 0 0,'0'0'5307'0'0,"-18"3"-4670"0"0,18-2-685 0 0,-1 0 0 0 0,1 0 1 0 0,0 0-1 0 0,0 0 0 0 0,-1 1 0 0 0,1-1 0 0 0,0 0 0 0 0,0 0 0 0 0,0 1 0 0 0,1-1 0 0 0,-1 0 0 0 0,0 0 0 0 0,0 0 0 0 0,1 1 0 0 0,-1-1 0 0 0,1 0 0 0 0,-1 0 0 0 0,1 0 0 0 0,-1 0 0 0 0,1 0 0 0 0,0 0 0 0 0,-1 0 1 0 0,3 2-1 0 0,26 25-321 0 0,1 3 466 0 0,-27-24-79 0 0,-1 0-1 0 0,0 0 1 0 0,-1 1-1 0 0,1-1 0 0 0,-2 0 1 0 0,1 1-1 0 0,-1-1 1 0 0,-1 14-1 0 0,1-3-51 0 0,0-17 20 0 0,-1 0 0 0 0,1 0 0 0 0,-1 1 1 0 0,0-1-1 0 0,1 0 0 0 0,-1 0 0 0 0,0 0 0 0 0,0 0 0 0 0,1 0 0 0 0,-1 0 0 0 0,0-1 0 0 0,0 1 1 0 0,0 0-1 0 0,0 0 0 0 0,0-1 0 0 0,0 1 0 0 0,0 0 0 0 0,0-1 0 0 0,-1 1 0 0 0,1-1 1 0 0,0 1-1 0 0,0-1 0 0 0,-2 1 0 0 0,-8 2-2448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6:41.901"/>
    </inkml:context>
    <inkml:brush xml:id="br0">
      <inkml:brushProperty name="width" value="0.05" units="cm"/>
      <inkml:brushProperty name="height" value="0.05" units="cm"/>
      <inkml:brushProperty name="color" value="#E71224"/>
    </inkml:brush>
  </inkml:definitions>
  <inkml:trace contextRef="#ctx0" brushRef="#br0">0 33 15863 0 0,'0'0'1585'0'0,"8"-4"-1174"0"0,68-19 1795 0 0,-70 22-2143 0 0,0-1-1 0 0,0 1 1 0 0,1 0 0 0 0,-1 1 0 0 0,0 0 0 0 0,1 0 0 0 0,-1 0-1 0 0,0 0 1 0 0,0 1 0 0 0,1 0 0 0 0,-1 1 0 0 0,8 2 0 0 0,-13-3-88 0 0,0-1 1 0 0,0 1-1 0 0,-1-1 1 0 0,1 1 0 0 0,0-1-1 0 0,-1 1 1 0 0,1 0-1 0 0,0-1 1 0 0,-1 1 0 0 0,1 0-1 0 0,-1-1 1 0 0,1 1-1 0 0,-1 0 1 0 0,0 0 0 0 0,1 0-1 0 0,-1-1 1 0 0,0 1-1 0 0,1 0 1 0 0,-1 0 0 0 0,0 0-1 0 0,0 0 1 0 0,0 0-1 0 0,0 0 1 0 0,0 0 0 0 0,0-1-1 0 0,0 1 1 0 0,0 0 0 0 0,0 0-1 0 0,0 0 1 0 0,0 0-1 0 0,-1 0 1 0 0,1 0 0 0 0,0-1-1 0 0,-1 1 1 0 0,1 0-1 0 0,0 0 1 0 0,-1 0 0 0 0,1-1-1 0 0,-1 1 1 0 0,0 0-1 0 0,1 0 1 0 0,-1-1 0 0 0,1 1-1 0 0,-1-1 1 0 0,0 1-1 0 0,-1 0 1 0 0,-18 16-2710 0 0,2-8-3619 0 0</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8T03:08:34.765"/>
    </inkml:context>
    <inkml:brush xml:id="br0">
      <inkml:brushProperty name="width" value="0.1" units="cm"/>
      <inkml:brushProperty name="height" value="0.1" units="cm"/>
      <inkml:brushProperty name="color" value="#E71224"/>
    </inkml:brush>
  </inkml:definitions>
  <inkml:trace contextRef="#ctx0" brushRef="#br0">1 0 14054 0 0,'0'0'2690'0'0,"14"31"-2418"0"0,-9-27 16 0 0,-5-2-256 0 0,5-2-1489 0 0</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8T03:08:34.904"/>
    </inkml:context>
    <inkml:brush xml:id="br0">
      <inkml:brushProperty name="width" value="0.1" units="cm"/>
      <inkml:brushProperty name="height" value="0.1" units="cm"/>
      <inkml:brushProperty name="color" value="#E71224"/>
    </inkml:brush>
  </inkml:definitions>
  <inkml:trace contextRef="#ctx0" brushRef="#br0">1 7 11749 0 0,'0'0'6339'0'0,"0"-7"-9028"0"0</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8T03:08:35.365"/>
    </inkml:context>
    <inkml:brush xml:id="br0">
      <inkml:brushProperty name="width" value="0.1" units="cm"/>
      <inkml:brushProperty name="height" value="0.1" units="cm"/>
      <inkml:brushProperty name="color" value="#E71224"/>
    </inkml:brush>
  </inkml:definitions>
  <inkml:trace contextRef="#ctx0" brushRef="#br0">1 50 8996 0 0,'0'0'8647'0'0,"43"9"-6718"0"0,-40-10-1922 0 0,0 1 0 0 0,1-1 0 0 0,-1 0 0 0 0,0 0 0 0 0,1 0 1 0 0,-1-1-1 0 0,0 1 0 0 0,0-1 0 0 0,0 1 0 0 0,0-1 0 0 0,-1 0 0 0 0,1 0 1 0 0,0 0-1 0 0,-1-1 0 0 0,1 1 0 0 0,-1-1 0 0 0,2-2 0 0 0,29-21 564 0 0,-31 28-490 0 0,-1-1 0 0 0,1 1 0 0 0,0 0 0 0 0,0-1 0 0 0,0 1 0 0 0,0-1 0 0 0,0 1 0 0 0,0-1 0 0 0,1 0 0 0 0,-1 0 0 0 0,4 1 0 0 0,9 3-6427 0 0</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8T03:08:36.159"/>
    </inkml:context>
    <inkml:brush xml:id="br0">
      <inkml:brushProperty name="width" value="0.1" units="cm"/>
      <inkml:brushProperty name="height" value="0.1" units="cm"/>
      <inkml:brushProperty name="color" value="#E71224"/>
    </inkml:brush>
  </inkml:definitions>
  <inkml:trace contextRef="#ctx0" brushRef="#br0">35 22 7972 0 0,'0'0'11768'0'0,"-2"-5"-9967"0"0,2 5-1762 0 0,0-1 0 0 0,0 0 1 0 0,0 0-1 0 0,0 1 1 0 0,0-1-1 0 0,0 0 0 0 0,-1 1 1 0 0,1-1-1 0 0,0 0 1 0 0,0 1-1 0 0,-1-1 0 0 0,1 0 1 0 0,-1 1-1 0 0,1-1 0 0 0,0 0 1 0 0,-1 1-1 0 0,1-1 1 0 0,-1 1-1 0 0,1-1 0 0 0,-1 1 1 0 0,0-1-1 0 0,1 1 1 0 0,-1 0-1 0 0,1-1 0 0 0,-1 1 1 0 0,0 0-1 0 0,1-1 1 0 0,-1 1-1 0 0,0 0 0 0 0,1 0 1 0 0,-1-1-1 0 0,0 1 1 0 0,0 0-1 0 0,1 0 0 0 0,-1 0 1 0 0,0 0-1 0 0,1 0 1 0 0,-1 0-1 0 0,-1 0 0 0 0,1 2-171 0 0,0-1-1 0 0,0 1 0 0 0,-1-1 0 0 0,1 1 0 0 0,0-1 1 0 0,1 1-1 0 0,-1-1 0 0 0,0 1 0 0 0,0 0 0 0 0,1 0 0 0 0,-1-1 1 0 0,1 1-1 0 0,-1 0 0 0 0,1 0 0 0 0,0 0 0 0 0,0 0 1 0 0,0-1-1 0 0,0 1 0 0 0,0 3 0 0 0,0-4 35 0 0,0-1 0 0 0,0 0 0 0 0,0 1 0 0 0,0-1 0 0 0,0 1 0 0 0,0-1 0 0 0,0 0 0 0 0,0 1 1 0 0,0-1-1 0 0,0 1 0 0 0,1-1 0 0 0,-1 0 0 0 0,0 1 0 0 0,0-1 0 0 0,0 1 0 0 0,0-1 0 0 0,1 0 0 0 0,-1 1 0 0 0,0-1 0 0 0,0 0 0 0 0,1 1 0 0 0,-1-1 0 0 0,0 0 0 0 0,1 0 0 0 0,-1 1 0 0 0,0-1 0 0 0,1 0 1 0 0,-1 0-1 0 0,0 0 0 0 0,1 1 0 0 0,-1-1 0 0 0,1 0 0 0 0,-1 0 0 0 0,0 0 0 0 0,1 0 0 0 0,-1 0 0 0 0,1 0 0 0 0,0 0 0 0 0,20-6-1413 0 0,10-12 3851 0 0,-30 19-2213 0 0,0 0 0 0 0,1 1-1 0 0,-1-1 1 0 0,0 0 0 0 0,0 1-1 0 0,0-1 1 0 0,0 1 0 0 0,0-1-1 0 0,0 1 1 0 0,0-1 0 0 0,-1 1-1 0 0,1-1 1 0 0,0 1 0 0 0,-1 0-1 0 0,1-1 1 0 0,-1 1 0 0 0,0 0-1 0 0,0 2 1 0 0,9 39 783 0 0,-6-22-1030 0 0,0-1 1 0 0,-2 1 0 0 0,-1 23 0 0 0,-1-35 76 0 0,0-1 0 0 0,0 1-1 0 0,-1 0 1 0 0,-1-1 0 0 0,1 0 0 0 0,-1 0-1 0 0,-1 0 1 0 0,1 0 0 0 0,-2 0-1 0 0,-4 8 1 0 0,-19 17 1162 0 0,28-32-1114 0 0,-1-1 0 0 0,1 0 0 0 0,0 0 0 0 0,0 0 1 0 0,0 0-1 0 0,-1 0 0 0 0,1 0 0 0 0,0 0 0 0 0,0 0 0 0 0,-1 0 0 0 0,1 0 0 0 0,0 0 0 0 0,0 0 0 0 0,-1 0 0 0 0,1 0 1 0 0,0 0-1 0 0,0 0 0 0 0,-1 0 0 0 0,1 0 0 0 0,0 0 0 0 0,0 0 0 0 0,0 0 0 0 0,-1 0 0 0 0,1-1 0 0 0,0 1 0 0 0,0 0 1 0 0,-1 0-1 0 0,1 0 0 0 0,0 0 0 0 0,0 0 0 0 0,0-1 0 0 0,0 1 0 0 0,-1 0 0 0 0,1 0 0 0 0,0 0 0 0 0,0-1 0 0 0,0 1 0 0 0,0 0 1 0 0,0 0-1 0 0,0 0 0 0 0,0-1 0 0 0,-1 1 0 0 0,-2-26-49 0 0,5 18 215 0 0,0 1 0 0 0,0-1-1 0 0,0 1 1 0 0,1-1 0 0 0,0 1 0 0 0,0 0 0 0 0,1 0-1 0 0,0 1 1 0 0,0-1 0 0 0,1 1 0 0 0,0 0 0 0 0,0 0-1 0 0,9-8 1 0 0,24-35-428 0 0,-28 26-764 0 0,4-5-4347 0 0,-14 37 1507 0 0,-1-8 3569 0 0,1 0 0 0 0,0 0-1 0 0,-1 0 1 0 0,1 0 0 0 0,-1 0 0 0 0,1 0-1 0 0,-1 0 1 0 0,0 0 0 0 0</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8T03:08:37.525"/>
    </inkml:context>
    <inkml:brush xml:id="br0">
      <inkml:brushProperty name="width" value="0.1" units="cm"/>
      <inkml:brushProperty name="height" value="0.1" units="cm"/>
      <inkml:brushProperty name="color" value="#E71224"/>
    </inkml:brush>
  </inkml:definitions>
  <inkml:trace contextRef="#ctx0" brushRef="#br0">7 237 5603 0 0,'0'0'5581'0'0,"0"-5"-4431"0"0,-4-18 139 0 0,2 5 2868 0 0,12 34-3131 0 0,-5-4-844 0 0,-1-2-129 0 0,1 1 0 0 0,0-1 0 0 0,0 0 0 0 0,1 0 0 0 0,0-1 0 0 0,1 0 0 0 0,0 0 0 0 0,0 0 0 0 0,17 14 0 0 0,-23-23-39 0 0,0 1-1 0 0,-1-1 0 0 0,1 0 1 0 0,0 0-1 0 0,-1 0 1 0 0,1 1-1 0 0,0-1 1 0 0,-1 0-1 0 0,1 0 0 0 0,0 0 1 0 0,-1 0-1 0 0,1 0 1 0 0,0 0-1 0 0,0 0 0 0 0,-1-1 1 0 0,1 1-1 0 0,0 0 1 0 0,-1 0-1 0 0,1 0 0 0 0,0-1 1 0 0,-1 1-1 0 0,1 0 1 0 0,-1-1-1 0 0,1 1 0 0 0,0-1 1 0 0,-1 1-1 0 0,1 0 1 0 0,-1-1-1 0 0,1 1 0 0 0,-1-1 1 0 0,0 0-1 0 0,1 1 1 0 0,-1-1-1 0 0,1 1 0 0 0,-1-1 1 0 0,0 0-1 0 0,1 1 1 0 0,-1-1-1 0 0,0 0 1 0 0,1 0-1 0 0,9-31 221 0 0,-9 28-204 0 0,9-34-65 0 0,27-109-187 0 0,-33 124 69 0 0,-1 0 1 0 0,0-28-1 0 0,-18 74-3072 0 0,-3 26-2834 0 0,13-33 512 0 0</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8T03:08:38.026"/>
    </inkml:context>
    <inkml:brush xml:id="br0">
      <inkml:brushProperty name="width" value="0.1" units="cm"/>
      <inkml:brushProperty name="height" value="0.1" units="cm"/>
      <inkml:brushProperty name="color" value="#E71224"/>
    </inkml:brush>
  </inkml:definitions>
  <inkml:trace contextRef="#ctx0" brushRef="#br0">0 39 8292 0 0,'3'5'8681'0'0,"13"21"-8131"0"0,-9-19-443 0 0,1 1-1 0 0,0-1 1 0 0,0 0 0 0 0,10 7 0 0 0,-16-13-100 0 0,0 1 1 0 0,0-1-1 0 0,0 0 0 0 0,0 0 1 0 0,0 0-1 0 0,0 0 1 0 0,0 0-1 0 0,0 0 0 0 0,0 0 1 0 0,0-1-1 0 0,1 1 1 0 0,-1-1-1 0 0,0 0 0 0 0,0 0 1 0 0,1 0-1 0 0,-1 0 0 0 0,0 0 1 0 0,0 0-1 0 0,1 0 1 0 0,-1-1-1 0 0,0 1 0 0 0,0-1 1 0 0,1 0-1 0 0,-1 1 1 0 0,0-1-1 0 0,3-2 0 0 0,-4 2-5 0 0,0 0 0 0 0,1 0-1 0 0,-1 0 1 0 0,0-1 0 0 0,0 1-1 0 0,0 0 1 0 0,0-1 0 0 0,0 1-1 0 0,-1-1 1 0 0,1 1 0 0 0,0-1-1 0 0,-1 1 1 0 0,1-1 0 0 0,-1 1-1 0 0,1-1 1 0 0,-1 0 0 0 0,0 1-1 0 0,1-1 1 0 0,-1 0 0 0 0,0 1-1 0 0,0-1 1 0 0,0 0 0 0 0,-1 1-1 0 0,1-1 1 0 0,0 0 0 0 0,-1 1-1 0 0,1-1 1 0 0,-1 0 0 0 0,1 1-1 0 0,-1-1 1 0 0,0 1 0 0 0,1-1-1 0 0,-1 1 1 0 0,0 0 0 0 0,-2-3-1 0 0,-2-3 24 0 0,0 1-1 0 0,0-1 0 0 0,-1 1 0 0 0,0 0 1 0 0,-10-8-1 0 0,14 12-150 0 0,0 0 0 0 0,-1 1 0 0 0,1-1 0 0 0,-1 1 0 0 0,0-1 0 0 0,1 1 1 0 0,-1 0-1 0 0,0 0 0 0 0,-4-1 0 0 0,5 2-668 0 0,0-1 0 0 0,0 1 1 0 0,0 0-1 0 0,0 0 0 0 0,0 1 1 0 0,0-1-1 0 0,0 0 0 0 0,0 1 0 0 0,0-1 1 0 0,0 1-1 0 0,-3 1 0 0 0</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8T03:08:38.540"/>
    </inkml:context>
    <inkml:brush xml:id="br0">
      <inkml:brushProperty name="width" value="0.1" units="cm"/>
      <inkml:brushProperty name="height" value="0.1" units="cm"/>
      <inkml:brushProperty name="color" value="#E71224"/>
    </inkml:brush>
  </inkml:definitions>
  <inkml:trace contextRef="#ctx0" brushRef="#br0">0 111 8580 0 0,'0'0'2054'0'0,"5"1"-1718"0"0,58 8 3389 0 0,-64-54-1260 0 0,-5 30-1792 0 0,5 12-641 0 0,0 1 0 0 0,0 0-1 0 0,0-1 1 0 0,0 1 0 0 0,0-1 0 0 0,0 1 0 0 0,0-1-1 0 0,1 0 1 0 0,0 1 0 0 0,-1-1 0 0 0,1 0 0 0 0,0 1 0 0 0,0-1-1 0 0,1 0 1 0 0,-1 1 0 0 0,1-4 0 0 0,3 4-45 0 0,0 0-1 0 0,1 1 1 0 0,-1-1 0 0 0,1 1 0 0 0,-1 0 0 0 0,1 1 0 0 0,-1-1-1 0 0,1 1 1 0 0,6 0 0 0 0,4-1-632 0 0,8-1-1118 0 0</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8T03:08:39.268"/>
    </inkml:context>
    <inkml:brush xml:id="br0">
      <inkml:brushProperty name="width" value="0.1" units="cm"/>
      <inkml:brushProperty name="height" value="0.1" units="cm"/>
      <inkml:brushProperty name="color" value="#E71224"/>
    </inkml:brush>
  </inkml:definitions>
  <inkml:trace contextRef="#ctx0" brushRef="#br0">1 36 5362 0 0,'0'0'5307'0'0,"1"-5"-4040"0"0,2-7-800 0 0,4-7 874 0 0,-2 21-578 0 0,3 15-23 0 0,11 34 2021 0 0,-12-36-2552 0 0,0 2-1 0 0,-1-1 1 0 0,-1 1-1 0 0,-1 0 1 0 0,0 0-1 0 0,1 26 1 0 0</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8T03:08:39.736"/>
    </inkml:context>
    <inkml:brush xml:id="br0">
      <inkml:brushProperty name="width" value="0.1" units="cm"/>
      <inkml:brushProperty name="height" value="0.1" units="cm"/>
      <inkml:brushProperty name="color" value="#E71224"/>
    </inkml:brush>
  </inkml:definitions>
  <inkml:trace contextRef="#ctx0" brushRef="#br0">0 57 4146 0 0,'0'0'13334'0'0,"7"-2"-12968"0"0,6-1-133 0 0,1 0 0 0 0,-1 1 1 0 0,1 0-1 0 0,25 1 0 0 0,-20 1-512 0 0,0-1-1 0 0,28-6 0 0 0,-39 6-401 0 0,-1-1-1 0 0,0-1 1 0 0,0 1-1 0 0,0-1 0 0 0,11-7 1 0 0,-4 2-181 0 0,4 2-4762 0 0,-11 30 3162 0 0,-8-21 2815 0 0,1-1 0 0 0,-1 1 0 0 0,1-1 1 0 0,0 1-1 0 0,0-1 0 0 0,0 1 0 0 0,0 0 1 0 0,1-1-1 0 0,-1 1 0 0 0,1-1 0 0 0,-1 1 1 0 0,1-1-1 0 0,0 1 0 0 0,0-1 0 0 0,2 3 1 0 0,-2-2-291 0 0,1-1-1 0 0,-1 1 1 0 0,1-1 0 0 0,0 1 0 0 0,0-1 0 0 0,0 0-1 0 0,0 0 1 0 0,0 0 0 0 0,0 0 0 0 0,0-1 0 0 0,1 1-1 0 0,-1 0 1 0 0,1-1 0 0 0,-1 0 0 0 0,1 1 0 0 0,0-1-1 0 0,0 0 1 0 0,-1-1 0 0 0,1 1 0 0 0,0 0 0 0 0,0-1-1 0 0,5 1 1 0 0</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8T03:08:39.891"/>
    </inkml:context>
    <inkml:brush xml:id="br0">
      <inkml:brushProperty name="width" value="0.1" units="cm"/>
      <inkml:brushProperty name="height" value="0.1" units="cm"/>
      <inkml:brushProperty name="color" value="#E71224"/>
    </inkml:brush>
  </inkml:definitions>
  <inkml:trace contextRef="#ctx0" brushRef="#br0">5 58 8292 0 0,'0'0'3505'0'0,"-4"-36"-3601"0"0,4 29-160 0 0,0 1 240 0 0,0 1-224 0 0,0 1 144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5:28.058"/>
    </inkml:context>
    <inkml:brush xml:id="br0">
      <inkml:brushProperty name="width" value="0.05" units="cm"/>
      <inkml:brushProperty name="height" value="0.05" units="cm"/>
      <inkml:brushProperty name="color" value="#E71224"/>
    </inkml:brush>
  </inkml:definitions>
  <inkml:trace contextRef="#ctx0" brushRef="#br0">0 26 10165 0 0,'0'0'2401'0'0,"5"-25"-2145"0"0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6:42.164"/>
    </inkml:context>
    <inkml:brush xml:id="br0">
      <inkml:brushProperty name="width" value="0.05" units="cm"/>
      <inkml:brushProperty name="height" value="0.05" units="cm"/>
      <inkml:brushProperty name="color" value="#E71224"/>
    </inkml:brush>
  </inkml:definitions>
  <inkml:trace contextRef="#ctx0" brushRef="#br0">1 1 10309 0 0,'0'0'10130'0'0,"3"5"-9210"0"0,0-1-782 0 0,0-1 0 0 0,0 1 0 0 0,0-1 0 0 0,1 0 0 0 0,-1 0 0 0 0,1 0-1 0 0,0-1 1 0 0,0 1 0 0 0,0-1 0 0 0,7 3 0 0 0,-8-3-308 0 0,-1-1 0 0 0,1 0 0 0 0,0 0 0 0 0,-1-1-1 0 0,1 1 1 0 0,0-1 0 0 0,0 1 0 0 0,-1-1 0 0 0,1 0 0 0 0,0 0 0 0 0,0 0 0 0 0,0 0 0 0 0,-1 0-1 0 0,1-1 1 0 0,0 1 0 0 0,0-1 0 0 0,-1 0 0 0 0,1 0 0 0 0,0 0 0 0 0,-1 0 0 0 0,1 0-1 0 0,2-3 1 0 0,1-2-2895 0 0,3 2-1772 0 0</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8T03:08:40.696"/>
    </inkml:context>
    <inkml:brush xml:id="br0">
      <inkml:brushProperty name="width" value="0.1" units="cm"/>
      <inkml:brushProperty name="height" value="0.1" units="cm"/>
      <inkml:brushProperty name="color" value="#E71224"/>
    </inkml:brush>
  </inkml:definitions>
  <inkml:trace contextRef="#ctx0" brushRef="#br0">31 1 4754 0 0,'0'0'5659'0'0,"-1"13"-2308"0"0,-2-9-3155 0 0,0 1 0 0 0,0-1 0 0 0,0 1 1 0 0,0 0-1 0 0,1-1 0 0 0,0 1 0 0 0,0 1 1 0 0,0-1-1 0 0,0 0 0 0 0,1 0 0 0 0,0 1 1 0 0,0-1-1 0 0,0 0 0 0 0,1 10 0 0 0,0-13-153 0 0,0 0-1 0 0,0 1 1 0 0,0-1-1 0 0,0 0 0 0 0,1 0 1 0 0,-1 1-1 0 0,1-1 0 0 0,-1 0 1 0 0,1 0-1 0 0,0 0 1 0 0,0 0-1 0 0,0 0 0 0 0,0 0 1 0 0,0 0-1 0 0,0 0 0 0 0,0 0 1 0 0,1 0-1 0 0,-1-1 1 0 0,1 1-1 0 0,-1-1 0 0 0,1 1 1 0 0,0-1-1 0 0,0 1 0 0 0,0-1 1 0 0,0 0-1 0 0,-1 0 1 0 0,1 0-1 0 0,1 0 0 0 0,-1 0 1 0 0,0 0-1 0 0,0-1 0 0 0,0 1 1 0 0,0-1-1 0 0,1 1 1 0 0,-1-1-1 0 0,0 0 0 0 0,3 0 1 0 0,-1 0 199 0 0</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8T03:08:41.054"/>
    </inkml:context>
    <inkml:brush xml:id="br0">
      <inkml:brushProperty name="width" value="0.1" units="cm"/>
      <inkml:brushProperty name="height" value="0.1" units="cm"/>
      <inkml:brushProperty name="color" value="#E71224"/>
    </inkml:brush>
  </inkml:definitions>
  <inkml:trace contextRef="#ctx0" brushRef="#br0">1 1 9188 0 0,'0'0'8164'0'0,"19"6"-8004"0"0,-19-3-176 0 0,0 3-160 0 0,0-2-688 0 0</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8T03:08:41.241"/>
    </inkml:context>
    <inkml:brush xml:id="br0">
      <inkml:brushProperty name="width" value="0.1" units="cm"/>
      <inkml:brushProperty name="height" value="0.1" units="cm"/>
      <inkml:brushProperty name="color" value="#E71224"/>
    </inkml:brush>
  </inkml:definitions>
  <inkml:trace contextRef="#ctx0" brushRef="#br0">10 1 18745 0 0,'0'0'224'0'0,"-9"17"-4210"0"0</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8T03:08:41.774"/>
    </inkml:context>
    <inkml:brush xml:id="br0">
      <inkml:brushProperty name="width" value="0.1" units="cm"/>
      <inkml:brushProperty name="height" value="0.1" units="cm"/>
      <inkml:brushProperty name="color" value="#E71224"/>
    </inkml:brush>
  </inkml:definitions>
  <inkml:trace contextRef="#ctx0" brushRef="#br0">0 1 5971 0 0,'0'0'5274'0'0,"1"4"-4249"0"0,10 81 4354 0 0,-8-50-4720 0 0,2-1-1 0 0,9 36 1 0 0,-3-46-378 0 0,-7-24-1305 0 0,-5-15-2376 0 0</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8T03:08:42.026"/>
    </inkml:context>
    <inkml:brush xml:id="br0">
      <inkml:brushProperty name="width" value="0.1" units="cm"/>
      <inkml:brushProperty name="height" value="0.1" units="cm"/>
      <inkml:brushProperty name="color" value="#E71224"/>
    </inkml:brush>
  </inkml:definitions>
  <inkml:trace contextRef="#ctx0" brushRef="#br0">1 32 9877 0 0,'0'0'9060'0'0,"24"9"-8788"0"0,-5-13 64 0 0,0-3-176 0 0,1-1-64 0 0,4 1-96 0 0,-5 1 16 0 0,0 1-1168 0 0,-9 1-1634 0 0</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8T03:08:42.722"/>
    </inkml:context>
    <inkml:brush xml:id="br0">
      <inkml:brushProperty name="width" value="0.1" units="cm"/>
      <inkml:brushProperty name="height" value="0.1" units="cm"/>
      <inkml:brushProperty name="color" value="#E71224"/>
    </inkml:brush>
  </inkml:definitions>
  <inkml:trace contextRef="#ctx0" brushRef="#br0">44 0 19433 0 0,'0'0'840'0'0,"3"6"-706"0"0,7 21 294 0 0,1-8-1047 0 0,4-10-3288 0 0,-7 37 4318 0 0,13 23 118 0 0,-16-57-437 0 0,-1 0 0 0 0,0 0 0 0 0,-1 0 0 0 0,0 0-1 0 0,1 22 1 0 0,-4-32-80 0 0,-1 1-1 0 0,0-1 1 0 0,0 1 0 0 0,0-1-1 0 0,0 1 1 0 0,0-1-1 0 0,0 1 1 0 0,-1-1 0 0 0,1 0-1 0 0,-1 0 1 0 0,0 0-1 0 0,1 0 1 0 0,-1 0 0 0 0,0 0-1 0 0,0 0 1 0 0,0-1-1 0 0,-1 1 1 0 0,1-1 0 0 0,0 1-1 0 0,0-1 1 0 0,-1 0-1 0 0,1 0 1 0 0,-1 0 0 0 0,1 0-1 0 0,-1-1 1 0 0,0 1-1 0 0,-3 0 1 0 0,1 1 17 0 0,-1-1-1 0 0,0 0 1 0 0,0 0 0 0 0,1 0 0 0 0,-1-1-1 0 0,0 0 1 0 0,0 0 0 0 0,0 0 0 0 0,0-1-1 0 0,0 0 1 0 0,-8-2 0 0 0,13 2-22 0 0,1 1 1 0 0,0 0-1 0 0,0 0 0 0 0,-1-1 1 0 0,1 1-1 0 0,0 0 0 0 0,0-1 1 0 0,0 1-1 0 0,0 0 1 0 0,-1 0-1 0 0,1-1 0 0 0,0 1 1 0 0,0-1-1 0 0,0 1 0 0 0,0 0 1 0 0,0-1-1 0 0,0 1 1 0 0,0 0-1 0 0,0-1 0 0 0,0 1 1 0 0,0 0-1 0 0,0-1 1 0 0,0 1-1 0 0,0 0 0 0 0,0-1 1 0 0,1 1-1 0 0,-1 0 0 0 0,0-1 1 0 0,0 1-1 0 0,0 0 1 0 0,0-1-1 0 0,1 1 0 0 0,-1 0 1 0 0,0 0-1 0 0,0-1 0 0 0,0 1 1 0 0,1 0-1 0 0,-1 0 1 0 0,0-1-1 0 0,0 1 0 0 0,1 0 1 0 0,-1 0-1 0 0,0 0 1 0 0,1 0-1 0 0,-1-1 0 0 0,0 1 1 0 0,1 0-1 0 0,-1 0 0 0 0,0 0 1 0 0,1 0-1 0 0,-1 0 1 0 0,1 0-1 0 0,17-10 63 0 0,-17 9-78 0 0,21-9 116 0 0,-1 0 0 0 0,28-19 0 0 0,-45 26-178 0 0,0 1 0 0 0,0-1 1 0 0,-1 0-1 0 0,1 0 0 0 0,-1 0 0 0 0,1-1 0 0 0,-1 1 1 0 0,0-1-1 0 0,0 0 0 0 0,0 1 0 0 0,-1-1 0 0 0,0-1 0 0 0,1 1 1 0 0,-1 0-1 0 0,-1-1 0 0 0,1 1 0 0 0,-1-1 0 0 0,1 1 1 0 0,0-8-1 0 0,3 1 376 0 0,-5 10-345 0 0,0 1 0 0 0,0 0 0 0 0,1 0 0 0 0,-1 0 0 0 0,0 0 0 0 0,0-1 0 0 0,0 1 0 0 0,0 0 0 0 0,0 0 0 0 0,1 0 0 0 0,-1-1 0 0 0,0 1 0 0 0,0 0 0 0 0,0 0 0 0 0,0-1 1 0 0,0 1-1 0 0,0 0 0 0 0,0 0 0 0 0,0-1 0 0 0,0 1 0 0 0,0 0 0 0 0,0 0 0 0 0,0-1 0 0 0,0 1 0 0 0,0 0 0 0 0,0 0 0 0 0,0-1 0 0 0,0 1 0 0 0,0 0 0 0 0,0 0 0 0 0,0-1 0 0 0,0 1 0 0 0,0 0 0 0 0,0 0 0 0 0,-1 0 0 0 0,1-1 0 0 0,0 1 0 0 0,0 0 0 0 0,0 0 0 0 0,0 0 0 0 0,-1-1 0 0 0,1 1 0 0 0,0 0 0 0 0,0 0 0 0 0,0 0 0 0 0,-1 0 0 0 0,1 0 0 0 0,0-1 0 0 0,0 1 0 0 0,0 0 0 0 0,-1 0 0 0 0,1 0 0 0 0,0 0 0 0 0,0 0 0 0 0,-1 0 0 0 0,1 0 0 0 0,0 0 0 0 0,0 0 0 0 0,-1 0 0 0 0,1 0 0 0 0,0 0 0 0 0,0 0 0 0 0,-1 0 0 0 0,1 0 0 0 0</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8T03:09:11.734"/>
    </inkml:context>
    <inkml:brush xml:id="br0">
      <inkml:brushProperty name="width" value="0.1" units="cm"/>
      <inkml:brushProperty name="height" value="0.1" units="cm"/>
      <inkml:brushProperty name="color" value="#E71224"/>
    </inkml:brush>
  </inkml:definitions>
  <inkml:trace contextRef="#ctx0" brushRef="#br0">0 0 21587,'0'1117'0,"6501"-1117"0,-6501-1117 0,-6501 1117 0</inkml:trace>
</inkml:ink>
</file>

<file path=ppt/ink/ink407.xml><?xml version="1.0" encoding="utf-8"?>
<inkml:ink xmlns:inkml="http://www.w3.org/2003/InkML">
  <inkml:definitions>
    <inkml:context xml:id="ctx0">
      <inkml:inkSource xml:id="inkSrc0">
        <inkml:traceFormat>
          <inkml:channel name="X" type="integer" min="-2.14748E9" max="2.14748E9" units="dev"/>
          <inkml:channel name="Y" type="integer" min="-2.14748E9" max="2.14748E9" units="dev"/>
          <inkml:channel name="F" type="integer" max="32767" units="dev"/>
        </inkml:traceFormat>
        <inkml:channelProperties>
          <inkml:channelProperty channel="X" name="resolution" value="1000" units="1/dev"/>
          <inkml:channelProperty channel="Y" name="resolution" value="1000" units="1/dev"/>
          <inkml:channelProperty channel="F" name="resolution" value="0" units="1/dev"/>
        </inkml:channelProperties>
      </inkml:inkSource>
      <inkml:timestamp xml:id="ts0" timeString="2025-04-28T04:39:00.197"/>
    </inkml:context>
    <inkml:brush xml:id="br0">
      <inkml:brushProperty name="width" value="0.05" units="cm"/>
      <inkml:brushProperty name="height" value="0.05" units="cm"/>
      <inkml:brushProperty name="color" value="#ED1C24"/>
    </inkml:brush>
    <inkml:brush xml:id="br1">
      <inkml:brushProperty name="width" value="0.05" units="cm"/>
      <inkml:brushProperty name="height" value="0.05" units="cm"/>
      <inkml:brushProperty name="color" value="#3165BB"/>
    </inkml:brush>
    <inkml:brush xml:id="br2">
      <inkml:brushProperty name="width" value="0.05" units="cm"/>
      <inkml:brushProperty name="height" value="0.05" units="cm"/>
    </inkml:brush>
  </inkml:definitions>
  <inkml:trace contextRef="#ctx0" brushRef="#br0">4677 12290 8121,'0'0'2536,"0"0"-1136,0 0-592,0 0-108,0 0 64,0 0 32,0 0-116,0 0-212,0 0-255,0 0-125,0 9 160,0-5 288,10 10 344,-10 3-104,0 1-88,-10 6 20,10 4 0,0 5-112,-4-7-184,4 4-48,0-3-76,-9-2-8,9-1-4,0-2-56,0-6-88,0-5 24,0 3-24,0-11-20,0 3-16,0-4 48,0-2 96,0 0 220,0 0 80,0 0-128,9-2-100,-9-7-48,0 2-168,0-4 0,4 0 12,-4-5 0,0-2-96,0 5-12,0-5-72,0-5 0,0 0-36,0-6-48,0 3-60,0-7-24,0 4-76,0-5 76,0 7 24,0 3 72,0 2 96,0 6 36,0 0-60,0 4 60,0 1-108,0 1 120,0 5 0,0-1 4,0 0-4,0 6 0,0-1-84,10-2-100,-10 3-68,4 0 24,9 0 60,-1 0 104,7 3 64,-7-2 64,11 5 20,-6 2-72,14-2 36,-10 0-36,-3 2 68,7-5-80,-6 1-4,-7-1 4,1 3-108,0-4-12,-4-2-52,-4 3 28,-5-3 36,0 3-12,8-3-100,-8 0-20,0 0 20,0 0 4,0 3-76,-8-3-48,8 0-96,-5 3-272,-4-3-720,4 2-1320,-3-2-2617,4 0-2192</inkml:trace>
  <inkml:trace contextRef="#ctx0" brushRef="#br0">5397 12072 992,'0'0'1344,"0"0"4477,0 0-3621,0 0-760,0 0-184,0 0 232,13 41-28,-13-21-255,0-5-129,10 11-28,-6 0 4,-4 4-52,0 2-272,0 2-208,0 0 12,0 2 60,0-3-108,-4-4-28,-6 5-104,10-7-124,0-5-24,0-2-84,0-2-116,0-2-4,0-5-48,0-7-12,0 3-24,0-3-132,0-4-196,0 3-140,0-3-160,0 0-148,0-3-316,0-5-644,0-3-3233,10 1-4720</inkml:trace>
  <inkml:trace contextRef="#ctx0" brushRef="#br0">5044 12428 6597,'0'0'6388,"0"0"-4660,0 0-1224,0 0-276,0 0 184,0 0 233,0 0 103,0 0-92,0 0-248,44-3-208,-32-2-52,-7 2 36,9-1 12,-6-3-24,1 5-76,-1-6-8,-4 2-28,6 2 28,-6-6-4,-4 6-8,0-2 44,0 1-108,0-1-4,0 0-8,0 1-60,0-1 16,-14 2 40,10-2-56,-4 1-12,-9-1 60,3 3 8,1 3 4,0 0 84,-1 0-32,2 3-44,3 3 64,1-1-12,-6 5 88,9 4 24,-3 0 0,4-1 180,-5 7 304,9-5 40,0 8-236,0-5-96,0 2-100,0-2-72,9 4-80,-5-6-4,9-2-48,1 0-52,-6-4 40,1 1-36,3-2-8,11-7 0,-11 1 44,1-3-36,1 0-12,-5 0-4,3-3-188,2-1-28,-5-3 112,-5 4-72,4-2-196,-3 2-24,3 1 96,-8-3 24,0-1-48,0 3-36,6 1-72,-6-4-140,0 3-244,-6 3-376,6-3-713,0 2-923,-8-6-2600,8 5-605</inkml:trace>
  <inkml:trace contextRef="#ctx0" brushRef="#br0">5628 12382 848,'0'0'9817,"0"0"-7993,0 0-1220,0 0 68,0 0 632,0 0 333,0 0-309,0 0-388,0 0-364,0 0-248,0-6-56,0 6 32,-4 0 60,4 0-32,-9 3-40,5 4-52,-5-3-20,-5 7-24,10-2 32,-4 1 28,-5 1-28,13 2 40,-8 5 56,-2-5-56,6 4-136,4-5-60,-9 2-28,9-1-44,0-2-156,9 3-12,-9-5-28,4-5 40,6 4 48,-2-5-36,5 0 48,-5-3 20,-4 0 76,10-3 8,-1 0-4,-4-5-4,5-2-4,-10 0 4,8-1 4,-7 0 8,3-3-12,-4 2-36,-4 0-36,10 0 16,-6-2 52,-4 5 4,0-3 0,0 4 52,0 2 68,0 3 52,0 2 32,0 1-48,0 0-156,0 0-156,0 0-36,-4 4 192,-6 7 24,10 4 240,0 0-68,-4 5-40,-4-2 12,8 4-96,0-6-12,0 4-52,0-5-8,0-1-96,0-3-72,8 1-36,-4-2-76,-4-5-44,10-2-124,-6 3-52,-4-4-168,0-2-112,9 0-368,-9-5-728,4-4-2701,-4-2-2835</inkml:trace>
  <inkml:trace contextRef="#ctx0" brushRef="#br0">5754 12413 6493,'0'0'6348,"0"0"-4152,0 0-1416,0 0-392,0 0 493,0 0 727,0 0-184,0 0-292,0 0-328,0 0-344,0 0-124,0-9-44,0 9-12,0 0-16,0 0-72,0 0-56,9 0-4,-4 0 36,4 2 12,-5 2-12,9-1-72,1-2-8,-2-1-80,5 3-8,-3-3 0,-1 0 0,8 0 0,2 0-8,-11 0 0,11 0-68,-11-3 16,5 3-48,-3-1-12,-1-2 0,0-3 0,-9 6-72,10-3-64,-14 3-8,8-2-112,-8 2-96,0 0-96,0 0-188,0 0-276,0 0-552,0 0-965,-8 0-2031,8 0-2561</inkml:trace>
  <inkml:trace contextRef="#ctx0" brushRef="#br0">5929 12095 208,'0'0'6781,"0"0"-3953,0 0-1332,0 0-364,0 0 28,0 0 96,0 0-24,0 0-127,0 0-105,0 0-100,0 42-4,0-25 20,-9 4-76,9 2-88,0 3-196,0 2-72,0 2 12,-4-1-28,-4 4-44,8-1-124,0-2-108,0 1-60,-5-5 0,5 0-84,0-8-40,0 4 4,0-9-4,0 1 40,0-1-48,0-2 0,0-2-72,0-4-48,5-2-60,-5 3-108,0-4-88,0-2-8,0 2-88,0-2-60,0 0-84,0 0-108,0-2-236,0-6-876,0 2-2657,0-8-2647,0 6-477</inkml:trace>
  <inkml:trace contextRef="#ctx0" brushRef="#br0">6126 12451 3556,'0'0'7725,"0"0"-3725,0 0-2928,0 0-423,0 0 331,0 0 472,0 0-108,0 0-368,0 0-164,0 0-184,0 29-180,0-17-160,8 0-80,-8 2 20,0-3-108,4-2-72,-4-2-48,0 1-8,9-2-148,-9 2-144,4-6-88,-4 1-108,10 1-72,-10-4-196,0 0-160,0 0-456,4 0-768,-4-9-2621,0 1-3012</inkml:trace>
  <inkml:trace contextRef="#ctx0" brushRef="#br0">6138 12224 3696,'0'0'9545,"0"0"-7757,0 0-1788,0 0-520,0 0 520,0 0 240,0 0 240,0 0-292,0 0-188,0 0-704,0 0-516,9-21-556,-5 27-728,-4-2-1741,0 6 61,0-6 3400</inkml:trace>
  <inkml:trace contextRef="#ctx0" brushRef="#br0">6313 12375 3512,'0'0'7393,"0"0"-5685,0 0-1184,0 0-168,0 0 320,0 0 436,0 0 49,0 0-329,0 0-384,0 0-276,0 0 124,4 4 248,-4 7 304,8-2-52,-8 5-188,0-2-96,0 5-28,0 3-36,0-5-192,0 1-24,0 2-64,6-5-160,-2 1-8,-4-3 4,0-4 8,13 2 36,-13-5-36,0 3 60,8-6-60,-8 2 72,5-3 4,-5 0 44,0 0 12,8 0 0,-2 0 16,-6-3 32,8-2-24,-8 0-24,4 0-24,5-4-48,-9-2 28,4 0-52,4 0-36,-8-2 0,5-1 0,-5 1 36,5-4-40,4-4 0,-5 4-4,-4-2 4,12 3-8,-12-2-12,9 1-60,-3 3 68,-6 7-8,0 1 4,0 1-4,8 2-76,-8 0 40,0 3 0,0 0-36,0 0-72,0 0-96,0 0-16,0 0-8,0 0-64,0 0-8,0 0 104,0 6-48,4-3-216,-4-1-172,0-2-296,0 6-372,0-3-608,0-2-941,0 2-2259,0 0-1237,-4-3 3909,4-27 2484</inkml:trace>
  <inkml:trace contextRef="#ctx0" brushRef="#br0">6539 12420 3848,'0'0'6969,"0"0"-4229,0 0-1964,0 0-560,0 0 376,0 0 580,0 0 161,0 0-369,0 0-396,0 0-164,27 4-100,-19-4 28,-4 0 204,11 0 160,-11 0-260,8 0-180,-3 0-40,-5 0-44,10-7-16,-5 4-12,-5 2-20,8-2-4,-3-3-24,1 1-24,2-4 0,-12 5 12,13-6-8,-13 6-72,9-4 44,-4-1 0,-5 2-36,0-4 0,0 2-12,0-5-72,-5 6-12,-4 1 8,5-4-68,-5 2 12,-3 6 120,2 1-180,1 2 44,-3 0 100,8 0-24,-5 5 60,-5 6 12,10-1 0,-5 1 180,-3 4-20,8-3 56,-1 5-96,-5 3 40,10-5-28,-4 5 24,4-2-24,0-2 16,0 3-40,0-2-36,4-4 36,6 5 60,-1-5-12,-1 1 52,5-3 152,1-1-12,3-2-96,4 1-68,1-5-76,0-1-52,-4 1-56,7-4-108,-7 0-172,8 0-68,-12-4-72,-2 1-64,-3 3-84,5-3-96,-14 2-184,0-3-524,0 1-976,0-1-2593,-10-2-2431,6 3 987</inkml:trace>
  <inkml:trace contextRef="#ctx0" brushRef="#br1">8484 12455 1304,'0'0'224,"0"0"544,0 0 1632,0 0-759,0 0-393,0 0-4,0 0 360,0 0-292,0 0-260,0 0-148,0 0-92,23-1 48,-23 1-56,4 0-39,-4-3-57,8 0 12,-8-1-32,5-1 60,3-3-260,-2 2-156,6-5-152,-3 1-20,-1-4-76,1 0 16,-4 2 20,8-4-60,-13-2-48,13 2-8,-13 1-4,0 1 8,8-3 4,-8 1 88,0 5-4,-8-3-32,8 7-64,-5-1-96,-3-4 96,-5 7-48,8-4 40,-8 8-64,0-6-64,1 7 16,-2 0 20,1 4 28,0 0 72,-1 8 48,-3-1 88,13 4-16,-9 2 100,-1 7 48,6 1-4,-5 5 64,9 2 0,-6 2 144,10 0-60,0 0-172,0 1 28,14-4-148,-5 0-120,3-6-4,2-4-4,-1 0 0,4-4 4,-3 0 0,3-5-56,-9-6 60,11 3-12,-7-5-32,1-4 40,0 0 0,1 0 0,-2-2-8,1-3-76,-9-1-32,10-5-24,-1 7-48,-9-6-76,9 3-20,-3 1-76,-6-1-84,-4 0-28,8 6-80,-4-2-188,-4-4-408,0 7-492,0 0-697,-4-2-839,-4 2-2728,8 0 191</inkml:trace>
  <inkml:trace contextRef="#ctx0" brushRef="#br1">8912 12507 2200,'0'0'456,"0"0"-104,0 0 1616,0 0-299,0 0-605,0 0-364,0 0 116,0 0 168,0 0-92,0 0-84,0 0-116,12-21-28,-12 17 124,0 4 60,0 0 36,0 0-103,0-2-209,0 2-124,0 0-64,0 0-28,0 0-8,0 0-56,0 0-56,0 0-64,0 0-36,0 0-40,0 0-48,0 0-40,0 0-8,0 0-8,0 0-40,0 0 0,0 0 0,0 0-4,0 0 40,0 0 12,0 2 12,0 2 64,-4-1-64,-4 0 84,8 1 52,-5 1 48,1 1-36,-4 5 24,4-2-28,-10 2 40,5-4 24,5 4 36,-5 2-40,9-5 4,0 4-112,-4-4-92,4 0 44,0 1 48,0-2-108,4 1 8,-4-2-8,9 2-52,4-3 4,-9 2 0,10-7-28,3 1-20,-5-1 0,2-1-16,-1-9-20,0 6 0,1-5 20,3-2 52,-9 4 52,-4-2 8,10-2 60,-14 4-48,9 0 60,-5-1 64,-4 3-4,0 0 4,0-1-4,0 3 40,-13-5-76,13 5 24,-4-1-64,-6-3-56,-2 5-52,3 0 52,-3-1-12,-11-1-48,10 4-48,-1 0 48,2 0 48,-5 7-64,3-7 16,10 2-24,-5-2-24,5 2-64,-5-2-60,9 0-24,0 0-36,0 0-220,0 0-112,0 0-176,0 0-204,0 0-385,0 0-399,9 0-300,-5 0-876,5 0-1117,-5 0-227</inkml:trace>
  <inkml:trace contextRef="#ctx0" brushRef="#br1">9182 12587 2660,'0'0'680,"0"0"3573,0 0-2905,0 0-556,0 0 32,0 0 528,0 0 32,0 0-268,0 0-448,0 0-224,0 0-8,5 0 109,-5 2 139,9 0 64,-5 1-72,-4 6-84,0-5 8,8 6-60,-3-6-40,-5 4-148,0-2-24,8 0-84,-8-2-64,0-4 16,4 7 8,-4-7-8,0 0 32,0 0 52,0 0 84,0 0 92,0 0-8,0 0-4,0 0-20,0 0 32,0 0 28,0-7-52,-4 3-144,4-5-156,-8 2-60,3-1-24,-3-4-40,8 1 100,-4-3-104,-5 3-4,9-2-60,0-1 48,0 3-132,-5-2 136,5-1-64,0 2-12,0 0 12,5 1 68,-5 5-44,0-2-24,9 4-24,-5-5-12,-4 6 24,8-2-24,5-1-12,-9 6-24,10-3 8,-5 2 16,-1 1 12,5-4 0,-3 4-24,-6 0 36,9 0-24,-5 4 12,-4-4 24,6 1-36,3-1 44,-13 3-32,8-3 12,-8 3-12,0-3 12,9 3-24,-5 0-60,-4-1-64,0-2-20,0 3-76,0-3-132,0 6-168,0-3-188,0 0-328,0-2-516,-4 7-605,-5-5-2195,9 0-1744</inkml:trace>
  <inkml:trace contextRef="#ctx0" brushRef="#br1">9501 12534 3312,'0'0'12273,"0"0"-9256,0 0-2621,0 0-392,0 0-4,0 0 332,0 0 328,0 0 84,0 0-72,0 0-344,17 38-264,-17-30-64,8 1-84,-3-1 68,-5-2 8,0-2-52,9-1-12,-4 1-124,-5-1-156,0-3-48,0 0-76,0 0-52,8-3-124,-8-4-396,0-3-925,4 2-987,-4-5-2368,0-4 71</inkml:trace>
  <inkml:trace contextRef="#ctx0" brushRef="#br1">9566 12271 2704,'0'0'7221,"0"0"-4981,0 0-972,0 0-280,0 0 100,0 0 41,0-38-181,0 38-332,-9 0-428,9-3-188,0 3-360,0 0-296,0 3-341,0 2-451,-4-2-548,4 8-2000,0-5-1669</inkml:trace>
  <inkml:trace contextRef="#ctx0" brushRef="#br1">9767 12511 7417,'0'0'8304,"0"0"-6291,0 0-1529,0 0-480,0 0 464,0 0 332,0 0 188,0 0-328,0 0-320,0 0-208,0 31-120,0-17 60,-4-1 16,4-2-40,0 3 48,4-3 52,4 1-40,-4-2-52,10-5-52,-5 4 52,-5-7 40,9 0 40,-1-2-4,-2 0-12,-1-2 40,3-3-4,1-1-24,-3 1 0,-6-4-32,5 1-40,-5 1 12,-4-2-24,8-2-44,-8 4-4,0-2-60,0-2-24,0-3-124,0 3-8,-8 0 120,4 4 12,4-5 16,-9 3 68,5-1 100,-6 5-16,6-3 84,-5 2-72,5 1 0,-4 1-8,-1 1-24,-1 3-64,-2-3-108,8 3-40,-5 0-68,5 0-52,-5 6-56,9-5-40,-14 7-64,14 1-80,0-1-260,0 4-372,0 0-300,0 2-1013,0-3-391,0-1-3432,0-4 35</inkml:trace>
  <inkml:trace contextRef="#ctx0" brushRef="#br1">10064 12223 1840,'0'0'5229,"0"0"-893,0 0-2492,0 0-408,0 0-116,0 0-31,0 0-37,0 0 12,0 0-200,0 0-188,0 0-112,12 51-112,-12-29-12,0-1-48,0 10-36,4-4-112,-4 2-84,0 1-164,0-1-76,0 0-64,9-3-56,-9-5-48,4-1-24,6-2-24,-10-4-88,4-2 4,0-1-12,-4-7-144,0 5-160,0-7-96,0 1-48,0-3-144,0 0-296,0 0-556,0-3-532,-4-5-2569,0 5-3960</inkml:trace>
  <inkml:trace contextRef="#ctx0" brushRef="#br1">10194 12454 4852,'0'0'9797,"0"0"-7980,0 0-1121,0 0 196,0 0 588,26 39 204,-26-25-384,9-1-672,-4-2-448,-5 3-172,8-3-8,-4 0-72,5-6-84,-9 3-340,4-5-148,-4 1-156,0-4-164,0 0-532,0-4-849,0-2-2595,0 1-3725</inkml:trace>
  <inkml:trace contextRef="#ctx0" brushRef="#br1">10282 12175 7749,'0'0'7280,"0"0"-5283,0 0-1413,0 0-412,0 0 76,0 0 24,0 0-172,0 0-100,0 0-568,0 0-488,0 0 387,-9 20-399,9-12-796,0 2-3340,0 1-1969</inkml:trace>
  <inkml:trace contextRef="#ctx0" brushRef="#br1">10552 12326 3828,'0'0'6869,"0"0"-4969,0 0-1072,0 0-252,0 0 320,0 0 516,0 0 9,0 0-285,0 0-328,0 0-268,0 0-76,12-15 0,-12 15 44,0 0-32,0 0-124,0 0-136,-4 0-204,-4 3 48,-5 0-60,4 6-64,-5-1 56,-7-1 16,7 4 44,2 1-52,7-1 0,-3 1-12,-1 0-108,0 2 60,9-2-48,-5 0-40,5 2 136,0-3 8,0 2 4,5-2 48,4 3 112,0-7-112,-9 4-36,13 0-8,-1-1 68,2-4 12,-5 2 0,-5-2 16,9 2-4,-4-6-36,0 5 0,-9-3 36,8-4 24,-8 3-32,5 1-84,-5-2 56,0 3 60,-5-2 84,-3 5 112,4 1 104,-10-2-104,-3 4-160,4 0-120,-9-2-36,9-2-120,-5 4-76,5 0-56,9-2-108,-9-5-160,5 7-220,8-5-96,-6 0-172,-2-1-544,8-5-956,0 2-1845,8-2-2331</inkml:trace>
  <inkml:trace contextRef="#ctx0" brushRef="#br0">4347 13213 1200,'0'0'6445,"0"0"-3841,0 0-892,0 0-444,0 0-140,0 0 48,0 0 17,0 0-149,0 0-180,0 0-64,0 0-28,16 22 56,-3-9-36,1 1-124,-1 2-76,-5 6-252,6-4-196,3 2-144,-4-4-60,5 0 56,-5 1-44,-1-3 0,3-4-52,-3 0 28,1 0-192,-9-2-184,10-3-12,-5 2-124,-5-6 60,-4 2-36,8 0-100,-8-3-260,0 0-304,0 0-241,0 0-259,0 0-660,-8-6-3172,8 0-545</inkml:trace>
  <inkml:trace contextRef="#ctx0" brushRef="#br0">4708 12988 3332,'0'0'1692,"0"0"2797,0 0-2889,0 0-176,0 0-124,0 44 372,0-23-131,-4 3-289,0 9-132,-5-3-68,-5 5-164,10 0-268,-9-2-120,5 2-116,-5-6-128,13-1-100,-14 0-72,10-9-36,0 2-48,-5-7-16,5 0-32,4-4-60,0-5-120,-9 4-52,9-6-132,0 2-220,0-5-168,0 3-264,0-3-620,0 0-901,0-8-2279,0 5-3813</inkml:trace>
  <inkml:trace contextRef="#ctx0" brushRef="#br0">4882 13311 2824,'0'0'4985,"0"0"-1929,0 0-1120,0 0-448,0 0-160,0 0-99,0 0-197,0 0-252,0 0-264,0 0-224,-8 0-192,8 5 36,-4 2 72,4 3 120,-4 1 100,-5 6 108,3-2-52,-2 2-104,8-4-56,0 2-140,-4 3-124,4-6-60,0 0-108,4-5-52,-4 2 16,8-4-36,-2 4-4,7-6 0,-9-3 100,9 0-36,1 0 116,-2-3-108,1-8 4,-5 6 0,6-6 32,-9 3-8,3-6-12,1 2-76,-9 1 52,0 1 120,0 0 92,0-1-32,0-3 52,0 6 44,0-4-8,-5 5 20,1-1-44,-4 0-28,-6 5-44,9-2-52,-7 3-244,3-3-108,-3 5-24,6 0 44,-2 7-20,8-7-288,-13 2-332,9 1-504,4 0-725,0-1-951,0-2-2376,0 3 355,0-3 4373</inkml:trace>
  <inkml:trace contextRef="#ctx0" brushRef="#br0">5162 13403 8765,'0'0'4520,"0"0"-3604,0 0-396,0 0 476,0 0 285,0 0-217,0 38-212,0-35-76,0-1-128,9 3-136,-9-4-112,4-1-12,-4 0 40,0 0 32,0 0 24,0 0 0,0 0 12,0 0 20,0 0-8,0 0-64,0 0-32,0-6-52,0 4-192,0-3-72,0-3-96,0-3 0,0 2-40,0-1 32,0-4-44,0-3-20,0 3-24,0-1-12,8 1-12,-8-2 24,5 5 84,-5 0-40,8 0-80,-8 6 72,0 0 0,6 2-12,-6 0-24,8 3-12,-8-3-24,4 3 12,-4 0 12,5 0 96,7 3-72,-12 0 8,14 0 68,-14 2-64,9-2-24,-5-1 0,4 5 24,-3-3-60,-5-1-232,8-3-152,-8 3-104,0-1-180,0 1-316,0-3-548,0 3-612,0-3-697,0 0-1991,-8 0-1165,8 0 3249</inkml:trace>
  <inkml:trace contextRef="#ctx0" brushRef="#br0">5489 13023 4272,'0'0'4461,"0"0"-1325,0 0-1356,0 0-716,0 0 68,0 0 249,0 0 67,0 0-220,4 47-228,-4-31-148,0 6 20,-4-1-124,4 5-68,0 5-92,-9-4-68,9 0-64,0 2-116,0-1-208,9 0-60,-9-8-24,4 3-40,-4-4-4,8-3-4,-2-2-8,-6-3-64,0 0-72,0-6-28,0 3-56,0-5-60,8 0-72,-8-3-64,0 1-68,0-1-100,-8 0-52,8 0-68,0-1-300,-14-5-1076,14-2-2061,-13-4-1715,13 5-897</inkml:trace>
  <inkml:trace contextRef="#ctx0" brushRef="#br0">5376 13254 7341,'0'0'7780,"0"0"-6207,0 0-1161,0 0 108,0 0 616,0 0 384,0 0-372,0 0-360,0 0-364,0 0-268,0 0-144,0 0 0,4 3 112,-4-3 80,9 0-36,-1 5-56,1-5-28,-5 3-36,10 0-48,-1-2-4,-5 3-44,5-1-12,5-1-40,-1-2 28,-3 0 0,-2 0-36,10 2-136,-8-2-204,3 0-72,-5 0-100,2-2-112,-1 2-148,-9 0-248,5-2-632,-5-1-925,6-1-2955,-10 3-1381</inkml:trace>
  <inkml:trace contextRef="#ctx0" brushRef="#br0">5790 13306 4092,'0'0'9297,"0"0"-7169,0 0-1071,0 0 135,0 0 496,0 38-12,0-28-428,0 1-544,0-3-256,0 1-136,0 2-152,4-5-100,-4-2-60,0 1-100,0 1-80,8-3-208,-8 0-104,0-3-140,0 0-120,6 0-88,-6-3-112,0-3-636,0 1-1301,0-8-1863,0 2-1033</inkml:trace>
  <inkml:trace contextRef="#ctx0" brushRef="#br0">5816 13153 796,'0'0'10041,"0"0"-6017,0 0-2239,4-38-281,-4 33-28,5 0-228,-5 2-336,0 0-380,0 3-520,0-3-12,0 3-276,0 0-80,8 0-104,-4 0-416,-4 0-424,0 3-692,0 0-2089,0 3-2795,0-1 763</inkml:trace>
  <inkml:trace contextRef="#ctx0" brushRef="#br0">6055 13251 196,'0'0'404,"0"0"6649,0 0-5161,0 0-1116,0 0-16,0 0 540,0 0 240,0 0-32,0 0-163,0 0-229,0 0-228,9 3-124,-9-3-32,0 0-48,0 0-88,0 0-160,-9 0-120,9 0-96,0 0-16,-4 3 4,4 5-64,-8-4-84,3 5 24,-3 5 24,-6-3 64,14 2-28,-13 1-12,13 1 24,0 3 4,-4-5-76,4 1-24,0-1-60,0 1 0,4-3-12,-4 0 0,0-4 4,13 2-4,-13-1 0,10-2 8,-6-5 0,4 6-8,-3-5-48,3 1 0,5-3-28,-8 0 4,8 0 36,-9 0-216,9 0-220,-5-3-120,-2 3-40,-6-2-60,8-2-164,-8 1-432,0 2-864,5-2-1641,-5-4-2207,0 6-953</inkml:trace>
  <inkml:trace contextRef="#ctx0" brushRef="#br0">6265 13327 4224,'0'0'12041,"0"0"-9092,0 0-2237,0 0-700,0 0-12,0 0 476,0 0 268,0 0 252,0 0-184,13 49-268,-13-32-196,0-4-200,9 1-136,-4-2-12,-5 0-48,0-1-60,8-3-168,-8-2-148,0-2-144,0 0-40,0-2-156,0-2-272,0 0-388,0 0-344,0-9-1093,0 2-4611,0-1 1359</inkml:trace>
  <inkml:trace contextRef="#ctx0" brushRef="#br0">6325 13096 6005,'0'0'9088,"0"0"-6759,0 0-1509,0 0-376,0 0-28,0 0-120,0 0-100,0 0-96,0 0-100,0 0-368,0-8-384,0 8-536,0 3-793,-8 1-2163,8 0-1248,-4-1 271</inkml:trace>
  <inkml:trace contextRef="#ctx0" brushRef="#br0">6443 13278 10905,'0'0'5609,"0"0"-4685,0 0-764,0 0 308,0 0 776,0 0 260,0 0-408,0 0-260,0 0-280,0 0-264,0 0-136,0 0-72,9 2 0,-3 3 64,-6-2 20,8-2-48,5 2-48,-9 0-64,4 2 0,6-2 4,-5-3-12,-1 3-48,-4-3 40,9 0-64,1 0-252,-5 0 32,3 0-120,-8-3-168,11 0-148,-11-2-304,4 2-556,-4-1-1272,-4-6-3005,9 8-2584</inkml:trace>
  <inkml:trace contextRef="#ctx0" brushRef="#br0">6443 13047 2600,'0'0'7161,"0"0"-4753,0 0-404,0 0 12,23 39-95,-23-26-201,4 3-328,5-2-372,-5 8-232,4-1-64,-8 0-228,5 5-172,4-2-104,-9 1-76,5-1-48,-1 0-88,-4-2 4,0-6-12,0 3-72,8-2-60,-8-6 20,4-4-92,-4 5-84,0-7-88,0 1-32,0-5-16,0 2-72,0 1-28,0-4-104,0 0-140,0 0-284,0 0-400,-4-7-945,4 3-3079,0-4-3129</inkml:trace>
  <inkml:trace contextRef="#ctx0" brushRef="#br0">6732 13265 5717,'0'0'8504,"0"0"-5523,0 0-1681,0 0-516,0 0 196,0 0 204,0 0-324,0 0-376,0 0-240,0 0-184,0 0-52,0 13 148,8-3-48,-4-3 64,-4 4-28,9-1-96,-5 1-48,2-3 0,6 1-84,-12-4-108,13 0-28,-5-3-56,-3 5-16,9-7 36,-6 0 52,5-2 8,-9-5-44,14 2 20,-9 0 24,-5-6 52,9 3 84,-3-1-16,-6-1 68,4-1 8,-4 4 0,-4-3-12,0-3 12,9 2 64,-9 0 188,0-2 116,0 2 44,0-3-12,0 7 0,0-5-4,0 4-20,0 2-72,0-2-124,0 8-108,0-2-72,0 2-40,0 0-92,0 2-52,0 6 184,0 3 0,0 6 292,0 4 56,0 5-8,0 0-52,0 4 12,0-3 36,0 6-44,0-3-28,0 2-60,-9-2-72,9-1-36,-4-5-88,4 4-8,0-6-8,-8-3-40,8-2 40,0-1-100,0-8 24,0 3-96,0-7-108,0-1-136,0-3-140,0 5-172,0-5-84,0 0-320,0-5-704,0 1-1940,0-3-4153,0-8-916</inkml:trace>
  <inkml:trace contextRef="#ctx0" brushRef="#br1">8538 13151 752,'0'0'1460,"0"0"-1328,0 0-132,0 0 2540,0 0-587,0 0-497,0 0 88,0 0-116,0 0-68,0 0-172,0 0-236,0-25-172,0 25-164,0 3-351,0 5-201,0 3 696,0 5 564,0 6 88,0 5-436,-6 0-416,-2 1-52,3-1-8,5 1-40,-8-7-124,8-2-116,0-3-52,0-2-12,0-6-8,0-3-40,0 0 36,0-2 12,0 0 36,0-3 76,0 0 152,0 0 60,0 0-116,0-3-52,0-3-48,0 1-84,8-5-60,-8-4 12,5-2-24,-5-3-47,8-7-5,-2 3-56,-6-4-8,8-1-101,-4-2-47,-4-2-36,9 2-180,-1-3 84,-8 6-72,9 0 200,-4 3 64,-5 6-12,9 0 12,-5 5 12,-4 2 0,8 4 24,-3-2 0,-5 4 12,0-1-36,8 3-84,-8 0 20,4 3-56,-4 0-36,10 0-40,-6 3 40,5 0 60,-1 8 60,-8-1 56,13 4-24,1 0 88,-14 6 136,12 0-40,-12-1 60,9 0-12,-9 0-96,0-2 0,0-4-40,0 1 116,0-1-52,0 1-24,0-3 72,-9 0-48,9-2 0,-12-2 12,12 4 12,-14-3 0,10-2-24,-5-1 52,1 0-40,-1-2-80,5 1-4,-6 0-4,6-4-104,-4 3-4,3-3-80,-3 0-60,8 0-48,0 0-52,-4 0-24,-5 0-132,9 0-292,0 0-380,0-3-652,0-5-1229,0 5-2231,0-2-1269</inkml:trace>
  <inkml:trace contextRef="#ctx0" brushRef="#br1">8924 13171 3636,'0'0'10657,"0"0"-9129,0 0-1352,0 0-112,0 0 641,0 0 595,0 0 56,0 0-424,0 0-444,-33-20-272,23 17-140,6 3 32,-5 0 0,5 0-8,-5 0-52,9 3-48,-4-1 0,-4 7 4,2 0 92,-2 1 52,8 1 20,-5 2-32,1 1-76,4-3-48,0 2 84,0 1-96,4-2-52,1-1-68,3-2-52,-2-3-12,2 2 76,-4-5 24,5-3 24,4 0 56,-9 0 4,10 0 8,-6-6 0,1-2 52,3-4-12,-2 1 48,-6 1 28,5-1-16,-5 3-36,-4-2 16,0 1 20,0 1 12,0 0 0,0 5 88,0-1 44,0-2-44,0 6-4,0 0 16,0 0-220,-4 0-88,4 0-152,-9 8 124,9 1 116,0 1 60,0 6-60,-4-3-192,4 1 32,0 0-104,0-2-136,0-3-136,4 0-84,-4 1-196,0-8-300,13 7-716,-13-6-1021,9-3-2103,-5 0-325</inkml:trace>
  <inkml:trace contextRef="#ctx0" brushRef="#br1">9061 13318 7961,'0'0'4804,"0"0"-3888,0 0-520,0 0 576,0 0 513,17 38-153,-9-31-260,-4-7-140,-4 2-148,10-2-212,-6 0-36,-4 0 8,9-2 24,-5-5 4,-4 5-4,8-3 8,-8-3-116,0 0-112,5 0-72,-5-1 4,0-1 32,0-1-84,0 4 36,0-8-48,0 1-120,0-2-36,0 0 12,-5-1-72,5-1 0,0-3-8,0 1 0,0-2-40,0 6-36,-8 2 36,8 3 40,0 0 4,0 6-44,0 3 0,0-4 48,0 6 0,0 0 0,0-3-4,0 3-116,0 0-96,0 0-108,0 0-64,0 3-32,0 0 12,0 2 204,8 0 128,-8 2-20,5-3 12,3 4 0,-2-2-60,2 2-12,-4-5 48,5-1-52,-1 0 40,-8 3 60,14-5 0,-5 0 12,-5 0 0,4 0-36,-3-5-64,3 3-116,-4 2-160,6-2-304,-6 2-292,5-3-348,-5 3-556,0 0-745,-4 0-2047,0 0-1617</inkml:trace>
  <inkml:trace contextRef="#ctx0" brushRef="#br1">9462 13181 10333,'0'0'5240,"0"0"-3995,0 0-709,0 0-40,0 0 404,0 0 412,0 0-248,0 0-372,0 0-328,0 0-220,0 0-136,-31-6 0,22 9-8,-8 5 0,3 4 8,2-5 104,7 4-16,-3 3 12,-6-4 0,14 4-12,-4 0-8,-5-2-32,9 0-56,0-1-48,0 0-88,0-7-44,9 5-40,-5-6 88,-4 0 128,14 2 4,-14-5 84,13 0 40,-5-5-28,5-1-36,-8-3 0,8 2-12,-9-4 12,9 0 4,1 0-4,-14 1-48,13-4 72,-5 3-12,-4-2-24,5 2 12,-5-3 0,6 2 24,-10 0 4,4 6 68,-4-2 120,0 5 100,0 1 56,0 2-152,0 0-280,0 0-36,0 0-196,0 5 28,0 3 204,0 3 176,-4 5 20,4-2-100,-10 0-96,10 3 0,0-7-72,0 2 60,0-3-72,0 2-124,0-5-116,0-1-52,0-2-32,10 0-100,-10-3-88,0 0-56,4 0-104,4 0-696,-3-3-1344,-1 0-2953,4-8-2316</inkml:trace>
  <inkml:trace contextRef="#ctx0" brushRef="#br1">9636 13248 3952,'0'0'9629,"0"0"-8033,0 0-1372,0 0-8,0 0 500,0 0 633,0 0-105,0 0-432,0 0-288,0 0-192,-13 28-40,13-28 48,5 0 96,-5 0 172,0 0 84,0 0-64,0 0-60,0 0-52,0 0-56,0-3-28,8-1 4,-4 3-88,-4-5-108,9 1-60,-5-1-60,6-2-108,-6 0 72,4 0-84,1-3 0,3 0-48,-12-1 36,15 0-36,-3 3 36,-3-3-36,-5 0 44,4 4-56,-2-3 60,2 6-4,-3-2 4,-1 5-72,-4 2 60,0 0-84,0 0 84,0 0-84,0 0 8,0 9 88,8-4 120,-4 6 24,-4 2-36,0 1-24,9-3-76,-4 3-8,-5-4 0,9 4-4,-5-6 0,-4-2 4,9 2-8,-5-6 8,4 1 8,-4 2 40,-4-5-40,10 3 40,-10-3 12,5 0 24,-5 0 12,4 0 24,-4-3-35,0 2-25,0-3-12,8 1-40,-8-2 52,4 0-52,-4-1 4,9-2-12,-5 1-64,-4-2-56,10 1-1,-6 2 49,-4-2-24,9 8-48,-9-3-12,4 3-12,-4 0 12,8 0 36,-8 0 12,4 3 108,6 5 4,-5-2 44,3 2 48,-4 2-96,0-4 0,-4 5-108,13 0 0,-13-6-36,0 3-340,14-2-176,-14-1-112,9 1-136,-5-6-352,4 1-932,-4-1-1849,5-1-1979,-4 1-1901</inkml:trace>
  <inkml:trace contextRef="#ctx0" brushRef="#br1">10137 13183 3132,'0'0'7141,"0"0"-3177,0 0-2940,0 0-524,0 0 20,0 0 453,0 0 671,0 0-308,35-11-508,-21 10-328,-6-3-184,1 1-24,-5 1 24,9 0 32,1-5-56,-6 7-148,-4-5-72,5 0-68,-9 2 84,4-3-20,-4 1-68,0 0-100,0-4-8,0 2 36,-4-2 68,-5-2-80,5 7-12,-4-5 0,8-2 84,-14 8-28,9-1 36,-3 0 4,4 4-16,-5 0-92,5 0 36,0 8 72,-6 3 68,6 1 128,-5 3 32,5 1 4,-4 6 68,8 1-84,0-5-32,-5 4-140,5-3-44,0 0-48,5-3-12,3-2 48,-4-2 0,5 3 0,5-4-52,-6-6 60,5 0-56,9-3-72,-9 3-12,4-5-172,-3 0-56,3-5-28,-4 3-196,1-3-60,-2-3-208,-3-3-484,-5-1-2889,4 1 2397,-2-1-3628,2-2-781</inkml:trace>
  <inkml:trace contextRef="#ctx0" brushRef="#br1">10421 13140 4072,'0'0'11281,"0"0"-9624,0 0-1469,0 0-28,0 0 472,0 0 588,0 0 124,0 0-356,0 0-356,35-3-256,-22 3-64,-1 3 160,11-3 168,-11 3-180,7-1-148,-2 1-116,-5-3-136,11 0-56,-6 0 0,1 0-4,-5 0-48,-1 0-120,-3 0-256,-4-5-252,-5 5-96,0-3-100,0 0-432,0 0-1356,-5-5-3437,-4 6-3852</inkml:trace>
  <inkml:trace contextRef="#ctx0" brushRef="#br1">10481 12947 4576,'0'0'10497,"0"0"-8724,0 0-1621,0 0-148,0 0 580,0 0 428,0 0 216,0 0-152,0 0-224,0 0-260,10 38-84,-10-22 112,4 3 140,-4 2 36,0 5-28,0-2-188,0 0-232,0 1-72,0-1-144,9-2-24,-9-3-100,4 0 41,4-3-37,-8-2-4,5 0-8,4-4-69,0 1-27,-9-5-72,8 2-84,-3-5-96,-5-3-244,0 1-140,0-1-16,0 0-12,0 0-220,0-1-440,-5-5-1276,-3-2-3101,4-4-2532</inkml:trace>
  <inkml:trace contextRef="#ctx0" brushRef="#br1">10699 13189 8705,'0'0'8525,"0"0"-6769,0 0-1376,0 0-112,0 0 296,0 0 448,0 0 212,44 16-496,-34-11-352,2-2-208,1-3-48,-9 3 24,10-3-20,-10 0-52,9-3-68,0 0 68,-13 2 0,10-3-60,-10 1 36,4 1-48,-4-5-36,0 3-72,0-2 12,0 1-48,-4-6-28,-6 4 76,6-2-24,-5-2-60,-4 5 20,5-2 36,-2 4 124,6-1 180,-4 3-132,3 2-48,-3 0-228,4 7 36,-6-3 192,10 7 132,0-3-72,-13 7-60,13-3 60,0 2 60,0 0-120,0 2-48,0-2-36,0-1-60,13 1 0,-13-3-76,14 1-60,-6 0 28,5-4-16,1-2-204,-6-1 56,5-2-8,0-1-212,1-2-320,-1 0-640,-1-2-1129,6-5-2747,-18 6-1529</inkml:trace>
  <inkml:trace contextRef="#ctx0" brushRef="#br1">11062 13227 11117,'0'0'5088,"0"0"-4459,0 0-621,0 0-8,0 0 584,0 0 308,0 0 328,0 0-180,0 0-444,0 0-244,0 0-60,0 24 24,0-16 96,0 2 36,0 1-148,8 1-80,-8-4-64,0 3-48,0-6 0,0 4-48,5-4-48,-5-2 40,0 2-44,0-2 52,0 0 12,0-3 24,0 0 12,0 0 48,0 0 48,0 0 196,0 0 44,0 0-144,12-6-116,-12 1-40,0-1-24,10-5-36,-6 1-24,5-1-12,-9-4 0,4 0-48,-4-3 0,0-2-48,0-5-60,0 1 12,0-1-12,0 1 100,-4 0-64,4 5 72,-9-3 120,9 8 48,0 1-60,-4 2-108,4 5-40,0-2 28,0 8 12,0-3 0,0 2 108,0 1-96,0 0-12,0 0-84,0 0 24,0 0-24,0 1 12,4 2-12,5 0 84,-5 2 84,9 1 12,1 0-12,-10-1-24,17-1-12,-17 2 12,10-3-52,-1-3 40,0 3-40,-5-3-4,2 4-4,-10-3-108,13-1-60,-13 0-36,0 0 0,8 0-76,-8 0-92,0 0-120,0 0-160,0 0-108,0 0-172,-8 0-428,3 0-1124,-3 0-2249,-2 0-2595,2 0 719</inkml:trace>
  <inkml:trace contextRef="#ctx0" brushRef="#br0">4154 13909 536,'0'0'8565,"0"0"-5637,0 0-1204,0 0-520,0 0-112,0 0-11,0 0-77,0 0-128,0 0-92,0 0-76,0 0-292,-4 2-172,-5 0 0,5 10-16,-4-1-44,-6 2 20,-3 3-56,12-3 32,-3 5-56,4-2-116,4-2 0,-10-4-4,10 4 8,10-3-12,-6-4-136,9 2 16,-9-1 60,18-5-24,-9 0-64,0-3 88,5 0 56,3-3 4,-13-6 4,7 4 8,-3-5-4,1-1 0,-5-1 40,6-2-36,-9 3-8,-5-2 4,8-1-8,-8 3-4,0-2-4,0-1 8,0 2-12,-8 0 0,8-2 12,-13 3 72,7-2-20,-2 5-44,4 2 72,-5-1-80,-3 2-96,-3 5-52,7 0-108,-5 0-48,5 0-36,-6 5 24,1 0 36,13-3-52,-12 1-192,12 3-128,-5-3-344,-4-1-484,9-2-681,0 0-919,0 0-1968,9 0 135,-4 0 3897</inkml:trace>
  <inkml:trace contextRef="#ctx0" brushRef="#br0">4508 14039 6293,'0'0'6988,"0"0"-4708,0 0-1548,0 0-543,0 0 183,0 0 252,0 0 156,0 0-28,0 0-152,0 0-184,-22 29-36,22-29 72,0 0 96,0 0 56,0 0-68,0-3-100,0 2-88,8-9 16,-8 6 36,4-5 8,6-2 64,-5-3-100,3 4-144,-4-4-156,5-1-72,-1 1-84,6 0-24,-1 1 24,-5-1 0,5 3-60,1 2 0,-1 5 0,-5-3 20,15 5 124,-11 2 108,5 6 0,-3 0-36,3 2-60,-4 5 156,1 1-12,-2-1-36,1 3-36,1 1-12,-5-1-12,-5-2 0,0 0-56,9-4-4,-13-2-4,9 1-68,-4-1 24,-5-4-36,0-1-48,8 6-192,-4-7-160,-4 1-104,0 0-68,0 0-116,0 0-272,9-3-784,-9 0-1212,4-3-3365,-4 0-3488</inkml:trace>
  <inkml:trace contextRef="#ctx0" brushRef="#br0">5563 13949 1984,'0'0'1328,"0"0"2165,0 0-1001,0 0-660,0 0-584,0 0-24,0 0-44,0 0-12,0 0-151,0 0-85,13-29-164,-13 25-156,0 1-192,0 3-104,0 0-72,-4-2 12,-5 0 76,9 2-52,0 0-160,-8 0-120,-2 0-80,-3 0-128,0 4-12,1 3 36,-2 0 76,1 5 48,5-2 12,-6 1 0,1 0 48,0-4 64,5 4-64,4 3 0,-6-5-52,10 2-80,0-7-16,0 8-40,0-4 188,14-2 112,-6 2-16,5-4-8,0-1 20,5 1-8,-1-4-16,5 0-76,-5-4 40,6 0-48,-6-6-40,-1 6-56,-2-5-4,-1-2-48,0 7 40,1-7 36,-2 5 68,-7-2 4,3-1 12,-4 3 84,-4 2-24,0-1 76,0 5 36,0-3 48,0 0-48,0 0 8,0 0-20,0 3-64,-4 0-60,-4 0-48,8 0-120,-5 0-76,-7 6-48,12 0 88,-4 3 144,-6 3 12,10-1 108,-4 3 64,4-1-4,0 1-32,0-3 20,4 0-104,-4-1-48,10 0-4,-6 0 8,0-6-8,9 4-88,-13-5-32,12 3 12,-2-3-76,-6-3-120,5 3-52,-5-3-144,-4 0-124,9 0-216,-5 0-448,4 0-1125,-8-6-3003,6 0-1981</inkml:trace>
  <inkml:trace contextRef="#ctx0" brushRef="#br0">5933 13951 10001,'0'0'3880,"0"0"-3460,0 0-412,0 0 688,0 0 588,0 0 37,0 0-505,0 0-608,0 0-120,0 0 48,0 0 368,-13 35 192,13-20-108,0-1-224,0-2-144,0 0-48,0-1 32,9-7-20,-9 6-76,4-6-12,-4 0 4,0-2-4,0 1 48,10-3 28,-10 0 32,4 0 112,-4 0 144,0-3 8,8-6-56,-8 8-52,5-9-44,3 3-52,-4-4-84,-4 1-36,10-1-48,-6-1-96,-4-2-8,17 2-112,-17-5 24,13 4 0,-3-1 0,2 3 0,-7 0-60,7 2-12,2 5-28,-1 1 28,0-3 60,-1 6 36,2 0 68,-1 0-56,4 9 56,-3-5 4,3 7 60,-4 3 48,-4-1 24,4 5-12,-9-2-48,9-1-20,-3 5-48,-2-3-4,-8-4-12,9 1-64,-5-3 72,4-7-44,-3 5 0,4-7-228,-4 1-208,3-3-24,5-3-156,-1-2-292,-2-5-960,3-7-2781,-13 6-3699</inkml:trace>
  <inkml:trace contextRef="#ctx0" brushRef="#br0">4295 14587 768,'0'0'8689,"0"0"-3857,0 0-3104,0 0-623,0 0 135,0 0 244,-15 44-104,15-28-152,-8 0-348,8 6-348,-8-3-192,3 0-64,5-6-96,-8 1-132,8-3-48,0-6-84,0 3-24,0-5-72,0 3-256,0-4-120,0 1-72,8 0-172,-8-3-172,5 0-444,3-6-956,-8-2-2917,8 4-4388</inkml:trace>
  <inkml:trace contextRef="#ctx0" brushRef="#br0">4347 14351 9921,'0'0'5356,"0"0"-3759,0 0-841,0 0-272,0 0-76,0 0-124,0 0-284,0 0-272,0 0-284,0 0-224,16-9-853,-16 9-851,0 0-3160,0 3-513</inkml:trace>
  <inkml:trace contextRef="#ctx0" brushRef="#br0">4756 14522 13181,'0'0'4137,"0"0"-3593,0 0-360,0 0 436,-48 6 484,40 0 44,-15-5-344,6 6-284,5 0-312,-11 1-208,6 4-52,4-1-20,-5-1-60,10 1 24,-5-1-40,9-2-44,-6 4-40,10-4-12,0 0 0,0 1 76,0-2 80,0 4 24,10 0 56,-6-6 16,9 6-56,-5-5 56,-4 2-16,10-2 8,-1-2 0,0 6 120,-1-6-44,-6 2-16,7-1 60,-5-1 4,5 3-116,-9-5 52,6 1 36,-10 4-36,4-3-56,-4-1-8,9 2-104,-9-2 108,0 0 36,0 3 112,0-1 156,-9 1 24,5 1-112,-6-2-44,6 1-28,-5 3-60,-3-4 0,-1 4 0,-1-5-84,10 4-40,-9-2-92,0 2 12,-1-5-40,10 6 4,-4-5-76,-5-1-108,13 2-48,-4-5-60,4 3-64,0-3-236,0 0-432,4-3-696,-4-2-733,13-5-3487,-5 1-1201</inkml:trace>
  <inkml:trace contextRef="#ctx0" brushRef="#br0">4934 14701 7705,'0'0'5968,"0"0"-4424,0 0-640,0 0 213,0 0 367,0 0-184,0 0-300,0 0-332,0 0-288,0 0-164,0 0-72,0 0-44,0 0-4,0 0 12,0 0-12,0 0-20,5 0-72,-5 0 4,0 0-4,9-3 0,-4-1 8,7-3-8,-7 3-4,7-5-60,2-2 8,-1 4 52,0-2-72,1 1-36,-6 2 0,-4 1 24,1-1 84,-5 3-8,0-2 16,0 2-8,0 2 4,0-5-4,0 0-88,-9 3-32,1-5 60,-6 5 0,1 0 12,0 2 48,-1 1 72,-7 0 12,8 0-36,-9 1-44,9 5-4,1 2 0,-2-2-44,9 4-4,-7 4 48,12 0 4,-4 3 140,-5 1 64,9-2-4,0 6 4,0-6-136,9 3 24,-5-3-48,8 1 24,-7-5-64,9 0 40,-2-1-48,-3 0-12,3-2-48,2-4-24,-1-5-12,-4 2-24,3-2-40,2 0-32,-1-2-16,-5 2-128,-3-3-152,4-4-24,-4 6-12,-5-5-148,8 1-196,-8-1-304,0-2-817,0 3-1891,0-3-2316,0 5 451</inkml:trace>
  <inkml:trace contextRef="#ctx0" brushRef="#br0">5175 14721 10257,'0'0'4976,"0"0"-4840,0 0-132,0 0 380,0 0 609,0 40 263,0-35-108,0 3-524,0-5-392,0 3-84,0-4-16,0 1 52,0-3 84,0 0 112,0 0 240,8 0 180,-8-3-124,0 1-216,5-7-208,3-2-32,-2 1-100,6-4 96,-7 0 0,7 1-44,2-2-88,-1-2-44,-5 0-40,5 1-144,1 0 20,3-1 52,-13 10-24,9-2 88,-3 4-160,-6 5-84,-4 0-40,0 0 24,0 5 268,8 7 228,-8-3 64,5 8 20,-5 3-24,0 1-188,0-1-60,0-2-40,8 2-12,-8-2-64,0-5-32,4 1-36,-4-3-120,0 0-136,10-5-36,-10-2-44,0-1-44,0-3-104,0 3-260,4-3-432,-4 0-664,0 0-1181,0-3-4119,0-4 163</inkml:trace>
  <inkml:trace contextRef="#ctx0" brushRef="#br0">5532 14657 12269,'0'0'5765,"0"0"-4629,0 0-1016,0 0 80,0 0 408,0 0 284,0 0-64,0 0-512,0 0-316,0 0-100,27-15 100,-23 15 160,9-3 8,-1 3-56,2 0-16,-1 0 0,0 0-36,1 0-60,3 0-72,-5 0-12,11 0 24,-10 0 12,5 0-112,-6-3-228,1 0-400,0 3-348,1-2-312,-10-1-749,5 0-1815,-5 0-2480</inkml:trace>
  <inkml:trace contextRef="#ctx0" brushRef="#br0">5638 14430 6989,'0'0'7348,"0"0"-5908,0 0-1080,0 0 145,0 0 515,0 0 316,0 0-284,0 0-392,0 0-356,0 0-244,0 0 16,0 11 240,0 0 156,0 4 352,0 2-232,0 4-192,0-2 0,0 6-52,0-1 76,0 1-28,0-1-132,4-1-108,-4-2-84,0 0-20,4-1 8,4-4-60,-3 0-48,-5-5-40,0 0-92,0 1 12,8-8-12,-8 4-60,0-5-88,0 0-44,0-2-88,0 4-120,0-5-156,0 0-200,0 0-452,0 0-800,-8-6-1777,8 6-2755,0-11-629</inkml:trace>
  <inkml:trace contextRef="#ctx0" brushRef="#br0">5825 14725 5064,'0'0'5349,"0"0"-3485,0 0-944,0 0-132,0 0 0,0 0 204,0 0-59,12 38-101,-12-35-212,0 5-248,9-5-64,-4 5-76,-5-5 52,0 0 32,9-2 40,-9 4 60,4-5 84,-4 0 24,0 0-28,0 0-12,0 0 40,0 0 32,0 0 12,0 0-40,0-5-44,0 4-76,8 1-44,-8-6-52,0 4-24,0-4-60,0 3-48,0 2-36,0-6-48,0 2-84,5-3 36,-5 0-48,0-1 0,8-2 0,-8 1-68,4-4 64,-4 0 0,10 1-44,-6-4 0,1 2-4,-5-2 52,0 3 0,8 1-48,-4-1-12,-4 3 60,0 0 0,9 6-12,-9 3-36,4-4-24,-4 3-24,0 0 12,0 2-24,10-3 0,-6 1-12,-4 3 12,0-1-12,8 1 8,-3 0 52,3-3-12,-4 3 24,-4 0-24,10 0-12,-6 0 12,-4 0 0,0 3-12,5-3 0,3 1-132,-8-1-64,4 3-20,-4 2 24,0-2-16,0 0-32,0 0-196,9 2-304,-5-2-284,-4-1-492,0 8-324,14-9-441,-6 2-2179,-3 2-1669</inkml:trace>
  <inkml:trace contextRef="#ctx0" brushRef="#br0">6126 14619 5276,'0'0'6549,"0"0"-4365,0 0-1552,0 0-368,0 0 344,0 0 473,0 0 187,0 0-268,0 0-424,0 0-304,0 0-64,-13 12 108,13-4 88,0 0 144,-6 5 108,-2 1-148,8-1-120,0 1 24,0 0-96,0-1-136,0 1-48,14-3-24,-14-1-100,8 1-8,5-5-4,0-1-40,1 1 44,-6-6 0,5 0 0,0 0 0,1-6 4,-2-2-4,1 4 0,-3-6 0,-2 0 0,-8 2 56,9-1 4,-5-2 16,-4 1-16,0 2-48,0-2 60,-4-4 12,-5 0-84,9 1-12,-8-1 4,-2 0 4,-3 0-56,1 1-36,7 2-16,-4 2 52,-4 1 12,13 4-84,-4-3-72,-5 7-112,9-2-72,0 2-96,0 0-120,0 0-152,0 2-220,0 2-372,0 2-388,0-2-693,0 4-1903,0-2-1761</inkml:trace>
  <inkml:trace contextRef="#ctx0" brushRef="#br0">6400 14657 788,'0'0'872,"0"0"-364,0 0-404,0 0-104,0 0 3237,0 0-237,0 0-736,0 0-696,0 0-228,0 0-148,-4 40-284,-5-36-255,9 7 59,0-2 132,0 2-92,-4 2-112,4 1-4,0 0-100,0-2-120,0 2-28,-8-1-72,8 1 0,0 0-48,0-4-100,0 0-20,0-3-28,0 1 12,8-3 16,-8 2-4,0-6-12,0 2 28,4-3-16,-4 0-12,0 0 0,0 0 0,0 0-20,0 0-16,0 0 12,0 0-12,0 0 0,0 0 12,0 0 0,0-3-48,0-1-12,9-2-36,-9-5-12,0 4 0,0-4 4,4-8-4,-4 4-60,0-1-12,8-6 64,-8-2-52,5-1 52,-5-2 0,0 0-52,5 0 60,4-6 4,-5 6 68,-4 0-64,0 1 88,0 3-36,8 8 28,-4 3 92,-4 1-96,0 5 12,0 1-48,0 2-48,0 0 0,0 2-8,0 1-40,0 0-60,9 0-48,-3-3-28,-6 3-8,0 0 0,8 0 48,-4 0 24,-4 0-4,9 0-8,-5 3-12,4-2 24,-3 2-24,4 5 20,-4-2-8,-1 0 24,-4-1 36,8 7 72,-4-3 12,-4 6 96,0-1-24,0-2-72,0 2-4,0-1 52,0 1-48,0 0 48,0-1-56,-4 4 0,-4-6 0,8-1 8,-4 1-12,-1 0 4,5-2 8,-9-2 4,4 1 44,5-5-12,0 3-36,-8-4 84,8 1 0,0-3-12,-4 0-24,4 3-60,-9-3 0,9 0-156,-4 0-132,4 0-88,-8 0-72,8 0-60,0 0-196,0 0-296,0-3-816,0 0-1945,0-2-2947,0 2 459</inkml:trace>
  <inkml:trace contextRef="#ctx0" brushRef="#br0">6649 14576 15713,'0'0'4441,"0"0"-3965,0 0-268,0 0 400,0 0 436,0 0-76,21 43-452,-15-31-260,-2 2-76,-4-7-132,8 4-48,-4 3-84,-4-6-24,9 1-156,-5-5-172,-4 2-156,0-3-88,0-1-120,0-2-332,0 0-796,0 0-877,0-2-1623,0-4-1489</inkml:trace>
  <inkml:trace contextRef="#ctx0" brushRef="#br0">6701 14408 2764,'0'0'11141,"0"0"-7256,0 0-2577,0 0-412,0-38 68,0 36 92,0 2-316,0-3-376,0 3-232,0 0-132,0 0-276,0 0-232,4 0-368,-4 3-280,0-1-192,0 7-692,9-2-1953,-4 1-3031</inkml:trace>
  <inkml:trace contextRef="#ctx0" brushRef="#br0">6941 14484 13597,'0'0'5461,"0"0"-4185,0 0-828,0 0-8,0 0 192,0 0 276,0 0-228,0 0-296,0 0-228,-47 24-144,37-10 72,-3-1 24,0 7 96,5-2 36,-2 2-80,6-3-28,-5-2-24,9 5-24,0-8 0,0 5-36,9-4 0,5 1 60,-6 0-24,5-4 24,10 1-24,-7-2-12,5-4 0,-2-2 4,-2 3-28,5-6-40,-5 0-8,1 0-48,-5 0-16,0 0-80,-5-5-108,-4 4-132,-4-2-124,10 0-132,-10-2-132,0-1-304,0-2-716,0 3-1284,-10-3-2633,10 2-3520</inkml:trace>
  <inkml:trace contextRef="#ctx0" brushRef="#br1" timeOffset="0.99">8785 14027 3456,'0'0'496,"0"0"4169,0 0-2545,0 0-728,0 0-460,0 0-40,0 0-144,0 0-168,0 0-264,35-45-180,-26 34-132,5 0 108,-2 0 152,1 1 105,0-2 19,9 1 20,-13 4-48,13-1-36,-9 2-40,0 0-52,1 4-72,-2-1-36,-3 3-124,-9 0-60,12 3-52,-2-1 112,-6 7 44,9-5 44,-13 5 12,8 0-16,-3-2 16,5 5-28,-6-2 76,4 1 96,-8 3 172,0-2 0,4 3-24,-4 0-16,0 5-96,0-3 48,-4 2-24,-4 0-24,8 2-72,-4-2-16,-6 0-36,-3 0-44,13 0-112,-13-3 0,9 0 8,-6 1 100,-2-3-96,12 0 48,-9-4-56,1 0-4,4-2 8,-6 3-4,6-5-4,-5 2-4,9-5-4,-4 3-4,-5-3 4,9-1-4,0-2 12,0 2 8,-4-2 76,4 0 0,0 0 0,0 0-48,0-2-36,0 0-84,0-5 36,0 2-84,0 0 36,0-4-12,4 5 44,-4-3 16,13 3-12,-13-2 48,9 3 12,5 1 96,-10-1 64,13 3-16,-5 0 12,2 0-8,-1 3-4,0-1 12,9 1-36,-13 3-12,13-3 40,-5-2 44,-4 6-12,1-4-72,-2-2-108,5 2-40,-8 3-32,-4-3 24,8-3 0,-13 2-48,0 1-12,8-3 0,-8 0 60,0 0 36,0 0 4,0 0 0,0 0-44,0 0-200,0 0-64,-8 2 40,8-2-196,0 0-220,-13 0-328,13 0-864,-5 0-2013,-4-2-2683,9-1-1869</inkml:trace>
  <inkml:trace contextRef="#ctx0" brushRef="#br1" timeOffset="0.99">9362 14207 3100,'0'0'376,"0"0"4637,0 0-2841,0 0-692,0 0-268,0 0-4,0 0-60,0 0-131,0 0-221,0 0-212,4 0-228,-4 0-132,0 0-16,8 0 24,-3 0 76,7 0-12,2 0-40,3 6-24,-4-6-36,9 3-24,-5-3 8,6 0-56,-2 0-28,-8 0 4,9 0 64,-5 0-164,-3 0-144,-1 0-4,-9 0 0,8 1 4,-12-1-28,10 0 88,-5 0 36,-5 0 48,0 0 8,0 3 64,0-3-24,0 0-40,0 0 4,0 0 52,0 0-4,0 0 0,0 0-16,0 0-44,0 0 0,0 0 0,0 0 48,0 0 28,0 0 80,0 0 16,0 0 36,0 0-16,0-3-84,0-1-104,-5-2-4,5-2 0,0-1-60,-10-2 0,10 1-72,0 2 56,0-9 4,-4 4-12,-4-1 72,4-1 4,-1-2 4,-3-3-44,4 2-52,-10-2-56,5 5 96,5-5 60,-4 5 0,8 1 168,-5 0-32,-4 4 32,9-2-68,0 7-40,0-4-12,0 7-36,0-3 44,0 1-56,0 3-12,9-2-48,-4 0-36,-5-3-16,12 4 4,-3-1 12,5-3-4,3 1 28,-1 3 24,-1-6 48,6 5 0,-3-4 12,-1 5 36,-5-3-36,11 2 36,-10-3-40,-9 6 40,10 0-48,-6-2-48,-3 2 0,-1 0 40,-4 0 0,0 0-40,0 0-12,8 2 56,-4 1 4,-4 6 12,0-1 72,0-2 36,0 6-8,9 0 32,-9-1-8,0 2-28,0 1-12,0 0-8,0 1-84,0 2 80,0-3-36,-9 2-44,9-2-4,0-2 60,0 0-12,0-1-36,0 0 52,0-4-4,0 2 12,0 2-64,0-7 64,0 6-24,0-6 48,0 4 40,0-2-28,0 3 0,0-5 28,0 3-4,0-3 72,0 2 4,0-1-64,0 1-36,0 0 12,9-2-48,-4 3 24,-5-6 40,0 8 20,13-4 24,-13-2 12,13 3 28,-5-4-28,-4 1 0,15-3-24,-11 6-36,-4-6-36,9 0 0,1 0-12,-1 0 4,-1 0-76,3-4 36,-7 2-40,0 2-4,5-3-4,1 1-8,-1-1-64,-5 0-16,5 0-68,-8 0-264,4 3-76,-1-2-80,-8 2-148,0 0-148,0 0-232,0 2-680,0 1-656,0 3-577,-8 2-2379,-1-2-1801</inkml:trace>
  <inkml:trace contextRef="#ctx0" brushRef="#br1" timeOffset="0.99">10400 13951 4212,'0'0'8329,"0"0"-5625,0 0-1580,0 0-663,0 0 51,-44-2 192,30 4 136,1 1-236,-4 3-288,-5-1-204,5 1-16,-1 1-36,-3 1 4,7-2-4,1 3-60,0-1 4,13-2-4,-8-1-72,8 1-52,-10-5-48,10-1-60,0 3 36,0 3 36,10-3 64,-6-1 96,0 7 4,9-5 128,-5 3-20,6-3-28,-1 5-32,0-4-44,1 1-8,-1 0 0,-5-2-8,5 4-56,1-1 4,-2 0 0,1 2-76,-5-4 48,-2 4-8,2-1-28,1-1 40,-9 5 76,0-4 4,0 3 4,0-1 84,0 1 40,0-1 132,0 1 16,-9 1-4,9-1 12,-14-4-32,6 4 32,4-2 12,-5-4 72,-3 4 12,12-8-12,-14 6-96,1-3-48,9-4-52,-9 3-24,9-3 4,-10 0-28,5 0-48,-3 0-60,7 0-4,-4 0-8,-4-3-84,9 2-60,-5-6-172,5 4-168,0 3-40,-6-1-72,10 1-184,0-3-348,0-3-984,0 3-2493,10-5-2432</inkml:trace>
  <inkml:trace contextRef="#ctx0" brushRef="#br1" timeOffset="0.99">10656 14148 6809,'0'0'7836,"0"0"-6364,0 0-443,0 0 519,0 0 276,0 0-300,0 38-544,0-31-352,0 4-276,0 1-244,0-8-104,0 4-4,0-2 0,0 0-96,5-4-148,-5 1-68,0-3-100,0 0-180,0 0-112,0 0-76,0 0-72,0-3-216,0-5-1136,0 1-2093,0-4-1599,0-3 923</inkml:trace>
  <inkml:trace contextRef="#ctx0" brushRef="#br1" timeOffset="0.99">10647 13940 4852,'0'0'7105,"0"0"-4393,0 0-1428,0 0-463,0 0-53,0 0-72,0 0-240,0 0-256,0 0-200,0 0-320,0 0-212,0-18-184,9 18-437,-9 0-407,0 3-772,0-1-2340,0 4-573</inkml:trace>
  <inkml:trace contextRef="#ctx0" brushRef="#br1" timeOffset="0.99">10840 14228 4060,'0'0'8421,"0"0"-5725,0 0-2044,0 0-600,0 0 388,0 0 237,0 0 103,0 0-76,0 0-272,0 0-172,8 6-100,-8-3 36,0 0 72,0-1 36,0 1 40,0-3-4,-8 0-84,8 2-108,0 2-100,0-4-40,0 0 52,0 0-48,0 0 76,0 0 56,0 0 28,0 0 32,0 0 16,0 0-16,0-6 16,8 1-220,-3-4 0,-5-2 0,8 4 4,5-7 116,-8 3 12,-1-2-8,9 2-40,-4-1 72,-5 1 36,10 3-8,-6 4-64,-4 1-48,5 0-68,-5-3 4,10 6 36,-10 0-40,5 3 4,-5 3 136,5-1-32,-5 4-100,4 1 96,-2 4 36,-6 0 48,8 1-12,-4 8 172,-4-8-16,9 5-168,-5-5-156,-4 2 44,9-4-56,-9-2-12,14 0-72,-14-6-36,0 2-72,4-5-60,-4 0-88,4-2-92,-4 0-64,0 0-48,0-2-168,8-3-396,-8-4-1188,0-2-2545,5 0-2915</inkml:trace>
  <inkml:trace contextRef="#ctx0" brushRef="#br1" timeOffset="0.99">11442 14092 3068,'0'0'6905,"0"0"-4601,0 0-1092,0 0-472,0 0 168,0 0 328,0 0-79,0 0-253,0 0-300,0 0-212,0 0-96,-35-18-64,21 18 12,5 0-12,1 0 36,-5 5 84,-1 1 112,1 1-112,1 4-96,-1 0 20,7 4 16,-6 0 24,7 5-40,-3-5-56,8 5-76,0-2-92,0 2-52,8-3-84,-3-2-24,3-1 24,2-4-4,3 1 16,-1-2-12,1-4 0,1-2 24,-1-1 0,4-2 48,-3-2-32,-2-1 44,1-5 48,1 2 24,-1-5-68,-1 1 8,-3 2 0,1-2 60,-2-1-72,-4-3 8,5 2 40,-5 0-40,-4-2-8,0 0 0,8 4-12,-8-4 12,0 2 0,0 4 0,-8 1-4,8-1-68,-13-4 72,13 7-84,-12-4 36,2 5-24,1-3 8,-3 3-20,-1 1-12,9 0 24,-10 0-24,5 3-28,-3 0-8,7 0-36,-4 0-28,0 6-48,1-3-60,3 0-72,5-2-232,-8 9-212,8-9-472,-4 8-741,4-4-999,0 4-2140,0-4-589</inkml:trace>
  <inkml:trace contextRef="#ctx0" brushRef="#br1" timeOffset="0.99">11554 13764 732,'0'0'5989,"0"0"-3537,0 0-820,0 0-156,0 0 108,0 0-144,0 0-131,-17 50-165,17-29 104,-8 7-48,2-2-164,-2 10-248,8 2-72,-4-3-76,-5 6-96,9-3-180,-12 2-160,12-5-12,-10 3-44,1-4-100,5-3-48,-9-3-8,5-1 0,4-5 8,-6 2 4,6-8-4,-5 2-40,5-5-24,-4 1-80,8-7-72,0 1-108,0-2-124,0 0-96,0-4 0,0 0-28,0 2-96,0-4-232,0 0-324,8 0-580,-4-4-833,-4 0-2487,9-5-1461</inkml:trace>
  <inkml:trace contextRef="#ctx0" brushRef="#br1" timeOffset="0.99">11480 14133 928,'0'0'900,"0"0"4357,0 0-2005,0 0-1412,0 0-852,0 0-304,0 0-72,0 0-96,0 0-60,0 0-144,0 0-100,5-2-72,0 2 16,-5-2 45,0 2 23,8 0 76,-4-3 108,-4 3 76,0 0-76,9 0-12,-9 0-28,4 0-36,-4-3 12,0 3 20,0 0-44,8 0-40,-8 0-60,6 0-88,-6-3-44,8 3-40,-3 0-48,-5 0 4,8 0-4,-4 0 0,5 0-4,-4 0-4,0 3-4,-5 0-36,8 0 48,-4-1-12,-4 0-40,9 5 52,-5-3 12,-4 4 76,8 1 104,-8-3-68,6 2-64,-6-1 12,8 1 36,-8 1-20,5-1 32,-5-2-60,0-2 28,0 6 56,0-6 72,0 5-8,0-4-4,0 1-20,-5-2-28,5 7-36,-8-5-36,2 2-72,6 1-12,-8-2 0,4 1-8,-5-2-88,5 2-12,-4-3 12,3 2-12,0-3-52,-8 3 16,5-3 0,3-1 44,-9 0-8,6 0-24,4-3 12,-5 2-28,-3-2-20,2 0-52,1 0-72,5 0-36,4 0 24,-8 0-28,8-2-168,-5 2-224,5-3-312,0-3-593,0 3-1179,5 2-1628,3-8 1812,-8 4-1297</inkml:trace>
  <inkml:trace contextRef="#ctx0" brushRef="#br1" timeOffset="0.99">11432 14341 208,'0'0'652,"0"0"4217,0 0-2373,0 0-992,0 0-588,0 0 36,0 0 276,0 0-16,0 0-200,0 0-220,0 0-171,10 1-197,-10-1-128,0 0-132,0 0-64,0 0-40,0 0 16,0 0 48,0 0 84,0 3 176,0 0 148,0 0-4,0 2-100,0-2-60,0-1-28,0 5 4,0-3-4,0 4-48,0 2 0,0-3 24,-10 6-40,10 1-92,0 0-40,-13 0-24,13 1 4,-4 0-64,-4-4-48,8 1-12,0 0 0,-5-5-48,-4 3-12,9-6-28,0 4-8,0-2-132,0-1-76,0-2 24,0-1 0,0 5 36,0-3 40,0-1-88,0 2-124,0-2-84,0 0-28,0-3-48,0 6-92,0-4-248,0-2-301,0 3-379,0-3-432,0 3-1216,0-3-1461</inkml:trace>
  <inkml:trace contextRef="#ctx0" brushRef="#br0" timeOffset="0.99">4617 15176 3968,'0'0'11329,"0"0"-9296,0 0-1661,0 0-364,0 0 512,0 0 232,0 0 264,-40-5-212,28 13-376,-11-2-284,15 2-136,-13 1-8,6-2 0,3 4 0,-1 0-8,-1-7-136,14 8 36,-13-4-16,9 0-44,4 1-40,0-1-24,0-1 12,0 2 48,0-4-84,0 4 60,13-3 48,-9-2 48,6 1 4,-6 1-16,9-3 112,-13 0 4,12 2-4,-2-2 4,-5 0 100,3 3-104,-4-2-76,5-1-20,-1 5 92,-8-2-8,10 5-52,-6-3-16,-4-3 80,0 9 72,0-6 64,0 3 12,0 1 0,-4-3 48,-6 1-36,6 1 96,0 1-48,-9-4-48,5-1-16,3 3-20,-5-9 32,6 6-56,-4-2-16,-5-3 40,13 1-112,-4 0 0,-6 0-4,10-3 32,-13 0-40,9 0-232,4 0-96,-4 0-136,4-3-76,-8 0-160,8 0-140,-5 1-236,5-1-609,0-3-891,0 2-2712,0 1-701</inkml:trace>
  <inkml:trace contextRef="#ctx0" brushRef="#br0" timeOffset="0.99">4760 15318 328,'0'0'1092,"0"0"-740,0 0-284,0 0-68,0 0 612,0 0 2100,0 0-655,0 0-641,0 0-84,0 0 100,0-11 208,0 11-52,0 0-152,0 0-199,0 0-221,0 0-240,0 0-272,0 0-212,0 0-108,0 0-172,0 0-12,10 0-144,-10 3 144,4 5 84,5 4 236,-5 0 32,-4 2 0,12 5-108,-7-7-84,9 8-76,-6-3-84,-4-5 4,9 3-4,-5-4 108,7 0 40,-7-7-76,5 2 60,1-3 28,-2-3-16,1 0 16,0-3 32,1-6 40,-6 5-52,1-7-12,-1 3 16,-4-4-88,6 2 24,-6-1-52,-4 0-64,9-2-8,-9-1 0,4-3-104,-4 3 60,0 2-36,0-2-52,0 1-8,0-1 36,0 0 12,0 1-88,0-1 4,0 1 48,-4-1 44,4 6 76,0-3-36,-9 6-60,9-4 0,0 7-16,0-1-8,0 3-52,0 0-80,0 0-116,0 0-20,0 0-64,0 0-224,0 0-308,0 0-264,0 3-485,0-1-115,0 7-804,0-4-2344,0 0-941</inkml:trace>
  <inkml:trace contextRef="#ctx0" brushRef="#br0" timeOffset="0.99">5183 15361 496,'0'0'9309,"0"0"-6977,0 0-1656,0 0-228,0 0 352,0 0 376,0 0 61,19 45-429,-11-38-312,-4 4-172,-4-3-28,0-1 24,13 2-36,-9-1 72,-4-2 36,0-5 24,9 3-12,-9-1 20,5-3-60,-5 3 4,0-3 8,0 0 24,0 0 0,0 0-40,0 0-68,0 0-64,0-3-20,0-4-160,0 3-48,0-4-76,0 2 68,0-4-64,9-1 0,-9-3-36,4 0 12,-4-5-72,0 0 44,0-2 4,8 0 40,-8-2 80,0-1 4,5 2 128,-5 1 0,0 4 76,0 3 44,0 4 76,0 4-76,0 3-60,0-2-60,8 5-68,-8 0-64,0 0-8,0 0-116,0 0-68,0 0-84,0 0-76,0 5-20,4 1 212,6 0 148,-10 1-120,13-5 0,-9 7-208,0-4-12,9 1 40,-3-3 68,-6 0-24,4 0-36,5-1-48,-9-2-100,6 0-72,-6 0-80,5 0-60,-5 0-100,0 0-268,-4 0-337,0-2-199,0 2-476,0-3-2632,0 3-1069</inkml:trace>
  <inkml:trace contextRef="#ctx0" brushRef="#br0" timeOffset="0.99">5576 15342 8945,'0'0'6452,"0"0"-5403,0 0-953,0 0 92,0 0 684,0 0 548,0 0-208,0 0-332,0 0-396,0 0-300,0-5-76,0 5-24,0 0-8,0 0-16,12 0 84,-2 0 52,-6 0-64,9 0-36,10 2 24,-15-2 28,13 0 128,-3 0 196,4 0-60,-4 0-220,-1-2-108,4 2-72,-7-3-8,-1 0-4,5 2-60,-10-4-36,1 3-12,-1 2-52,-4 0-176,-4-3-184,9 3-108,-9 0-112,0 0-224,0 0-724,-9 0-1024,9 0-2649,-4 0-2880</inkml:trace>
  <inkml:trace contextRef="#ctx0" brushRef="#br0" timeOffset="0.99">5777 15103 4804,'0'0'8289,"0"0"-5909,0 0-1508,0 0-511,0 0 211,0 0 248,0 0 68,0 0-152,0 0-248,0 0-208,0 0-192,-27-24-80,19 21 0,-1 3 4,1 0 72,-6 0-72,10 0 36,-9 0 0,4 0 64,9 3-64,-4-3-48,-6 2-44,10-2-68,0 0-8,-4 0-64,4 2-12,-8 4-24,8-3 172,0 0 48,0 5 76,0 1-4,0 0 24,0 3-8,0 2-16,0-4-64,0 4-8,0 0-12,0 3 0,8-2 0,-8 1 0,0 3 4,4 1 8,-4-5 0,0 5 0,0-2 0,0 2 72,0-2 0,0 2 28,0-4 8,0 3-60,0-5-40,0 2 4,0-2 64,-4-3-64,4-1 0,0-2-12,0 1-12,0-8-100,0 9 40,0-9-148,0-1-84,0 0-160,0 0-128,0 0-280,-8 0-392,8 0-709,0 0-2139,0-1-2429</inkml:trace>
  <inkml:trace contextRef="#ctx0" brushRef="#br0" timeOffset="0.99">6195 15310 2972,'0'0'784,"0"0"1041,0 0 231,0 0-88,0 0-72,0 0-116,0 0-192,0 0-320,0 0-311,0 0-349,0 0-300,-13-14 160,0 14 76,13-3 180,-8 0 44,-2 3-132,6-3-116,-9 3-68,0 0-40,5 0-100,-6 3-92,1 3-136,5-1-84,-6 1 4,5 3-4,-3-2 84,7 7 12,-3-2-8,4 2-76,-6 3 36,10-3-48,-4-1-4,4 1-108,0 0-32,0-1-36,4-2-40,-4-3 4,14-1-16,-14 5-8,13-9 68,-1 2-8,-3-2-28,5-3 16,-6 0 20,5-3 24,9-5 52,-9 3 40,-9-3 56,9-3 120,1 0 4,-10 4-40,9-2-24,-13-2 100,8 0-52,-8 5 76,5-5 132,-5 2-100,0 2 40,0 2 56,0-1-8,0 5-24,0 1-132,0-5-148,0 5-232,0 0-44,0 5-16,0-4 28,0 5 152,0 2 40,0 3 72,0 1-12,0 0-96,0-5 36,0 7 0,9-2-136,-4-1-96,3-3-72,-4-1-112,9 2-96,-3-6-140,-2 2-284,5-5-692,-5 0-2137,-3 0-3179</inkml:trace>
  <inkml:trace contextRef="#ctx0" brushRef="#br0" timeOffset="0.99">6605 15217 8189,'0'0'4292,"0"0"-4292,0 0-908,0 0 908,0 0 308,0 0 908,0 0 28,-43-6-108,34 6-380,9 0-343,-4 3-37,-6-3 144,-3 3 136,13 0 96,-12 0-28,3 0-100,0 2-84,-4-3-68,9 5-32,-5 0-52,5 1-60,-4 0-100,-7 2-32,15 4-40,-4 0 0,-4 3-84,8-1-72,0-2 0,0 6-60,0-5 0,0 1-48,12-2-64,-12-3 4,15 1-12,-7-3 20,-4 2-32,9-5 72,0-5 44,5 6-8,-6-4 80,1-3 0,1 0-104,-1-6-28,9 1-104,-13-1-164,3-2-252,1 4-324,-13-5-512,14-2-869,-14 2-2359,9 1-1853</inkml:trace>
  <inkml:trace contextRef="#ctx0" brushRef="#br0" timeOffset="0.99">6757 15361 5825,'0'0'8736,"0"0"-4779,0 0-3013,0 0-684,0 0-128,0 0 112,0 0 196,44-16 256,-30 13-76,-2 0-352,1 1-148,5-1-48,-5 3 36,0-3-8,-3-3-52,2 4 12,-8-1-52,9 1 100,-5-5-48,-8 6 28,6-2 8,-2-3 12,-4 4-36,0-7 96,0 4-156,0-7 0,0 8 40,0-7-40,-10 0-12,2 4 8,4-5 0,-9 4-4,1-3 4,2 6 112,-3-4 144,0 7-120,5 2-116,-2 0-28,-3 2-124,9 5 124,-8 0 48,2 7 40,5-2-4,-3 5-24,4 3-12,-5 1-48,9-3-56,-4 8-4,4-5 0,0-2-16,4 0 16,-4-2-72,9-1 48,-5 0-48,9-5 128,-3-4 4,-6 4 8,8-2-8,1-3-48,5-1-100,-5-2-80,10-3-88,-7 0-60,-3-3-144,5-2-232,-5 2-432,0-6-820,1 2-797,-6-1-2499,-4 2-1281</inkml:trace>
  <inkml:trace contextRef="#ctx0" brushRef="#br2" timeOffset="0.99">1621 2598 7841,'0'0'2912,"0"0"-1344,0 0-676,-23 36 12,11-16 44,-1-2-216,5 3-75,-6 5-249,9-8-168,-3 1-4,8 0-64,0 0-164,0-4 132,0-3-140,0 2-84,13-5-68,-5-5 152,-2-1 40,6-3 132,-3 0-96,3-3 120,3-4-48,-7-2 40,5-5-52,-5 2 36,-4 0-60,6-3 8,-6-3 64,-4 5-128,9-2-56,-9 1-64,0-2 60,0-2-124,0 8 128,0 0 0,0-1 60,0 4-60,0 3 0,-9 4-80,9-3-20,-4 3-96,-6 0-52,10 3 36,-12-1 4,-1 7 60,9 2 80,-10-4 68,9 6 100,-3 1-40,4 0 4,-5-4-4,5 4-60,4-6 0,0 1-44,0-4-92,0 4-64,0-6 88,4 1 40,5 1 72,-5-2-76,4-3 28,-3 0-128,9 0 16,-10-3 72,9 2 76,-1-7 4,-2-2 8,-6 3 44,5-5 56,-5 3-36,4-3 20,-8 4 68,0-2-28,0-1 24,0 2-24,0 1-12,-8-1-12,8 8-28,-4-6-72,-5 4-8,-5 2 8,10 1 0,-4 0-84,-5 1-140,5 9-48,-7 0 132,3 4 140,3 1 64,-3 8 208,12-2-24,-6 2 0,-2-2-112,8-4-136,8-2 0,-2-1-100,2-6 96,-4 1 4,9-8 132,0 2 140,1 0-36,3-3-116,-5-6 104,2 1-4,-5-2 28,3-5-40,-7 1-64,5 0 52,-6 0-72,0 4-4,4-5-8,-3 3-16,-5-3-36,0 7 28,0-7-80,0 4 52,-5 4-60,-7-3-80,12 3 72,-4-2-188,-11 0-36,7 6-36,-5 0 20,-1 0-56,2 9 8,-1-4 0,5 7 124,-7 0 76,3 4 32,3-2 64,5 5 68,-4-3-68,8-2-8,0 0-156,8-1 116,-4-5-24,5-2 72,3-3 60,7-3 148,-2 0 4,-5-9-52,11-2 72,-11-2-24,7-4 28,-2 5-76,-5-8-4,-2 5 28,-6 0-96,5 1 8,-9 5 16,4-3 20,-4 1-132,0 0-4,-4 4 4,-5-4 48,9 2-36,-14 3-12,10 1-204,-4-1 20,-9 5 36,3 1-84,1 0-64,0 7 16,-1 1 44,-3 4 116,5-1-80,-2 0-8,9-1-100,5-2 120,0 1-60,0-2-148,0 1-488,0 1-565,5-7-471,5 1-248,-2-1-872,-8-2-1261</inkml:trace>
  <inkml:trace contextRef="#ctx0" brushRef="#br2" timeOffset="0.99">2402 2772 2812,'0'0'1252,"0"0"-548,0 0 1,-9 38 271,9-27-52,0 0-16,0-5-104,0 2-272,0-6-160,0 1 28,0-3 40,0 4 64,0-4 8,0 0-12,0 0 64,0 0 112,0 0-4,0 0-12,0 0 4,0 0 32,0 0-47,0-4-53,0 1-136,0 1-64,0 0-112,0-7-284,0 4-84,0-4 84,-4 1 0,4 1-136,0 0 136,-6 2 0,6 3 0,0-1 0,0 0-4,0 3-168,0 0-136,0 0 20,0 0 16,0 0 0,0 0 60,0 6 76,0-6 136,0 2 80,0 1-28,0-1 24,0 2 24,0-1-88,0-3 112,0 3 36,0-3-72,0 0 36,0 0 72,0 0 92,0 0 32,0 0 24,0-3 12,0 3-24,0-9-244,0 4 8,0-7-92,0 4-4,0-5 0,0 2-4,6-3-4,-6-1-212,4 0 96,-4-4-12,0 0 88,13-2-272,-13 3 172,12-4 12,-12-1 40,9 8 96,-4-2 4,4 0-4,-5 10-44,5-4 44,-9-1 4,4 4 0,4 4 60,-4-5-64,-4 4-24,19-4 24,-19 5 44,12-6-36,-12 6-8,13-2 36,-13 3-36,10 1 0,-6-1-12,5 3-160,-5 0 24,4 0 36,-4 3 104,15 2 8,-11 4 0,-4 2 76,9 2 60,-3 5-52,-10-18-18402,4 22 36760,5 2-18194,-5 2-52,4 0 48,-4 4 4,6-2-124,-10-4 44,0-3-32,4 2-24,-4-9 32,0-2 4,5-1-140,-5 1 64,0-8-72,0 4 0,0-2 0,0 0-8,0-4-64,0-2 0,0 3-28,0-3-8,8 2-64,-8-2-196,0 0-112,0 0-184,0 0-216,0 0-421,0-2-655,0-1-960,0 1-3409</inkml:trace>
  <inkml:trace contextRef="#ctx0" brushRef="#br2" timeOffset="0.99">2427 2593 6385,'0'0'4008,"0"0"-2552,0 0-724,0 0-220,0 0 48,0 0 100,0 0-28,0 0 8,0 0 32,0 0-11,0 0-201,18 12 36,-9-8-12,-5 0-80,4-1 4,-4-2-104,15-1-20,-11 3-136,-4-3-76,9 3 0,-3 1-72,-6-4-4,9 2-44,-5-2-12,-4 0-4,10 0-44,-9 0-188,7-2-192,-3 2-204,-5-7-212,6 4-461,-6 2-651,9 1-840,-13-3-2484,8 3-285</inkml:trace>
  <inkml:trace contextRef="#ctx0" brushRef="#br2" timeOffset="0.99">3522 2553 6717,'0'0'2556,"0"0"-1288,0 0-728,0 0-48,0 0 108,0 0 144,0 0-108,0 0-152,0 0-168,0 0-88,0-6-24,0 3-28,0 3 0,0 0-12,9-3 52,-9 3 32,0 0 56,4-1 49,-4 1 11,0 0-40,0-3-52,0 3-36,0-4 24,0 4 0,0 0-12,0 0-28,0 0-60,0 0-96,-4 0-56,4-2 64,-9 2-72,9 0-80,-14 0-132,10 0-8,-9 2 20,1 5 28,-2-3 12,1 5 84,-4-2 28,-1 4 44,5 0 4,-8 0 12,7 5 88,1 2 0,1-2 8,-6-1-44,5 5 20,9-6 104,-5 4-4,5 2 76,4-5-100,0 5 48,4-2-96,9 2 72,0-5-52,5 2-8,-6-1 48,10-5 24,-4 0-76,3 0 40,1-9-16,0 5 152,-4-4-128,-6-3-20,5 0-64,-3 0-84,-1 0 0,-13 0-84,13 0 12,-13 0-16,0-3-8,10-1-184,-10 4-112,0-3-60,0 1-100,0 0-248,0-4-328,0 0-749,0 4-903,0-4-2724,0 3-485</inkml:trace>
  <inkml:trace contextRef="#ctx0" brushRef="#br2" timeOffset="0.99">3823 2675 10089,'0'0'2660,"0"0"-1640,0 0-560,0 0 44,0 0 76,-39-9-64,35 9-96,-6 6-107,1 3-29,-3 2 28,-1 1 0,3 3 120,6 0-36,-4 5-12,8-2-76,0 4-64,0-3 64,8 0-260,-4 0 76,10-5-64,-5-3 24,3-1-32,-3-3 68,5-4 40,-1-2 12,-1-1 20,2-1 28,-1-9 24,4 3-48,-3-4 12,-6-1-100,-3 0 12,3-2-8,-4 1-40,6-1-24,-6 0-48,-4 0-12,0 0-36,0 1-24,0-2-88,0 1 40,0-1 8,-4 4-44,-6 1 32,-2-1-144,7 4-108,-7 0-88,2 3 48,-7 4 48,4 0 72,9 0 12,-10 1-36,6 5-64,3-1-236,-3 1-353,4 0-411,-6-1-892,10-3-1968,0 5-1741</inkml:trace>
  <inkml:trace contextRef="#ctx0" brushRef="#br2" timeOffset="0.99">4098 2761 6585,'0'0'3204,"0"0"-1440,0 0-432,0 0 172,0 0-256,0 0-255,0 0-281,0 0-292,0 0-172,0 0-100,0 0-48,-27 36 0,27-36 60,0 0 72,0 0 148,10 0 188,-10-3 4,0 1-132,4-7-124,4 1-96,-8 1-24,5-5-4,-1 1-32,4 0-4,-3-2-72,4-4 16,-4 5-92,3-2-8,-4-3-8,-4 1-76,9 5 80,-5 4 0,-4-4-60,10 4-8,-6 3 0,-4 4-24,8-3-4,-8 3-44,5 3 0,3-1 144,0 7 136,-8 4-4,15 1 28,-3-2-28,-12 2 28,13 2-88,-5-2 48,-2 0-36,7-4 28,-5 0 56,-4-1 0,0-3-168,5 0-8,-3-4-4,-6 1-72,8-1-12,-8 2-64,0-4-44,4 3-64,-4-3-228,0 0-236,0 0-184,0 0-176,0-3-552,-4-3-2393,4 3-3523</inkml:trace>
  <inkml:trace contextRef="#ctx0" brushRef="#br2" timeOffset="0.99">4639 2474 8929,'0'0'3136,"0"0"-1720,0 0-676,0 0-8,-44 17 172,30-13 41,2 3-149,-1 3-240,-1-5-236,10 4-132,-9-2-80,9 1-108,4 1-72,-8-1-40,8 3 12,0-2-60,0 4 36,8-2 52,-4-4-88,5 4 148,-1 0 8,2-2-4,-6-2-44,9 0 48,-5 0-108,-4-2 64,5 1 48,5 0 8,-10-3 52,5-1 4,-5 4 60,0-2-64,10-1-8,-14 5-44,9-2 36,-5 0-44,-4-1 0,0 4 0,0-5 88,0 4-40,0-2 52,0 2 48,0 4 72,0-5 4,-13 1-68,13 3 32,-14-6-16,6 5 24,-5-1-28,4 0 4,-5-1-24,2 1-28,-1-2-32,-1-2-16,-3 1-60,13 0 48,-9-4-52,3 1 4,6 0-8,-4-3-4,8 0-8,-4 0-52,4 0-84,0-3-348,0 0-204,0 1-280,0-7-376,4 5-773,-4-5-1723,8 7-2101</inkml:trace>
  <inkml:trace contextRef="#ctx0" brushRef="#br2" timeOffset="0.99">4787 2685 6281,'0'0'8352,"0"0"-6612,0 0-1740,0 0 9,0 0 27,0 0 376,0 0-76,0 0-136,0 0 24,0 0-28,0 0-72,31 19-36,-19-16 0,-3 0-28,3-3 200,3 0-12,-11 0-128,8-3-32,-7 0-28,9 2 4,-14-9 32,8 9 28,-4-8 72,-4 4-60,0-4-76,0 5-16,0-6-44,-12 6-48,6-2 48,-7 1 4,1-1 56,-7 3-60,7 3-96,-9 0-4,7 3 60,-3 6 40,13 2 60,-9 1-48,-1 5 72,5 3 112,-3 0-36,12 2 36,-4 1-68,-6 1-124,10-7-8,0 4-124,0-7-20,10-2-24,-6-3 64,4-1 56,-4-2 40,9-3-220,1-3-64,-1 0-60,-1 0-12,2-6-88,-1 0-92,0 4-124,-1-7-257,3 6-3,-11-5-756,13 6-1268,-3-6-2365,-2 2 669</inkml:trace>
  <inkml:trace contextRef="#ctx0" brushRef="#br2" timeOffset="0.99">5036 2772 11429,'0'0'3912,"0"0"-3912,0 0-76,0 0 76,0 0 664,0 0 265,0 0-193,0 0-92,0 0 56,17 37 0,-9-36-196,-4 2-140,-4-3 16,10 0 68,-10 0 100,4 0 84,-4 0-40,0-4-72,0 1-84,0-4-76,0 2-36,0-3-20,0-3 8,0 4-60,0-5-24,0-2-20,0 5-76,0-5-132,0-1 0,0 4-96,0-1 0,-4 0 48,4 1-52,0 7-8,0-5-24,0 4 12,0-1 0,0 3-12,0 1 0,4 2 0,-4 0-76,0-2-8,0-2-36,9 1-12,-5 3 8,4 0-32,-3-3-40,3 3-24,-2-1 4,2 1-92,-4 0-152,1 0-176,7 0-160,-2-3-192,-6 3-512,5 0-609,-5 0-947,-4 0-2540,8 0-89</inkml:trace>
  <inkml:trace contextRef="#ctx0" brushRef="#br2" timeOffset="0.99">5323 2631 12157,'0'0'2900,"0"0"-2156,0 0-736,0 0 216,0 0 157,0 0 195,0 0 244,0 0 68,0 0-76,-9 52-188,9-32-76,9 0 24,-5 2-108,-4 1-100,14 1-112,-6-6-20,-3 4-100,3-8 12,6-1-32,-10 1-28,9-3-72,-9-6 36,9 2 36,1-6 48,-6 2-20,-3-3 8,3 0 36,-4-4 12,5-3-32,-4 0-124,4-2-12,-5-2-124,0-3 16,-4 4 36,0-4-36,9 0 96,-5-2-36,-4 2 40,0-5-40,0 3-64,8 1-80,-2-5-60,-6 3 20,0 5 64,0 0 44,8 1 28,-4 4-24,-4-1-40,0 5 28,0-3 12,0 3 112,0 3-4,0-2-52,0 2-32,0 0-36,0 0 8,0 0 16,0 0 12,0 0-4,0 0-56,0 0-88,0 0-160,0 0-196,0 0-184,0 2-328,0 1-589,0 3-1003,0-3-2376,0-3-1361,0-14 4625</inkml:trace>
  <inkml:trace contextRef="#ctx0" brushRef="#br2" timeOffset="0.99">5611 2643 11117,'0'0'2484,"0"0"-2356,0 0-120,0 0 868,0 0 788,35 23-355,-22-17-381,-1-3-156,2 0-12,-5 0-76,4-3-184,-9 0-148,10 0-108,-6 0-12,1 0 8,-9 0 4,0 0-4,8 0 28,-8-3-4,0-3 4,0 0-76,-8 5-84,8-10-36,-5 2-72,-7 4-92,6-6-64,-6 2-72,3 5 8,-4-3 28,9 3 60,-6 4-16,-2 0-32,12 0-52,-5 4 28,-7 7 68,12 0 76,-4 5 60,-6 6 88,10 1-80,-4 4 4,4-4-12,0 3-120,0-8-60,4 5 32,6-2 148,-6-7 0,13-2 0,-5 0-156,2-7-148,-1 4 12,0-7-124,1-2-232,3 0-136,-5 0-424,-12-2-653,14-4-543,-14 0-2052,0 1-1813,0-5 3433</inkml:trace>
  <inkml:trace contextRef="#ctx0" brushRef="#br2" timeOffset="0.99">5885 2685 13045,'0'0'4313,"0"0"-3337,0 0-640,0 0 264,0 0 332,0 0-28,0 0-248,-21-38-172,17 36-120,-5 2-180,-5 0-184,2 2-216,3 6 20,-5 3 76,2 4 72,3 0 40,-4 5-88,8-3-16,-4 4-8,9-7-76,0 1 64,0-1 12,0-2-28,0-3 16,9-3-88,-4 0 148,4-6 72,4 0 8,-9-6-8,10 0-8,3-3-92,-5-3 52,2 1 40,-1-3 4,-5 1 0,5-1 0,1-1 4,-5 1 0,3-6-8,-3 5-4,5-5-60,-10 2 8,9-5 4,-5-1-48,-4-1 32,6 1-44,-6-3 44,-4-1 76,0 1-12,0 3-24,0-1-24,-4 4-96,-6 3 156,10 4 160,-4 2 156,4 10 184,-8 2-192,3 0-224,-3 11 48,4 6 184,-6 7 124,-3 2-4,1 12 12,3 3-52,-1 6-80,6 2-64,4-4-188,0 0-64,0-4-76,0-6-20,4-6-36,6-2-36,-1-5 108,-1-6-16,-4 4-32,9-9-96,-3-1-160,-6-5-132,4 1-124,-8 0-172,5-6-440,-5 0-928,0-3-2341,0-3-3044</inkml:trace>
  <inkml:trace contextRef="#ctx0" brushRef="#br2" timeOffset="0.99">6732 2692 820,'0'0'2792,"0"0"-223,0 0-541,0 0-540,0 0-212,0 0-28,0 0-32,0 0-152,0 0-216,-4-45-148,4 41-143,-9 1-69,4-6-104,-4 5-76,-4-3-72,9 3-12,-8-5-40,-3 7-48,3-7 36,-1 6-72,-5 1-16,-3-1-72,2 3 52,3 0 20,-7 3-8,10 4 56,-8 4 28,7 3 12,2 3 24,-1 1 0,5 5-84,8-5 20,0 2 16,0 2-64,0-7-36,8 1-48,5-2 4,4-3 60,1-2 20,3-5-84,-3-4-64,3 0 4,2-1 52,-2-9 8,-3 3 16,-5-6 44,8 2 12,-3-3 12,-5-3 40,0 7-4,-8-4 16,4 4-76,-5-4 12,4 3-68,-8-1 44,0 1-40,0 3-4,0 4-4,0-5 8,-8 6-8,8 3-40,0 0-68,-4 0-12,4 9-100,-9-2 220,9 11 0,-14 0 268,14 6 48,-13 6 84,13 4-24,-12 1 84,12 3-120,-4 2-148,-2-2-72,-3 0-68,9-5-44,0-4-8,0-2 0,0-2-60,0-1-12,0-7 0,9 3 24,-3-8-24,-2-5-84,4 2-100,-4 1-48,9-6 4,-4-4-104,-4 0-228,8 0-220,-5-3-376,5-5-552,-9-4-933,2 5-1951,6-4-2741</inkml:trace>
  <inkml:trace contextRef="#ctx0" brushRef="#br2" timeOffset="0.99">6919 2651 11041,'0'0'2256,"0"0"-1940,0 0-308,0 0 500,0 0 528,0 0 64,0 0-15,0 0-69,0 0-216,0 0-272,0-22-320,0 22-208,0 0-28,0 8 28,0 0 344,0 2 156,4 7 96,-4 3-84,8-5-148,-2 8-160,-2-5-104,9 2-64,-5-5-32,-3-1-4,9-1 8,-2-5 40,-3 4-36,3-10 72,-2-2 12,3 0 52,0 0-4,-1-2 36,-2-7-36,-6-2 4,9 0 20,-5 1-108,2-7-12,-10 4 12,13-4-8,-13-2-52,0 0-72,0-4-48,8 0 12,-8 2-24,0 0 20,0 3-20,0 5-36,-8 6 84,8-2-88,0 7-104,0 2-148,0 0-160,0 2-160,0 7 148,0-2 84,0 4-68,0 2-600,0 5-1297,0-2-2375,-4-5-2849</inkml:trace>
  <inkml:trace contextRef="#ctx0" brushRef="#br2" timeOffset="0.99">7421 2640 10829,'0'0'3816,"0"0"-2984,0 0-716,0 0 432,0 0 581,0 0 59,0 0-216,-44-9-152,30 18-76,-3-4-124,5 5-156,-2 1-164,1 6-128,0 3-76,1-4-24,-2 2-24,9-1-48,-3-3-8,8-2-76,0 0 80,0-5-4,8 3-52,-3-6 56,3 0 4,2-3 4,3-1-4,-5 0-4,5-8-44,1 4-24,-2-8 8,1 1-8,-3 0 72,3 0 4,-1 1 8,1 0-12,-13-1 0,10 0-4,-6 2 4,4 2 60,-8 0 64,5 4-16,-5 2-108,0 1-48,0 1-84,0 5 104,0 2 28,-5 4 244,5 3 0,-8 2-124,8 0-120,-4-2-60,4 1-36,0-5-184,0 0 24,0 0-20,0-2-224,4-4-204,4-3-176,-3-2-348,3 0-1241,0-4-2815,2-2-3021</inkml:trace>
  <inkml:trace contextRef="#ctx0" brushRef="#br2" timeOffset="0.99">7573 2779 10605,'0'0'2860,"0"0"-1984,0 0-748,0 0 276,0 0 504,0 0 85,0 38-249,0-37-100,8 2 144,-2-3 0,2 3-228,-3-3-156,3 0-40,-4-3 40,5 0 32,-5-2 148,1 1-76,8-2-148,-13-3-92,13 1-64,-13 2 16,8-3-28,-4-1-24,6 0-48,-5 0-36,-5-1-24,8-3-56,-4 2 0,-4 1-4,0 3 0,9 4-8,-9 1-40,0-3-36,0 6-48,0 0-132,0 0-76,4 6 28,1 1 300,-5 1 12,0 6 144,9 0-12,-5 2-72,-4 1-60,13-3-120,-13-3-12,8 2 72,-4-6-24,-4 3-124,10-6-8,-6 1-256,-4 1-160,0-3-156,0 0-336,9-3-632,-9 0-1041,0 0-1863,0-3-2949</inkml:trace>
  <inkml:trace contextRef="#ctx0" brushRef="#br2" timeOffset="0.99">7878 2602 13013,'0'0'2788,"0"0"-2131,0 0-645,0 0 524,0 0 432,0 0 116,0 0-116,0 0-136,0 0-188,0 0-220,0 0-240,-4-9-136,4 12 48,4-1 84,-4 2 40,0-1-16,14-1-32,-14 4-16,13-3-36,-5-2-72,5 2-36,-8 0-8,17 1-4,-18-4-108,14 0 24,-5 0-60,8-7-208,-7 7-120,-10-3-76,9 2-228,-5 1-212,-4-7-564,1 5-1365,-5 0-3295,9-1-2809</inkml:trace>
  <inkml:trace contextRef="#ctx0" brushRef="#br2" timeOffset="0.99">7996 2408 7717,'0'0'2140,"0"0"-2076,0 0 64,0 0 340,0 0 752,0 0 60,0 0-132,0 0-288,0 0-320,0 0-276,0 0-24,-39 7 153,39-6 167,0 2 224,0 4 4,0-6-112,0 8-100,0-4-96,0 7-20,0-1 100,0 2 96,4 2-144,-4 5-112,8-1-124,-8 5-96,0-1 28,6 1-40,-6 1-36,0-5-84,0-1-40,8 4-4,-3-8-4,-5 2-12,0-4-72,0-2 72,8 0-96,-4-2 24,-4-3-84,0-2-52,0 1-80,0-2-16,0 0 12,0 0-24,0 0-84,-4-3-84,4 0-128,-8 0-172,8 0-492,0-6-917,0 0-2015,0 5-2297</inkml:trace>
  <inkml:trace contextRef="#ctx0" brushRef="#br2" timeOffset="0.99">8231 2647 4072,'0'0'11425,"0"0"-9148,0 0-2213,0 0 132,0 0 424,6 45 116,2-33-172,-4 0-212,-4-1 40,0-1 12,9 1-140,-5 0-264,-4 1-108,8-4-76,-8-4-56,5 5-188,-5-7-208,0-2-212,0 0-152,9 0-416,-9-2-1109,0-4-3495,0-5-1901</inkml:trace>
  <inkml:trace contextRef="#ctx0" brushRef="#br2" timeOffset="0.99">8270 2450 11509,'0'0'2644,"0"0"-1836,0 0-292,0 0-12,0 0-136,0 0-43,0 0 47,0 0-112,0 0-260,0 0-532,0 0-389,0-14-387,0 17-488,0 2-736,0 4-2208,0-8-97</inkml:trace>
  <inkml:trace contextRef="#ctx0" brushRef="#br2" timeOffset="0.99">8415 2605 11569,'0'0'2704,"0"0"-1804,0 0-588,0 0 340,0 0 317,0 0-1,0 0-96,0 0-48,0 0-164,0 0-256,-22-7-248,22 7-144,0 4 100,0-1 80,4 1 16,0 3 24,-4-6 20,10 5-32,-6 0-40,5-4-32,-5 1-136,9 3-8,1-6-4,-6 3-48,5-3 48,-5 0-112,6 0-140,-1-3 8,-5 0-72,-3 0-108,-5 3-124,8-3-40,-8 1-72,6 2-240,-6 0-512,0-2-925,-6 2-2127,6 0-1965</inkml:trace>
  <inkml:trace contextRef="#ctx0" brushRef="#br2" timeOffset="0.99">8415 2406 1684,'0'0'6381,"0"0"-4269,0 0-1044,0 0 192,0 0 344,0 0-264,0 0-83,13 38-53,-13-25-180,8 7-68,-3-5-28,-5 10-244,9-1-248,4 2-132,-9 0-124,5-2 16,-5 2-88,0-3-12,-4 0-20,14-5-4,-14-2-64,0 2-4,9-5-4,-9-6-8,4 3-76,-4-6-52,0 1 16,0-2-88,0 0-140,0 3-296,0-6-148,0 0-40,0 0-88,0 0-340,-4-6-1309,4 0-3335,0-3-2541</inkml:trace>
  <inkml:trace contextRef="#ctx0" brushRef="#br2" timeOffset="0.99">8746 2693 9381,'0'0'2876,"0"0"-1600,0 0-564,0 0 284,0 0 229,0 0-129,0 0-232,0 0-212,0 0-232,0 0-224,0 0-196,0-15-132,0 15-88,0 0 24,0 0 8,0 0 28,0 0 64,0 0 48,0 0 32,0 0-56,0 0-16,0 0 4,0 0 24,0 3 60,10-1 212,-6 7 48,-4-5 56,8 4-144,-4-2-84,5 5 8,-5-2 28,5-2-24,-4 1-100,4 3-40,-5-6 40,4 2 88,1-3 20,-9 3-44,14-6-52,-14 2 72,12 0 16,-3-3 56,-5 0 28,5 0 0,-5-6-40,10 1 4,-6 1-52,1-6 64,3 5-28,-2-3-44,-6-3 56,9 4 64,-13-4 32,13 2 64,-3-2-24,-6-3-100,-4 7-72,8-5-96,-8 4-8,4 4 8,-4 1 36,5-1-36,-5 4-12,0 0-100,0 0 4,0 0-48,0 7 0,-5 0 144,1 4 192,-4 2 76,4 6-64,-6 0 76,-3 3-100,13 4-96,-13-3 24,-1 1 36,14 4 28,-12-1 8,7 0 0,-7 0 12,8-2-84,-6-1 28,6 1-40,4-4-88,-9 2-8,9-5-12,0-2 4,0 2-52,-4-3 48,4-3-96,0-1-52,0-4-44,0 1-48,0-5-76,0-2-80,0 4-188,0-2-140,0-3-296,0-3-620,0-3-944,0 3-3469,0-11-4300</inkml:trace>
  <inkml:trace contextRef="#ctx0" brushRef="#br2" timeOffset="0.99">9750 2733 6809,'0'0'4968,"0"0"-3192,0 0-1140,0 0-268,0 0 388,0 0 393,0 0-29,0 0-220,0 0-172,0 0-116,0-26-108,-6 26-128,6 0-216,0 3-160,-8 6 0,-5-1 24,9 7 120,-9 4 64,3 6 12,-2-1-124,3 4-96,9-4-84,-8 0-40,8-2 16,8-3 60,1-2-24,3-3-88,3-7 28,-3 0 68,9-6 16,-7-1-12,7 0-40,-7-4-32,-1-5 36,8 1 8,-7-3-20,-5-3-4,-1 1 112,-4-1 44,5 0-40,-5-2 0,-4 2-4,0-4 8,0 1-8,0 2 124,-13 1-64,9-6 64,-8 7-4,-3-1-44,-1 2 56,3 0-124,-10 7 0,11-4 40,-5 6 16,3 2-64,1 1-76,1 0-192,12 0-96,-15 1-64,11 5 96,-4 3 12,8-5-208,-4 6-476,4-6-709,0 4-983,4 1-2296,-4-7-1449</inkml:trace>
  <inkml:trace contextRef="#ctx0" brushRef="#br2" timeOffset="0.99">10080 2851 4972,'0'0'5905,"0"0"-4081,0 0-1252,0 0-24,0 0 468,0 0 228,0 0 121,0 0-301,0 0-340,0 0-196,0 0-28,9 33-36,-5-31-60,-4-2-76,10 0 0,-6 0 60,0 0 36,5-2 0,-5-3-36,4-4-88,-3 1-60,4 1-20,-4-4-40,3-1 36,-4 1-12,-4-1 28,9 0 32,-5-2 0,6 3-12,-2-2-228,-8 2-24,9 4-8,-5-1-4,-4 5-120,8 0-24,-3 3-36,-5 0-84,14 3-4,-6 0 160,-4 6 112,5 3 8,-5-1 44,10-1-40,-5 7 4,-1-6-4,5-1 0,-13 1-4,14-3-60,-6 4 48,-4-8-84,5 3-12,-9-3-72,4-1-124,-4 0-44,0 0-76,8-3-120,-8 2-124,0-2-180,0 0-252,0 0-372,0 0-600,0 0-861,0 0-1991,0 0-1881</inkml:trace>
  <inkml:trace contextRef="#ctx0" brushRef="#br2" timeOffset="0.99">11267 2643 220,'0'0'6785,"0"0"-4217,0 0-1508,0 0-444,0 0 308,0 0 344,0 0 24,0 0-144,0 0-107,0-26-209,0 25-128,0 1-76,0 0-88,0-3-48,0-1-68,0 4-32,0 0-64,0 0-24,0 0-60,0 4-64,0 0-104,0 6-68,0 6 256,0 2 308,0 6 224,0 10-240,0-8-280,0 4-92,0 1-184,0-5-4,0-3 0,0-5-4,0-2-52,0 1 52,0-6 8,0-4-60,0 3-48,0-6 12,9-1-84,-9-3-112,0 0-128,0 0-112,0-6-136,0-5-316,0 1-624,4-7-872,-4-4-1629,0 1-1235,0 2-1241</inkml:trace>
  <inkml:trace contextRef="#ctx0" brushRef="#br2" timeOffset="0.99">11288 2291 1264,'0'0'10653,"0"0"-7733,0 0-1976,0 0-452,0 0 57,0 0 247,0 0-188,0 0-128,0 0-172,13-34-200,-13 30-108,0 4-244,0 0-164,0 0-60,0 0-104,0 4-60,4-1-613,-4 1-1495,6 5-2516,-6-4-961</inkml:trace>
  <inkml:trace contextRef="#ctx0" brushRef="#br2" timeOffset="0.99">11668 2515 4852,'0'0'7045,"0"0"-5093,0 0-1328,0 0-372,0 0 404,0 0 377,0 0 163,-35 0-84,27 5-228,-5 4-260,-1 2-184,1 2-160,1 1-60,-7-2 12,2 5-52,3 0 64,6-1 0,-5-2-4,9-3-32,-4 1-100,8 0-96,0-5-4,0 1-8,0 3-8,0-2-84,12-1 92,-3 1 96,3-2-24,2 1-64,3 1 64,2-4-24,-7 1-40,9 0-8,-2-2 0,2 1 0,1 1-8,-9 2 4,0-3-8,9 5-60,-9-2 12,-5-1-24,-8 4 36,14 0 36,-14-1-32,0-1 44,0 2 156,0-1 48,-14 1 76,14 0-52,-8 3 4,-5-2 8,0-2-44,-1-2-40,-7 0-48,9 1-24,2-5-72,-11 5 48,8-7-60,-1 1-4,1 0-4,1 0 0,2-3 4,1 0-68,9 0-120,0 0-88,0-3-104,0 0-64,0 0-84,0-5-112,9 4-232,-4-3-392,0 2-516,-5 0-1057,12-4-1899,-12 7-2265</inkml:trace>
  <inkml:trace contextRef="#ctx0" brushRef="#br2" timeOffset="0.99">11895 2789 8401,'0'0'5300,"0"0"-4916,0 0-132,0 0-252,0 0 848,0 0 413,0 0 19,0 0-292,0 0-360,0 0-248,0 0-160,-13-9-64,13 9 28,0 0 24,0 3-48,0-3 8,0 3-32,0-3 24,4 6 80,-4-4 40,9-2 36,-5 5 156,9-1 136,1-1-220,2-3-124,-3 0-60,10 0-20,-7 0-52,3 0 0,2-7-120,-3 2-12,-5 3-8,4-7-64,-7 6 12,-6-5 48,8 4 0,-12-3-48,9 2 56,-5-3 4,-4 2 0,0 1-8,-4 1 8,-5-6 0,-3 6-68,8-5-20,-11 3 28,3-5-24,-5 3-12,-6 1 0,11-2 24,-7 5-48,3 0-40,-7 4 112,10 4 0,1 0 40,-1 8 8,3 0 200,-2 5 20,3 6 20,5 0-44,4 4-52,0 3-24,0 1-24,0-2-12,4-2-84,9-3-4,-5-2-8,2-3 8,3 0-4,-1-7-4,11-1 0,-10-4-48,-1-2-24,-3-2-24,5 0-36,-2-3-64,1-3-164,1 0-124,-1-5-148,-5-2-192,1-1-396,5 0-436,-14-3-440,12-2-637,-12 2-1299,9-1-1413</inkml:trace>
  <inkml:trace contextRef="#ctx0" brushRef="#br2" timeOffset="0.99">12243 2799 7689,'0'0'5612,"0"0"-4760,0 0-588,0 0 584,0 0 861,31 45 195,-22-38-652,-5 7-572,-4-3 208,8-1-436,-3 0-284,-5 0-156,10-5 36,-10 1 40,0-1-16,0-5 24,0 2 48,0-2 124,0 0-16,0 0 52,4 0 20,-4-2 52,0-6-148,8 0-168,-8-2-60,4-4 8,5 0 48,-5-6-56,0 4-12,10-3-264,-14 3-36,13-1-28,-5 5 160,-3 0 132,5 7 0,-10-1-4,4 6-44,-4 0 12,8 0 24,-8 0-36,4 3 96,-4 5 144,9 4 100,-9 3-4,4 1-48,0 3-8,-4 4 56,10-5-120,-6 5-68,-4-8-52,13 2-48,-5-4-48,-3 1 36,3-3 0,-8-3-12,6-3-88,2 2-80,-8-3-48,4-4-76,-4 3-96,9-3-124,-9 0-44,0 0-252,4-3-304,0-1-544,-4-3-689,9 0-803,-4 1-2232,-5-8-873</inkml:trace>
  <inkml:trace contextRef="#ctx0" brushRef="#br2" timeOffset="0.99">12679 2471 6493,'0'0'5392,"0"0"-4408,0 0-472,0 0 756,0 0 509,0 41-1,0-22-248,-8 5-272,8 9-196,0-4-288,0 9-300,0-1-96,8 1-48,-8 0-4,0 0 0,5-6-20,-1 0-112,-4-6-72,10 0-72,-6-7-4,-4 0-44,0-6-84,13 1 72,-13-3-84,0-2-144,0-5-52,8-1-92,-8-3-64,0 0 48,0 0 64,4-4-40,-4-8-412,0-4-600,0-4-4397,0-1 5657,0-3-2636,0 4-3512</inkml:trace>
  <inkml:trace contextRef="#ctx0" brushRef="#br2" timeOffset="0.99">12536 2754 6493,'0'0'6616,"0"0"-4636,0 0-1616,0 0-124,0 0 465,0 0 119,0 0 152,48 14-64,-36-14-52,7 0-188,-2 0-196,5 0-160,-5 0-124,0 0-20,10 0-28,-15-3-8,11-1-80,-11 4-56,-3-2-84,5 2-100,-1-3-36,-5 3-192,-4-2-172,5 2-188,-5-6-232,6 6-168,-6-3-629,4 0-651,-3 3-2172,-1-1 43</inkml:trace>
  <inkml:trace contextRef="#ctx0" brushRef="#br2" timeOffset="0.99">12963 2908 2568,'0'0'1096,"0"0"1681,0 0-1933,0 0-76,0 0 360,0 0 384,0 0-36,0 0-248,0 0-248,13 38-8,-4-32 209,-9 0-381,4-4-392,-4 0-148,10 5 124,-10-4 48,0-2 32,4 2-20,-4-3-92,0 3-44,0-3 32,0 0 100,0 0 120,0 0 32,0 0-36,0-3-8,8 0-80,-8 2-176,0-11-88,0 4-36,0 0-36,0-9 16,0 4-100,0-1-36,0-2 72,0-3 0,0 0-80,0 0-4,0 1 0,5 1-4,-5 0 8,0 1 0,0 2-4,0 3-72,0-2 60,0 5-48,0-1 52,0 1 8,8 5 48,-8 2-48,0-6-8,0 5-112,4 2 116,0-2-72,-4 2 16,0-3-84,14 3 12,-5-3 0,-5 3 12,9 0-24,1 0 56,-1 0 4,3 3 0,-2-3 0,-1 3 0,-4-1 12,3 0 12,2 5-4,-1-7-44,-9 1 0,0 2-12,-4-3-100,9 7-116,-9-7-76,0 0-124,-9 1-168,9 2-200,-8 0-288,-1 3-68,-5-3-1133,2-1-2395,-1 0-1321</inkml:trace>
  <inkml:trace contextRef="#ctx0" brushRef="#br2" timeOffset="0.99">13347 2855 7713,'0'0'5256,"0"0"-4224,0 0-652,0 0-40,0 0 316,0 0 365,0 0 75,0 0-144,0 0-212,0 0-188,-26 34-76,13-20-96,13-3-64,0 2-12,-4 1-24,4-3-12,0 2-64,0-5 52,4 3-40,-4-2-56,13-4-52,-13 0-48,12 2-52,-3-3-4,5-4-4,-1 3 0,-5-3-84,6-3-24,-1 0-24,-1-5-88,1 3-24,1-9-8,-1 6 32,-9-6 0,10 4-12,-6-4-8,-3-2 32,3 2 24,-8 2 112,4-5 8,-4 0 64,0 3 0,-4 1 112,-4 2 32,8 0 112,-13 4-24,7 0-156,-2 2-4,0 3-24,-1 2-40,5-3-8,-10 0-68,5 3-56,5 0-8,-4 0-64,3 0-36,-3 3-120,8 0-100,0-3-372,0 2-536,0-2-757,0 0-931,0 3-2672,13-3-317</inkml:trace>
  <inkml:trace contextRef="#ctx0" brushRef="#br2" timeOffset="0.99">13648 2911 7161,'0'0'7636,"0"0"-7320,0 0-316,0 0 0,5 49 368,-5-33 528,0-2 41,0 6 199,0-8-76,0 5-156,0 1-148,0-1-224,0-4-228,0 1-120,-5 0-52,5-4-72,0 0 76,0-6-16,0 2 24,0-4-32,0 1 8,0-3 0,0 0 24,0 0 52,0 0 104,0 0 196,0-5-100,0-4-248,0-3-140,5-3-8,-5-1-56,0-3 56,8-3 64,-4 1 8,-4-3-60,9-1 48,-5-2-60,4-4-4,-2 3-92,7 0-88,-9-2 16,9 1-36,1 0 60,-6 5-12,-4 1 8,5 0 140,-5 6 4,4 2-40,-3 3 44,4 0 72,-4 3-12,3 7 64,-8-1-112,4-3-4,-4 6-8,5 0-4,-5 0-68,0 0-76,8 3-92,-4 3-4,-4-2 52,14 4 36,-14 3 24,0 4-40,9-3-8,-9 2 132,4 2-60,-4 3 108,0-5 12,0 2 40,0 1-40,0 0 108,0-5 0,0 2-48,0-2 52,-4-1 32,4-4 36,-9 1-72,9-2-32,-14 2-28,14-6-12,-12 5 12,12-4 36,-9-2-36,1 2-48,-6-3-12,9 3-8,-3 0-112,4-3-24,-5 0-64,9 0-92,-4 0-112,4 0-96,0 0-172,0 0-540,0 0-636,4 0-885,-4-6-2559,9 3-1753</inkml:trace>
  <inkml:trace contextRef="#ctx0" brushRef="#br2" timeOffset="0.99">14023 2783 14397,'0'0'5165,"0"0"-3921,0 0-1168,0 0-28,0 0-48,0 0 108,0 0 320,0 0 216,0 0 312,-5 41-316,-3-24-376,8-2-188,0 2-76,0-4 8,0 4-8,0-6-4,0-1-72,0 0 16,0-6-192,0 4-112,0-8-96,8 3-96,-8 0-76,0-3-96,0 0-76,0-6-240,0 1-848,0-2-2009,0-7-2055,0 2-765</inkml:trace>
  <inkml:trace contextRef="#ctx0" brushRef="#br2" timeOffset="0.99">14105 2558 13417,'0'0'4421,"0"0"-3705,0 0-484,0 0 272,0 0 160,0 0-236,0 0-284,0 0-80,0 0-64,0 0-180,0-8-284,0 11-296,0 2 8,0 4 320,0 2-236,-4 2-1013,4 1-2491,-8-6-3261</inkml:trace>
  <inkml:trace contextRef="#ctx0" brushRef="#br2" timeOffset="0.99">14342 2710 15909,'0'0'4465,"0"0"-3857,0 0-548,0 0 64,0 0 240,0 0 132,0 0 100,0 0-124,0 0-340,0 0-72,-49 13 12,36 1 16,-8 3-84,7 0-4,9 1-12,-3 2 4,0 1 8,8-3 84,-9 2 0,9-4 12,0 0 36,9 1-12,-1-3-32,0-1-80,-3-2 100,9-4-48,-2 3 12,10-6 12,-8-1-36,-6 0-36,5-3-12,1 0-68,-2 0-208,-3-6-148,-5 3-96,9-1-156,-3-5-176,-6 1-280,0 0-692,4-2-1205,-3-2-2483,-5 1-1889</inkml:trace>
  <inkml:trace contextRef="#ctx0" brushRef="#br2" timeOffset="0.99">15388 2550 1332,'0'0'336,"0"0"3452,0 0-995,0 0-809,0 0-580,0 0-200,0 0-276,0 0-104,0 0-52,0 0-44,-14-10-99,10 10-69,-5-3-12,9-1-16,-12 4-16,8 0-24,-11-2 60,3 2-16,-1 0-108,-1 0-112,1 0-60,-3 2-52,-3 5-104,7-6-16,-10 5-24,8 0-48,2-4-12,12 1-8,-13 3-88,13-3-52,0-1-56,-4 0-100,4 2 12,0 0 36,0 2 72,4 0 176,-4 5 4,13-6-76,-13 4 28,12 2 52,2-4 0,-5 2 76,4-5-64,-1 4-12,-2 3-48,3-5 48,-5 3 44,-4 2-44,9 0-8,-3-4-4,-6 4 8,5 1-8,-5-3 4,4 5-8,-4-2-44,6-1 60,-10 2 56,0-6 32,0 4 68,0 0 88,0 0 24,0-2 48,-14-2-36,6 1-48,4 4-24,-9-4-16,3 0-72,-3 4-68,1-8-4,8 4-40,-11-2 4,3 2 36,-1-3-48,0 2-4,-1-6-56,2 2 12,8 0-4,-5 0 4,-1-3-48,2 0-48,4 0-40,-5-3-32,5 0-76,4 0-76,-8 2-128,8-2-32,0-4-168,0 5-228,0 0-328,8-4-729,-8 3-1099,4 0-1912,9 1-349</inkml:trace>
  <inkml:trace contextRef="#ctx0" brushRef="#br2" timeOffset="0.99">15484 2780 92,'0'0'2608,"0"0"4389,0 0-4665,0 0-924,0 0-380,0 0-68,0 0-80,0 0-67,0 0-157,0 0-272,0 0-360,0-5 52,8 13 108,-8 3 348,0 1 228,4 0-236,-4 2-244,9 0-144,1-1 60,-2 1-28,-4-3 88,9 1-84,1-5-76,-6-2-48,5 1 64,0-3-28,-3-3 12,2 0 12,1 0 28,-5-6 8,-3 1 28,9-4 32,-6-2-36,-4 1 28,5-4-64,-9 0-24,14 4 0,-14-4 16,0 0-64,0 1 32,0-4-92,0 5 0,0-2-12,0-3-48,-10 3-84,6 1-76,-5 6-32,9-4 32,-4 4 64,4 3 8,-8 1-32,8 3-88,0-3 4,0 0-64,0 3-4,0 0-44,-5 0-88,5 0-112,0 0-172,0 0-252,0 0-280,0 0-505,0 0-723,0 3-1636,5 0 983,3 0-779</inkml:trace>
  <inkml:trace contextRef="#ctx0" brushRef="#br2" timeOffset="0.99">15841 2846 5064,'0'0'6009,"0"0"-5377,0 0-516,0 0 576,18 38 584,-9-26-60,-5-11-176,-4 8-95,8-7-29,-3 1-88,-5 0-212,0 0-152,8 0-36,-8-3 0,4 0 72,-4 0 144,0 0 24,0 0-16,0 0-36,0 0-72,0-6-76,0 0-128,0-2-76,0-3-96,0 4-96,0-5-68,0-2 4,0 2-8,0-5-4,0-1-68,0 1 64,10-3-100,-10 4 24,0-3 0,0 3-48,4 2 0,-4 3 48,0 4 0,9-1 80,-9 2 0,0 0 4,4 3 0,-4 2-12,0-3-88,8 1-8,-8 3 0,9 0 12,-9 0 0,10 0-24,-6 0-12,-4 0-4,13 7-8,-13-6 0,12 2-12,-12 3 32,10 0-92,-6-4-112,5 0-36,-5 5-20,-4-6-8,8-1 88,-8 3-60,0 0-244,5 1-324,-5-4-444,0 1-417,-5-1-151,5 3-736,-8-3-2456,4 0-457</inkml:trace>
  <inkml:trace contextRef="#ctx0" brushRef="#br2" timeOffset="0.99">16086 2719 1172,'0'0'9545,"0"0"-7785,0 0-1196,0 0 84,0 0 644,0 0 285,0 0-113,0 0-328,0 0-340,0 0-236,0 0-132,-13-9-88,17 9-84,-4 0-124,0 0-68,9 0-16,-9 0 48,4 3 100,9 0 8,1-3-20,-2 0-16,5 0 0,-3-3 4,7 0-40,-4-3-36,1 5-24,4-6-12,4 3-12,-9-5-40,1 7-8,-5-7-4,0 3-92,1 5-12,-2-6-60,-3 4 20,-5 2-56,0 1-52,-4 0-68,0-3-128,0 3-204,0 0-148,0 0-240,-4 3-608,0-3-593,-5 4-1619,-3 3-716,8-3-117</inkml:trace>
  <inkml:trace contextRef="#ctx0" brushRef="#br2" timeOffset="0.99">16382 2526 11369,'0'0'4568,"0"0"-4019,0 0-541,0 0 196,0 0 528,9-35 320,-9 23-16,0 7-108,-9-4-232,9 1-248,-4 4-144,-6-5-256,2 1-48,-5-1-120,1 1 72,-11 4-64,10 1 28,-1-1-12,-2 2 12,3 2-4,-1 0-68,1 2-16,0 5 0,1-6 52,6 9 24,-6-3 84,7 1-28,-3 5 40,4 7 172,4-3-36,-9 4-4,9 0 16,-5 1 132,5 5 60,0-2-12,0 2-4,5-3-104,4 1-76,-5-1-8,4-1-52,-3-5-24,3 2 12,-4-5-12,2 1 0,6 2 0,-12-5-52,9 1 64,-5-3-72,-4-1 0,0-2 0,9 3-48,-9-6 36,0 3-48,0 1 0,0-4 12,0 1-72,0-1-172,0 0-228,0 2-148,-9-3-88,9 2-36,0-4-236,-13 4-544,13 0-873,-4-6-2239,-4 2-1165</inkml:trace>
  <inkml:trace contextRef="#ctx0" brushRef="#br2" timeOffset="0.99">16600 2723 3952,'0'0'5037,"0"0"-2365,0 0-1236,0 0-596,0 0 184,0 0 465,0 0 87,0 0-24,0 0-244,0 0-288,0-4-208,0 4-160,0 0-156,0 0-120,0 0-172,-4 0-204,-6 0 0,6 4-108,-4 3-12,-5 0 48,-1 4 24,6 2 40,-1 5-52,5-3-28,-5 0-32,9 0 120,0-1-4,0-1-68,0-2-12,9 0-12,-5-2 12,5-5 12,-1 6 8,2-10 52,-6 1 12,9-1 44,-5 0 56,6-1 8,-10-9-24,5 3 12,4-2-12,-9-2-36,0 0 0,-4 1 16,10-1-56,-6 1 64,-4-1-24,0 2 96,0-2-36,0 4-12,-4-1-36,4-2-56,-10 8 4,10-1-8,0 1-72,0 2-60,0 0-48,0 0-28,0 2 100,0 3 12,0 9 96,-4 3 64,0 0-64,4 4-12,0-3-180,0 4-124,0-3 112,8-2 60,-8-3-4,14 0-68,-6-7-64,-3-2-60,7 1-120,-2 0-124,3-6-248,-1 0-380,-3-3-508,1-6-1045,-6-2-2551,9 3-1625</inkml:trace>
  <inkml:trace contextRef="#ctx0" brushRef="#br2" timeOffset="0.99">16906 2665 11841,'0'0'3824,"0"0"-3360,0 0-332,0 0 5,0 0 575,0 0 352,0 0 108,0 0-268,0 0-292,0 0-272,0 0-184,-36-7-68,28 15 20,4-2 100,-6 5 72,6-1 56,-5 7 188,5-4-236,-4 1-132,8 3-44,-5-3 56,-3-2-24,8 2-72,0-2-64,0 0 0,0 0-8,8-4 8,-3 2 40,3-2-44,-4 1 4,9-4 56,1 1-16,7 0 24,-12-4 24,5-2-48,7 0-36,-7 0 36,3-2-48,0-4 0,-3 0-12,-2-2-132,1 2-64,1-2-152,-6-2-148,-3 2-160,3-1-84,-4-2-280,-4 4-560,0-2-996,0 1-2593,-4 2-2252</inkml:trace>
  <inkml:trace contextRef="#ctx0" brushRef="#br2" timeOffset="0.99">17072 2780 2764,'0'0'9701,"0"0"-7069,0 0-2320,0 0-160,0 0-76,38-1 917,-24-6 27,2 6-56,-7-2 8,5-4-276,-10 2-304,9 0-232,-5-1-100,-3-2 36,4 1 16,-4-2 80,3 1-20,-8-1 96,0 1 120,0 4-76,0-7-44,-8 2-24,3 3-64,-9-5-72,6 7-36,-5-2-60,-1 4 60,10 2-8,-5 0-52,1 4-12,-5 4 4,4 3-4,-4 4 144,9-3 60,-5 5 100,5 3 188,-4 1-164,8 0-236,-6 1-92,6-3-108,0 0-64,0 0 28,6-2 36,6-3 0,-3 0 24,-5-4 12,9-5 24,1 4 36,2-7-168,-7 3 8,5-5 28,-10 4-36,9-4-124,-13 0-8,8-7-28,-3 5-108,4-6-244,-9 2-564,5-5-872,-5 0-1013,0 1-2387,0 2-1305</inkml:trace>
  <inkml:trace contextRef="#ctx0" brushRef="#br2" timeOffset="0.99">17524 2602 10393,'0'0'6661,"0"0"-5237,0 0-1140,0 0-124,0 0 528,0 0 472,0 0 20,0 0-196,0 0-308,0 0-328,0 0-248,-16-20-100,1 20-12,7 0 12,-9 0 0,-1 3 48,5 3-40,1-4-8,-11 7-8,15-4-64,-1 4 8,-3 2 4,6-4 12,-3 2 44,5-1 4,4-1 12,0 1-12,0 4-120,0-7 0,0 4 24,4 2 36,5-4-4,5 2-20,-10-5 36,9 6 48,-9-6-4,10 4-4,-1-2 8,-1-1 0,1 0 4,1 2 8,-5 0 96,-1-2-56,5 1 56,-3 2 60,-6-5-24,-4 6-36,8-6 64,-8 1 8,0 1-12,0 1-48,-8 2-12,8-5 40,-4 8-64,-6-6 60,-3 3 36,9 3-72,-9-2-100,9-2-8,-10 3-48,5 0-108,-3-5-108,12 4-88,-4-7-20,-5 0-52,9 1-60,0-3-108,0 0-196,0 0-428,0 0-512,0-3-736,0 1-2293,9-9-2216</inkml:trace>
  <inkml:trace contextRef="#ctx0" brushRef="#br2" timeOffset="0.99">1642 4306 1812,'0'0'7185,"0"0"-4797,0 0-964,0 0-364,0 0 80,0 0 28,0 0-43,0 0-233,0 0-272,-13 0-304,5 3-104,8 3-52,-4-1 8,0 4 28,4-2 12,-10 1-12,10 4-48,0-4 72,0 2-220,0-2 0,10 4-88,-6-1-8,0-4-148,-4 1 148,13 1 44,-5-7 44,-4 4-88,10-6 36,-5 0 60,3 0 4,-7-6 80,9-2 12,-10 4 28,9-7-12,-13-1-28,12-2 12,-12 6-36,0-2-8,0-1-4,0 1-36,0 0-8,0 0-4,0 2-220,-12-1 136,12 1 8,-5 4 72,-7-2-44,8 0-24,-6 6-16,-3 0-8,9 0-64,-5 3-120,-5 6 8,2 2 272,7 2 0,-3 2 196,4-1-24,0 3-168,4-3 52,0-1-56,0-5-172,4 3-172,0-2-52,4-8 276,-3 5 120,7-3 60,-2-3 4,3 0-52,-9-6 88,9 2 12,1-7 24,-2-1-64,1 1 40,-9-3-16,10 4 64,-14-1-72,9 1-76,-9-1 64,4 2-4,-4 4-64,0-5 56,0 3 32,-4 3 28,-5-5-124,9 6-88,-4 1 88,-6-3 56,-2 1-56,12 4-72,-17 0-308,13 9 12,-11-4 164,3 5 204,3 1 148,-5 3-96,10-1-52,-4 1-160,8-3 52,0 1-188,8-1 60,-4-1 16,6-2 8,-6 1-36,5-7 248,3 0 76,-7 2 96,9-4-24,-2-6 0,-7 4 76,7-7-16,2 4 16,-5-4-40,-5 2 24,-4-1-60,8-1-4,-8 4 40,5-4 0,-5 5-12,0-6 24,0 6-64,-5 1-20,5-3 20,-8 4-8,4-1-36,-5-3-88,9 6-72,-14 0-184,2 6-96,-1-1-104,9 7 4,-10 0 120,9 2-36,-3 2-152,8 1-332,0-3-653,0 0-1367,8-2 664,-3 3-2864,5-7-617</inkml:trace>
  <inkml:trace contextRef="#ctx0" brushRef="#br2" timeOffset="0.99">2458 4160 1696,'0'0'4685,"0"0"-1997,0 0-1192,0 0-668,0 0-164,0 0-20,0 0-184,0 0-180,0 0 124,0 0 600,0 39 176,8-20-211,-8 5-149,4 0 168,-4 4-216,0 1-112,6 1-60,2-2-104,-3-1-144,-5-1-60,0-3-168,0-5 32,0 2-36,8-5-32,-8-1-80,0-1-8,4-2-52,-4 0-44,0-6-36,0 2-208,0-6-120,0 2-152,0 0-192,0 1-312,-4-4-516,-4 0-817,3 0-1715,-3-4-2397</inkml:trace>
  <inkml:trace contextRef="#ctx0" brushRef="#br2" timeOffset="0.99">2240 4230 664,'0'0'652,"0"0"4973,0 0-3145,0 0-1072,0 0-480,0 0 108,0 0 100,0 0-76,0 0-128,0 0-103,-13 0-69,13 0-52,0-2-168,0 2-172,0 0-12,0 0-24,0 0-148,0-2-48,0-2-132,9 1-4,-5-1 0,8 1 0,-2-3 84,3 1 28,4-4 32,10 7-20,-11-7 68,11 5 16,0-3 24,-2 5 48,2 0 24,-10-4 0,1 3-136,7 0-120,-12 1-40,1 2 40,-1 0-48,-1-2-12,2 2 4,-9 0-40,7-4 0,-3 1 0,-5 3 36,6-1 0,3 1-60,-9-3 24,4 3-28,-4 0 16,10-3-48,-9-1-40,3 4-20,-4 0 48,5 0-40,-5 0-36,-4 0-96,10 0-60,-10 0-148,0 0-76,0 0 20,0 0-12,0 0-48,0 4-156,0-1-45,-10-3-27,10 4-472,0-1-636,-13 1-1132,13-2-1577</inkml:trace>
  <inkml:trace contextRef="#ctx0" brushRef="#br2" timeOffset="0.99">2302 4624 1056,'0'0'744,"0"0"2228,0 0-1071,0 0-1057,0 0-464,0 0-96,0 0 260,0 0 52,-40 6-192,40-3-96,-10-3-36,10 0-16,0 0 120,-4 2 60,-4-2 92,8 0 112,0 0 12,0 0 136,-4 0 76,4 0 28,0 0-135,0 0-133,0-2-68,0 2-132,0 0-56,4-3-220,-4 0-148,8 0-60,-4-1 36,11-4 24,-3 2 208,1-3 76,14 1-16,-11 1 4,11-3 108,0 2 60,-2 1-28,-7-2-68,8 6 20,0-5-24,-9 5-48,10 2-112,-6-2-60,-3-1-72,-1 4-48,-4 0-8,1 0 8,-1 0 48,-1 4-44,-2-1 8,-1-3-8,3 1-4,-12 2 0,13 4-84,-3-6 8,-6 2 4,4 0-12,-8 3 76,5-4-4,3 1 4,-4-1-4,5 2 0,-9-4-60,5 3-40,0-3-152,-5 0-116,0 0-68,0 0-64,8 0-112,-4 0-148,-4 0-168,0 0-300,0 0-569,0 0-723,0 0-1984,9 0-285,-9 0 1649</inkml:trace>
  <inkml:trace contextRef="#ctx0" brushRef="#br2" timeOffset="0.99">2977 4381 872,'0'0'4412,"0"0"-1239,0 0-1217,0 0-580,0 0-288,0 0 36,0 0-100,0 0-296,0 0 129,0 0-21,0-28-192,0 25-152,0 0-124,0 3-36,0-3-12,0 3 48,-9-1-12,9 1-176,-4 0-68,-4 0-52,3 0-60,-4 0-72,-4 0-64,9 4-8,-5 2-4,-9-1 60,14 1 28,-5 0 12,5 2-24,-4-5-16,3 1-8,-4 2-52,9-3-60,0-1-52,0 4 40,0 0-12,9-4 232,-4 7 100,3-8 60,5 8 12,-5-4-72,6 4-4,7-6-88,-7 5 116,-1-5-64,0 1-8,-1 2-8,-2-4-44,3 1-60,-13 6-40,8-6-12,-3 1 64,-5 3 40,0-3 8,8 4 40,-8-2 72,0 3-28,0-1 64,-8-4 72,8 7-72,-5 1-12,-3-1 120,4-4 0,-5 4-124,-9 0 40,14 1-24,-9-1-52,0-4-48,-1 4-48,6-2-4,-5-5-56,-1 4 0,10-2-64,0 0-72,4-4-48,-9-2-72,9 0-284,0 0-160,0 0-228,9 0-316,-9 0-193,4-4-931,10-3-3196,-10 4 3231,9-5-1703</inkml:trace>
  <inkml:trace contextRef="#ctx0" brushRef="#br2" timeOffset="0.99">3927 4394 2640,'0'0'92,"0"0"2136,0 0 621,0 0-777,0 0-496,0 0-180,0 0-124,0 0-160,0 0-76,0 0-87,0 0-257,-12-13-136,3 13-124,9 0-88,-4 0-72,-10 0-88,6 0-52,-5 0-8,-1 1-116,5 8 52,-3-1-52,-1 3 0,-1 2 80,6 1 8,-5 3 64,9-2-4,-6 2-56,10 3-88,0-4 28,0-4-40,0 2-120,10-3 112,-6 1-104,9-8 4,-5 4 56,6-8 52,-1 3 48,-1-3 12,-3-3-12,5 2-44,-1-9 44,-1 6-36,-2-5 52,3-2-16,-9 3 12,4 1-48,-3-4 72,-1 2-8,-4 3-4,0-2-24,10 1 88,-10-1-52,0-1 32,0 3-112,-10-2 52,10 4-56,0-3-8,0 3-4,0 4 0,0 0-84,0 0-48,0 0-88,0 0-100,0 0-80,0 4-4,0 4 416,0 3 76,0 4 120,14-4-196,-14 1 84,13 3-8,-13-3 120,12-1-52,-12 1-84,9-7-60,-4 4 0,4-5-108,-5 3 12,4-6-100,-8 2-232,5 0 36,-5 3-88,0-6-188,0 2-200,0-2-433,0 3-591,0 3-1036,0-6-2060,0 3-17</inkml:trace>
  <inkml:trace contextRef="#ctx0" brushRef="#br2" timeOffset="0.99">4625 4472 2256,'0'0'6761,"0"0"-4697,0 0-944,0 0-468,0 0-40,0 0 124,0 0 24,0 0 72,0 0-3,0 0-181,0 47-112,0-36-68,8-4-84,-8 1-4,6 1-96,-6-4-28,0-2 12,0 3-24,0-3-48,0-3 24,9 0-12,-9 0 108,0 0 88,0 0 8,4 0-36,-4-3-24,0-6-52,0 4-92,0-4 8,0-3-120,0 1 40,0-1-40,0-2-88,0 2 64,-4-3-60,-5 0-12,9-2-8,-6-1 0,-2 4-76,8-6 36,-4 5-24,0-2-12,4 4-76,-9-4 16,9 3-12,0 7 8,0-4 4,0 2 84,9 4-24,-5-1-16,0 1-20,-4-1-60,14 2 92,-1 1 88,-5 0-4,9 3-56,-3 0 12,-1 3-60,4 0 60,-3 1-52,-2 2 16,-3 5-84,-5-6 20,10 4 64,-5-5-28,-5 6 16,-4-6-12,4 0-28,4 1-60,-8-5-84,5 2-100,-5 1-168,0-3-204,0 0-348,0 3-529,-5-3-811,-3 0-2352,4 0-1209</inkml:trace>
  <inkml:trace contextRef="#ctx0" brushRef="#br2" timeOffset="0.99">4970 4347 1368,'0'0'8017,"0"0"-6789,0 0-828,0 0 268,0 0 692,0 0 304,39 9-368,-26-9-503,1 0-269,-2-3-140,1-6-76,1 8-112,-10-9-108,9 6-40,0-2 40,-5 1-80,-2-4 4,-6 5 100,8 1-40,-8-5 4,0 5-16,0-3 176,-8 1-52,8 0 108,-6-2-80,-2 5-172,-5-4-40,9 3-64,-5 3-92,-5 3-16,2 3 0,7-1 12,-7 6 160,7 2 76,-4 1 36,4 6 36,-3-5 48,8 5 0,0-2 72,0 2-72,0-3-12,8-2-144,-3 1-40,4-5-108,-4 0 32,7 1-8,1-8-76,-9 3 36,10-7 4,-1 1-28,-5-1-24,-3 0-24,9 0-124,-6-1-124,-8-2-84,4-3-56,1 4-200,-5-1-389,0-3-507,8 0-1088,-4 1-2360,-4-2 547</inkml:trace>
  <inkml:trace contextRef="#ctx0" brushRef="#br2" timeOffset="0.99">5341 4056 2644,'0'0'2320,"0"0"2229,0 0-3297,0 0-700,0 0 296,0 0 280,0 0 52,0 0 68,0 0-79,8 49-65,-3-32-180,-5 3-124,0 1-92,0 4-88,8-1-72,-8 3-12,4 0-112,-4 1-72,10-2-112,-6 1-84,-4-3-76,9-1-76,-9-1-4,4-7 0,0 2 0,-4-4-144,0-2 84,9 1-36,-9-1 0,4-7-196,-4 3-192,0-6-172,0-1-172,0 0-320,0 0-688,0 0-957,0-8-3339,0 4-2557</inkml:trace>
  <inkml:trace contextRef="#ctx0" brushRef="#br2" timeOffset="0.99">5638 4358 2748,'0'0'168,"0"0"4009,0 0-2657,0 0-744,0 0-320,0 0 292,0 0 308,0 0 84,0 0-96,0 0-168,33-26-56,-33 26-40,0 0 69,0 0 71,0 0 28,-4 0-104,-4 0-316,8 0-152,-17 0-96,13 1-48,-6 6-108,-3-3-52,0 8-12,9-4 24,-6 2-36,-2 1-40,8 3 4,-5-1-4,5-2 104,0 3-112,4-3 0,0-1-148,0 1-8,4 1 48,0-5-64,-4 0-36,13-3 52,-5 3 20,-4-7 88,10 0 44,-1 0-44,-4-7 40,5 3-4,-10-5-52,13-2 60,-9 3 0,-4-2-8,10-1-72,-14-1 36,9 1 36,-9 4-24,4-1 36,-4-1 48,0 4 60,0 5 100,0 0-12,0 0-196,0 0-124,0 0-228,0 5 268,0 6 84,0-1 220,0 7-100,0 0-120,0-2 0,0 2-12,0-4-112,9-2 64,-5 1-220,4-4-492,-2-5-176,2-2-252,1-1-817,-1-1-2267,-4-8-3217</inkml:trace>
  <inkml:trace contextRef="#ctx0" brushRef="#br2" timeOffset="0.99">5777 4326 5565,'0'0'10008,"0"0"-8439,0 0-1569,0 0-88,0 0 88,0 0 524,0 0-56,0 0 112,0 0 196,0 0-28,0 0-224,39 3-232,-22 0-120,1-2 20,-5 2 40,8 1-36,2-4-40,-11 3-60,15-3-32,-6 0-8,-3 0-56,12 0-60,-16 0-40,7 0-68,-8 0-124,1 0-232,-10 0-244,0 0-188,5 0-176,-5 0-408,-4 0-1061,0-3-3735,0 3-1317</inkml:trace>
  <inkml:trace contextRef="#ctx0" brushRef="#br2" timeOffset="0.99">5968 4098 7097,'0'0'6916,"0"0"-6080,0 0-712,0 0-48,0 0 1016,-8 52 433,8-36-93,-5 8-244,5 1-260,0 2-200,0-1-108,-8 4-88,8 1-192,0-4-136,0-2-48,0 2-24,8-6-32,-8-2-52,5 0-40,-5-2 4,8-6-12,-8 1-60,4 0-64,-4-7-104,0 4-24,10-8-52,-10 2-132,0 0-96,0-3-64,0 0-60,0 0-112,-10-6-300,10 2-848,-4-4-1257,-4-4-1971,3-2 151</inkml:trace>
  <inkml:trace contextRef="#ctx0" brushRef="#br2" timeOffset="0.99">6248 4343 7341,'0'0'5692,"0"0"-4624,0 0-600,0 0 228,17 42 637,-9-28-53,-3 3-256,-5-2-432,9 0-264,-4-3-192,-5 2-136,0-2-8,8-4-68,-8-4-8,0 6-52,0-9-208,0 2-144,0-3-156,0 0-172,0 0-132,0 0-313,-8-3-411,8-5-2888,-5 4-1177,-4-5 2553</inkml:trace>
  <inkml:trace contextRef="#ctx0" brushRef="#br2" timeOffset="0.99">6300 4142 10725,'0'0'5837,"0"0"-4349,0 0-1488,0 0-12,0 0-384,0 0 172,0 0 224,0 0 40,0 0-40,0 0-288,0 0 52,0 10-24,-8 1-309,8 3-575,0-3-772,0-4-2248,0 4-905</inkml:trace>
  <inkml:trace contextRef="#ctx0" brushRef="#br2" timeOffset="0.99">6466 4343 11249,'0'0'4892,"0"0"-4087,0 0-805,0 0-12,0 0 12,0 0 460,0 39 160,-8-27 132,8-1-236,0 0-244,0-1-88,0 1-116,0 0-64,0-1 40,0 1 20,8-5 116,-8 3-68,4-7-28,5 4-20,-5-3-56,4-2-8,-3-1-64,9 0-80,-10 0 32,8 0-20,1-1-16,-3-2-24,3-3 0,-9 1 124,8-1 48,-2 0 0,-5-2 12,-1 4 72,-4-5 88,0 4-96,0-7-16,0 4 64,0-3-16,0 4 76,-4-4 72,-1-1-72,-9 4-108,6 1-76,-5-2-144,-1 4 8,1-1-60,1 3-60,-6 2 84,5 1-48,0 0 48,9 1-36,-4 2-136,8 3-284,-6-3-180,-3-1-389,9 4-491,0-3-540,9 0-972,-3-3-1277</inkml:trace>
  <inkml:trace contextRef="#ctx0" brushRef="#br2" timeOffset="0.99">6771 4408 1316,'0'0'9585,"0"0"-7377,0 0-1496,0 0-292,0 0 340,0 0 256,-14 38 189,14-34-377,0 0-172,0-1-140,0-2-196,0 2-100,0 0-24,0 0-24,0-3 24,6 0 32,2 0 44,-8 0 44,4 0-24,-4-6-64,9 3-20,-5 2-52,-4-8 40,0 4-40,0-4-8,8 4 68,-3-4-20,-5 1-16,0 1-36,0-2-136,10-2-8,-10 7-40,4-3-20,-4 3 12,0 4-12,0-3-36,8 3-76,-8 0-20,0 3-4,4-2 196,5 9 52,-5 0 176,6 4-48,-6 0 4,0-2-100,5 3-84,-5 0 0,-4-1-48,13-3 0,-13-1 44,10 1-80,-10-5-40,4 3-300,-4-7-192,8 4-28,-8-3-16,0-3-132,4 0-512,-4 0-797,0 0-1115,0-3-3776</inkml:trace>
  <inkml:trace contextRef="#ctx0" brushRef="#br2" timeOffset="0.99">7180 4332 13237,'0'0'4581,"0"0"-3557,0 0-840,0 0 148,0 0 340,0 0 280,-47-14-172,42 14-224,-3 0-228,-5 0-212,3 0-116,2 0-120,4 5-24,-5 1 8,5-3 40,-6 1 0,10 3 24,0 0-112,-4-1-48,4 5-84,0-7 0,0 6 72,0-6 16,4 5 56,-4-4 48,0 4 28,10-1 24,-10-4-4,4 5 64,-4-4 8,9 4 4,-5-4 12,-4 4 36,8-5 112,-3 4 0,0-2-88,-5 3-64,9-5-4,-5 3 40,-4-3-44,0 4-48,0-5 48,0 6 12,0-4 184,0 4 24,-13-5 12,13 3-100,-10-3-8,2 5 20,-5-7-12,-1 7-32,10-6-40,-4-2-52,-5 2-8,0 0-96,8-3-100,0 0-108,-3 0-196,4 0-268,4-3-40,-9 0-412,9-1-1157,0-5-2499,9 4-1749,-5-1 3405</inkml:trace>
  <inkml:trace contextRef="#ctx0" brushRef="#br2" timeOffset="0.99">7334 4219 3208,'0'0'9093,"0"0"-6877,0 0-1420,0 0-416,0 0 288,0 0 329,0 0 79,0 0-80,0 0-236,0 0-356,0-13-280,0 13-124,4 6-24,-4 0 24,0 4 172,8 4 108,-8 4 36,0 4-76,0 2-44,0 6-48,-8 1-4,8-2 0,-4-2-48,-5 4-24,9-10-72,0 0-12,-5 2 12,5-9 4,0-2 44,0 0-36,0-1 60,0-7-60,0 2-8,0-2-4,0-3 0,0-1 0,0 3 8,0-3 52,0 0 12,0 0 0,0 0-8,0 0-64,0-3-8,0 2-92,5-9-80,4 2-88,-5 1-8,4-5-88,-3 0 8,3 1 16,2 2 96,-10 3 76,13 5-28,-5-3 0,-4 4 88,5 0 32,-5 4 76,6 0 88,-6 5 276,4 2-36,-3-4-44,3 4-20,0 0-104,-8 1-28,15-1-80,-7-4-4,-4-1 72,9-1 36,-13 1-80,10-3-76,-6-3-56,-4 3-116,8-3-168,-8 0-136,0 0-168,0 0-300,0-3-728,0-6-2425,-8 6-3247,4-5 979</inkml:trace>
  <inkml:trace contextRef="#ctx0" brushRef="#br2" timeOffset="0.99">7639 4230 8477,'0'0'8737,"0"0"-6541,0 0-1744,0 0-452,0 0-280,0 0-28,0 0 148,0 0 160,0 0 52,0 0-52,0 0-396,-9-11-156,9 20-280,0-4-265,0 4-759,0 2-2464,0-7-2077</inkml:trace>
  <inkml:trace contextRef="#ctx0" brushRef="#br2" timeOffset="0.99">7668 4524 5308,'0'0'7425,"0"0"-5593,0 0-1036,0 0-192,0 48 285,10-28 343,-10 0-64,0 1-212,0-5-308,0 6-248,0-6-144,0 0-148,0-2-108,5-1-60,-5-5-36,0 3-4,8-8-228,-8 0-48,0 3-4,0-6-72,0 0-124,0 0-148,0-6-216,0 0-585,0-5-1691,0-2-3772</inkml:trace>
  <inkml:trace contextRef="#ctx0" brushRef="#br2" timeOffset="0.99">7917 4562 496,'0'0'536,"0"0"4177,0 0-2645,0 0-576,0 0-240,0 0 140,0 0 180,0 0-192,0 0-96,0 0 53,23 6-149,-23-3-232,4-2-304,-4 9-216,9-3-56,-9 4-64,0 2 0,4 7 84,-4-2 0,0 4-60,0-3-136,0 0-48,4-3-72,-4 4-20,8-6-56,-8-3 0,6-4 0,-6 1-8,0-5 4,0 3 0,0-3 0,0-3 0,0 2 8,0-2 84,0 0 36,0 0 24,0 0 4,0 0-100,0 0 0,0-2-52,0-7-8,0 3-124,0-3-120,0-5 16,0-6 20,8 2 16,-3-5-48,-5-4 44,8 1 40,-4-8-76,5 3-8,-5-7 8,10 0 48,-5-4 172,-5 4 12,8 6 136,-7-1 144,9 5-28,-14 4 4,12 6-52,-12 4-56,9 3-52,-9 1-12,4 4-36,-4 0 24,0 4-60,10 2 52,-10-3-64,0 1-8,4 2-76,-4 0-12,8 0-12,-8 0-28,5 0-20,-5 2-36,8 1 56,-8 2 40,4 1 24,1 5-12,-5-4 0,0 4 8,9 2 4,-9 5 0,0-2-24,0-1 84,0 2-88,-9 3 88,9-5-84,0-1 84,0 2-48,-5 1 60,1-6 0,4-1 8,-8 1 76,8-2 0,-5-1 112,-3-4 132,4 6-40,-6-9-8,6 5-84,-5 0-64,-3-6-60,12 3-24,-14-3-48,14 0-8,-5 0-172,5 0-112,-4 0-84,4 0-120,0 0-136,0 0-76,0 0-368,0 0-552,0 0-785,0-3-2023,4 0-1221</inkml:trace>
  <inkml:trace contextRef="#ctx0" brushRef="#br2" timeOffset="0.99">8895 4204 536,'0'0'1760,"0"0"-1708,0 0 468,0 0 772,0 0-484,0 0-183,0 0 39,0 0 324,0 0 248,0 0-32,-4-34-300,4 30-156,0 1-16,-10-3 20,10 3-124,0 1-56,0-4-16,0 2-24,0 1-116,0 0-40,0-1-36,0 3 1,0-2 7,0 3-48,0 0-52,0-3-64,0 3-48,0 0-12,0 0-36,0 0-88,0 0-64,0 3-184,0 1 112,0 10 136,10 6 592,-6 2 444,-4 5-80,8 5-272,-8 3-200,4 1-80,1-4-64,-5-1-28,0-4 16,0-1-12,0-3 8,0-2-80,0-3-28,0-1-20,0 3-64,0-8 0,0 2 0,0-2-60,0-1 0,0-4-72,0 4-4,0-2-56,-5-5 52,5 4-52,0-5 12,0 0 0,-4-3-12,4 3 0,0-3-96,0 0 92,0 0 52,0 0 12,0-3 52,4-3-52,-4 1-72,5-5-156,-5-7 12,0 0-28,8-1 4,-4-3 8,-4-2-32,0 1 20,14 3-12,-14-2 16,0 4 80,9 5 16,-9 1 60,4 2 32,-4 4 4,0 2 0,0-3 44,9 3-4,-9 2 0,4 1 0,-4 0-76,10 0-16,2 0 40,-8 0 0,1 1 52,7 8 0,2-4-52,-1 7-8,-5-1 68,7-1 12,-3 4-12,-3 0 0,-9-2-40,12 5 40,-2-4 4,-6-2 4,-4 3-4,0-4 4,9 1 52,-9-2 28,0-1 32,-9 1 64,9-8 0,0 9-16,-14-9 40,14 5 8,-12 0-56,3-4-52,1 1 0,-6 3-24,1-3-8,0 0-28,9-3 0,-10 1-48,6-1-64,-1 3 16,-3-3 0,2 0-28,6 0-44,4 0 12,-9 0-112,9 0-36,0 0-96,0-3-36,0 2-124,0-2-196,0 0-608,9-6-296,-5 1-377,6 2-95,-6 1-848,8-2-1465,-7 4 153</inkml:trace>
  <inkml:trace contextRef="#ctx0" brushRef="#br2" timeOffset="0.99">9208 4469 3496,'0'0'2333,"0"0"579,0 0-1336,0 0-608,0 0-20,0 0 76,0 0-108,0 0-96,0 0-24,0 0-115,48 0-209,-35 0-172,-3 0-64,2-2 60,-7-1-60,7 0-188,-2 0-32,-10 2 68,4 1 16,-4-3 24,9-3-28,-9 4 52,0-1-24,0-6-24,0 6-40,0 1-12,-9-7 16,5 8 84,-6-8-28,6 7-20,-4-4-16,-5 3 16,9 0-52,-10 3-40,5 0-8,1 0-96,-5 6-28,3 0 52,-2 2 72,7-1 88,5 4 120,-8 3-36,8-1 12,0 1-36,0 6 84,0-8 72,8 5-60,-8-1-48,13 1-52,-9-3-60,6-2-20,3 0-64,-5-5 0,5 3-12,1-2-40,-6-7 40,5 5 8,1-3 4,-1 0-132,-9-3-52,0 0-24,9 0 28,-13 0-28,10-3-12,-6 0 24,-4 0-12,0 0-124,8-2-84,-8 1-164,0-2-248,5-3-581,-5 1-711,0 2-732,0-5-1920,0 10-325</inkml:trace>
  <inkml:trace contextRef="#ctx0" brushRef="#br2" timeOffset="0.99">9391 4448 4912,'0'0'4789,"0"0"-2805,0 0-844,0 0-132,0 0 436,0 0 253,0 0-237,0 0-400,0 0-412,0 0-320,0 0-48,23-5 88,-15 5 164,13 0 148,-2 0-148,2 0-132,5 0-96,-4 0-88,4 0-48,1 0-32,-10 0-136,10-3-12,-15 3-112,1 0 4,1 0 12,-6 0-12,1-3-12,-9 3 8,8 0 40,-8 0-24,4 0-24,-4 0-40,0 0 4,0-3-100,-4 0-276,-4 3-248,8-2-144,0 2-292,-9 0-364,1 0-769,4 0-735,-6 2-1700,10 4 387,-4-3 1749</inkml:trace>
  <inkml:trace contextRef="#ctx0" brushRef="#br2" timeOffset="0.99">9531 4242 612,'0'0'4228,"0"0"-1595,0 0-753,0 0-652,0 0-72,0 0 112,0 0-172,-13-38-172,13 38-156,0 0-175,0 0-245,0 0-160,0 0-64,0 0-48,0 2 84,0 7 240,0-2 464,0 8 216,8 1-272,-8-1-200,0 8-108,5-1 12,-5-2 140,0 5-36,0-1-204,0 2-108,0-5-28,0 4-108,0-4-48,0 0-24,0 2-12,0-5-20,0 2-16,-5-2-40,5-1-8,-8 0-4,8-5-4,0 2-52,0-2-40,0 0-20,0 0 0,0-7 60,0 4-96,-4-5-220,4 3-56,0-6-148,0-1-124,0 0-84,0-1-236,0-6-656,4-4-2717,-4-5-2947,0 3 395</inkml:trace>
  <inkml:trace contextRef="#ctx0" brushRef="#br2" timeOffset="0.99">9793 4443 4440,'0'0'4853,"0"0"-3225,0 0-820,0 0-320,0 0 380,0 0 456,0 0-76,0 0-191,0 0-161,0 0-252,0-17-300,0 17-196,0 0-84,0 0-52,0 0 84,0 3-48,0 2 272,0 7 380,0 0 204,0 5-296,0 3-280,0-5-160,0 8-32,0-8-28,0 8 72,9-11-176,-5 5-4,5-5-72,-5-3 72,8 0 48,-2-4 4,-1 0-44,3-1 64,1-4 12,-3 0 24,-6 0 0,9-9-44,-5 4-60,-4-4 4,6 1 40,-5 1 0,-5-2 12,8-5-48,-8 6 48,4-5-56,-4 2 4,0-3 4,0 3-12,0-2-4,0 6-116,-4-3 48,4 6 12,0-2-4,0 4-20,0 2-60,0 0-76,0 0-44,0 0-64,0 2-84,0 7 308,0-2 104,0 4 124,8 0-40,-8 2-80,13-2-4,-3 0 72,3 1 12,-1-5 16,1-2-52,1 1-48,-6-3-56,5 0 4,1-3 52,-5 0 136,3 0-52,-8-6-84,5 0 0,-5 1 12,6-2 72,-6-2-8,0 1-28,-4-2-44,0-1 0,9-3-4,-9 1-60,4-7-4,-4 3-56,0-2 48,0 0-36,0 4 20,-4-5 80,-5 6-40,9 3 48,0 7 4,0 1-4,-4 0-60,4 3-148,0 0-72,-4 0-24,4 6 48,0-2 60,-10 6 112,10 0 36,0-2-200,0 1-8,0 2-24,0-4-508,0-2-460,0 1-973,10 0-1887,-10-3-2253</inkml:trace>
  <inkml:trace contextRef="#ctx0" brushRef="#br2" timeOffset="0.99">10317 4472 5136,'0'0'7121,"0"0"-6049,0 0-1008,0 0 204,0 0 708,0 0 332,0 0-139,0 0-129,0 0-448,0 0-344,33 9-88,-27-9 72,2 0 0,1 0-24,-9 0 12,8 0-60,-3 0-112,-5 0-44,8 0 84,-2-3 8,-6 0-24,0 0 52,0 0-4,0 1-32,0-4-44,0 2-40,0-5-8,0 4-60,-14-7-12,14 4-8,-13 1 0,9-1 8,-9 2-92,7 0-4,-6 4-24,3-1 108,-3 3 40,12 0 40,-14 0 4,14 3-80,-5-1 84,-3 7 24,8-2 172,0 4 60,0 3 48,0-1 4,0 4-104,0-3 76,8 0-72,-3 1-40,-5-1-8,14-1-16,-14 1 4,8-3-16,-4-1-84,5 1-48,-5-2-4,-4-4-44,8 4-12,-8-3 0,0-2-24,6 1 76,-6-5-44,0 3 4,0 0-12,8 0-72,-8 0-232,5-3 180,-1 0-84,4 0-108,-3 0 32,9-3 16,-2 0-128,1-3-144,0 5-140,-4-6-376,0 6-921,-9-2-1175,8 3-2468,-8 0 755</inkml:trace>
  <inkml:trace contextRef="#ctx0" brushRef="#br2" timeOffset="0.99">10495 4486 956,'0'0'1488,"0"0"5193,0 0-4977,0 0-840,0 0-148,0 0 152,0 0 316,0 0 164,0 0-119,0 0-285,0 0-292,26 0-160,-17 0-36,0 0 20,-1 2 24,5-2 64,1 0 68,-1 0-64,4 0-204,1 0-168,-5-2-112,-1 2-72,2-2-8,-5-1-4,-5 3-4,4-6 4,-3 3 4,3 3 44,-8-3 0,0 1 36,0-1-36,0-3-48,0 5-40,0-8-44,-8 4-24,3-4-16,-3 4 28,-5-5 0,8 1 24,-4 4-48,-3-1 20,-1 1 4,9 5 36,-2 0 12,-2 0-112,3 0-56,-3 2 20,8 7 196,-4-4 120,-5 5 12,9 4-36,-4 2-12,-6 1 4,10 0-28,-4-2-56,-4 2 92,8 0-12,0-5-44,-5 2-40,-3-2-60,8 0 52,0 0-52,0-7-24,0 4-48,8-2-28,-3-2 40,-5 1-4,12 0-20,2-4 48,-5-2-100,3 0-96,1 0-100,-3 0-108,3-2-112,-1-1-124,2 0-280,-5 0-809,-5 0-651,4 2-412,-8-3-1592,5 1 327</inkml:trace>
  <inkml:trace contextRef="#ctx0" brushRef="#br2" timeOffset="0.99">10796 4544 3420,'0'0'2229,"0"0"1803,0 0-2680,0 0-308,0 0 68,0 0 56,0 0-92,-4 39-95,4-33-209,0 2-176,0 1-112,0-3-128,4 2-24,-4-7 24,4 2 40,-4 0 32,0 0-16,0-3-8,9 0-16,-5 0 28,-4 0-16,13-6-24,-13 3-64,10-6-56,-6 3-52,4-5-20,-8-1 8,5 1-60,3-2 12,-8-1 28,4 2-52,-4 1-72,0-5-40,9 2 4,-9 0-12,5 0-84,-1 7 36,-4-4 40,0 8-64,9-3-24,-5 6-52,-4-3-44,0 3-48,9 0 44,-5 6 196,6 0 36,-6 2 96,4-1 40,5 4-28,-9 1 72,10-1-32,-1 1-52,-9 0 0,9-5-76,1 1-56,-6 3-8,5-8-76,-9 6-36,5-7-36,-5 1-40,6-1-188,-10 2-148,0-4-40,0 0-68,0 0-140,0 0-268,0 0-488,0 0-833,-14-4-2139,5 2-3241</inkml:trace>
  <inkml:trace contextRef="#ctx0" brushRef="#br2" timeOffset="0.99">11668 4309 1056,'0'0'576,"0"0"-212,0 0 1368,0 0-504,0 0 33,0-38 91,0 33 464,0-5-328,0 1-268,0 1-236,0-3-128,0 2-72,0 5 24,0-7-52,0 6-83,0-4-137,0 3-76,0 2-128,0 1-36,9-4-24,-9 5-16,4 0 4,-4 2-88,0 0-84,0 0-88,0 0-160,0 8 76,0 6 84,8 2 308,-3 10 228,-5 8 172,0-3 84,0 7-248,0 0-348,0-1-112,-5-2-72,5-3 120,0-1-36,0-4 40,0-3-28,0-6 12,0 2-72,5-6-44,-5-2 0,0 0 0,0-7-4,0 4-12,0-5-72,0-1 12,0 1-48,0-4-232,0 0-96,0 0-100,-5 0-156,-3 0-236,8-7-572,-4 3-2241,-5-5-1011,5 1-2597</inkml:trace>
  <inkml:trace contextRef="#ctx0" brushRef="#br2" timeOffset="0.99">11550 4446 9625,'0'0'7137,"0"0"-5729,0 0-1408,0 0-396,0 0 396,0 0 712,0 0 88,0 0-124,0 0-236,0 0-308,4-9 76,15 12 60,2 0-12,-3-3-60,7 0-52,6 0-48,-5 0-8,-4 0-40,-1 0-48,2 0-80,-6-3-32,-3 0-8,-2 0-52,9 0-44,-11 1-104,-10-1-128,13 0 56,-13 0 12,0 2 0,8 1-112,-8-3-124,0 3-328,0-4-725,-8 2-927,8 2-1996,0 0 111</inkml:trace>
  <inkml:trace contextRef="#ctx0" brushRef="#br2" timeOffset="0.99">11917 4132 272,'0'0'7449,"0"0"-5517,0 0-732,0 0-312,0 0-156,0 0-156,0 0-132,0 0-124,0 0-40,0 0 276,0 0 276,9 28 129,-9-11-41,4 5-52,-4 5-168,0 0-132,0 0-68,0 2 76,0 5-80,0-3-92,0 3-4,0-8-168,0 7-76,0-5-108,8-4 24,-4-6 40,-4 2-16,0-5 0,9-1-24,-9-3 0,4-2 24,-4-3-96,0-2 0,0 1 4,10-5 8,-10 0 0,0 0 36,0 0-36,0 0-12,0 0 0,0 0 0,0 0-48,0-5-112,4-2-140,5-5-124,-5-2 72,4 2 132,-4-2 24,1-6-20,9 7 100,-14-1 108,12 6 16,-12 1 68,9 0-76,-5 3-36,6 1-36,3 3 72,-9-3 120,8 3 124,3 3 36,-3 0-24,1 1 36,0 4-16,1 3-92,-2-2-64,-3 5-12,5-7-44,-2 7 164,1-3-60,-5-1-84,7 1-32,-11-5-52,4 2-4,-4-3 4,5 2 0,-9-4-12,4-2-52,-4-1-8,6 3-12,-6 1 12,0-4-208,0 0-132,0 0-84,0 0-112,0 0-132,0-4-204,0 0-752,0 1-2069,0-6-2163,0 6-1181</inkml:trace>
  <inkml:trace contextRef="#ctx0" brushRef="#br2" timeOffset="0.99">12310 4458 2964,'0'0'8273,"0"0"-6085,0 0-1108,0 0-308,0 0 224,0 0 113,0 0-169,0 0-300,0 0-380,0 0-88,0 0 84,33-1 28,-19 1-28,-1 1-72,-5-1-40,-3 3 16,9-3-12,-6 0-64,-4 0-76,5 0-4,-5 0 8,0 0 60,-4 0 16,0-3-4,10 2-12,-6 1 12,-4-3-72,0-3 0,0 1-12,0-1-12,-4 0-120,-6-2 124,10 4-188,-8-5 100,-1 4 12,5-1 32,-8 1-44,2 5 24,5 0-16,-3 0-56,-5 0-52,9 2 84,-6 10 112,6-1 156,-9 1 76,13 3 60,-4 0-84,-4 5 72,8-5-48,0 8-16,0-8-44,8 2-88,-4 0-28,9-2-56,-9-3 0,10-1-8,-1-4-52,0 1-60,9-5-16,-9 3-56,-5-3-76,6-3-96,-5 0-52,-5-3-24,9-3-76,-13 3-220,8-5-252,-2 4-585,-6-8-839,8 1-2492,-8 7-1977</inkml:trace>
  <inkml:trace contextRef="#ctx0" brushRef="#br2" timeOffset="0.99">13080 4469 64,'0'0'7285,"0"0"-5429,0 0-924,0 0-468,0 0 116,0 0 372,0 0 84,0 0-96,0 0-92,0 0-144,27 33 4,-27-19-47,0 3-141,4-5-48,-4 5-40,0-4-88,4 1-60,-4 3-36,0-10 20,0 1-96,0-2 36,0 0-60,0-4 48,0 1 72,9-3 36,-9 0 96,0 0 64,0 0-40,0 0-36,0 0-12,0-3-52,0-2-92,5-4-76,-5 0-48,0-3-60,0 1 24,0-3-72,0 1 0,0-4-48,0 2 40,0-5-52,0 5 4,-5-5 52,5 2-52,-9 1 48,9 0-76,0 4 36,0-1 36,0 3 8,0 0-36,0 4 32,0-4-72,0 2 80,0 2 48,0-1-40,0 2-8,0-2 12,0 5-4,0-3 36,0 2-44,0 4-88,0-3 76,0-1-36,0 1-12,0 3-24,0 0-12,0 0-48,0 0-76,0 0-44,0 0-4,14 0 112,-14 7 84,13-4 72,-4-2 0,3 2-44,2 1-16,-10 1 60,9-5-12,-9 2-120,9 1-16,-13 0 28,10 0 60,-6-3 48,-4 0-76,0 0 4,0 3 72,9-3-60,-9 0-16,4 0-80,-4 1-100,0-1-100,0 0-96,0 3-124,0 1-288,0-4-424,8 3-585,-8-2-539,0 2-1880,0 0-737</inkml:trace>
  <inkml:trace contextRef="#ctx0" brushRef="#br2" timeOffset="0.99">13404 4410 5957,'0'0'7668,"0"0"-5844,0 0-1412,0 0-284,0 0 341,-35 27 239,22-18-36,13 2 8,-9 1-188,9 3-76,0-3-268,0 5-52,0-4-44,9 5-52,-5-8 56,5 4-56,-1-7-48,6 1 36,-1-2-40,-5 0 40,5-4 12,1-2 8,-10 0 44,9 0-4,-9 0-36,10-8 60,-14 2-68,13 1 60,-13-2-16,0-5-48,8 1-12,-8 0-76,0 0-56,0-2 140,0 2-8,0 1-100,0-7 40,0 6 60,-8 1-52,8-1 52,0-1-124,-13 1 88,13 7 36,0-2-124,-14 4 0,14-1-108,0 0-52,0 0-236,0 3-88,0 0-40,0-3-221,0 3-507,0-2-908,0 2-2012,0-6-145,0 3 1177</inkml:trace>
  <inkml:trace contextRef="#ctx0" brushRef="#br2" timeOffset="0.99">13774 4128 548,'0'0'5097,"0"0"-2717,0 0-564,0 0-488,0 0-248,0 0-224,0 0-336,0 0-228,0 0 0,0 0 268,0 0 320,0 29 65,-5-12-137,5 1 24,-8 5 16,8 1-76,-4 1-48,4 2-164,0 0-148,0-1-96,0 1-84,0 1-28,-9 2 16,9-2-64,0-4-72,0 1-40,0-5-44,0-1 0,0 0-4,0-1 4,0-5 48,0-2-48,9-5 0,-9 2-96,0-4-84,0-1-88,0 0-84,0 0-72,4-3-64,-4 0 0,0-6 24,0 0-368,8-3-956,-8-6-1365,0 1-2619,5 2-913</inkml:trace>
  <inkml:trace contextRef="#ctx0" brushRef="#br2" timeOffset="0.99">13665 4391 3088,'0'0'8421,"0"0"-6441,0 0-1268,0 0-292,0 0 172,0 0 544,0 0 157,0 0-217,0 0-252,35 0-200,-30 0-172,-1 0-184,9 0-136,-5 3 4,-2-3 20,6 0 40,-3 0-40,-5 2-68,4-2-88,6 0-4,-9 0-60,7 0 52,-7 0-48,7 0-12,2 0-12,-5 0-52,3-2-108,-7 2-168,9-3-16,-6 3-108,-4-3-164,0 0-28,-4 0-240,9 2-733,-9 1-871,0 0-1968,0 0-125,0-3 1341</inkml:trace>
  <inkml:trace contextRef="#ctx0" brushRef="#br2" timeOffset="0.99">14101 4402 2480,'0'0'2904,"0"0"2201,0 0-3601,0 0-608,0 0-116,0 0 260,0 0 256,0 0-143,0 0-369,0 0-180,0 0-28,4-6-36,-4 6-136,0 0-108,0 0-104,-4 0-176,-4 6 68,8 0-84,-14 5 12,1 1 108,0 3 52,5-3-76,-2 5-44,-2 0 20,7-2 12,5 0 76,-8-4-52,8 1 12,0 0-112,0-5-8,8 0 8,-3 0 4,-5-2 52,8-5-4,-4 0 24,6 0 12,-2 0 28,-8-1-52,13-6-64,0 0-8,-3-2-60,-6 1 56,4 1-52,-4-4-80,5 2-56,-5-2 8,-4 4 76,10-4-76,-6 0 40,5 2 80,-9 1 64,0-1 0,0 5 112,0-2 8,0 4 64,0-1-28,0 3-8,0 0-64,0 0-84,0 0-72,0 0-40,0 3-8,-9 5 84,5-1 36,-6 4 144,6 3 28,4 2-88,-9 1 24,9-3-20,0 1-80,0-1-8,9-4 12,-9 1-12,4 1-112,6-7-92,3 4-40,-13-6-108,8 1-24,-8 0 32,13-4-228,-13-4-212,14 0-240,-14-2-468,8-5-913,-4-1-2223,-4 0-725</inkml:trace>
  <inkml:trace contextRef="#ctx0" brushRef="#br2" timeOffset="0.99">14398 4139 600,'0'0'5325,"0"0"-3597,0 0-108,0 0-4,0 0 180,0 0-164,0 0-284,0 0-179,0 38-237,0-27-68,-4 2-100,0 1-40,4 1-44,-10 8-68,6-8-152,-5 11-72,5-5-48,4 4-88,-9-4-32,5 3-88,-4 1 24,8-4-68,0 2 8,-6-5-84,-2 5-8,8-11 0,0 3 0,0-3-4,0 2 0,0-3-12,0 1-120,8-5-160,-8-2-48,6 1-36,-6 0-24,0-4-72,0-2-76,0 0-96,0 0-176,0 0-276,0 0-304,0 0-737,0-8-2143,0 2-1869</inkml:trace>
  <inkml:trace contextRef="#ctx0" brushRef="#br2" timeOffset="0.99">14215 4367 6717,'0'0'8268,"0"0"-6655,0 0-1613,0 0-617,0 0 617,0 0 429,0 0 495,0 0 140,0 0-44,0 0-260,30 3-236,-16-3-148,-6 1 16,5-1-28,0 3-24,5 1-48,-6-4-16,7 3-128,-7-3-148,10 0-44,-4 0-52,-1 0-48,-5 0-76,2 0-204,-1 0-244,0 0-36,-3 0-152,-6 0-348,0 0-768,-4-3-1901,0 3-2155,0 0-629</inkml:trace>
  <inkml:trace contextRef="#ctx0" brushRef="#br2" timeOffset="0.99">14612 4423 5777,'0'0'8532,"0"0"-5703,0 0-1937,0 0-704,0 0 256,0 0 572,0 0 72,29 44-528,-19-30-208,-10 0-60,4-2-96,1 5-196,-5-4-68,0 1-68,0-3 4,8-2-52,-8-5-276,4 4-272,-4-8-248,0 0-188,0 0-244,0-1-373,0-10-2083,0-1-2213</inkml:trace>
  <inkml:trace contextRef="#ctx0" brushRef="#br2" timeOffset="0.99">14712 4204 11597,'0'0'4564,"0"0"-4564,0 0-204,0 0-676,0 0 236,0 0 392,0 0 252,0 0 0,0 0-24,0 0-372,0 0-1300,-13 35-2756,9-30-973</inkml:trace>
  <inkml:trace contextRef="#ctx0" brushRef="#br2" timeOffset="0.99">14878 4416 5917,'0'0'7352,"0"0"-5196,0 0-1340,0 0-515,0 0 163,0 0 280,0 0 208,0 0-352,-5 41-220,-3-29-72,8 5-28,-4 3-36,-6-4-156,10-4-88,0 5-8,0-6 8,10-1 112,-6 1 132,4-5-60,-3 2-184,3-5-64,5-3-44,1 0 96,-6 0 0,5-5-48,1-4-40,-6-2-20,5 4-28,-9-7 4,5 4-40,-5-4-48,6-3 60,-6 3-12,0 1 48,-4-4 28,0 5 108,0 1 24,0-4 100,-8 3 108,-2 3 148,6 1-172,-5 0 60,5 5 84,-4 0-220,-5 3-132,13 0-240,-14 0 8,1 3 84,13 0 16,-8-1-40,-1 1-72,4 3-160,-4-3-284,9-1-328,0 4-312,0-3-665,0-3-879,0 0-2628,0 0 207</inkml:trace>
  <inkml:trace contextRef="#ctx0" brushRef="#br2" timeOffset="0.99">15135 4481 5945,'0'0'5800,"0"0"-4864,0 0-652,0 0 504,0 0 540,0 0 133,0 0-477,4 32-424,-4-23-140,9-5-64,-9 3-72,0-3-76,0 3-12,4-6 24,-4-1 60,0 3 28,8-3 80,-8 0 76,10 0 8,-10 0-20,9-3-52,-5-2-76,8-2-104,-3 0-16,-4 0-44,8-5 20,-4 1 48,3 1-8,-2-1-64,3-3-12,-5 1-12,5 2-84,-9-3-48,10 3-4,-5 4-92,-5-2 36,4 7 48,6 2-60,-14-3-72,5 3-24,-1 3 68,8-1 100,-12 10 0,13-4 100,1 2-28,-5-2-64,3 4 4,2-1-4,-5-1 40,-1-2-40,-4 1-8,9-7-68,-3 7-68,-6-9-20,-4 1-60,9 2-160,-9-3-192,0 3-100,0-3-60,0 0-200,-9 0-468,9 0-684,-4 0-1097,-6-3-2915,-3 0-1053</inkml:trace>
  <inkml:trace contextRef="#ctx0" brushRef="#br2" timeOffset="0.99">16181 4353 6065,'0'0'6280,"0"0"-4544,0 0-1104,0 0-492,0 0 48,0 0 216,0 0 72,0 0 81,0 0 27,0 0-148,0 0-164,-8-20-108,8 19-4,-4 1 0,4 0 60,0 0 28,-9-3 24,9 3-16,-5 0-48,-4 0-24,-4 3 12,9 1 12,-4 3-60,-2 0 0,-11 4-40,8-1-60,-1 7-36,2 0 88,-1-3-52,-1 4 48,10-1-36,-1-2 40,-3 2-16,8 3-76,0-7 56,8 1-64,1-3-4,5-7 4,-1 2 12,-1-3 88,2-1 20,-1-2 28,8-5-88,-11-4-60,11 1-48,-8 1-40,1-4-8,-2-1 24,1 0 12,-3-2-64,2 0 40,-3 1-24,-5-1 20,5-3-44,-9 4 68,4-3 52,-4 3-48,0-7-72,0 3 20,-4 2 108,-5 1-68,9 4 72,-13-4 60,1 5 0,2 4-60,-3-1 0,-8 6-120,7 0-52,1 6 36,-9-1 64,9 4 24,1 2-52,-11 0-60,19-1-132,-4 3-4,-5 1 76,13-3-116,-4-1 16,-6 1-360,10 1-461,10-4-419,-6-2-552,9-4-1148,-5-2-1745</inkml:trace>
  <inkml:trace contextRef="#ctx0" brushRef="#br2" timeOffset="0.99">16613 4041 4224,'0'0'4433,"0"0"-2325,0 0-848,0 0-200,0 0 224,0 0 232,0 0-75,0 0-317,0 0-312,0 0-248,-44-9-184,36 13-76,-6-2-24,10 1-24,-9-1-48,0 7-88,-1-5-20,2 4-28,-1 4-60,0-1 0,8-4 36,1 4 52,-9 0 44,4 4 0,5-3-20,-4 5-52,2 0 60,6 1-72,0 2 16,0 2 8,0-2-12,0 3-12,6-1-52,2-4 52,-4 5-48,5-8-8,-5 5-4,5-4-44,-9-2-4,4-2 36,1 2-36,-5-2 40,0-1-52,0-4 48,0 1-60,0 1-28,0-6 28,0 1-48,0 0-256,0-1-76,0-3-144,0 0-196,0 0-288,0 0-576,-5-7-1125,1 0-3423,4-2-41</inkml:trace>
  <inkml:trace contextRef="#ctx0" brushRef="#br2" timeOffset="0.99">16368 4295 6777,'0'0'4820,"0"0"-3680,0 0-592,0 0 320,0 0 480,0 0-51,0 0-117,0 0-196,0 0-256,0 0-228,14-10-60,-1 7-4,-4 3 16,3-2-4,2 2-36,-1-3-36,9 3-36,-9-6-76,8 6-56,-3-5-28,4 3-60,0-2-60,-9 0-60,-1 1-144,2 3-48,-5-3-28,-5 3 4,-4-3-100,0 3-180,0 0-108,0 0-140,0 0-172,0 0-580,-4 0-1045,-5 3-2703,5-3-2421,-10 3 4533</inkml:trace>
  <inkml:trace contextRef="#ctx0" brushRef="#br2" timeOffset="0.99">17202 4309 272,'0'0'888,"0"0"1224,0 0 2021,0 0-2029,0 0-632,0 0-252,0 0-84,0 0 32,0 0-244,0 0-32,0 0-103,-9-18-81,9 18-152,-5-3-112,5 0-52,-8 0-24,8 1 0,-13-1-28,13 3-72,-14-6-36,1 6-96,5 0-40,-5 0-48,-1 0-40,-7 0-8,9 6 0,-7-1-72,2 4-36,3-2 60,2 1-40,-1 4 16,5-1 64,-6-4 8,14 4 8,-5 0-8,1 2 0,4-2 0,0 1 0,9 2 0,-9-3 0,14-7 4,-2 4-4,-3-2-48,3 0 48,2-3-48,-1-3 36,4 0 0,-3 0 0,-1-3 12,-1-6 0,2 4 64,-9-4 8,11 5 0,-7-4-64,-5-1 44,6 1 8,-6-1-12,5 8 12,-5-9 0,-4 6 40,0-2-4,0 1 12,0 5 4,0-6-16,0 3 124,0 0 36,0 2-76,0 1-108,0 0-72,0 0-72,0 0-84,0 0-100,0 0-36,0 1 48,0 8 148,0-1 96,0 5 12,0 1 76,0 3-80,13-3 156,-4-2-8,4 3 100,0-4-24,-5-7-52,6 4-180,-1 1-64,-5-3-44,-4 2-64,5-5-156,-3-2 96,2-1-84,-4 3-36,-4-3-124,9 0-124,-9 0-196,0 0-340,0 0-705,-9 0-1095,5 0-3456,-10-3-133</inkml:trace>
  <inkml:trace contextRef="#ctx0" brushRef="#br2" timeOffset="0.99">2733 5146 3404,'0'0'1108,"0"0"3593,0 0-3085,0 0-664,0 0-232,0 0 20,0 0 148,0 0 76,0 0-84,0 0-151,0 0-181,5-3-112,-5 3-40,0 0 36,0 0-4,0 0 52,0 0 60,0 0 8,0-3-60,0 3-96,0 0-116,0 0-56,0 0-36,0 0-28,0 0-60,-5-5-28,5 5-68,-5-3-60,-4 0 48,-3 2-252,7-4-76,-7 3 84,-11 2 60,11 0 64,3 7 44,-5-6 4,2 9 76,-1-3-140,3 1-80,-3 5 80,1-2 0,7 3 64,-9 2 24,14 6 60,0-6 132,-4 6 52,4 1-48,0-4-52,0 4-84,0 2 160,4-4 108,-4 0-64,5 5-80,4-5 116,-4 4-144,-5-6-92,0 0 112,0-3-52,8-1-64,-4 1-12,-4-4-36,0 2 48,0 0-48,0-1-24,0-2 60,0 3-64,-4-1-32,-4 1 12,8-1-76,0 1-20,-5 0-28,-4-3-36,4 2-208,5-5-160,0-2-176,0-5-448,0 2-553,0-3-963,5-4-1852,4 1-761,-4-17 2437</inkml:trace>
  <inkml:trace contextRef="#ctx0" brushRef="#br2" timeOffset="0.99">2489 5541 2772,'0'0'5305,"0"0"-2137,0 0-1116,0 0-796,0 0-148,0 0 1,0 0 7,0 0-264,0 0-200,0 0-248,0 0-60,25-18 32,-15 16 52,3-7 84,-1 4 32,-3 0-132,13-1-156,-5-2-52,6 3-116,-7-4-20,3 4-68,-7-3-60,11 5-12,-11-2-52,1-1-32,-9 6-136,5 0-12,-4 0-36,0 0 12,-5 0-232,0 0 36,0 0-100,0 0-208,0 0-380,0 3-565,0 0-383,0 2-748,0-2-2224,0 0-489</inkml:trace>
  <inkml:trace contextRef="#ctx0" brushRef="#br2" timeOffset="0.99">2916 5116 92,'0'0'8737,"0"0"-6129,0 0-1120,0 0-596,0 0-156,0 0 108,0 0-12,0 0-255,0 0-317,0 0-160,0 13 200,0-2 280,0 6 444,0 4 116,0 6-224,0 3-32,0 8-48,9-1-24,-9 8-88,0-4-228,4-3-88,-4 0-24,0-8-128,0-1-136,0-8-48,0 2-60,8-8 0,-3-1-4,-5-1-8,0-2-8,0-2-112,0 2-100,0-5-92,0-1-96,0-2-40,0-3-92,0 3-152,0-3-300,0 0-380,0 0-632,0 0-953,0 0-2167,-5-9-3457</inkml:trace>
  <inkml:trace contextRef="#ctx0" brushRef="#br2" timeOffset="0.99">3108 5561 2252,'0'0'992,"0"0"-652,0 0 2757,0 0-345,0 0-1072,0 0-588,0 0-172,0 0-92,0 0-92,0 0 32,0 0-40,0-4-111,0 4-121,0 0-60,0 0-116,0 0-156,0 4-152,0-1 272,8 5 184,-8-1 192,0 4-36,4 1-184,-4-1-136,10 0-72,-6 0-148,-4-4-8,9 5-16,-5-4 12,4-4 36,-3 3-48,-1-5 64,6 1-112,-6-3 96,4 0 52,-3 0 68,3-3 40,-4 3-40,6-9-44,-6 5-52,5-2-48,-5-2 24,-4-3-96,8 2-12,-8 2-44,0-1-136,0-3 72,0-1-12,0 5-16,0-1 64,0-3-72,0 6-16,-8-3-44,8 2 20,0 1-8,0 2 20,-4 0-108,4 3-36,0-3-24,0 0-24,0 1-28,0 2 0,0 0-88,0 0-160,0 0-224,0 0-308,0-3-265,0 3-287,0 0-304,0 0-892,0 0-333,0 0-763,4 0 3000</inkml:trace>
  <inkml:trace contextRef="#ctx0" brushRef="#br2" timeOffset="0.99">3408 5350 3696,'0'0'7977,"0"0"-5917,0 0-1400,0 0-472,0 0 52,0 0-48,0 0 20,0 0-212,0 0-12,0 0-492,0 0-168,0 0 328,0 8 192,9 2-688,-9-1-1552,4-1-2196,-4 0-1133</inkml:trace>
  <inkml:trace contextRef="#ctx0" brushRef="#br2" timeOffset="0.99">3396 5597 4668,'0'0'8977,"0"0"-6401,0 0-1587,0 0-581,0 0 148,0 0 136,0 0 104,0 0-120,0 0-300,0 0-376,0 0-256,0 5 232,8 3 24,-8-2 108,0 5-100,4-1-8,-4-5-48,0 4 44,0-4-128,9 1 20,-9-3-48,0-2-388,0-1-152,0 0-52,0 0-16,4-4-92,-4-2-665,6-8-1275,-6 0-2388,0-1 415</inkml:trace>
  <inkml:trace contextRef="#ctx0" brushRef="#br2" timeOffset="0.99">3688 5572 10589,'0'0'6637,"0"0"-5545,0 0-1092,0 0 0,0 0 248,0 0 356,0 0-76,0 0-88,-35-20-284,27 20-156,-6 0-268,14 7-100,-13-5 40,9 6 204,-5 1 124,5 2 60,-6-1 136,10 4-60,-4-3-88,4 2-36,0-2 12,0 3-24,0-1-84,4-2-100,-4-3-12,10 1 60,-6-1-108,9-5 108,-5-3 124,-3 0 0,9 0 8,-2-10 4,1 3 136,0-10-52,-8 3 52,8-1-40,0 1 52,-5-2 36,-4-3 88,6 3-188,-10-6 112,4 6 112,5-6-40,-9 6-52,0-6-104,0 3-16,0-3-96,0 1-44,0 3 36,-9-5-44,9 1 4,-4 3-136,4 5-24,0 2 0,-10 0 148,10 4 60,0 5 84,0 0-80,0 3-4,0 0-96,0 0-40,0 0-72,0 0-72,0 6 84,0 5 196,0 2 292,0 9 188,0 5-92,0 0-56,10 6-76,-10-3 24,0 5-88,0-5-20,0-4-172,0 0-48,0-5 32,4 1-140,-4-8 72,9-1 72,-9-2 0,4-5-232,-4 2-84,8-6-52,-8 1-84,0-3-124,0 0-124,0 0-188,0 0-332,0-3-709,0-6-3683,0 5-2445</inkml:trace>
  <inkml:trace contextRef="#ctx0" brushRef="#br2" timeOffset="0.99">4569 5400 196,'0'0'132,"0"0"7605,0 0-4981,0 0-844,0 0-496,0 0-16,0 0-55,0 0-181,0 0-212,0 0-240,0 0-224,-27-15-120,19 15-28,-1 3-48,-3 5-24,-3 1 12,3 1-88,-1 9 4,-1-3-16,1 6 40,9-3-4,-8 0-92,12 2-44,-5-1-80,5-5-8,0 5-40,0-7-40,0 1-8,5 0-60,3-1 20,-4-2 28,-4-3 0,13-1 36,-9 0 0,6-2 60,-6-3 0,9 4-64,-13-3-32,8 0 0,6-1-40,-9-2 28,3 0-4,5 0-68,-5-2-28,2-1-72,3 0-64,-9-5 16,8 5-64,2-6 0,-5 5-16,-5 1-124,5-2-408,-5 2-341,0 0-103,-4 3-52,0-1 52,0 1-216,0 0-784,0 0-389,0 1-135,0 2 1040</inkml:trace>
  <inkml:trace contextRef="#ctx0" brushRef="#br2" timeOffset="0.99">4813 5551 4120,'0'0'11277,"0"0"-9220,0 0-1661,0 0-224,0 0 472,0 0 288,0 0-40,0 0-244,0 0-260,0 0-256,-39-25-132,35 25-72,-6 0-36,10 0-16,-4 5 16,-5 1 36,9 2 68,-4-2 0,4 4-84,-8 1 4,8 0 72,0-4-60,0 5 68,8-4-84,-4-2-32,5 2 112,-5-4-4,6 1-84,3-3 92,-9-2 4,8 0 24,-7-7 36,9 3 0,-6-4-60,-4 2-4,5-5 4,-5 2 0,4 2 48,-8-1-36,0-3-4,0-1-4,0 5-4,0-4 8,0 0 4,0 0 4,-8 1 32,4 4 84,-5-5-80,9 2-52,-12 5-60,7 1-208,-4-2-72,-4 5 44,9 0-32,0 1-52,-5 6 0,5-3 36,4 5-28,-10 2-580,6-5-617,4 4-795,-9-1-1624,9-4-409,0 3-367</inkml:trace>
  <inkml:trace contextRef="#ctx0" brushRef="#br2" timeOffset="0.99">5053 5205 1760,'0'0'6521,"0"0"-4593,0 0-920,0 0-292,0 0 272,0 0 120,0 0-184,0 0-268,0 0 313,0 0 311,0 44-120,0-22-228,0 5-68,0 5 136,0 1-176,-9 0-196,9 2-120,-8-5-60,8-3-52,-5-1-164,5-3-88,0-3-132,0-5 0,0-1 48,0-3-20,0-4-40,0 2-48,0-6-72,0 2-172,5-2-80,-5-3-160,0 0-108,0 0-160,0 0-160,0-3-368,0-5-1084,0-3-3837,0 4-3436</inkml:trace>
  <inkml:trace contextRef="#ctx0" brushRef="#br2" timeOffset="0.99">5258 5447 3252,'0'0'5101,"0"0"-3185,0 0-844,0 0-316,0 0 0,0 0 212,0 0 160,0 0-160,0 0-263,0 0-305,-13 6-224,13-1-28,0 1 48,0 2 140,0 3 108,-5-3 124,5 3 20,-9 1-144,9 5-16,0 0 32,0-1-44,0-1-124,0 5-72,9-6-100,-4 1-72,-5-3 12,9 2-52,-5-6 32,9-1-40,-5-1-60,6-3 60,-1-3 12,-5 0 76,5-3-40,-3-6 12,2 2-56,-7-1 56,7-6-60,-2 4-4,-6-4 0,5 0 0,-5 1-56,0-1 12,-4 1-28,9-6-8,-5 5 12,-4 0 12,0 1-64,0 2 124,0 4 0,0-2 88,0 2-4,0 3-12,0 4-72,0-3-52,0-2-32,0 5-16,0 0-44,0 0-76,0 0-48,0-3-48,0 3-108,-4 0-116,4 0-96,0 0-80,-9-3-176,9 3-429,0 0-723,0 0-1192,0-1-2929,0 1 1389</inkml:trace>
  <inkml:trace contextRef="#ctx0" brushRef="#br2" timeOffset="0.99">5545 5552 628,'0'0'1004,"0"0"-1004,0 0 52,0 0-52,0 0 260,0 0-260,0 0 0,0 0 1892,0 0-396,0 0-635,0 0-29,0 9 544,0-6 244,0 2-8,10 1-152,-10-3-292,0 2-156,0-2-336,0 0-179,0-2-113,0 4-20,0-3-68,0-2 76,0 0-12,0 2-4,0-2-36,0 0-12,0 0 0,0 0 32,4-2 40,0-5 12,-4 3-28,13 1-36,-13-5 0,12-3-24,-2-1-84,-6 5-40,5-4 40,-5-2 8,5 2-20,-5 0-52,6 0-108,-6 4-44,0-2 4,4 2 0,-3 3-8,-5 1 0,0 0-12,0 1 0,8 2-48,-4 0-12,-4 0 0,0 0-12,0 5 84,14-2 4,-14 5-4,0-1 4,9 5 52,-5 2 64,5-2-120,-9 2-56,4-2 44,4 0 0,-8-3-48,6 2-28,2-4 88,-8 0 68,4-3-8,1 3-60,-5-5 0,0-2 0,8 3 108,-4-3 60,-4 0 4,0 0-40,0 0 0,0-3-12,9 1 12,-4-5-68,-5 3 20,0-3-76,9 0 28,-9-1-36,4 1-72,-4-5 60,9 1-72,-5 0-64,-4 0 4,8 1-12,-2 1 36,-6 1-16,8 6 76,-4-5-84,1 5-24,-5 2-40,8 0-8,-4 2 216,-4 5 48,14-2 132,-5 6 52,-5-3 68,4 4-92,-3-3-160,7 3 12,-2-1-56,-1-1-4,-1 1-8,-4-5-40,5 2 0,-5-4-76,6 3-32,-6-5-232,-4-2-96,8 3-184,-8-3-256,0 0-348,0 0-664,0 0-1141,0-3-3963,-8 1-357</inkml:trace>
  <inkml:trace contextRef="#ctx0" brushRef="#br2" timeOffset="0.99">6169 5575 940,'0'0'416,"0"0"4429,0 0-3401,0 0-600,0 0 36,0 0 372,0 0 228,0 0-240,0 0-148,-22 38-220,22-27-232,-9-7-183,9 3-109,0-2-84,0-3 8,0 3-12,0-4-12,0-1 24,0 0 40,0 0 80,0 0 64,0 0 60,0 0-40,0 0-60,0-1-64,0-6-96,9 4-60,-9-6-28,4 2-8,6-1-40,-10-3-60,4-1 24,0 5 4,-4-4-88,9 0-8,-5-2-140,-4 2 28,0-3 48,0 3-76,8 1-44,-8-1 68,5 3 40,-5-1 24,0 4 48,0 0 0,0 2 0,0 3 0,0-3 8,0 0 4,9 1 0,-9 2 0,0-3-12,5 0-40,3 3 8,-4-1 40,5-2 8,-5-2-4,10 5 12,-10-2 36,9 2-40,0 0 8,1 0 32,-2 2-44,1 6 68,5-4 0,-5 1-12,0 1 4,1 5 32,-6-7-12,5 8 100,-1-4-16,-7-1-156,9 2-12,-10 0-96,-4-4 12,12 3 72,-12-2-36,0 2 40,0-4 0,0 5-88,9-6 0,-9 2 36,6-2-88,-6 0 16,0 0-124,0-2-244,0 3-196,0-4-312,0 3-364,0-3-861,0 0-1803,-15 0-1913</inkml:trace>
  <inkml:trace contextRef="#ctx0" brushRef="#br2" timeOffset="0.99">7276 5436 260,'0'0'680,"0"0"3820,0 0-2195,0 0-297,0 0-820,0 0-300,0 0-132,0 0-4,0 0-12,0 0-56,-34-5-56,30 8-24,-6-1-63,-2 5-53,-1-3-40,-1 2-28,10 5-72,-9-3-76,0 3-40,9-1-84,-6 0 0,6 1-52,-4 3 52,8-2-24,0 0-52,0 0-68,0-1 48,8 0-48,-4 2 8,6-3 60,-6-3-60,9-2 52,-5-2-56,-3 0 52,13-2 36,-10-1 4,-3 0-16,7-1-8,-2-2-28,-6 0-44,5-5-4,3 4 0,-7-6-60,3 1-16,2 2-96,-10-4-12,13 0-24,-13 1-36,8-1 36,-4-1 0,-4 5 60,0-4 36,9 0 24,-9 3 28,0 2 60,0 2 0,0-1 136,0 3-52,0 2-84,0 0-184,0 0 24,0 9-48,0-4 208,0 6 308,0 2 124,0 6-52,0-2-100,0 1-132,0-1-12,0-1 36,0-2-40,5 0-36,4-4-96,-5 0 0,4-6-12,-3 4 12,3-5-64,-4 0-204,2-3-76,7 0-184,-5-3-100,-4 0-224,5-5-373,-5-1-755,-4 4-2312,10-5-1653</inkml:trace>
  <inkml:trace contextRef="#ctx0" brushRef="#br2" timeOffset="0.99">7529 5561 1252,'0'0'6961,"0"0"-5201,0 0-600,0 0 252,0 0 68,0 0 24,18 38-271,-9-35-501,-5-1-324,-4 4-48,0-3-16,0-3-48,0 0 48,9 0 72,-9 0 136,0 0 96,0 0-140,4-3-140,-4-5-104,0 5-68,0-7-16,8 0-44,-8 0-16,0 2-72,6-5 0,-6 2-44,0-3-4,8 1-56,-8 2-40,5-3-12,-5 5 56,0 2-44,8 2 48,-8 2-12,0 3-60,4 0-64,-4 0 76,9 0 60,-9 0 48,9 4 120,-9 3 64,13 4 20,0-1-8,-5 0-40,-4 1 0,11 1 40,-3-1-64,-3 0-96,0 0-36,4-6-48,-13 3-60,13-5 24,-13 5-88,8-5 52,-8 0-24,0-2-16,0 4-144,4-3-168,-4 0-220,0-2-252,0 3-356,-4-1-720,4-2-1205,-8 0-3247,8 0-401</inkml:trace>
  <inkml:trace contextRef="#ctx0" brushRef="#br2" timeOffset="0.99">7944 5531 5885,'0'0'8440,"0"0"-6508,0 0-1435,0 0-345,0 0 456,0 0 296,0 0 216,0 0-204,0 0-268,-39-12-272,39 12-220,-13 4-108,-1-1-48,6 8 4,-1-3 4,-4 6 8,9-1 68,-6 1 36,-2-1-60,12 1-56,0 0-4,0-4 0,0 4 8,8-3-8,-4-7-144,6 5-64,3-6-8,0-3 68,-5 0 28,6-3-16,-1-6-8,-1-1 20,2-6-8,8 0 68,-18-4 60,14 2 0,-5-4 0,-1 3-4,-3-3-4,-5-2 8,6-3-140,-6 2-4,5-2-132,-5 0-16,-4-3 4,8 3-104,-8 1 128,0 3 8,0 1 168,0 3 92,0 3 136,-8 2 64,8 3 120,0 3 96,0 3 60,-4 5-156,4 0-136,0 0-184,0 0-104,-9 12 104,9 0 52,-4 9 240,-6 10 144,10-1-92,-4 8-28,4 3-112,-9-3 64,9-3-228,0 0-32,0-8 80,9 1-84,-9-7-4,4-3-96,6 0-112,-6-5-80,-4-6-92,9 0-140,-5-3-20,4 3-108,-8-7-260,9 0-500,-9-7-1089,0 3-2903,9-4-2097</inkml:trace>
  <inkml:trace contextRef="#ctx0" brushRef="#br2" timeOffset="0.99">8725 5208 1488,'0'0'7941,"0"0"-4941,0 0-1444,0 0-832,0 0-208,0 0-12,0 0-28,0 0-107,0 0-297,0 0-72,0 0-397,4-16-211,-4 16-260,0 5-440,4 2-252,5-3-904,-5 7-1705,-4-8-139,-21-17 3344</inkml:trace>
  <inkml:trace contextRef="#ctx0" brushRef="#br2" timeOffset="0.99">8729 5521 2608,'0'0'612,"0"0"3065,0 0-1445,0 0-644,0 0-160,0 0 128,0 0-60,0 0-87,0 0-241,0 0-328,0 0-360,0-25-296,0 28-180,0 5 220,4-1 264,-4 7 304,0 6-208,0-4-228,9 3-80,-9-3-80,0-2-148,0 1-48,4-3-56,-4-1 48,0 0-52,0-7 0,10 5-4,-6-6-80,-4-1-184,0-2-72,0 0-148,0 0-76,0 0-52,0-2-112,0-1-748,8-7-1385,-8-4-3051,0 3-733</inkml:trace>
  <inkml:trace contextRef="#ctx0" brushRef="#br2" timeOffset="0.99">8903 5476 7021,'0'0'6144,"0"0"-3916,0 0-1436,0 0-551,0 0 259,0 0 220,0 0 12,0 0 92,0 0-4,0 0-12,48 12-140,-25-9-232,-2 2-120,1-2-124,-5-3-44,10 0-52,-10 0 36,9 0-36,-13 0-96,8 0-160,-15 0-80,6 0-52,-3 0-204,-5 0-152,-4 0 16,4-3 32,-4 0 24,0 1-160,0-1-640,-4 0-633,0 1-823,-5-5-1736,5 5-357,-4 2 2409</inkml:trace>
  <inkml:trace contextRef="#ctx0" brushRef="#br2" timeOffset="0.99">9007 5268 5216,'0'0'6429,"0"0"-4869,0 0-1268,0 0 28,0 0 392,0 0 536,14 41 117,-14-25-101,0 6-168,9 2-216,-9 3-200,4 6-168,-4-3 0,0 0-100,0 2-88,0-4-128,0-1-100,0-3-88,0-2 64,0-4-28,0-1-44,0-3-48,0-2 36,0-5-48,0 1 52,0-5-76,0 1-88,0 0-212,0-4-200,0 3-168,0-3-28,0-3-164,0-5-460,0-1-2565,0-5-3035,0 0-29</inkml:trace>
  <inkml:trace contextRef="#ctx0" brushRef="#br2" timeOffset="0.99">9509 5396 5929,'0'0'6248,"0"0"-4116,0 0-1060,0 0-520,0 0 105,0 0 339,0 0 200,-47-8-188,34 13-240,-5 0-204,-8 5-188,8-3-144,-3 1-52,-6 3-8,19 1-64,-15-3-36,19 0-64,-9 1-8,5-1-60,8-1-48,-14 3 32,14-3 16,0 3 12,0-6 40,0 3-4,0-2-36,10 2 40,-6-4 4,4 3-8,-8-5 12,5 3 8,3-2 4,-4 0 48,6 0 0,-6 0-52,5 2 4,-5-2 0,0 0-4,9-2-8,-13 6-36,14-5 32,-6 3 0,-3 1-8,3 0-96,-4 2 12,5-4 20,-4 5-32,-5 1-24,9-3 32,-9 1 52,4-1-60,-4 2 108,0-1 52,-4 0 32,4 1 136,-9-1 12,4-3 32,-8 3-20,5-5-24,3 2-52,-3 1 36,-6-6-8,1 3-100,9-2-48,0-1-48,-5 0-12,5 0-156,4 0-172,0 0-48,0 0-84,0-1-220,0-2-396,0 0-396,4-5-1021,5 5-2087,-9-5-2037</inkml:trace>
  <inkml:trace contextRef="#ctx0" brushRef="#br2" timeOffset="0.99">10412 5566 264,'0'0'928,"0"0"-928,0 0 116,0 0-116,0 0 2960,0 0 113,0 0-777,0 0-656,0 0-332,0 0-20,0 0-60,21-29-20,-21 23-195,0 3-97,-8 1-104,8-1-200,-4 1-196,-5 0-84,-3-3-88,6 5-72,-15 0-40,12 5 16,-13-1-40,5 7-24,-5 0-12,9 3-20,-4-1 92,3 1-36,10-1-20,-9 4-80,13 0 40,0-3-44,0-2 0,0-5-4,13 5-40,-9-4-32,19-2-40,-15-1 104,14-5-40,-5 0 0,4-8 44,-7-1 0,8-5 4,-8 4-12,7-6-48,-4 0-4,1-4 16,-5 2 0,-1 1 48,2-1 8,-1 1-8,0-3 0,-4 2-96,0-4-76,4-2-84,-5 1 36,-4-4-96,10 4 36,-14-3-52,9 0 112,-9 2 0,0-2 48,0 5 52,0-3 120,0 9 96,-9-3 140,9 5-64,-4 6 48,4 0 0,-10 4-12,10 2-84,0 1-112,0 0-12,-4 1-80,-4 9 80,8 3 136,-13 2 96,13 10 60,0-1-12,-4 4-12,4 0-60,0 3 48,4-1-4,-4-3-8,13 1-112,-13-4 64,12-2 8,-12-3-44,14 0-64,-14-3-96,9-2-12,-5-3-48,4-1-40,-8-2 96,0 1 0,0-1-44,5 3-48,-5-6 24,0 3-12,0-2-40,0 2-224,-5 3-80,5-6 16,0 3-16,-8-5-132,8 5-148,0-5-276,-4 0-752,4-2-1085,0-1-2447,0 0-653,0-1 3113</inkml:trace>
  <inkml:trace contextRef="#ctx0" brushRef="#br2" timeOffset="0.99">10813 5575 4440,'0'0'5833,"0"0"-4413,0 0-1356,0 0-56,0 0-8,0 0 808,0 0 288,0 0 108,0 0-72,0 0-291,0 0-241,9 0-192,-9 0-100,4 3 64,-4-3 44,10 5 40,-6-2-88,9 0-88,-5-2-84,5 6-24,-4-7-40,13 0-44,-4 0-40,-6-2-36,1-4-12,5 3-12,-5-5-60,-4 5 24,-5-6-4,10 4 40,-14 1 0,0-5-36,0 2 0,0 0 36,0-1-76,0 3 84,-14-6-8,1 3 12,0 2 84,4-5 48,-4 7 16,-8-3-4,7 5-8,1-1 36,-4-1-40,3 4-96,2 4-36,7-1-120,-7 6-4,12-2 64,-10 7 60,10-2 72,0 5 124,0 0-76,10-1-120,-10 3-56,12-3 4,-7 1 52,3-5 0,5 2-116,-8-2-8,-1-4 120,9 3-68,0-9 60,1 3-112,-6-5 28,-4 5-52,9-5-56,1 0-128,-1-7-156,0 4-80,-9-6-292,10 5-396,-6-7-541,-4 2-823,5 2-2520,-5-1-637</inkml:trace>
  <inkml:trace contextRef="#ctx0" brushRef="#br2" timeOffset="0.99">11197 5526 596,'0'0'9909,"0"0"-7977,0 0-1600,0 0-256,0 0 356,0 0 204,0 0 112,0 46 48,0-32 88,0-1-111,0 9-177,-4-3-128,4 3-60,-9 1 24,9-5 48,0 2-4,0-5 36,0-1 0,0-1-184,0-2-132,9 0-112,-5-7 52,-4 5-16,9-6-24,-9 0 40,0-1 20,0 1 0,0-3 16,4 0 20,-4 0 112,0 0 48,0 0 44,0-3 4,0-2-112,0 1-144,0-5-144,0-5-8,8 3-76,-8-5 12,6-3-48,-2 0-96,-4-3 20,13-2-32,-13-4 48,12 4-16,-12-3 76,14 0 48,-14-1 72,9 7 36,-9-1 120,4 3-44,-4 3 44,0 1-24,0 8-48,0-4 24,0 3-20,0 5-28,0 2-12,8-7-40,-8 6-4,0 2-4,0-2-4,0 2-104,5 0-28,-5 0-68,8 0 12,2 0 32,3 4 28,-1 4-12,-3-4 0,5 7-16,-10-3-8,9-1-4,-5 5 4,1-1 60,-9 0-28,9 2 88,-9-2-12,0 0 60,0-4 108,0 2 76,0 2-40,-9-4-48,4 3 112,1 0-64,-9-5-44,5 7-4,-6-4 36,1 3-48,1 1-84,7-5 0,-9 4-60,2-3 48,-1-1-84,9 2 12,-5-1-16,9-5-56,-14 1-48,14 3 8,0-7-156,0 2-108,0-2-112,0 0-344,0-2-508,9-6-1393,-4 2-2807,4-2-1841,-5-6 4797</inkml:trace>
  <inkml:trace contextRef="#ctx0" brushRef="#br2" timeOffset="0.99">11498 5537 8625,'0'0'7933,"0"0"-6233,0 0-1268,0 0-384,0 0 384,0 0 216,0 0 232,0 0-196,0 0-224,0 0-240,0 0-124,13-23-48,-1 21 60,2 0 0,3 2 4,2-3-28,2 3-24,-3-5-16,3 2-44,2 3-4,-2-6 0,-4 4-44,-3-4-48,-2 6-88,1-2-56,-9-5-88,10 5-136,-14 0-56,0 2-56,9-3-84,-9 3-188,0-4-476,-9 3-1081,5 1-1751,-6 0-1505,6 0 685</inkml:trace>
  <inkml:trace contextRef="#ctx0" brushRef="#br2" timeOffset="0.99">11612 5268 1588,'0'0'1056,"0"0"2953,0 0-1697,0 0-644,0 0-436,0 0-128,0 0 4,0 0-184,0 0-172,0 0-156,8-11-211,-8 11-161,0 0-144,0 0-72,0 8 48,0 2 352,0 7 372,0 1 192,-8 11-152,8 0-304,-6 3-176,6 2 160,0 1-28,-8-2-96,8-1-244,0-5 28,0 1-88,0-4 0,0-2 12,-4-6-76,4-1 4,0-1-4,0 0 0,0-4-8,0 0-8,0-1-64,0-5-12,0 1 24,0-2-48,0 0-208,0-3-132,0 0-160,0 0-148,-9 0-188,9 0-532,0-3-1037,-12-5-2415,12 5-2825,-5-10 4985</inkml:trace>
  <inkml:trace contextRef="#ctx0" brushRef="#br2" timeOffset="0.99">11847 5167 1148,'0'0'2672,"0"0"3425,0 0-3897,0 0-932,0 0-596,0 0-276,0 0-132,0 0 64,0 0 428,0 0 249,0 38-49,8-18-64,-8 1-20,0 6-116,0 3-36,0 0-124,0 0 0,0 0-220,0 0-136,0-3-8,0-1-28,-8 0-8,8-5-40,0-4-72,0 2-76,0-6 40,0-2-44,0-4-4,0 5 0,0-4-4,0-2 0,0-1-8,0-2-48,0 0 48,0-3-60,0 1 12,0-1-48,0 0-28,0 0 28,8 0 12,-4-4 0,-4-3-76,9 0-32,-3-4-28,6-2 112,-3-1 12,3 1 24,-2-1-4,-1 3 88,-5 0 8,8 2 76,-12 5-84,9 4-112,-5-3 100,6-1 12,3 4 4,-9 0 80,4 4 16,1 1 56,1 4 172,-6-4 12,8 6-148,1 0-72,-3 2-12,-6-2 16,9 0-76,-1-4 60,-7 5-96,9-1 72,-2-3 12,1-2 24,1 2-44,-5-6-64,3 3 0,-3 1 32,5-3-44,-6 0-8,-4 2-40,9-2-52,-13-3-44,8 3-72,-2-2-16,-6-1 16,9 7-64,-9-7-180,0 2-120,0-2-64,0 0-112,0 3-148,-9-3-428,9 2-697,-6-2-1935,-2 0-2732</inkml:trace>
  <inkml:trace contextRef="#ctx0" brushRef="#br2" timeOffset="0.99">10813 5627 984,'0'0'284,"0"0"-204,0 0-80,0 0 484,0 0 1524,0 0-524,0 0-363,0 0-237,0 0-156,0 0 36,0 0 168,0-3 24,0 3-108,0 0-88,0 0-60,0 0-36,0 0 60,0 0 148,0 0-32,0 0-135,0 0-133,0 0-36,0 0-8,0 0-72,0 0-124,0 0-84,0 0-40,0 0-76,0 0-48,0 0-84,9 0-76,-5 0 64,-4 0 12,14 0 56,-6 0 8,5-3-64,0-1-12,-4 3-52,4-2 16,0 0 40,-3-3-4,-6 4-36,4-1 44,-4 3 4,5-2 48,-5-5 12,-4 7 16,0-1-4,9-2 28,-9 3-16,0-3-24,0-1-60,0 3-4,0-2-44,0 0 36,0-3-60,0 1-16,0 3 40,0-5-12,0 6 48,0-2 8,0 0 4,0-2 8,0 2-8,0 3-52,0-6-20,0 1 68,0 2-8,0 1-48,0-5-16,0 3 28,0 1-48,0-2 20,0 2 4,0-3 20,0 1-8,0 2 48,0-1-48,0-3-4,0 5 52,0-1-60,0-2 68,0 2 0,0 3 4,0-3 4,0 3 68,0-5-20,0 5-52,-9-3-72,9 3 0,0-3 8,0 3 56,0-1-4,0 1-60,0-3 60,0-2-52,0 3 4,-4 0 12,4 2-40,-9-3 40,9-2-16,-4 5 4,-4-3 52,8 3-44,-4-3 44,-6 3-4,10 0-36,-13 0 36,13 0-52,0 0 16,-13 0 36,13 0 12,-4 0 0,-1 3 48,-4-3 4,5 3 8,-4-2 16,3 6 84,-3-5-36,4 0-4,-6 6 52,-3-4 0,13 4-48,-13-2-12,13 2-28,-8 5 28,-2-2 20,10 0 40,-4 3 48,4-4-12,0 4-24,0 0-60,0-1 32,0 1 28,0-1 72,0 1 96,4-3-84,-4 2-112,10-2-32,-2 3 20,-8-3-36,9-4-100,-5 2 52,-4 2-60,9-7-8,-5 6-4,-4-6 12,0 5-8,10-6 0,-10 2 0,0 1-40,4-5 44,-4 6 4,0-3-8,8-1-40,-8 3 40,5-3-4,3 0 0,-4-1-108,10 1-16,-1-3 64,-9 0-36,9 0-52,1 0 4,-2-5-16,1 5 4,1-3-28,-10 3-48,9-3-72,-13 3-52,9 0 76,-5-1-4,-4 1-108,0-5-176,0 5-336,0 0-661,0 0-735,0-3-2052,0 2-1205</inkml:trace>
  <inkml:trace contextRef="#ctx0" brushRef="#br2" timeOffset="0.99">1743 6845 1908,'0'0'172,"0"0"464,0 0 1464,0 0-379,0 0-565,0 0-480,0 0-4,0 0 16,0 0-20,0 0 32,0 0-288,-14-28-120,14 25-48,0-4 28,-4 5-56,-4 2-216,8-2-60,0-4-68,0 3 44,-5 0 80,-3 3-44,8-2 48,0 2-100,-4 0 100,4-3 64,0 3 40,0 0 0,0 0 48,0 0-12,0 0 104,0 0 76,0 0 112,0 0 112,0 0 64,0 0-40,0 0-104,0 0-44,0 0-59,0 0-37,0 0-12,0 0 12,0 0-40,-4 3-112,-6-1-48,5 1-60,5 0-64,-8 5-4,4-6-84,-5 8-12,9-9-72,0 8-88,0-7-12,0 7-28,0-4 28,0-3-4,0 5 151,0-3 61,9-4 52,-5 3 12,4-3 0,-3 0 137,5 0 63,-10-3 24,4 2 40,0-9-64,4 8 32,-3-6-8,-5 2 24,0 1 24,8-1-112,-8 6 64,0-1 20,0 1-8,0-3-16,0 3-36,-8 0-76,8 0 100,0-4-24,-5 4-184,-7 0-144,12 0-40,-14 7-24,9-6 24,-7 10 36,3 1 24,-5-5 124,10 10 36,-4-3 100,-5 0-60,13-4-76,-4 1-44,0-3-40,4 1-52,0-5 48,4 1-20,0-2 96,-4-3 12,13 3 148,-13-3 24,12 0 108,-2-3 40,-6-5 24,5 4-4,3-8-60,-7 4-144,5-3-52,-6 1 12,-4 1-88,4-2 92,4 3-40,-8 2 36,5-2-84,-5 3 64,0 3 20,0-4 36,0 3-72,-5 0-60,-7 1-68,12-4 56,-4 3-108,-11 3-40,7-1-32,-5 1-28,9 0-72,-10 1 48,1 8 36,1-1-208,-2 2 416,1 1 0,9 0 84,-9 3-80,13-2-4,-8-5-104,8 1-180,8 3 4,-4 1 280,9-3 0,0 0 220,5-1-84,-5-5-76,13-3 12,-13 0 52,10 0 72,-7-5-36,1-4 48,-3 3-40,-5-3 4,3 0-76,-7-2-8,3 5 68,-2-2 4,-6 4-52,0-6 28,0 8 44,0-3-68,0-1 20,0 3-60,-6-2-60,6-1 36,-8 2-48,-5-3-8,9 3-52,-5-2-144,-5 0 20,2 4 12,-5-4-44,13 6-40,-11 0-24,3 0-40,3 6-20,-5-1-28,14 6-12,-4-2-64,4 1 100,0 1 108,4 6-24,10-2 260,-1-1 112,0-2 12,1-5-20,3 1-96,9-8-8,-13 3 100,0-3 132,1 0 28,3-3-28,-9 0-60,-4-2 48,-4-1-48,9 6 24,-4-1 76,-5-2 56,0-1-36,0 2-96,-5-1-112,-4-2-84,9-1-72,-12 1-36,12-4 100,-17 1-116,11 3-72,-7-3-36,1 2 88,-1 1-28,-1-1 84,-7 6-132,13-1-36,-7 1-136,3 1-100,3 5 8,-5 2 28,2 3-168,7 1-177,-3-5-319,0 1-184,8 3-436,0-6-720,0 2-420,0-6-273,8-1 453</inkml:trace>
  <inkml:trace contextRef="#ctx0" brushRef="#br2" timeOffset="0.99">2611 6707 1460,'0'0'7701,"0"0"-5429,0 0-936,0 0-496,0 0-92,0 0 48,0 0-76,0 0-151,0 0-109,0 0-148,0 0-152,0 0-148,0 0 64,-4 3-64,4 2 76,0-2 96,0 9 100,-10 0 212,10 2 192,0 7 72,0 5 20,0-2-184,0 4-132,-4-2-76,4 1-48,0-4-28,0 1-68,0-9-100,0 3 28,0 1-28,0-7-48,0 2-24,0-2-60,0-5 48,0 1-48,0-5 0,-9 5 36,9-5-40,0-1 40,0 2-40,0-1-8,0-2-8,0 2 0,0-3 0,0 3 4,0 1 4,0-4 8,0 0 68,0 0-72,0 0 68,0 0 12,0 0 24,0 0 12,0 0 60,0-7 0,0 4-56,0-5-124,0 0-108,0-4-96,0-8 36,0 2-12,0-7 48,0 1-16,0-5 28,0 0-12,0 1-96,0 0 56,0-6 16,0 4-24,0-5-64,0 9 4,0-8 68,0 7 76,0 2 12,0 6-52,9-2 76,-5 3-12,-4 0-48,0 2 56,0 2 64,10 4-4,-10 1-4,4 4 8,-4 0 48,0-1-48,0 3-8,9 3-100,-9 0-12,0 0-40,0 0-48,4 0-8,4 0 44,-4 3 76,6 6-16,-1-4 112,3 6 112,11-1-40,-11 4 0,5-2 16,-3 3-44,3-1-40,-4-1 4,1 5-8,-1-2 0,-1-2 60,-3 1 20,1 5-80,2-5-84,-3-1 84,-5 2 36,-4 1 88,13 0 56,-13 1 76,0 1-72,0-3-76,0 4 36,0-5 4,0-1 104,0 2-80,-5-2-4,-3 0-36,8-4-44,-4 1 32,-5 0-36,9 0-16,-12 1-68,12-3 0,-6-3 8,2 3-4,-5-2 0,5 0 4,-9 0 40,5 1 0,2-2-44,-2-1 8,-5 4 0,1-5 64,7 6-16,-9-6-60,10 4-12,-9-5-64,5 2 72,4 2-8,-6-6-48,6 2 0,-5 0 0,9 1-12,-12-3-24,12-1-64,0 0-8,0 3 12,-5-3-4,5 0 4,0 0 12,-4 0-4,4 0-8,0 0-16,0 0-56,0 0-40,0 0-12,0 0-40,0 0-44,0 0-88,0 0-76,0 0-212,0 0-212,0 0-309,0 0-239,4 0-36,1 0-488,-5 3-356,0-3-672,12 3-1389,-12-3 3153,-21-6 1288</inkml:trace>
  <inkml:trace contextRef="#ctx0" brushRef="#br2" timeOffset="0.99">3025 6955 1840,'0'0'2348,"0"0"1629,0 0-2305,0 0-732,0 0-284,0 0 76,0 0 0,0 0 44,0 0-4,0 0-140,0 0-188,-13-9-156,13 9-52,0 0-28,0 0-84,0 0-59,0 0-57,0 0 4,0 0 48,0 0 104,8 0 36,-3 0-200,-5-3 100,8 3-100,-2 0 296,6-3 16,1-2 8,0 2-60,1-5-100,-2 3-60,-7-3-12,7 2-76,-2-2 0,-10 5 72,4-1 64,-4-3 36,9 5-12,-9 0 40,0-1 20,0 0-12,0 0-36,-9 0-76,9 3-8,-4-5-100,-6-1 60,-2 6 40,-1-1-100,9-6 0,-10 7 8,1 0-8,0 0-52,1 7-104,6-3-16,-2 4 60,-5-2 16,9 4 48,-5 1 48,9 3 72,0 0 52,0-1 132,0 2 60,9 4-12,-5-4-48,9-1-156,-5-1-100,6-2 4,-10-3 44,9-2-36,-5 3 84,2-8-60,3 5-36,-5-2-84,-3-3-72,3-1-4,-4 3-12,-4-3-20,0 0 8,0 0-60,0 0 12,0 0 12,0 0 24,0 0-100,0 0-148,0 3-124,0-3-248,0 0-437,0 0-571,0 0-640,0 0-2656,-4 0-705</inkml:trace>
  <inkml:trace contextRef="#ctx0" brushRef="#br2" timeOffset="0.99">3296 6946 248,'0'0'2424,"0"0"-544,0 0-891,0 0 107,0 0 408,0 0 296,0 0-212,0 0-244,4 38-144,-4-27 12,9 2-103,-9 1-89,0 0-152,0-4-152,0 4-152,0-6-160,0-2-48,4 0-100,-4-2 24,0-4-36,0 0 36,0 0 60,0 0 120,0 0 156,0 0-36,0 0-72,0 0-12,0-4-12,8-5-136,-8 1-48,0-6-60,5 1-104,-5-1 20,0-1-60,0-4-12,0 4-84,0-1 0,0-1-84,0-1-48,0 4-52,0-1 52,0 1 60,0 2 12,0 1 0,0 7-12,4-3 0,-4 3 60,0-2-48,10 3 12,-10 0-12,0 3-12,4-2-24,-4 2-36,0 0-28,0-3-20,8 3 0,-4 0-12,-4 0 60,13 0 96,-4 3 36,-4-1 0,4 4-68,3 0 8,-8-2-24,9 3-24,-7-3 100,6-1-40,-12 3 44,9-4-4,-5-2 0,-4 3-88,0-3 0,0 3 20,0-3 64,0 0 0,0 0-48,0 0-36,0 0-144,0 0-136,0 0-148,0 0-216,0 0-468,0 0-584,0 0-889,0 0-1675,0 0-1469</inkml:trace>
  <inkml:trace contextRef="#ctx0" brushRef="#br2" timeOffset="0.99">3618 6753 60,'0'0'1448,"0"0"4861,-4-38-3497,4 27-1064,-9 3-320,9 4 12,0 1-91,0-4-241,0 5-208,0 2-236,0 0-284,0-3-380,0 3-12,0 0-392,0 0-160,9 3-128,-5-1 120,-4 8 124,0-6-277,8 7-699,-3 2-1044,-5-2-2204,0 0-601,0 3 3041</inkml:trace>
  <inkml:trace contextRef="#ctx0" brushRef="#br2" timeOffset="0.99">3631 6932 588,'0'0'9833,"0"0"-5745,0 0-3416,0 0-420,0 0 640,0 0 417,0 0-161,8 46-212,-8-31-120,6-1-192,-6-2-212,0 2-168,8-2-124,-8-1-60,4-7-60,-4 4 12,0-5-16,9 2 4,-9-5-8,4 4-64,-4-4-232,0 0 60,0-4-32,0-1-176,0-3-232,0 1-260,0-7-252,0-3-285,0 3-211,0-2 128,0-3-372,-4 0-584,-5 0-116,5-2 171,-4-2 369,2-1 1336,-2-1 148</inkml:trace>
  <inkml:trace contextRef="#ctx0" brushRef="#br2" timeOffset="0.99">3805 6917 5016,'0'0'7777,"0"0"-6033,0 0-1088,0 0-292,0 0 24,0 0 109,0 0 87,0 0 0,0 0-212,0 0-112,0 0 36,39 7 60,-30 4 220,1 4 196,-6 4-124,9-4-224,-1 1-108,2 2-48,-5-6-96,3 3-40,-7-4 24,-1-7-20,6 7-52,-6-8-84,-4 3 0,8-2-4,-3-4-4,-5 0-52,0 3 56,0-3-60,0 0-260,0 0 8,0 0-60,0-3-112,0-1-416,0-5-296,0 1-772,0-3-925,0-3-2095,0 6-1221,0-11 3457</inkml:trace>
  <inkml:trace contextRef="#ctx0" brushRef="#br2" timeOffset="0.99">4033 6794 4940,'0'0'6885,"0"0"-4969,0 0-1408,0 0-420,0 0 456,0 0 276,0 0 85,0 0-317,0 0 104,0 0 196,0 38 48,-6-22-168,-6 6-120,12 1-40,-5 1-64,-3-3-24,4 1-96,-10-1-96,5 2-172,9-5-108,-4-2-40,-4-2-8,8 0 0,0-4-108,0-2-36,0 2 20,0-6-176,0-1-16,0 2-72,0-2-132,0-3-148,0 0-148,0 0-408,0 0-480,0 0-617,0-5-1803,0-1-2509</inkml:trace>
  <inkml:trace contextRef="#ctx0" brushRef="#br2" timeOffset="0.99">4115 6969 1068,'0'0'11197,"0"0"-8729,0 0-1712,0 0-616,0 0 124,0 0 216,0 0 205,0 0 63,0 0-144,0 0-236,0 0-184,-17 0-84,17 0 36,0 0 60,0 0-48,0 0-40,0 0-104,0 0 132,4 1-12,9-1 72,-13 0 12,14 0-52,-2 0 4,-3 0 8,5 0-8,-10-4-36,9 0-76,-5-1-36,0 3-12,2-4-8,-5 3 8,-5 0 4,8 0 56,-8 1 0,4-1 0,-4 0 28,0 2-28,0-6 36,0 2-84,0 3 24,0-4-36,-4 3-72,-4-2 72,8-1 0,-15 2 48,7-3 40,0 7-88,-5-3-156,9 3-28,-10 3-8,5 4 68,-3 0 16,7 1 108,-4 3 56,4 2 68,-7-2-52,12 3 12,0-1-80,-5 4 56,5-4-60,0 5-12,5-6-72,-5 3-12,4-3-28,9-1 28,-4-3-40,-4 0 28,7 3 104,-3-5-144,-5-1 76,10-2-24,-6 0-28,5-3-36,-9 1-48,0-1-72,-4 0-112,15 0-164,-15-1-132,0-2-284,8-2-445,-4-1-723,-4 2-1096,0-6-1749,0 6 269</inkml:trace>
  <inkml:trace contextRef="#ctx0" brushRef="#br2" timeOffset="0.99">4521 6940 4956,'0'0'7013,"0"0"-4437,0 0-1204,0 0-603,0 0 75,0 0 284,0 0-24,0 0-188,0 0-272,-8-37-328,8 31-156,-5 3-148,-5 2-4,6-2 0,-4-1-8,-5 1-48,9 3 36,-6 0-52,-7 0 4,13 0 0,-9 7 56,-1-3 4,6 5 72,-5-4 52,-1 6-28,10 1 88,-5 0 8,1 2 16,0-1-40,3 4-24,5-4-60,0 5-72,0-6 40,0 3-52,0-4-148,5-4 16,-5 1-64,8 1 52,0-5 24,1-1 48,-5-3 20,10 0 52,-5-3 8,3-1-4,-8-5-4,11-2-64,-3-4-20,5-2 84,-3 0 8,-5-1-8,3-2-40,-8-3 36,11 4-176,-7-9-12,5-2-40,-5 0 52,2-3-16,-6 0 48,9-2 16,-5 3-4,-4-1-48,5 4-48,-4 1 64,-5 7 152,9-2 16,-9 11 132,4 0 160,-4 8 40,0-3-64,0 7-24,0-3-28,0 3-44,0 0-88,0 0-84,-4 10-40,4-3 40,-9 13 92,-5-2 176,10 13 60,-4 0 60,4 7 144,-5 3-84,5-3-160,-6 0-56,10 0-76,0-5-48,0-3 84,10-3-84,-6-5-108,-4-4-4,9-1-68,-5-4-60,4-2-36,-8-2-60,4-4-76,5 0 4,-9-1-64,0-1-204,0-3-112,0 0-120,0 0-228,0-3-444,0-6-1681,0 1-3951,-9 2-1193</inkml:trace>
  <inkml:trace contextRef="#ctx0" brushRef="#br2" timeOffset="0.99">5545 6614 1108,'0'0'876,"0"0"-864,0 0 2008,0 0-652,0 0-327,0 0 3,0 0 4,0 0-204,0 0-132,0 0-80,0 0 36,31-28-36,-31 21-20,0 4 16,0 2 84,8-2-4,-8-1-12,0 0-68,0 1-35,0 0-33,-8-3-136,8 4-80,0 0-84,0-5-12,-13 4-64,13 2-184,-8-6-64,-6 7-160,1 0-8,4 0-4,-17 7 60,13-3 68,-4 5 92,3 2 16,-3-4 52,9 1 36,-6 6 60,1-5 0,5 2-48,-1-1-4,5 1-88,-6 0 4,10 2 52,0 1-16,0-1 28,0 5 132,0-3 52,10 4-28,-10 0-36,4 0-72,9 3 60,-9 2 24,5-1-136,-5 1 40,10-3-40,-14 4 16,8-4-84,-3 2 0,-5-8-8,8 2-68,-8 0 60,0-2-64,0-4 72,0 1 8,0-5 0,0 1-4,0-2-4,0 2-8,0-8 4,0 3-128,0-1-60,0-2-356,0 0-200,0 0-136,0 0-273,0 0-655,0-5-2020,0 0-2913</inkml:trace>
  <inkml:trace contextRef="#ctx0" brushRef="#br2" timeOffset="0.99">5314 6905 2644,'0'0'7673,"0"0"-5769,0 0-1316,0 0-332,0 0 456,0 0 392,0 0 4,0 0-279,0 0-269,0 0-164,13-5 12,1 2 112,-6 3 96,5 0-92,1-3-60,-1 3-60,4 0-100,1 0-36,-5 0-72,8-1-76,1-6-48,-9 4-60,9 1 36,-5 2-48,-4-5-112,5 2 4,-9 0-12,-5 0 20,8 3 16,-12-2-24,10 2 8,-10-3-68,4 3 8,-4 0-60,0 0-84,-4-3-148,-6 3-276,10 0-304,-12 0-537,12 0-959,-13 6-1484,5-1-260,-2-2-153,6 5 3297</inkml:trace>
  <inkml:trace contextRef="#ctx0" brushRef="#br2" timeOffset="0.99">5725 6950 2672,'0'0'2544,"0"0"1445,0 0-2553,0 0-676,0 0-172,0 0 80,0 0 112,0 0 56,0 0-28,0 0 0,0 0-251,12 31-197,-12-25 40,5 2-68,-5-5 52,0 3-48,0-2-4,0-4 24,0 3-24,0-3 12,0 0-24,0 0 8,0 0 64,0 0 60,0 0 32,0 0-120,0 0-96,0 0-64,0 0-8,0 0-16,0 0-20,0 0-28,0 0 0,0 0-12,0 0-20,0-3-96,0 2 0,0-6 8,0 2 36,0-3-40,0 2 52,0-2-52,0 4 4,0-8 48,0 4 24,-5-1 36,5 0 40,-4-3-4,4 1 192,-8-3 16,8 1-196,-6-1-108,6 3-12,-8 0-48,8 1-12,-4 4-48,4-2 60,0 5 4,0-1-4,0 0-12,0 1 0,0 1-48,0 2 12,0 0-12,0 0-60,0 0-40,4 0-56,4-2 12,-2 2 60,6 0 8,-7 0 40,7 0 24,2 0 64,-5 0-4,4 0 4,-9 0 0,4-3 4,6 3-4,-10 0 0,1 0-76,-5 0-12,0 0-12,8 0-4,-8 0 4,4 0-24,-4 0-36,0 0-52,0 3-8,0-3 20,0 2 52,0 0-28,0 1-180,0 4-136,9-6-48,-9 5-220,5-1-388,-5-2-504,0 3-757,0-1-1751,0-5-1301,-14-43 609</inkml:trace>
  <inkml:trace contextRef="#ctx0" brushRef="#br2" timeOffset="0.99">5986 6870 6645,'0'0'6256,"0"0"-4604,0 0-984,0 0-288,0 0 132,0 0 129,0 0 59,0 0-144,0 0-272,0 0-284,0 0-104,-14 27 104,10-16 44,-4 0 28,8 1 128,-5 0-4,5 0 12,0-5-144,0 4-60,0 0 104,0-2-20,5-4 8,3 4-88,-4-5-8,6 3-4,-6-6 4,1-1 76,7 0-28,1-1-48,-3-6-60,2 3-52,-7-8 12,7 4 88,-3-1-48,5 0-28,-10-3 76,0 1-72,-4 3 40,9-2 40,-5-1-40,-4-1 44,0 1 64,0-2 32,0 2 76,0 3 24,-4 1-24,-5-5 12,5 4-184,0 2 0,-10-2-84,5 4-64,5-3-84,-9 4 36,5 3 24,4-2 24,-6 2-52,6 0-32,-5 2-16,5 1 76,-9 4-16,13-6-24,-4 8-36,-6-7-384,10 7-137,-4-4-191,4 0-344,0 3-512,0 1-740,0-4-600,0 1-1073</inkml:trace>
  <inkml:trace contextRef="#ctx0" brushRef="#br2" timeOffset="0.99">6230 6919 756,'0'0'6253,"0"0"-4813,0 0-984,0 0-288,0 0 400,0 0 284,-13 38 128,13-26-160,-8-8-76,8 4-236,0-1-216,-5 0-188,5-2 72,0 2 28,0-6 60,0 2 28,0-3 88,0 3 8,0-3 28,0 0 37,0 0 59,0 0 48,0 0 72,0 0-28,0-3-28,0 0-196,0-5-76,0 3 4,5-2 56,-5 3 88,0-7 72,0 4-76,8-4-244,-8-1-156,0 0-48,4-5 0,-4 0-4,9 1-56,-5 2-12,-4 2 60,10-2-48,-6 0 0,0 5-12,-4-2 60,9 7 4,-5-2 8,-4 0-12,0 4-52,13-1 16,-13 0 36,0 3-36,9 0 36,-4 0-36,3 0 44,-4 6-44,-4-1-12,9 4-28,-5-2-20,4 7 100,-8-3-68,6 2 68,-6 4 12,0-1-4,4-3 4,-4 1 0,0 0-4,0-4 0,0 1-4,0-4-4,0 0-4,0-2 4,0 2-32,0-7 40,0 1 4,0-1 60,0 0 44,0 0 76,0 0-64,0 0-36,9-1-12,-5-2-72,-4-6 0,0 2-84,8 0-36,-3-1-4,-5-3-32,14-2-88,-14 2-36,8-3-24,-4-2 60,5 2 96,-5 3 52,4-2-4,-3 2 100,0 0 8,8 6 40,-13-3 12,8 5-60,-4 0 0,-4 3 12,9 0 36,-9 0 4,6 0 32,-6 3 60,8 3 88,-8-1 100,4 8-116,5-2-80,-5 3 92,4-1 116,-8 4-116,5 3-72,9-8 52,-10 2-76,4-1 4,-4 1-76,9-3-60,-3 1 0,-6-5-48,5 1-4,-9-5 40,4 3 0,4-4-96,-8 1-304,0-3-156,0 0-52,0 2-160,0-2-200,0 0-436,0-2-1049,-8-1-2563,8 1-2421,-4-10 4433</inkml:trace>
  <inkml:trace contextRef="#ctx0" brushRef="#br2" timeOffset="0.99">7203 6883 712,'0'0'796,"0"0"-548,0 0-52,0 0 312,0 0 28,0 0-536,0 0-808,0 0 808,0 0 508,0 0 416,-4-10 80,4 10-272,4-3 153,-4 3 259,0-3 168,0 3 32,0 0-196,0 0-80,0 0-96,0 0-184,8 0-268,-8 0-168,0 6 52,5 2 100,-5 4 141,0 0 75,0 2 24,0 5-164,0 0-48,0 2-80,8-1-48,-8 4-120,0-4 20,0-2-72,0-2-24,0 2-88,4-6 64,-4 3-40,0-8-8,0 1 44,0 0-56,0-2-52,0-5 36,0 4 4,0-3-16,0-2 0,0 0 24,0 0 52,0 0 20,0 0 64,0 0 8,0 0 28,0-2-28,0-4-80,0 0-100,0-2-84,0-5-48,0-4-136,0-2 4,0 0 36,0-4-100,0-3 88,0 0-36,10-1 92,-10-4 16,0 4 0,4-2 72,-4-2-144,0 1-40,0 3-32,0 4 92,0-3 128,0 11 4,-4-2-40,4 7 44,0 2 8,0-2 88,-10 5-32,10 3-4,0-1-48,0 0 96,0 3-60,0-3-48,0 3 0,0 0-84,0 0-24,10 0-76,-10 0 4,4 0 8,5 0 16,-5 3 68,4 3-8,5-4 24,-3 7 24,-2-3-4,5 3 40,-9 0-96,5-1 104,5 4-8,-10 0-48,4-1-24,-3 1 80,3 0 4,-4 0-8,2 2-40,-6 0 48,0-4 0,0 1 64,0-1-60,0 1-4,0 0 64,0 0-60,0-6-4,0 3 12,-6 1 120,2-4-32,4 1-28,-8-1 0,3-2 36,5 3-20,-8-3 8,4-2-12,-10-1 16,5 3-56,9 0-44,-12-1-8,7-2-44,-3 0-68,8 0-100,-10 0-56,10 0-44,-8 0-32,8 0-4,0 0-24,-5 0-208,5 0-164,0-2-424,5-1-717,-5 0-711,8 2-2200,-2-6-409,-2 2 2893</inkml:trace>
  <inkml:trace contextRef="#ctx0" brushRef="#br2" timeOffset="0.99">7587 6810 1600,'0'0'4,"0"0"3120,0 0-507,0 0-489,0 0-696,0 0-196,0 0-84,0 0-136,0 0-132,0 0-204,0 0-264,-6-13-215,-2 13-101,8 6-12,-13-4 48,9 0 76,-5 8 24,5-3 88,-10 1 48,10 3 84,-4 2 60,3-2-108,-3 3-40,4-1-28,4 1-44,-10-3-80,10 2-104,0-2-76,10-4-36,-10 0-120,12 2 32,-7-5 40,7-4 0,-8 0-24,10 0-16,-1-1 28,0-6-40,1 0 28,-1-2-12,-5-2-40,5 4 52,-9-4-40,1-1-36,-5 1 136,9-2-108,-5 2 68,-4 0 12,0 0 40,0 4 112,0-5 108,-13 4-48,13 4 60,-5-6-112,1 6 52,-9-2-48,5 0-124,3 6-96,-3-2-84,-6 2-56,14 0-20,-13 2-48,13 1 32,-4 3-12,-5-1-24,9 0-24,-14 2-64,10-3-488,4 2-257,0-1-515,0-2-680,0 3-1644,0-6-385,4 2 1393</inkml:trace>
  <inkml:trace contextRef="#ctx0" brushRef="#br2" timeOffset="0.99">7870 6675 5092,'0'0'4581,"0"0"-3125,0 0-952,0 0-496,0 0 220,0 0 440,0 0 252,0 0 68,0 0-152,0 0-260,0 0-248,0-9-111,0 9-5,0 0 52,0 0 72,0 0 36,0 0 24,0 0-124,0 3-212,0 3 128,4-1 32,-4 7 100,0-3 24,4 5 48,-4 1 24,0 3-24,0 2-100,0 3-24,0-4-76,0 6 28,0-4-12,-4 4-4,4-3 4,-4-3-52,4-1-32,0-3-52,0 0-72,-9-4-8,9 1 0,0-5 8,0 4-8,0-3-4,9-5-100,-9 3-20,0-4-72,0 1-64,4-3-60,-4 3-76,4-3-68,-4 0-104,0 0-60,0 0-164,0-3-612,0-5-1153,0 1-2687,0-3-1653,0-3 4477</inkml:trace>
  <inkml:trace contextRef="#ctx0" brushRef="#br2" timeOffset="0.99">7774 6848 4788,'0'0'5897,"0"0"-3629,0 0-1196,0 0-668,0 0 64,0 0 188,0 0 124,0 0 9,0 0-157,0 0-308,0 4-104,4-1-24,-4-3 40,9 1 36,-9-1-16,4 3 16,0 0-64,-4 0-88,14-3-56,-14 2 8,13-2 12,-5 0 16,-4 0-16,10 0-36,-1 0-32,0-2 56,5-4-24,-5 3-36,-1 3-12,11-4 0,-10-3 44,-5 5-44,6 0-108,-1-1-64,-13 0 0,12 3-12,-12 0-24,0 0-24,0 0-36,0 0-140,0 0-120,0 0-180,-4 0 64,-4 0-225,8 3-403,-13 0-700,13-3-1244,-6 2-1681,-2-2 253</inkml:trace>
  <inkml:trace contextRef="#ctx0" brushRef="#br2" timeOffset="0.99">8096 6841 6369,'0'0'5696,"0"0"-4344,0 0-980,0 0-144,0 0 352,0 0 420,0 0 169,0 0-237,0 0-316,0 0-296,0 0-172,0-6-148,10 6-104,-6 0 104,4 0 116,5 0 8,-4 0 12,5 0-52,-2 0-32,1 0-4,1 0-44,-1 0 0,4 0 0,-3 0-4,-6-3-8,-4 3-104,5-3 4,-5 3 36,-4 0 72,0 0 100,0-2-40,0 2 28,0-3 8,0-3-96,0 6-120,0-8-40,-4 5-48,-5 1 60,5-6-40,-4 2 80,-6 4-4,9-4 0,-7 0 24,-1 1 16,-1 1-40,1 1 0,-4 0 52,3 0 60,2 3 60,-1 0-48,-1 0 40,10 6-52,4-3 8,-9 1 52,9 4 40,0 3 136,0 1 180,0 3 16,0-1-64,0 2-12,9 3 0,-5-3-88,-4 4-72,10-4-52,-6-3-68,4 1-72,5-3-4,-9 1 0,1-8-4,9 4-48,-14-2-56,12 0-16,-3-4 40,-5 1-48,4-1-64,-2-2-76,2 0-80,5 0-68,-9 0-8,1-2-68,-5 2-96,8-3-144,-2 3-257,-6 0-267,8-2-520,-4-3-944,-4 4-1380,0 1 71,0-3 2257</inkml:trace>
  <inkml:trace contextRef="#ctx0" brushRef="#br2" timeOffset="0.99">8411 6843 1568,'0'0'12,"0"0"2832,0 0-1135,0 0-281,0 0-40,0 0 180,0 0-64,0 0-188,0 0-96,0 0-148,-10 33-239,10-28-125,0 7-172,0-8-80,0 4-108,0-2-104,0 0-72,0-4-48,0 1 0,0-1 8,0-2 40,0 0 40,0 0 20,0 0 60,0 0 12,0 0 16,10-5-52,-6 3-64,-4-4-68,13 0-28,-13-5-60,8 3 24,-8 1-60,5-5 0,4 1-12,-4 0-4,3 1-92,-8 2 0,4-2 0,5-2-28,-5 7-8,0-1-4,-4 3-20,10 1-52,-6 2-24,-4 0 72,9 0 40,-5 2 44,-4 1 76,8 3 88,-3-1-4,3 7 40,-2-5-4,2 1-48,-4 3 4,5 1-64,-5-2-4,0 1 88,5-4 136,-4 4-148,-5-2-72,13-4 4,-13 4-4,0-7-8,8 3-4,-3 2-88,-5-6-8,0-1-100,8 3-352,-8-3-76,0 3-164,0-3-248,0 0-577,0 0-923,0 0-2528,0-3-1301</inkml:trace>
  <inkml:trace contextRef="#ctx0" brushRef="#br2" timeOffset="0.99">8689 6780 560,'0'0'7689,"0"0"-3129,0 0-3032,0 0-568,0 0 0,0 0 125,0 0-57,0 0-120,0 0-88,0 0-268,0 0-236,0 0-156,0 0-100,0 0 0,0 0 0,0 0-12,0 0 100,9 3-4,-5 3 40,6-4-40,3-2 16,-9 3-40,13 0 12,-3-3-124,7 0 40,-3 0-48,-5 0 12,4 0-12,-3-3 0,7 0-64,-8 3-20,1-2-36,-10 2 0,4-3-28,-4 3-44,1 0-272,-5 0-108,0 0-64,0 0-96,0 0-192,0 0-276,0 0-633,0 0-679,0 0-2228,-5-3-533,5 3 2845</inkml:trace>
  <inkml:trace contextRef="#ctx0" brushRef="#br2" timeOffset="0.99">8829 6564 3208,'0'0'4193,"0"0"-2233,0 0-668,0 0-364,0 0 60,0 0 20,0 0-32,0 0-132,0 40-40,0-31-135,0 2-73,0-1-28,0 0-36,0 4 48,0 3-44,0-3-56,0 1-16,0 1-64,0 3-60,0-2-60,0 4-84,0-4-4,0 3-80,0-5-16,0 1-84,0 1 52,0-3-64,0-4-60,0 4 56,0-6 0,0 3 4,0-6-72,0 2 12,0-3-28,0-1-56,0-1-220,0 1-136,0-3-48,0 0-76,0 0-100,0 0-172,0 0-308,0 0-541,-9-3-563,9-2-2856,-8 2-885</inkml:trace>
  <inkml:trace contextRef="#ctx0" brushRef="#br2" timeOffset="0.99">9021 6843 536,'0'0'4288,"0"0"-1711,0 0-333,0 0-760,0 0-252,0 0 44,0 0-8,0 0-72,0 0-191,0 0-325,0 0-296,26 0-148,-16 2-88,-10 1 48,0 5 64,4-5-4,-4 5-48,8 1 76,-8-2-204,0 3-80,4-6-44,1 4 40,-5-2 4,0 0-172,0-1-136,0-3-48,0 5-208,0-6-204,0 2-152,-9 0-125,1-1-379,4-2-772,-6 0-2328,10 0-689,-5-8 2913</inkml:trace>
  <inkml:trace contextRef="#ctx0" brushRef="#br2" timeOffset="0.99">9069 6614 13617,'0'0'3117,"0"0"-2421,0 0-696,0 0-432,0 0 80,0 0 228,0 0 116,0 0 8,0 0-369,0 0-359,0 0-596,9 0-640,-18 6-1248,9-1-2681,-12 1 2869</inkml:trace>
  <inkml:trace contextRef="#ctx0" brushRef="#br2" timeOffset="0.99">9391 6818 3708,'0'0'6849,"0"0"-5521,0 0-1316,0 0 64,0 0 16,0 0 444,0 0 216,0 0 40,-39-13-112,35 13-112,-5 0-192,1 0-24,-1 2 29,-5 1 95,10 4 108,-9-3-52,5 4-164,-6-2-96,10 4-24,-5 1-76,5-2 72,0 2-60,-5-4-12,9 4-76,0 0-84,0-5-12,0 2-108,0-3 60,0 2-52,9-6 100,-9 5-8,8-4-64,-8 1 72,13-3-8,-13 0-44,14 0 4,-6-3-88,-3-2-36,7 2-12,-2-1 48,-6-2 4,9 1 20,-9-4-36,5 4 72,-5-4-8,-4 5 76,10-3 8,-6 3 72,-4-2 40,0 3 36,0 0-36,0 3-40,0 0-72,0 0-184,0 0-124,0 0-76,0 3 172,0 3 152,-4 1 60,-6 3 0,10-3 0,0 1-8,0 1-68,0-4 4,0 4 20,0-8-48,10 5 40,-6-1-52,-4-2-264,0-3-229,13 0-59,-13 3-220,8-3-424,-4 0-844,5 0-1792,-4-3-753,-5 0 2309</inkml:trace>
  <inkml:trace contextRef="#ctx0" brushRef="#br2" timeOffset="0.99">9592 6530 1108,'0'0'7201,"0"0"-4961,0 0-784,0 0-612,0 0-360,0 0-268,0 0 192,0 0 404,0 38 556,0-16-203,0 5-73,0 4-24,0-2-196,0 7-216,0-7-132,0 5-136,0-5-156,0-2-100,5-3 24,-1-1-8,-4-5-136,12 2-8,-12-6-4,10-2-108,-5 0-4,-5-5-32,0 1-88,8 0-168,-8-5-136,0 0-208,0 0-296,-8-3-500,8 0-649,-5 0-907,-5 0-3212,6-3 171</inkml:trace>
  <inkml:trace contextRef="#ctx0" brushRef="#br2" timeOffset="0.99">10356 6845 600,'0'0'3944,"0"0"-1459,0 0-369,0 0-848,0 0-356,0 0-12,0 0 84,0 0-56,0 0-80,0 0-140,0 0-140,-14 0-95,10 0 3,4 0 20,0 0 48,0 0-16,0 0-48,0 0-64,0 0-120,0 0-76,0 0 0,4 0-112,-4 0-56,8 0 32,-2 0 72,7 0 176,-1 0-16,1 0 24,5 0 12,3 3-48,-2 1-76,-2-1-48,9-3-56,-13 1-52,9-1-72,-13 0-12,4 0-132,-1 3-4,2-3 4,-14 0 12,0 0 44,9 0 4,-9 3 0,0-3 12,0 0-12,0 0-76,0 0 4,0 0-64,0 0-204,-9 0-260,9 0-172,0 0-324,-14 0-348,14 0-421,-4 3-415,-4-1-1624,8 1-201,-5-3 993,45-8 2024</inkml:trace>
  <inkml:trace contextRef="#ctx0" brushRef="#br2" timeOffset="0.99">10438 6544 2192,'0'0'548,"0"0"1900,0 0-599,0 0-705,0 0-108,0 0-180,0 0-160,0 0-12,0 0-108,0 0-76,0 0-116,0-10-156,9 13-228,-9-2 0,0 11 180,0 2 480,0 4 544,0 4 117,0 5-213,0 5-108,5 1 32,-5 2-140,4 2-208,-4-2-124,0-6-136,0 4-168,0-5-100,8-4 24,-8-6-56,5 2-40,-5-5-12,0 2-68,0-4-4,0-2-48,0 0 48,0-3-60,0-2 48,0 3-100,0-8 16,0 5-96,0-2-280,0-3-4,0 2-108,0-3-72,0 0-212,0 0-388,0 0-544,0 0-753,0-3-2543,0 2-1373,-5-10 4137</inkml:trace>
  <inkml:trace contextRef="#ctx0" brushRef="#br2" timeOffset="0.99">10743 6911 1656,'0'0'156,"0"0"2348,0 0 113,0 0-525,0 0-824,0 0-264,0 0 280,0 0 16,39-3-200,-29 3-268,-6-3-251,0 3-245,9 0-136,-4 0-76,5 0 200,-10 0-28,9 0-108,-1 3-64,2-3-12,-10 0-40,9 0-68,-13 0 4,13 0-4,-13 0 8,0 0 64,0 0 24,0 0 36,0-3 0,0 3-40,0-2-96,0-1-84,0-3-64,-4 5-40,-5-6 16,5 2 84,-5 3 16,0-4 60,-4 0 12,0 4 4,1-1 0,-11-3-4,10 6-172,-5 0-40,1-1 0,5 1 52,2 0 108,-3 1 52,9-1-60,-5 9-92,9-7 56,-4 10 96,0-5 124,4 4 236,0 0 24,4 5 12,0 0 12,-4-1-124,13-1-88,-13 1-48,13-4 60,-3 2-84,-6-2-40,4 0-72,5-5-12,-9 4-4,10-4-8,-10-1-36,9 1-4,-4-3-8,-5-1-12,6 1 20,-6-3-44,4 0-100,-3 0-16,3 0-8,-4 0-40,5 0-72,-4-3-88,-1-2-80,5 5-48,-5-3-109,5 3-171,-5-3-312,6 3-584,-6 0-1316,4 0-1713,-8 0 477</inkml:trace>
  <inkml:trace contextRef="#ctx0" brushRef="#br2" timeOffset="0.99">10861 6949 912,'0'0'1032,"0"0"-1032,0 0 8,0 0 1036,0 0-300,0 0-524,0 0-220,0 0-92,0 0-64,0 0-64,0 0-148,-13 11-112,13-11-16,0 0-40,0 0 368,0 0 168,0 0 56,5 0 400,-5 0 172,0 0 232,0 0 144,0 0 77,0 0 143,0 0-80,0 0-96,0 0-168,0 0-324,0 0-260,0 0-116,0 2 80,-5 2 124,5-1 40,-8-2 12,4 2-12,4 2-40,-10 1 8,6-3 16,-5 3 36,5-4-100,-5 1-32,9 3-160,-4-3-40,0-2-112,4-1 0,-10 3-48,10-3-116,0 0-64,0 0-36,0 0-232,0 0-88,0 0-16,0 0-12,0 0-120,10 0-412,-10 0-720,4-3-944,-4 2-1165,4-2 2761</inkml:trace>
  <inkml:trace contextRef="#ctx0" brushRef="#br2" timeOffset="0.99">11101 6976 1212,'0'0'52,"0"0"392,0 0 680,0 0 372,0 0-7,0 0-137,0 0-56,0 0 12,0 0-196,0 0-160,0 0-144,0 35-108,-4-27-100,4-5-80,0 5 8,0-5-24,0 2-52,0-1-84,0-1-67,-10-2-13,10-1-16,0 0 4,0 0 56,0 0 28,0 0 72,0 0-24,0 0-28,0 0-76,0 0-8,0 0-40,0 0-36,0 0-60,0-1-100,0-2-60,0-1 0,0 4-84,0 0 8,0 0-32,0 0-52,0 0-84,0 0 24,0 0 0,0 0 12,0 0 24,0 0 120,0 4 4,0-1 56,0-3 4,0 0 60,0 1 4,0-1 20,0 0 28,0 0 36,0 0 48,0 0 12,0 0 12,0 0-12,0 0 8,0 0 16,0-1 0,0-2-88,0-3-144,0 0-76,0-2-32,0-3 24,0 0-16,10-2-80,-6-1-40,5-2 0,-9 2 108,4-1-96,5-2 148,-5 0-64,6 4-60,-10-3 100,8 3 84,-8 2 48,0-1 16,8 4 80,-3 4 4,-5-3-36,0 4-16,0 3-12,0-2 16,0 2 8,8 0-44,-4 0-64,-4 0-52,0 2-56,10 8 60,-6-3 48,5 4 12,-5 2 48,5 4-48,-5-1-4,4 0-4,-2 1 56,-2 0-8,-4-5-44,0 0 28,0 2-36,0-7 0,0 1 0,0 1 60,0-4 88,0-3-136,0 5 132,0-6-44,0-1-88,0 3-8,0-3-4,0 0-8,0 0-56,0 0-8,0 0 12,0 0 52,0 0-40,0 0-100,8 0 52,-3-3-28,-5-1 4,12-5-16,-3 1-84,-4-1 72,4 1 4,3-5 8,-7 2 48,3-3 4,2 4 72,3-4-52,-5 6 64,-4 1-8,9-3 8,-13 6 48,10-2-48,-6 3-56,4 3-80,-8 0 136,5 6 28,3-1 228,-4 4 64,1 1 36,-5 4 32,9 0-20,-4 1-172,-5 2-40,8-1-32,-4 1-16,-4-2-96,9-1 60,-5 0-72,6-4 0,-10 1-8,4-2 4,4-4-44,-8 4-24,0-5-48,5-1 68,-5 0 4,0 1-136,0-4-44,0 0-164,0 0-112,0 0-132,0 0-176,0 0-280,0 0-741,-5 0-1203,5-7-3548</inkml:trace>
  <inkml:trace contextRef="#ctx0" brushRef="#br2" timeOffset="0.99">11573 6949 5320,'0'0'6621,"0"0"-4681,0 0-1876,0 0-64,0 0-392,0 0 392,0 0 548,0 0 188,0 0-72,0 0 28,12 35-151,-12-21-105,0 6-24,0-2-40,0 3-28,0-2 88,0 3 24,0 3-164,0-6 4,0 0-100,0-6 12,0 2 12,0-3-36,0-1-16,0-3-32,0-2-4,0 0-8,0-1-4,0-5-12,0 2 16,0-2 20,0 0 40,0 0 8,0 0 76,0 0 96,0 0-12,0-2-40,0-1-68,0-5-140,0-3-104,0-3-120,0-2-28,9 1-56,-5-8 36,-4 1-28,0-2 16,8-1 48,-8 5-16,6-8 64,-6 4 84,8 1 24,-8-1 48,5 5 4,-5 0-72,0 3-4,0-1-52,8 4-8,-8-1 52,0 3-64,0 4 68,0-2 4,0 4 4,0-1-4,4 3 4,-4 2 0,0-2-4,0-1-4,0 4-68,9 0-100,-5 0-20,2 0-52,6 0 52,-3 0 44,-5 7-24,9-6-44,-4 8 20,-4-7 0,3 4 64,-4 2-4,5-3-12,-5 3 52,0-2-40,-4-1 76,0 7 60,0-8 56,0 6 16,0-6 88,0 7-48,0-2 20,0-2-20,0 1-104,-4 3 4,0-5 72,4 2-76,-9 1 44,9-5 20,-4 4 0,4-2 12,-8-3 4,3 5-28,-4-5 60,9-1 160,-13 5-24,13-6-60,-13 2-28,13 4-80,-12-6-84,12-1-4,-6 3-8,2-3-80,-5 0-20,9 3 12,0-3-136,-4 0-72,4 0 0,0 0-76,0 0-8,0 0-16,-8 0-76,8 0-148,0 0-320,-5 0-212,5 0-273,0 0-319,-8 0-736,8 0-500,-6 0-961,6 0 1549,0-3 884,27 6 1516</inkml:trace>
  <inkml:trace contextRef="#ctx0" brushRef="#br2" timeOffset="0.99">11859 6955 7885,'0'0'7940,"0"0"-5743,0 0-1529,0 0-484,0 0 24,0 0 76,0 0 32,0 0-56,0 0-104,0 0-156,40-23-60,-32 19 60,2 0 8,3-1 104,-5 3-28,-4-1-44,5-3-32,-9 3-8,4 1 124,-4-4-76,10 2-40,-10-3-4,0 2-4,0 0 0,0-4 4,-10 7 0,6-7-4,-5 5-72,5-5-40,-8 7 4,-2-4-52,1 3 0,0 0 28,1 3 44,6 3 88,-3 3 52,-3-1 56,8 7 16,-5-2 84,5 6 24,-2-3-36,6 4-100,0 3-12,0-5 28,0 5-52,0-5-60,0-1 0,10-1-12,-10 1-60,9-3-40,-5 1 16,4-5-28,-4 1 4,-4-2-4,9-1 4,-9-2-52,6-1-60,-6 2-28,0-1-68,8-3-104,-8 0-184,4 0-204,5 0-321,-5-7-659,4 2-1200,2 0-2140,3-1-49</inkml:trace>
  <inkml:trace contextRef="#ctx0" brushRef="#br2" timeOffset="0.99">12092 6993 1016,'0'0'7929,"0"0"-5809,0 0-1156,0 0-540,0 0-4,0 0 232,0 0 160,0 0 24,0 0-220,0 0-188,0 0-115,-10 25-149,10-24 12,0 2 48,0 0 36,-5-3-24,5 3 0,0-3 24,0 0 48,0 0 96,0 0 152,0 0 204,0 0 32,0-3-148,0 0-184,5-1-180,-5-6-196,0 0 52,0-1 32,0 0-48,0-3 52,10 1-88,-10-4 24,0 4-24,0-3-76,0-4-8,0 4-12,-10 1-60,10-2-24,0 0 92,0 4-44,-5-1 36,1 3-32,4 3 44,0 4 44,0 1-40,0 0 0,-8 0 0,8 3-4,0 0-4,0 0-92,0 0-64,0 0-80,8 0-28,-8 6-24,4-3 208,1 1 80,9 4-8,-2 1 0,1-4 0,-4 4 0,5-7-36,-2 3 44,-3-1 0,5-1-84,-2-3-44,1 0-36,-13 0-28,8 0-12,-2 0-36,3 0 0,-9 0 36,0 0 40,0 0-68,0-3-216,0-1-308,0 1-528,0 1-605,-9 2-463,9 0-1656,-6 0-173,-2 0 1</inkml:trace>
  <inkml:trace contextRef="#ctx0" brushRef="#br2" timeOffset="0.99">12397 6870 2672,'0'0'2989,"0"0"-457,0 0-2024,0 0-392,0 0-116,0 0 804,0 0 368,0 0-24,0 0-204,0 0-152,0 0-80,-19-22-92,11 19-56,8 3-160,-13-2 49,9 2 11,-6 0 20,2 0 0,-1 0-28,5 2-48,-8 1-40,2 4 12,5-3-156,-3 4-16,4 1-16,-5 1 16,5 1-12,-4 0-36,8 0-156,0 2-4,0 1-8,0-3-92,0-2 28,8-2-16,-4 1 88,9-2 0,-5 0 48,7-4-48,-11-2-12,8 0 12,5 0 8,-3-2 0,-1-4-4,-5 0 44,7-2-36,-11 4 40,8-8-40,-3 4 24,-5 2-24,0-5 24,-4 3-28,10 1 52,-10-2 12,4-2-20,-4 7 104,0-6-8,0 6-40,0-2 16,0 3 8,0 3-108,0 0-24,0 0-280,0 0-120,0 3-16,0 5 200,0 4 216,0 0 172,0 2-100,0 5-64,0 0-8,0-3-76,0-1-120,0 4 112,0-7-76,9-1-160,-5-3-220,4 0-24,-3 2-340,3-9-304,-2 2-645,2-3-1207,-4-4-2704,-4-3 7</inkml:trace>
  <inkml:trace contextRef="#ctx0" brushRef="#br2" timeOffset="0.99">12557 6870 6977,'0'0'8732,"0"0"-6495,0 0-1705,0 0-524,0 0 232,0 0 240,0 0 132,0 0 244,0 0-76,0 0-260,0 0-168,31-11-108,-23 11-112,1 3 24,13 0 28,-9-3-16,5 2-96,-5-2-60,4 0 0,10 0-12,-15 0-48,11 0-84,-6-2-60,1-1-148,-5-3-220,-1 6-168,-3-1-160,-9-6-80,4 4-324,-4 1-865,0 2-2079,-4-2-1676,-5 2 439</inkml:trace>
  <inkml:trace contextRef="#ctx0" brushRef="#br2" timeOffset="0.99">12736 6586 4152,'0'0'2501,"0"0"183,0 0-876,0 0-240,0 0 160,0 0 0,0 0-215,-21 48-317,21-31-192,-5 1-124,-3 6-184,8 1-128,0 2-20,-4 0-40,-6 4-156,10-5-88,0 0-72,0-2-80,0-3-16,0-2 24,0 2 36,0-4-152,10-4-4,-6 1-8,-4-3-40,0 2 36,0-2-60,8-5 60,-3 2-120,-5-3-196,0-1-132,0-1-48,0-2-60,0-1-148,0 0-148,0 0-224,0 0-500,-5-4-585,-3-5-2371,8 1-2709,0 2 3249</inkml:trace>
  <inkml:trace contextRef="#ctx0" brushRef="#br2" timeOffset="0.99">12854 6870 3372,'0'0'6917,"0"0"-5321,0 0-944,0 0-104,0 0 268,0 0 324,0 0 32,0 0-111,0 0-157,0 0-236,0-5-216,0 5-228,8 2-80,-2 7 104,-6-2 128,8 4 176,-3 0-4,3 3-184,-4-1-100,5 1-68,-5-3-88,10 1-36,-6-5 52,1 1-64,3-4 0,-2 3-52,-6-7 4,9 3 108,-13-3-24,9 0 4,-5 0 20,6-3 0,-6 1-72,-4-4 0,8 0-48,-3-2-60,3 1-96,-8-2 0,4-2-28,-4-3-8,4 4-28,-4-1-32,0-3 20,0 0 88,0 1 44,0-1 52,0 1-48,0-1 84,0 3-100,-4 3-20,4 3-76,0 3-72,-4-4-12,4 3-24,0 0 8,0 3 64,0 0-40,0 0-120,0 0-276,0 0-432,0 0-621,4 0-511,0 3-1692,-4 0-357,0-3 125</inkml:trace>
  <inkml:trace contextRef="#ctx0" brushRef="#br2" timeOffset="0.99">13211 6984 3616,'0'0'8173,"0"0"-5621,0 0-1768,0 0-772,0 0 456,0 0 437,0 0 239,0 0-192,0 0-188,0 0-252,0 0-216,35 0-164,-35 0-56,0 0 44,0 0 112,0 0 124,0 0 68,0 0 24,0 0-120,0-3-108,0-2-160,0-1-60,0 5 0,0-8 0,0 6 48,-8-5-40,8 2-4,0-2-4,0 1-8,0-2-76,0-2 76,0 0 4,0 4-8,0-2 0,0-2 8,0 6 8,-4-4 0,4 5 8,-9-3 0,9 3 0,0-2 84,0 3-92,-4 0 8,4-2 60,-10 2-68,10 0 44,0-1 36,0 0-68,0-1 40,0 3-56,0-4-4,10 0-84,-6 1 4,-4-1-24,13-2 48,-13 5 48,8 2-72,-8-2-40,4-3-56,6 6 20,-6 0 40,5-3 36,-1 3 12,-8 0-28,13 0 4,-3 3-12,-6 0-40,9 0-44,-13 0-76,8-2-160,-4 2-48,5 1-64,-4 0-160,4-4-328,-9 3-621,4 3-751,-4-4-2144,0-2-1213,0 3 2445</inkml:trace>
  <inkml:trace contextRef="#ctx0" brushRef="#br2" timeOffset="0.99">13429 6883 4804,'0'0'4657,"0"0"-2685,0 0-1228,0 0-600,0 0 316,0 0 712,0 0 520,45 0-347,-37 0-501,-3-2-276,7 2-124,1 0 20,-3-2 88,2 2 120,-3-3 0,4 0-200,1 0-192,-6 0-132,-4 3-64,5-2-40,-5-4-44,-4 3 0,10 3-8,-10-4-4,0-3-120,0 3-88,0-5-72,0 4-12,-10-4 24,6 1 0,-5 1 24,-3-2 72,-2-2 12,1 5-20,4-3 104,-3 6 88,-2-6 88,1 6 32,5 3 4,-5 0-72,7 0-44,-2 0-4,4 0-4,0 3 0,-5 3 0,9 0 96,-4 2 100,4-1 48,0 4 12,0 2-48,-10 1-12,10 0-100,0-1 96,0 6-44,0-5 8,0 2-44,0 1-52,0-3-48,10 1 0,-6-3 0,5 2 72,-5-5-72,0 0 48,10 2-60,-1-2-60,-5-5-36,9 4 12,-3-5-4,3 0-188,-4 0-212,1-3-144,-6 0-188,-4 0-172,5-3-308,-9 0-713,0-1-1215,0-6-3584</inkml:trace>
  <inkml:trace contextRef="#ctx0" brushRef="#br2" timeOffset="0.99">14572 6777 572,'0'0'8177,"0"0"-5545,0 0-1168,0 0-660,0 0-44,0 0 188,0 0-52,0 0-147,0 0-277,0 0-188,-18-12-148,10 6 64,3 6-28,-3-3 0,-5 3-24,9 0 24,-10 0-36,1 0-24,1 3-16,-2 3-44,-3-3-40,8 6 48,-5 0 12,-3 2 16,5 2 84,-2 4 24,10-3 12,-9 1-76,13-1 4,-9 2-68,9 1-68,0-6 0,9-1-4,-5 1 8,9 0-4,1-2 64,-2-7 20,5 1-36,-3-3 0,-5 0-44,3-3 4,3-4 56,-7 3-52,5-4-4,-1 1 0,-2-2 4,-6 1-8,5-1-4,-9 1-48,4 1-28,-4-2 64,8-2-108,-8 6 48,0-4 8,0 5 64,0-3 12,0 5 52,0 2-56,0 0 4,0 0-12,0 0-60,0 0-108,0 0-128,0 0-56,0 5 188,0 3 164,0 3 144,0 3 16,0-1-160,0 1 0,0 0-8,5-4-4,3-2-108,-8-2 8,14 3 12,-14-7-72,4 3-296,1-1-60,-5-1-252,8-3-281,-4 0-655,-4 0-1204,9 0-2916,-9-7 87</inkml:trace>
  <inkml:trace contextRef="#ctx0" brushRef="#br2" timeOffset="0.99">14751 6843 1720,'0'0'1972,"0"0"2601,0 0-2273,0 0-676,0 0-400,0 0-120,0 0-80,0 0-79,0 0-125,0 0-148,0 0-80,17 13-40,-17-13-48,0 3 0,0-3 20,0 0-12,0 0 8,10 0 40,-10 0 84,4 0 20,-4-3-72,0-1-112,8-5-80,-3 1-76,-5 0-108,8-2-36,-8-2-32,4-2-64,-4 3-40,10-1-44,-10-3-4,4 4-80,-4-1-16,5 2 92,-5 5 4,0 5-56,0-2-36,0 2-48,0 0-48,0 0-36,0 0-60,0 2-64,0 1 60,12 3 292,-12 0 120,13 3-116,-3 3-4,-6-1-44,4-1 40,-3 1 0,7-3-8,-3 4 0,-4-8 12,4 3-60,-9-3 48,4-1-108,0 0-64,-4 0 28,0-1-24,0-2-172,0 0-108,0 0-156,0 0-188,0 0-524,0 0-556,0 0-637,0 0-1383,0 0-1720,0 0-389</inkml:trace>
  <inkml:trace contextRef="#ctx0" brushRef="#br2" timeOffset="0.99">15152 6769 5897,'0'0'6492,"0"0"-5828,0 0-536,0 0-64,0 0 560,0 0 148,0 0 36,0 0 48,0 0-143,0 0-241,-13-35-224,13 35-100,-4 0 40,4 0-28,-8 0 60,3 5 28,-5-2 8,-2 6 28,8-1 36,-5 1 8,1 0 76,-6 3 12,5 4-36,5-3 20,-9 4-72,3 3-84,10-2-112,-4-1-64,-4-2-68,8-1-48,0-2 36,8-3-60,-4-3 0,6 3-28,-5-7 88,3-2 12,5 0 44,1-2 44,-6-7-28,5-2-52,-1-2-8,3-1 0,-3-4-4,-3-5-4,3 4-76,-2 0-16,-1-3-20,-5 1-28,8 0-104,-12-2-52,9-4 48,-4 5 72,-5-2 24,0 3 60,0-2 100,0 2 12,0 4 60,0-2 76,-5 3-88,-4 2 112,9 2-4,0 0 28,-4 1 36,-4 7-64,8-3-8,0 3-64,0 4-24,0 0-72,0-3-48,0 3-72,0 0-112,0 3-156,0-1-88,0 7 248,0 4 228,8 3 244,-4 6 0,-4 3-12,9 2-124,-4-4 52,-5 6-52,9-6 16,-5 0-64,9-5 0,-5 3-48,-4-4 76,2-1-88,3 1-48,-5-3-12,-4-3-112,8-4-20,-4 1 56,-4-2-252,0 0-248,0-4-196,0-2-124,0 2-632,0-2-1221,0 0-2859,-4-2-1217</inkml:trace>
  <inkml:trace contextRef="#ctx0" brushRef="#br2" timeOffset="0.99">15955 6827 10245,'0'0'4004,"0"0"-3208,0 0-404,0 0 248,0 0 437,0 0 111,0 0-200,0 0-352,0 0-232,0 0-136,0 0-60,25-24 36,-15 21 120,3 0 72,-1 3-12,-3-3-120,5 3-88,-1-3-92,-1 3-112,11-2-8,-11-1-4,7-3-12,-3 6-48,-3-8-40,-4 5-44,5 2-60,-2-2-184,-7 0-196,3 0-88,-4 3-8,2-3-44,-6 3-52,0 0-212,0 0-381,0 0-691,-6 0-660,2 0-2404,-4 0-305</inkml:trace>
  <inkml:trace contextRef="#ctx0" brushRef="#br2" timeOffset="0.99">16051 6587 1060,'0'0'1552,"0"0"792,0 0-1043,0 0-493,0 0-132,0 0 412,0 0 308,0 0 36,0 0-164,0 0-324,0 0-260,-5-21-192,5 21-76,0 0-40,5 9 144,-5 2 301,0 2 247,0 2 76,0 8-228,0-2-208,0 7-100,-5-1-132,5 2-16,-8-3-148,8 3 100,0-2-84,0-3-232,0 1-96,0-4-4,0-1-44,0-2-24,0-4 24,0-3 36,0 2-72,0-2 32,0-5-80,0 2-12,0-5-184,0-1-60,0 2-96,0-1-136,-4-3-136,4 0-368,0 0-688,-10-9-1189,10 6-4379,0-11 163</inkml:trace>
  <inkml:trace contextRef="#ctx0" brushRef="#br2" timeOffset="0.99">16321 6461 2916,'0'0'2100,"0"0"1889,0 0-2357,0 0-540,0 0-260,0 0 52,0 0 16,0 0-80,0 0 24,0 0-75,0 0-185,4 15-40,-4-3 36,0-1 48,0-1 48,0 4-40,0 1-112,0 8 0,0 2 32,0-1-8,0 6-76,0-4-96,0 4-28,0 4-32,0-5-64,0 3 12,0-5-68,0 0-40,0 1-60,0-7-12,-4 2-84,4-8 72,0 2-24,0-6 24,0-1 0,0-2-12,0-2-12,4-6-40,-4 3 40,0-2-36,0-1 0,0 0-4,0 0-4,0 0 44,10-1-44,-6-2-4,-4-3-108,8-2-48,5-2-24,-9-4-72,0 0-64,6-1-8,-6 1 24,9-3 20,-13 4 52,9-1 80,-5 10 64,-4-6 76,8 8-4,-8 0-36,0-1-12,0 3 12,0 0 0,6 0 40,-6 0 4,0 0 4,8 3 0,-8 1 84,4 3 24,5-3 60,-5 7-56,5-5-16,-5 2-12,1 1-24,8-2 24,-13 1-12,13-5 0,-5 3-72,-4-1 0,6-5-8,3 3-76,-13-1-48,4-2-108,5 0-172,-9 4-72,4-4-72,0 0-88,-4 0-224,0-4-404,10 2-540,-6-1-733,-4-5-1615,0 2-2049</inkml:trace>
  <inkml:trace contextRef="#ctx0" brushRef="#br2" timeOffset="0.99">16609 6821 4636,'0'0'5925,"0"0"-3521,0 0-1236,0 0-672,0 0-68,0 0 140,0 0 136,0 0-3,0 0-141,0 0-288,13 0-196,-5 0 144,-8 0 28,14 0 84,-6 0-48,-3 0-88,3-3-36,-4-5-12,6 3-52,-6 0-8,9-4-80,-13 4 52,8-4 12,-3 1 28,-1 4 8,-4-8-96,0 4 88,0 2-40,0-3 76,0-1 44,0 3 212,-9-5 8,9 4-132,-8 1-84,4-2 20,-5 7-68,5 2-132,-6-3-4,-2 3-136,12 0-20,-13 5 24,9-2 64,-6 9 68,2-4 60,8 5 124,-9-2-12,5 4-40,4-1-12,-9 1-48,9 0 16,0 2-88,0 0 0,0-5-52,0 0-8,0 2 52,9-4-100,-5-2 12,5 0 0,-1-3 20,2 3 68,-6-5-88,9 3 0,-1-4 8,-2-2 40,3 0-156,-1 3-164,-3-3-204,-9 0-220,14 0-92,-6 0-216,-3 0-801,3 0-1319,-4 0-3056,-4-3 223</inkml:trace>
  <inkml:trace contextRef="#ctx0" brushRef="#br2" timeOffset="0.99">3427 8071 3404,'0'0'4573,"0"0"-1725,0 0-1152,0 0-472,0 0-72,0 0-20,0 0-227,0 0-445,0 0-260,0 0-152,0 0-40,25-11 56,-16 4 36,-5 7-4,10-1-8,-2 1 24,1-3 24,-9 3 0,10-3 12,-5 3-24,-5-6-16,9 3-44,-13 3-16,10-2-40,-6 0-4,-4-5 44,0 4-36,0 2 40,0-6-48,0 6-4,0-2-4,0-3 0,-4 3-72,-6 1 64,10-3-136,-13 1-12,0 1-12,-1 0 112,6 3-64,-13 0-52,7 3-8,1 4-52,-4-2 88,9 3 140,-2-2-64,1 3 72,5 3 0,-4-1 176,8 3 132,0-3 16,0 5 56,0-2-268,8-2-64,-4 0 88,5 2-48,-5-2-84,2-3 168,6-1-28,1 1-8,-4-5-60,-5 2 8,10-4 40,-2-2-16,-3 0-8,-1 0-96,6 0-4,-5 0-76,-5-2-240,9 0-312,-3-2-172,2 1-168,-8 2-209,5-2-527,-1-3-1104,-8 3-3148,14 1 447</inkml:trace>
  <inkml:trace contextRef="#ctx0" brushRef="#br2" timeOffset="0.99">3199 7784 3344,'0'0'7261,"0"0"-3409,0 0-2292,0 0-379,0 0-153,0 0 80,0 0-204,0 0-304,0 0-284,0 0-316,0 0 0,4-4-256,-4 4-184,0 0-84,0 0-104,0 0-356,10 0-492,-10 3-913,4-2-2503,-4 6-1389,9-2 3553,-36-17 2172</inkml:trace>
  <inkml:trace contextRef="#ctx0" brushRef="#br2" timeOffset="0.99">3243 8033 620,'0'0'108,"0"0"1312,0 0 2533,0 0-1989,0 0-628,0 0-396,0 0-124,0 0-20,0 0 24,0 0-44,0 0-128,4 2-88,6 0-144,-6 1-52,-4 6 100,0-5 77,0 7-41,8 0-40,-4 5 160,-4 2-76,0-2-80,0-1-44,0 8-4,9-8-36,-9 5-100,0-3-24,0 2-48,0-3 8,0-2-92,0-1 68,0-2 16,-9 0-4,9-4 4,0 2 84,-4-1 96,-4-2-76,8 2-20,-4-4-52,-6-1-72,6 3-32,4-3-28,-5-1-48,-3 1 0,4 0-60,4 0-48,-9-3-12,5 0-24,-6 0-52,6 0-44,-4-6-96,3 1-28,-3-1-120,4 0-24,-6 2-96,10-4-160,-4-1-176,-1 4-468,5-7-660,0 1-697,-8 1-1695,8 2-1257</inkml:trace>
  <inkml:trace contextRef="#ctx0" brushRef="#br2" timeOffset="0.99">3714 8113 1488,'0'0'7109,"0"0"-5609,0 0-1216,0 0 348,0 0 808,0 0 180,0 0-268,0 0-347,0 0-217,0 0-132,26 36-76,-26-31-24,9 4 32,-5-4-72,-4 4-176,8-8-180,-8-1-40,5 7 28,-1-7 32,-4 0 52,0 0 120,0 0 172,0 0 80,0-7-144,0 6-96,10-5-76,-10-2-44,0-1-40,0 4-36,0-5-84,-10-2-44,10 1-40,0 4-8,-4-4-4,-1-3-48,-3 3 0,8 1 56,-4-1 4,4 2 8,-9 1-8,9 2-52,0 0 40,0 6-36,0-1 44,0-2-4,0 3-64,0-4-60,0 4-36,0-1-112,9-2 52,-9 0 56,4-3-8,4 4-60,1 2 20,-9-3 76,14 1 20,-6-5 28,-3 7 24,3-3 64,-8 3-52,4 0-12,6 0-124,-10 0-108,0 0-96,4 0-4,-4 0-20,0 0-92,0 3-280,0 4-324,0-5-312,0 3-433,-4 1-1055,4-3-2808,-10 0-173</inkml:trace>
  <inkml:trace contextRef="#ctx0" brushRef="#br2" timeOffset="0.99">4054 7870 340,'0'0'6521,"0"0"-3873,0 0-960,0 0-532,0 0-84,0 0-56,0 0-156,0 0-156,0 0-199,0 0-217,0 0-228,4 0 4,-4 2 160,0 6 160,0 0 112,9 5-28,-9 1-60,0 3-40,4-2 24,-4 5 100,0-2 68,10 5-120,-10-2-112,0 2-72,0 0-16,0-3-80,0-2-52,0-2-96,0 4-12,0-6-4,0-3 4,0-4-12,0 1-48,0-1-12,0-2-40,4-5-44,-4 2-268,0-2-160,0 0-100,0 0-136,0 0-168,0-2-772,0-7-2157,0 2-3163</inkml:trace>
  <inkml:trace contextRef="#ctx0" brushRef="#br2" timeOffset="0.99">2738 7850 3088,'0'0'548,"0"0"3509,0 0-2061,0 0-360,0 38 56,0-18-140,0 1-192,0 3-267,0 0 83,0 7-212,0-2-244,0-2-156,8 0-76,-4 2-88,-4-9-120,9 0-60,-5-3-12,-4-5 8,0 0-48,8-4-32,-8-2-16,6-5 12,-6 2 40,0 1 44,0-4 88,0 0 140,0 0-8,0 0-52,0 0-32,0 0-52,0 0-36,0 0 4,0-7-4,-6 3-124,-2-7-140,8-1-72,0-3-36,-4-8 12,-5-1-60,9-1-28,-4-4-92,-4-4 12,8 4 12,0-6 32,-5 2 28,5-1 48,-5 5-108,5-3-16,0 2 40,0 3 84,0-1 24,0 7 120,0-1 64,0 3-64,5 2 4,0 2 164,-5 1-36,8 0-92,-4 4-40,5-7-48,-5 4 40,10-5-88,-6 6-24,5-3-4,0 3 16,-3 1 48,2-1-48,1 5 0,0-1 96,9 5-72,-9 0-40,5 3 124,-1 0 8,-4 0-8,1 6-4,-2 4-80,1 0 24,1-1-84,-10 5 132,9 1-64,-5-3 72,-3 5-4,-5-4 8,8 1 0,-8 1 44,0 2 136,0 0-24,0-4 4,0 1 8,-8-2-36,3 2 24,-3 1-8,4-3-28,-5 2-12,-1 0-12,-2 0 0,-1-1-32,0 1-4,-1-3 24,-7 2-84,7 1-4,6-3 4,-5 2-8,0-2-4,4 3-72,-4-7-4,13 2-20,-4-4-24,4 1-72,0-3-52,0 1-20,4 3 116,4-6 160,-3 5 88,9 0 8,7-3 0,-13-1-84,15 4-8,-6-3-4,-3-3-12,-2 3-96,1-2 96,1 3-36,-1-1-40,-9-2-20,9-1-24,-13 3 12,8 4 8,-2-5 40,2 1 12,-8-1-12,0 7-24,4-5 96,-4 4 0,0 2 56,9-3 88,-9 5-48,0-1-96,0 1 0,-9 0 68,9 2 16,-4-2 96,-4 0-36,2 2-8,-2-2-4,-5 0 24,0-1 40,9 0 20,-10-4-84,1 4-24,1 1-8,-2-4-4,1-4 60,0 5-108,-5-4 24,14-2 0,-5 3-24,-3-3 0,7-2-48,-4-1 0,9 3-4,-13-3 0,13 4-44,-13-4-48,13 0-168,-4 0-64,-4-4-68,8 1-100,0 3-100,-6-1-180,6 1-540,-4-3-784,4-3-973,0 3-2179,0 1-1241,0 2 3845</inkml:trace>
  <inkml:trace contextRef="#ctx0" brushRef="#br2" timeOffset="0.99">4212 7950 5473,'0'0'4996,"0"0"-2904,0 0-1208,0 0-340,0 0 368,0 0 528,0 0-407,0 0-353,0 0-196,0 0-104,-36 14-24,28-5 36,-6-1 64,10 2 80,-5-1-136,-3 2-68,12 0-56,-14 0-8,14-1-36,-13-1-16,9 2 4,4-3-28,0-4 40,0 8-40,0-8-36,0 6-56,0-9-88,0 8 60,0-7 0,0 5-60,0-5 60,0 1-12,0-1-12,0 0 24,0 2-12,4-1-48,4-3-4,-3 3 0,-5-3 8,14 1-4,-14-1-8,12 3-4,-3-3-88,5 0 16,-2 0 60,1 0-108,-5 0-84,7 0-88,-3 0-108,1 0-84,-5 4-120,-2-2-128,2 0-244,-8-2-436,0 7-544,0-2-797,0 0-11,-8 4-2088,2-8-409</inkml:trace>
  <inkml:trace contextRef="#ctx0" brushRef="#br2" timeOffset="0.99">4482 8105 3792,'0'0'6153,"0"0"-4117,0 0-872,0 0-308,0 0-8,-9 38 8,9-30-27,0-1-105,0-2-152,0-3-204,0 1-56,0 0-44,0 0-8,0-3 36,0 0 32,0 0 88,0 0 88,0 0-8,0 0-56,0 0-124,0-6-36,0 1-256,0-7-24,0 0-8,13-2 4,-13 0-8,8-6-60,-4 4-16,6-6 40,-5 6-36,3-6-12,-4 7-40,5-1 28,-5 2 36,0 3 60,-4 2-52,0 5 16,10-3 44,-6 7-56,-4-1-12,0 1-16,9 0 4,-5 0 76,4 1 8,-4 7 148,5 2 32,-4 3-20,8 1-76,-4-1-40,-1 1-40,6-2-8,-14 2 8,13 1-4,-5-4 60,-4-1-52,-4-5 4,9 4 88,-5-6-52,-4 5 36,0-5-84,10-3 4,-10 1-4,0-1-84,0 3-64,0-3-180,0 0-376,0 0-348,0-3-448,0 2-1365,0-2-4395,0-5-705</inkml:trace>
  <inkml:trace contextRef="#ctx0" brushRef="#br2" timeOffset="0.99">4774 8037 8521,'0'0'5004,"0"0"-4000,0 0-840,0 0-152,0 0 644,0 0 365,39-11 39,-26 8-356,0-1-100,5-1-24,-5 2-128,4-6-136,5 7-20,-9-3-40,-1-5-48,-7 9-124,9-7-84,-6 5-8,-4 0-40,1-3 48,-5 4-12,0-1-36,0 1-124,0-5 0,0 4-48,-5-1 24,1-1-12,-4 2 76,-6 0 56,9-3 16,-7 4 48,3 2 12,-3 0 44,-2 0-36,-3 5 40,4 1 4,7 5 32,-6 0 4,3-1 92,-3 4 56,12 2 44,-14-2 0,14 4 36,0-1 60,-5 0-36,5-5-84,0 3-184,0-3-36,5-1-36,-5 1-4,14-4 4,-6-2 0,-4-2-68,9 2-4,1-6-64,-1 0-8,4 0-64,-3-2 16,-2-5-160,1 6-172,-5-5-236,6 0-208,-9 4-304,3-1-533,-4-3-455,1 3-1748,-5 1-981,0 0 697</inkml:trace>
  <inkml:trace contextRef="#ctx0" brushRef="#br2" timeOffset="0.99">5271 7872 5196,'0'0'5333,"0"0"-3509,0 0-980,0 0-396,0 0 288,0 0 372,0 0 113,-40-16-237,23 16-232,13 3-220,-10 0-104,6 5-36,-5-1 0,0 2 24,-1-1-16,10 3-84,-4-7-108,-1 8-40,1-4-44,8 1-52,-6 0-12,-2-3-12,8 3-48,0-1-68,0-5-40,0 1-28,0 4-8,0-5 0,0 4-40,8-2 52,-8-3-4,6 4 76,2-3-16,-4 0-20,1 2-12,3-1 44,-4-1 60,6 4-8,-6-3 12,9-1 0,-13 3 8,13-3 44,-5 1-4,-2 6-8,-6-9-40,8 8-108,-8-7 108,0 7 12,0-3 168,0 2 52,0-1 0,0 1 12,-8 1-28,2-4 4,-2 7-48,-5-4 32,9-1-60,-5 2 16,-5-4-64,2 4-24,3-5 12,1 2-84,2-4 0,-2-2-180,3 3-88,5-3-56,0 0-56,0 0-104,0 0-112,0 0-176,0 0-196,0-3-664,0-5-1085,5 1-2475,3-2-1149,-8 2 3613</inkml:trace>
  <inkml:trace contextRef="#ctx0" brushRef="#br2" timeOffset="0.99">6348 7859 1356,'0'0'9721,"0"0"-7413,0 0-1152,0 0-476,0 0-112,0 0-40,0 0 85,0 0-65,0 0-140,0 0-208,0 0-64,13-37-76,-13 36 40,0 1 48,0-3 24,0 0-36,0 0 24,0 1-12,0-1-4,-13 0-116,13-3-28,-13 4-136,9-3 12,-10-2-24,10 7 12,-9-1 28,-9 1-16,9 0 24,0 0 16,-5 1 20,5 9 52,1 0-48,-2-2-28,1 9 88,9-4 24,-5 4 148,1-4-60,-2 3 112,10 4-16,-4-4-60,4-1 24,0 5 48,0-6-12,0 1 36,4-1-24,6 3-12,-10-3-72,8-4 72,-8-1-64,13 2-20,0-1 20,-4-2-32,4-2-28,0 2-36,1-2-40,-6 2-8,5-6-12,0 0-108,1 5 8,-6-5-116,5 1 68,-1-1 36,-2 0 4,-1 2-76,-5-1-48,9-3 96,-13 3 28,8-3-4,-2 0 0,-6 0 28,0 0-4,8 0-36,-8 0-20,0 0-116,0-3-172,0 3-372,0-3-813,0-1-1091,-8 2-2820,8 0-1117</inkml:trace>
  <inkml:trace contextRef="#ctx0" brushRef="#br2" timeOffset="0.99">6578 7682 5356,'0'0'5509,"0"0"-4573,0 0-936,0 0-212,0 0 136,0 0-28,0 0-348,0 0-412,0 0-844,0 0-488,0 0-593</inkml:trace>
  <inkml:trace contextRef="#ctx0" brushRef="#br2" timeOffset="0.99">6597 7935 1292,'0'0'6321,"0"0"-3457,0 0-1104,0 0-788,0 0-180,0 0-8,0 0 72,0 0 225,0 0-85,0 0-204,12 38-168,-12-23-56,0-1 4,9 3 16,-9-1-128,4-2-180,-4 0-108,0-2-172,0 0-40,0-4-12,0-1-44,0 0 12,10-3 0,-10-4-28,0 3-156,0-3-108,0 0-76,0 0-36,0-3-64,0 1-276,-10-8-584,10-1-789,0-4-923,-4 3-2088,-5-8 539</inkml:trace>
  <inkml:trace contextRef="#ctx0" brushRef="#br2" timeOffset="0.99">6801 8063 2796,'0'0'5285,"0"0"-3613,0 0-1348,0 0 64,0 0 448,0 0 268,0 0 84,0 0 192,0 0-120,0 0-423,0 0-253,39 35-40,-39-35 160,0 0 180,10 0-40,-10 0-152,0 0-36,0-3 24,0-1-28,0 0-48,0 1-84,0-6-24,4 5-112,-4-4-84,0-3-44,0-1-40,0 5-12,0-7-48,-4 3-24,4-2-124,-10-1-8,10 3 0,-4 0-8,4-1-4,0 0 0,-9 3-96,9 4 36,-4-4 60,4 5 4,0-3-40,0 6 36,0-2-36,0 0 36,0 0-36,0 0 36,0 3-60,0-2-36,0-1-64,4 3-44,-4 0 12,9 0 24,-5-3 24,10 3 12,-10-3 12,9 0 8,0 3 16,1 0 0,-2 0-12,1 0 12,-5 0-12,2 0-16,-10 0-8,9 0-12,-5 0-24,-4 0 32,0 0 16,0 3 12,0-3-24,0 3 8,0 0-104,-4-3-76,-5 5-180,9 1-344,-10-3-504,2 5-540,4-4-885,-5-1-2491,9 3-1401,-4-3 3665</inkml:trace>
  <inkml:trace contextRef="#ctx0" brushRef="#br2" timeOffset="0.99">7203 7872 2948,'0'0'416,"0"0"4249,0 0-3017,0 0-808,0 0-224,0 0 284,0 0 240,0 0-8,0 0-24,0 0-135,-31 14-161,27-6-56,4-5 20,-9 5 24,5-1-80,-6 5-108,6-1-140,-4 0-92,8 2-52,-13 1-16,13 1 16,0-1-84,0 3-28,0-1-108,0-2-60,0-3-36,13 0 100,-13-1-52,12-1-56,-2 2-4,-6-7 0,9 2-4,-5-4-4,-3 1-4,9-3 0,-10 0-40,9 0-20,-1 0-12,-12 0-48,10-3-24,-6-1-28,5-3-20,-5 3-88,-4-3-60,8 3-120,-8-8-136,0 8-176,5-4-148,-5-2-384,0 6-785,0-5-827,0 6-1904,0-1-17,0 4 1749</inkml:trace>
  <inkml:trace contextRef="#ctx0" brushRef="#br2" timeOffset="0.99">7382 7984 4060,'0'0'7177,"0"0"-5817,0 0-1180,0 0 24,0 0 624,0 0 588,0 0 69,0 0-253,0 0-468,0 0-592,0 0-172,8 1 0,-4 5 48,-4 3 236,0-1 0,0-1-64,0 4-88,0 0 88,13 4 0,-13-4 36,10-1-24,2-2-84,-7 1-52,7-4 4,2 1 32,-1-5 40,0 2-40,1-3 12,-2 0 100,1-3-24,-5 2-76,6-9-24,-1 6 4,0-5 8,-13 2-84,14-1 0,-6-3 24,-8-1 16,5 5-4,3-7-24,-8 0 32,0 0-88,0-1 40,0-2-40,0 1 52,0-1-56,0 3-4,0 2 0,0 0-116,0 7-60,0-1-100,0 3-192,0 1-52,0 2-120,0 0-124,0 0-172,0 0-428,0 2-581,0 7-235,0-6-772,0 5-2112,0-5-593</inkml:trace>
  <inkml:trace contextRef="#ctx0" brushRef="#br2" timeOffset="0.99">7834 7658 8477,'0'0'4596,"0"0"-4008,0 0-540,0 0 260,0 0 664,0 50 364,0-27 37,0 4-189,-4-1-152,-4 8-300,4-2-220,-5 1-4,9 2-144,-4-6 0,-6 0-72,10-5-60,0-1-64,0-6 12,0 3-88,0-7-92,10-2-108,-6-4-60,-4 3-76,9-9-104,-5 6-176,-4-5-156,8-2-148,-4 0-324,-4-9-908,0 5-2257,10-4-2891</inkml:trace>
  <inkml:trace contextRef="#ctx0" brushRef="#br2" timeOffset="0.99">8092 7926 11333,'0'0'3980,"0"0"-2819,0 0-565,0 0 124,0 0 416,0 0 68,0 0-204,0 0-296,0 0-328,0 0-256,0 0-116,-40 0 0,28 9 0,-1 3 80,-1 5 112,10 0-16,-5 2-8,-3-4-88,7 3 12,-3-2-96,8-2-40,0-4-80,0 1 12,0-4-64,0 3 28,0-9 48,8 6-4,-3-5 96,3 0-4,-4-2-4,5 0-72,-5-2 0,6-7-12,3 5 8,-9-4 4,4-1 36,1-1 0,-9 2 48,9-6 4,-4 2 4,3 4 4,-4-2 36,-4 2-40,9-1 76,-9 7-72,4-1 100,-4 3 56,0 0-120,10 3 0,-10 2 112,4 4-4,4 0 0,-3 8 40,3-4-52,1 7-144,0-6-12,-4 0-48,7-2-48,1 2-100,-5-2-252,6-4-304,-1-6-232,-4 0-340,5-2-1040,-2-4-3129,1-4-4032</inkml:trace>
  <inkml:trace contextRef="#ctx0" brushRef="#br2" timeOffset="0.99">8270 7932 8885,'0'0'8241,"0"0"-5969,0 0-1624,0 0-548,0 0 8,0 0 52,0 0 168,0 0 256,0 0 72,0 0-232,48-3-252,-34 3-100,-1 0-68,9 3 4,-5-3 0,0 0 4,6 3-12,-6-3 0,5 0-60,-5 0-12,1 0-64,3 0-80,-8 0-124,1 0-160,-1 0-328,-5 0-236,6 0-400,-5 0-973,-5 0-2427,-4 0-2733,0 0 4493</inkml:trace>
  <inkml:trace contextRef="#ctx0" brushRef="#br2" timeOffset="0.99">8428 7684 12405,'0'0'2608,"0"0"-2608,0 0-176,0 0 176,0 0 1028,0 0 277,0 0 155,8 41-232,-8-24-420,5 1-212,-5 5-160,0 1-8,0 1-40,9 2 72,-9-3 192,0 1 12,0 2-244,0-3-236,0 1-100,0-1 12,0-6-24,0 5-72,0-5-48,0-1 36,0 0-48,0-7 12,0 1-36,0-4-64,5 3-128,-5-6-120,0 2-100,0-4-96,0-2-52,0 0-84,0 0-196,-5-2-384,5-7-1052,-9 2-2993,9-1-3232,-5-8 5501</inkml:trace>
  <inkml:trace contextRef="#ctx0" brushRef="#br2" timeOffset="0.99">8689 7973 5428,'0'0'5705,"0"0"-5137,0 0-520,0 0 632,0 0 1408,0 0-71,40 18-809,-36-9-368,9 2-116,-3 1-108,-6 2-176,4-2-136,-4-1-160,5 0-140,-9-4-4,4 2-120,-4-5-52,9 3-96,-9-4-392,0-3-336,0 0-192,0 0-389,-9 0-547,5-3-1092,4-4-3693</inkml:trace>
  <inkml:trace contextRef="#ctx0" brushRef="#br2" timeOffset="0.99">8829 7707 12897,'0'0'4153,"0"0"-3517,0 0-636,0 0-884,0 0 191,0 0 693,0 0 12,0 0 321,0 0-333,0 0-281,-17 38-399,4-25-1292,8-2-2952,5-3-1213,-9-1 3817</inkml:trace>
  <inkml:trace contextRef="#ctx0" brushRef="#br2" timeOffset="0.99">8951 7995 1212,'0'0'10729,"0"0"-6657,0 0-2695,0 0-881,0 0-260,0 0 0,0 0 8,0 0 140,0 0 56,-4 42-24,4-27-208,0-3-160,0 5-48,0 0-108,4-4 8,-4-2-8,9-4-40,-5 3 88,10-2 0,-2-6 60,-7 0 132,7-2 52,2 0-184,-1-4 4,0-4-4,1 2 112,-6-2-40,1-1 0,-9 2 28,8-4-4,-4 0 76,-4-1-60,0 1 8,0 0-48,0 1 112,0 0-52,-4-1 16,-4 0 60,-1 0-28,1-1 16,-6 5-64,9-1-60,-3 5-60,-5-3 4,-1 4-16,14 2-104,-12 0-200,12 0-132,0 2-112,-5 4 48,5-3 72,-4 8-248,4-4-224,0 2-252,0 2-809,0 1-1879,0-2-1864</inkml:trace>
  <inkml:trace contextRef="#ctx0" brushRef="#br2" timeOffset="0.99">9256 8040 5593,'0'0'6916,"0"0"-5412,0 0-1176,0 0 168,0 0 284,0 0 65,0 0-137,0 0-136,0 0-252,0 0-196,13 38-72,-13-32 8,0-6 16,0 3 60,10-3 108,-10 0 16,4 0 60,-4 0 20,8-3-32,-3-6 36,-5 5-16,8-4-36,-4-2 12,6 6 12,-6-8 12,5 1-36,-1 0-12,-8 4-28,13-4-68,-13-1-76,14 4-108,-14 4 0,8-5-64,-3 7-12,3 2 4,-4-3 36,5 3 36,-4 3 72,8-1-8,0 4 68,-9 0 72,10 3-36,-1 1-56,-1-3-108,-3 2-4,5-1-84,-10-1-76,4 2 4,1-4 0,-9 1-40,8-3-20,-3 1-28,-5 3-180,0-4-196,0-2-148,0 6-248,-5-3-472,-3-1-825,4 3-2051,-1-3-1917</inkml:trace>
  <inkml:trace contextRef="#ctx0" brushRef="#br2" timeOffset="0.99">10421 7690 964,'0'0'4613,"0"0"-2921,0 0-292,0 0-404,0 0 12,12-38 76,-7 30-36,-5 3-204,9-2-236,-9 6-100,0 1-80,0-3-24,5 0-44,-5-1-16,0 4-67,0 0-53,0 0-48,0 0-52,0 0-100,0 0-24,0 7-200,4-3 200,-4 8 52,0 2 368,0 5 100,8 3 148,-3 1-16,-5 8-124,0-1-76,0-1 24,0 4 12,8-1-16,-8-1-32,0-4-92,0 0-140,0-4-148,0 3-12,0-4-36,-8-6 36,8-1-44,0-1-4,0-1-48,0-2-12,0 0-48,0-2 24,0-4-28,0 4-56,0-5-24,0 5-224,0-7-104,0 5-128,0-2-96,0-3-288,0 4-564,0-3-817,0-3-1483,-5 0-1036,5 0-85</inkml:trace>
  <inkml:trace contextRef="#ctx0" brushRef="#br2" timeOffset="0.99">10373 7977 980,'0'0'8245,"0"0"-6421,0 0-940,0 0-192,0 0 408,0 0 304,0 0-55,0 0-253,0 0-196,0 0-184,0 0-140,-9-34-196,9 34-172,0-4-64,0 4-56,5 0-88,-1 0-12,4-1 12,5 1 164,1 0 68,11-3-12,-6 3-64,6 0-8,-7-3-40,8-3-60,0 4-36,-9-1-12,6-3-72,-11 0-120,1 6-52,-3-1-24,-10 1-172,0 0-60,8-3-64,-8 3-112,0 0-164,-8 0-364,8-4-773,-10 3-1071,2-2-2836,8 0 227</inkml:trace>
  <inkml:trace contextRef="#ctx0" brushRef="#br2" timeOffset="0.99">10765 7639 132,'0'0'5869,"0"0"-3841,0 0-564,0 0-764,0 0-172,0 0 76,0 0 0,0 0-12,0 0 136,0 0 212,-8 19 48,8-8-112,-4 4-219,4 8 39,0-2 112,-10 7 88,10-1-60,0 2-104,0 4-184,0-6-172,0 2-12,0-1-24,0 0-60,0-8-148,0 3-36,0-4-36,10-1-44,-10-3 44,0-3 48,0-1-60,4-2 12,-4-3 0,8 2-52,-8-5 4,0-2-4,5 2 40,-5-3-48,0 4 8,0-4 40,0 0-36,8 0 52,-8-7-8,0 6-56,4-5-72,-4-2-76,10-4-44,-6 1-64,0 0 4,-4-2 20,13 2-8,-13-3 32,9 7 12,-5-1 64,-4 3 24,10-2-52,-6 4-8,4 3-4,-3 0 76,3 0 88,-4 0 4,5 10 4,0-5 120,0 3 52,-5-2 44,9 3-8,1 3-36,-6-4-4,5 1-36,0 2 28,-4-3-152,4-1-8,0 2-60,1-5 12,-6 6-16,-4-9-32,9 6-12,-4-3-100,-5-4-216,6 3-88,-10-3-12,0 4-136,4-4-412,-4 0-728,0 0-1101,-4-7-3535,4 5-853</inkml:trace>
  <inkml:trace contextRef="#ctx0" brushRef="#br2" timeOffset="0.99">11145 8019 236,'0'0'9249,"0"0"-7597,0 0-1188,0 0-412,48-5 472,-44 2 792,9 3 208,-5-3-288,-2 3-487,-2-6-289,-4 6-100,0-2 108,0-1 160,0 1 148,0-5-104,0 4-148,0-1-100,0-1-60,0-1-96,-10-2-96,2 3-136,4-5-36,-5 9-84,-4-7-4,9 2-32,-6 0 12,-2 4 20,12-1 16,-13 3-24,13 0-40,-4 0-20,0 0-16,4 0 4,-10 3-16,10-1 184,0 7 160,0-5 44,0 7-116,-4 1-28,4-1-52,0 0 40,0 0-36,-9 2 56,9-2-64,0 3-8,0-7 8,-4 5-8,4-1 8,0-1-8,0-5-64,4 4 68,-4-1 4,9-2 8,-5 2-8,-4-6-4,14 0-8,-10 1 8,9 1-48,-1-2-72,-2 1-88,3-3-24,0 0 60,5 0 52,-6 0 120,5 0-48,-3 0-176,-1 0-92,-5 0-200,5 0-172,-9 0-40,2 0-180,-6 0-445,0 0-799,0 0-2852,0 0-693,-6 0 3829</inkml:trace>
  <inkml:trace contextRef="#ctx0" brushRef="#br2" timeOffset="0.99">11502 7962 11417,'0'0'5329,"0"0"-4025,0 0-1020,0 0-24,0 0 268,0 0 208,0 0 72,0 0-260,0 0-304,0 0-244,-35 2-44,27 7 44,3 3 168,-3 0 28,8 2 8,-4-2-84,4 2-120,-10 1-60,10-3-28,0-1-44,10 1 8,-6-1 28,4-7 24,-3 3 0,3-3 24,-4-4 44,10 3 4,-9-3 0,7 0 0,1-3-56,-5-1-124,-2-3 56,2 3 4,-3-4 36,3 2-40,-8-3 16,4-2 20,-4 0-44,0 1 32,9-4-32,-9 0-40,0 1 60,0-4-8,0 5 44,-9 1 76,9-4 16,-4 7 216,-4 4 36,3-5-172,-9 7-32,6 2-24,-5 0-40,1 0-112,2 2-56,1 4 32,-3 0 88,-1 3-4,9 1-92,-6-3-28,-3 5 12,13 0-148,0 0-24,-4-1-272,4 1-64,0-2-364,0-3-505,4 2-895,-4-5-1948,0 0-957,9-4 2565</inkml:trace>
  <inkml:trace contextRef="#ctx0" brushRef="#br2" timeOffset="0.99">11764 8026 8505,'0'0'4080,"0"0"-3060,0 0-764,0 0-28,0 0 276,-13 38 92,13-29 144,0-7 53,0 7-293,0-6-264,0 1-164,0 3-8,0-4 60,0-3 124,0 1 36,0-1-40,0 0-20,0 0 72,0 0 96,0 0 48,0 0 24,0 0-36,0 0-24,0-1-176,0-2-128,0-4-100,0 3-12,0 1-36,0-3 36,0 3 8,0 3-4,0-2-44,0 0 52,0 2 64,0-7 20,0 7-24,0-1 12,0-2-24,0-4 16,0 3-52,0-5 84,0 4-48,0-7 48,0 3-32,0-3 8,0 1-24,0-3 84,0 1-120,0-1 36,0 3 36,0-2 52,0-1-64,0 3-60,0-2 28,0 5-40,0-2-12,0-1 0,0 2 12,0 4-4,0-1-56,0 1 48,0 5-72,0-2 24,9 2-52,-5 0-8,-4-3-24,8 3 56,-3 0 16,4 0 12,-4 0 60,7 0 0,-3 0 4,3 3 4,-2-1 4,-1 0-4,-5 4-4,8-3-4,-3 2-4,-3 1-44,6-3 44,-3 0 0,-5 2 0,4-2-80,-8-1-52,5-2-68,0 2 20,-5-2 36,0 0-8,0 3-40,0-3-156,0 3-28,0-3-148,0 0-244,0 0-452,0 0-1009,-10 3-1811,2-3-1448,8 3-137</inkml:trace>
  <inkml:trace contextRef="#ctx0" brushRef="#br2" timeOffset="0.99">12061 8002 1720,'0'0'5597,"0"0"-3005,0 0-816,0 0-736,0 0-184,0 0 44,0 0 196,0 0-11,0 0-205,0 0-136,0 0-40,-9-5-140,9 5-236,0-2-180,9 2 48,-9-4-96,4 1-40,4 0-52,-4 3-8,1-1 0,9-6 0,-2 6 8,1-2 4,-4 3-12,5-6 0,-2 1 4,5 2-4,-3 1 72,3-5-12,-9 4-60,-2-1-8,3 0 0,-5 3 0,4-2 8,-8 0 0,0 0 4,0 0-4,0 1-64,0-1-68,-8-6 20,4 6-36,-5-1 4,-5-1 20,1 2 16,1-3 48,-2 1 60,5 2 52,-3-3-4,-11 3 72,10 1-20,1 2 60,-2 0-40,5 0-60,-3 2-60,3 4 4,5 0-4,-6 5 112,10-3 180,-4 2 24,-5 4 0,9 0-132,0 2-28,0-2-144,0 1 88,13 2-28,-13-3-68,10 0 8,-6-4-4,5 0 0,-5 0-4,4 0 44,1-5-40,5 1 52,-6 0-60,-4-5-4,9 3-8,1-1-132,-5-3-148,-5 0-156,4 0-40,1 0-24,-9 0-64,0 0-164,0 0-96,0 0-160,8 0-357,-8 0-595,0 0-1088,0 0-2205,0-3 437</inkml:trace>
  <inkml:trace contextRef="#ctx0" brushRef="#br2" timeOffset="0.99">12357 8060 2704,'0'0'7509,"0"0"-5617,0 0-1096,0 0-388,0 0 240,0 0 288,0 0 120,0 0-39,0 0-257,0 0-316,-4 27-196,4-27-112,0 0 0,0 0 72,0 0 136,0 0 96,0 0 112,0 0-64,0 0-96,0 0-52,0 0-36,0-3-88,0 0-44,0-3-76,0 4-12,0 0 24,0-5-92,0 6-16,0-2-68,0-4 8,4 3-24,-4 4 36,0-6-24,0 0-28,0 4-8,0-4 24,9 0 24,-5-2 52,-4 4-4,0-5 12,0 2 72,8-3-12,-8 1 24,5-3 4,5 5-40,-10-3-36,4-2 0,4 3-12,-4 1-4,5-2-68,-5 2-4,0-1 4,10 1 24,-14 2 40,13 1-64,-5 3 12,-3-5-4,3 6 52,-2 1 12,2 0 40,-4 0 72,5 0-28,-5 8-40,0-4-40,-4 8 0,9 2 56,-4-2 28,-5 8 8,0-5-96,0 2-4,0 3-92,0-4 84,9-5-40,-9 1 52,4 0 64,-4-4-16,0-2 12,0-2 12,0 3-12,8-4 24,-8-3 64,5 0 56,-5 0 28,0 0 8,0 0 4,0 0-40,8-3-36,-8-4-36,4 3-32,6-5-16,-6 4-24,5-7-52,3 3 40,-7-3-36,-1 1 60,10-3 24,-1 1-88,-5-1-8,6 3 0,-1-2-132,-1 8 36,-3-4-24,5 5 12,-1 4-4,-5-3-8,-4 3 108,5 3 12,-4-2 60,8 8 72,-5-1 100,1 4 20,-1-3-48,-2 6-32,7-4-28,-1 1-36,-3 3-36,5-1-60,-10-5-4,9 3 4,-9-1-12,10-5-72,-1 2-60,-13-5-24,8-2-40,-4 6-56,-4-7-220,0 0-84,0 2 24,0-2-24,0 0-100,0 0-160,0 0-480,0 0-540,-4-2-1049,-4-5-2755,8 6-1301,0-10 5129</inkml:trace>
  <inkml:trace contextRef="#ctx0" brushRef="#br1" timeOffset="0.99">19316 9189 1136,'0'0'272,"0"0"4353,0 0-2365,0 0-796,10-40-340,-6 31-44,-4-2 136,0 7 52,0-5-204,0-2-196,0 4-183,0-3-213,-4 0-48,4 0-4,-10 3-52,10-1-196,-13-1-96,1 5-76,8-1-88,-15-1-96,7 6-36,-11 0-16,11 11 64,-10-1 36,-4 4 92,5 9 44,-6-2 100,4 3 208,-2 9 64,3-6 56,9 8 4,-4-5-64,3 2 72,1-2-148,13 3-108,-4-6-100,4-2 0,4-6 4,5 2-84,-5-4 8,6-5 0,-2 0 84,1-1 36,-5-8-56,9 5 8,-4-5 12,-4-3 16,7 0-4,-3 0-12,3-3 12,-2-4-20,3 3-40,0-7-44,1 6 0,-6-6-4,-4 0-44,5 2-28,-5 2-16,-4-2 16,8 0 64,-8 5-52,0 1 0,0 3-88,-8-3-120,8 3-48,-13 3-24,1 0 108,-2 8 232,1 0 12,-10 5 88,2-1-16,9 5 88,-15-2 44,14 5 64,5 1 24,-6 1 84,5-7-60,5 5-108,4-2-112,0-3-36,0 2 12,13-6-32,-9 0 44,14-4-24,-5 1 0,0-5-12,1-3 0,7-2 24,-3-1 4,-1 0-40,-4-4-36,9-2-12,-9-2-128,-1 4-64,2-4-160,-9 4-108,-1-4 36,4 2-24,-3-2-64,-5 4-72,0-3-88,0 5-92,0-1-320,0 3-485,0-4-527,-13 4-932,13 0-2296,-9 4 31</inkml:trace>
  <inkml:trace contextRef="#ctx0" brushRef="#br1" timeOffset="0.99">19530 9482 4440,'0'0'5877,"0"0"-2797,0 0-1304,0 0-1060,0 0-260,0 0 81,0 0 119,0 0-12,0 0-160,0 0-204,-48-24-120,35 24-84,1 4-4,-6 6 16,1 0 8,-6 1 88,10 6 36,1-4 100,3 1 20,-5 1-84,6 2-48,8-3-48,0-1-64,0-2-96,0 0 0,8-5-84,-3 2-40,4-3 28,0-3 88,-1 4 8,-4-6 60,9 0 0,1-6-56,-5 4 0,3-7-4,1 2-4,-3-4 0,2 2 4,1 2-8,-4-4-76,-4 0 84,4 2-4,-9 4 4,4 3 0,-4-5 4,0 7 56,0 0 64,0 0-124,0 0-116,0 9 116,0 2 112,-4 6 252,4-2 48,-9 8-72,9-2-72,0-3-28,0 5 76,0-8-16,0 5-104,0-3-188,0-5-8,9 3-48,-9-4-24,4 0-52,4-7-56,-4 5-60,5-4-136,-9-2-196,14 0-180,-14 0-212,8-3-484,-8 0-920,13 0-2733,-13-3-2772</inkml:trace>
  <inkml:trace contextRef="#ctx0" brushRef="#br1" timeOffset="0.99">19758 9485 1240,'0'0'7865,"0"0"-5461,0 0-960,0 0-612,0 0-60,0 0 60,0 0-16,0 0-87,0 0 43,0 0 44,-6 19-16,-2-5-128,8-1 12,0 1-76,0 2-132,0-2-16,0-2-72,0 7-72,0-7-136,8-5-60,-2 5-48,-6-1-12,0-6 28,8 1 20,-4-3-12,-4-3 0,9 0 48,-5 0 4,5 0-16,-5 0-12,1-3-12,4-5 36,-5 5-48,-4-8-24,13 6-24,-13-6-48,8 0-56,-4-3-76,-4-2-60,10-1-24,-10-1-28,0-2 4,4 2-12,-4-2 20,0 2 52,0-2 84,0 4 96,0 3-100,0-1 4,0 3 24,0 6-24,0 0-100,0 2-32,0 0-76,0 3-60,0 0-112,0 0-156,-4 0-384,4 3-724,0 5-929,-10-3-1971,10 4-877</inkml:trace>
  <inkml:trace contextRef="#ctx0" brushRef="#br1" timeOffset="0.99">20088 9449 4468,'0'0'10225,"0"0"-7976,0 0-1577,0 0-300,0 0 320,0 0 340,0 0-20,0 0-220,0 0-320,0 0-228,0 0-136,-35 23-36,14-13 52,8 4 92,-1 1 40,2 5 44,7-3 16,-3-2-100,8 2-148,-4-1-68,4-2-72,0 0-60,0-3-24,4-2 48,-4-2 8,8-2 96,-3-2 4,3 0 124,-4-3-28,6 0 36,-6-6-12,9-2 0,-5-1-20,5 2-28,-7-4-12,-2 0-48,4 0-12,-3-2 0,3 2-132,-4-1 8,-4 5 76,9-1 48,-9 2 44,5 2-32,-5 3-12,0 1 0,0 0-192,0 1-48,0 6 168,0 4 72,0 2 204,-5 1-84,5 2-116,0 3-4,0-2-60,0-4-48,5 1-48,-5-1-112,9-2-144,-5-3-108,4-2-100,-3-5-84,3 2-164,2-3-308,-10-3-592,13-1-1041,-5-7-2267,-4 2-781</inkml:trace>
  <inkml:trace contextRef="#ctx0" brushRef="#br1" timeOffset="0.99">20184 9466 7293,'0'0'7488,"0"0"-5976,0 0-1211,0 0-141,0 0 428,0 0 400,0 0 232,35 6-304,-27-6-344,7 6-204,-3-2-128,1-1-56,9-1-52,-9 4-32,0-3-40,-3-3-60,2 3-4,1-3-44,1 0-64,-1 0-80,8 0-248,-17-3-180,2 0-112,6-3-236,1 4-664,-13-5-2425,8 1-3864</inkml:trace>
  <inkml:trace contextRef="#ctx0" brushRef="#br1" timeOffset="0.99">20408 9178 3572,'0'0'7213,"0"0"-4941,-10 41-444,-3-17 133,5 4-41,3 4-252,-3-2-340,2 5-240,-2-6-264,8 5-184,0-4-256,0-4-140,-4 5-136,4-7 36,0-3 12,0 2-60,0-8-48,0 5-40,0-6 0,4-1-8,-4-2-4,0 0-44,0-6-24,0 3-48,0-5-228,0 0-148,0-3-120,0 2-72,0-2-64,0-2-168,0-1-472,-4-6-1216,-5 2-2761,9-1-2696</inkml:trace>
  <inkml:trace contextRef="#ctx0" brushRef="#br1" timeOffset="0.99">20572 9548 3800,'0'0'11993,"0"0"-9316,0 0-1853,0 35-504,0-22 244,0 1 364,0 0 164,0-3-268,10-1-328,-6-2-280,-4 1-120,9-1-96,-5-3-116,-4-3-100,12 4-4,-12-6-176,0 0-80,0 0 40,10-6-120,-10 2-336,0-7-452,0-3-472,0-6-429,0 2-67,0-5-656,0-3-1457,-10 10 73</inkml:trace>
  <inkml:trace contextRef="#ctx0" brushRef="#br1" timeOffset="0.99">20625 9288 5637,'0'0'6464,"0"0"-4828,0 0-1636,0 0-152,0 0-116,0 0 268,0 0 80,0 0-80,0 0-216,-18 39-320,10-30-1108,8 7-1164,0-11-2189</inkml:trace>
  <inkml:trace contextRef="#ctx0" brushRef="#br1" timeOffset="0.99">20829 9520 4456,'0'0'13018,"0"0"-10126,0 0-2136,0 0-464,0 0 156,0 0 172,-12 48 236,8-36-104,-5 4-284,9 1-276,-4 2-152,4-3-40,0-2-100,0 1 40,0 2 56,0-3-68,4-7 12,5 2 0,-5-1 48,4-2 12,-4-3 0,1-2 72,9-1 12,-14 0-12,12-4 12,1-2-20,-3-2-64,-6-4-8,5 1-152,-5-1-56,4-2 0,-8-5 48,4 0-40,-4 3-20,0-6-64,-4 6 100,-4 2-24,4 1 44,-5 5 172,5 2 8,-6 1-8,-3 2-60,13 3-72,-12 0-40,12 0-44,-14 3-16,14-3 0,-9 5-108,9-2-340,0 0-480,-8-2-804,8 6-957,0-2-2391,0-5-1141,0 0 3597</inkml:trace>
  <inkml:trace contextRef="#ctx0" brushRef="#br1" timeOffset="0.99">21047 9607 808,'0'0'11541,"0"0"-8945,0 0-2104,0 0-416,0 0 400,0 0 517,0 0 455,0 0-96,0 0-264,0 0-396,-8 17-256,8-17-60,0 0 36,8 0 60,-8-3-84,5 0-52,-5-2-68,9-1-52,-4-2-72,3 3 0,5-3 4,-5-3-28,6-1-12,-1-2-24,0 3-36,1-2-36,7-1-4,-3 2 4,-1-2 0,-4 2 48,1 5-60,-2 2-4,-3 2-8,-5 3-60,0 0-108,-4 8 4,10 4 176,-6-3 144,-4 11 24,9-4-36,-5-1 24,-4 3-68,8-2-88,-3-5-72,-5 0 12,8-4-84,-2 2-240,-6-1-112,8-5 0,-4 0-60,-4-3-60,9 0-84,-9 0-272,0-3-544,0-5-852,0 2-2201,0 0-2311</inkml:trace>
  <inkml:trace contextRef="#ctx0" brushRef="#br2" timeOffset="0.99">5036 9374 104,'0'0'92,"0"0"4520,0 0-1959,0 0-397,0 0-796,0 0-304,0 0-184,0 0-120,0 0-68,0 0-68,0-3-72,0 3-19,0 0-29,0 0-100,0 0-88,0 0-64,0 0 0,0 0-12,0 0-24,0 0-40,0 0-60,0 0-60,0 0-88,0 0-12,0 0-48,0 0-4,0 0 0,0 0-56,0 0 52,0 0-64,-5 0-40,5 0-12,-9 0-32,9 3 20,-5-1 40,-3 4 52,4-3 44,4 2 52,-9-2-4,5 1 100,-6 3-40,10-2 16,-12 0-40,12 1-36,-9 2-36,9-3 52,-8 2-64,3-3 0,-4 1-52,4 4 44,-3-5-52,4 3 48,4-3 0,-9 5-48,9-6 60,0 5 44,-4-2 28,-4 2-20,8-4-44,0 3 40,0-2 0,-6 6 36,-2-7 4,8 6-16,0-9 12,0 8 4,-5-4-40,-3 4-40,8-4 4,-4 1 48,4-2 12,0 5 4,0-6-28,-4 5-36,4-5 0,-9 2-8,9 1 8,0-3-12,-6 5 0,6-3 4,0-3-4,-8 4-4,8-3 0,0 0 0,0 2 4,0-2 4,-4 0 44,4 1-40,0 3 52,-9-5-48,9 6 64,0-5-72,0 5 4,-4-2 0,-4 5-4,8-7 0,-5 5 0,-4 2 44,9-5-40,0 3 40,-5 0-48,-3-3 4,4 2-4,4-2 8,0 2 52,0-7-48,0 8 60,-4-6 16,4 5-28,0-2-12,-9-3 196,9 5 8,0-7-56,-4 6-76,4-2-60,0 0-48,-10 1 60,10 0-64,0-1-8,-4-1-12,4 6 0,0-8 4,-9 3-40,9 4 40,0-1 8,0-4 4,0 6 4,-4-6 40,4 5-40,0-4-8,-8 7 52,8-4-40,0-4 72,0 8-80,0-4 4,0-2 0,0 4-8,0-1-8,0-2-52,0 2 12,0-1-12,0-1 60,0 2 8,0-1 40,0 1-44,0-1-4,0-4 8,0 5 4,8-6 0,-8 5 0,0-2 60,0 2-24,4-4-44,-4 8 8,0-4 48,0-2-60,0 5 8,9-1 52,-9-2-48,4 1 36,-4 3-40,10-3 4,-10 2-12,4-3 12,-4 2-4,9-1 52,-5-1 16,-4 1-76,0 2 8,4-3-4,4-4 0,-8 5 4,5-4-8,-5 4 0,0-5-4,0 3-4,0-3 4,9-1-4,-9 6 4,5-7 4,-5 7-8,0-5-4,0-1 12,0 5 0,0-2 8,8 0 40,-8-1-44,4 1 4,-4-3 0,0 1-4,0 0 8,0 0 0,0-1 0,0 0 36,0 3-44,0-4 4,0 1 0,0 3 4,0-3-4,0-1-4,0 0-4,0 6 0,0-5 0,0 3-4,9-1-4,-9-2 0,0 3 0,0-1 4,0-3 4,0 6 0,0-5 0,0 4 48,0-3-40,0 1 52,0 2-56,0-5 8,4 7-4,-4-8 0,0 5-4,0-1 8,0 1-12,0 0-4,0-1-8,0-3 0,0 6 4,0-5 4,0 4-4,8-3 4,-8-1-4,0 6 4,0-7 4,0 4 8,0 0-8,0-5 4,6 6 8,-6-3-4,0-1 0,0 3 0,0-1 4,0-3-4,0 5 0,9-3-4,-9-1 40,0 2-44,0-2 0,0 6 0,0-4 4,0 1 0,0 0-4,0-2 0,4 1-8,-4 1 0,0 0 4,0-1-4,0 1 4,0 1 0,0-4-4,0 5 0,0-2-4,0-1 4,0 1-4,4 0 8,-4-2-4,0 3 8,0-3 0,8 5 4,-8-4 0,0-2 56,5 5-12,-5-6-36,0 8 60,0-9 4,8 8-64,-2-4-4,-6 1-4,0-1 4,8-3-4,-4 8 8,-4-6 264,0 2-216,9-1 24,-5-1-76,-4 3-8,8-4-4,-8 6-4,5-8 8,4 5-8,-9-1-4,5-2 4,-5 0-4,8 3 0,-8-4 4,4 1-40,1-1 40,-5 5 4,0-6-4,8-1-4,-4 3-48,-4 2 48,0-5-48,10 3 56,-6 0-4,-4-3 0,0 3 0,0-3-64,0 0 60,0 1-48,0-1-112,0 5-8,0-5-12,0 0-4,9 2-56,-9-2-28,0 0-36,0 0-68,0 3-104,0-3-84,4 0-60,-4 0-164,0 0 60,8 0 104,-8 0 76,0-3-40,5 1-129,-5-4-371,9 3-424,-9-3-524,0 1-692,0 1-1741,0-5 1765,0 6 1784</inkml:trace>
  <inkml:trace contextRef="#ctx0" brushRef="#br2" timeOffset="0.99">11751 9482 328,'0'0'5521,"0"0"-4129,0 0-624,0 0-264,0 0 80,0 0 140,-43-13-12,38 13-28,-4-3-96,9 3-136,-5 0-84,-3 0-32,4 0 20,-5 0 24,9 0 68,-12 3 32,12 1 24,-10 5 36,1-4 56,-3 7 41,7 5 47,-3 1 32,-6 0 84,14 5-40,-13 3-160,9 5-28,-4-1-12,8-3-24,0 4-160,0-5-88,0 1-92,0-3-64,0 1-72,8-7 8,-4 5-68,9-10 0,1 3-12,-6-6-48,5 2 12,0-4 48,-3-2 0,2-4 72,1 4 12,9-6 12,-9 0-44,0 0 32,-5-4-76,6 2 4,-1 0-4,0-7 0,-4 6-8,-4-1 0,7-6-60,-3 9-76,-5-8-20,4 4 12,-2-6 12,-2 2-28,5 2-20,-5-4-4,4 0 4,-4-2 24,-4 2 32,9-6 52,-3 0 72,2 2 4,-8-1 4,4-4 52,-4 2-52,9-4-8,-9 3-64,0-3-68,0-2-64,0 1 64,0 2-52,0-1-24,0-2 16,-9 6 8,5-2 36,-4 6-20,2 1 156,-3-1 0,5 3 0,-4 0 8,-5 6-8,3-3-36,-2 0 36,-1 2-36,0 2 36,-1-3-36,2 7-16,-1-2 4,-5-1 48,5 3-48,0-4 48,4 4-40,-4 0 44,0 0-88,1 4-4,2 1 52,1-3 48,5 7 0,-9-3 48,5 5 4,2-1 44,6 4 184,-8-3-8,8 4 8,0-1-24,0 3-76,0-1-32,8-2 12,6 1 92,-9-1 16,7 3-72,7-3-76,-7-2 24,9-5 4,-2 4-52,2-10 12,-3 6-96,-1-4 72,-4-1-40,9-2-44,-9 0-48,-1 0-12,-2 2-24,3-2-24,-13 5 12,8-4-4,-4-1-44,-4 0-40,0 3-56,0-3-76,0 0-160,0 3-48,0 2-124,0-2-212,0 0-632,0 5-941,-12-5-2203,12-1-1657</inkml:trace>
  <inkml:trace contextRef="#ctx0" brushRef="#br2" timeOffset="0.99">11407 9787 640,'0'0'912,"0"0"876,0 0 533,0 0-437,0 0-444,0 0-276,0 0-132,0 0-96,0 0-40,0 0 8,0 0-64,8-17 4,-8 17-27,0-5-93,4 5-52,-4-3-80,0 0 0,0 1-40,0-2-64,0 1-36,0 2-72,0-2-100,0-2-48,0 2-88,0 0-72,0 0-64,-12-2-8,12 2-12,-14 0-120,5 3-28,1 0 4,-9 0 20,3 0-8,-7 3-16,8 0 52,-5 5 8,1-2 28,-6 3 12,11 3 60,-5 2 92,-1-2 92,5 2 36,-10 6-16,11-4-32,-1 2 36,9 2-28,0-2-8,-6 2 20,10-4 76,0-3-72,10 4-28,-6-3-24,8-7-20,5 4-4,-3-2-36,8-6 36,0-3-36,3 0 0,-2-3 4,2-6-80,-7 2 4,-1-1-8,6-6 44,-11 3-36,1 1-4,-4-4-8,5 0-8,-14 2 0,8 0 8,-4-4 0,-4 2-8,0-6-40,0 6 0,0-1 48,0-5 0,0 5-64,0-2-80,0-1-36,0-2-64,0 0 4,0 2 20,0-3-20,0-4-40,0 1 12,0-2-24,0 2 72,-4 3 4,-4-1 20,8 1 124,-5 2-28,-4 0-60,0 5 16,1 0 80,-5 1 64,-1 2 60,1 4 0,1 0-52,-1 2-8,-5 0-4,5 5 0,0-3-56,-1 3-16,10 0-8,-4-3 0,-5 3-28,13 0-36,-4 0 4,-2 0-28,6 0-76,0 0-156,0 0-176,0 0-252,0 0-421,0 0-371,0 0-336,0 0-760,0 3-352,0-3-185,6 3 985,-2 2 1156</inkml:trace>
  <inkml:trace contextRef="#ctx0" brushRef="#br2" timeOffset="0.99">10813 9738 456,'0'0'628,"0"0"5421,0 0-3573,0 0-952,0 0-520,0 0-160,0 0-92,0 0-56,0 0-12,0 0-32,0 0-68,-13-27-171,13 24-65,0-4-64,-8 6-12,8-2-24,-14 0-84,6-2-16,3 5-40,-7-3-8,-2 3 24,-8 0 24,14 3 12,-14 5 24,9-4 24,0 7 40,-13 1 8,13 2-12,-5 1 184,1 5-12,8-2-76,-5 2-72,2-2-40,12 2-128,-5-5-40,-3 5 24,8-2-24,8-4-56,-3 0 4,7-1-8,-2-2-4,3 1-8,-1-8 4,7 3 8,-7-4 0,5-3 4,-3 0 0,-1-3-4,0-4-4,-1 3-4,6-8 4,-9 8 4,4-7 0,-9-3 4,6 3-4,-6-2-4,4-1-68,-3-2 24,-5 1-36,8-1-124,-8 2 0,0 2 64,0 0 72,0 1 24,4 4 36,-4 2 0,0-1 4,0 3 8,0 3-4,0-3-8,0 3-36,0 0-36,0 0-64,0 0-44,0 0-52,0 0-40,0 6 88,0-3 148,10 5 48,-10-1 160,4 4 36,0 4 36,-4-3 0,0 5 36,9 1-88,-9-4-8,4 6 12,-4-4-52,0 0 12,0 4-44,0-4 32,0-1-24,0 8-8,0-8-4,0 8-36,0-1-52,0-1 76,0 0-8,0 5-76,0-5 48,0-3-40,0 4 64,0 1-64,-4-5 64,-5 2-24,9-5 0,-4 2 48,0-4 76,-6-2 188,6 0 40,-4-2-192,3-5-88,-3 6-24,4-9 0,-6 5-12,6-3-12,-5 0-24,-4-1 0,13-2-40,-8 0-8,-2 0-120,6 0-60,4 0-48,-8-2 20,3 2 4,5-3-28,0 0-68,-8 0-88,8 3-48,0-3-60,0 3-88,0 0-100,0 0-220,0 0-388,0 0-520,0 0-673,0-1-1587,8 1-853,-8-7 421</inkml:trace>
  <inkml:trace contextRef="#ctx0" brushRef="#br2" timeOffset="0.99">10020 9928 1212,'0'0'224,"0"0"6489,0 0-4045,0 0-1000,0 0-660,0 0-56,0 0 36,0 0-120,0 0-79,0 0-209,0 0-196,-27-6-112,27 6-12,0 0 0,0 0 48,0 0-16,0 0-108,0 0-96,4 0-88,-4 0-48,9 0-12,-4 0 52,4 0 8,-1 3 208,5 0 124,1-3-64,-1 2 12,-1-2 108,11 2 52,-15 2-76,13-4-108,-7 0-100,-9 0-60,7 3-84,-3-3-12,-5 0 0,6 0-8,-6 0-52,-4 3 48,4-3-84,-4 0-12,0 0-28,0 0-32,0 0-76,0 0-228,0 0-188,0 0-172,0 0-188,0 0-440,-4 0-917,0 1-1919,4 3-2129,-10-1 3713</inkml:trace>
  <inkml:trace contextRef="#ctx0" brushRef="#br2" timeOffset="0.99">9819 9230 1852,'0'0'520,"0"0"3393,0 0-2057,0 0-1440,0 0-116,0 0 464,0 0 100,0 0-192,0-38-44,0 35-128,0-2-76,0-1-56,0 6 28,0-3-28,0-2-76,8 5-64,-8-3-36,0 3 24,0-2 8,0 2-8,0 0-28,0 0-24,0 0-36,0 0-40,0 0-4,0 0-72,0 0-12,0 0-76,0 0-12,0 0-40,0 0-36,0 0-36,0 0 76,0 0 72,0 2 52,-8 5 12,8-3 228,-4 7 88,4-4 24,-9 5 52,9-1 133,-4 1-1,-5 3-28,4 1-16,-4 1-36,9-1-100,-12-1-24,12 5-40,-9-3 40,1 3 8,2-5-44,-2 0-92,4 8-8,-5-8-12,9 8 20,-12-3 52,12-2 0,-5 4-16,-5-3 28,10 5-48,-12-5 20,12 2-60,-4 2 16,-1-2-52,5-3 12,-8 5-36,8-5 28,-4 2-28,4-2-72,-10 2 24,10-3 12,-4 1 24,4-1 0,0-2 12,-9 2-32,9 0-16,-4-4-24,4 1 24,0-2 12,-8 2-24,8 0 0,0-1 24,0-2-12,0 3-12,-5-2 0,5 0-48,-10 2 60,10-2-24,0 0 12,0 2-48,0-2 0,0 0 48,-4 0-56,4-1 4,0 0-4,0 0 8,0 2 48,0-6-52,0 4 8,0 0-4,0 4-4,0-4 4,4-1 36,-4 1-40,0 3 0,0-3 40,0 2-36,10-3-4,-10 1 4,5 3 0,-5-1 36,0-2-48,8 3 0,-8-1-12,0 2 0,4-2-36,-4 1 48,0 1 0,0-1 48,0 0-36,9-1 36,-9 3-40,0-1-4,0-1 4,0 2 4,0-4-4,0 2-4,0 0-4,0-1 4,0 1 4,0-1-8,4 1-48,-4 3 48,10-6 52,-6-1-48,4 4-4,1-4-12,-1 1-48,-4 0-36,11 0-60,-7-2-40,-4-2-20,5 1 24,-5-2-96,-4 0 32,8-1-32,-8-5-72,6 3-76,-6 3-84,0-6-132,0 0-188,0 0-168,8 0-252,-8 0-304,0-6-85,5 0-1439,-1-5-3024,-4 3 315,0-5 4897</inkml:trace>
  <inkml:trace contextRef="#ctx0" brushRef="#br2" timeOffset="0.99">9200 9061 1164,'0'0'404,"0"0"-404,0 0 1748,0 0-40,0 0-575,0 0-441,0 0-44,0 0 624,0 0 292,0 0-236,35 41-276,-31-27-108,-4-4 20,9 1-32,-1 3-51,-8 0-145,9-1-152,-5 3-52,6 3 48,-6-2-28,4 3 24,-3-2-40,3 2-84,6-2-100,-10 3 12,5-4-48,-1 6-72,5-8 72,-13 7 36,14-3-4,-1 0-44,-13 0-88,12 0 4,-3-3-52,-9 6-48,5-6 48,4 6-24,-9-6-36,0 6-8,4-6-4,-4 2 0,4 2-12,-4-5-12,0 8 36,0-8-100,9 4 148,-5-4-156,-4-1-72,0-1 72,0 1 4,8-2 80,-2 2-36,-6-2-36,8 0 48,-3 0-52,-5 2 40,0-3-40,0 0 40,8-1-48,-8-2 8,0 2-4,4 2-4,-4-1 0,0 0-4,0-4 0,9 4-4,-9 1-4,0-1 4,0 0 8,0-4 0,0 4-4,0 1-56,0 0 52,-9 0-4,9-1 0,0-3 4,-4 2 0,4 1-4,0 1 12,0 0 0,-8 0-4,8 2 4,0-3 0,0 1 12,0 0 48,-5-1 32,5-4-92,-8 4-48,8 1-12,0 0 56,0-3-4,0 2 0,0-3-4,0 2 12,-6 0-4,6-3 4,0 1 0,-8 1 0,8-5 4,0 6 44,0-6 24,0 5-72,0-4-4,0 4 4,0-5 0,0 4 0,-4 1 44,4-4-44,-9 4-48,9-5 44,0 6 4,0-6 0,0 5 4,0-7 8,0 7-12,0-4 0,-4 4-8,4-5 4,0 5 4,-4-4 8,4 4 88,0-5-96,0 4-8,0 2-4,-9-6 12,9 8-4,0-8-44,-5 7 36,5-4 8,-9-3 0,9 5 0,0-4 0,-4 4-44,-4-5 40,8 3-4,0-3 12,-5 2-4,-3 0-4,8-2 8,0 3-4,-14-3 0,14 3 0,-4-3-8,-5 2-48,9 0 56,-4-2-44,0 6 44,4-6-8,-9 1-36,5 1 48,4 2 8,-10-3-8,10 5 0,-4-9-4,4 7 4,-8-2 4,3 2 0,5-2 44,-8 3-40,8-1-8,-4-1-12,-6 4 12,10-2 0,-13-5 0,13 7 0,-4-2-8,0-1 0,4 2 8,-9 0 68,5-3-60,4 1-4,-10 1 0,10-5 68,-4 6-24,4-6-44,-8 4 0,8-2 4,-5 2 4,5-5-12,-8 6 0,8-8-12,-4 7 4,-5-2-4,9-3-60,-5 3 24,-4-4 36,5 1 4,0 3 0,-5-2 4,5-1 4,-4 5-8,2-2 0,-2 0 0,8-1 4,-5-3 4,-3 5 4,8-6 80,0 9-24,-4-6-56,-5-1 0,9 5 8,0-5 36,0 3-48,-4-2 0,-6-1 0,10 4 0,0-3 0,0-4-8,0 3 0,0 0-40,0-1-48,0-2-48,-4 0-48,4 0-48,0 0-40,0 0 4,0 0 0,0 0-40,0 0 4,-8 0-28,8 0-108,0-5-120,0 2-260,0-1-380,0-3-448,0 3-737,8-5-1919,-8 4-2237,0 42 1373</inkml:trace>
  <inkml:trace contextRef="#ctx0" brushRef="#br2" timeOffset="0.99">8947 9473 1828,'0'0'12,"0"0"3192,0 0-483,0 0-697,0 0-736,0 0-156,0 0-124,0 0-180,0 0-396,0 0-204,0 0 12,4-21 48,-8 16-112,4 2-116,0-1-60,0-3-64,-9 2 4,9 0 44,0-1 8,0-2-52,-4 3 8,-6-4-48,10 4 48,-4-3 44,-4 2 8,3 1-64,1 1 64,-4-6 16,4 5-12,-6 0-4,-3-1-44,9 1 32,-5 2-88,5 0 92,-4-1-8,-6 0 4,9 1-88,-7 3-76,8 0 60,-10 0 4,1 0 8,4 0-32,-3 0-4,8 0 36,-6 3 40,-7 1 56,13-3 4,-5 2-48,5 0 40,-6 0-52,6 2 12,-5 1 4,9-1-40,-12 0 24,12 6 60,-4-3-36,-6 2 40,6 1 64,-5 4 24,9 1 52,-4 0 0,0 1 52,4 2 340,0-3 24,-9 4-92,9-2 76,0 4-7,0-3-61,0 2-12,0-2-64,0 3-60,0-3 72,9 0 20,-5 3-48,0-4-24,-4 5-100,9 1-72,-5-6 12,6 4-24,-6 2 36,-4-1-16,8-1-68,-4-1 20,-4 1 40,0 3-16,0-1-20,9-2-28,-9-1 0,0 3 28,0 2-40,0-5 0,0 4 16,4-1-4,-4-3-24,0 3 12,0 1-56,0-1 8,0-1 0,0-5 28,0 4-88,0-9-12,0 4 0,0-6-60,0 2-36,0-5 32,0 1-44,0-4-72,0-2-52,0 3-72,0-6-120,0 3-232,0-3-324,0-7-532,10 0-1193,-10-6-4503,0 2-1097</inkml:trace>
  <inkml:trace contextRef="#ctx0" brushRef="#br2" timeOffset="0.99">8546 10071 560,'0'0'5373,"0"0"-1257,0 0-2156,0 0-544,0 0-260,0 0 56,0 0-59,0 0-145,0 0-184,0 0-208,0 0-212,0-10-60,0 6-28,0 4 24,0 0-20,0 0-28,0 0-88,4-1-156,-4 1-40,9-3 80,-5 3 32,0-3-24,10 3 64,-1 0-4,0-3 16,9 3 80,-9 0 100,8 0 72,1 0-28,-5 0-68,6 0-64,-2 0-24,1 0-20,-5 0-4,6 0-12,-7 0-136,3 0-68,-11 0-12,-4 0-84,9-3 36,-13 3-12,9 0 72,-9 0 0,4 0 12,-4 0 0,0 0 0,0 0-4,0 0 0,0 0-8,0 0-60,0 0-48,0 0-36,0 0-28,0 0-8,0 0 48,0 0 12,0 0 24,0 0 24,0 0-36,0 0-4,0 0 16,0 0 56,0 0 40,0 0 8,0 0 4,-4 0-12,4 0-40,-9 0-32,9 0-24,-4 0 0,4 0-28,-9 3-32,5 0-36,-4 0 36,2-3-4,-2 3 16,-1-2-28,1 3-8,-5-1 0,8-2 44,-4 2 52,5-3 24,-5 3-28,9-3-32,0 0-12,0 0 56,-4 0-32,4 4-64,0-4-120,0 0-220,0 0-296,4 0-372,-4 0-472,0-4-1237,9 1-3243,-5 0-605</inkml:trace>
  <inkml:trace contextRef="#ctx0" brushRef="#br1" timeOffset="0.99">8729 11643 1056,'0'0'8701,"0"0"-6125,0 0-1352,0 0-196,0 0 108,0 0-43,0 0-73,0 0-60,0 0-172,0 0-200,0 3-136,0-3-100,0 0-48,0 0-24,0 0-12,0 0 60,0-3-12,0 1-124,0-3-48,0-3-20,0-3-112,0-3-12,0 1-60,0-9-76,-4 3-32,4-7-28,0-3 4,0 0-16,0-8-96,4 6-192,-4-5-4,0-2-100,0 0-132,0-2-68,0 2 8,4 2 160,-4 6 120,0-1 251,0 8 93,9 4-32,-9 4 88,0 1 56,0 2 56,0 4 164,0 4-28,0-3 181,0 7-29,0-3-36,0 3-252,0 0-132,0 0-152,0 0-57,0 0-63,0 0 52,0 3-520,0-3-716,0 0-864,0 7-1540,0-7-129</inkml:trace>
  <inkml:trace contextRef="#ctx0" brushRef="#br1" timeOffset="0.99">8650 11042 2692,'0'0'4089,"0"0"-1261,0 0-904,0 0-284,-21 49-296,7-37-308,6 2-179,3 2-157,-3-2-204,-5-1-236,8-2-148,-4 3-100,5-3 48,0 0-60,-5-6-36,9 3 32,0-5-68,-4 0 8,4-3-72,0 0 60,0 0 64,0 0-124,0 0 24,0-3-48,4-3-176,-4-2-176,9-3-169,-9-2-315,8-5 44,-8-2-232,9 2 28,-4-5 24,4 1-20,-5-2 88,9 6 648,-13-5 416,8 1 0,6 6 412,-10 1 120,5 3 260,-9 1 188,4 8-64,0-2-56,-4 2-104,0 3-144,0 0-104,0 0-52,0 0-52,0 0-76,0 0-100,0 0-92,0 0-132,0 0 8,0 3 76,0 1-40,0-3-48,9 2-4,-5 6-32,-4-2 36,10 4 212,-6 3 405,8-1 279,-3 5 60,5-3-232,-1 1-132,-5-5-164,5 3 84,9-3-208,-9-1-12,0-1-48,5-1-52,-6-7-80,-7 9-112,9-8 0,-2-2-60,-3 0 8,-5 0-80,5 0-196,-5 0-344,6-2-280,-6-3-280,-4 0-552,0 4-1073,0-5-2759,0 4-733</inkml:trace>
  <inkml:trace contextRef="#ctx0" brushRef="#br2" timeOffset="0.99">10564 10345 1016,'0'0'340,"0"0"-168,0 0 948,0 0 328,0 0-524,0 0-467,0 0-157,0 0-28,0 0-88,0 0-108,14-1-24,-14 1 52,0-3 104,0 3 68,0 0 100,0 0 144,0 0 76,0 0-12,0 0-80,0 0-76,0 0-92,0 0-80,0 0-76,0 0-76,0 0 12,0 0-12,0 0 12,0 0 0,0 0 24,0 0 40,0-4 52,0 4 48,0 0 16,0 0 24,0 0-12,0 0 8,0 0-20,0 0-44,0 0-84,0 0-68,0 0-24,0-3-12,9 3-64,-9 0 0,0 0-88,0 0-16,0 0 4,0 0 12,4 0 24,-4 3 52,8 1 12,-8-1 8,5-2 68,3 2-64,-8 3 76,6-3 16,-2-1 20,-4-2-24,8 3 28,-3-1-28,-5 2 28,8-4 12,-4 3-28,-4-3 4,14 0-4,-14 1 12,0-1 28,9 0 12,-5 0-40,-4 0-20,8 0-32,-8 0-20,5 0-52,-5 0 0,8 0-64,-8 0 56,4 3-40,-4-3 32,0 0 4,10 0 12,-10 0 4,4 0 8,0 0 64,-4 0-24,9 0-44,-5-3-8,-4 2 0,9-2-52,-5-3 4,-4 3-28,10 1-24,-6-1-52,-4-3-24,8 3-36,-8 3 20,5-1 104,-5 1 28,0 0 8,0-3-48,0 3-4,0 0 16,0 0 24,0 0 4,0 0-32,0 0 4,0 0 0,0 0 12,0 0 24,0 0 40,0 0-52,0 0 52,0 0 4,0 0 8,0 0 8,0 0 44,0 0 0,0 0-40,0 0 36,0 0 16,0 0 24,0 0 28,0 0-16,0 0-36,0 0-12,0 0-48,0 0-4,0 0-52,0 0-24,0 0 0,0 0-64,0 0-200,0 0-196,0 0-256,0 0-556,-5 0-1404,5 3-2077,0-3 1973,5-3 2108</inkml:trace>
  <inkml:trace contextRef="#ctx0" brushRef="#br2" timeOffset="0.99">11253 10193 652,'0'0'0,"0"0"1984,0 0 752,0 0-811,0 0-741,0 0-332,0 0 16,0 0-28,0 0-84,-43 19-64,39-15-88,4-1-96,-9-2-52,9-1 0,-4 0 40,4 3 32,0-3 12,0 0-59,0 0-97,0 0-96,0 0-28,0 0-24,0 0-12,0 0-16,4 0-48,-4 0-24,13 0 12,1 0 148,3-3 84,9 2 0,-5-2 48,15-5 12,-1 2-12,-1-3 24,15 1 128,-6 5 16,-5-4-220,12 2-112,-11-1-96,5 0-20,-6 3-40,-3-1-48,0 0-48,0 1-12,-10 3-40,-2 0-32,-2 0-36,-7 0-52,-10 0-8,5 0 48,-9 0 0,4 0 44,-4 0 68,0 0 0,0 0-52,0 0-72,-4 0-124,4 0-32,-9 0-200,5 0-276,-4 3-288,2-3-548,-3 0-905,9 0-1619,-4 0-1576,-4 0 223</inkml:trace>
  <inkml:trace contextRef="#ctx0" brushRef="#br2" timeOffset="0.99">11625 10525 6645,'0'0'4640,"0"0"-4256,0 0-384,0 0 0,0 0 256,0 0 464,0 0 32,0 0-180,0 0-304,0 0 288,0 0 88,0 33 96,0-22 113,0 4 15,-5 2-64,5 4-68,0-2-100,-8 3-84,8 4-52,0-5-76,0-3-36,0 4-144,0-6-64,0-2-8,0-3-16,0 0 0,0-6-32,8 2-28,-8-6 48,0 2 12,0-3 40,0 0 68,0 0 172,0 0 44,5 0-20,-5-3-52,0-8-140,0 1-52,0-4-48,8-4-84,-8-5-36,0-1 0,0-1 0,0-2-48,0-2 4,0-4-4,0 4-96,0-5 0,0 3-132,0-3-16,0 8 52,0 0 36,4 2 0,-4 2 24,9 4-72,1-5-4,-10 10 76,12-2 120,-3 1-60,-5 0-36,9 1 36,1 2-12,-2 0-24,1 2-36,1 2 44,3 0 4,-4 6 24,1-2 24,-2-1-36,9 4-36,-11 0-16,3 7 4,-1-3 12,-3 4 12,-3 4-36,2-1 92,-4 3 52,-4-1 72,9 1 12,-9-2 60,0 5-132,0 0 84,-9-1 24,9-1 4,-4-1-40,-4 0-24,2 3 0,-3-4-52,9 1 40,-12 0-36,-1-1 36,9-2 60,-2 0-32,-6-1 56,-1 1-36,0 0-12,-1-2 0,2-2 24,-1 1-48,-1 1 24,1-4-12,1-3-24,-2 8 4,9-9-52,-3 2-4,-5 1-60,13-3-8,-4 2-24,-4-3-12,8 0-24,-6 0-60,6 0-112,0 0-8,0 0-64,0 0-96,0 0-84,0 0-248,0 0-340,6 0-204,-6 0-596,0-3-613,12 2-1343,-12-6-656,0 7-149</inkml:trace>
  <inkml:trace contextRef="#ctx0" brushRef="#br2" timeOffset="0.99">11419 10645 1736,'0'0'76,"0"0"1984,0 0-155,0 0-177,0 0-300,0 0-392,0 0-132,0 0-120,0 0-40,0 0 8,0 0-76,0-23 8,0 18-64,0 2-52,-12 3-52,12-1-151,-14 1-29,9-3 0,-7 3 0,-1 0-88,-1 3-40,-11 1 16,12 4 12,-5 1 72,1 2-16,-6-1 16,11 7-12,-1-3 20,-5-2 4,14 5-100,-5-4 8,5 4-56,4 0-12,0-6-52,0 2-24,4-5-36,5 2-40,-5 0 56,14-9-56,-5 2 100,-1-3 24,2 0 16,7-4-28,-4-6-72,2-3-36,-7 2-4,11-3 4,-11-2 40,5-3-40,-12 3 0,9-6-4,-2 6-8,-12-2 4,13-2-4,-13 2 0,0-2 4,0-2-4,0 1-48,-4 1-16,-5-4 64,-3 6 0,12-5 8,-14 9 0,5-1-4,-4 4-4,1-1-84,2 8-96,-3 0 44,-4 2-8,3 2 36,2 0-16,-1 0-32,9 2-76,-5 5-60,-5-6-16,14 5-56,0 0-16,-4-4-372,4 3-208,0 2-348,4-5-369,-4 0-123,14 5-512,-5-7-640,3 0-1545,1 0 1277</inkml:trace>
  <inkml:trace contextRef="#ctx0" brushRef="#br2" timeOffset="0.99">12191 9099 404,'0'0'1108,"0"0"-600,0 0 2048,0 0-731,0 0-629,0 0-184,0 0 12,0 0-16,0 0-148,0 0-24,27 33-160,-27-25-12,9-2-144,-5 2 52,-4 1-96,8-2 56,-4 4-40,5 0-31,-5 2 3,2-2-108,2 3 4,-4-3-12,5 2 48,-5-2 144,4 3-100,-8-1-60,5 1-100,5-1-24,-6 1 12,4 1-12,-4 4-24,5-7 36,-5 4 24,0-2 48,6 0-48,-6 3-100,-4-2-24,13-1 4,-13 2-28,8-2-60,-3-2-12,5 2 40,-10 3-16,4-1-36,4-2-52,-4 0 88,-4-4-12,9 4-76,-5 0 64,0-3 12,-4-1-20,10 4-16,-6-3-36,-4 1 48,0 0-52,13-5 40,-13 4-40,0 1-4,13 2 0,-13-3 80,8-1-24,-8 4-56,6-3 0,2 0 80,-4 2-12,-4-4-24,9 0 0,-5 3-36,0-1 48,-4 0 12,0 0-64,0-1 92,0-1-28,9 3-60,-9-2 84,0 0-48,5-2 0,-5 4-44,0-2 4,0 1 0,0-4 0,0 3-8,0 2 8,0-3-8,0 2 60,0-4-48,0 4 48,0 1-52,0-4 4,0-1 0,0 4 0,-5 1 0,5-1 36,0-3-40,0-1 0,-9 5 40,9-1-44,0 0 0,0 0 8,0-1 48,0 0-56,0 1-4,0 0 0,0 4 4,0-4-4,0-1 8,0-2 4,0 3 36,0-1-40,0 1 0,0-2 40,0-1 0,-4 2-36,4 0-4,0-6-4,0 7-4,0-2 4,0-5 0,-4 6-4,4-6 0,0 5-8,0-4 4,0 5 0,0-3 0,0 0 0,0 2-4,0-4-48,-9 6 52,9-2 0,0-2 4,0 1-4,-4 4-4,4-1 8,0-4-4,-8 1 4,8 4-8,-6-1-4,6-4-36,-8 1 44,8 1 4,0-2-4,0 4-8,-5-3 0,-3-2 0,8 5 0,0-2 4,-4-2-4,-5 1 12,9 1 0,-4-2 0,-6 3 8,10-2 52,-4-1-48,0 4-8,4-2-4,-9-5 0,5 7-4,4-2 0,-8-1 4,8 1-4,-4 0 4,-6-3 0,10 5 0,-5 0 0,-3-2-4,8-2 0,-4 4-44,-5-2-12,5-2 12,-6 4 48,10 0 4,-8-2 0,8 2 44,-9-1 24,5 1 72,-4 0-48,4-1-84,4 4 52,-10 0 80,5-4 108,5 1-84,-8 1-72,8-1-48,0-1-44,0-2 0,-4 3-8,-5-2 4,9-2-4,0 1-8,0-2 0,0-1-48,-4 1 60,-4-4-12,8 5 0,0-6-120,0 2-60,-6 4 24,2-6-40,-5 2-20,5-3-12,4 3 24,-8 2 0,4-2 32,-5 0 40,3-3-24,-2 1-24,8 4-52,-4-2-20,-5-1-64,9 0-156,0-2-96,0 3-244,-4 1-224,4-4-152,0 0-96,0 1-44,0-1 3,0 3 61,0-3 180,0 0 20,0 0 332,0 0 216,0 0 88,0 0 0,0 0-416,0 0-936,0-3-953,0-2-71,0 9 1388</inkml:trace>
  <inkml:trace contextRef="#ctx0" brushRef="#br2" timeOffset="0.99">5646 9586 248,'0'0'1500,"0"0"236,0 0 2989,0 0-2889,0 0-560,0 0-324,0 0-148,0 0 24,0 0-168,0 0-156,0-3-100,0 3-88,0 0-16,0 0 5,0 0 7,0 0-52,0 0-8,0 0-16,0 0 36,0 0-24,0 0 0,0 0-52,0 0-12,0 0-24,0 0 64,0 0-28,0 0-88,0 0-60,8 0-48,-8 0-12,0 0-52,5 0-40,-5 0 104,0 0 48,0 0 0,8 0 64,-4 0-100,-4 3 72,0-3 124,10 0-48,-6 1 60,-4 2 12,0 1-12,9-4 124,-5 2-4,5 1-60,-5-3-112,4 2-20,-2-2-40,2 6 0,1-6-96,-1 3 76,-4-3-76,10 0 48,-5 3 36,4-3-24,-1 0-64,2 2 64,-5-2-60,-1 0 64,-4 0-64,10 0 48,-1 0-12,-5-2-36,-3 2 0,7-3 0,2 3 0,-9-3 48,7 2-48,1-4 36,1 3-44,-1-1 0,9-3 0,-18 2-4,13 4-8,-4-6-4,1 3-60,-6 1 72,5-1 0,0 3 0,-8-3-8,8 3-4,-9-1-48,9-4 48,-5 5-48,-2 0 52,2-2-40,-3 2 40,7 0 8,-3-3 0,-5 3 8,10-2-8,-10-5 8,9 6 40,-5 1-36,-3-6 0,4 2-4,-4 3 4,7-2-4,-3 0 4,-9-3 0,4 4 0,6 2 48,-10-3-56,4 1 8,0-5-4,-4 6 4,9-2-4,-5 0-8,-4-2-48,0 2-12,13-6-12,-13 7-24,9-5 32,-4 1-20,-5 0 12,8-2 12,-4 2 12,5 1 40,-9 0-52,4-2 8,-4 5-44,8-3 48,-8 0 36,0 2 0,0 3 0,0-3-60,0-2-16,0 2-32,0 0 0,0 3-28,0-2 16,0 2 8,0-2 16,-8-3 36,8 3-4,-4 2-20,4-2-52,-9-1 4,9-1 20,-4 3 28,-4-2-16,8 3-32,-14-3 20,14 3 0,-13 0 4,9-3-4,-5 3 40,1 0-52,-6 0-12,1 0 48,5 0 28,-6 3 0,9-3-52,-3 3 36,-5-3-8,9 3 44,-10-3 48,10 1-8,-5 3-72,5-4 20,4 3 24,-8-3 40,8 2 44,-5-2-44,5 2-72,0 3 20,-8-3 48,8-2-44,0 2-28,0 1 76,0 0 4,0 2 8,0 1 52,0-1 8,0 0 152,0-3 36,0 7-52,0-6-36,0 5-36,0-2 60,0-1-48,0 1 72,0 2-112,0-3 28,0 0 12,8 1-16,-8 2 16,0-2-52,0 2-8,0-3-80,0 3 112,0-2-44,0 2 32,0-1-96,0 2-4,5-1 64,-5-2 52,0 5-64,0-7 0,0 5-48,0-1 72,8-2-68,-8 2 80,0-4 12,4 6 0,-4-1 28,0-5-76,9 7-52,-9-7 112,0 6-20,4-6-92,-4 5 40,0-6-40,10 5 40,-10-4-48,0 6-4,4-6-4,0 5 0,-4-1 0,0-2 8,0-2 0,0 4 60,9-1-48,-9-2 36,4 3-36,-4-2-8,0-2 44,0 4 0,0-5 12,0 6-60,0-1 0,0-2-4,8-2-4,-8 4-4,0-5-40,0 6 40,0-4-36,0 1 48,0 0 8,0 2 0,0-7-8,0 9 60,0-6-52,0-1 4,0 6-8,0-7 44,0 7 0,0-8-44,0 9 0,0-8 4,0 0-8,0 4 4,0 0 8,0-4 0,5 4-4,-5-3 0,0 0-8,0-2 0,0 3 0,0 1 8,0-3 0,0 1 0,0 3 4,0-3-12,0-3 4,0 4 0,0 3-4,0-4-8,0-2-40,0 6 40,0-5-4,0 0 12,0 5-12,0-5-36,0 1 44,0 1 4,0 0 0,0 2 4,0-6-4,0 1-12,0 6 4,0-3 0,0-1 8,0 3 0,0-3 0,0 2 8,0 1-8,0-3-4,0 5-44,0-4 40,0-1-4,0 6-48,0-7 52,0 7 0,0-6 0,0 5 0,0-4-4,0-1-36,0 3 48,0-3 0,0 5 4,0-5 0,0 1 4,0 3-4,0-3 44,0-1-48,0 3 0,0-4 0,0 7 0,-5-6 4,5 1-4,0 3-4,0-3 4,0-1-4,-8 3 0,8-4 0,0 1 0,0 3-4,0-6 0,0 3 0,0 0-40,0-3 44,0 2 4,0-2 8,0 2-4,0 2 0,0-1 0,0-3 4,0 1-4,0-1 4,0 3 0,0 1 0,0-2-8,0 0 4,0-2 0,0 3 0,0-3-4,0 3 0,0 0 4,0-3 0,0 0 4,0 0-8,0 3 0,0-3 0,0 0 0,0 0 4,0 0 44,0 0-36,0 0-4,0 0 4,0 0-12,0 0-4,0 0-4,0 0 8,0 0 12,0 0 40,0 0-44,0 0 4,0 0 36,0 0 0,0 0 12,0 0-12,0 0-36,0-3 48,0 3 0,8-3-52,-8 0-4,0 3 4,5 0 0,-5-3-8,0 3-48,0-2 40,0 0-52,9-2 0,-9 1 0,5 3 0,-5-1 12,8-2 40,-4-3-56,-4 4 16,9 2 40,-5-3 0,6-3 4,-6 3-44,0 0 36,-4 1-36,13-4 40,-13 6-4,13-3-36,-13 3-24,9-1 0,-4 1-4,-5-3 64,8 3-48,-4 0 48,5-3-36,-5 3 44,4 0 0,-2 0-4,-2-4 4,5 4-8,-5 0 0,4 0 12,-3 0 60,3 0 36,-2 0-24,2 4 4,-4-1-4,5-3-12,-5 3 12,4-2-24,-3-1 0,0 3 16,8 1 20,-5 0 0,-4-1-12,11 3-24,-7 0-40,-4-4 40,5 4-44,-5-2-4,9 5-4,-4-4-68,0 4-12,-9-4 80,12 4-44,-3-5-48,-5 4 8,6 1 80,-6-1 0,5 1 8,-9-5 48,4 4-40,4 1 4,-8-4 48,4 0-48,6 3 36,-10 2-40,5-6-4,-1 7 4,-4-2 40,8-2-48,-4 1 4,-4 4-4,0-5 8,13 4 52,-13-3-56,0 6 8,0-2 60,10-1-24,-10 0-44,0 2 8,0-6 0,0 7 36,0-3 0,0 2-48,0-2 0,0 0 8,-10 3-8,10-2 8,0-3 40,0 6-44,0-4 56,-4 0 24,4-1-12,-9 0 24,9 1-20,0 0 56,-4-2 48,-4-1 208,8 1-76,-9 0-108,9-3-108,-10 5-20,6-5-64,-8 1 36,3 3-44,5-6-4,-10 4 8,5-2 40,-3 2-44,3-3 0,-5 3-4,2-2 0,-1-1-8,-1 1 8,-7 2 0,8-6-4,3 5 4,-11-4 4,9-2 44,-2 2-40,-3-3 0,-2 0 40,-2 0-40,4-3-4,-5 2-4,1-9 0,-6 6-4,5-5 4,5-2 60,-10 4 12,10-2 0,4-2-24,-9 0-44,9 4 44,5-2 12,-6 1 24,1 5-12,5-2-24,3-4-44,-3 6 4,8-2-4,-4 2 0,-6 2-4,10-2-8,0-3-52,-4 3-12,-5 0-36,9 1-36,0-1 0,0 0-24,-4 0-52,-4-1-8,8-3 12,-5 6 36,5-2-52,0-4-8,0 5 60,0 2 56,0-3 16,0 3-60,0 0-64,0-2-8,0 2-76,5-3-84,3 0-124,-4 3-240,-4-3-240,0 3-436,13 0-449,-13 0-639,0 0-1788,10 0-769</inkml:trace>
  <inkml:trace contextRef="#ctx0" brushRef="#br2" timeOffset="0.99">13080 9974 664,'0'0'484,"0"0"-184,0 0-300,0 0 1420,0 0 264,0 0-407,0 0-157,0 0 72,0 0 40,0 0-96,0 0 24,-21-11 32,21 11-56,0 0-52,0 0-116,0 0-147,0-3-89,0 3-40,0 0-28,0 0-72,0 0-128,0-3-108,0 3-76,0 0-112,0 0-68,0 0-16,0 0-72,0 0 0,0-3-4,9 3 48,3 0-48,7-2-8,-3 0 228,20-1 136,-6-1-60,0 3 0,9 1-120,-8-3-64,4 0-108,-9 3 36,1-4-40,-5 4 0,-1-2-8,-4 2-60,-3 0-24,3 0 72,-9 0 4,-2 0-104,2 0-8,-3 0 48,-5 0-12,0 0-16,0 0-20,0 0-100,0 0-216,0 0-112,0 0-124,-5 0-64,-3 0-160,8 6-432,-6-3-477,-2 0-851,0 5-2300,-1-6-605</inkml:trace>
  <inkml:trace contextRef="#ctx0" brushRef="#br2" timeOffset="0.99">13167 10140 3664,'0'0'3217,"0"0"1183,0 0-2620,0 0-760,0 0-376,0 0-24,0 0 168,0 0 141,0 0-97,0 0-164,44-14-128,-44 14-12,14 0 0,-1 0-16,-5-3 0,-4 3-4,10 0-68,-5-3-88,-5 3-88,0 0-68,5 0-100,-5 0-36,-4 0-56,0 0-4,0 0-72,0 0-12,0 0-40,0 0-68,0 6-16,-13-3 208,13 1 52,-17 6-52,3-2-56,2-1-52,-1 5-24,-1-7 0,-3 2 8,4 2-8,-5-4-28,6 1 28,3 0-4,-4-2 52,-1 3-36,6-6 48,0 2 72,3 1 4,-3-2 80,8-2 0,0 0 12,0 0 52,0 0 20,0 0-8,0 0-40,8-2-108,-3-2 48,3 0 4,0-3-16,6 3 0,-1-2 12,8-3 24,-3 7 24,-1-4 40,-4 3-52,14-1 0,-15 1 76,15-1-16,-10 4-60,10 0-12,-1 0 0,0 4-8,-8-1-68,7 1 4,-2-1-12,-10 5-84,-5-5-48,6 3-24,-6 0-24,-3-4 20,-5 0 28,0 2-24,0-1 44,0-3 40,0 1 24,0-1-72,0 0-160,-13 3-108,13 1-148,-14-2-184,14-2-188,-8 0-420,-1 0-745,5 0-931,-6 0-2536,6-2-345</inkml:trace>
  <inkml:trace contextRef="#ctx0" brushRef="#br2" timeOffset="0.99">14390 9901 572,'0'0'6721,"0"0"-4141,0 0-928,0 0-600,0 0-172,0 0 84,0 0 124,0 0-31,0 0-137,0 0-104,4-11-76,-4 11-76,0-3-140,0-3-220,0 3-120,-4-1 0,-6-6 12,6 6-64,-5-4-84,-4 2-44,1 0-4,-2 2-4,-3-3-92,-1 4 48,-4 2-28,6-2-8,-7 3-24,2 0-112,-6 4 48,5 3 76,1 3 20,-2 2 28,6 4 36,5 3 12,-2 3 140,5 2 224,-4 3 16,13 2-64,-4-2 0,8 4-40,-4-1 152,13-1-20,10 2-32,-7-4-120,7-5-40,-2-3-36,6 0-44,-6-6-16,6-5-12,-6 2 12,1-7-60,-5 4-48,6-6 0,-15-1-12,5 0 0,1 0 0,-2 0 4,-12-1 0,9-6-4,-5 4-48,5 2-96,-5-2-36,6-5-40,-6 5 16,0-3-60,-4 0-28,13-2-96,-5 5-48,-4-5-24,10 4-40,-5-2-96,-5 0-160,4 3-312,-3 1-400,5 0-537,-6-2-903,0 1-2608,-4 3-797</inkml:trace>
  <inkml:trace contextRef="#ctx0" brushRef="#br2" timeOffset="0.99">14738 9995 8325,'0'0'2944,"0"0"-2416,0 0-384,0 0-132,0 0 832,0 0 380,0 0-200,0 0-380,-39-21-484,35 21-84,-6 0 24,-3 0 104,13 0 85,-12 0 23,12 0-12,-9 3-4,-1 0-32,6 2-32,-4 0 52,3 4 52,-3-2 108,4 6 96,-5 1-28,-5 6-120,14-2-4,-4 5-32,-4-2 20,8 4-84,0-4-184,8 0-84,-4-1-24,5-2-72,-4-4-12,8-2-24,0-1 8,-1-7 44,2 3 56,-1-6 60,4-1 24,-7-4 4,7-3-76,-5-3-12,7-4 0,-7 0-8,1 2 8,-3-3-8,-6 0 0,4-5-68,-3 2 16,3-4 48,-4-1-120,-4-1 36,0 3 88,0-3 4,0 2-48,-4-2-44,-4 7 88,-5 1 8,9 1 12,-10 8-12,-7-2-172,12 7-32,-13 2-64,5 2 96,-6 7 76,2 5 44,-1-1-56,5 3 48,3 6-52,1 0-108,5-4-60,-1 8-140,9-2-628,0-2-681,0-4-811,9 2-2488,-9-9-1317</inkml:trace>
  <inkml:trace contextRef="#ctx0" brushRef="#br2" timeOffset="0.99">15029 10071 2936,'0'0'4253,"0"0"-1245,0 0-1500,0 0-664,0 0 12,0 0 212,0 0 68,-12 49-267,12-36-49,-4-2-184,-5 3-144,9-2-108,0 0-164,0-3-24,0-4 12,0 1 76,0-3-40,0 0 112,0-3 128,0 0 224,0 0 32,0 0-72,0-3-112,0 0-148,0-6-56,0-2-64,9 0-20,-5-2-52,-4-1 12,0-1-96,0-8-60,8 5 0,-8-5-72,0 0-24,4-1-108,-4-2 48,0 4-72,0 2 36,0-2 12,0 6 48,0 2 12,0 0 48,0 6 12,0-1-12,0 6 4,0 2-4,0-2-12,0 3-96,0 0-84,10 0-96,-5 4 44,7 6 196,1-3 48,5 10 160,-5-1-76,-1 0-24,3 4-12,6-4-36,-9-2-12,-2 1-40,3-2-20,-1 2 48,-3-5-48,-4 1-24,4 1-4,-5-7 80,-4 2-64,9-4-36,-9 3 24,0-3 36,0-3-12,0 2 12,0 4-64,0 0 4,0-5-12,-9 9-12,9-9-76,-4 8-56,4-6-136,-9 5-76,9-2-68,0-5-164,0 6-860,0-7-965,0 3-1567,9-3-1560,-9-3-901</inkml:trace>
  <inkml:trace contextRef="#ctx0" brushRef="#br2" timeOffset="0.99">15575 9826 652,'0'0'9909,"0"0"-6845,0 0-1948,0 0-912,0 0 8,0 0 408,-48-1 273,36 1 163,-7 0-180,-6 1-236,7 2-200,-8 6-108,0-1-76,-1-2 0,2 2-24,16-4-12,-17 6-24,13-6-64,3 5-132,-3-4 0,13 4-120,0-1 36,0-1 32,0 5 52,0-1 88,9 0-64,-5-4-24,6 4-12,3 1-36,-1-2-16,2-1-32,-5-2 12,-1 5-4,-4-4 84,9-1-8,1 2 4,-5 2 8,3-7 12,-8 7 112,10-2-52,-9-1 0,7 1-68,-3-1 8,-5-4-4,6 5-8,-6-4-44,5 4-16,-5-5-36,-4 6 20,8-6 28,-8 4 8,0-2 40,0 3 48,-8-4 76,4 2 44,-5 2 16,-5-4-28,1 4-44,1-2-100,3 1 36,-13 1 0,9-7-48,-1 7-12,1-3-84,1-4-76,8 0-228,-1 2-64,5-4-100,-10 0-196,10 0-200,0 0-268,0 0-505,10-6-895,-10-2-3300,9-1-713</inkml:trace>
  <inkml:trace contextRef="#ctx0" brushRef="#br2" timeOffset="0.99">15824 9656 3392,'0'0'2253,"0"0"1959,0 0-2652,0 0-648,0 0-132,0 0 276,0 0 192,0 0-63,0 0-229,0 0-312,0 0-296,4-17-188,-4 17-112,0 9 76,0-4 148,-4 5 180,4 4 296,-8 3-56,8 1-240,-6 5-64,-2 1-24,8 4 12,-13-1 24,13-1-52,-4 8-56,-5-6-136,9 0 16,-4 2 68,-2 0-60,6-2-84,0-4-36,0-1-60,0-3 8,0 0 52,0-5 124,0-2-176,0 1-8,0-3-76,6 1-116,-2-1-132,-4-7-76,0 2 64,0-4-64,0 1-168,0-3-88,0 0-60,0 0-40,0 0-224,0 0-312,0-5-613,-4-4-1999,-2 5-2224,6-4 391</inkml:trace>
  <inkml:trace contextRef="#ctx0" brushRef="#br2" timeOffset="0.99">15650 9912 12449,'0'0'2780,"0"0"-1812,0 0-852,0 0 149,0 0 455,0 0 544,0 0-12,0 0-312,0 0-304,0 0-236,0 0-120,0-10-100,0 10 12,0 0 28,8 0 0,-4 0 20,5 0 36,5 3-44,-6 1-112,5-1-24,0-1-84,9 0-12,-5-2 0,1 0-12,8 0 12,-4 0-4,3 0-4,-2 0-52,-2-2-12,-3 0-36,3-5-112,-12 4-176,1 3-52,-6 0 24,-4-1 8,0 1 28,0 0-208,0-3-404,-4 3-452,-6 0-617,1 0-887,-12 4-2052,7-1-157,10 1 2109</inkml:trace>
  <inkml:trace contextRef="#ctx0" brushRef="#br2" timeOffset="0.99">16169 9942 40,'0'0'352,"0"0"6141,0 0-4285,0 0-904,0 0-504,0 0-104,0 0 60,0 0 276,0 0 60,0 0-112,0 0-335,17-14-169,-17 14-44,8-3 28,-8 3 120,0 0 36,0 0-112,0 0-72,0 0 44,0 0-52,-8 0-192,3 0-48,-3 3-40,-5-1-68,-1 7-16,1-1-52,-3 2 64,2 3-68,-3 5 80,4-5 88,3 4-100,-2-2-72,12 2-24,-5-2 24,5 2 0,0-4-64,5 5-108,-5-5-32,8-6 80,-4 4 28,10-4 40,-1-5 56,-5 0 48,5-2 24,-3-2-60,2-7-12,1 5 0,1-4 0,-5-6 0,3 2-8,-7 1 8,7-2-4,-6-1-52,2 2 44,-4-2 12,5 0 12,-5 1-4,-4 2 88,0-3 28,9 4-28,-9 4 12,0 0-8,0 4-28,0 2-32,0-3-40,0 3-172,0 0-56,0 3-40,0 5 220,-9 3 48,9 5 216,-4 1 4,-5 4-148,9-3-72,0 2-8,0-2-112,0 0 120,9-2 92,-5-2-92,9-4-12,1-2-244,-1 1-84,-1-9-124,-8 1-144,10-1-252,-1-1-236,0-2-521,-3-6-871,-6 2-1644,4-4-869</inkml:trace>
  <inkml:trace contextRef="#ctx0" brushRef="#br2" timeOffset="0.99">16430 10088 2540,'0'0'1968,"0"0"805,0 0-1981,0 0-596,0 0 268,0 0 572,0 0 152,0 0 72,0 0-300,0 0-324,0 0-156,0 27-48,0-24-16,0 5-24,0-2 48,0 2 29,0-1 15,0 1-208,0-2-116,0 3 0,0-8-12,0 9-72,0-9-64,0 2 124,0 1 0,0-2-24,0-2 36,0 0 0,0 0 64,0 0 56,0 0 40,0 0 12,0 0 8,0 0 28,0 0 36,0-2-28,0-5-108,0 3-148,0-4-8,0 2 20,0-5-120,0 1 60,0-4-60,4 0-4,-4-2 4,9-3 100,-9 3-28,13-6-60,-9-2-12,1 1 48,4 2 36,-5-1 64,9 2-52,-13 4-24,8 2-24,-8 10 72,4-4-20,-4 5-88,10-3 0,-10 6 48,4-3-48,-4 3 24,9 0-36,-5 3-84,9 6 84,-9-1 48,10 3 24,-1-1-60,-5 7 48,6-1-60,-10 0-40,9 1 32,4-1 16,-3 1 44,-1-2 72,-1 2 32,2-3-120,-1-3-36,4-1-132,-7 0-88,-6 0 112,9-2 12,-13-1 36,8 2-100,-8-6-8,4 5-100,-4-4-108,0-1-36,0 3-4,0-4 112,0-2-124,0 3-184,0 0-188,0-3-388,0 0-657,0 0-1047,0-3-3380,0-2-65</inkml:trace>
  <inkml:trace contextRef="#ctx0" brushRef="#br2" timeOffset="0.99">16752 9887 2120,'0'0'600,"0"0"1032,0 0-928,0 0-484,0 0 301,0 0 767,0 0 388,0 0-60,0 0-480,0 0-316,0 0-116,-12 0-44,12 0 116,0 0 144,0 0-12,0 0-7,0 0-61,0 0-112,0 0-76,0 0 20,0 0 0,8 0-88,-8 0-156,4 0-40,5 0-24,-4 3 36,8-3-4,4 0-32,10 0-60,-2 0-16,10 0-48,0 0 12,-8 0-56,12 0-76,-9-3 24,5-3-24,-12 6-48,2-3-24,2 3-40,-11 0-8,7-2-12,-10 2-84,-9 0-24,4 0-60,-3 0-12,-5 0 20,0 0-8,0 0-48,0 0-124,0 0-80,0 0-52,0 0-72,-5 0-76,-3 0-136,-5 0-536,-1 2-976,1-2-1969,-3 0-2227,-11 0-293</inkml:trace>
  <inkml:trace contextRef="#ctx0" brushRef="#br2" timeOffset="0.99">17028 9545 1436,'0'0'1132,"0"0"4629,0 0-3897,0 0-588,0 0-468,0 0-28,0 0-16,0 0-28,0 0 8,0 0 60,0 0-23,0 16-37,-6-5 84,6 4-88,-8 8-4,8 2 68,-4 2-120,-5 5-116,9 1-8,-12 2-64,7 3-96,-4 0-172,4 0-60,1 0-60,-4 0 40,8-2-52,-5-5-24,5 3-28,0-7-44,0-1-60,0 0 0,0-7 0,0 0 12,5-7-88,-5 2 40,8-2-108,-8-8-160,0 3-20,0-6-64,0-1-16,0 0 4,0 0-4,0 0-132,0-4-308,0-4-908,0-7-1937,-8 3-2107,3 1-817,5-15 5201</inkml:trace>
  <inkml:trace contextRef="#ctx0" brushRef="#br1" timeOffset="0.99">17821 9881 4332,'0'0'3165,"0"0"87,0 0-1444,0 0-824,0 0-312,0 0-76,0 0 136,0 0 137,0 0 3,0 0-104,-8-5-136,8 5-104,0 0-24,-4 0-52,4 0-76,0 0-56,0 0-28,0 0-76,0 0-44,0 0-40,0-2-44,0 2-76,0 0-12,4 0-48,4-3-40,-4-1-152,13 1-64,-3-1 120,12-1 124,0 2 60,5 0 52,-5 3 68,0-3-32,5 3-88,-10-3-4,6 0-8,-10 3-40,0 0 40,-3 0-72,-1-2-24,-5 2-4,6 0 16,-10 0-4,-4 0-32,9 0-40,-9 0-36,0 0-96,0 0-28,0 0-136,0 0-220,0 0-404,-9 0-525,9 0-383,-4 0-1884,-6 0-1485</inkml:trace>
  <inkml:trace contextRef="#ctx0" brushRef="#br1" timeOffset="0.99">17830 10075 3940,'0'0'7253,"0"0"-4273,0 0-1252,0 0-759,0 0-113,0 0 132,0 0 20,0 0-140,0 0-260,39 0-172,-31 0-84,5 0-60,1 0-24,3 0 8,1 2-32,-5-2-16,0 0-44,1 0-76,7 3-96,-13-3-12,6 0-4,-1 0-68,-5 0 0,-3 0-16,3 0-8,-4 0-36,6 0-60,-6 0-136,5 0-84,-9 0-72,0 0-164,4 0-168,-4 2-360,0-2-1248,-4 6-277,4-3-2807,0 0-993</inkml:trace>
  <inkml:trace contextRef="#ctx0" brushRef="#br1" timeOffset="0.99">18091 9601 2632,'0'0'860,"0"0"4269,0 0-2813,0 0-828,0 0-312,0 0-8,0 0-60,0 0-203,0 0-161,0 0-124,0 0-112,0 5-92,0-5-120,0 1-100,0 2-124,9-3 88,-5 8-136,10-1-24,-6 7 0,5 3 284,5 2 96,-1 0-100,6-1 88,-6 5-40,-5-5-124,11 5 4,-15-2-12,5-4-4,1 2-48,-6-3-68,-3-1 8,3-3-72,-8 2 84,0-6 24,4-4-48,-4 6 28,0-8-28,0 0-24,0 1-48,0 0 48,-4 0 24,4 0-12,0-3-52,-8 2-8,8-2-4,0 2-44,-5-2-12,5 4-60,-8-4-24,8 0-64,0 0-8,-6 0-28,6 0 24,-8 0 16,8 0 32,0 3 28,0-3 48,-4 3 44,-5-3 52,9 8 4,-8-4 84,-1 5-4,-5 5 24,2-1 88,-1 1 36,-1 5 80,-3 0 16,0 0-72,3 0-76,1-4-12,5 3-32,-6-2 8,14-5-36,-13 0-24,13-1-40,0-1-44,0-1-60,0-1-48,0-1-48,0-1-40,0 1-56,0 0-52,0-4-60,0 0-84,0 2-60,0-1-116,0-2-96,0-1-136,0 0-216,0 3-416,0-3-629,0 0-1063,0 0-2172,0 0-489</inkml:trace>
  <inkml:trace contextRef="#ctx0" brushRef="#br1" timeOffset="0.99">19247 10143 940,'0'0'7113,"0"0"-4565,0 0-760,0 0-424,0 0 4,0 0 5,0 0-129,0 0-328,0 0-364,0 0-196,0 0-100,26-14 64,-8 11 44,-6 3 76,1-3 24,1 3-88,7-3-84,-7 3-88,7 0-84,-8 0-56,10 0-64,-11 0-8,1-2-80,-3 2-32,2 0-48,1 0-4,-13 0-20,14 0-40,-14 0-156,0 0-296,0 0-172,0 0-188,0 0-368,0 2-649,0-2-815,0 3-2372,0 0-501</inkml:trace>
  <inkml:trace contextRef="#ctx0" brushRef="#br1" timeOffset="0.99">19588 9901 2520,'0'0'5077,"0"0"-2253,0 0-1216,0 0-544,0 0-176,0-38 24,-10 30 120,10 2-115,-4-3-269,-5 7-216,-4 0-160,5-1-84,-6 3-80,1 0 28,-8 5 24,-6 6 52,11 0-80,-11 3-8,14 2 96,-14 6 40,15-6 56,-6 8 64,5-2-28,9-1-20,-5 3-28,5 1-40,4 2-80,0-3-64,4 1-8,-4-2-40,13-2-60,-5-3 0,-3 2-8,9-6 0,-10-1-4,4-2-12,-4-3-48,5 2-24,-5-3 80,-4-3-60,0-1-8,0 3-24,0-1-40,0-5-44,0 5-320,0 2-132,0-6-104,-4 2-124,-5 1-188,5-1-577,-4-3-1067,8 0-2796,-9 0-561</inkml:trace>
  <inkml:trace contextRef="#ctx0" brushRef="#br1" timeOffset="0.99">19671 10202 13509,'0'0'3837,"0"0"-3417,0 0-420,0 0 0,0 0 496,0 0 232,-36-6 216,28 9-224,8 0-476,0 3-244,-10-2-60,6 4 60,4 3 156,0-2-20,0-1-76,14 2-56,-14 1 0,8-2-4,1-1-4,-5 1-68,9-8 8,1 9 4,-2-10 48,1 1 0,-4-1-36,0 0 48,4-1 8,0-6 4,1 4-8,-14-5-4,8 3-48,-4-6 44,5 7-56,-9-7-16,4 0 16,-4 5-48,0-5-28,-4 1-36,4-1 4,-9-1 56,5-2 40,-4 3 8,-6 4 60,1-2-92,0 1 24,4 4-28,0 1 4,-4 3-104,1 0-92,8 3 8,-6-2 12,-3 6 40,13-3-316,-4 5-432,-5-2-429,9 4-531,0-2-984,0 2-1768,9-5-969</inkml:trace>
  <inkml:trace contextRef="#ctx0" brushRef="#br1" timeOffset="0.99">19980 10220 7341,'0'0'7380,"0"0"-5255,0 0-1873,0 0-248,0 0 456,0 0 280,0 0 308,13 48-68,-5-41-336,-4 1-304,-4 1-168,0-5-52,10 3 124,-10-3 180,4-1 60,5 0-144,-9 0-76,0-3 64,4 0 48,-4 0 140,0 0 40,0 0-88,0-6-56,8 2-28,-8-3-96,0 0-60,0-4-72,0-1-96,0 0-48,0-2 28,-8-6-40,8 5-48,0 0-60,-4 0 0,4-5-84,0 6-72,0 2 12,0 0 72,0 1 36,4 7-40,-4-6-8,8 6 48,-3-2 0,3 1 0,-2 2 36,-2-6 0,9 6 36,-5 2-28,-4-6 4,10 6-60,-5-5 24,3 3-60,-7-2-4,7 5-44,-6-3-64,7 3-104,-13 0-236,8 0-448,-4 0-568,-4 3-672,0-1-685,0 4-2259,0-3-1269</inkml:trace>
  <inkml:trace contextRef="#ctx0" brushRef="#br0" timeOffset="0.99">5768 11705 556,'0'0'8113,"0"0"-5233,0 0-1036,0 0-576,0 0-172,0 0-51,0 0-65,0 0-176,0 0-188,0 0-176,0 0-120,0 0-76,0 0-12,0 0 12,0 0 0,0 0-24,0 0-40,0 0 16,0 0 0,0 0-28,0 0 4,0 0 8,0 0 12,0 0 40,0 0 12,0 0 32,0-1 28,9-5-52,-5-5-36,9-2-56,9-9-88,-1-5 0,6 0 36,-6-6 0,2 3-24,2-2-72,-3 2 0,5-3-4,-6 2-8,6-3-48,-6-1-36,6 5 36,-10-4 0,1 5-60,3 5-12,-8-1 36,1 9 8,-6-4-32,5 5-48,0 4-12,1-1 48,-6 5-4,-4-1 52,5 5-24,-9 0 12,4-2-60,-4 5-52,0 0-180,0 0 12,0 0-72,0 0-28,0 0-132,0 0-224,0 0-296,0 3-160,-4-1-253,4 1-455,0-3-576,-9 3-1748,9-3-129,-4 1 1997</inkml:trace>
  <inkml:trace contextRef="#ctx0" brushRef="#br0" timeOffset="0.99">6012 11109 2632,'0'0'4301,"0"0"-1189,0 0-988,0 0-500,0 0-84,0 0-215,0 0-257,0 0-180,0 0-212,0 0-148,0 0-112,4 20-24,-4-20-64,14 0 0,-6 1 0,5-1-12,0 0 36,5-1-36,-1-6-64,-3 0-68,-1 1-76,8-2-96,-7-1-4,-6 1 4,5 3-8,0-3-4,1 0-4,-6 2 0,-4 2-4,5-3-4,-5 3 4,-4 1 0,10-2-40,-10 5-36,0-1-40,0 1-44,0 0-36,0 0-64,0 6 268,4 1 12,0 1 256,-4 3-28,13 1-32,-13 2 20,8 1-96,-3-1 4,-5-4-4,14 4 24,-14-3-36,0-4 40,8 5-76,-8-1-72,4-5 36,-4 1-48,0 0-48,0-3-12,0-1-28,9 2-68,-9-2-84,0 0-64,0-3-228,4 3-156,-4 0-176,0-3-344,8 0-896,-8 0-2521,0-3-3672</inkml:trace>
  <inkml:trace contextRef="#ctx0" brushRef="#br2" timeOffset="0.99">6894 10587 2492,'0'0'4561,"0"0"-633,0 0-2364,0 0-592,0 0-248,0 0 48,0 0 32,0 0-123,0 0-205,0 0-104,0-11-100,0 11 24,0 0 16,0-1 56,0 1 0,-10 0 28,10 0-80,0-3-192,-5 3-24,-3 0-52,8 0-36,-13 0 36,13 0-44,-8 0 4,-2 3 0,6-3 52,4 1 16,-9 2 32,5 2-32,4 1-4,-8 3 24,4-5 88,4 7 0,0-3-52,-10 6-56,10-2 32,0 0 0,0 2 4,0 1 8,0-3 24,0 5-8,0-4 56,0 4 4,0-3 32,0 0 52,0-2 24,0 2-88,0-2-48,0 0-68,0 0-88,10-5 48,-10 4-56,4 0-4,-4 0 0,8-2-8,-8-2 8,4 1-4,-4-2 0,9 2 0,-9-5-8,4-1-60,6 5-28,-6-7 28,0 0 60,-4 0-36,13 0 48,-5-3 4,-3-3 0,9 3 0,-6-5-4,5 2 0,-9-2-4,4 4-4,2-5-52,-1-1 56,-5 3-56,4-4 0,-3 3-36,3 1-40,-2-2-20,2-2 72,-4 4-12,5 0-16,-9-3-68,4 4 8,4-2 16,-8 4 12,5-6 44,0 6 52,-5-5-36,0 4-52,0-4 4,9 1-28,-9 1 28,4-2 24,-4-2-40,0 0-120,0 1 96,0-1-36,8-2 60,-3-1 4,-5-3-40,0 3 96,8 1 88,-4 2-60,-4-3-24,0 3-4,0 4 88,0-5 132,0 4-36,0 1 124,0 1 100,-4-2-40,-4 2-84,8 2-12,0-3 24,-5 4-112,-3 2-48,4-6 40,-5 5-28,4 2-4,0-2-56,-7 2-48,3 0-36,-3 0-4,6 0 80,-2 0-40,-5 0 40,9 2-64,-5-2 20,-1 0-8,2 2 60,4 2 12,-5-1 52,5-3-4,-4 1-52,4 2 100,-6-3-8,5 3-28,-3 2 0,4-2 0,-5 0-24,9 0 16,-4 3-4,0-4-52,-6 0 40,6 5-40,4-3 0,-9-1 76,9 5-8,-4-5 20,4 6 0,-8-5-88,4 6 40,4-6 0,-10 4-36,10-2 64,0 2-16,-13 1-60,13-5 0,0 4 4,-4-2 56,-5 5 12,9-9 24,0 8 28,0-6-40,-4 1-72,4-2-12,0 0-48,0 3-12,0-4-40,4 1 28,-4-3-24,0 3 96,9 0 4,-5 0 68,9-3-12,-13 3 0,14-3-8,-6 0 8,5 0-12,1 0 0,-6 0 0,5 0 48,-5 0-84,-3 0-12,5 0-56,-6 0 48,8 1 8,-12-1 0,9 3-4,-5-3-8,4 4-48,-2-3 12,-2-1 36,-4 3 0,0-3 0,13 0 12,-13 0-4,0 0 0,13 0-4,-13 0 0,8 0 0,-8 0 0,6-3 4,2 3-4,-8 0 0,4-1-4,5 1-64,-9 0-20,4 0-24,-4 0-24,0 0-16,8 0-276,-8 0-28,0 1-24,5-1-12,-5 0-112,5 3-260,-5-3-464,0 0-649,0-3-643,0 2-2220,0-3-549</inkml:trace>
  <inkml:trace contextRef="#ctx0" brushRef="#br2" timeOffset="0.99">7861 9814 928,'0'0'9453,"0"0"-7177,0 0-1308,0 0-724,0 0-104,0 0 200,0 0 156,0 0-32,0 0-112,0 0-152,0 0 4,0 29 125,0-12 195,0 1 196,0 6 184,0 2 4,0 0-52,0 8-172,0-4-124,0-4-196,0 1-72,0-3-64,0 1-68,0-2-16,0-5-48,0 2-44,0-8-40,0 3-4,0-3-8,0-1-64,0-2-68,0-3-232,-4-2-72,4 0-136,0-1-132,0-2-128,0-1-320,0 0-1437,-9 0-283,9 0-56,-4-1-3621,4-2 3249</inkml:trace>
  <inkml:trace contextRef="#ctx0" brushRef="#br2" timeOffset="0.99">7713 10047 1516,'0'0'8697,"0"0"-6241,0 0-1268,0 0-516,0 0 132,0 0 293,0 0 51,48-5-112,-35 2-100,8-3-152,-7 3-152,11 1-168,-2-3-148,-2 1-136,-7 3-120,7 1-60,-8-3-192,1 3-124,-1 0-36,-9 3 60,0-3 72,10 1 0,-14 3-76,8-1-180,-8-3-188,0 2-184,0 0-344,0-2-593,0 7-883,-8-2-2456,8-5-653,-6 5 4721</inkml:trace>
  <inkml:trace contextRef="#ctx0" brushRef="#br1" timeOffset="0.99">19291 10590 3848,'0'0'2357,"0"0"1547,0 0-2368,0 0-372,0 35-80,-4-19 180,-1 3-15,-4-2-229,9 4-88,-5-4-120,-3 6-64,8-8-152,0 1-96,-4 1-132,4-6-28,0-1-88,0-2-32,0-2-4,0-1 16,0-2 12,0-3 8,0 0-12,0 0 4,0 0-40,0 0 4,0 0 8,0 0 48,0 0 52,0-5-40,0-4-156,0-2-112,0-2-8,0-1-56,0-1 44,0-8-120,0 2-60,4-4 56,-4 1-44,8-6 60,-3 4-12,-5-4 12,9-1-76,-4 4 28,-1-1 36,-4 4 36,12 0 88,-12 5-32,9 2 32,-5 4 8,-4-1-8,10 7 8,-6-1 12,-4 1-4,9 2-8,-5 3-60,4 2-40,-3-3-32,4 3-48,-4 3-4,-1-1 40,8 3 48,1 3 88,1 3-4,-5 3-48,3 2-24,1 1 20,-3 2-92,-2-3 144,-4 4-96,9-5 96,-13 2-76,9 0 80,-4-5 4,-5 3 4,0-1 4,0-5 96,0 3 20,0-5 60,0 3 52,0-2-28,-14-1-20,14 1-28,-13-3-36,1 5-48,8-6 16,-10 1-40,1 1-40,0 0 0,-1-1-8,1-2-80,-3 0-80,2 0-44,1 0-52,9-3-32,-5 1-76,5-1-112,-6 0-92,10 0-408,0 0-572,0-1-917,10-5-2503,-10 0-2725</inkml:trace>
  <inkml:trace contextRef="#ctx0" brushRef="#br1" timeOffset="0.99">19696 10639 6869,'0'0'7452,"0"0"-5023,0 0-1605,0 0-664,0 0 24,0 0 128,0 0 92,0 0 76,0 0 0,0 0-224,-48 21-72,48-7-96,-13 1 8,13-3 88,-4 2 60,4 2-124,0-2-120,0-3-84,0 2 24,4-5-88,9 3 64,-13-5 24,13 0 60,1-2 84,-2-4 48,1 0-44,5 0-28,-5-2 36,0-3 28,-5-1-16,-2 1-20,2-4-40,-4-2 12,5 7 0,-5-8-12,-4 1 16,9-2 8,-9-1 0,0 0 0,0-4-12,0 4-60,-9 0 4,5 1 48,-5 2-52,5 0-68,-4 7-64,-6-2-64,1 2-8,0 2-52,4 2 24,-4 0-12,0 6 60,5 1-24,-6 0-12,9 0 0,-3 1-112,-5 4-124,9-1-220,0-1-268,4 1-509,0-1-811,0-2-2108,0-2-713</inkml:trace>
  <inkml:trace contextRef="#ctx0" brushRef="#br1" timeOffset="0.99">19897 10724 6413,'0'0'8116,"0"0"-6163,0 0-1429,0 0-364,0 0 388,0 0 292,0 0 56,0 0-260,0 0-280,0 0-232,0 0-112,35-20 36,-22 20 36,-9-3 12,19 3-24,-15 0-72,5 0-76,-1 0-44,-2 0-16,3-3-44,-1 3-40,1 0-148,-3 0-112,-2-1-96,-3 1-64,3 0-116,-4 0-104,-4 0-717,0 0-1403,0 1-3384</inkml:trace>
  <inkml:trace contextRef="#ctx0" brushRef="#br1" timeOffset="0.99">19976 10614 2864,'0'0'236,"0"0"2853,0 0-945,0 0-720,0 0-544,0 0-120,0 0 8,0 0-24,0 0-44,0 0-140,0 0-156,4-4-100,-4 1-16,0 3 40,0 0 88,0 0 16,0 0 5,0 0-53,0 0-60,0 0-40,0-4-36,0 4-24,0 0-40,0 0-48,0 0-48,0 0 20,0 0 28,0 0 36,0 0 48,0 0 4,0 0 56,0 0 24,0 0 16,0 0-52,0 0-24,0-2-48,0 2-64,8-5-132,-8-1-72,5 0 60,-5-2-88,0 1 28,8-1 0,-4-1 64,-4-2 0,0 5 8,10-2 44,-10 6 40,0-3 16,4 2-96,-4 0-4,0 3-8,0 0 8,0 0 0,0 0 48,0 0-40,0 0-8,0 0-48,0 0 0,0 0 32,0 0 4,0 0 0,0 0-48,0 0 48,0 0 4,0 0 0,0 0 4,0 0 0,0 0-4,0 0-52,0 0 0,0 0 8,0 0-44,0 0-28,0 0 16,0 0 0,0 0 8,0 0 28,0 0-64,0 0 4,0 0 68,0 0 56,0 0 4,0 3 4,0 0 76,0 0 8,0-1 0,0 4-72,0-2 52,0-1 32,0 5 28,0-2 44,0 3 4,0 2 12,-4 1 24,4 3 44,0 0 164,0 5 80,-10-2-72,10 7-108,0-4-64,-4 2-56,4-5-124,-8 5-72,8-8 0,0-1-4,0-1-8,0-2 4,0-2-40,0-4 40,0 4-44,0-7-8,0 1-48,0-3-36,0 2-112,0-2-68,0 0-64,0 0-172,0 0-244,0 0-232,0-2-468,0-1-613,-13-5-2463,13 2-2473</inkml:trace>
  <inkml:trace contextRef="#ctx0" brushRef="#br1" timeOffset="0.99">20123 10756 3648,'0'0'10749,"0"0"-9437,0 0-1312,0 0-732,0 0 732,0 0 868,0 0 165,36-3 59,-24 0-340,-3-2-408,-5 2-136,6 0-36,2-1 36,-7-3 88,3 5 8,-4 0-60,0-4-156,-4 3-40,0 0-44,10-2 92,-10-1-36,0 6-56,0-4 4,-10-3-8,10 6-4,-4-5-8,0 0-72,-9 6-12,5-3-28,4 3-8,-6 0-40,6 0-12,-5 3 48,-3 0 136,12 6 0,-13-1 100,13 2-16,-6 1 16,2 2 44,-4 4-8,8-3-136,0-3-100,0 2-96,8-2-88,-8-4-84,10 4-120,-2-5-20,-3 2 64,7-8 72,1 3-172,1-3-229,7 0-515,-13-3-704,7 0-1260,-3-2-1689</inkml:trace>
  <inkml:trace contextRef="#ctx0" brushRef="#br1" timeOffset="0.99">20337 10814 3940,'0'0'4673,"0"0"-2125,0 0-1420,0 0-692,0 0 64,0 0 388,0 0 428,0 0 89,0 0-373,0 0-404,0 0-84,0 24-64,0-24 132,0-5 156,13 1-4,-13 1-132,8-5-136,-2 4-120,2-6-48,-3 3-4,3-2 16,5-2 32,-9 0-56,2 1-52,6-1-120,-3 1-72,-5 1-72,4-2-60,-4 6 12,6-1-48,-5 6 0,-5-3 12,0 3-24,8 0 20,-8 3 76,4 3 12,-4-1 4,9 4-4,-5-5-60,0 7 60,-4 0-12,10-5-84,-6 4-48,-4 0-204,9-9-52,-5 5-132,4-3-184,-4-1-156,6-2-260,-5-2-708,3-4-925,-4 2-3011,5-3-1321</inkml:trace>
  <inkml:trace contextRef="#ctx0" brushRef="#br1" timeOffset="0.99">20586 10622 5837,'0'0'10472,"0"0"-8111,0 0-1577,0 0-452,0 0 316,0 0 192,0 0-208,0 0-124,0 0-156,0 0-216,0 0-136,48-5-52,-35 5-8,-5 0-12,6 4 60,-1-3 8,-1 2-4,2-3-40,-1 3-48,-4 3-28,3-4-56,-2 1-24,3-1-64,-1 5-328,-3-4-184,-5-2-100,6-1-240,-6 3-1261,5-3-3327,-9 0-2685</inkml:trace>
  <inkml:trace contextRef="#ctx0" brushRef="#br1" timeOffset="0.99">20742 10455 12905,'0'0'4301,"0"0"-3285,0 0-772,0 0-32,0 0 192,0 0 480,0 0 324,0 0-188,-21 48-220,21-26-112,-4 2-36,-5 2-120,4 0-172,5-2-144,-9 3-36,9-2-48,0-1-120,0 1-12,0-3-4,9-6-104,-9-3-36,5 1-72,-5-3-60,0-6-64,0 3-68,9-5-76,-9 3-108,0-6-84,0 0-140,0 0-156,-9 0-276,4-6-216,5 2-797,-9-6-2491,-3 6-2049</inkml:trace>
  <inkml:trace contextRef="#ctx0" brushRef="#br1" timeOffset="0.99">20952 10704 7401,'0'0'9229,"0"0"-7381,0 0-1244,0 0-420,4 35 332,-4-24 216,0-5 148,0 2-324,8-6-300,-8 5-160,0-3-96,0-4-56,0 3-148,0-3-284,6 0-108,-6 0 12,0 0 8,0-4-272,0-6-920,0-3-1401,0-1-2351,0-1 703</inkml:trace>
  <inkml:trace contextRef="#ctx0" brushRef="#br1" timeOffset="0.99">21039 10383 5833,'0'0'7116,"0"0"-4856,0 0-1200,0 0-1060,0 0-156,0 0-320,0 0 288,0 0 184,0 0 4,0 0-228,-13 37-148,9-22-804,-4-1-2732,8-1-2701</inkml:trace>
  <inkml:trace contextRef="#ctx0" brushRef="#br1" timeOffset="0.99">21135 10655 4092,'0'0'13542,"0"0"-10530,0 0-2232,0 0-684,0 0 60,0 0 160,9 38 12,-9-27 96,0 0 168,5 2-216,-5-2-256,8 0-120,5 1 4,-13-5 0,8 1 0,2 1 56,-6-4 52,9-2-16,-5-3-84,-3 3 60,4-3-12,4 0 24,-9-6 0,9 3-24,-9-2-48,10-2 60,-14-3-60,9 0-4,-5-4-8,-4 0-48,13 1-48,-13-5-24,0-2 72,8-2 44,-2 3 0,2-4-56,-4 0-12,5 2-12,-5 1 76,0 6-56,-4 2-104,9 0 24,-4 8 36,-5-3 0,0 7-28,0 0-92,0 0-196,0 0-244,0 7-192,0 0 80,-5 4-300,-4 2-1032,1-2-2041,-1 1-2811</inkml:trace>
  <inkml:trace contextRef="#ctx0" brushRef="#br1" timeOffset="0.99">21344 10599 1748,'9'-16'1120,"-9"16"3489,0 0-2653,0 0-600,0-4-440,0 4-108,0 0-56,5-3-52,-5 3-92,0 0-228,0 0-228,0 0-104,0 0 4,0 0-52,-5 0-140,5 0-48,-9-1-128,9-2-24,-4 3 72,0-7 88,-5 7 112,9-2 68,-4 2 80,4 0-32,-8 0 16,8 0-12,0 0-44,0 0-4,-6 0 0,6 0 84,0 0 128,-8 0 24,8 2 28,0 2 60,-5-1 0,-3 1 36,8-4 0,-13 7 41,13-3 31,-4-1-64,-6 3-12,6-3-12,0-1-4,-5 4 12,5 0-84,-4-5-100,8 6-12,-5-3-64,-4 2 28,9-1 12,-5 0-52,5 5-8,0-6-4,-8 4-60,8-2 48,0 2-12,0-5-32,0 6 44,0-8 0,0 2 28,0 1-4,0-3-24,0 2 0,0-3-8,0 0-48,0 0-4,0 3-124,0-3 16,0 0 32,8 0 64,-8 0-36,5 0-36,4 0-52,-4 0-36,3 0 0,-4 0-24,-4 0-60,9 0-152,-5 0-132,0 0-92,-4 0 36,10 0 48,-6 0-85,-4 0-123,0 0-176,0 6-252,0-6-496,0 2-388,0 1 164,0 0-37,0 3-39,0-4-68</inkml:trace>
  <inkml:trace contextRef="#ctx0" brushRef="#br1" timeOffset="0.99">21344 10599 508,'0'0'612,"0"0"-36,0 0-576</inkml:trace>
  <inkml:trace contextRef="#ctx0" brushRef="#br1" timeOffset="0.99">21384 10561 980,'0'0'4136,"0"0"-3627,0 0-509,0 0-913,0 0 769,0 0 144,0 0 860,0 0-195,0 0-341,0 0-256,0-9-60,0 6 328,0 3 456,0-3 456,0 3 124,0-5-328,0 5-196,0-3-16,0 3-32,0-3-76,8 3-28,-8-1-56,0 1 5,0 0-33,0 0-44,0 0-48,0 0-112,0 0-100,0-3-88,0 3-108,0 0-52,0 0 16,0 0-4,0 0 52,0 0 8,0 0 16,0 0-12,0 0-4,0 0-32,0 0-4,0 0-32,0 0-52,0 0-12,0 0-64,0 0-44,0 0-28,0 0 4,0 0-16,0 0-36,0 0 24,0 0 64,0 0 20,0 0-44,0 0 68,0 0 4,0 3 48,0-2 184,-8 2 88,8 5 20,0-5-12,0 9-8,0-1 8,-5 0-12,-3 2 48,8 4 132,-4-5-20,-5 4-104,9 3-128,-14-2-148,14-4 0,-4 7-48,0-4 0,4-3 0,-9 1-4,9-3-4,0 1 4,0-5 4,0 1 12,0-2-12,0-1-4,9-3-92,-9 1-64,4 4 28,0-6-60,-4-1-28,0 0-96,9 0-168,-4 0-200,-5-1-260,0-2-460,0-4-993,9 5-2403,-9-3-2321</inkml:trace>
  <inkml:trace contextRef="#ctx0" brushRef="#br1" timeOffset="0.99">21606 10362 716,'0'0'848,"0"0"2180,0 0 145,0 0-905,0 0-876,0 0-328,0 0-180,0 0-136,0 0-40,0 0 0,0 0-156,0-5 77,0 12 131,0 4 156,0 9-32,-4-2-76,-1 7-76,-3 2-60,4 4-88,-5-2-28,4 1-84,5-1 300,-9 1-180,9-5-400,-4-1-120,4-7-8,0 4 32,0-4-48,0 0 0,0-4 12,0 1-56,4-7-4,-4 1 8,0 1-8,9-4-144,-9 1-112,0-3-80,5-1-88,-5 0-144,0-2-192,0 0-164,0 0-244,0 0-644,0-2-841,0-3-3435,0-4-3189</inkml:trace>
  <inkml:trace contextRef="#ctx0" brushRef="#br0" timeOffset="0.99">12949 11771 1368,'0'0'132,"0"0"2152,0 0-343,0 0 35,0 0-472,10 50-248,-10-41-252,0 6-236,4-1-52,-4-5-140,0 3-80,0-4-116,0 1 12,0-4-12,0-1-28,0-1-128,0 0 4,0-3-16,9 4-7,-9-4 31,0 0 64,0 0 100,0 0 144,0 0 48,0-7-112,0 4-148,0-1-120,0-4-56,0-3-80,0-1-4,0 1-64,0-4 0,0 0-8,0 0-136,0-7 76,0 6 12,0-6-52,0 6 16,0-4 36,0 5-28,0-2-20,4 4 96,-4 2 0,0 0 4,0 0-4,9 6-4,-5-3-4,-4 0-8,10 5 4,-6-3-36,9 0-12,-5 4-16,0-1-20,-8 3-4,14 0 16,-1 3 76,-4-1 8,-5 7 4,10-1 68,-6 2 88,-3 1-48,7 4 36,-8 1 72,5 0-48,-4-1 12,-5 2-64,9 0-8,-5-3-40,-4-1-60,9-2 64,-9-4-28,0 2 12,4-4 40,-4 1-40,0-3 12,0-3-60,0 2 88,0-2-28,0 0 12,0 0 52,0 0-28,0 0-12,8-2-32,-8-1-16,0-3-48,0 1-8,4-5-52,-4-2-4,0 1-20,10-3-36,-10-1-64,0 1 36,4-2 28,-4-1-4,9 0-32,-9 2 44,4 1 0,0-2 28,-4 2 76,9 0-76,-5 7 72,-4-1-76,0-1 28,14 4 48,-14 2-100,0 1 16,13-2-4,-13 4-12,8 0 16,-4 4 84,6 1 12,-6 3 56,5 6 80,-1-1 160,-8 1-4,13 1-84,-3 8 48,-6-1-84,4-3 12,-3 3-4,-5-1 4,8-2-60,-4 3 8,5-6-24,-4 0-32,-5 4-28,9-7-40,-9-2 40,4-4-40,-4 1 40,9 2-48,-9-8-8,0 1-4,0-1-48,0-2-64,0 0-8,0 0-112,0 0-268,4-2-208,-4-3-348,4-5-568,-4 1-1221,0-5-3099,0-1-1369</inkml:trace>
  <inkml:trace contextRef="#ctx0" brushRef="#br0" timeOffset="0.99">13482 11766 2888,'0'0'1236,"0"0"2045,0 0-1477,0 0-964,0 0-92,0 0 296,0 0 184,0 0-220,0 0-224,0 0-116,0 0-116,26 0-47,-22 0-69,10 0-52,3-3-36,-4-3-40,1 4-108,-2-3-100,-3-2-88,5 6-4,-10-5-8,4 1 0,-3 2 12,-1-6 100,-4 7-28,0-7-20,0 5-60,0-5 92,0 7-8,0-7-80,0 4-8,0 0-4,-9-2 0,1 0 4,4 2 4,-10-1-4,5 0-40,-3 4-96,-2 2-40,1 0 4,4 2 160,1 7 12,-6-3 100,10 3 12,-5 3 12,5 2 20,-4-2 128,8 2 72,0 6 72,0-4 112,0 0-164,8 1-120,-4 2-48,5-5-88,-5-2-100,10 0-8,-1 2-8,-9-5-52,9 1-24,1-5-4,-2 3 80,-3-2-64,5-5 72,-10 3 72,9-1-72,-9-3-124,4 0-192,-3 0 72,-5 0-28,14-3-56,-14-1-128,0 3-120,8-5-4,-8 0-88,4 4-216,-4-3-389,0-2-487,0 4-572,-4-1-1792,4-1-129,-8 5 1993</inkml:trace>
  <inkml:trace contextRef="#ctx0" brushRef="#br0" timeOffset="0.99">13857 11704 2784,'0'0'7057,"0"0"-5217,0 0-1056,0 0-504,0 0 244,0 0 204,0 0 56,0 0-28,0 0-168,0 0-243,-17-27-249,8 27-92,9 0 4,-14 0 164,2 2 104,7 0 60,-7 7 12,-2-4 36,9 5 48,-7 2-16,3 2-84,-3 1 24,-2 2 12,14 0 12,-5-2-88,-3 2-72,8 0-64,0-4-92,0 1-56,8-2 4,-3-2-12,9-3 4,-6 2 8,-4-6-8,9-2 44,0-1-36,1 0 0,-2 0-12,-7-1 0,7-8-12,2 4 0,-5-7 12,3 1 0,-7 4 8,4-1-8,-4-7 8,3 7 40,-4-2-40,0 2 52,-4-3-8,0 1 8,0 1-12,0 1 24,0-1-12,0 7 52,-4-3-16,4-2-48,-4 7-48,4-1-12,0 1-96,-8 0-40,8 0 16,0 0 60,-5 4-28,-4 5 100,9-1 36,-5 0 136,5 5-4,-8 4-68,8-3-88,0 0-12,0 2 8,0-2-4,0-2-4,8 0-84,-8 2 84,5-5-76,-5 1 4,9-3-60,-4 2-16,-5-6-132,8 2-156,-8-2 32,4-2-124,0-1-132,-4 0-180,0 0-240,0 0-501,0-1-955,0-7-2656,0 5-753</inkml:trace>
  <inkml:trace contextRef="#ctx0" brushRef="#br0" timeOffset="0.99">14062 11658 236,'0'0'4716,"0"0"-2271,0 0-1641,0 0-360,0 0 372,0 0 384,0 0 152,0 0 52,0 0-260,0 0-412,0 0-216,4-29-100,-4 28-3,0 1 75,0 0 56,0 0-96,0 0-140,-13 0-84,13 0-92,-4 0-20,0 1-12,-10 2-4,6 3 4,3-1 20,-3 1 16,4 3-60,-5-1 32,9 0-20,-14-3-4,14 6-24,0-6 16,-4 5-68,4 0 52,0-6-52,0 8-8,0-7-4,4 2 4,-4 3 0,9-6 0,-4 2 4,8 0 4,-5 2 52,-3-2-8,7-5-44,6 6 4,-5-5 120,0 3-68,-3-2-64,2 3-72,-8-4 72,5 1 4,-5 3 4,6-3 44,-10-3-4,4 1-36,5 6 108,-9-6 16,0 2-4,0 0 16,0 3 0,0-3 168,-9 5-40,5-2-116,-6 2-76,6-4-76,-9 8-8,5-4 0,-6-2-48,1 3 0,9 1-24,-9-5-4,-1 3-32,2-2 12,7-1-28,-3-1-8,-5-1-88,13 0-132,0 1-76,-5-4-96,5 0-80,0 0-60,0 0-228,0-7-733,5 3-1147,4-4-2236,-5-1-293,-4 4 2465</inkml:trace>
  <inkml:trace contextRef="#ctx0" brushRef="#br0" timeOffset="0.99">14197 11783 8673,'0'0'3268,"0"0"-1940,0 0-920,0 0-116,0 0 292,0 0 376,0 0 85,0 0-385,0 0-276,0 0-12,4 18 24,6-12-40,-10 5-60,4 0 184,5-1-52,-5 4-160,0-7-160,4 4-20,-3 1-88,9-7 72,-14 4-12,12-8 28,-3 6-28,-5-6-12,5-1 48,-4 0 28,4 0 8,-1-1 16,-8-6-40,8 6-8,-3-8-52,-5 1 0,8-1-36,-2-2-4,-6 4-8,0-4-44,0-1 32,0 0 8,0 1 4,0-3-12,0-2-36,0 2-4,0 1-20,0-1-24,0 3 12,0 1 8,0-1-68,0 2-64,0 4 0,0-4 0,0 7 52,0 0-4,0-1-24,0 3-24,0 0-36,0 0-116,0 0-120,0 0-88,0 0-176,0 0-233,0 3-279,0-1-508,0 0-1332,8 4-1813,-8-3 73</inkml:trace>
  <inkml:trace contextRef="#ctx0" brushRef="#br0" timeOffset="0.99">14437 11830 2936,'0'0'4769,"0"0"-3601,0 0-704,0 0 224,0 0 280,0 0 340,0 0-92,0 0-316,0 0-180,0 0-116,26 38-96,-16-38-11,-6 0 79,0 0 92,-4 0-12,0 0-92,8-1-60,-3-6-88,-5 6-40,0-2-56,0-6 20,8 7-12,-4-7 24,-4 3-36,0-3-40,0 3-44,0-5-28,0 0-8,0 1-40,0-4-24,0 0-56,0 1-76,0-1-40,-4 1 28,4-1-72,0 3 36,0 2 44,-8 5-44,8-6 40,0 10-76,0-1-12,0-2 12,8 3-52,-4 0-44,-4 0-52,0 0-8,14 0 32,-5 0 40,-5 0-28,4 3-24,5-2-8,1 2-40,-10 1-124,1 1-232,7-3-172,-3 1-464,-4 3-765,-5-3-775,9-1-2452,-9-2-309,4 3 3421</inkml:trace>
  <inkml:trace contextRef="#ctx0" brushRef="#br0" timeOffset="0.99">14641 11742 3496,'0'0'2985,"0"0"-337,0 0-1820,0 0-544,0 0 500,0 0 516,0 0-36,54 4-212,-42-4-232,1-3-268,1 3-196,-5-1-83,3-5-33,1 1-92,1 2-24,-14-6 52,8 7-28,-3-3 12,-5-2 16,0 6 20,0-8 64,0 4 72,0-1 100,-5 1-148,-3-4-128,-6 5 80,1-4-16,1 5-76,3-3-100,-5 6-44,1 0-88,1 0 4,-2 6-4,5 2 88,-3 3 0,3 2 112,-5 4 72,6-4 48,3 6-24,-7 0-40,12 3-56,-9-4-112,9 8-36,0-8-64,9 2 4,-5-8 88,9 2 4,-1-1 4,7-5 120,-7 4-120,11-9 0,2-1-132,-2 1-40,2-3-120,-3-3-248,-5-2-208,2-4-216,-7 5-264,11-4-637,-19 2-847,9-2-2568,-5 3-165</inkml:trace>
  <inkml:trace contextRef="#ctx0" brushRef="#br0" timeOffset="0.99">15492 11636 12,'0'0'4840,"0"0"-3459,0 0 127,0 0-212,0 0-56,0 0 12,0 0-72,0 0-264,0 0-152,0 0-20,0 0 36,-39 24-11,26-10-49,5 2-24,-11-1-68,15 2-124,-4 3-76,4-5-144,-5 5-28,9-4-132,9-2-76,-5 1-48,4-4-4,6 1 0,3-4-4,0-2-4,6-6 4,-7 0-56,3 0-32,2-6-40,-3-2 4,-5-4-52,8 1 0,-11 4-24,2-4 60,-3-2 60,-5 2 80,-4-3 8,8 3 72,-8-2 36,0-1 40,-8 1-36,8-4-16,-13 0-88,9 3 56,-4 2-56,-11 0 160,7 5 52,-1 0-48,-5 6-104,-3 1-68,11 0-124,-3 1-36,1 11-96,3-4-88,5 6-96,-6-3 20,10 2-48,0 1-300,0 0-697,10-1-723,-6-8-2096,5 4-1165</inkml:trace>
  <inkml:trace contextRef="#ctx0" brushRef="#br0" timeOffset="0.99">15789 11629 12317,'0'0'3224,"0"0"-1855,0 0-897,0 0-76,0 0 160,0 0 12,0 0-28,0 0 48,35-15-24,-18 12-92,1-3-116,8 6-104,0-2-80,0 2-52,0-3-44,1 3-28,-2 0 12,-2-2-60,-10 2-108,-1 0-100,2 0-84,-5 0-72,-5 0-260,-4 0-352,0 0-32,0 0 32,-4 2-309,-5 1-747,-5-3-2244,10 0-1773</inkml:trace>
  <inkml:trace contextRef="#ctx0" brushRef="#br0" timeOffset="0.99">16077 11293 5989,'0'0'6028,"0"0"-5412,0 0-616,0 0 0,0 0 432,-43-21 308,33 21 108,1 0 84,1 0-148,-5 0-223,9 2-237,-6 0-136,-2 7-40,12-6 24,-13 5 40,13-5-16,-4 5-36,-6-2 0,6 2 28,-1-3 8,-3 6 24,8 0-12,-4 0-36,-5 2 24,9 1 12,-4 2 12,4 6 28,-10 1 56,10-4 0,0 7-48,0 0-72,0 2 20,0-1-68,0 0-40,0-2 24,0-1-48,0 1-72,0-6-4,0 3-56,0-4-12,10-1-36,-10-4 32,0 1-32,0-3 0,0-6-4,4 3-8,-4-2-100,0-6-72,0 2-120,0-2-152,0 0-76,0 0-84,0-2-392,0-1-1105,0-8-2187,0 1-1713,0 1 1585</inkml:trace>
  <inkml:trace contextRef="#ctx0" brushRef="#br0" timeOffset="0.99">16914 11485 1492,'0'0'640,"0"0"2592,0 0-503,0 0-745,0 0-540,0 0-176,0 0-160,0 0-336,0 0-140,0 0-16,-31-12 29,10 16-73,7 5 0,1-3-92,-4 5-96,-5 1-100,13 0-64,-12-1-84,7 3 0,10-4-52,-4 1-84,8-4 0,-5 4-96,5-2-40,0-4 72,0 7-8,5-4 60,3-1 4,-4 2 8,10-1 44,-1 1-32,0-1 64,5 0-76,-5-3 0,8 6 0,-7-6-4,11 5-4,-16 0 4,5 0 4,-2-4 108,1 5-108,1 0-68,-6-4-8,-3 2 16,-5-1 60,0-1 60,0 2 64,0-1 84,-5-2-24,-3 2 36,-6-2 24,10 2 28,-5-1 32,-3 2-12,-7-7-60,2 7-24,5-6-40,-2 2-60,-7-1-8,8-4-92,-1 3-8,10-3-44,-9 0-32,9 0-56,-5 0-76,9 0-96,0 0-280,-5 0-88,5 0-140,0 0-196,5 0-649,4-3-1303,-5-1-2724,4-1 63</inkml:trace>
  <inkml:trace contextRef="#ctx0" brushRef="#br0" timeOffset="0.99">17176 11410 2844,'0'0'1552,"0"0"2333,0 0-2281,0 0-556,0 0-32,4-35 200,4 26-112,-8 4-144,0 3-204,0-5-215,5 6-153,-5 1-52,0 0-76,0 0-100,0 0-84,0 0-28,0 0 4,0 0-4,0 1 112,0 8 152,0-1 240,0 1 112,0 3-124,0 7-104,0-1-20,0 3 24,9 4 68,-9-1-60,0 2-120,0 0-24,0 1-112,5 0-24,-5-2-44,0-1-116,0-2 0,0-3 0,8 3-8,-8-6-4,0-4 0,0 5-44,0-3 40,0-4-44,0 1-20,0 1-24,0-4-12,0-2-48,0-1-52,0-1-80,0-1-76,0 3-112,0-3-120,0-3-148,0 0-308,0 0-340,0 0-481,0-9-1219,-8 2-3632,8-1 571</inkml:trace>
  <inkml:trace contextRef="#ctx0" brushRef="#br0" timeOffset="0.99">17080 11641 1840,'0'0'9697,"0"0"-7801,0 0-1400,0 0-180,0 0 456,0 0 500,0 0 1,0 0-185,0 0-292,0 0-356,0 0-256,-23-12-84,32 12 32,-3 0 176,6 0 68,-3 0 28,3 0-64,7-1-88,-3 1-32,-3-3-40,14 0-56,-5 1-112,-5-1-4,0-3-8,10 0-12,-15 4 0,11-1-100,-10-3-44,-5 3-52,6 2-32,-14 1-28,13-3-48,-13 3-100,0 0 64,0 0 36,0 0-88,0 0-88,0 0-172,0 0-276,0 0-561,0 3-287,0-2-520,0 6-2144,0-5-925,-4-2 3185</inkml:trace>
  <inkml:trace contextRef="#ctx0" brushRef="#br0" timeOffset="0.99">17560 11663 4424,'0'0'7833,"0"0"-5733,0 0-1188,0 0-324,0 0 333,0 0 319,0 0-156,0 0-176,0 0-212,-48-14-232,44 14-160,-11 6-100,3-3-92,-1 6-40,-1 3 0,10-1 40,-5 0-16,-3 0-36,12 2-60,0-2-72,0-1-12,0 1 20,0 1 4,0-1 48,12-3-96,-3-3 24,-5-3 32,10 4 44,3-6 8,-9 0 4,7 0 4,-3-6 44,-8 2 32,9-4-24,1 2 24,-5-2-12,-1-4 4,0 5-64,-3-1 60,-5-1-60,10 1 60,-6 0-12,-4 3 24,0-2 16,0 6-16,0-5 0,0 3-72,0 3-12,0 0-60,0 0-136,0 0-92,0 0-4,0 9 148,0-8 144,-4 11 92,-6 2-32,10-3-60,-5 2-48,5-2-24,0 0 64,0 0-56,0-4-80,5 2-16,-5-4 16,14 4-52,-14-6-252,12 2-128,-3-2-160,-5-2-148,4-1-368,-2 0-745,3 0-1183,-5-1-2864,4-2 235</inkml:trace>
  <inkml:trace contextRef="#ctx0" brushRef="#br0" timeOffset="0.99">17716 11576 11145,'0'0'2688,"0"0"-1684,0 0-692,0 0 156,0 0 365,0 0 223,0 0-188,0 0-340,0 0-124,0 0-8,0 0 44,43-11 36,-29 11 12,-1 0-88,0 0-60,9 0-72,-13 0-64,13 0-20,-5 0-52,4 0-24,-3 0-68,-1 0-40,-3 0-60,7 0-12,-8-3-72,1 3-40,-1 0-120,-5 0-144,-8 0-244,14 0-92,-14 0-256,0 0-504,13 0-849,-13 0-1551,8 0-1032,-8 0-193</inkml:trace>
  <inkml:trace contextRef="#ctx0" brushRef="#br0" timeOffset="0.99">17830 11351 3920,'0'0'472,"0"0"1273,0 0-369,0 0 220,0 0 240,0 0-76,0 0-320,0 0-228,0 0-228,0 0-223,22-20-129,-18 20-136,-4 3-140,0 0 0,0 8 236,9 2 420,-9 6-168,0 3-204,0 3-116,0 2-4,0 8-72,0-1-112,0-4-68,0 4-28,0-4-96,0-4-144,0 5-88,0-10-20,0 1 0,4 0 24,-4-6-36,0 0-4,0-4 28,0-2-24,8 1-48,-8-6-28,0 1-56,0-3-52,0-3-84,0 3-84,0-3 0,0 0-40,5-6-124,-5-2-860,0-1-1301,0-1-2211,8-7-1229</inkml:trace>
  <inkml:trace contextRef="#ctx0" brushRef="#br0" timeOffset="0.99">18157 11641 10093,'0'0'5568,"0"0"-4011,0 0-989,0 0-172,0 0 76,0 0-44,0 0 136,0 0 244,0 0-100,0 0-236,17 49-180,-17-35-108,9-1-4,-5 1-180,-4-3-88,0 2-84,0-2-68,10 0 20,-10-5-180,0 4-236,4-8-132,-4 7-140,0-6-264,0-3-705,-4 0-911,4 0-2100,-10-3-901</inkml:trace>
  <inkml:trace contextRef="#ctx0" brushRef="#br0" timeOffset="0.99">18226 11380 12405,'0'0'3784,"0"0"-2743,0 0-805,0 0-124,0 0 136,0 0-28,0 0 52,0 0-24,0 0-248,0 0-248,0 0-456,9-21 8,-9 26 95,0 6-255,0 0-672,0 2-1700,0-3-3197</inkml:trace>
  <inkml:trace contextRef="#ctx0" brushRef="#br0" timeOffset="0.99">18510 11523 10709,'0'0'5953,"0"0"-4389,0 0-1220,0 0-148,0 0 332,0 0 136,0 0 80,0 0-148,-39-31-244,30 31-216,-5 0-136,2 0-4,8 5-40,-1 1 44,-7 5 60,-2 2 48,5 1-36,5-2-68,-5 8-4,9-2 48,0 2 64,0-2-4,0 5-100,0-1 100,9-3 28,-5 0-4,5 0 36,-5-4-20,18 2 8,-17-6-24,7-1 52,2-1-28,-1-1 0,-9-2-48,9-4 0,1-2 16,-1 0-28,-9 0-12,8 0-72,2-2-12,-5-4-168,-5-2-64,5 3-68,-5-3-184,-4-1-244,8 7-144,-8-1-164,0 0-472,-8 0-1425,4 0-3791,-5 3-1521</inkml:trace>
  <inkml:trace contextRef="#ctx0" brushRef="#br1" timeOffset="0.99">19731 11015 1592,'0'0'4137,"0"0"1515,0 0-3588,0 0-820,0 0-440,0 0-60,0 0 33,0 0-33,0 0 132,0 0 108,21 45-28,-15-21-140,2 1-272,5 5-72,-9-1-36,14-1 36,-5-4-108,0-1-248,-1-5-116,2 2-132,-1-5-24,0-4 32,-8 1-8,8-5-72,-5 1-40,-3-5-80,-5 2-64,8-2-88,-8 0-60,4-3-96,-4 0-236,0 0-424,0 0-360,0-3-577,0-5-823,-4-1-1224</inkml:trace>
  <inkml:trace contextRef="#ctx0" brushRef="#br1" timeOffset="0.99">20005 10943 1368,'0'0'8909,"0"0"-6849,0 0-1180,0 0-240,0 0 332,0 0 300,0 0-95,0 0-233,0 0-180,0 0-52,10 27 8,-10-8 0,0 3-28,0 6-72,0 1-4,-10 4-72,6-1-96,-4 3-196,-5-5-84,9 3-24,0-6-48,-11 0-96,7-2-44,4-7-28,-5 2 12,5-7 0,4 1-12,-10-3-36,10-7-120,0 5-148,0-9-132,0 3-120,0-3-40,0-3-196,10 1-504,-6-9-2421,5 0-3635,-5-7-1013</inkml:trace>
  <inkml:trace contextRef="#ctx0" brushRef="#br1" timeOffset="0.99">20184 11217 7705,'0'0'8797,"0"0"-6761,0 0-1484,0 0-504,0 0 40,0 0 340,0 0 64,-38 44 32,38-31-84,-10 1-200,10 3-104,-8-1-100,3 0-36,5-2-12,0-4-96,0 4-28,5-3 4,-5-2-40,8-2-60,2 0 36,-2-3 28,-3-4 32,7 0 64,1 0 24,1-3-16,-1-3-32,3-1-16,-6-1-8,-5-3 8,7 2-48,-3-1-48,-5-4 12,6 3-12,-10-2 48,0-1 160,0 0 68,0 2 92,0 0 60,-10 1-8,6 0-16,-5 0-12,-3 4 12,7 1-52,-9 0-144,2 4 0,-1-1-108,9 3-16,-6 0-36,-3 0-24,13 3-84,-4-1-272,-4-2-340,8 3-524,0-3-945,-5 0-2355,5 0-845</inkml:trace>
  <inkml:trace contextRef="#ctx0" brushRef="#br1" timeOffset="0.99">20402 11369 7613,'0'0'5316,"0"0"-4324,0 0-660,0 0 176,0 0 584,0 0 525,0 0-381,0 0-412,0 0-288,0 0-144,31 30 60,-31-30 132,0 0 96,8-2-88,-8 2-132,4-7-36,-4 3-36,10-2-64,-5-2-48,-5-3-44,8 2-64,-8-3-48,4 0-60,-4-3-48,9 1-12,-9-2-72,4 0-48,0-1-36,-4 3 20,0 1-32,0 2 60,0-1 0,0 10 60,0-3 44,0 0 0,10 5-8,-10 0-36,0 0 0,0 0-36,0 0-24,0 0-40,0 0-68,0 0-124,0 0-20,0 0-16,4 3 48,-4 2-60,0-3-184,9 0-340,-5 5-488,4-5-540,-4 1-893,6-3-2851,-5 0-2021</inkml:trace>
  <inkml:trace contextRef="#ctx0" brushRef="#br1" timeOffset="0.99">20678 11212 4244,'0'0'11729,"0"0"-8708,0 0-1905,0 0-884,0 0 120,0 0 172,0 0 60,0 0-16,0 0-56,0 0-200,0 0-204,39 11-100,-26-8-8,-1-3-12,-2 3-36,3-1 36,-1-2-108,-3 3-316,5-3-232,-1 0-144,-1 2-116,-3-2-212,0 0-500,-4 0-765,7 2-2383,-12-2-1337</inkml:trace>
  <inkml:trace contextRef="#ctx0" brushRef="#br1" timeOffset="0.99">20777 11098 10737,'0'0'7269,"0"0"-5597,0 0-1324,0 0-340,0 0 252,0 0 252,0 0 48,0 0 0,0 0-64,0 0-144,0 43-84,0-24 20,-4 3 64,-4-4 192,8 5 144,0 1-232,0-2-192,0-3-108,0 0-108,0 0-36,0-3 124,0 1-128,0-7-8,8 1-12,-4-2-36,-4-1-100,0-6-68,9 1-36,-9-1-120,0 3-136,0-5-132,0 0-132,0 0-224,-9-7-436,9 4-864,-4-6-1765,-4 5-2391,8-7-1321</inkml:trace>
  <inkml:trace contextRef="#ctx0" brushRef="#br1" timeOffset="0.99">21022 11276 7189,'0'0'9225,"0"0"-7349,0 0-1076,0 0-356,0 0 288,0 45 316,0-35-232,0-4-308,0 2-216,0-1-216,0 2-76,0-4-48,0 1-208,0-3-240,0 0-124,0-1-208,0-2-284,0 0-512,-8 0-925,8-5-2179,0 2-2821</inkml:trace>
  <inkml:trace contextRef="#ctx0" brushRef="#br1" timeOffset="0.99">21105 11057 7857,'0'0'7500,"0"0"-5211,0 0-1113,0 0-1176,0 0-76,0 0-244,0 0 208,0 0 0,0 0-8,0 0-140,0 27-872,0-19-757,0-2-2675,0 2-2593,0-4 4077</inkml:trace>
  <inkml:trace contextRef="#ctx0" brushRef="#br1" timeOffset="0.99">21288 11215 6825,'0'0'9160,"0"0"-6447,0 0-1461,0 0-824,0 0-40,0 0 344,0 0 384,0 0-76,0 0-136,0 0-240,0 0-220,-35 32-176,22-18-136,5-3 24,3 2-156,-4 4-56,4-5-16,5 5-12,0-3-12,0 2-40,0-2-8,5 0 36,4-4-36,4 1 60,0-3 76,-5 1-76,6-1 24,-1-6 48,0 3-156,1 0 24,-2-5-148,5 0-128,-8 0 68,-4-7-204,8 2-340,-13-3-612,13-3-1348,-13 4-2217,0-5-3644</inkml:trace>
  <inkml:trace contextRef="#ctx0" brushRef="#br1" timeOffset="0.99">21585 11299 15265,'0'0'4293,"0"0"-3533,0 0-676,0 0-76,0 0 528,-14 41 168,5-29 436,5 5-160,4 0-412,-9-1-268,9-2-20,0-2-256,0 7-24,0-12-244,0 4 28,0-3-72,0-4-136,0 4-132,0-7-36,0 2-172,0-3-284,0 0-456,0-3-568,0-6-961,0 5-3891,0-7-353</inkml:trace>
  <inkml:trace contextRef="#ctx0" brushRef="#br1" timeOffset="0.99">21689 11034 3696,'0'0'13794,"0"0"-11122,0 0-1804,0 0-868,0 0-256,0 0 76,0 0 32,0 0 64,0 0-64,0 0-304,0 0-764,0 8-608,0-4-1101,0 3-2903,0-3-1557</inkml:trace>
  <inkml:trace contextRef="#ctx0" brushRef="#br1" timeOffset="0.99">21846 11046 10921,'0'0'6565,"0"0"-4813,0 0-1360,0 0-344,0 0 480,0 0 324,-8 38 268,4-16-176,-6 2-220,6 6-180,-5-2-144,9 4-40,-4-5 48,-5 0-156,9 1-192,0-4-60,0 1-64,0-4 4,0-4 0,0 3-36,0-8 12,0-1-84,0-3-60,0 0-48,0-5-16,0 0-68,0-1-76,0-2-132,0 0-84,0 0-200,0 0-340,0-2-1164,0-4-117,-4 0-2931,4 1-1541</inkml:trace>
  <inkml:trace contextRef="#ctx0" brushRef="#br1" timeOffset="0.99">21701 11238 15105,'0'0'4613,"0"0"-3393,0 0-1160,0 0 64,0 0 20,0 0 416,0 0 180,0 0 168,0 0-244,0 0-256,0 0-264,14 12-32,-5-10 20,-5 4 0,5-3-36,-5 0-36,6 0-60,2-1-4,-3 3-4,-1-5-52,-4 2-72,10-2-280,-5 0-140,-5 0-104,5 0-68,-5 0-76,6 0-208,-6 0-508,4-2-632,5 0-1049,-13-3-3203,8-1-1157</inkml:trace>
  <inkml:trace contextRef="#ctx0" brushRef="#br1" timeOffset="0.99">21990 11261 14013,'0'0'4413,"0"0"-3405,0 0-712,0 0 68,0 0 248,0 0 336,0 0 12,0 0-368,0 0-324,0 0-184,0 0-36,22 38 48,-18-27 96,5-2 16,-5-2-148,0 1-60,5-2-76,-5 2 76,-4-4 44,14 3-44,-14-5-352,13 1-108,-13-3 52,8 0-152,-4 0-360,-4-3-424,10 1-1152,-6-6-3229,5-1-3116</inkml:trace>
  <inkml:trace contextRef="#ctx0" brushRef="#br1" timeOffset="0.99">22226 11188 9005,'0'0'8081,"0"0"-6141,0 0-1548,0 0-268,0 0 412,0 0 260,0 0 80,-6 35-148,6-24-280,-8-2-220,8 0-84,0 6 184,0-1 96,0 1 80,0 3-140,0 2-124,-4-2-60,-5 5 48,9 1 88,0 1 44,-4-1 36,0 1-144,4 2-60,-9-3 12,4 1 1,5-4-37,-9 0-84,9-1-76,0-2-8,-4 2-8,4-6-40,0 2 40,0-5-40,0 0-72,0-4-48,0 2-1,4-7-71,-4 4-84,0-3-72,0-3-16,0 0-56,0 0-112,0-3-164,0-3-356,0-1-892,0-7-2116,0 3-2845,0-10-2660</inkml:trace>
  <inkml:trace contextRef="#ctx0" brushRef="#br0" timeOffset="0.99">15278 12223 2528,'0'0'192,"0"0"3901,0 0-1589,0 0-720,0 0-528,0 0-260,0 0-156,0 0-208,0 0-188,0 0 8,0 0-28,0-11-143,0 11-169,0 0-96,0 0 84,0 0 72,0 0 52,0 0 40,0 0 56,0 0 52,0 0 24,0 0-88,0 0-160,0 1-88,0 10 224,0 3 168,0 6 468,0 1-104,0 9-112,0-1-172,0 5-168,-4-2-52,-4 1-8,8-4-52,-4 1-92,-5 1-40,9-7-36,0 1-84,0-7-4,-6 2-56,6-5-12,0-1 60,0-2-48,0-4-64,0-1-116,0-4-124,0 3-192,0-6-184,6 0-184,-6 0-380,0-9-556,13-2-3105,-13 4-4828,8-18 6649</inkml:trace>
  <inkml:trace contextRef="#ctx0" brushRef="#br0" timeOffset="0.99">15515 12480 7249,'0'0'7136,"0"0"-4831,0 0-1397,0 0-476,0 0 188,0 0 384,0 0 220,0 0-204,0 0-256,0 38-304,0-22-168,0 1-88,0-3-12,0 1-136,0-1-56,0-3-12,-5 1-84,5-2-12,0-5-48,0 1-172,0-1-132,0-3-60,0-2-124,0 0-112,0 0-148,0 0-348,0-7-1029,0-2-3379,0-2-2761</inkml:trace>
  <inkml:trace contextRef="#ctx0" brushRef="#br0" timeOffset="0.99">15554 12206 12225,'0'0'3936,"0"0"-2911,0 0-737,0 0-280,0 0 64,0 0 16,0 0-88,0 0 0,0 0-496,0 0-609,0 0-1115,8-14-2804,-8 17-1737,0 2 4725</inkml:trace>
  <inkml:trace contextRef="#ctx0" brushRef="#br0" timeOffset="0.99">15671 12431 168,'0'0'11465,"0"0"-7313,0 0-2935,0 0-561,0 0 112,0 0 400,0 0-128,0 0-164,0 0-160,0 0-232,-9-3-204,18 3-148,-5 0-72,6 0 60,-2 0 52,5 0-16,0 3-24,1 0-12,7 0 16,1-3-28,-9 0 72,8 0-60,-7 0-120,-1 0-52,4 0-56,-12-3-36,8 0-88,0 3-236,-13-3-80,8 3-56,-4 0-40,-4 0-48,0 0-152,0 0-344,0 0-704,0 0-1953,0 0-2255,0 3-61</inkml:trace>
  <inkml:trace contextRef="#ctx0" brushRef="#br0" timeOffset="0.99">15789 12200 1004,'0'0'1368,"0"0"6357,0 0-4809,0 0-896,0 0-659,0 0-365,0 0-216,0 0-164,0 0 24,0 0 20,0 0 24,13 24 24,-13-7 20,0 4 24,0 7-28,0-1-120,0 4-148,0-3-116,-13 0-76,13-1-12,-4-3-120,-5 1-36,9-1-88,0-4-8,-4-2-48,-2-4-12,6-1-36,0-2 12,0-2-48,0-4-144,0-2-48,0 3-124,0-4-132,0-2-132,0 0-136,0 0-184,0 0-924,0 0 564,0 0-1021,0-8-3163,0 5-1877</inkml:trace>
  <inkml:trace contextRef="#ctx0" brushRef="#br0" timeOffset="0.99">16003 12428 2980,'0'0'1120,"0"0"4417,0 0-3269,0 0-452,0 0-212,0 0-7,0 0-185,0 0-228,0 0-184,0 0-208,0 0-208,0-14-172,0 14-144,0 0-112,4 3-12,-4 5 124,8 1 96,-3 1 132,-1 4-112,6 3-168,-6-3-96,9-2-108,-1 2 32,-2 0-44,3-4-4,-1 2-68,1-7 60,-3 4-132,-2-5-108,-4-4 0,9 7-76,-4-7-96,-4 0-36,-5-4 0,9 1-12,-9-1-64,4-2-280,-4-2-712,0-1-712,0-2-929,0-2-1843,0 2 215,0-3 1665,0 3 2464</inkml:trace>
  <inkml:trace contextRef="#ctx0" brushRef="#br0" timeOffset="0.99">16229 12309 952,'0'0'9605,"0"0"-7025,0 0-892,0 0-260,0 0-95,0 0-257,0 0-316,0 0-268,0 0-260,0 0 220,0 0 264,0 52 100,-4-27-176,-5 2-84,5 2-60,-4 1 132,2 2-72,2-2-172,-4 3-168,3-3-48,-3 2-8,4-5-64,4 3-88,-9-5 4,9-1-4,-5 1 100,5-9-108,0 0 0,0-1-60,0-4-84,5-4-88,-5 1-104,0-4-84,0 1-88,9-2-72,-9-2-48,0-1-208,4 0-328,-4-1-620,0-2-1296,0-6-3905,0 4-2268</inkml:trace>
  <inkml:trace contextRef="#ctx0" brushRef="#br0" timeOffset="0.99">13736 12209 5881,'0'0'7432,"0"0"-5332,0 0-1372,0 0-435,0 0 71,0 0 132,0 0 28,-36-11-92,22 11-224,6 0-172,-5 0-36,1 2-12,-2 4 12,1 0 72,4 2 0,1-4 64,-6 2-12,10 2 0,-5-5-52,5 6 4,-4-5-76,8 3-76,0-3-20,-5 2-28,5-1 12,0 4-24,0-4 52,5 4-28,-5-5 64,12 4 40,-3-2 4,-5 3-12,10-1 12,-6-4-44,1 6 44,4-3 4,1 2 0,-2-1 0,-3-4 8,3 6-4,-6-3 8,2 1 52,1-3-52,-9 3 60,0 2-8,8-6 60,-8 5 20,0-2 4,0 3 100,0-2-4,-8-4 64,8 7 20,-4-6-32,-1 5 44,-3-1-36,2 1-72,-6-3-100,3 4-44,-3-6-76,7 3 36,-9-1 12,6-3-48,-1 2 60,-3 0-64,-2-4-4,5 0-4,-3 5-60,7-6-12,-4-1-36,-4 3-16,13-3 16,-9 0-52,9 0-56,-8 0-188,4 0-148,4 0-184,0 0-172,0 0-544,0 0-1005,0-4-2363,0-3-1053,4 3 2705</inkml:trace>
  <inkml:trace contextRef="#ctx0" brushRef="#br0" timeOffset="0.99">13935 12185 28,'0'0'7781,"0"0"-4957,0 0-1204,0 0-752,0 0-168,0 0 12,0 0-108,0 0 140,0 0 49,0 0 3,0 0-116,0 38-40,0-25 64,0 1-8,-8 1-24,8 8 8,0-2 24,0 4-88,0-1-96,0 0-108,8-2-156,-8 2-88,0-1-36,5-8-48,-5 5-72,0-5 36,0-1-36,0 0-4,0-4-8,0 0 0,0-3-12,0-1-72,0-1-24,0-3-204,0 5-88,-5-6-108,5 2-160,0-3-168,0 0-260,-8 0-656,8-3-1237,0-5-3679,-4 4-2161</inkml:trace>
  <inkml:trace contextRef="#ctx0" brushRef="#br0" timeOffset="0.99">13817 12366 1772,'0'0'10737,"0"0"-7553,0 0-1767,0 0-945,0 0-124,0 0 32,0 0-44,0 0 32,0 0 24,0 0 72,54-2-36,-38 2-60,-3 0-88,14 0-72,-6 0-40,-3 0-84,-1 0-84,-3 0-148,-1-3-36,8 3 100,-17 0-196,14 0-332,-18 0-392,13 0-16,-13 0-324,9 0-1025,-9 3-2703,0-3-1413,0 0 3681</inkml:trace>
  <inkml:trace contextRef="#ctx0" brushRef="#br0" timeOffset="0.99">14328 12482 9817,'0'0'4872,"0"0"-3464,0 0-555,0 0 67,0 0 348,0 0 20,0 0-300,0 0-296,0 0-304,0 0-256,0 0-84,-35-16-40,22 16-8,4 0 0,-3 6-132,-2-1-4,1 7 128,5-5 8,-1 4 100,5 0-4,-6 2-96,6-2 0,4 3-84,0-1 28,0-5 52,0 4 0,4-4-132,6 0-32,-6 1-16,9-6 28,-9-2 32,9-1 40,1 0-12,-2 0 0,1-4-4,-4-3 40,5 3 60,-6-5 4,0 2 44,-3-3 0,3 2 16,-2 4-52,-6-5 60,0 6-68,0-1 56,0 0 12,0 4 172,0 0-72,0 0-172,0 0-40,0 4-152,0 3 192,0 2 80,0 2 40,0 2-120,0 1-40,0 0-92,0-4-100,8-2-192,-4 2-248,5-3-132,-5-3-280,9-4-784,-3 0-2077,-2-4-2839</inkml:trace>
  <inkml:trace contextRef="#ctx0" brushRef="#br0" timeOffset="0.99">14603 12195 980,'0'0'1680,"0"0"5349,0 0-4813,0 0-872,0 0-428,0 0 184,0 0 185,0 0-181,0 0-248,0 0-96,-5 49 48,5-32 12,-9-2-104,9 8-48,0-2 0,-12 0-100,12 4-136,-5-1-128,1 0-40,4-1-108,-8-5-32,2 4-112,6-6-12,-8 2 0,8-5-8,0 1-44,0-7-20,0 1 60,0-2-72,0 0 24,8-4 0,-8 0 52,0-2-32,0 0 40,0 0 108,6 0 36,2-4-36,-8-2-56,0 0-52,4-5-4,1 0-84,-5-2-8,12 2-72,-12 0-24,9 1 60,-4 1 60,-5-2-112,9 7-140,-5-3-28,4 3 88,-3 1 104,-5-3 16,8 3 36,-4 3-4,6 0 52,-1 0 60,-9 0 8,12 0 0,-12 3 40,13-1 16,-13 5-16,10-3 12,-6 4-52,4-2 64,-3 5-24,3 1-48,-8-3 0,4 3-12,6-5 4,-10 4-4,4 0 8,1 0 4,-5 1 4,0-5 56,0 1 36,0 1 64,0-4 8,0 4 0,0-5 28,-5 3 20,1-3 0,-6 3-8,6-3-40,-4-1-36,3 0 12,-7 3-48,2-4 4,-3 0-40,1-2-12,-7 0-36,7 0 60,-1 0-60,9 0 40,-5 0-52,-5 0-180,14-2-40,-4 0 28,-4 2-60,8-3-88,0 3-92,0 0-88,0-3-124,0 3-156,0-3-260,8 0-804,-4 1-1913,-4-4-1423,9 3-1433,-4-1 3665</inkml:trace>
  <inkml:trace contextRef="#ctx0" brushRef="#br0" timeOffset="0.99">14961 12480 4136,'0'0'12205,"0"0"-9676,0 0-1645,0 0-492,0 0 204,0 0 416,0 0-188,0 0-328,0 0-376,0 0-72,8 12 96,-8-4 124,0 5-52,0-6-108,0 4-108,0 0-4,0 0-104,-8-2-24,8-2-280,0 0-204,0-3-136,-5 3-136,5-3-280,0-1-668,-8-3-1137,8 0-2691,0 0-1093,0-11 4089</inkml:trace>
  <inkml:trace contextRef="#ctx0" brushRef="#br0" timeOffset="0.99">14986 12252 9489,'0'0'7509,"0"0"-6529,0 0-980,0 0-508,0 0 160,0 0 60,0 0-124,0 0-129,0 0-747,0 0-1360,10 0-3336,-6 6 115</inkml:trace>
  <inkml:trace contextRef="#ctx0" brushRef="#br0" timeOffset="0.99">11824 11378 1408,'0'0'1252,"0"0"340,0 0-576,0 0-379,0 0 67,0 0 36,0 0 300,0 0-236,0 0-236,0 0-192,-21-33-104,21 30-40,0 1-168,0-1 88,0 3 44,0-3-16,-4 0-76,4 3-28,0-5 40,0 5 180,0 0-40,0-3-104,0 3-60,-8 0 88,8 0 88,0-2 0,0 2-12,0 0-4,0 0-24,0 0 4,0 0-4,0 0 48,0 0-8,0 0-4,0 0 24,0 0-36,0 0-12,0 0 0,0 0 0,0 0-15,0 0-49,0 0-40,0 0-24,0 0 0,0 0-24,0 0-84,0 0-4,0 0-100,0 0-24,0 0-64,0 0-60,0 2 59,8 1 189,-8 2 189,4 1 87,-4 5-16,9-2-36,-9-2-36,4 4 32,4 0-8,-8 0 148,6 1-28,-2 0-72,-4-1-52,0-1-36,0 2-60,9 0-40,-5-1 112,-4 1-36,0 2-64,8-3-76,-4-1 152,-4-2-148,0 1 0,9 2 100,-3-3-16,-6 0 28,8 0-120,-4-4 44,-4 6-36,9-9 36,-5 8-36,-4-4 0,8 1 88,-8 0-52,10-1 0,-10 1-44,0-2 0,9 2 4,-5-1 100,-4 4-96,0-6-8,8 5 72,-4-4-64,-4 6-4,0-6 0,0 5 4,9-4 0,-5 4 48,-4-1-48,10-3 76,-10 3-80,4-2 64,5 2-64,-5-4 64,-4 6-60,8-6 60,-4 5 16,1-4-28,-5 4 0,14-5 0,-14 3 24,8-3 4,-4 5-16,-4-6 36,9 5-20,-5-2-16,6 2-16,-10-4-52,4 2 0,5 0 0,-5 2 4,4-2 4,-8-5-4,9 7 4,-9-5 0,10 6 48,-6-6-60,-4 5-12,8-2 12,-4-1 0,-4-1 4,13 2-4,-13 3 96,9-7 4,-4 7-92,4-5 4,-5 3 60,8-3 24,-7 3-88,9-3 40,-6-1-40,5 6 0,-9-6 64,10-2-60,-5 6-4,-5-4-4,8-2 8,-3 2-8,1 3 0,-10-4 4,8 1-4,-4 3 12,-4-3-4,13 0 36,-13-2-48,0 6 4,8-4-4,-8-2 4,5 6 4,-5-3-8,10 3 60,-10-2-56,4-3-4,4 7 0,-4-6 0,5 1 0,-5 2 12,0-4-4,-4 5 0,14-2 52,-14-3-60,13 7 8,-5-6-8,-3 1 4,5 2 64,-6-4-64,4 7 8,-4-4 36,9-2 12,-9 3-60,10-2 0,-1-1 4,-5 4 44,5-6 16,1 2-56,-1 3 0,-5-3-4,6-1-4,-5-2 0,-5 3-48,9 3-40,-5-3 80,-4-2-4,6-1 0,-6 3 4,5 1 8,-9-4 4,4 3 0,-4-3-4,0 0 0,0 0-12,0 0 0,0 0 0,0 0-84,0 0-180,0 0-76,0 0-120,0 0-248,-4-7-364,4 3-632,-9-5-2281,9 4-183,-4-4-2945,-6-2 4229</inkml:trace>
  <inkml:trace contextRef="#ctx0" brushRef="#br0" timeOffset="0.99">11899 11459 600,'0'0'272,"0"0"-152,0 0-68,0 0 52,0 0 80,0 0 24,0 0 24,0 0-48,0 0-68,0 0-8,0 0-32,-17-12-76,17 12 64,0-7 96,0 7-160,0-3-980,-8 3 980,8-2 184,0-1 572,-6-1-484,6 3-140,-9-2 180,9 0 92,0-2-64,-4 2-68,-4 3 80,8-3 52,0 2-168,-4-6-80,-5 4 33,9 3-181,0-2-4,-4 0 72,-2-3 56,6 4-80,0 1 12,-8 0-64,4-3 4,4 3 40,0-3 112,-9 3 64,9 0-48,0-3-28,0 1 48,0 2 4,0-3 180,-4 3 40,4-3-92,0 3-256,0-3-16,0 0 100,0 1 84,0-1 48,0 3 132,0-2 36,0 2-76,0-2-56,0-3 4,0 5 64,0 0-4,0 0 0,0 0-76,0 0-52,0 0 12,0 0 28,0 0 48,0 0 36,0 0 16,0 0-28,0 0-64,-8 0-68,8 0-96,0 0-140,-5 0-36,5 5-16,-9-3 0,9 3 52,-13 6 164,9 0 76,-5 0 124,-5 5 56,6-2 93,-1 1-41,-3 2 0,7-3-88,-4-1-112,9 1-64,-5-3 0,-3 1 4,8-8-28,0 7-48,0-8-28,0 5-108,0-5 64,0-2-16,0-1 0,0 0-36,0 0 36,0 0 4,0 0 20,0 0 52,0 0 8,8 0 52,-3-4-36,-5-4-4,9 2-44,-4-5-40,7-2-52,-3-1-8,-9 2-12,8-7-84,-8 4-124,10-1 24,-6-3-88,-4 2 40,9 1-36,-5-3 32,-4 3-8,0-1-40,8-1 96,-8 4 128,5 0-16,-5 3 28,0-2 52,0 4 8,0 4 36,0-4 100,0 7 60,0 2-60,0 0-136,0 0-80,0 0-68,0 0-52,0 0-20,0 2 144,0 5 76,9-2 76,-9 3 8,5 1 188,-5-2 0,8 4 48,-4 0-136,5 0 64,-5-5-16,4 4-12,-2-5-48,-2 4-24,5-4-4,-5 1-32,8-2 84,-3 3-16,-3-2-44,6-3-124,-3 4 132,3-3-44,-2-3-16,3 3-36,-5-3 12,5 0-48,-9 0-4,10-3-8,-5 3-72,-5-3-36,4 0-76,1 3-72,-9 0-184,0-3-268,0 3-224,0 0-232,0 0-489,0 3-723,-5 0-1912,1 0-829</inkml:trace>
</inkml:ink>
</file>

<file path=ppt/ink/ink408.xml><?xml version="1.0" encoding="utf-8"?>
<inkml:ink xmlns:inkml="http://www.w3.org/2003/InkML">
  <inkml:definitions>
    <inkml:context xml:id="ctx0">
      <inkml:inkSource xml:id="inkSrc0">
        <inkml:traceFormat>
          <inkml:channel name="X" type="integer" min="-2.14748E9" max="2.14748E9" units="dev"/>
          <inkml:channel name="Y" type="integer" min="-2.14748E9" max="2.14748E9" units="dev"/>
          <inkml:channel name="F" type="integer" max="32767" units="dev"/>
        </inkml:traceFormat>
        <inkml:channelProperties>
          <inkml:channelProperty channel="X" name="resolution" value="1000" units="1/dev"/>
          <inkml:channelProperty channel="Y" name="resolution" value="1000" units="1/dev"/>
          <inkml:channelProperty channel="F" name="resolution" value="0" units="1/dev"/>
        </inkml:channelProperties>
      </inkml:inkSource>
      <inkml:timestamp xml:id="ts0" timeString="2025-04-28T04:40:10.610"/>
    </inkml:context>
    <inkml:brush xml:id="br0">
      <inkml:brushProperty name="width" value="0.05" units="cm"/>
      <inkml:brushProperty name="height" value="0.05" units="cm"/>
      <inkml:brushProperty name="color" value="#ED1C24"/>
    </inkml:brush>
    <inkml:brush xml:id="br1">
      <inkml:brushProperty name="width" value="0.05" units="cm"/>
      <inkml:brushProperty name="height" value="0.05" units="cm"/>
    </inkml:brush>
    <inkml:brush xml:id="br2">
      <inkml:brushProperty name="width" value="0.05" units="cm"/>
      <inkml:brushProperty name="height" value="0.05" units="cm"/>
      <inkml:brushProperty name="color" value="#3165BB"/>
    </inkml:brush>
    <inkml:brush xml:id="br3">
      <inkml:brushProperty name="width" value="0.05" units="cm"/>
      <inkml:brushProperty name="height" value="0.05" units="cm"/>
      <inkml:brushProperty name="color" value="#177D36"/>
    </inkml:brush>
  </inkml:definitions>
  <inkml:trace contextRef="#ctx0" brushRef="#br0">7832 12957 1364,'0'0'4,"0"0"360,0 0-196,0 0 940,0 0-76,0 0-328,0 0-264,0 0-47,0 0-17,0 0 4,0 2 8,0-2-12,0 0-36,0 0-16,0 0 0,0 0 68,0 0 100,0 0 64,0 0 52,0 0-28,0 0-52,0 0-28,0 0-36,0 0-132,0 0 40,0 0-28,0 0 0,0 0-52,0 0-12,0 0-52,0 0-64,0 0-24,8 0-16,-4 0 16,-4 0-28,0 0-60,0 0-40,0 0 76,8 0-24,-5 0 24,-3 0-12,8 0 88,-8 0-64,4 0-52,5 0 92,-9 0-76,4 0-52,4 0 36,-8 0 28,8 0 52,-8 0 12,7 0-39,-3 0-1,5 0-12,-5 0-80,-4 0 152,12 0-72,-12 0 24,12 0 76,-3 0-88,-5 0-16,3-2 16,-3 2-12,8 0-40,-8 0-40,9 0 0,-5 0 68,-5-4-68,9 4 40,-3 0 28,3 0-68,-1 0 4,-3-3 64,1 3-4,3 0-72,-8 0 0,8-1 0,1 1 12,-2-3 76,1 1 96,5-1 28,-6 3-88,1-2-64,0-1 12,1 0-20,2 3-52,-3-5 8,1 5 40,-1 0-48,-1-2 0,2 0 0,-1 2 0,-1-2 4,2 2 0,-9 0-4,8 0-52,-4 0 48,3 0 4,-5 0 0,1 0 60,5 0-56,-4 0 0,-8 0 4,13 0-4,-2 0 4,-3 0 68,4 0-4,-8-4-8,9 4-60,-2-3-4,-7 3 4,8 0 0,1-1 0,-1-2 4,-1 1-4,-2-1-4,3 1 0,-4 2-4,3-3-48,2 0-8,-5 3 12,-4-2 36,8 2-40,1 0 40,-6-3 8,1 3-8,4 0 12,1 0 0,-5 0 4,3 0 144,1 0 148,1 0-112,-1 0-172,-5 0-8,6 0 120,-1 0 56,0 0-180,8 0 12,-8 0 28,-4-2 32,13 2-20,-10 0-52,5-2-8,-3 2 0,2-2-4,-3-2 0,9 1 0,-10 3 12,6 0 0,-1 0-4,-4 0-8,0 0-48,0 0 60,0 0-4,-1-1-8,2 1-40,-1 0 48,0 0-56,-8 0-12,9 0 8,-6 0 60,5 1-4,-8-1 4,9 0-8,-5 0 8,-1 0-4,5 3 0,-3-3 8,-5 4-8,8-4 8,-4 0 0,4 0-4,-8 2 4,12-2 4,-8 0-4,5 0 12,-9 2 44,7-2-52,1 0 4,1 0 8,-1 0 32,-9 0-44,9 0 4,1 0 36,-1 0-40,-5 0-8,5 0 4,1 0-60,-5 0 48,0 0-52,-4 0 4,7 0 48,-2 0-48,-5 0-4,4 0-8,4 0 72,-8 0-8,5 2-32,2-2 40,-7 0 0,0 0 8,8 0 64,-3 3 16,-5-1-28,7-2 0,-3 0-48,-4 3-12,4-3-8,-3 0 4,7 3 0,-8-3 8,7 0-4,-3 0 0,-3 2-8,7-2 8,-4 0 0,-5 0 4,9 0 0,-3 0 4,-1 0-8,4 0 0,-5 0-8,-3 0-4,9 3 0,-5-3 0,-4 0-84,4 0-4,-4 2 28,5-2 20,-2 0-20,1 0-28,-4 3 88,4-3-48,-4 1 52,5-1-56,-5 0 60,-4 0 0,8 0 0,-5 0 0,5 3-92,-4 1 8,-4-4 88,9 0 4,-5 0 156,4 0-28,-8 2-132,4-2-184,0 0 36,-4 0 144,0 0 0,0 0-8,7 2 8,-3-2 4,-4 0 56,0 0 68,9 2-112,-5-2-12,-4 0 4,8 0 4,-4 0 92,4 0-4,-4 0-96,3 0-12,-1 0-148,1 0 160,1 0 172,0 0-172,-4 0-60,9 0 60,-6 0 12,5 0 0,0 0-12,1 0-12,-5 3 12,3-1 4,1-2-4,1 3 12,-1-3 36,-1 0-48,2 3 8,-1-3 0,-1 0 0,2 0-8,-1 0 0,-8 0-4,8 2 4,1-2 4,-9 0 4,7 0-8,1 0-8,1 0 4,-5 3 4,-5-3 0,5 2 0,4-2 0,-8 0 16,9 3 32,-9-3-40,7 0-8,-3 1 4,-4-1 8,5 0-8,3 0 4,-8 0-4,3 0 0,-3 0-4,5 0 0,-1 0-4,0 0-4,-4 0 4,7 0 0,-11 3 4,13-3 8,-5 0 52,4 0-60,-8 0 0,4 4-4,1-2-44,2-2 40,-11 0 0,12 2 0,1-2 8,-5 2 0,-4-2 0,7 0 0,-3 3-8,1-1 4,-1-2-4,-4 3 8,7-3 0,-3 3 12,-3-1 0,7-2 48,-4 0 16,3 3-68,2-1-4,-5-2 4,4 3-4,-4-3 4,5 3-4,-9-3 4,7 0-8,1 1-4,1-1-8,-9 4-48,7-2 8,1-2-8,-3 2 12,3-2 48,-1 2-4,-7-2-8,9 0 12,-1 3 0,-8-1 4,8-2 8,0 3-8,-4-3 4,4 0-4,-8 3 0,7-3 0,-5 2-4,5-2 4,1 0-4,-4 0 0,-4 0 0,5 0-4,2 0 0,-7 3-4,4-3 4,0 2 4,1-2 4,-5 0 4,7 3 40,-11-3-44,12 0-4,-3 3 0,-5-3 8,4 0 40,-4 0-36,7 0 40,-3 0-40,1 0 0,-9 1 0,12-1-12,-12 0 8,12 0-8,-12 0 8,7 0 0,-1 4-8,1-4-60,-3 0 60,4 2 0,-4-2 96,4 0-96,-3 0-96,-1 0 84,-4 0 12,11 2 0,-11-2-24,12 0-88,-12 0 112,8 2 80,-3-2-80,3 0 0,3 0 100,-7 0 24,4 0-112,1 3-4,-1-3 4,-4 4-8,8-4-4,-1 0 48,-2 0 24,3 0-24,0 0-48,-5 0-52,2 0-20,3 0 12,-8 0 48,8 0 4,1 1 4,-6-1 0,5 0 4,0 0 4,-3 0 0,3 3 4,-5-3 4,-3 0-4,9 0-4,-5 0-4,4 0 0,-9 2 0,5-2 0,1 0 4,-1 0 0,-4 0 8,8 0-4,-5 0 0,-3 0 0,5 3 4,-5-3 0,8 0 0,-4 0 48,-4 2-48,0-2 0,8 0 48,-4 0-52,-4 0 4,8 3 36,-12-3 0,13 0-40,-5 0 4,-5 0-8,5 0 0,0 0 0,5 0 0,-5 3 0,-4-3 4,7 0 0,-3 0-4,5 0-4,-9 0 0,11 0 0,-7 0 4,5 0 44,-9 0-36,8 1 60,1-1 4,-2 0-16,-3 0 0,4 4-48,-3-2 0,3-2-12,-5 0 0,-3 0 0,8 2-4,1-2 0,-5 0-4,3 0-4,-3 0 0,1 0-36,3 2 36,-8-2 0,7 0 0,-2 0 0,-5 0 8,8 0 4,-4 0 8,0 3-4,-8-3 8,13 0 0,-6 4-4,-3-4-8,4 0-8,-4 0 8,4 0 0,-3 1 8,3-1 4,-5 0 36,5 0 0,-4 0-36,0 3 36,4-3-40,-3 0 4,-5 0-4,12 0-8,-12 0 0,7 0-12,-3 0 0,4 0-36,-8 0-4,4 0 44,5 0-4,-5 0 4,4 2 8,-4-2 0,3 0 0,-7 0 8,8 0 4,-8 0 40,13 0-40,-13 0-4,8 0 0,-4 0-4,4 0 0,-5 0 0,7 0-4,-7 3-4,5-3-4,-4 0-4,4 2 0,-8-2-40,8 0 40,-8 0-36,13 0 36,-13 0-36,11 3 44,-11-3 0,8 0-4,-4 0-4,4 3 0,-3-3-4,3 0 8,-4 0 8,3 0 0,-3 0 4,0 1 0,4-1 0,-3 0-8,3 0 4,-4 4-8,4-4-40,-5 2 36,5-2 0,-8 0-48,4 2 52,5-2 4,-5 0-4,4 0 0,-8 2 0,4-2 4,0 0 4,-4 0 8,0 0-8,7 0 0,-7 0-52,6 0 44,-6 0 4,0 0 0,0 0-44,0 0 36,0 0-60,0 0 60,0 0-40,0 0 44,0 0 4,0 0-4,0 0 8,0 0-4,0 0-8,0 0 0,0 0-36,0 0 40,0 0 0,0 0 4,0 0-8,0 0 4,0 0-4,0 0 0,0 0-40,0 3 52,0-3 0,0 0 4,0 0 4,0 0 44,0 0-52,0 0 0,0 0 8,0 0 0,0 0 52,0 0 0,0 0 4,0 0-4,0 0-12,0 0-36,0 0 36,0 0-36,0 0 40,0 0-48,0 0-4,0 0 0,0 0 0,0 0-8,0 0-4,0 0-40,0 0 4,0 0 36,0 0 0,0 0 0,0 0-32,0 0 44,0 0 4,0 0 4,0 0 0,0 0 0,0 0 4,0 0 0,0 0-4,0 0 4,0 0 36,0 0-40,0 0 4,0 0 52,0 0-4,0 0-52,0 0 4,0 0 0,0 0-4,0 0-4,0 0-4,0 0-4,0 0 4,0 0-8,0 0 0,0 0 0,0 0 4,0 0 4,7 0 8,-7 0 40,0 0-40,0 0 4,0 0 40,0 0-44,0 0 4,0 0-4,0 0 0,0 0-4,0 0-4,0 0-4,0 0-4,0 0-4,0 0-76,4 0 40,-4 0-12,0 0-40,0 0 92,0 4-4,0-4-48,0 0 48,0 0-36,0 0 40,0 0 0,0 0 0,0 0 4,8 0 0,-8 0-4,0 0-4,4 0-48,-4 0 52,0 0-4,0 0-36,0 0 40,0 0 0,0 1-4,8-1 0,-8 0 12,0 0 4,0 0 56,4 0 12,-4 0-8,0 0-4,0 0 12,0 0-24,0 0 4,0 0-44,0 0 4,0 0 0,9 0-4,-9-1-8,0 1-12,0 0-48,0 0 8,4 0 4,-4-4-12,7 4 60,-7-3 0,8 3-36,-8 0-28,0 0 4,12 0 52,-12 0-64,9 0 60,-5-2 12,-4 2 132,11 0-132,-11 0-24,8 0-112,-8-2 136,4 2 0,5 0 76,-5 0-76,-4 0-44,8 0-8,-8 0 44,0 0 4,4 0 4,-4 0 8,0 0 44,0 0-40,0 0 60,0 0-60,7 0 48,-7 0-8,0 0-4,0 0-36,0 0 48,0 0-56,0-2 0,4 2-4,0-4-12,-4 4-60,0 0 72,13-1 0,-13 1 0,12 0 24,-4 0-24,-4 0-48,3-3-80,6 3 128,-9 0 0,8 0 4,-8 0-4,9 0 72,-2 0-64,-3 0 0,4 0 0,1 0-4,-9 0 8,3 0 36,1 0-40,4 0 4,-3 0-4,-5 0-4,7 0 8,-11 0 36,8 0-40,-4 0 4,5 0-8,-9-3-4,0 3-12,4 0 8,-4 0 0,0 0 0,0 0 4,0 0 8,0 0 56,0 0-52,0 0 0,0 0 0,0 0-8,0 0 8,0 0-12,0 0-4,0-2-44,8 2 36,-8-3-52,0 3-8,4 0 12,0-2-4,-4 2 4,0 0 0,7-3 8,-3 3 52,-4 0 0,9-1-36,-5 1-144,-4 0 180,0 0 4,0 0-4,0 0-72,0 0 64,0 0-4,0 0-52,0 0-8,0 0-112,0 0-136,0 0-76,0 0-124,0 0-112,-4 0-273,-5 0-659,5 0-1228,-3 0-2752,-1-4-161,40 8 5225</inkml:trace>
  <inkml:trace contextRef="#ctx0" brushRef="#br1">6658 13151 1644,'0'0'444,"0"0"5405,0 0-3581,0 0-928,0 0-556,0 0-16,0 0 20,0 0-40,0 0-92,0 0-140,0-8-228,0 8-96,0-2-55,0 2-49,4 0 0,-4 0 12,0 0 0,0 0 12,0 0-36,0 0-64,0 0-4,0 0-8,0 0-64,0 0-24,0 0 28,0 0-16,0 0-8,0 0 84,0 0 52,0 2 16,0-2-68,0 6 0,0-4 0,7 1 48,-7 5 40,0-5 60,0 3 16,6 1-92,-6 1 92,0 0-4,0-2-48,0 2 0,0 0 0,7 1 60,-7 1-36,0 1 48,0-1 52,0 1-52,0-1-12,0-1 36,0 4-24,0-7-48,0 7 12,4-2 20,-4-1 4,0-1-96,0 2 20,0-1-12,0 3 4,0-7 8,8 5-48,-8 0 28,0 0 8,0-1 0,0-2 4,4 1-76,-4 1 72,0 1-36,0-3 0,8 2 28,-8-4-16,0 5 24,0 0-36,0 0 64,0-1-52,4 1 48,-4-1-24,0 2-20,0-2 44,0 3 24,5-3-32,-5-1 20,0 7-24,0-6 0,0-1 28,0 2-76,0-2-36,0 1 0,0-2 48,0 0-52,0 1 52,0 0-12,0-3-40,0 0 88,0 0 40,0 3-76,0-4-56,0 2 56,0 1 24,0-3-12,0 5 36,0-2 16,0-2 56,-5 2-48,1 0-36,4-2-88,0 2 4,0 3 76,-8-6-84,8 5 4,0-1 76,0 0-72,0 0 96,0 0-96,0 0 0,-4 0 0,4-1 72,0 1-72,0 0-4,0 0 0,0 2 0,0-5-4,0 7 44,0-2-40,0-1 40,0 2-44,0-2 44,0 3-44,0-1-4,0 1 4,0 0 0,0-2 4,0 2-4,0-2 4,4 0 0,-4 2 0,0-2 40,0 0-40,0 0-8,0 2 4,0-2-4,0 0 0,8-1 8,-8 3 0,0-4-8,0 1 0,0 1-4,0-5 4,0 7 0,4-2 0,-4-1 0,0-1 0,5 1-4,-5-2 0,0 1 0,0 2 0,0-4 4,0 4 0,0-5 8,8 3-4,-8-1 0,0-1 4,3 0 0,-3 1 0,0-1-4,0 0-4,0-1 0,0 4-4,0-2 4,8-2 8,-8 2 0,0 0-8,0 0 0,4 1-8,-4 1 8,0 0 0,0 1-4,0-1 0,0-1 0,0 2 0,0-2 4,0 1-8,0 0 8,0 1-4,8-1 4,-8-1 4,4 2 8,-4-1 0,0-2 64,0 1-76,9-1 0,-9-1 0,4-3 4,-4 7-4,0-4 4,0 0 0,8 2 0,-8-1-4,0 2 4,0-3 8,0 3-4,0-2 4,0 2-8,0-3-4,0 4 0,0-2 0,0 0 0,-8 2-4,8-5-4,0 7-40,0-5 36,0 2 8,0 1-44,0-5 44,0 5-4,0-1 8,0 0 8,0-2-4,0-1 0,0 3 0,0 0 4,0-2 44,8 1-52,-8 2-16,0-2 16,0 1 0,0 0 0,0 1 12,0-1-12,0 2-8,0-2 8,0-1 8,0 4-8,0-2-8,0 0 8,0 2 0,0-3-8,0 2 8,0 5 4,0-5-4,0 1-4,0 1 0,0-1 4,0 1 0,0-1 8,0 3-4,0-5 4,0 5 0,0-4 4,0 0-4,0 0 40,0 5-48,0-5 8,0 1-4,0-2 4,0 2 0,0 0-4,0-4-4,0 2-4,0 2 0,0-3 4,0-1-4,0 1 4,0 2 4,0-2-4,0 1-4,0 1 0,0-2 0,0 0-8,0 1-36,0-1 44,0-1 4,0 1 0,0 1-4,0-2 4,0 1-4,0 1 4,0-5 4,0 4-4,0 1 0,-8-1 0,8-2-4,0 1 0,0-1 4,0 2 0,0-2-4,0 1 0,0-1 4,0 2 8,0-6 0,0 6-8,0 1 0,0-3 4,0-2-4,0 3 0,0 0 4,0-4-4,0 6 4,-4-3 4,4-2 0,0 2-4,0 2 4,0-5 4,0 4-12,0-1 0,0-3-4,-9 6 4,9-3 8,0-2 40,0 2-36,0 2-8,0-5 4,0 4-4,0 1 0,-4-4 8,4 4-4,-8-2-8,8 0 4,0-2-4,0 5 0,0-3-4,0 2-4,0-4 4,0 5-4,-4-1 4,4 1 0,0-1 0,-8-1-4,8 4 0,0-4-4,0 1 4,0 2 8,0 1 4,0-3-4,0 2 0,0-2 0,0 3 4,0-1 0,0-2 0,0 3-4,0-2 0,0 0 4,0 0 0,0 2-4,-3-3 4,3 2 0,0 1 0,-8-2 0,8 2 0,0 0-4,0-1 0,0 2-4,0-5 0,-5 7 0,5-4 4,-4-2 0,4 3 4,0-1 0,0-2 0,0-1 44,0 1-36,0 3 0,0-2 36,0-4-40,-8 4 4,8-5 0,0 2 0,0 2 0,0-3-8,0 1 0,0-1-4,0 0 0,0 1-8,0 2 8,0-5 0,0 6-4,0-4-8,0 0-36,0 1 44,0-3 0,0 3 4,0-1 0,8 0 8,-8-2-8,0 0 4,0 3 4,0 0-4,0-2 4,0 1-8,0-1 0,0-1-4,0 3 4,0 0 0,0-4-4,0 4 0,0-1-4,0 1 8,0 0-4,0-4 0,0 4-4,0-1 4,0 1-8,0-3 0,0 2-60,0 1 72,0-2 0,0 1 4,0 0 4,0 0-4,0-1 4,0 2 0,4-1 40,-4 0-40,0 0-4,0 1 4,0-1 4,0 1-4,0 0 0,0 0 4,0-2-4,0 5 0,0-1 0,0-2 4,0 2-4,0-1 0,0 2 4,-4-2-4,4 1 4,0 0-4,0 3 0,0-2-8,0-5-4,0 6 4,0 1-4,0-3 4,0 1 4,0 0 0,0 0 0,0-1 0,0 3-4,0-4-8,0 1 0,0 1-4,0-2 4,0 1 4,0 1-4,0 0 4,0 0 4,0-1 0,-8 0 4,8 3 0,0-4 0,0 2 0,0-2 8,0 1-4,0 1 52,0 2-48,0-4-4,0 1 4,0 3 0,-4-3-8,4 2-4,0 1 0,0-3-8,0 2 8,-8 1-4,8-1 4,0 1 0,0 0 0,0-2-4,0 2 0,0-1-4,-4 2 0,4-2 4,0 3-4,0-3 4,0 1 0,0 0 0,0-1 4,0 1 4,-7-2 0,7 2 44,0-2-44,0 0-4,0 2 0,0 0 0,0-4-4,0 4 0,0 0-4,-6-4 4,6 4-4,0-2-4,0-1 8,0 2-8,0-2 0,0 0 4,-7 3 0,7-4 0,0 2-4,0-2-36,0 1 44,0 1-4,0 1 0,0-2 0,0 0 4,0 0 0,0 1 0,0-1 0,0-1 4,0 1-4,0 1 0,0-2-4,0-1 8,0 1-4,0 0 4,0-1-4,0-2 0,0-1 4,0 2 0,0-1 0,0 2 0,0-5 0,0 1 0,0-2-4,0 2-4,0-3-148,0-1-76,0 0-20,0 0-12,0 0-28,0 0-104,0 0-112,0-5-208,0-1-488,0-2-1008,0-5-2105,0 0-2875,7-5-45</inkml:trace>
  <inkml:trace contextRef="#ctx0" brushRef="#br2">2326 13151 2244,'0'0'468,"0"0"368,0 0 1225,0 0-513,0 0-344,0 0 16,0 0-44,0 0-236,0 0-184,0 0-144,0 0-88,0 0-104,0 0-52,0 0-28,0 0 24,0 0-8,0 0-16,0 0 36,0 0 29,0 0 19,0 0-16,0 0-36,0 0-24,0 0-64,0 0 0,0 0-40,0 0 28,0 0-76,0 0-36,0 0-52,0 0-8,4 0 8,-4 3-20,7-3-28,5 0 64,-8 1 60,13-1-16,-5 4-8,-1-4-16,10 0-56,-5 0-40,0 0 172,8 0-28,-11 0-44,6 0-52,-3 0-48,8 0 12,-8 3-56,5-3 8,-6 0-8,2 0-4,6 1 0,-10-1 4,7 0 8,0 0-12,-8 0 0,9 0 0,-6 2 0,5-2 8,-3 0 64,-2 0-12,-2 0-52,7 4 64,-5-2-64,2 0 80,-5-2-28,8 3-48,-4-3 36,-4 2-44,5-2-4,2 3 0,-2 0-4,2-3-4,-7 0 8,9 0 0,-10 0 0,10 0 0,-9 0-8,3 0-4,2 0 8,-5 0 4,0-3 4,0 3 44,0-3-48,4 3 0,-3 0 0,-2 0-8,1 0-4,1 0 4,-1 0 0,-1 0 0,6 0 8,-5 0 8,-1-2 0,10 2-8,-5 0 4,8 0 4,-8 0 4,5 0 36,-6 0-40,2 0-4,6 0 0,-11 0 8,9 2 0,-10-2-4,10 6-8,-9-6-8,0 2 0,8 1 0,-8-3 4,5 5 0,-6-5-4,5 3 4,-8-3-8,5 1-36,-2-1 40,-7 0 4,13 2 0,-9-2 4,-4 0 4,8 0 0,-5 0 0,6 4 8,-9-4 36,8 3 0,-1-3 24,2 0-24,-1 0-36,0 0 0,1 0 0,2 0 52,1 0 20,-3 0-76,6 1 52,-2-1-52,3 0 0,-4 0-4,0 0 0,3 0 0,-2 0 8,-1 0 48,8 0-52,-12 3-8,9-3 4,-6 0-4,1 0-4,9 0 4,-14 0-4,10 2 4,-5-2-4,0 0-4,-4 0 0,7 3 8,-2-3 4,-1 3 8,-3-3 48,-1 0-52,-1 2 56,10-2-16,-9 0 0,-5 0-40,5 0-4,1 0 0,-1 3 44,-1-3-44,2 0 4,-1 0-4,0 0 0,1 0-4,-2 0 8,1 0-4,-8 0-4,9 0 4,-2 0 4,1 0-4,1 0 0,-9 0 4,8 0 4,-1 0 0,2 0 36,-5 0-36,4 0 60,-5 0-60,6 0 36,-1 0-40,-4 0-4,4 0 4,0 0 0,-8 0 40,12 0-44,-8 0 0,-4 0 4,9 0-4,-2 0 4,-3 0-4,5 0 8,-9 0-4,4 0 0,-4 0 0,-1 0-4,9 0 4,-12 0-4,0 0 0,9 0-4,-9 0-8,0 0-40,0 0 40,0 0-8,0 0-128,0 0-48,0 0-64,0 0-92,-9 0-140,9 0-156,0 0-208,-15 0-408,15 0-840,-12 0-2441,8 0-4064,44 0 4633</inkml:trace>
  <inkml:trace contextRef="#ctx0" brushRef="#br0">17016 13344 268,'0'0'196,"0"0"-24,0 0 8,0 0-24,0 0-36,0 0 76,0 0 24,0 0-64,0 0-64,0 0-12,0 3 48,0-6-128,0 3 4,0-2 8,0-1 208,0 3 144,-4 0-24,4-2-52,-9 2-288,9 0-392,0-3 340,0 3 52,0 0 872,0-3-64,0 3-324,0 0-304,-4-2 56,4 2 209,0-3 219,-8 3-16,8 0-168,0 0-152,0 0-148,0-2-64,0 2 144,0-2 116,0 2 116,0 0 128,0-2-12,0 2-104,-4-4-68,4 1-12,0 3-12,0 0 20,0-1-36,-4 1-36,4-3-96,0 3-48,0-2 0,0-1-64,0 3 0,0 0-36,0 0-16,0-2 0,0 2 16,0 0-4,0-3 28,0 3 12,0 0 24,0 0-28,0-3-48,0 3-24,0 0 0,0 0-68,0 0-8,0 0 0,0 0-4,0 0-44,0 0 32,0 0 4,0 0 4,0 0 8,0 0 52,0 0 24,0 0 36,0 0-24,0 0 16,0 0 9,0 0-37,0 0-64,0 0 48,0 0-44,0 0-4,0 0 48,0 0 52,0 0-60,4 0 8,-4 0-8,0-2 24,4 2-16,-4 0 4,0 0-4,0 0 16,0 0-4,0 0-60,0 0 84,0 0-32,8 0-56,-8 0 68,4 0 20,-4 0-8,0 0 0,0 0-4,9 0 4,-9 0 0,0 0-4,4 0-8,-4 0-28,0 0-40,0 0 0,0 0-4,0 0-4,0 0 4,0 0 4,0 0 0,0 0 0,0 0 0,0 0 0,0 0 0,0 0 52,0 0-48,0 0 36,0 0-32,0 0-4,0 0 0,0 0-8,0 0-4,0 0 4,0 0 0,0 0-4,0 0-4,0 0 4,0 0 4,0 0-4,0 0 0,0 0-4,0 0-4,0 0-4,0 0-40,0 0 44,0 0 0,0 0 0,0 0 0,0 0 4,0 0-4,0 0 4,0 0-4,0 0-40,0 0 32,0 0-32,0 0 36,0 0-36,0 0 40,0 0 0,0 0 0,0 0-4,0 0 8,0 0 0,0 0 0,0 0 0,0 0-8,0 0 0,0 0-48,0 0 8,0 0-8,0 0-28,0 0-36,0 0 0,0 0-36,0 0 12,0 0 48,0 0 100,0 0 64,0 0-56,8 2 52,-8-2 28,3 0-28,-3 0 28,0 0 36,0 0-112,0 0 40,0 0-4,0 0-36,8 0 0,-8 3-4,0-3-4,0 0-4,0 0-4,0 0-8,0 0 0,0 0 4,4 0 0,-4 0 8,8 0 8,-3 0-8,3 0 60,-4 0 4,0 0-4,3 0 40,-3 0-88,4 0 0,-3 0 0,3 0-4,-4 0 4,4 0 40,-4 0-40,3 0 0,-3 0 36,5 0 4,-5 0 8,0 0-12,4 0 28,-4-3-16,4 3-48,-5 0-4,7-2 44,-7-1-4,5 3-40,-4 0 0,8 0 0,-3 0-4,2-2 0,-7 2 0,0 0 48,8 0 8,1 0 320,-5 0 124,3 0-332,-7 0-168,9 0-4,-1 0 12,-8 0 0,7 2 48,2-2-4,-5 0-56,4 0-4,-8 0 4,7 0 52,-2 3-44,-1-3 40,0 2-40,-4-2 40,9 0 12,-1 0 16,-5 0-68,-3 0-4,4 0 0,5 0 8,-5 0 48,-1 0-48,-3 0 0,8 0-4,1 0 52,-5 0-48,-4 0 0,7 0-12,2 0-8,-5 0-56,0 0 4,4 3 56,0-3 4,-4 3 0,4-3 12,0 2-4,1-2 0,-6 0-8,5 3 48,1-3 16,-1 0-16,-1 0 0,1 0-36,-3 0 48,-1 0-48,3 0-4,1 0 44,1 0-48,-1 0 0,-1 0-4,-1 0-4,-3 0 4,5 2-4,0-2-12,1 0 4,-6 0 12,5 3 0,0-3 184,-3 0-12,2 0-124,9 0-48,-7 1 4,-2-1 8,5 0 48,1 0-56,-5 0 0,-1 0-4,10 0 0,-5 0 0,0 0 8,-4 0-4,9-1 0,-10 1-4,5 0-8,1 0-64,-5 0 24,-1 0 40,2 0 0,7 0 0,-9 0 0,6 0 0,-5 0 4,5 0 4,-10 0 8,5 0 0,4 0 0,-3-3 4,-2 3-4,1 0 4,1-2 36,-1 2-36,-9-3-4,18 3-8,-17 0 0,0 0-4,8-2 0,-5 2 0,-3-3-4,5 3 0,-5 0 0,8-3 4,-4 3 4,-4 0 4,3-2 0,-1 2 0,-3-3 0,5 3 4,-4 0 4,4 0 48,-4-2-52,9 2-4,-6-2 8,-3 2 0,8-2 40,-4 2-52,1-7 0,3 7 0,-1-1 0,1 1 0,-3-3 0,3 1 0,-8-1-12,12 3-40,-4-2 48,-4 2 4,3 0-4,-7-3 4,9 3 0,-1 0-48,-4-3 0,5 3-12,-5 0 12,3 0 40,-3 0 0,-4-2 8,9 2-4,-5-3-4,3 3 0,1 0 8,-3 0 0,-1 0 4,-4 0 4,7 0 0,2 0 4,-5 0-4,4 0-8,-1-2 8,-2 2 0,-1 0 0,-4 0-8,8 0 0,-4 0-12,-5 0-36,7 0 36,1 0 0,-7 0 0,4 0 12,-4 0-4,0 0 0,9 0 4,-13 0 4,11 0 4,-11 2 0,12-2 0,-3 0 4,-5 0-12,4 0 4,-4 0-4,3 0 4,5 0 0,-7 0 0,-1 0 0,8 0 0,-12 0 0,11 0 4,-3 0 0,-3 0 0,7 3 4,-4-3 0,3 0 0,-7 2 0,2-2 36,5 0-48,1 0 0,-12 0 0,12 0 0,-3 3 0,2-3 0,-7 0 4,8 3-4,-8-3 0,9 0 8,-6 0 4,-3 2 48,8-2-52,-12 0 4,13 3-8,-5-1-4,-4-2-4,3 0 4,1 3 0,1-2 8,-5-1 44,8 0-40,-12 0 0,12 3-4,-3 1 0,-6-4-4,5 0 0,4 2 0,-8-2-4,0 2 0,9-2 4,-13 2 0,11-2 8,-3 0-8,-4 0 4,4 3-8,-3-1 0,3-2 0,-4 3 4,3-3 4,5 0 40,-12 3 0,9-3-40,-9 2 40,12-2-40,-12 0 4,11 0 40,-11 3-40,8-3 0,-4 2 36,5-2-44,-5 0 8,4 0 0,4 3 0,-12-3 0,3 0-4,1 0 0,5 0-4,-5 0 4,4 1-4,-4-1 0,4 0 0,-4 0-4,-4 0-8,9 0-4,-5 0-36,3 0 40,-3 0-52,4 0-4,-4 3 8,0-3 56,5 4 0,-5-4-12,7 0-48,-3 2 52,-4-2 4,4 0-4,-3 2 8,7-2 0,-5 2 0,1-2 0,0 0 0,-3 0 4,7 3 4,0-1 4,-5-2 48,-3 0-56,9 3 4,-5-3-4,4 0-4,-8 3 4,-1-3 0,10 0 4,-5 0 4,-4 0-8,4 2 0,5-2-4,-9 0-8,3 0 4,5 0 4,-12 0 4,8 0 4,1 0 0,-5 0-4,4 0 0,-4 0-4,3 0 0,-3 0 4,9 0-4,-5 0 0,-4 0 4,7 0 4,-7 0 4,9 0-4,-1 0 0,0 0 0,-5 0 4,-1 0 0,5 0-8,1 0 4,-8 0-8,9 0 4,-2 0 0,1 0-4,-4 0-4,5 0-8,-1 0 0,-5 0 0,5 3-40,1-3 44,-5 2 4,3-2 4,2 0-4,-9 3 4,16-3 0,-13 0 4,6 0 0,-5 1 0,4-1-4,0 0 0,-7 0 8,14 3 8,-15 1 44,8-4-12,-7 0-44,7 0 0,-1 0 0,-3 2 4,5-2-4,-9 0 0,8 0 0,-9 0 4,9 2-8,1-2-4,-5 0-4,-4 0-40,3 0 48,-3 2-4,9-2 4,-5 0-4,-4 0 4,0 0 4,4 0 0,-4 0 4,-4 0 0,13 0 4,-13 0-4,7 0 4,-3 3 0,4-3-4,-8 0 0,4 2-4,5-2-4,-5 0-4,4 0-4,3 0 0,-7 0-4,0 0-36,5 3 40,-5-3 0,8 0 0,-5 0 0,-3 3 4,4-3 0,5 0-4,-1 0 4,-12 2 0,8-2-4,4 0 0,-4 0-4,-4 3 0,8-1 8,-4-2 0,5 3 0,-2-3 4,-3 2 4,0-2 4,5 2 8,-2 2-12,-7-4-4,8 2 0,1 0-4,-1-2-4,-1 2-8,2-2 8,-9 3 8,8-1 0,-1-2 8,2 3 0,-1-3 56,-8 3-16,8-3-36,1 2 48,-2-2-48,-3 0 36,4 0-40,-8 0 4,9 0-8,-6 3 4,1-3-8,4 2 0,-12-2 0,13 0-4,-6 0-44,-3 0 44,4 3 0,-4-3 4,5 0 0,-5 0 4,4 0 4,-4 0 0,0 0-4,3 0 0,-3 0-4,-4 0 0,13 0-12,-13 0 0,12 0-36,-12 0 40,8 0 8,-4 0 0,3 0 0,-2 0 0,3 0 0,0 0 0,0 2 0,-4-2 0,9 0-4,-6 0-4,-3 0 0,4 0 4,4 0 0,-7 0 0,3 2 0,0-2-8,3 4 0,-3-4-48,-3 0 60,7 0 8,-4 0 4,-5 2 48,9-2-52,-3 0 40,3 0-40,-8 0 4,0 0-4,7 0 0,-2 0 0,-5 0 40,4 0-48,-4 2 4,8-2 4,-3 0 0,-5 0-8,3 0 0,1 0 0,-8 0-4,12 0-4,-12 0-4,13 0 0,-13 0 0,8 0 0,-5 0-36,5 0 44,-4 0 0,-4 0 4,8 0 8,-3 0 4,3 0 60,-8 0-24,4 0-36,0 0 52,-4 0-52,7 0 0,-3 0 0,-4 0-4,8 0-4,-3 0-4,-5 0-12,0 0-60,8 0 20,-4 0 4,-4 0-24,8 0 68,-4 0 4,3 0 4,-7 0-4,4 0-48,5 0 0,-5 0 40,0 0 0,4 0-4,-4 0 0,4 0 8,-5 0-4,-3 0 0,13 0 0,-13 0 0,8 0-4,-4 0 12,4 0 0,-4 0 0,5 2 8,-1-2-4,-1 0 0,-3 0 0,4 0-4,-4 0-4,9 3-4,-13-3-8,12 2-32,-5-2 44,-3 0-4,4 0 0,5 3 0,-9-3 4,0 0-4,7 0 4,-11 0 4,13 3 8,-5-3-8,-4 0 8,4 0 40,3 0-40,-5 0 4,1 0 40,1 0-48,-8 0 4,12 0 0,-12 0-8,13 0 0,-13 0 0,11 0-8,-3 0 0,-4 0-4,4 0 4,-4 0 0,5 0-4,-1 0 12,-8 0-8,11 0-4,-11 0 0,12 0 4,-3 0-4,-5 2 0,4-2 0,-4 0-48,3 0 52,6 0 4,-9 0 0,0 0-4,8 0 0,-12 0-4,11 0 4,-1 0 4,-7 3 4,5-3 0,-4 0 0,4 2 4,-4-2-4,4 0 4,5 0 4,-10 0-4,1 0-4,8 0 0,-12 3-4,13-3 4,-5 0 0,-4 0 0,3 0 8,5 2 0,-8-2 40,5 0-36,-5 0 36,0 0-40,4 0 4,-5 0-4,-3 0-4,12 0-4,-12 0-4,9 0-8,-5 0 0,-4 0-36,8 0 40,-4 0-4,3 0-36,-3 0 40,5 0-40,-9 0 40,4 0-4,0 0 0,4 0 0,-4 0-52,-4 0 64,12 0-8,-12 0 0,9 0-4,-5 0 4,-4 0 4,7 0 4,-3 0 0,-4 0-8,8 0 4,-4 0 0,4 0-4,-8 0-4,5 0 4,-1 0-4,-4 0 0,11 0 8,-11 0 0,8 2 4,-4-2 0,-4 4 4,13-4 8,-13 0-4,8 0 0,-8 2-8,4-2 0,3 0 4,-7 0 0,0 2-4,4-2-4,-4 0 4,0 0-4,0 0 0,0 0 4,0 0 0,0 0 100,0 0-88,0 0 60,0 0-60,0 0-4,0 0 40,0 0-44,0 0-4,0 0 0,0 0 0,0 0 0,8 0 12,-8 2-4,0-2 0,0 0-4,5 0-4,-5 0 0,4 0-8,-4 0 0,0 0-4,0 0 0,0 0 0,0 0 0,0 0-36,0 0-40,0 0-8,0 0 36,0 0 52,0 0 4,0 0 4,0 0 0,0 0 0,0 0 4,0 0 4,0 0-4,0 0-4,0 0-8,0 0-40,0 0 0,0 0 48,0 0-8,0 0-4,0 0 4,0 0-4,0 0 12,8 0 0,-8 0 0,0 0-60,0 0 0,0 0 0,0 0-64,0 0-44,0 0-64,0 0 0,0 0-28,0 0-80,0 0-200,0 0-276,-8 0-324,8 0-705,0 0-1259,-4 0-3056,16 0 223</inkml:trace>
  <inkml:trace contextRef="#ctx0" brushRef="#br0">7855 13699 784,'0'0'1448,"0"0"-1308,0 0 1348,0 0 753,0 0-393,0 0-436,0 0-312,0 0-176,0 0 132,0 0 220,0 0-136,0 0-296,0 0-151,0 0-181,0 0-28,0 0-36,0 0-16,0 0-76,0 0-48,0 0-36,0 0-40,0 0-24,0 0-24,0 0-12,0 0 12,0 0 0,0 0-28,0 0-20,0 0 8,8 0-20,-8 0-4,0 0-8,4 0-28,5 0-24,-5 0 64,-4 0-4,8 0-12,0 0 4,-8 0-4,11 0-12,-2 0-8,-5 0-4,-4 0 0,12 0-36,-12 0-36,8 0 60,-4 0 0,5 0-20,-5 0-40,3-2 36,-3 2-44,4 0-4,0 0-4,-8 0-40,13 0 44,-13 0 0,11 0-8,-3 0 8,-4 0-4,5 0-8,-5 0 8,4 0 4,3 0 4,-7 0 0,0 0 4,9 0-4,-5 0 0,-4 0 224,8 0-132,-5 0-96,6 0-68,-9 0 64,4 0 4,0 0-8,0 2 4,-3-2 4,2 0 8,-3 0-4,8 0 0,-12 0-4,8 0-4,-4 0 0,5 0 4,-5 0 0,3 0-4,1 0 4,0 0 4,-4 0 8,9 0 0,-5 0-4,-4 0-8,3 0-8,6 0 4,-9 0 4,8 0 4,-8 0-4,7-2-8,-2 2-40,-5-3-12,8 3 12,-12 0 36,8 0 0,-4 0-60,3 0 60,-1 0-36,1-1 48,-7 1-12,4 0 12,4-4 0,0 4 0,0 0-4,-3 0-4,3 0 4,-5 0-8,5 0 0,-4 0 0,8 0 0,-3 0 8,-5 0-4,4-2 8,-1 2 0,1 0 4,-4 0 0,9 0-4,-5-3 44,-4 3-44,3 0-108,-3 0 0,5 0 100,-5 0 8,4 0 0,-8 0-40,8 0-68,-8 0-4,11 0 112,-11 0 8,13 0 0,-13 0 128,12 0-136,-4 0-8,-4 0-56,5 0 64,2 0 100,-3 0-40,4 0-60,-3 0 0,-5 0 12,8 0-12,-1 0-52,2 0 52,-5 0 12,4 0-12,-5 0-24,1 0 24,-3-1 0,7 1-64,-4 0 64,-4 0 52,3 0-52,-3 0-148,5 0 148,-9 0 0,4 0 0,4 0-48,-4 1-60,0-1 108,-4 0 4,8 3 80,-4-3-84,-4 2-116,13-2 116,-13 0 156,7 4-120,-3-3-36,8-1 0,-3 3 80,3-3-80,-5 2 0,5-2 108,-3 0-60,3 0-40,-1 0-4,1 0-4,-7 0-4,11 0-68,-4 0 60,-5 3-48,6-3 52,-9 0 0,8 3-8,-4-3 4,5 2-44,-2-2 52,-7 3 0,0-3-4,8 1-4,1-1 4,-13 0 8,11 0 4,-3 3-4,-4 1-8,9-4 0,-5 2 8,-1-2 8,1 0 40,-4 0-40,9 0-4,-5 2 4,-4-2 4,7 0-4,-2 0 4,-5 0 4,8 0-12,-8 0 4,4 0-8,-4 0 0,9 0-8,-6 0 4,-3 0-12,4 0-32,-4 0 0,-4 0-12,8 2-12,-3-2 64,3 0-104,-8 0 76,7 0 36,-7 4 36,8-3-36,-4-1 0,4 0 40,-3 3-4,3-3-36,-4 0 0,3 0 92,-3 2-92,4-2 0,5 0 0,-9 0 48,0 0-48,8 0 0,-12 3 108,11-3-108,-2 0 0,-5 3 0,4-3 0,4 0-8,-8 2-4,5-2-60,-6 0 24,5 0 40,0 0 4,-8 3 0,12-3-44,-12 0 0,13 1 36,-13-1 0,7 0-76,-3 0 40,4 0 44,-4 0 0,-4 3-56,8-3-12,-3 4 72,3-4 104,0 0-104,-8 2-12,7-2 12,-3 0 88,4 2-88,-3-2-20,3 0 20,-4 2 12,4-2-12,-5 0 0,9 0 64,-3 4-64,-5-4 0,0 1 56,8-1-56,-5 0 4,-3 3 20,9-3-24,-13 0 12,12 0-12,-4 2 12,-4-2-12,5 0-8,-2 0 4,-7 3-52,12-3-8,-4 0 56,-4 0 8,9 3-72,-13-1 72,11-2 44,-3 3-40,-4-3-4,9 1 0,-5-1 0,0 3-4,-1 1-4,-3-4 4,9 2 0,-5-2-8,-4 2 0,4-2 0,-4 2 4,9-2-4,-6 0 8,-3 4 0,0-3-4,4-1 4,-4 3-8,4-3 4,-3 2-40,-5 1 48,7-3 4,-3 0 4,4 3-4,-4-1 0,4-2 0,-8 3 8,4-3-8,5 2 8,-5-2-8,0 2 8,-4 2 0,11-4 0,-11 2-4,12 0 4,-12-2-8,13 2 4,-13-2 0,8 4-4,-4-3 0,3 2-4,-3-3 4,9 2 0,-9 1 0,8-3-4,-5 3 4,6-1-4,-9 1 4,8-1-8,0-2 4,-5 0-4,3 2-4,1 2-40,1-4 36,1 2-36,-5 0 0,-5-2 36,9 2 0,-4-2 0,5 0-40,-9 3 48,0-1 0,7-2 0,-3 3 0,-4-3 0,5 2 4,-5-2-4,4 0-4,-4 3 4,7-3 4,-2 0 4,-5 3-4,0-1 4,-4-2 0,12 3 0,-12-3 0,8 0 4,-5 0-8,-3 2-8,10-2 8,-7 0 0,5 0 60,-8 0-60,4 2-12,4 2 12,-4-4 84,4 0-84,1 0 0,-9 0 12,11 2-12,-3-2-44,-4 0 44,9 1 60,-5-1-56,-4 0 0,7 0-4,-3 3-4,1-3-8,3 0 0,-1 0 0,2 3 0,-5 1 12,-4-4 4,8 0 8,-1 1 36,-2-1-40,-1 2-4,4 1-4,-4-3-8,-4 0 0,5 3-4,2-1-36,-7-2 0,4 3 40,5-3-4,-9 2 12,0-2 0,7 2 0,-11 2 8,12-4 4,-3 2 0,-5-2 36,4 1-40,-4-1-4,3 0 8,-3 3 48,4-3-48,-3 0 48,-1 0-56,-4 0-4,12 0-4,-12 0-44,0 0-12,8 3 60,-4-3 8,-4 0 76,0 0-84,7 0-72,-2 4 24,-5-4 48,8 0 8,-8 0 100,4 0-108,4 0 0,-4 1 0,-4-1 88,8 0-88,1 0 12,-9 0 36,11 2 144,-11-2-132,12 0-56,-12 0 4,12 3 0,-3-3-8,-5 0 8,3 0-4,-3 0 4,4 0-4,0 0 0,1 3 4,-5-3 0,7 0 4,1 2 0,-3-2-4,-5 0 4,8 0 0,-4 0-8,3 0-4,-2 3-4,-9-3 0,12 0-4,0 2 0,-12-2-40,13 0 40,-6 0 0,-3 0-8,4 0 8,-4 2 0,-4 2-4,8-4 8,-3 0-4,-1 2 8,-4-2-4,11 0-4,-11 0-4,8 1 4,-4-1 0,-4 0-40,8 3 8,-8-3 40,5 0 56,3 0-56,-8 3-52,4-3 52,3 4 36,-3-4-36,-4 0-36,8 1 36,1-1 40,-9 2-40,12-2 0,-12 3 0,12-3 0,-5 3 0,-3-1 4,5-2 0,-5 3 4,8-1 0,-4-2-4,-1 0 0,2 6 0,-5-6-4,8 2 4,0 1-4,-12-3 4,13 1-4,-6-1 0,-3 3-4,8 1 0,-4-3 4,-3 1 0,-1-2 4,8 3-4,-12-3 0,11 3 0,-11-1 4,8-2 0,5 3 4,-9-1 0,4-2 0,-5 2-4,5 2 0,-4-2 0,1-2 4,7 3 0,-12-2 4,12-1 40,-12 3-40,7 1-4,6-3 40,-9-1-44,4 2 0,-4 1 8,8-3 0,-8 4 0,8-3 36,-4 2-36,-4-3 36,8 2-40,1-2 64,-5 2-64,3 2 4,-3-2 36,5-2-32,-1 3-12,-1-2 4,-3-1-8,5 0 4,-1 7-4,-5-7 4,6 1 0,-1-1 0,0 2 0,-4 1 8,4-3 0,0 0 36,-8 4-36,8-3 0,-7 2-4,7-3 0,-5 0-4,-3 2 0,4-2 4,-4 0 0,5 3-4,-5-3 0,4 3 0,-4-3 0,3 0-4,1 0-4,-8 2 0,9-2-4,-5 0 4,-4 0-4,8 0-4,-4 0 4,-4 0 4,7 0-44,-3 3 40,5-3-4,-5 0-48,-4 0 48,8 0 4,-4 0 4,4 0-44,0 1 36,-8-1 12,13 0-4,-13 0-68,11 0 72,-11 0 12,12 3-12,-4-3 0,-3 4 0,3-4 0,3 0-4,-7 0-4,0 1 0,9-1-4,-5 2-36,-4-2 44,7 0-4,-3 3 4,-4-3-4,9 0 0,-5 0 0,3 4 0,-7-3 0,0-1 0,9 3 8,-13-3-4,12 2 0,-4-2 4,-5 0 0,7 0 0,-7 3-4,5-3 4,-4 3 0,4-3-4,0 2 0,1-2 0,-5 3 4,3-3-4,-3 1 4,4-1-4,-4 0 0,4 0 0,-3 3 0,3 1 4,3-4 0,-7 2 4,0-1-4,9-1 4,-13 0 4,12 3 0,-4-3-4,-5 0 4,9 4-4,-3-3 4,-5-1 4,4 3-4,0-3-4,5 2-4,-13-2-4,11 0-4,1 3 8,-4-3 0,-4 0-4,5 0-4,-5 3 0,7-1-40,-7-2 36,4 3 0,-4-3 0,5 1 0,-5-1 4,3 0 4,-3 3 0,4-3 0,-4 4 4,5-4 0,-5 2 4,4-2 4,-4 0 40,3 1-44,1-1 4,-8 0 40,13 3-40,-13-3-4,12 0 0,-12 0 0,8 0-4,-4 0-4,3 4-4,-2-4-4,3 1 0,-8-1-36,4 0 40,4 3 0,-4-3 4,0 2 4,3-2 0,-1 0 0,-6 3 0,11-3 4,-11 0 4,8 3 0,-4-1 4,4-2 0,-4 3 0,5-3 36,-5 1-44,3-1 8,-3 0 0,0 0 0,4 0 36,-4 3-44,5 1-4,-5-4 4,-4 0-4,11 2 0,-11-2-8,8 0 4,-4 0 4,5 1 0,-5-1 0,8 0 0,-8 3 4,3-3 4,-3 0-4,5 0 0,-5 4 0,4-4 0,-4 0 4,4 0-4,-4 0 0,3 0 0,-1 0-4,-6 0-4,7 0 0,-3 0-4,4 0-4,-8 0 4,0 0-40,8 0 40,-8 1 4,0-1 4,13 0 0,-13 0 0,8 0 8,-5 3 48,-3-3-56,8 0 0,-4 0 48,4 0-48,-4 0 4,5 0-4,-9 2 0,4-2 0,-4 0-4,7 0-4,-7 0-64,4 0 60,0 0 8,-4 0-44,0 0-48,0 0 88,0 0 8,0 0 0,0 0 8,0 0 4,0 0 36,0 0-44,0 0 4,0 0-4,0 0 0,0 0-4,0 0-4,0 0-4,0 0-4,0 0-36,0 0 48,0 0-48,0 0-16,0 0 16,0 0-12,0 0-12,0 0 12,0 0-28,8 0 4,-8 0-24,0 0 24,0 0 32,0 0 4,0 0 36,0 0 0,0 0-36,0 0 36,5 0 4,-5 0 0,0 0 4,0 0 4,8 0 60,-4 0-12,4 0 24,-4 0-64,3 0 0,-3 0-8,5 0-8,-5 0 0,4 0-4,-4 0-36,0 0 36,-4 0-60,11 0 0,-11 0-4,0 0 28,0 0 0,0 0 40,0 0-4,0 0 8,0 0-44,0 0 44,0 0 4,0 0 84,0 0 0,0 0 16,0 0-52,0 0-48,0 0 0,0 0 0,0 0-8,0 0-40,0 0-12,0 0-28,0 0 4,0 0-12,0 0 8,0 0-20,0 0-28,0 0-20,0 0-76,0 0-76,0 0-96,0 0-64,0-2-108,0 2-268,0 0-377,0-3-543,-3 2-712,3-3-1620,-8 4 39,8-3 1029,0 2 2184,11 15 816</inkml:trace>
  <inkml:trace contextRef="#ctx0" brushRef="#br1">6039 17405 1032,'0'0'704,"0"0"-132,0 0 2532,0 0-687,0 0-745,0 0-676,0 0-172,0 0-76,0 0-96,0 0-92,0-1-64,0 1-112,0 0-108,0 0-48,0 0 0,0 0 36,0 0 16,0 0 8,0 0 0,0 0 16,0 0-15,0 0-41,0 0-8,0 0-44,0 0-8,0 0 24,0 0-28,0 0-36,0 0-72,0 0-64,0 0-4,0 0 4,0 0 60,0 0-20,0 0-40,8 1 48,-8-1 16,0 0-4,0 3 28,4-3-40,-4 0-8,0 3-4,8-3 12,-8 0-44,0 1 56,4-1-12,-4 4-48,8-4 52,-3 2-4,-1-2 16,-4 3-4,11-2 28,-3-1-40,-4 4 208,9-1 188,-1-2-80,-1-1-192,1 0-88,1 0 124,2 3 36,-2-3-256,-5 0 8,8 0-8,-5 2 108,2-2-44,-1 0-64,0 4 60,-8-4-60,9 1 0,-2-1 8,1 3-8,-3 0 8,-1-3 4,3 0 60,1 2-68,-3-2 4,-5 0 52,8 3-52,-1-3 4,-3 0 0,1 0 40,-1 2-44,-4-2 4,8 0 0,-12 0-8,7 0-4,-1 0-8,-6 0 4,7 0 4,-7 0 0,4 0 0,-4 0 0,0 0 4,0 0-4,8 0 0,-8 0 0,4 0 0,4 0 0,-4 0-48,-4 0 48,16 0 264,-8 0-140,-4 0-124,8 0-48,1 0 36,-2 0-52,1 0 4,1 3 56,3-2 4,-5-1 4,2 4 8,-1-4 0,-1 0 48,6 3-48,-5-3 0,0 1 0,1-1-4,-2 3-4,1-3 4,5 0 4,-6 2 36,-3-2-36,-4 0 36,8 0 12,1 0 0,-5 0 0,-5 4-48,9-3 36,-7-1-44,7 0 8,-4 0 4,-4 0 32,7 0-40,-2 0 4,-5 0-8,4 0 8,4 0 36,-8 0-40,12 0-4,-8 0 4,4 0-4,-8 0 4,9 0-8,-2 0 0,1 0 0,-4 0 4,1 0 44,3 0-36,-1 0-4,-3 0 4,5 0 0,-9 0 0,8 3 0,-5-3 36,2 3-40,3-3 4,0 2 48,-5 1 16,6-3-64,-9 2 36,8-2-40,4 3 0,-7-2-4,2-1 4,1 3 4,1 1-4,-1-4-4,-1 2 4,-3-2 4,5 2-4,6 0 4,-7-2 48,1 0-48,3 4 36,-5-4-44,6 1 4,-5-1 0,-1 3 4,2-3 36,7 3-36,-11-3 36,3 2-36,-1 1 64,1-3-72,1 2-4,6 1-8,-11-3-4,5 1 4,-1-1 4,-1 3 0,2-3-4,-1 0 4,4 0 4,-3 4 0,-2-4 0,1 0 0,1 0-4,-1 0 0,-1 0 0,6 0-4,-5 2 0,-1-2 0,1 0 0,1 0 0,-1 2-4,-1-2 8,2 2-4,-1-2-4,0 0 8,1 0 4,-2 4 0,1-3 4,-4-1 4,5 3 0,-2-3-4,1 0 0,1 3 4,-1-3 0,-1 2 4,1-2 40,1 0-44,-1 3 0,-1-3 0,2 0 0,-1 2 40,-4-2-44,3 0 0,10 0-4,-9 3 0,1-3-8,-2 0 0,1 0 0,-4 0 4,13 0-8,-10 0 0,2 0 4,-1 0-4,3 0 4,-2 0 4,3 0 4,-4 0 0,1 0 0,-2 0 0,5 0-4,-3 0-8,6 0 4,-7 0 4,5 0 4,-2 0 0,-3 0 4,1 0 0,-1 0 0,8 0 4,-8 0-4,-4 0 0,3 0 0,10 0-4,-9 0 4,-1 0-4,6 0 0,-5 0-4,5 0 0,-6 0 4,1 0 8,0 0 0,9 0 0,-14 0 0,14 0 0,-9 0 0,-1 0-8,2 0-8,-1 0-40,-4 0 36,13 0 8,-10 0 0,-7 1 4,8-1 0,1 0 0,2 0 4,-3 0 4,-3 0 0,3 0-4,-1 0 0,1 0-4,-7 0 0,7 0 0,3 0-4,-2 3 0,-1-3-8,-4 0 8,3 0-4,6 4 0,-5-4 8,0 0 0,1 0 0,-2 0 4,1 0 4,1 2-4,-1-2 12,3 0-8,-2 0 4,3 0 0,-9 0 0,10 0 0,-5 0 36,4 0-40,-4 0 4,0 0 0,8 0 48,-7 0-56,2 0 8,1 2 36,-3-2-36,6 0-12,-6 0-4,6 0-4,-7 0 4,9 0 4,-6 0 0,-2 0 4,11 0 4,-7 0-4,-6-2 0,14 2-4,-10 0 0,-3 0 0,13 0-4,-6 0-4,-2-2 4,-1 2 0,4 0-4,-4 0 4,5 0 4,-2 0 0,2 0 4,-6 0 0,5 0-4,-3 0 4,-2 0 8,6 0-4,-6 0 4,6 0 0,-1 0-8,-9 0 4,10 0-8,-5 0-12,0 0-48,-4 0 56,9 0-4,-9 2 4,3-2 0,-2 0 0,3 0 4,4 0 4,-8 0 0,4 0 8,-3 0 0,2 0 36,5 0-40,-8 0-4,4 0 0,5 0 4,-13 0 4,11 0 0,-2 0 0,-5-2-4,8 2-4,0 0 0,-9 0 0,10 0 4,-9-4 0,9 4 40,-10 0-48,9 0 0,-7 0 0,2 0 4,6 0-4,-13-3 4,11 3 4,-2 0-8,-5 0-8,8 0-40,0 0 44,-9 0 4,10 0 0,-5 0 0,1 0 4,2 0 0,-2 0 4,2 0-4,2-1 0,-9 1 4,12 0-4,-12 0 4,7 0 0,2-3 0,-1 3 4,-3 0 60,2-2-64,2 2 44,-2 0-48,-2 0 0,2 0 4,-2 0 40,-1 0 12,3 0-48,-2 0 36,3-3-36,-4 3 48,0 0-52,5 0-8,-6 0-4,1 0 0,5 0 0,-6 0 0,-2-2 0,7 2 4,-4 0 0,0 0 4,-4-3 0,8 3-4,-8 0-4,5 0 4,-2-3-4,-3 3 4,1 0 0,-1-1 0,7-3 0,-10 4 0,11 0 0,-5 0 0,-2 0-4,7 0 0,-13 0 4,14-2 4,-5 2 8,-3-2-4,6 2 4,-7 0 0,5-2 0,-2 2 36,-2-4-36,7 4 0,-9 0 0,10-3-4,-9 3-8,-1 0-8,10 0-4,-9 0-36,5 0 40,-2-1 8,-3 1 0,1 0 0,6 0 4,-2 0-4,-1 0 0,-5 0 0,2 0 4,7-3 8,-13 3 36,14 0-44,-5 0 0,-3-2 0,-2 2 0,9 0 0,-3 0 4,-2-3 0,6 3-4,-5 0-4,-1 0 0,6 0 4,-6-2 0,6 2 4,-5 0 4,1 0 36,6 0-44,-2 0-4,-2 0 0,-6 0 12,10 0-8,-2 2-4,2-2-4,-2 0 0,-9 0-4,12 0 4,-4 0 0,1 3 0,-2-3-4,-2 0 4,2 0 0,2 0 4,-1 0 0,-5 0 0,6 0-4,-6 2-4,2-2-4,3 0 0,-3 0 4,-2 0 4,6 3 4,-6-3 4,-3 0 4,9 0 4,-10 0-4,-3 0-4,13 0 0,-9 1-4,-1-1 0,2 0-4,-1 0-8,-4 0 4,5 0-4,-2 0-48,-3 0 52,4 0 0,1 0 4,-2 0 4,-3 0 0,4 0-4,1 0-4,-5 0 4,3 0-4,-7 0 4,9 0 4,-5 0-4,0 0 0,3 0 4,2 0-4,-1 0 0,-4 0 4,3 0 4,2 0 0,-1 3-4,-4-3 4,5 0 4,-2 0 0,1 0-4,0 0 0,-3 0-4,2 0 0,-3 0-4,5 0-4,-1 0-40,-4 0 40,-4 0 0,7 4 0,-2-4 0,-5 0 0,4 0-4,0 2-36,-8-2 40,8 0 0,-5 2-4,6-2 12,-5 2-4,-4-2 4,12 0 4,-12 5 4,8-5 0,-4 3-4,-4-3 4,9 3 40,-9-3-40,4 0 4,-4 0-8,7 0 0,-7 2 4,0-2-8,0 0-12,0 0-60,0 0 12,0 0-12,0 0-28,0 0-164,0 0-40,0 0-80,0 0-160,0 0-284,-7 0-364,7-2-548,-4-1-1361,-5 0-4343,-3-2-713,44 18 8157</inkml:trace>
  <inkml:trace contextRef="#ctx0" brushRef="#br1">15403 17464 1032,'0'0'704,"0"0"-132,0 0 2532,0 0-687,0 0-745,0 0-676,0 0-172,0 0-76,0 0-96,0 0-92,0-2-64,0 2-112,0 0-108,0 0-48,0 0 0,0 0 36,0 0 16,0 0 8,0 0 0,0 0 16,0 0-15,0 0-41,0 0-8,0 0-44,0 0-8,0 0 24,0 0-28,0 0-36,0 0-72,0 0-64,0 0-4,0 0 4,0 0 60,0 0-20,0 0-40,8 2 48,-8-2 16,0 0-4,0 2 28,4-2-40,-4 0-8,0 3-4,8-3 12,-8 0-44,0 1 56,4-1-12,-4 4-48,7-4 52,-1 3-4,-2-3 16,-4 2-4,11 0 28,-3-2-40,-4 3 208,9 0 188,-2-2-80,1-1-192,0 0-88,1 0 124,2 3 36,-2-3-256,-5 0 8,8 0-8,-5 2 108,2-2-44,-1 0-64,0 4 60,-9-4-60,10 2 0,-1-2 8,0 2-8,-3 1 8,-1-3 4,3 0 60,1 2-68,-3-2 4,-5 0 52,8 3-52,-1-3 4,-3 0 0,1 0 40,-1 3-44,-4-3 4,7 0 0,-11 0-8,8 0-4,-3 0-8,-5 0 4,8 0 4,-8 0 0,4 0 0,-4 0 0,0 0 4,0 0-4,8 0 0,-8 0 0,4 0 0,3 0 0,-3 0-48,-4 0 48,17 0 264,-9 0-140,-4 0-124,8 0-48,1 0 36,-2 0-52,1 0 4,1 2 56,2 0 4,-3-2 4,1 3 8,-1-3 0,-1 0 48,6 3-48,-5-3 0,0 1 0,0-1-4,0 3-4,0-3 4,5 0 4,-6 2 36,-3-2-36,-4 0 36,8 0 12,1 0 0,-6 0 0,-3 4-48,8-2 36,-7-2-44,7 0 8,-4 0 4,-5 0 32,9 0-40,-3 0 4,-5 0-8,4 0 8,4 0 36,-9 0-40,14 0-4,-9 0 4,4 0-4,-8 0 4,9 0-8,-2 0 0,1 0 0,-4 0 4,1 0 44,2 0-36,1 0-4,-4 0 4,5 0 0,-9 0 0,7 2 0,-3-2 36,1 3-40,3-3 4,0 2 48,-5 1 16,6-3-64,-9 3 36,8-3-40,3 2 0,-6 0-4,3-2 4,0 2 4,1 2-4,-2-4-4,1 3 4,-4-3 4,5 1-4,6 1 4,-7-2 48,1 0-48,2 4 36,-3-4-44,5 2 4,-5-2 0,-1 2 4,2-2 36,7 3-36,-11-3 36,2 2-36,1 1 64,0-3-72,1 3-4,6-1-8,-11-2-4,5 2 4,-1-2 4,-1 2 0,2-2-4,-1 0 4,3 0 4,-2 4 0,-1-4 0,0 0 0,1 0-4,-2 0 0,1 0 0,5 0-4,-5 3 0,-1-3 0,1 0 0,1 0 0,-1 1-4,-1-1 8,2 2-4,-1-2-4,-1 0 8,2 0 4,-1 4 0,0-2 4,-4-2 4,5 2 0,-2-2-4,1 0 0,1 3 4,-2-3 0,1 2 4,0-2 40,1 0-44,-2 3 0,1-3 0,1 0 0,-1 3 40,-5-3-44,5 0 0,9 0-4,-9 2 0,1-2-8,-2 0 0,1 0 0,-4 0 4,12 0-8,-8 0 0,1 0 4,-1 0-4,3 0 4,-2 0 4,3 0 4,-5 0 0,2 0 0,-1 0 0,4 0-4,-3 0-8,6 0 4,-7 0 4,5 0 4,-2 0 0,-3 0 4,1 0 0,-2 0 0,10 0 4,-9 0-4,-4 0 0,3 0 0,10 0-4,-9 0 4,-1 0-4,6 0 0,-5 0-4,5 0 0,-6 0 4,1 0 8,0 0 0,8 0 0,-12 0 0,13 0 0,-9 0 0,-1 0-8,2 0-8,-1 0-40,-4 0 36,12 0 8,-8 0 0,-8 2 4,8-2 0,1 0 0,2 0 4,-3 0 4,-3 0 0,3 0-4,-1 0 0,1 0-4,-7 0 0,7 0 0,3 0-4,-2 2 0,-1-2-8,-4 0 8,3 0-4,6 4 0,-5-4 8,0 0 0,0 0 0,0 0 4,0 0 4,1 3-4,-2-3 12,5 0-8,-3 0 4,3 0 0,-9 0 0,10 0 0,-5 0 36,3 0-40,-2 0 4,-1 0 0,7 0 48,-6 0-56,3 0 8,-1 1 36,-2-1-36,7 0-12,-7 0-4,6 0-4,-7 0 4,9 0 4,-6 0 0,-2 0 4,11 0 4,-8 0-4,-4-1 0,13 1-4,-10 0 0,-3 0 0,13 0-4,-6 0-4,-2-3 4,-2 3 0,6 0-4,-5 0 4,4 0 4,0 0 0,1 0 4,-6 0 0,5 0-4,-4 0 4,0 0 8,5 0-4,-6 0 4,6 0 0,-1 0-8,-9 0 4,10 0-8,-6 0-12,2 0-48,-5 0 56,9 0-4,-10 3 4,5-3 0,-3 0 0,2 0 4,6 0 4,-9 0 0,3 0 8,-2 0 0,3 0 36,3 0-40,-6 0-4,3 0 0,5 0 4,-14 0 4,13 0 0,-3 0 0,-6-3-4,10 3-4,-1 0 0,-9 0 0,10 0 4,-9-4 0,8 4 40,-8 0-48,7 0 0,-6 0 0,3 0 4,5 0-4,-13-2 4,11 2 4,-2 0-8,-6 0-8,10 0-40,-1 0 44,-9 0 4,10 0 0,-5 0 0,0 0 4,4 0 0,-3 0 4,2 0-4,2-2 0,-9 2 4,12 0-4,-12 0 4,7 0 0,2-2 0,-1 2 4,-4 0 60,4-3-64,1 3 44,-2 0-48,-2 0 0,2 0 4,-2 0 40,-1 0 12,3 0-48,-2 0 36,2-3-36,-2 3 48,-1 0-52,5 0-8,-6 0-4,1 0 0,4 0 0,-4 0 0,-3-2 0,6 2 4,-2 0 0,-1 0 4,-5-3 0,10 3-4,-9 0-4,5 0 4,-2-2-4,-3 2 4,1 0 0,-1-2 0,7-2 0,-10 4 0,11 0 0,-5 0 0,-2 0-4,6 0 0,-11 0 4,13-2 4,-5 2 8,-3-1-4,6 1 4,-7 0 0,4-3 0,0 3 36,-3-4-36,6 4 0,-7 0 0,9-2-4,-9 2-8,-1 0-8,10 0-4,-9 0-36,4 0 40,0-2 8,-4 2 0,1 0 0,6 0 4,-2 0-4,-2 0 0,-3 0 0,1 0 4,7-2 8,-13 2 36,14 0-44,-5 0 0,-3-3 0,-2 3 0,9 0 0,-3 0 4,-2-3 0,6 3-4,-6 0-4,1 0 0,5 0 4,-6-2 0,6 2 4,-5 0 4,0 0 36,8 0-44,-4 0-4,0 0 0,-7 0 12,10 0-8,-2 2-4,2-2-4,-2 0 0,-9 0-4,12 0 4,-4 0 0,0 3 0,0-3-4,-3 0 4,2 0 0,2 0 4,-2 0 0,-3 0 0,5 0-4,-6 3-4,2-3-4,3 0 0,-4 0 4,0 0 4,5 2 4,-6-2 4,-3 0 4,9 0 4,-10 0-4,-3 0-4,13 0 0,-10 2-4,1-2 0,1 0-4,-1 0-8,-4 0 4,5 0-4,-2 0-48,-3 0 52,4 0 0,1 0 4,-2 0 4,-3 0 0,4 0-4,1 0-4,-6 0 4,5 0-4,-8 0 4,9 0 4,-5 0-4,0 0 0,3 0 4,2 0-4,-1 0 0,-4 0 4,3 0 4,2 0 0,-1 2-4,-4-2 4,5 0 4,-2 0 0,1 0-4,0 0 0,-3 0-4,2 0 0,-3 0-4,5 0-4,-1 0-40,-4 0 40,-5 0 0,9 4 0,-3-4 0,-5 0 0,4 0-4,0 3-36,-8-3 40,7 0 0,-3 1-4,5-1 12,-5 2-4,-4-2 4,12 0 4,-12 6 4,8-6 0,-4 2-4,-4-2 4,9 3 40,-9-3-40,4 0 4,-4 0-8,7 0 0,-7 2 4,0-2-8,0 0-12,0 0-60,0 0 12,0 0-12,0 0-28,0 0-164,0 0-40,0 0-80,0 0-160,0 0-284,-7 0-364,7-2-548,-4-1-1361,-5 1-4343,-3-4-713,44 19 8157</inkml:trace>
  <inkml:trace contextRef="#ctx0" brushRef="#br2">5131 23390 3768,'0'0'5885,"0"0"-3525,0 0-1556,0 0-700,0 0 24,0 0 368,0 0 180,0 0 44,0 0-152,0 0-168,-8-3-112,8 3-43,0 0-49,0 0-20,0 0-28,0 0 28,0 0 36,0 0 36,0 0 12,-4 0-24,4-2-112,0 2-40,-9 0 4,9 0 72,-4-3 12,4 3-24,0 0-24,-8 0-28,5 0-48,3 0-32,-8 0 156,8 0 0,-4 0-28,-4 0-56,8 0-4,-5 0-24,-3 0-8,8 0 32,-12 0 100,9-2 24,3 2-12,-4 0-40,4-3-20,-8 3-16,3 0 28,5-3-64,-8 3 24,8-2 52,-4 2 8,4-3-32,-8 3-64,8 0-60,0 0 72,0-1-20,-4 1 20,-3 0-36,7-3-48,0 3 12,-4 0 72,-5 0-76,9-4 52,-4 4-52,-4 0 0,8-2 0,-4 2 40,0 0-48,-4-1 4,3 1 72,5 0 44,-8-3-36,5 3-36,3 0-48,-8 0 8,8 0 4,-4 0-8,-4 0 44,8 0 16,0 0 8,-4 0-60,-5 0 36,9 0-40,0 0 4,0 0 36,-4 0-40,4 0 0,-7 0 0,7 0 40,0 0-40,0 0 4,-4 0 36,4 0-40,-4 0-8,4 0-4,-8-3 4,8 3 8,-4 0 40,4 0-48,-9 0 0,9 0-8,-4 0-4,4 0-36,-8 0 40,4 0 0,4 0-40,-7 3 36,7-3 12,-13 3 12,13-2 36,-4-1-36,-4 2 48,4-2 24,0 0-20,-4 4-56,5-4 40,-6 0 48,5 0 12,-4 3-36,8-3-24,-4 0-4,-4 0-44,4 0 0,-3 0 0,1 0 108,-1 0-56,-5 0-52,8 0 0,0 0 0,-4 0 4,3 0 4,-3 0 40,4 0-40,-3 0 4,-5 0-4,12 0 4,-13 0 36,9 0 0,-7 0 0,11 0 0,-4 0-40,-4 0 52,4 0-48,-5 0 0,5 0 48,-4-3-56,8 3-4,-11 0 0,11-4 0,-4 4 0,-5 0-4,9 0 4,-12 0-4,12 0-4,0-2 0,-8 2 8,8 0-4,-8 0-8,8 0 0,-4 0 8,-5 0 0,9-1 0,-3 1 4,3 0 0,-8 0 0,4 0 0,4 0 0,-8 0 0,8 0-8,-12 0 8,12 0-8,-13 0 0,13 0 0,-7 0-52,-1 0 52,4 0-4,-4 0 0,3 1 4,-3 1 0,4-2 0,-3 4 0,7-1 4,-12-2 4,12 2 0,-4-3 0,-5 2 0,9-2 0,-4 3 4,0-3 0,4 3-4,0-3-4,-8 2-4,8-2-4,0 0-60,-3 3 64,3-3-40,0 2 36,-8-2-36,8 3 40,-4-3 0,4 3 0,0-1-8,-9-2-44,9 1 56,0 3-44,0-1 40,-4-2 0,4 2-40,0-1 36,-8 1 0,8 0 4,0-1-40,0 1 44,0-2 0,-4 3 0,-4-1-44,8 0 40,0 1-4,0-1-36,0 1 40,-3-2 0,-7 2-4,10 0-36,0-1 36,0-2 4,0 6-4,-3-4-36,-5 4 48,4-3 0,4 2 0,0-2 0,0 1 8,0 1 4,-4-3-8,4 4-4,0-6 0,-8 4-4,8 1 4,0-1-4,-4 0-44,4 0-40,0 0 76,-9 1-36,9 1 44,0-3 0,0 4 0,-4-2-8,4 1 4,0-1-4,0 2 8,0 0-8,-7 2-36,7-3 48,0 3 0,0 1 0,0-1 0,0 0-48,-4-1 44,4 2 0,-8-2 0,8 1 0,0 1-44,0-4 0,0 0 40,0 2 8,-4 0 4,4-1 4,0 0-4,-9-1-4,9-3 8,0 4-8,0 0 12,0-3-12,0 1 8,-4 2 4,4 0-4,-8 0 0,8-1 4,0 1-8,0-1 8,-4 1-4,1-1 0,3 2-8,0-1-4,-8 1 4,8 0 0,-4-1-4,4 1 0,-9 0 0,9 0 0,-4 0 4,4-1-12,0 3 12,-8-1-12,8-4 0,0 5 8,0-1-8,-4 0 12,4-2 0,-7 1 4,7 2 0,0-1 4,0 0 0,0 0-8,0 0 0,0 0 0,0-1-4,0 2 0,-4-1-40,4 0 44,-8-2-4,8 1 0,0 2-8,0 0-36,0 0 44,0-1 4,0 0-8,0 2 4,0-2 0,0 1-4,0-1 0,0-1 4,-5 2-4,5-4 8,0 4 0,-8-2-4,8 1 4,0-1-8,0-1 8,0 2 12,0-2-12,0 1-4,0 2-4,0-4 4,-4 4-4,4-1 0,0-1 8,-4 2-4,4-1-4,0 0-4,0-1 4,0 2-40,0-1 40,0-1-4,-8 4 12,8-4 48,0 2-48,0 2 4,0-3-4,0 0 4,0-1-4,0 2 0,-4-1 0,4-1 0,0 2-4,0-4-44,0 4 36,0-5-48,0 5 52,0-4-52,0 1 56,0-1 0,0 2-44,0 0 8,0-1 36,0-1 8,0 1 4,0-1 40,0 0-48,0 1-4,0 0-4,0 0-40,0-2 48,0 2-4,0 0 4,0-2-8,0 2 0,0 1-4,0-2-52,0 3 56,4-2 8,-4 2-48,0-1 36,0-1-36,0 1-12,8 0 60,-8 0-4,0-1 0,0 0 0,4-2-4,-4 2-4,4 0 8,-4-2 4,0 3 4,0-1 8,0-1-8,8 3 4,-8-2 0,5-2-8,-5-1 4,0 4-4,0-2-12,8-2-48,-4 2 52,-4-1-40,0 1 48,0 0 8,7-1 4,-3 1 0,-4-3 36,0 4-40,0-2-8,0-4-8,8 3-4,-8 3 8,4-6 4,-4 6 12,0-4 0,9 2 48,-9-4-48,4 3-4,-4 0 40,8 0 0,-5-1-36,1 3-4,-4-3 4,0 1 0,12 0 0,-12 0 48,0 2-56,13-1 0,-13-2 8,8 2 0,-4-2 0,-4 2 48,7-1-52,-3 0 52,5 0 60,-5 2-60,4-2-52,-4-3 44,0 4-44,7-1-4,-11 0 0,13 0 4,-13-1-4,12 2 0,-12-3-4,8 1 4,-8 1 4,4-2-8,5 2 0,-5-4-4,-4 6 4,8-6 0,-5 2 4,-3 3 44,8-2-44,-4-1 44,0 2 60,5-3-48,-5 2-48,-4 3 0,8-6 0,-4 4 0,-4 0 48,7 1-12,-3-4 4,-4 3-52,8-1 4,-3 3 4,3-5 52,-8 2-56,4 0 4,4 0-8,-4 1 0,-1-2 0,-3 2 4,8 0 4,-3-2 4,-5-1-4,12 2-4,-12 0 0,8 0 4,-8-1-4,4 2 0,4-3 44,-5 2 12,6 0-52,-5-1 0,4 1 0,-4-2-4,0 2 0,4-3 4,-4 5 0,-4-3-4,13-1-4,-13 0-4,11 1-4,-11-1 8,8 1 4,-4-3 0,5 3 0,-5-1 8,4 0 36,-4 0-44,7 2 8,-7-3-4,9 2 52,-1 0-48,-5 0 36,-3-1 16,9 0-52,-1 1 36,-8-3-48,8 2 0,1 1 4,-2 0-4,-3-1 4,4 0 4,1 0 0,-2 2 40,-3-3 12,4-1-56,1 3 44,-6 0-40,5 0 64,1-3-12,-1 2-12,-4 0-36,3-2 48,2 3-52,-1-1 0,-1-2 4,10 3 0,-13-3 48,4 3-12,8-3 0,-8 2 0,0 0-36,5-2-8,-2 2-4,-2 2 0,-1-1 4,7-2-8,-6 2 4,3 2-8,-1-5 4,-2 2-4,7 1 0,-7-3 8,2 2 0,1 1 0,-3-3 8,6 0-4,-2 3 4,-1-1 0,-5-2-8,10 0 0,-9 2-4,3-2 4,2 2 0,-5-2 0,-1 4 4,2-4 0,-1 3 0,9-2-4,-17-1-4,11 3 4,-3 0 4,1-1 0,6-2 8,-7 2-12,5-2 4,-2 3-4,-2-1 4,-1-2 0,7 0-4,-6 3-4,3-3-4,1 3 0,-6-3 8,9 2 0,-3-2-4,-2 0-4,-3 2-4,9-2 0,-6 0-28,-2 2 40,11-2 8,-8 0 40,4 4-40,-9-4 0,10 3-4,-9-3-4,9 1-4,-6-1 0,-3 0 4,5 2 16,2-2-8,-6 4 0,3-4-4,-5 2-4,6-2 0,-5 0 0,9 0 4,-6 0 0,-3 0-4,5 0 0,6 0-8,-10 0 4,6 0 4,-3 0 0,1 0 4,7 0 0,-4 0 4,-5 0-8,2 0 0,7 0-12,-4 0 0,-4 0-36,1 0 48,6 0 0,-10 0 0,6 0 8,2 0-8,-1 0 8,-3 0 0,2 0-8,-3 2-4,0-2 0,8 0 4,-11 3 0,6-3-4,2 2-44,-9-2 40,8 0 4,-4 3 4,3-3-4,2 0 0,-2 3 4,-2-3-4,3 0 4,-3 2 0,-2-2 0,6 0 0,-6 3-4,2-2 4,3 3-4,-5-4 0,6 3 0,-5-2 4,0 1 0,8 2 0,-11-2 0,6-2 0,2 2-4,-2 1 4,-2-3 8,3 2-4,0-2 8,0 0-4,-5 0 0,6 0-4,-1 3-4,0-3 4,-4 0 4,8 0-8,-8 0 4,9 0 4,-6 0-8,6 0 0,-5 0 0,4 0 0,-3 0-4,2 0 0,-2 0 0,-2 0-8,6 0 4,-6 0 8,6 0 4,-5 0 4,4 0-4,-3 0 0,2 0 0,2 0 4,-2 0 0,1 0-4,1 0-4,-2 3 0,-2-3 0,3 0 8,0 0-8,1 0 0,-2 2 4,2-2 4,-6 0-8,6 0-4,7 3 4,-12-3-4,4 1-4,9-1 0,-10 0 4,-2 4 4,11-4 4,-9 0 8,6 3-4,-6-3 0,2 0-4,3 0 8,-4 0-8,0 1-4,5-1 4,-6 0 0,2 0 4,3 0 0,-4 0 4,4 0 0,-4 0-4,0 0-8,5 0 0,-2 0-4,-2 0 4,-1 0-8,3 0 8,-2 0 0,0 0 4,2 0 4,-2 0 4,7 0-4,-13 0-8,14 0 0,-5 0 8,0 0-8,-4 0 0,1 0 0,2 0 0,-2-1 0,7 1 0,-12 0-4,12 0-4,-7 0 4,2 0 4,-3 0-4,1 0-40,2 0 44,-2 0 12,-1 0-8,-4 0 0,12 0 0,-8 0-4,-4 0 8,5 0-4,-2 0-4,6 1 4,-6-1 4,2 0 52,-1 0-56,4 2 4,-4-2 0,1 0 4,2 0 0,-2 0-4,7 0-4,-12 0-4,12 0 4,-7 0 0,2 0 44,-2 0 0,3 0-36,-1 0 0,-2 0 0,0-2 0,2 2 60,5-1-64,-7 1 4,2-3-12,2 3 0,-1-4 4,-5 4 4,10-1-8,-12 1 0,15 0 0,-13-3 0,6 3 0,-6 0 0,2-2-4,3 2 4,-5 0 72,10 0 0,-12-3-60,2 3 36,9 0-36,-11 0 36,2-3-44,10 3 4,-9 0 40,-4-2-44,12 2-4,-7-3 4,2 1 4,-2 2 4,-2 0 60,6-2-64,-5-2 40,3 4-44,-2-2 0,0 2 0,-2-1 8,-2 1 60,11 0-24,-8 0-36,-4-3 0,4 3-4,8 0-4,-11 0 0,2 0 0,9 0-4,-11 0 8,10-4 4,-6 4 0,3 0 0,0 0-4,-4 0-4,5 0 0,-6 0-4,2 0 0,3 0-4,-4 0 0,8 0 4,-12 0 4,4 0 0,1 0 0,2 0 0,-2 4 4,-6-4-4,6 0-4,-5 3 4,4-3 0,0 0 8,5 0-8,-6 1 0,-2-1 4,6 0 4,-10 0 60,6 0-60,2 0 36,4 0-44,-6 0-4,-2 0-4,-2 0-8,6 0 0,-6 0 12,6-1 0,-6 1 12,2 0 0,-6 0-12,10-3 0,0 3 4,-10 0 0,10 0 4,-6 0 0,2 0 4,2 0-4,-2 0 0,-1-4 0,0 4-4,4 0 4,-7 0-4,10 0 0,-7 0 8,5 0-4,-2 0-4,-2 0-4,-1 0 4,4 0-4,-4 4 0,4-4 0,0 3 4,4-3 0,-3 0 0,-6 1 0,6-1 0,-6 2 4,14-2-4,-9 4-4,-4-4 0,4 2 4,0-2 0,4 0-4,-3 0 0,-2 0 4,6 0-4,-5 0 8,9 2 0,-14-2 4,14 0-8,-10 0-4,5 0-8,1 0 4,-6 0 4,2 3 48,3-3-36,-8 0-4,8 0-8,-3 2-4,-2-2 4,2 3 0,-6-3 0,6 0 0,-2 3 0,6-3-4,-4 0 4,-6 0 4,6 2-4,-6-2 4,6 0 4,-1 0-8,4 0-8,-8 0-40,4 0 44,-4 3-8,5-3 8,-2 0 0,2 0 4,-2 1-4,-6-1 4,6 0 12,2 0 0,0 0 0,-2 0 36,2 0-40,-10 0-4,10 0-4,-10 0 0,14 0 4,-10 0 8,-2 0-4,7 0-8,0 0 0,-8 0 4,8 0 56,-3 0-52,-1 0-4,4 0-4,-4 0-8,4 0-40,-8 0 48,1 0 0,6 0 0,-2 0 8,-2 0-4,2 0-4,-6 0 4,6 0-4,-1 0 0,0 0 0,-4 0-8,3 0 4,2 0 4,-1 0 0,-4 0 4,4 0-4,1 0-4,-2 0 0,-2 0 0,2 0 4,2 0 0,-9 0 0,8-1-4,-4 1 0,5 0-4,-2 0-40,2 0 36,-5 0 0,3-3 0,-2 3 0,-2 0-36,6-2 44,-5 2 4,1 0-4,2-3-4,-3 3-4,4-3 4,-4 1 4,1 2-4,-6-3-4,10 1 0,-5 2 4,3 0-40,-10-6 0,11 4 0,-9 2-12,6-1 0,-5-2 0,5-1 48,-6 3 0,1 1-4,9-3 4,-10 1 8,5-1 0,-3 3-8,2-3 12,-3 1-8,1-1 8,-1 1 0,3 2-4,-2-2 4,-1-2-4,0 2 0,8 1 4,-8-2-4,0-1 4,4 2-4,0 0 4,-3 0 0,-1-1 4,7 0-4,-10-2 0,11 3 4,-9 2-4,6-5 4,-5 2 0,3 2 4,-2-2-4,7-3 0,-7 4 4,-2 0-8,5-1 0,-3 0 0,2 1 0,-3-1-4,-4 1-4,9 0 4,-6-1 0,1 0 0,1 2 4,-1-2 0,-1-1 4,2 2 0,-1 0-4,-8 0 4,11-1-4,-5 0-8,1 1 0,-7-1 8,8 1 0,-3 0 4,2-4-4,-7 3 0,8 2 4,-8-5-4,9 4 0,-1 0-4,-1-4 4,-2 1-4,-5 3 0,8-3 0,0-1 4,-9 1 0,10 1 0,-1 2 0,0-4 8,-5 1 0,6 1 0,-1 1 0,-4-3-4,0 1 0,5 3-4,-9-2 4,7 1 0,-3-2 0,5 0-4,-9 2 0,7-2 4,-3 1 0,0 0 4,5 0 4,-13-1-8,12 0 4,-5 0-4,-3 2 4,9-2-4,-5 1 4,4-2 4,-4 2-8,-8-3 4,12 3-4,0-1 0,-4 0-4,-4 1 0,4-5-4,5 5 4,-10-1-12,5-3 0,0 3 0,0 1 4,-3-2 0,3-1 8,-4 2 0,7-3 0,-11 0 0,8 4 4,-4-3-4,9-1-4,-5 0 0,-1 0-8,-7 1-36,12 0 44,1-1 4,-13 1-4,12-1-44,-4 0 0,-5 0 44,6 2 0,3-2 0,-8 3 0,4-4 0,0 0 4,-8 2 8,13-1 0,-2-2 0,-11 2 0,12-1-4,-4 1 8,-3-2-4,3 2 36,3-1-44,-3 1-4,1-2 4,-5 2 0,8-1-12,-5 1 12,-3-2 4,4 0 0,-3 3 4,3-3-4,-4 2 0,8-2-4,-8 3 4,3-3-8,-1-1 4,5 2 0,-11-1-4,12 0-4,-4-1 0,-4 2-4,5-1-36,-6-2 40,9 2-40,-8-3 36,4 2-48,-4 0 48,9 0-48,-13 1 48,11-3 0,-11 4-36,8-4 36,-4 3 0,5-1-36,-5 2 40,4-1 8,0-2-4,-8 2 4,11-1 0,-11 0-8,13 0 0,-13-2-52,12 0 0,-12 4 0,8-4 52,-5 3 4,5-2 4,-3 2 0,-5-3 4,8 3-4,-4-1-8,4 2-4,-8 0-36,4-1 40,0-1 8,-4 1 8,0 0 4,7-1-4,-1 2 0,-6 0 0,7-1-8,-3-1 0,-4 1 0,8-3-4,-4 4-8,4-1 8,-8-1 4,4 2-4,5-1 0,-5-1 0,-4 1 0,7 1 0,-3-1 4,0 2-4,-4-1 0,0-2 4,8 4-8,-8-4-76,4 5 0,-4-3 72,0 0-72,0 1 8,0 0 4,0 0 12,0 2 48,0-5-36,0 6 48,0-2-4,0-1-8,0 1-36,0 2 36,0-3-36,0 1 36,-4 1-48,4 2 0,-8-3 52,8 1 0,0-1-40,0 2 44,-4-1-8,0 2 4,4-5 4,-7 5-8,7-1 0,0-2-48,-4 1 48,4 2 4,-9-1 4,9-3 4,-4 3-4,4 0 0,-8-3 0,8 4-4,-4-5 8,-4 3 4,8 1-4,0-2 0,-4-2 8,-3 1-8,7-1 8,0 2 4,-6-1 36,-1-3-36,7 5-4,-4-2 4,0 0-8,4-1-4,0 1-4,-8 3-8,4-2-48,-4-1 12,3 1 36,-3-1-36,8 1 40,-11-1 4,11 0-8,-12 4 8,8-4 0,-5 3-44,-2-2 0,7 1 40,0 0 0,-8-1 8,3 4 4,5-3 8,-4 1-4,-3-3 0,7 3 4,-5 1 0,5 0 36,-4 1-44,4-3 4,0 1-4,-4 3 4,5-4-8,-6 4 8,5-3 40,-4 3-48,4-4-4,-4 5-8,4-5-36,-3 4 48,1-1 0,-1-2 0,-1 2 0,0 1 8,4-3-4,-4 3 0,3-2 4,-3 1 0,4 0 4,-3 0 0,-5-2 0,12 3 0,-13-4 0,9 4 36,0-1-36,-7-1 0,3 0 36,3 2-36,-7-2-12,4 1-4,-3-1-4,7 1-4,-5 0-36,1-2 44,-4 2 0,4 1 4,-5 0 0,10-2-4,-5 1 0,-4 0 0,8 0 4,-5-1 0,5 3 4,-4 1 0,1-2 0,-1-1-4,4 0 0,-5 1 0,5 2-4,-4-3-4,4 1 0,-3 2 0,-5-2-4,12-2 0,-13 4 4,9-2 0,0 1 4,-7 1-4,3-3 0,3 0-4,-3 3 8,-4-4 0,12 3 4,-12-1 0,0 2 0,4-3 4,0 0 4,-4 3 0,-1-2 0,2-1 40,-1 1-40,-1 2 0,5-2 4,0-2 48,-3 4-48,-2-2 36,1-1-40,1 2 40,-1 1-36,-1-3 32,5-1-44,-4 3 0,-1-1 4,6-1 44,-5 0-40,0 1 52,-1-1-56,6 1 4,-5-4 0,0 4-8,-1-1-4,2 2 0,-1-2 0,-1-1-4,-3 3 0,5-1 8,-2-1 8,1-1 40,1 3-36,-2-2 0,-3 1 0,4 0 36,-1-2-40,6 2 0,-5-2-8,0 4 0,3-7 0,-10 7 0,15-1-4,-9-1 0,1-1-8,1-1 8,-1 3-4,-1-2 4,1 3-4,1-2 0,-2-1 8,1 3 0,-4-3 0,3 3 4,-2-2 4,3-1 0,-1 3-4,2-1-4,-9-2 0,11 3 0,-10-4 0,7 4-4,-1-1 0,1 1-4,-3-2 0,-2 2 0,5-3 4,-8 3-4,8-3-52,-13 3 48,17 0-72,-11 0 72,2 0-48,-2-2 52,2 2 0,1 0 4,-4 0 0,4 0 0,-3 0 0,2-3 4,1 3 0,-5 0 4,6-2 4,-2-1 0,-2 3-4,7-3 0,-5 1 4,-2-1-4,11-1 8,-13 0-4,6 2 4,2-2-8,-7 1 0,9 1-4,1-1 4,-9 1 4,7-4 0,-1 4-4,2-1 0,-1 2 0,-5-2 0,6-1 4,-1 2-8,-1 1 0,1-2-8,-3 0-40,2 1 44,-3-1-4,4 1-4,-8 2-36,8-3 40,4 0-40,-16 3 40,12-2 4,-9 2 0,10 0-4,-6-3-4,1 3 8,-3 0 4,6-1 0,-11 1 4,15 0 0,-10-3-4,7 3 8,-12-4 52,12 4-52,-5 0 0,2-2 4,-6 1 36,9-2-44,-7 0 0,6 3 4,-7-2 0,3-1 40,-2 1-44,3-1 4,0 0 0,-4 1-8,-4-1-72,8 1 60,-9 0 4,14-4-4,-14 6 0,6-1-36,-2-5 48,-4 6 0,14-2 4,-9-1-4,-4 1 0,4-1 0,3 0 0,2 1 4,-10-1 0,6 1 0,2 0-4,-3-2 0,0 2-4,0 1-8,3-2 0,-2 0 4,-2 1 8,2-1 0,7 3 0,-13-2 4,10-1 44,-2 0-48,-2 1-4,-6 2 0,9-3-4,-1 1 4,-2 0 0,2 2 0,2-4 0,-6 2 4,-2 2 8,10-1-4,-11-2 0,7 3 0,2-3-4,-5 0 0,4 3 4,-8-2 0,7 2 0,-2-2-4,6 2 4,-6-3 0,-2 3 4,5-3 0,-4 1 0,8 2 40,-8-3-40,0 1 0,8 0 0,-13-2 0,14 2 0,-10 1 0,2-2-8,7 0-12,-5 0 4,1 1 0,-4-3-4,8 5 0,-13-3 4,14 1-4,-5-1 0,-1 3 0,6-2 4,-9 2 0,7-2 4,5-2 0,-12 4-4,8-2 8,0 2 4,1-1-4,-2 1 0,5-3 0,-11 3 4,6-3 8,1 0 48,0 3-48,-1-2-4,2 2-8,-5-2-4,3 2 4,1 0-4,-3 0-8,-6-3 0,13 3-36,-12 0 44,8 0 0,0 0 0,1 0 0,-6 0 4,1 3 4,3-3-4,-6 0-8,7 0 4,-5 0 4,2 2 4,-6-2 4,9 0 4,-3 0 36,-6 0-40,6 0 4,2 2-8,-3-2-4,-3 0 4,6 0 0,-7 3-4,7-3 4,-6 0-4,7 3-4,-9-3 4,10 0 0,-10 3 0,9-3 4,-12 1 0,16-1 0,-12 0 0,4 0 4,-4 2 4,7-2 0,5 0 0,-15 0 60,10 4-68,-6-4 0,7 0 0,-1 2-4,-3-2 0,0 0-12,4 2-36,-7-2 40,6 0-4,-3 3-36,4-3 40,-5 2 0,-2-2 4,6 3 0,-2-3 0,-1 3 4,-5-3-8,10 2-4,-6-2 0,1 2 8,4-2 0,-8 0 4,8 3 4,-13-3-4,18 3-4,-13-3 4,7 0-8,-2 3-4,-6-3 4,13 1 8,-11-1 0,6 0 8,1 0 4,-3 2 0,-2-2 0,5 0 36,0 0-40,-1 4 4,-6-4-4,7 0 4,3 0 36,-2 2-48,-1-2-4,-1 0-4,5 0 0,-3 0 4,-1 0 4,3 0 0,-3 2-4,0-2 0,1 0 0,2 0 0,-3 0 4,0 0 0,-1 0-4,-2 0 0,3 0 0,-1 0 0,2 3 4,-1-3 4,-5 0-4,1 2 0,5-2 0,-10 3 0,9 0 0,-3-3 0,-2 2 4,-2-2 8,6 2-8,-3 1 0,-1-3 4,-2 3 0,7-3 4,-5 0 0,-2 3 0,6-3 48,-3 0-48,1 0 36,2 0-48,-7 0 4,9 0 8,-10 0-4,1 0-8,8 0 0,-4 0-4,-1 0-4,-2 0-40,3 1 36,-5-1-36,10 0 40,-10 2-4,9-2 0,-8 4 0,8-4-44,-8 2 56,7-2 4,-6 2 4,7-2 4,-1 3-4,-2-3-4,-2 0 0,5 0 0,-7 2-4,6-2 0,1 0 0,1 3-4,-6-3-4,1 3 8,-5-1 0,10-2 0,-1 3 0,-9-1 4,10-2 0,-10 3 4,9 0-4,-7-2-4,-2-1 0,6 2-48,2 2 40,-7-2 4,5 3 4,-2-3 0,-3 1-4,7 0-4,-10-1 8,15 1 0,-12-3 8,8 2-4,-1 1 4,-3 0 0,1-2-4,2-1 0,1 2-4,0 2 0,-8-4-4,8 2 4,4 0 0,1-2 4,-6 3-4,1-1-8,0-2 8,-1 3-4,2-3 4,3 3 0,-4-1 0,-1-2 4,2 3-4,3-3 4,-5 2 8,1 1 0,0-3-4,-4 3 4,4-2-4,0-1 0,-1 2 0,2 2-8,-1-4-4,4 3 0,-1-2-4,-3 2 0,1-1 0,-1-2 0,7 3 0,-7 0 0,5-1-4,-1 1 8,-5-1 4,1-2-4,0 3 4,5 0 0,-6-2-4,1 1-8,-4 2 4,4-1 4,0-2-4,0 4-40,-1-2 44,2 0 0,-1-1 0,4 3 0,-5-2 4,1 0 0,1 0 4,-2 1 0,5-1-4,-4-2 4,5 2 4,-6-1 0,1 1 0,4-3 0,-3 3 4,11-1-4,-13-2 0,1 3 4,12-3-4,-8 0 0,0 0 0,-5 0-4,10 0-4,-5 0 0,-4 0 4,8 2-4,-5-2 0,-3 0-4,9 0 4,-9 0-4,-1 0 0,9 3 4,-8-3 4,5 0 4,-6 3 4,1-3 0,8 0 0,-8 0-4,-1 0-8,10 2 8,-9-2 4,4 0 0,-4 0 0,0 0 36,0 0-44,8 0-4,-8 0 0,-1 0-4,9 0 4,-3 0-4,-5 0 0,-1 0 0,1 0-4,5 0 4,-1 0 4,-5 0-4,1-2 4,8 2 0,-7 0 0,2-3 0,-3 3 0,4 0 4,-4 0 0,3-3 0,-2 3 4,-1 0-4,8-2-4,-4 2 0,-5 0-8,6 0-4,-5 0 0,-1 0 8,5 0-4,-3 0 4,-1 0-4,8 0 0,-9 0 4,5 0-4,-7 0 8,11 0 4,-9 0 0,5 0 4,-4 0 4,-1 0 36,2 0-40,3 0 4,-4 0 60,-1 0-60,6 0 36,-5 0-40,-1 0 44,1 0-48,5 0-4,-5 0-4,-1 0 0,1 0-4,1 0 0,3 0-8,-5 0 8,-3 0 0,5 2 8,-2-2 4,1 0 0,8 0 0,-8 3 0,-1-3 12,2 0-4,-1 0-4,-1 0 0,2 3 0,-1-3 52,-1 0-48,1 2-4,-3-2 0,2 0-4,1 1-4,0-1-4,1 4 0,-2-4 0,-3 3 4,5-3 0,-2 1 0,1-1 0,0 3 0,-1-3 0,-2 2 0,3 1 0,-1-3 8,1 3 0,1-1 40,-2-2 72,5 0-108,-4 3 48,1-3-48,-2 1 0,1-1-4,0 0 0,-1 4-8,2-4-4,-1 0 0,-1 3-4,1-3-4,1 0 4,-1 0 4,-1 2 0,5-2-4,1 0 4,-5 0-4,-1 0-40,1 0 44,1 0 0,-2 0 0,9 0-4,-8 0 4,0 0 0,9 0 0,-10 0-4,5 0 8,-4 0-4,-1 0 4,5-2-4,1 2 4,-5 0-4,-1 0 0,1 0-4,8 0-40,-3 0 48,-5 0 0,-5 0-4,13 0 4,-7 0-4,-2 0 0,5 2 0,-4-2 0,1 0 0,-2 0 0,5 0 0,-4 1 4,4-1 0,-5 0 0,2 0 0,-1 0-4,8 0 4,-5 0-8,-6 0 0,11 4 4,-8-4-4,-1 0 0,5 0 4,-3 0 0,-1 0-4,7 0-40,-7 3 36,0-3-52,-1 0 56,10 0 8,-9 0-8,0 0 0,4 0 0,-1 0-40,-2 0 36,-1 1-36,-1-1 40,5 0-40,-3 0 36,-1 0-48,8 0 48,-9 0-48,1 0 48,9 0-48,-9 0 52,3 0-4,-3 0-36,8 0 40,-7 0 0,2-1 0,1 1-4,-4 0 0,4 0-36,-5 0 36,9 0 4,-7 0 0,3 0-4,-4 0-36,3 0 36,-2 0-36,-1 0 44,-1 0 4,5 0 4,-3 0 0,-1-3-4,3 3 4,-3 0-4,0 0 4,5 0 4,-6 0 0,1 0 0,0-4-4,-4 4 8,12 0-4,-8 0 40,0 0-40,-1 0 0,2-1 40,-9 1-48,11 0 0,-2 0-4,-10-2-4,9 2 0,0 0 4,1 0-4,2-3 0,-3 3-4,0 0 4,-1-4 4,2 4-8,-1 0 0,0-1 0,-1 1 8,2-3 4,-1 1 0,-1 2 8,2-3 4,-1 3-4,8-3 0,-9 3 4,1-2-4,8-1 4,-7 3-4,2-1 0,-3 1-4,0-3 4,1 3-4,2-4 8,1 3-4,-4 1 4,1-2 0,-2 2-8,9-3-4,-4 3-4,-4-3 4,3 3 0,-3-2 4,1 2-4,3 0 4,-5-3 4,1 3 0,9-2 0,-5 2 4,0 0 36,-5-3-44,5 3 8,-3-3 36,7 3-40,-5-2 0,-3-1 0,0 3 4,8-1 0,-9 1 36,10-3-36,-9-1 0,4 4-4,-4-2-8,7 2-4,-3-1 0,-3-2 4,-1 3 0,7-3-4,-7 3 0,1-2-4,7 2 0,-4-3-4,-5 3 4,1-2 8,1 2 8,2-3-4,1 3 8,-4 0-8,8-3 8,-7 3 36,2 0-36,-3 0 60,0 0-64,8-2 40,-9 2-36,9 0 0,-7 0-4,3 0 0,4-3 0,-5 3 4,-3 0 0,1 0 0,7-1-8,-9 1-4,9 0 0,-4 0 4,-3-3 4,7 3-4,-4 0-4,-5-4 0,9 4 0,-4 0 0,0 0 0,-5-2 0,6 2 0,-5 0 0,8 0 0,-4-1 0,-5 1 4,2 0 4,7 0 40,-8 0-36,8 0 0,-5 0 36,-2-3-36,7 3 0,-4 0 0,-5 0 48,1 0-52,8-3 0,-3 3 0,-1 0 4,-5-2-8,5 2 4,-4 0-8,9 0 4,-5-3 0,-5 3 4,1 0 0,4 0-4,1 0-4,-6 0-8,9 0 4,-4 0 0,-4 0 4,7-2 0,-3 2 4,-3 0 4,11 0-4,-8 0-4,-5 0 0,5 0 0,4 0 0,-4 0 0,-3 0 0,11 0 0,-13 0-8,9 0 0,-4 0-4,-3 0 8,7 0-4,0 0 0,-5 0 0,5 0 8,-8 0-4,4 0 0,8 0 0,-13 0 4,13 0 0,-11 0 0,11 0 0,-12 0-8,12 0 4,-8 0 0,-1 0 8,5 0-4,-3 2 0,3-2 4,-4 0 4,4 0 0,-4 0 4,-5 0 0,13 0 68,-11 0-76,7 0 0,0 0 0,-9 0 4,5 0-4,4 0-4,-4 3 0,-3-3-8,11 0 4,-13 0 4,13 0 0,-12 0-4,8 0-4,0 0 4,-3 0 0,3 0 0,-5 0 0,5 0 4,-4 0 4,4 0 0,-4 0 4,8 0 0,-13 0 0,13 0 0,-11 0-4,11 0-4,-8 0 4,0 0 0,4 0 0,-5 0 4,5 0-8,-7 0-4,3 0 0,4 0-8,-4 0 4,-5 0 0,13 0 0,-15 0-4,15 0-48,-4 0 56,-9 0 0,5 0 0,4 0 4,-4 0 8,4 0-4,-3 0 4,3 0 0,-5 0 0,5 0 4,-4 0-4,8 0 40,-8 0-44,8 0 8,-8 0-12,3 0 8,-3 0-8,5 0 0,3 0 0,-8 0-4,8 0-4,-12 0-4,12 0-36,-4 0 44,-5 0-4,5 0 0,-3 0 0,7 0 4,-8 0 0,8 2 4,-8-2 0,4 0 0,-5 3 0,9-3 0,-4 0 0,-4 3 4,4-3 4,4 0 0,-7 1-8,7-1-4,-13 0 4,13 2 4,-4-2 4,-4 0-4,8 0-4,-4 4-8,0-4 4,-4 0-4,5 0 8,-6 0-4,9 0 4,-4 0 0,-4 3 0,4-3-4,-4 0 0,4 0 4,-3 0-4,7 0 4,-13 0-4,13 0-8,-4 1 12,-8-1-8,12 0-4,-4 3-48,-4-3 60,3 0-4,5 2-4,-8-2 4,4 3 0,-3-3 0,7 3 4,-12-3-4,12 2 4,-4-2-8,-5 3 4,9-3 4,-4 2 4,-7-2 0,11 0 56,0 3-56,-4-3-4,-4 0 0,8 3 0,-4-3 8,4 0 0,-9 0-4,9 1-4,-4-1 0,4 0-4,-8 0 4,8 0 0,0 0-8,0 2-4,-4-2 0,-3 0 0,7 0-36,0 0 36,0 0-48,0 4 52,0-4 8,0 0 48,0 0-36,0 3 0,-4-3-4,4 0-4,-9 0 4,9 1 0,0-1 0,0 0 40,0 0-40,0 0 4,-4 3 0,-4-3 36,8 0-36,0 0 36,0 0-40,0 0-8,-4 0 0,4 0 0,-4 0 4,4 0 8,0 0-8,0 0-4,0 0-4,0 0-4,0 0 4,0 0 0,0 0 4,0 0 0,0 0 0,-8 0 0,8 0 0,0 0 0,0 0 0,0 0 0,-4 0-4,4 0 0,0 0-4,0 0 0,-9 0-4,9 0 4,0 0-40,0 0 44,-3 0-8,3 0-36,-8 0 36,8 0-48,-4 0 12,4 2-36,-8-2 20,8 3 4,-4-3 60,-4 3 0,8-1 0,0-2-4,-5 0 0,-3 3 0,8-3 4,0 0 4,-3 2 4,3-2 0,-4 3 4,4-3-8,-8 0 0,8 0-4,0 0 0,-4 0 12,4 3-8,0-3-4,0 0-4,0 0-44,0 0 36,0 0 8,0 0 0,0 0 0,0 0-4,0 0 4,-8 0-4,8 0 4,0 0 0,0 0 0,0 0-4,0 0-40,0 0 0,0 0 40,0 2-4,-5-2 0,5 0 0,0 0 0,0 0-72,0 0 76,0 0-4,0 0-36,0 0 36,0 0-48,0 0 0,0 0 12,0 0 36,0 0-60,0 0-28,0 0 4,0 0-36,0 0-24,0 0 0,0 0-4,0 0-32,0 0-52,0 0-68,0 0-148,0 0-260,0-5-436,5 0-908,-5 0-1945,0-3-2055,8-3-1977,-21 45 8037</inkml:trace>
  <inkml:trace contextRef="#ctx0" brushRef="#br1">9861 12209 1992,'0'0'728,"0"0"4153,0 0-2573,0 0-788,0 0-596,0 0-4,0 0 36,0 0-84,0 0-56,0 0-71,0-4-149,0 4-112,0 0-100,0 0-64,0 0-48,0 0-112,0 0-160,0 5 48,0 0-24,0 6 236,0 7 48,0-1 304,0 5-76,0 1-96,0 2-148,9-3-52,-9 1 76,4-4-60,0-2-40,-4 1 4,0-5-64,7-2-44,-3-5 8,-4 2-12,0-3 0,0-2 0,0-1 28,0-2 44,0 0 48,0 0 148,0 0 80,0 0-8,0 0-76,0-2 4,0-1-88,0-5-120,-11 1-84,11-4-76,0 0-8,-8-4-68,8-3-4,-9-1 60,9-2-84,-4-4 36,4 1-12,0-7-184,0 1 76,0 0-24,0-2 84,0-2-36,0 5 36,0-2 72,0 2-48,4 1 48,-4 2-24,0 4-16,0 6 40,0-5-12,0 7-72,0-5 120,0 6-60,0-1 64,0 4-88,0-2 84,0 2-72,0-1 72,0 1-84,9 6 24,-9-5-16,0 5 16,0 2-24,4-4-48,0 4-12,-4-1-4,7-2-8,-3 5 36,8 0-16,-3 0-20,-5 0 48,8 5 24,-1 0 92,6 3 4,-5 3 4,-1-1 36,2 2-40,7 1 0,-9-2 4,-1 2 8,1 0 72,1 1-12,1-1-28,-5 4-40,3-1 0,-7-5 4,4 5-4,-8 0 68,4-2 64,-4 1-52,0-3 0,0 4 84,-4-3-20,-4 1 8,4 1-36,-7-3 12,3 4-12,-5-1 4,-3-1-52,-1 4-64,-2-5 76,7 2-44,-1-5-32,2 2 20,-1-3-28,4-3-72,-5 2-12,6-5 0,3-2 24,4 3-16,0-2-20,0-2-108,0 0 0,0 0-64,0 0-72,0 0-60,0 0-72,0 0-208,0-2-452,0-2-328,4 3-400,3 1-597,-3-3-2027,5 0-1489</inkml:trace>
  <inkml:trace contextRef="#ctx0" brushRef="#br1">10371 12328 3900,'0'0'6173,"0"0"-5013,0 0-864,0 0 256,0 0 712,0 0 324,0 0-164,0 0-303,0 0-281,0 0-184,0 40-104,0-31-16,8-1-8,-8-3-68,5 3-8,-5-3-160,0-2-88,0-1-20,0 1 20,0-3 4,0 0 32,0 0 64,0 0 60,0 0 32,0 0-8,0 0-16,8-3-68,-8-2-112,0 0-72,0-3-36,0-2 12,0 3-84,0-3 84,0 0-92,-8-2 4,8-1-8,0-1-12,-5-3 0,-3 5 0,8 2 12,-11-3 0,11 6-8,0-3-64,-4 2 0,-4 2 12,8 1 56,0 2 0,0 0 0,0 1 4,0 2 0,0 0-48,0-3-36,0 3-72,0 0-60,8 0-40,-4 0 52,4 0 36,-5 0 60,10 0 8,-5 0 16,4 3 12,-8-1 0,3-2 12,6 3 0,-5 0-36,-8-3-52,8 0-92,-4 0-28,-4 0-8,8 0-4,-4 0 16,-4 1-28,0-1-72,0 0-88,0 0-244,0 0-392,-4 0-456,4 4-397,-8-2-231,8 0-972,0 0-2113</inkml:trace>
  <inkml:trace contextRef="#ctx0" brushRef="#br1">10207 12296 1436,'0'0'1276,"0"0"1997,0 0-545,0 0-812,0 0-528,0 0-124,0 0-44,0 0-148,0 0-175,0 0-189,-12-21-196,12 18-156,0 2-20,-8 1-28,-1-3 24,5 1-36,-7 2-76,3 0-60,-5 0-64,9 2-24,-8 1-20,5-2-40,-10 6 108,13-3 28,-4 3 36,-4-1 12,9 4 120,-5-1 48,8 4-108,-5-3-88,5 2-44,0 1-112,0-3 36,5 2-44,-5-2-4,11-2-4,-3 0 4,4-7-4,1 6-8,-5-5 4,3-2 8,1-2 12,-3-2-8,3 0-4,-1-4-8,-7 3 0,9-3-4,-9-2 4,4 6-40,-4-4 0,-4-2-16,11 2 16,-11 0-36,0-2 84,0 3 0,10 0 48,-10 3-44,0-3 68,0 6 52,0 1-76,0-3-36,0 3-12,0 0-8,0 0-100,0 0-16,0 0-56,0 3 44,0-2 136,0 7 76,0 2 156,0-3 12,0 6-12,0 0-112,0-3-60,0-1-52,0-1 0,0 0-8,3 0-48,5-6-48,-8 6-148,4-7-12,-4 2-48,8-3-120,-8 4-200,4-2-232,-4-2-436,0 2-641,0-2-759,0 0-1960,0 0-249</inkml:trace>
  <inkml:trace contextRef="#ctx0" brushRef="#br1">10601 12261 872,'0'0'928,"0"0"-660,0 0-264,0 0 1324,0 0 1201,0 0-241,0 0-620,0 0-520,0 0-132,0 0 20,0-3 48,0 3-88,0 0-100,0 0-95,0 0-89,0 0-144,0 0-112,0 0-88,-4 0-60,4 0-24,0 0-52,-8 0-96,8 0 8,0 0-68,-4 3 20,-1-3-8,-3 5 20,4 0 40,-3-1 44,3 4 28,-4-3 36,4 3 108,-5 3 48,9 0-60,-12 2-72,12-3-76,0 2-20,0 1-52,0-2 12,0 0-56,0-1-80,0 0 4,12-6 48,-12 5 24,9-5 0,-5 1-12,4-2 12,-4 0 24,3-1-8,-3-2-16,4 0 48,1 0-48,-1 0-28,-4 0-56,-4 0 0,12 0-4,-12-2-104,12 2 36,-12-6-172,12 4-104,-4-1 44,-4 1-116,4-2-68,-5 0-140,3 1-140,1 2-428,-3-4-512,-4 2-1169,0 1-3567,0-1-1577</inkml:trace>
  <inkml:trace contextRef="#ctx0" brushRef="#br1">10710 12341 7053,'0'0'6364,"0"0"-6032,0 0-332,0 0-116,0 0 116,0 0 1156,40-10 609,-36 7-449,7 0-648,1 1-360,-12-1-112,13 3 12,-5-2 52,-8-1 20,4 2-24,4-3-12,-8 1-24,0 3-12,0-1 48,0-2 60,0-3 0,0 5 24,-8-2-180,4-2-148,-4 2-12,-5-2-4,1 4-84,1-3-20,-2 4-60,-3 0 80,5 0 76,-2 4-36,9 0 44,-4-2-56,4 6 52,-4 2 8,8-3 144,-4 3 16,-3 2 8,7-2 4,0 3-28,0 0-48,0-1-8,7 1-76,-3-3 36,4-1 0,-4 0-40,8-5 52,-3 4-48,2-3 36,1-2 100,-4-1-28,13-2-64,-6 0-56,-2-5-96,-1 3-28,-1-1-140,-3-5-64,1 6-24,-1-2-72,-4-3-88,-4 3-184,8-1-60,-8 0-192,0-3-412,0 3-749,0-3-999,0 4-2556,-8-1-237</inkml:trace>
  <inkml:trace contextRef="#ctx0" brushRef="#br1">10938 11968 836,'0'0'6825,"0"0"-4129,0 0-1204,0 0-836,0 0-160,0 0 168,0 0 464,0 0 408,5 45-139,3-25-297,-8-4-216,4 10-116,3-4 24,-3 3-88,4 0-96,-4 3-100,1-3-24,-5-2-76,8-1-92,-4 1-64,-4-3-84,0-1-92,8-1 44,-4-1-36,-4-4-84,0 0-48,0-1 44,0-2-4,7-2-64,-7 0-28,0-3-20,0-1-72,0 0-180,0-2-172,0 0-60,0-2-100,0 2-120,0-2-312,0 0-656,-7 0-1025,7-4-3463,0-2-2861</inkml:trace>
  <inkml:trace contextRef="#ctx0" brushRef="#br1">9660 12976 1068,'0'0'888,"0"0"-732,0 0 2192,0 0-563,0 0-537,0 0-432,0 0-152,0 0-84,0 0-112,0 0-96,0 0-72,0 0-148,0 0-88,0 0 92,0 0 100,0 0 28,0 3 0,0-1-68,0 1-48,0-3 36,0 3 52,9-3-40,-9 1-36,0 3-64,0-2 12,0 2 36,0-4 16,0 5-40,0 1-16,4-1 56,-4 0 8,0-1-8,0 4 8,0 1 52,0-3-52,0-1-12,0 2 0,0 1-12,0 1 64,8-3-92,-8 2 80,0-4-75,0 4 7,0 1-60,0-5 76,0 1-92,3 0 16,-3-1-76,0 2 0,0-2 40,0-1-40,0 2 0,0-2 100,0-1-60,8 3 8,-8-2-56,0 0 4,0 2 80,0 0-80,0-4 40,0 6-44,0-3 60,4-2 12,-4 3-28,0 1-36,0-1 76,0 1-88,0 1 8,0-3 0,9-2 80,-9 6-28,0-5 16,0 4-28,0-4-36,0 1 52,0 1-4,0-2-52,0 2-8,0 0 0,4-2 0,-4-1-4,0 3 4,0-2 4,0-2 0,0 2 0,0 3 0,0-4 4,8 0 68,-8 1-76,0 2-4,0-2 4,0-1 0,0 3 8,4-1 40,-4-4-40,0 7-8,4-3 8,-4-2-8,0 3 0,0 1 0,0-4 12,0 3 0,0-1 40,0-4-44,7 9-8,-7-7 0,0 0-12,0 3 8,4-2-60,-4 2 4,0-5 52,0 5-4,0-2-52,0-1 52,0-2 8,0 6 4,0-6 4,0 2-4,0 0 4,0 0-4,0-2 12,0 3 0,0-1-4,0 1 0,0 0 4,9-1-12,-9 1 4,0-1-4,0 3 0,0-5-4,0 6-12,0-6 12,0 2-4,0 0 4,0 0 0,0-2 4,0 5 8,0-2-4,0-3-4,0 3-8,0-1 8,0 1-4,0-1 0,0 1-4,0-1 8,0 0 4,0 2 0,0-2 0,0 0 48,0 0-40,0 5-8,0-6 4,0 2 4,0-1 0,0 3 0,0-2 0,0-1 0,0 4-8,0-2-4,0-2-4,0 1-4,0 2 4,0-2 4,0-1 0,0 3 0,0-2 8,0-1 0,0 4-4,0-4-4,0 0 8,0 0-8,0 1 0,0 1 4,0-3 4,0 4 8,0-5-16,0 5-8,0-2 4,0-1-4,0-2 4,0 2-8,0 2 8,0-2 0,0 1 4,0-2 12,0-1-8,0 3-4,0 1 0,0-3 0,0 2 0,0-1-8,0 1-4,0-1 4,0 1 0,0-1 8,0-2 0,0 2-4,0 4 4,0-6-8,0 3-40,0-2 40,0-1 4,0 7-4,0-6 0,0 2 8,0-1-4,0-2 0,0 4-4,0-3 4,0 2-8,0-3-36,0 2 48,0-2-4,0 2 4,0 2 0,0-2 0,0 1-4,0-2-4,0-1 4,0 3-4,0 1-40,0-4 48,0 1 0,0 2 8,0-3-4,0 2 0,0-2-4,0 4-4,0-3 0,0-1-44,0 0 48,0 3-4,0-3-4,0 0 4,0 2 4,0-2 0,0 0 0,0 3 0,0-3 0,0 3 0,0-1 0,0-2 0,0 3 4,0-3 4,0 1-4,0-1-4,0 0 8,0 3-4,0 1-4,0-4 0,0 1 0,0-1-12,0 3 8,0-1-4,0-2 4,0 0-4,0 5 8,0-5 0,0 3 0,0-1 0,0-2 0,0 3-4,0-3 4,0 3-8,0-1 4,0-2 4,0 3-4,0-3 0,-9 1 0,9-1 4,0 3-4,0 1 0,0-4 0,0 2 4,0-2-8,0 2 0,0-2 8,0 0 0,0 0 0,0 2 0,0-2 0,0 0 8,0 0 0,0 0 52,0 0-52,0 0 36,0 0-44,0 0 0,0 0 0,0 0 16,0 0-4,0 0-4,0 0-4,0 0 4,0 0-8,0 0-4,0 0-8,0 0-52,0 0 16,0 0 0,0 0-16,0 0-12,0 0-20,0 0-16,0 0 0,0 0 0,0 0 36,0 0 4,0 0-4,0 0-60,0 0-216,0 0-225,0 0-179,0-2-228,9 0-480,-9 0-1040,0-5-1508,4 6 1159,-4-4-495,-13 24 3200</inkml:trace>
  <inkml:trace contextRef="#ctx0" brushRef="#br1">10111 13062 1448,'0'0'156,"0"0"120,0 0 428,0 0 1340,0 0-283,0 0-333,0 0-248,0 0-80,0 0-208,0 0-136,0 0 52,4-11-52,-4 11-208,-4 0-180,4-2-128,-9-1-12,9 3 36,-4 0-48,-4 0-40,4 0 48,-4 0 4,-3 3 36,-2 2-24,1-2-15,1 4-37,-10 0-36,1 3-56,-4 1 20,4 0-20,-4 5 4,3-1 0,-2 0 60,6-2-60,1-2-100,4 0-124,5-1-72,2-2 44,-3-2-60,8 1 40,0-3-68,0-2 15,0 3-91,0-2-212,0 0 188,0-1 76,0-2 76,8 3 36,-3-1 0,2-2 136,5-2-32,0-3-132,1-1-176,6-4-24,-7 1-52,13-4-28,-1 0 240,-1 1 92,2-1 120,-2 2 8,-2-6 0,4 8 0,6 0 0,-10-2 0,-2 1 8,-2 2 96,2 2 24,-6-1 0,-5 3 48,4-2 4,-4 5 64,-5-2 48,-3 3 0,10-3 4,-10 3-20,0 0-36,0 3 116,-10 1 288,-1 4-4,-1 5-51,4 1-165,-12 4-148,4 5-104,-9-1-124,1 3-36,-3 1 76,2-1-84,2-3 72,-2-2-76,13-5-8,-1-2-44,2-3-32,11-9-104,0 6-120,0-5-32,7-2 216,6 0 12,3-2-112,9-5-221,2-2-79,-3-4-144,9-1-92,-2-4 60,-6 1 176,3 0 48,-5-1 80,-2 2 112,-5 5 284,1-6 52,-6 10 128,-3 2 0,-4 0 64,-4 5 88,0 0 204,-4 0-24,-4 5 120,-3 6 52,-6-1-40,1 4-80,-5-2 29,-2 6-109,-5 0 12,3 2 12,2-2 8,-6 1 64,6-1-28,-6-1-100,5 1-136,0-3-156,11-2-160,2-6 0,-1-2-220,12 1-36,0-4-248,12 0 124,-1-2 52,2 0 20,11 0-100,4-8-172,-3 1-188,6-6-189,-3 4-71,-3-4 256,-2 0 240,-2 2 36,2 0-260,-10 4-216,-1-4 132,0 9 352,1 0 384,-9 2 104,-4 0 0,0 0 516,-4 4 888,-1 4-332,-7 0-128,-8 5-108,4 1-108,-4 0-108,-8-1-83,3 5-25,-2-1 56,-2-4 24,-3 5 24,9-3-64,-6-3-136,13 0-172,-4-1-244,8-6-84,12 0-148,-4-3-136,4-2-12,4 0-172,8 0 280,-1-5-76,14 0-196,0-8-128,2 1-333,-3-3-151,0 1 216,4-2 276,-7 3 220,-5 1 224,4 2 80,-12 2 136,4 3 4,-12 3 308,11 0 112,-11 2-100,0 0 292,-11 2 212,11 0 68,-12 9-212,-9-1-179,2 2-137,-6 3-92,-3 3-48,1-1-28,-6 3 100,5-5 40,4 3 8,-4-3-88,3-3-168,14-2-88,7 0-108,4-5-200,0 0 28,11 0 68,10-5 52,2 0-200,10 0-360,-5 0-281,1-10-7,2 5 200,1-5 336,-7 0 380,7 0 92,-12 4 52,1-3-48,-6 5 160,5-2 52,-11 4 100,-9-1 192,7 3 148,-3 0-68,-4 0 229,-4 0 27,-3 3-80,-2 5-208,-11-2-116,5 5-96,-6 1-88,1 0-36,-12 1-24,7-1-4,6 5 52,-6-6-24,6 2-84,2-2-136,-2-5-168,15 4-112,-2-8-36,6 4-28,0-2-32,10-4 56,1 7-48,1-7-124,12 0-148,0-7-116,4 1-317,-3-2-139,-2-2 352,2-1 444,-10 7 400,6-4 4,-5 3-28,-3 0 40,-9 3 100,3 2 128,-3-3 52,-4 3 276,0 0 276,0 0 149,0 3-73,-4-1-116,-3 3-140,-2 2-112,-3 3-112,-8 1-120,7 1-164,-10 0-60,6 1 28,6 0-4,-5 3-96,7-10-12,-3 4-144,12 1-124,0-1-76,0-6-192,8 4-32,5-6-60,-1 1 24,3-3-116,10-3-225,0-2-47,-2-4 44,-2-1 424,-2-1 396,-2 5 128,-5-3 152,-1 1-24,-3 7 100,1-2 188,-9 1 92,0 2 96,0 0 168,0 0 77,0 0-5,0 2-140,-9 2-176,1 3-52,-3-3-36,-1 3-72,-1 1-52,9 0-48,-4 0-96,-3-2-172,11 2-12,0-6-124,0 6-44,0-4-248,0 3-36,7-3 24,-3-2 60,8-2-100,1 0 12,-5 0 8,3-2 64,-7-2 136,9-4 128,-9 0 132,8 3 8,-4 1 64,-5-2 52,10 2 112,-13-3-184,8 6 172,-8 1 36,0-3 24,0 3 36,0 0 12,0 0 36,0 0 12,0 0-12,-8 3-136,8 5-48,-13-4-52,2 6-68,-1 0-4,3-3-60,-3 3 4,5-5 44,3 0-48,4-2-12,0 0-84,0-1-16,0-2 28,0 0-148,4-2 24,7-1 12,-3-2 12,1-3-24,3-2-36,-1 3 72,-3-3 72,5 2 28,-9 2 8,4-2 56,-4 0 8,3 3 60,6 1 52,-13 0 36,0 2 0,0-1 0,0 3 72,0 0 84,0 0-20,0 0-4,0 0-96,-9 0-52,5 0-132,-7 0-4,3 3-92,-4-3-16,7 2 28,-3-2 84,8 0 96,-3 0 16,-5 0-36,8-2-76,0-2-364,8-7-64,-5 1-76,5-3 172,-3 1 308,3-2 24,-4 0 112,4 1-100,-4 1 0,3-1 100,-3 1 8,5 0 100,-5-3-60,0 2 84,-4 2 28,0 0-152,0-2-112,8 2 0,-4 0-8,-4-2-12,0 3-60,0 0 12,0 0-40,0 0 92,0 2-40,0 1 44,0 3-44,0-4 48,0 3 4,0 2 92,-12 1 16,12-4-52,-4 4-56,0-1 0,-9 3 0,6 0 0,3 0-4,-4 0-60,4 0 12,4 0 32,0 0 12,0 0 4,0 0 0,0 0 64,0 0 68,0 0 16,0-2-148,0 0-88,0-7-68,0 5 72,0-6 84,0 2 48,0-5 60,0 4-96,0-1 80,0-3-92,0 1-64,-8 2 60,8-3-4,0 4 8,0 1 52,-5 0 36,-3 2 8,8-1-60,0 3-36,-3-2-4,3 5 0,-8 1-44,8-3-48,0 3-16,0-3 28,0 3 12,0 0-4,0 0-20,0 0 8,0 0 76,0 0-72,0 0 24,0 0-52,0 0 28,0 0-16,0 0 28,0 0 24,0 0 44,0 0-4,0 0 8,0 0 12,0-1 84,0-3-48,0 4-44,0 0-4,0-2-4,0-1 4,0 2 4,0 1 48,0-7-52,0 7 0,0-1-88,0 1-108,-12-3 88,12 3-40,-9 0 12,-3 0 0,-7 0 40,6 3-164,-10-2 196,6 7 64,1-3 188,-5 0-92,10 1-32,-1-6 8,12 1-24,-4 3 16,0-4-52,4 2-12,0-2-184,4 0-188,0-2 164,4-2 12,4 0-4,1-4 64,-10 3 68,9-3 68,0 4 100,-4-3 12,1 1 36,-9 1 0,7 3 24,-3-1-8,-4 2-4,0-6 24,0 7-12,0 0-64,0 0 140,0 0-212,-11 0-36,7 0-184,-9 7 48,1-3 56,0 3 80,-1 0 12,-10 3 72,15 3-8,-12-2 20,4 0-20,3 2-76,-6-2-44,15-1-32,-9-6-8,13 1-152,0-2-84,0-1-88,9-2 88,-1 3 60,3-1-24,1-2-216,9-2-305,-6-3-175,2 1 8,3-4 320,-7-2 180,-2 4 180,1-1 164,-8-1 60,4 4 68,-8 1 12,5 1 180,-5-2 52,-5 4 164,-3 0-80,4 0-324,-8 6 52,1-2 240,-10 4 120,9 1 28,-9 0 8,2 0 0,2 4-8,-2-2-3,-10 0-45,14 2-96,-6 0 132,-2-4 112,13 2 60,-1-4-112,-1 1-308,4-3-184,8-2-244,0-2-100,0 6 12,0-3-100,8 1 148,-4 0 12,4 0-40,3-2 64,-1-1-64,1 1 64,-3-3 23,-4 0 45,9 0 92,-5 0 76,-5 0-88,5 0 48,-8 0-24,4 0-12,-4 0-72,0 0 8,0 2 152,-4 6 440,-4-1 117,-3 3-121,-2 6-188,1-5-60,-3 7-16,-2-3 136,-3 0 64,7 2 36,-2-4-52,-1 3-96,3-3-100,2-2-152,3-4-8,-5 3-152,13-3-56,0-3 36,0-2 96,0-2-132,13 0 8,-5 0 16,3 0-24,2-2-28,-5-2 0,11-3 60,-2 1 116,-9-2 52,8 0 0,-3 3-4,-2-3 12,1 6 8,-8-2 76,9-2-32,-13 4 8,8 2 28,-5-3-12,-3 3-4,8 0 40,-8 0 64,0 0-68,0 0-8,0 5 208,0 1 76,-8 0-40,5 2-100,3 2-196,-8 3-48,-5-2-108,13-5-52,-4 4-24,-4-2 24,8-4 24,0-1-36,0 2 12,0-2-224,12-1 64,-12-2 120,13 4 76,-13-4 48,11 0 76,-3 0-8,4 0-52,-8 0-76,5-4 72,-1 4-196,-1-2-241,-3 2-167,4-3-192,-4 3-280,-4-1-444,0-3-996,9 1-652,-9 3-1741,-9-4 3773</inkml:trace>
  <inkml:trace contextRef="#ctx0" brushRef="#br1">10561 13076 236,'0'0'1148,"0"0"-1136,0 0-12,0 0 116,0 0-24,0 0 260,0 0 288,0 0-132,0 0-288,0 0-24,0 0 92,0-25 168,0 23 0,-4-1-76,4 3 49,0-2 195,0-1 120,0 2-4,0 1 0,0-7 116,0 7-108,0 0-52,0 0-24,0-2-56,0 2-128,-8 0-132,8 0-136,0 0-108,0-2-36,0 2 40,0 0 12,0 0 12,0 0 12,0 0 12,0 0-8,0 0-4,0 0 12,0 0-12,0 0-40,0 0 4,0 0 20,0 0-8,0 0-28,0 0-52,0 0-48,0 0-8,0 0 8,0 2 60,0 0 204,0 6 116,0-3-16,0 3 53,-4 0-9,4-2-84,0 2-52,0 0 16,0 0-32,0-1-32,0 0 0,-9 1-64,9-1-40,0-1 16,0 1-12,0-3-16,0 4-20,0-3-16,0 3-20,0-4-4,9 5-36,-9-5 36,0 4-40,4-2-8,-4 1 0,0 0-4,8-3 4,-8 4 0,0-3 12,4 3-4,-4 0-8,0-2 52,0 1-40,0-1 48,0 2-56,0-3 44,0 3-44,0 0 4,0-4 4,0 1 48,0 3-56,0-3 36,0 0-36,0 3-8,0-4 8,0 1-4,0 3 0,0-6 0,0 6 8,0-4 40,0 2-40,7-2-4,-7 1 0,0 1 8,0 1 0,0-2-8,0 1 4,0 0 4,0-1-12,0 3 0,0-3-8,0 0 4,0 3 0,0-4-4,0 1 4,0 3-4,0-5 0,0 2 4,4-1-8,-4 2 0,0-2 4,0 3 0,0-6-36,0 4 44,0 0 0,0-2 0,0-1 4,0 4 0,0-4-4,0 2 0,0-1-8,0 2 0,8 0 8,-8 0-4,0-2 0,0 1-60,0 2 16,0-2 48,0 3-4,0-3-8,0 1-48,0 0 52,0-1 0,0 2 0,0-2 8,0 4-12,0-5-40,0 4 44,0-2 0,0-3 8,0 7 0,0-8 0,0 7-12,0-3-48,0 0 12,0 0 40,0 1 8,-8-1 0,8-4-4,0 7-4,0-5 4,0-1-4,0 3 8,0 0 0,0-2-4,0 2-4,0-2-4,0-2 4,0 6 4,0-6 0,0 2 0,0-1 4,0 2 0,0 0-4,0-2 4,0-2 0,0 3-4,0 0-4,0 2 0,0-5 8,0 1 0,0 6 0,0-5 4,0 0 4,0 0-8,0 3 0,0-2-4,-4-1-8,4 4 4,0-1-4,0-4 12,0 6 84,0-3-84,0-2-8,0 3 4,0-2 4,0 2 0,0-5 0,0 5 0,0-2 0,0-2 0,0 2 0,0 1 0,0-2-4,0 0 4,0 0 0,0 2-4,0-3 8,0 4-4,0-2 0,-7-3 0,7 5-4,0-2 0,0-1 0,0-2 0,0 6 0,0-4-4,0 0-40,-4-2 44,4 2 4,0 3-4,0-2 0,0-1 4,0 1 0,-8 0 72,8-1 4,0 1-76,0-1 0,0 0 0,0 2 8,0-2-8,0-2-4,-4 2-4,4 0 0,0-2-4,0 3-40,0-1 48,0-2 0,0 3-4,0-1 8,0-2 0,0 0 0,0 3 8,0-3-8,0 0 4,0 0-4,0 0-120,0 0-116,0 0-60,0 0 52,0 0 72,0 0 36,0 0 0,0 0 48,0 0 28,0 0 8,0 0-8,0 0 48,0 0 0,0 0 4,0 0-44,0 0 40,0 0 0,0 0-52,0 0 60,0 0 0,0 0-4,0 0-40,0 0-52,0 0-60,0 0 24,0 0 48,0 0 36,0 0-8,0 0-28,0 0-24,0 0 0,0 0-12,0 0 24,0 0 92,0 0 8,0 0 12,0 0 64,0 0-68,0 0-8,0 0-76,0 0-125,0 0-67,0 0-72,0 0-100,0 0-164,0 0-220,0 0-272,0 0-508,-9-3-760,9 1-456,0-1-505,0-2 2009,0 1 36,9 21 1280</inkml:trace>
  <inkml:trace contextRef="#ctx0" brushRef="#br3">21766 22411 1096,'0'0'2464,"0"0"1881,0 0-2337,0 0-512,0 0-200,0 0-340,0 0-248,32-13-88,-16 11 76,0-3-4,5 2-91,2-1-5,-2 0-16,2 3-12,9-2-52,-11 3-124,12 0-60,-10 0-76,-2 4-36,2 0-60,-2 3-52,-6 0-12,2 4 40,-5 2-28,0-2-32,-12 5 8,12 2 12,-12 4 16,-5 0 8,-2 4 64,-9-1 68,-1 3 40,-6 1-60,-10 1-136,5 1-40,1-2-56,-6-1-8,1-1-52,-1-2 60,14-5 8,-13 0 100,7-2-24,9 0-12,0-4-20,8 4-40,-4-3 48,8 2 36,4 1 36,0-1 24,0 1 16,4 2-16,4 0-48,4 2-24,1 1-24,-10-1-8,1 3-52,8-2-12,-4-3-60,-3 3 72,3-6 44,-4 1 32,3-1-4,-3-2-60,4-2 72,5-4-72,-13-1 36,8 0-48,-8-2-12,8 1-48,-5-6-72,5 2-184,-4-1-84,5-2-180,-5 0-292,4 0-368,-4-2-908,3-2-2693,-3-6-4380</inkml:trace>
  <inkml:trace contextRef="#ctx0" brushRef="#br3">21918 23606 6733,'0'0'6416,"0"0"-4372,0 0-1364,0 0-668,0 0 148,0 0 473,0 0 263,0 0 376,0 0-144,0 0-324,0 0-280,-23 37-172,15-26-144,8 5-64,-13 0 28,13-5-28,-8 5-36,8-7 52,0 1-156,0-2-4,8 0-8,-4-3-40,5-2 36,-1-3 0,3 0-88,1-3-32,9-2-36,-10-6 8,10 2 76,-9-4 12,0 0-40,1 0-92,-6-1-76,-3-1 172,-4 0 8,8 0 28,-8 1 0,-8-2 28,8 0 44,-4 3 160,-3 2 72,-6 4 24,1 0-40,0 4 16,4 3-48,-5 0-64,2 3-120,-1 0-144,3 5-16,5 0-20,-4 2 8,5-3-304,-5 3-252,8 1-316,0-4-484,0 0-1165,0 1-3359,0-6-2441</inkml:trace>
  <inkml:trace contextRef="#ctx0" brushRef="#br1">16022 13210 1644,'0'0'444,"0"0"5405,0 0-3581,0 0-928,0 0-556,0 0-16,0 0 20,0 0-40,0 0-92,0 0-140,0-8-228,0 8-96,0-3-55,0 3-49,4 0 0,-4 0 12,0 0 0,0 0 12,0 0-36,0 0-64,0 0-4,0 0-8,0 0-64,0 0-24,0 0 28,0 0-16,0 0-8,0 0 84,0 0 52,0 3 16,0-3-68,0 5 0,0-2 0,7-1 48,-7 6 40,0-4 60,0 1 16,5 3-92,-5 0 92,0-1-4,0 0-48,0 1 0,0-1 0,8 2 60,-8 2-36,0-1 48,0 0 52,0 1-52,0-1-12,0-1 36,0 4-24,0-6-48,0 6 12,4-3 20,-4 0 4,0 0-96,0 0 20,0 0-12,0 3 4,0-6 8,8 3-48,-8 2 28,0-2 8,0 0 0,0-2 4,4 1-76,-4 2 72,0-1-36,0-2 0,8 2 28,-8-3-16,0 3 24,0 2-36,0-2 64,0 0-52,3 1 48,-3-1-24,0 2-20,0-2 44,0 3 24,6-2-32,-6-2 20,0 6-24,0-4 0,0-2 28,0 1-76,0-1-36,0 1 0,0-2 48,0 0-52,0 1 52,0 0-12,0-2-40,0-2 88,0 1 40,0 3-76,0-3-56,0 0 56,0 2 24,0-3-12,0 5 36,0-2 16,0-1 56,-6 0-48,3 1-36,3-1-88,0 0 4,0 4 76,-8-6-84,8 5 4,0-1 76,0 1-72,0-1 96,0 0-96,0 0 0,-4 0 0,4-1 72,0 1-72,0 0-4,0 0 0,0 1 0,0-3-4,0 6 44,0-3-40,0 0 40,0 2-44,0-2 44,0 3-44,0-1-4,0 1 4,0 0 0,0-1 4,0 1-4,0-3 4,4 2 0,-4 1 0,0-3 40,0 2-40,0-2-8,0 3 4,0-1-4,0-2 0,8 0 8,-8 3 0,0-4-8,0 2 0,0-1-4,0-3 4,0 6 0,3-3 0,-3 0 0,0-1 0,6 2-4,-6-3 0,0 1 0,0 1 0,0-2 4,0 2 0,0-3 8,7 2-4,-7-2 0,0 0 4,4 1 0,-4 0 0,0-2-4,0 2-4,0-3 0,0 5-4,0-2 4,8-1 8,-8 0 0,0 1-8,0 0 0,4 1-8,-4 1 8,0 1 0,0-1-4,0 0 0,0 0 0,0 0 0,0-1 4,0 1-8,0 1 8,0-1-4,8 0 4,-8 0 4,4 0 8,-4 0 0,0-2 64,0 1-76,9-1 0,-9 0 0,4-4 4,-4 6-4,0-2 4,0-2 0,7 3 0,-7-1-4,0 2 4,0-3 8,0 3-4,0-2 4,0 2-8,0-3-4,0 5 0,0-3 0,0 0 0,-7 1-4,7-3-4,0 6-40,0-6 36,0 4 8,0-1-44,0-3 44,0 3-4,0 0 8,0 1 8,0-4-4,0 0 0,0 3 0,0 1 4,0-4 44,7 2-52,-7 2-16,0-2 16,0 1 0,0 1 0,0-1 12,0 0-12,0 2-8,0-2 8,0-1 8,0 4-8,0-2-8,0 0 8,0 2 0,0-2-8,0 0 8,0 6 4,0-5-4,0 1-4,0 1 0,0-1 4,0 1 0,0-1 8,0 3-4,0-4 4,0 3 0,0-3 4,0 1-4,0-2 40,0 6-48,0-5 8,0 1-4,0-1 4,0 1 0,0 0-4,0-4-4,0 1-4,0 3 0,0-3 4,0-1-4,0 2 4,0 0 4,0 0-4,0-1-4,0 2 0,0-2 0,0 1-8,0-1-36,0 0 44,0-1 4,0 2 0,0-1-4,0-1 4,0 2-4,0-1 4,0-4 4,0 5-4,0-1 0,-7 1 0,7-4-4,0 2 0,0-1 4,0 3 0,0-4-4,0 2 0,0-1 4,0 3 8,0-8 0,0 8-8,0-1 0,0-2 4,0-2-4,0 3 0,0 1 4,0-5-4,0 5 4,-4-2 4,4-2 0,0 2-4,0 3 4,0-6 4,0 4-12,0-1 0,0-3-4,-9 5 4,9-2 8,0-2 40,0 2-36,0 3-8,0-6 4,0 4-4,0 0 0,-4-3 8,4 5-4,-8-4-8,8 1 4,0-1-4,0 3 0,0-2-4,0 2-4,0-3 4,0 3-4,-4 0 4,4 1 0,0-1 0,-8-1-4,8 4 0,0-4-4,0 2 4,0 0 8,0 2 4,0-2-4,0 0 0,0 0 0,0 2 4,0-2 0,0 0 0,0 2-4,0-3 0,0 2 4,0-2 0,0 3-4,-4-3 4,4 2 0,0 1 0,-7-1 0,7 1 0,0 0-4,0-2 0,0 4-4,0-6 0,-6 6 0,6-3 4,-3-2 0,3 3 4,0-1 0,0-2 0,0-1 44,0 2-36,0 2 0,0-3 36,0-2-40,-8 2 4,8-3 0,0 0 0,0 4 0,0-5-8,0 2 0,0 0-4,0-2 0,0 2-8,0 2 8,0-4 0,0 4-4,0-2-8,0-2-36,0 2 44,0-3 0,0 3 4,0 0 0,8-2 8,-8-1-8,0 1 4,0 1 4,0 1-4,0-1 4,0-1-8,0 1 0,0-2-4,0 3 4,0-1 0,0-3-4,0 4 0,0 0-4,0 0 8,0-1-4,0-3 0,0 4-4,0 0 4,0 0-8,0-3 0,0 1-60,0 2 72,0-1 0,0-1 4,0 2 4,0-2-4,0 1 4,0 1 0,3-2 40,-3 2-40,0-2-4,0 2 4,0 0 4,0 0-4,0-1 0,0 1 4,0-1-4,0 3 0,0 0 0,0-2 4,0 2-4,0 0 0,0 0 4,-3-1-4,3 1 4,0 1-4,0 2 0,0-3-8,0-3-4,0 4 4,0 2-4,0-2 4,0-1 4,0 2 0,0-2 0,0 0 0,0 3-4,0-4-8,0 2 0,0-1-4,0-1 4,0 2 4,0-1-4,0 2 4,0-2 4,0 0 0,-8 1 4,8 2 0,0-4 0,0 1 0,0-1 8,0 2-4,0-1 52,0 3-48,0-4-4,0 1 4,0 3 0,-4-2-8,4 0-4,0 2 0,0-2-8,0 0 8,-8 2-4,8-1 4,0 1 0,0 0 0,0-1-4,0 0 0,0 0-4,-4 2 0,4-2 4,0 4-4,0-5 4,0 2 0,0 0 0,0-1 4,0 1 4,-8-1 0,8 0 44,0-1-44,0 1-4,0 0 0,0 1 0,0-3-4,0 2 0,0 1-4,-5-3 4,5 2-4,0-1-4,0-1 8,0 2-8,0-2 0,0 1 4,-7 2 0,7-4 0,0 1-4,0-1-36,0 1 44,0 1-4,0 2 0,0-4 0,0 1 4,0 1 0,0-1 0,0 0 0,0-1 4,0 2-4,0-1 0,0-1-4,0-1 8,0 1-4,0 0 4,0-1-4,0-2 0,0 0 4,0 0 0,0 1 0,0 0 0,0-4 0,0 1 0,0-2-4,0 2-4,0-2-148,0-2-76,0 0-20,0 0-12,0 0-28,0 0-104,0 0-112,0-6-208,0 0-488,0-2-1008,0-5-2105,0 0-2875,7-5-45</inkml:trace>
  <inkml:trace contextRef="#ctx0" brushRef="#br1">22205 12568 1932,'0'0'1016,"0"0"3089,0 0-1977,0 0-528,0 0-456,0 0-40,0 0 128,0 0 4,0 0-115,0 0-213,-13 21-164,5-14-92,4 4-12,-8-2-40,4 4-16,-4 1-96,0 2-136,0-2-84,3 4-48,1-4-40,4 2 0,-3-1-68,7-3-4,-4-2-84,4-3-24,4 2-72,-4-1-12,7-7-40,-3 4 40,9-5-24,-9 0 0,8 0-4,0-5 64,-5-3-60,6 2-40,-9-2-32,8 0 32,-4 2 16,5-1-52,-10 1 4,1 1-76,4-1 0,-4 1 8,4 0 208,-4-3 40,-4 7 0,0-4 4,0 0-4,9 2 0,-9 0 60,0-2 48,0 0 28,0 4 8,0-6 16,0 5-28,0-2 40,0 0-12,0 3 8,0 1 40,0-3 0,-9 3-68,9 0-140,0 0-160,0 4 60,0 4 100,0 5 244,-4 0 36,-4-2-4,8 7 4,0-2-112,0-2-32,0-3-128,8 0-8,-4-3-8,-4 0-88,9-3-28,-5-2-80,3-3-64,-3 0-84,4 0-60,5-6-136,-9-1-184,0-4-236,4 0-424,-5 0-1033,-3-2-1915,0 9-1529</inkml:trace>
  <inkml:trace contextRef="#ctx0" brushRef="#br1">22365 12668 3664,'0'0'7261,"0"0"-4305,0 0-1740,0 0-464,0 0 441,0 0 307,24 33-152,-11-29-576,-13 3-372,0-6-144,7 2-24,-7-1-48,0 1 8,4-1 52,-4-2 60,0 3 92,0-3-32,0 0-60,0 0-100,0 0-24,0 0 40,0 0-16,0 0 0,0 0 52,0 0 20,0-3-12,0-2-96,0 3-108,8-6-12,-8 1-48,0-3 0,0 2 48,0-5-44,0 2 4,0-2 0,0 0-4,0-2 56,0 0-60,0 1-52,0-2-56,0 2-12,0-2 12,0 3 24,0 0 24,4 9-12,-4-3 68,0 4-4,0 0-40,0 1-36,0-1-24,0 3-64,8 0-44,-8 0-12,4 5 84,1 1 136,3-4 8,-5 6 8,5-4 4,-4 4 60,8-1-60,-12-1-12,9-4 0,-5 3-96,-4-2-24,0 0-52,7-3-56,-7 0-124,0 1-144,0-1-168,0 4-200,-7-2-404,3 0-872,-5-2-1849,9 2-2551,-4-2-765</inkml:trace>
  <inkml:trace contextRef="#ctx0" brushRef="#br1">22637 12520 3436,'0'0'1120,"0"0"1561,0 0-1149,0 0-224,0 0 8,0 0 104,0 0-132,0 0-316,0 0-328,0 0-180,0 0-83,6-20-33,-6 20 48,-6 3 64,-1 0 12,7-1-116,-4 3 0,-4-1 28,4-1 32,-4 5 96,4-3 76,-1 3-28,-2-1-40,3 0-96,-4 3-48,-4 3-24,8-1 0,-5 6 68,5-2 76,-3 2-64,3-1-128,-4 1-64,8-4-96,0 0-36,0-1-36,8-2 0,-4-1-24,3-1-40,6-4 0,-9 0 80,16-2-40,-9-3-48,10 0 96,-9-5-96,8 0-40,-4-3-120,1 1-92,-5 0-132,-1-4-100,2 5-92,-5-2-124,-4-2-124,4-1-232,-5 1-1264,5-3-280,-8 4-2673,0 1-1904</inkml:trace>
  <inkml:trace contextRef="#ctx0" brushRef="#br1">22750 12578 4592,'0'0'9253,"0"0"-8173,0 0-992,0 0-88,0 0 1248,33 0 457,-22 0-289,2-2-292,7-1-296,-12 0-280,4 1-160,0-1-108,0 1-76,1 0-32,-5-4-52,-5 5-36,-3-2-24,8 0 24,-8-2-24,0 3-60,0-4 0,-8 1-72,5 1-72,-5-5-24,-5 5-4,1-1 4,0 0 48,-8 2 20,0 1-8,3 2 12,-2 2 84,7 4 12,-5 1 72,6 6 84,-1-1 28,12 4-52,-13-2 52,13 4 56,0-1 0,0 1-44,8-1-4,-3 1-120,7-4-72,-1-1-4,6-1-56,-5-2 56,0-2 4,8-3 0,-4 0 72,9-5-64,-10 0-8,6-2-84,-6-1-84,5-2-196,-3-3-204,-2 4-112,-7-3-120,5 1-92,-9-4-284,8 2-576,-5-3-921,-7 0-2215,0-2-753</inkml:trace>
  <inkml:trace contextRef="#ctx0" brushRef="#br1">23089 12110 4912,'0'0'5137,"0"0"-2565,0 0-1004,0 0-256,0 47 245,0-22 151,0 6-212,0 1-156,0 3-92,0 5-160,0 3-244,0-3-228,0 3-232,0-7-188,0 2-76,7-4-48,-3-10-68,-4 1 80,8-4-36,-4-2-44,5-3-4,-5-5-12,4 0-108,-8-4-48,4-1-88,-4-5-44,0-1-72,7 4-112,-7-4-156,0 0-132,0-4-232,0 0-1104,0-6-2933,-7-1-4075</inkml:trace>
  <inkml:trace contextRef="#ctx0" brushRef="#br0">22650 13207 1564,'0'0'380,"0"0"1512,0 0 113,0 0-329,0 0-428,0 0-212,0 0-160,0 0 28,0 0-96,0 0-92,4-3-196,4 3-304,4 0 28,-3 0 108,3 4 168,12-1 36,-4 2-92,0 0-136,11 3-63,-6-5-117,4 4-84,-2-3-64,-3 4-64,1-3-24,-9 0-12,3 1-24,-2-1-1,-9 0-55,3-4 16,-11 8 16,4-7 148,-4 3 36,-4 0 368,4 3 37,-11-2-29,-1 3-92,-1 0-8,-6-1-64,-2 1 24,1 2 12,5-4 12,-6 1 8,9 2 40,0-4-72,-4 0-76,12-1-196,4 1-24,-8 1-88,8-2 0,0 3-20,0-4 8,8 7 40,-4-4-28,4-2 28,0 3-16,4-4-24,-12 3 16,12-3-4,0-2 104,-3 3 0,-5 0 8,7-3 48,-3 4 40,4-4-4,-3 0-8,3 6 68,-5-5-20,-3-1-112,9 3-4,-5 0-4,-4 1 96,-4-2-44,8 1-52,-8 3-4,0-3 64,0 2 20,0-1 28,-8 0 8,4 2 40,-9 2-12,5-3-52,-7 3-24,-2-2-24,5 1-48,-7-3-8,6 2-56,1-4-32,0 4-16,0-3 16,4-1-52,0-3-132,8 2-236,0-3-212,0 0-188,0 0-373,8-8-743,0 6-3092,4-10-2225</inkml:trace>
  <inkml:trace contextRef="#ctx0" brushRef="#br0">23273 13291 3044,'0'0'1132,"0"0"2817,0 0-1941,0 0-564,0 0-292,0 0-120,0 0-80,0 0-208,0 0-192,0 0-184,0 0-119,0-4-25,0 4-24,0 0 12,0 0 36,0 2-48,0 0-40,0 3 212,0 3 144,0 4 52,-8 3-8,8 2-80,0 1-80,0 0-108,0 5-96,0-3-12,0-3-100,0 3 12,0-5-92,0 3-4,0-6-60,0-2-48,0 1-40,0-5-216,0 1 24,0-3-112,0-2-136,0-2-88,0 0-164,0 0-276,0 0-493,0 0-827,0-5-3132,0-3-1717</inkml:trace>
  <inkml:trace contextRef="#ctx0" brushRef="#br0">23450 13294 5473,'0'0'7124,"0"0"-5216,0 0-948,0 0-104,0 0 417,0 0 95,0 0-264,0 0-420,0 0-488,0 0-196,0-3-208,0 3 140,0 5 64,-8-2 0,8 2-168,-3 0-36,3-1 64,0 3 44,0-1 28,0-1 60,0 1-36,0 1 48,0-3-4,3 3-8,5-1-48,-4 2 60,4-3 100,0 5 20,1-2-112,-5-1 0,7 3 68,-3-2-28,-4 2 24,4-1-8,-3-1 104,3 2 4,-4 0-52,-4 0-20,7 0 68,-7 1-88,0-2-80,0 1-12,0 2 12,-7-2 0,3 3 4,-4-3-4,3-2 4,-3 3 92,-4-7 24,8 3-36,-3-2-84,-6-3 0,5 4 0,0-2-8,4-4-56,-4 3-116,5-3-52,-7 4-48,10-4-76,0 0-180,-3-7-164,3 6-160,0-8-508,0 5-1225,0-6-2919,0-1-1233</inkml:trace>
  <inkml:trace contextRef="#ctx0" brushRef="#br0">23439 13239 1604,'0'0'6129,"0"0"-3361,0 0-760,0 0-608,0 0-208,0 0-164,0 0-171,0 0-201,0 0-100,31-2 88,-18 2-20,10 0-156,-2 0-164,-2 0-132,2-3-88,2 3-84,-6-2-52,3 2-56,0-3-64,-8-1-12,0 0-36,1 2-344,-6-1-188,-3 2-76,4-6 8,-8 7-149,0-1-343,0-2-404,-12 3-336,5 0-1136,3 0-1781</inkml:trace>
  <inkml:trace contextRef="#ctx0" brushRef="#br0">23856 13232 2980,'0'0'220,"0"0"1892,0 0-71,0 0-133,0 0-652,0 0-304,0 0-92,0 0-92,0 0-160,0 0-176,0 0-264,0 2 32,0 6 180,0 4 340,0 3 321,0 3-105,-8 4-156,8 3-104,0 0-124,-4 0-88,4 0 36,0 2-132,-9-3-112,9-2-124,0-3-132,0 2-4,0-4-68,0-2-12,9-2 8,-9-1-20,0-4-48,0-1-236,0-1 100,4-1-28,-4-4-108,0-1-160,0 0-224,0 0-156,0-1-525,0-8-1603,0 5-4801</inkml:trace>
  <inkml:trace contextRef="#ctx0" brushRef="#br0">24061 13234 2612,'0'0'484,"0"0"1744,0 0-55,0 0-241,0 0-408,0 0-224,0 0-140,0 0-156,0 0-120,0 0-80,0 0-87,-20 38-133,7-32-36,6 7-56,-5-2 76,0 0-40,-1 2-52,5 0-144,-3 3-16,-6-2-72,5-1-112,1 1-68,-2-1-16,1-3-36,8 2 36,-4-1 0,-5-4 0,13-2-44,0 3 4,-4-6 4,4 0-12,0 1 0,0-3-4,0 4 8,0-4 4,0 0 56,0 0 8,0 0 24,0 0-12,0 0-72,4 0 40,-4 0-44,0 0-4,9 0 0,-5 0-4,-4 1 0,12-1 0,-12 3 0,8-3 8,-4 2 52,5 1 36,-5-1-24,7 1 4,-3-1-64,-4 4 48,0-4-60,5 2 8,-5 3 52,7-3-60,-3-2 72,-4 6 24,5-6-96,3 4-60,-8-2 52,4 1-40,-1 0 36,2 0 0,-5 0-84,8-2-16,-4-1-336,-8 0 24,4 2-112,-4-2-224,7-2-244,-7 3-232,0-3-453,-7 0-559,3 1-856,-4-1-1816</inkml:trace>
  <inkml:trace contextRef="#ctx0" brushRef="#br2">2554 12697 600,'0'0'9337,"0"0"-6917,0 0-1372,0 0-488,0 0 72,0 0 304,0 0 185,0 0-141,0 0-164,0 0-128,-8 0-108,8 0-140,0 0-160,8 0-172,-4 0-32,9-2 92,-2 1 28,1-6-48,5 3-40,-5-1-36,8 0 28,-8 0 32,0 0-48,1 2 160,-6 2-24,5 1-112,0 0-108,-12 0 4,9 0-4,-5 4 8,4 3 4,-5 4 244,9 3-4,-4 1-8,-3 4-4,-1 0 16,8 0-100,-5 5-92,-3-5-64,9 2-12,-5-4-48,-4 1-72,8-1-88,-5-4-216,2-2-132,-1 0-64,-4-3-48,8-3-64,-12 3-360,8-6-576,-5-2-753,-3 0-2055,0 0-416</inkml:trace>
  <inkml:trace contextRef="#ctx0" brushRef="#br2">2860 12580 4528,'0'0'5821,"0"0"-3177,0 0-1180,0 0-356,-8 35 185,-4-17 123,7-1-124,-6 8-216,-1 1-212,0 2-184,-12-1-112,8 5-132,-9-5-96,10 2-40,-6-2-32,2-5-112,-2 0-152,5-5-4,7 1-96,-2-5 0,7 0-100,-4-5-408,8-4-340,0-4-452,0 0-1104,0-3-2229,12-8-4376</inkml:trace>
  <inkml:trace contextRef="#ctx0" brushRef="#br2">2961 12802 3148,'0'0'10465,"0"0"-7821,0 0-1115,-9 38-121,-3-25-52,12 0-196,-11-7-384,11 5-292,0-3-208,-4-3-156,-5 0-48,9-2-72,0-1-12,0-2 4,0 1 8,0-1 168,0 0-12,0-1 12,9-1 4,-5-6-112,3 0 0,-3-5-48,8-1 36,1 1-40,-1-4-8,-1-4-68,6-1-52,-5-2 108,7 0-48,-2 2-16,-5 1 76,5 10 4,-6 0 68,-3 4-72,-4 2-88,4 5 88,-4 0 48,5 3 136,-9 4 44,3 1 12,5 5 124,-4 1 488,4 4-200,-4 1-316,0 1-156,-4 1-72,0-2-96,0 2-12,9-3 0,-9-1-60,4-6-84,-4 5 0,0-7-60,0 1-60,0-2-60,0-3-40,0 3-68,0-5-76,7-3-32,-7 0-112,0 0-160,4 0-268,-4-3-284,0-1-624,8-5-1113,-4 1-2407,-4 2-741</inkml:trace>
  <inkml:trace contextRef="#ctx0" brushRef="#br2">3061 12802 1280,'0'0'8709,"0"0"-4269,0 0-3140,0 0-579,0 0 163,0 0 440,0 0-232,0 0-348,0 0-364,0 0-320,0 0-48,11-2 60,-1 2 64,-3 2-16,-3-2-60,4 3-48,-4 1 0,4-3-12,-4 2-48,5-3-36,-6 2-100,5-2-388,-4 0-184,4 0-192,0 0-348,-8 0-1113,0 0-3403,0-2-2041</inkml:trace>
  <inkml:trace contextRef="#ctx0" brushRef="#br2">3371 12815 496,'0'0'732,"0"0"5165,0 0-3369,0 0-760,0 0-152,0 0-4,0 0-176,7 46-99,-7-35-137,0 2-216,0 3-236,0-2-212,0-1-112,0 0-48,-7-4-84,7 0-48,0-2-76,0-5-8,0 1-4,0 0 28,0-3 32,0 0 112,0 0 324,0 0-100,0-3-152,7-2-124,-7-6-228,4-2-48,4-1-48,1 0 44,-1-7 0,-4 0-68,7-1-24,-3 3 0,5-2-36,-1 2 88,-8 3 40,3 5 4,1 0-4,1 1-4,-5 5-4,-4-1 4,8 4-44,-4 2-32,-4 0 12,8 0 68,-4 2 4,-4 9 48,9-1 24,-5 2-8,3 3-16,-7 5-48,4-5-56,-4 5-80,8-5-56,-8 4-24,0-5 36,0-4 96,4 1 68,0-1 16,-4-6 0,0-2 8,0 2 44,0-2 20,0-2 36,9 0 36,-9 0 12,4-2 0,-4-2-32,11-2-40,-11-2-72,12-5 0,-4 0-12,-3-1-8,7-2-188,-1-3 4,6-2 12,-5 3 0,0 4 132,-5 1 36,6 4 8,-1 4-80,-8-1-40,7 6-8,-7 0 132,9 3 84,-5 5 148,-4 1 56,4 4 36,5 0 16,-9 5-88,3 0-24,-3 3-12,8 0-72,-8-5-56,5 3-88,-5-5-40,4-1 28,-5-3-52,5-2-8,-4-4-84,5 2-24,-5-4-132,4 0-160,-8-2-128,4-2-176,-4-4-264,0 1-600,0-3-2128,0-3-1549,0 0-3712</inkml:trace>
  <inkml:trace contextRef="#ctx0" brushRef="#br2">4021 12893 3540,'0'0'7601,"0"0"-5257,0 0-836,0 0-208,0 0 9,0 43-97,-4-29-136,4 2-160,0 2-148,-4-1-148,4 4-100,-7-7-72,7 4-156,0-4-100,0-1-96,0-2 0,0-8-12,0 3 76,0-4 8,0 1 48,0-3 48,0 2 244,0-2-28,0 0-92,0 0-16,0-2 0,0-3 12,7-3-179,-7-4-49,0-3-48,4-4-96,-4 1-12,0-2-144,0-5-96,0 0 11,0-3 25,0 1-12,0-2 60,0 2 60,4-3 0,4 3-84,-4 0-24,-4 3 204,0 2 0,13 1 48,-13 5-8,0 1-32,12-1-4,-12 6 68,0 1-12,7 2 12,-3-2-24,-4 5-44,9-4-4,-9 8-48,4-3-36,4 1-48,-4 2-76,4 0 16,-1 5 0,6 3 48,-1 2 36,0 4 12,1 1 24,-2 5-24,5 1-12,-8-2 44,-3 3 16,3 2-24,-4-2 24,-4-1 36,0-5-36,0 0 36,-12-2 4,12-1 8,-13 0 64,9-4 104,-8 2 16,1-1 20,-2-4-36,1 5 0,-13-3-60,10-3-36,-1 0-72,-4 0-52,8-4-104,-5 6-108,1-6-12,9 2-64,3-3-80,-5 0-232,9 0-304,0 0-392,0 0-644,9 0-772,-5-4-1405,3-3-3572</inkml:trace>
  <inkml:trace contextRef="#ctx0" brushRef="#br2">4419 12436 1512,'0'0'6109,"0"0"-3517,0 0-864,0 0-132,0 0-64,0 0-219,0 0-353,0 0-256,0 0-136,0 0-100,0 0-48,21-13 8,-21 26 316,0 4 340,0 3-104,0 5-132,0 7-148,0 1-96,-13 2-88,13 0-144,-4 0-68,0-2-76,-4-2-24,8 2-60,-3-2-80,3-6-56,0-2-16,0-6 8,-8 1-96,8-4 0,0-3 0,0-1-12,-4-4-24,4 2-36,0-4-184,-9 3-92,9-7-52,0 2-128,0-2-140,-4 0-264,4-5-576,0-3-1120,0 0-4321,0-8-3512</inkml:trace>
  <inkml:trace contextRef="#ctx0" brushRef="#br2">4511 12778 10425,'0'0'6573,"0"0"-5449,0 0-1120,0 0 64,0 0 832,0 0 508,37 0-68,-25 0-420,0 0-436,-4 0-276,13 0-16,-6 0 12,-3-3-8,9 2-28,-14-6-60,5 5-96,1-2 36,-1-1-48,-5 0 0,5-1-12,-7-1-36,-5-1-84,8 0-112,-8 2 40,0-5-24,0 0-4,-8 0 28,8-2 12,-13 2-40,2-2-12,-1 2 16,-1 4 44,-2 0 72,11 3 112,-8 4 72,-1 0 208,5 7-36,-3 2-28,-2 1 28,1 6 32,8 0 76,-8 4-52,8 3 28,-5 2-4,-2-1-144,11 1-56,-4-2-52,-4-1-12,8-1-60,0 0 0,8-7-48,-8 0 44,4-1 4,7-2 120,-2 0 12,3-3-12,4-3-12,-3 1-48,2-1-48,-3-5 36,1 0-48,-1 0-240,3-3 12,-2 1-88,-1-4-140,-5 1-148,5 0-48,-7 2-76,3 2-476,-8-1-652,0 2-1209,0 0-2447,-8 0-1873</inkml:trace>
  <inkml:trace contextRef="#ctx0" brushRef="#br2">2470 12262 3544,'0'0'4677,"0"0"-177,0 0-3088,0 0-716,0 0-304,0 0 212,0 0 289,20-39-97,-20 31-116,4 1-172,-4-1-224,8-1-28,-4-2-132,-4 1-64,8-3 4,-8 3-56,0-2 100,4 2 64,-4-3-12,0 4-64,-4 1 88,4 3-24,-8-2 36,-4 1-196,1 4-112,-2 2-60,-11 2 40,4 8 20,-4 3 104,0 5 8,-5 2 172,-3 2 72,8 6 96,-8 1 76,7 2 204,2-1 84,-2-1-52,10 1-300,3-1-124,3-2-120,5 0 16,-4-1-120,8-1-4,8-1-108,-4-3-36,9-4-60,-5 1-16,7-4 124,-2-1 0,3-2 12,3-7 36,-2 1-36,-5-3 20,9-2-32,-14 0 48,5-2 40,0-3 8,-3 2 0,-5-5-44,3 4-40,-7-4 72,4 1-328,-4-1 144,0-2 64,0 6-36,-4-4-16,-3 3 124,3 0 48,-5-1-48,5 6-4,-4 0-80,-4 0-4,-4 6 40,4 4 108,-4 0 48,3 2 124,-6 3 60,3 4 108,0-3-24,4 7-40,-9-1 28,9 1 12,-3-1-28,11 4-156,-9-7 112,13 5-40,-8-8-128,8 4-76,0-5-72,8 4-48,-4-5-24,9-1-40,-1-3-8,-9-1 60,18-4 36,-9 1 84,0-4 0,4 1 0,0-3 0,3 0 12,-2 0 24,3 0 16,-3-3-40,-2 3-112,-3-2 16,-3 2-156,2 0-320,-7 0-740,-4 0-304,0 5-128,0-4 191,0 6-87,-4-4-172,-3 0-676,3 2-716,-5-2-1313</inkml:trace>
  <inkml:trace contextRef="#ctx0" brushRef="#br1">7984 13361 680,'0'0'792,"0"0"-648,0 0-144,0 0 1672,0 0-200,0 0-599,0 0-365,0 0-312,0-10 12,0 7 260,0 3 376,0 0 128,0 0-156,-4-1-260,4 1-52,0 0 140,0-3 88,-4 3-80,4 0-64,0 0 8,0-2 16,0 2 32,0-3-92,0 3-76,0 0-47,0 0-41,0 0 8,-8 0-36,8-2-48,0 2-28,0 0-28,0 0 4,0 0 0,0 0-64,0 0-36,0 0-28,0 0 4,0 0-40,0 0-20,0 0-28,0 0-40,0 0 40,0 0-40,0 0 4,0 0 40,0 0-52,8 0 0,-8-3-40,0 3 40,4 0 100,0-3 8,-4 3 64,13-2 12,-13-1-28,11 1-32,-3 2-4,5-2-8,-1 0-16,-1-2 76,-3 1-28,5 3-48,-1-1 16,0-2-16,1 3 0,-2-2-20,5-1-16,-3 3-12,-2 0-40,1 0 48,-4 0-56,-4 0 0,9 3 4,-6-1 56,1 1 0,4-2-48,-3-1 48,-5 3-48,8 1 52,-12-2-16,11 0 0,-2-2 0,-5 2 12,4-2 48,-4 0-48,0 0-8,7 0-4,2-2-36,-13 2 0,12-2 48,-4-4-48,3 3-8,-5 2 0,1-2-4,-3-2-48,4 5-24,-8-2-16,4 2-20,0 0 36,-4 0 12,0-3-36,0 3-4,0 0 4,8 0 48,-8 0-12,0 0-12,5 0-12,-5 0-4,0 0 4,0 0 12,0 0 24,0 3 40,0-3-4,0 0 12,0 0 0,0 0 4,0 0 8,0 0 48,0 0-48,0 0 36,0 0-48,0 0-8,0 0-100,0 0-40,0 0-8,0 0-4,0 0-20,0 0-40,0 0-96,0 0-64,0 0-120,0 0-140,0 0-224,0 2-388,-5-2-593,-3 3-1159,8-1-2156,0 1-541,13-13 4461</inkml:trace>
  <inkml:trace contextRef="#ctx0" brushRef="#br1">8345 13186 2412,'0'0'172,"0"0"2368,0 0-147,0 0-473,0 0-692,0 0-212,0 0-16,0 0-68,0 0-56,0 0-144,0 0-176,0 0-92,0 0-63,0 0-13,0 0 8,0 0-48,0 0-48,0 0-80,0 0-48,0 0-36,6 0 12,-6 0-60,0 0-40,7 0 172,-7 5-96,4-2 12,4 1 0,-4 5-4,0-1 28,4-2 36,-3 2-60,6-3-76,-11 4 0,8-1-56,-4 0 8,-4 0 76,8-1-76,-8-3 84,0 3 28,4-3 44,-4-2 52,0 3 84,0-2 72,0 2-48,0-2-48,0 2-72,-4-1-16,4 2-24,-8-2-80,4 4-16,-4-3 0,5 0 24,-5-1-24,3 3-72,-3-3-84,8-2 76,-8 6-4,8-5 4,-8 2 0,4 0 8,-3-3 8,1 4 4,6-2 48,-7-2-56,3 6 4,4-5 4,-8-1-12,8 3-56,0 0-52,0-5 0,0 6-76,0-6 40,0 2 0,0 0 8,0 0-8,0-2-28,0 0 52,0 5-24,0-5-16,0 3-96,0 0-96,0-3 36,0 2-40,0-2-180,8 0-64,-8 3-200,0-1-352,0-2-669,0 3-739,0-3-2396,0 0-497</inkml:trace>
  <inkml:trace contextRef="#ctx0" brushRef="#br0">13459 12828 872,'0'0'5037,"0"0"-2229,0 0-892,0 0-888,0 0-104,0 0 172,0 0 44,0 0-96,0 0-223,0 0-249,0 0-176,44 6-72,-36-6-16,4 2-36,-1-2-40,2 3-60,-1-1-12,-1-2-48,2 3-100,-1-2 48,-8-1-56,8 7 4,-12-5-4,9 0 0,-5 0 4,-4-2-4,0 5 8,0 1 72,0-4 64,0 6 48,-13 0 24,13-2 0,-12 2-24,0 2-76,12-3-8,-7 3-52,-6-2-60,13-3-60,-8 3-40,4-4 28,4 2-36,0-2-4,0 1 28,0-2-4,0 2 76,0-5-32,0 5 44,0-2 12,0 0 48,4-3 4,-4 1 32,8 3 16,-8-2-28,3-2 28,-3 2 104,10-2-148,-10 0-68,3 2-40,1-2 40,-4 0 16,0 0 80,0 0-96,0 0-148,0 0 144,8 3-140,-8-1-64,0-2 96,0 3 112,4 0 124,-4-1-124,0-2 0,0 3-72,0-1 72,0 1 48,0-3-48,0 3-8,0-3-40,0 1 48,0-1 12,0 0 48,0 0 12,0 4-24,0-2 4,0-2-40,0 2 36,8-2 0,-4 2 12,-4 1 124,9 1-160,-5 0-24,-4-2-12,0 1 4,7-1 4,-7 4 0,4-5-56,-4 5-4,0-2 64,8 3 136,-8-3 156,4-2-144,-4 6-140,8-5-4,-8-2 92,0 7 36,5-6-44,-5 5-28,0-3-48,0-2 72,0 3-24,0-2 12,-5 0 112,5 4-4,-8-3 88,-4 3-64,8-3-56,-3 1-64,-6 3-76,1-3-4,0 0 0,-5 3-4,6-4-8,7-2-76,-8 3 0,3 1-4,-2-6 16,11 1-24,-4 3-36,4-2-196,-8-2-132,8 0-124,0 0-112,8 0-112,-4 0-308,-4-6-744,11 2-1949,-11-4-2763,13 3 275</inkml:trace>
  <inkml:trace contextRef="#ctx0" brushRef="#br0">13852 12813 12,'0'0'444,"0"0"5913,0 0-3841,0 0-836,0 0-536,0 0-20,0 0 72,0 0-24,0 0-191,0 0-281,0 0-340,-4 0-276,4 8 128,0-1 256,-8 9 332,8-2 144,0 8-68,0 2-144,-4-2-40,-4 2-52,8 0-120,0-2-132,0-2-88,0-3-108,0 1-96,0-3-48,0-5-44,0 0-4,0-3 0,0 3-12,0-2-48,8-3-24,-8 0 24,4-2-84,-4 0-244,0-3-104,0 0-80,0 0-56,0 0-40,0-6-244,8 1-912,-4-5-1165,-4-3-2635,0 6-1549,13-11 4121</inkml:trace>
  <inkml:trace contextRef="#ctx0" brushRef="#br0">14005 12863 4120,'0'0'8317,"0"0"-5713,0 0-1203,0 0-457,0 0 36,0 0 124,0 0-124,0 0-332,0 0-272,0 0-228,0 0-148,0-5-168,0 8 68,-4-1 100,-4 4 52,8-4-40,-8 3-12,8-1-8,-8 5-68,3-5-20,-2 4 88,7-3 0,-4 0-40,4-1-24,-8 5 60,8-5-52,0 4 56,0-3 0,0 3-4,0-7 4,0 8 0,8-5-4,-8-1 12,0 2 8,4 0 52,-4 0 16,7 1 20,6 1 48,-13-3 4,8 1-28,0 1-60,-4-4 28,9 6 56,-6-5-24,5 2-20,-8-1-4,8-2-36,1 6 12,-9-3 16,7 0-16,1 1 12,-12-5-12,13 7 0,-5 1-12,-5-5 0,5 3-44,-8-1 36,4 1-52,-4-3-76,0 4 64,9-3-48,-9 6 60,-9-6 72,9 1 40,-4 1-64,-4-1-36,5-1 0,-5 1-12,-5-5 0,9 3-12,-4-2-72,-3 1 8,7-3-20,0 1-36,-5-1-88,5 0-104,4 0-212,-8 0-84,8-1-124,-4-2-136,4-3-352,-8 2-905,8-4-2175,0 2-2241,0-2 3581</inkml:trace>
  <inkml:trace contextRef="#ctx0" brushRef="#br0">13993 12871 3848,'0'0'1600,"0"0"3277,0 0-2641,0 0-768,0 0-292,0 0 121,0 0 95,0 0-160,0 0-188,0 0-192,0 0-196,12-10-180,-12 7-112,13 1-100,-13 2-56,11-2-52,1 0-12,0-2-20,5 1-16,-6 3-100,1-1-8,9-2-84,-10 3-28,2-5-32,3 3-12,-5-1-148,2 0-156,-9-2-112,8 3-96,-4-2-100,-4-3-124,3 3-316,-7-1-532,0 3-861,0-1-2031,0 3-681</inkml:trace>
  <inkml:trace contextRef="#ctx0" brushRef="#br0">14410 12871 2008,'0'0'432,"0"0"3629,0 0-1725,0 0-692,0 0-628,0 0-104,0 0-4,0 0-44,0 0-116,0 0-196,0 0-176,0-2-136,0 2-24,0 2 49,0-2 231,0 5 212,0-2-52,0-2-64,0 8-28,0-2-12,0 3-76,0-1-64,0 4-32,-3 0-28,3 3 48,0 1-84,-8-3-124,8 4 16,0-1-52,0 1-60,0-2-24,0-5-60,0 2 96,0-2-8,0 0-100,0-3-52,0 0-8,0 0 52,0-3-76,0 0-12,8-4-84,-8 6-208,0-7-96,0 0-76,0 1-96,0-1-76,0 0-128,0 0-396,-8-1-841,8-6-2263,0 6-2769</inkml:trace>
  <inkml:trace contextRef="#ctx0" brushRef="#br0">14540 12844 2300,'0'0'484,"0"0"2293,0 0-541,0 0-460,0 0-344,0 0-120,0 0-228,0 0-180,0 0-196,0 0-144,0 0-160,0 25-100,0-23-67,0-2 27,0 3-40,0-1 0,0-2-28,0 3 40,0-3 12,0 1 64,0-1 68,0 3 64,0 1-40,0-2-60,0 0 0,-4 0-4,-1 3 16,5 1-28,-8-1-36,4 1-52,-3 3-56,3-5 24,-4 7-64,4-4-24,-5 0-20,5 3 44,-4-2-36,-3 2 0,11-3-20,-8 3 8,8-2 24,-9-3-12,5 6 0,4-6 4,-8 1-40,8 1 0,0-3 12,-4 1 0,4 0-24,0-2 24,0-3 4,0 1-4,0-1 0,0 4 12,0-2-12,0-2 0,0 2-12,0-2 12,0 2 0,0-2 12,0 3-20,4 1-4,-4-4-24,8 4 0,-8-2 72,4-2-60,-4 5-60,9-2-4,-5 0 4,0-2-4,3 5-4,-3-2 0,4 3 0,-4-6 0,5 4-40,-5-5 0,4 5-96,-4-2-28,3 0-44,-3-3-96,-4 0-76,8 1-96,-8-1-120,5 0-112,-5 0-96,4 0-312,-4 0-620,0 0-849,0-1-1847,0 1-2129</inkml:trace>
  <inkml:trace contextRef="#ctx0" brushRef="#br0">12912 12863 872,'0'0'6509,"0"0"-4861,0 0-832,0 0-248,0 0 100,0 0 116,0 0 64,0 0-84,0 0-164,0-35-144,0 30-104,0 3-76,0-1-24,0 3 52,0-1-28,0-3 28,0 1 21,0 3 11,-4 0-72,4-1-56,-8 1-84,8 0-60,0 0-16,-13 0-48,13 1-8,-4 6 8,-3-1 4,-1 5 96,0 0 112,-5 7 48,9-1 72,-3 9 112,-5-1 108,8 1-52,-5 1-60,5-2-96,-4-3-88,8 1-76,0-2-32,0-4-64,0-3-36,0 1 12,8-2-48,-4-1 36,5-4-36,-5 0 40,4 2-4,-4-9 12,-4 7 12,7-3 0,-3-1-20,4-3 8,-3 2 12,3 0 0,-4-3 12,0 0 0,7 0 16,-11 0-28,13-6 0,-1 1-60,-4-1 0,-4-2-12,7-2-8,-2-3-88,3 1-12,-4-1-4,4 0 16,-3 1 48,-6-3 0,5 2-20,-4-1 68,4 3 0,-4-2 4,5 2-8,-5-2 4,-4 0-8,0 4-116,8-4 4,-8 0 0,0 1 108,0-1-52,0 1-8,0 2-24,0-3 36,-8 1-4,8 2 56,0 0 0,-4-3-64,4 2-24,-9 2 12,9 1 8,-4 1 28,-4-4-24,8 7 24,-4-3-28,4 1-32,-8 1 24,8 0 84,0 0-64,-3 1 4,-6 1 48,9-3-72,-12 5 36,12-2 32,-8 0-80,0 3-40,4 0 4,-5 0-4,-2 0 52,-1 3 80,8 0 4,-4 2 48,-5 0-40,2 3 76,7-2-76,-8 5 104,7-4 8,-3 5 40,4-2-12,-3 3 24,7 0 20,0 2-8,0-4 48,7 2-52,-3 5-8,4-5-28,-3-1 28,7-2-40,-1 1-8,1-5-4,5 2 12,-9-3-48,7 0-20,-2-2-4,3-3 12,-4 0 36,0 0 28,0 0-64,0-3-24,-3-2-48,3 3-4,-5-4 4,-7 1-12,12 3-184,-12-2-68,9-3-52,-5 6-48,-4 1-24,0-3-52,0 1-72,0 2-232,0 0-312,-4 0-676,-5 2-837,5 1-2083,-4-2-1049</inkml:trace>
  <inkml:trace contextRef="#ctx0" brushRef="#br0">13165 13092 940,'0'0'8277,"0"0"-4433,0 0-2548,0 0-612,0 0 96,0 0 389,0 0 59,40 7-268,-32-7-276,5 0-192,-2-2-116,1-2-20,1 3-80,-1-2-92,-5 0-112,5-2-72,-12 3-8,13-1-136,-13 3-52,8-1-84,-8 1-172,0 0-220,0 0-172,0 0-240,0 0-561,0 0-1087,-8 0-2508,8 0-825,0 0 3821</inkml:trace>
  <inkml:trace contextRef="#ctx0" brushRef="#br0">13237 12950 5885,'0'0'8688,"0"0"-6607,0 0-1661,0 0-292,0 0 452,0 0 420,0 0 92,0 0-344,0 0-396,0 0-328,12 0 24,-8 0-48,9 0 232,-5 0-24,-1 0-112,5-1-84,1 1-8,-1 0-4,-5-3-4,6 3-56,-9-2-36,4 2-16,0-3-44,-8 3-28,0 0-156,0 0-124,8 0-136,-8 0-212,0 0-336,-8 0-741,8 0-1051,-4 3-2328,0-1-557</inkml:trace>
  <inkml:trace contextRef="#ctx0" brushRef="#br2">1333 13734 1292,'0'0'8469,"0"0"-5969,0 0-1632,0 0-780,0 0 116,0 0 52,0 0 12,0 0 36,-44-10 12,44 10-104,-13 0-208,9 0 28,-4 0-32,4 0-12,0 0 12,-3 0 88,3 5 76,-5-2 12,9-1 28,-4 4 48,-4 0-16,4 1 132,-4-1 109,8 4-17,0-2-16,-4 3-72,-5-1-64,9 2 76,0 3 132,0-1 36,0 5-112,-3 0-60,3 3 8,0 1 4,0-1-140,0 3-8,0-2-60,0-3-64,0 3-12,0-6-60,3 4-36,-3-3 24,0-4 16,0 0-44,0-3-4,0 2 0,0-3 44,0-2-48,0-2-48,0 2-52,0-4-56,0 3-196,0-5 12,0-1-148,0-1-120,0 3-88,0-3-104,0 0-184,0 0-460,0 0-661,0 0-563,0 0-1856,0 4 175,0-4 1489</inkml:trace>
  <inkml:trace contextRef="#ctx0" brushRef="#br2">1132 14022 3892,'0'0'3033,"0"0"1363,0 0-2500,0 0-560,0 0-240,0 0-15,0 0-109,0 0-196,0 0-148,0 0-76,0 0 84,16 0 12,-5 0-40,2 3-12,3-3-88,-5 0-132,10 0-124,-5 0-144,4-3-56,-12 1-40,17-1-12,-13 0-96,-1 1-12,2 1-84,3-3-88,-5 1-168,2 2-24,-5-2-136,-4 3-72,4-2-164,-4 2-372,3 0-532,-3-4-685,-4 2-1571,9 2-901,-5 0-515</inkml:trace>
  <inkml:trace contextRef="#ctx0" brushRef="#br2">1549 13654 1996,'0'0'2488,"0"0"805,0 0-945,0 0-340,0 0-56,0 45-148,4-26-167,-4 3 19,0 5-260,0 4-144,0 0-148,9 7-128,-9 1-240,0-3-156,4 1-100,4-2-164,-8-2-64,8-6-60,-8 2-60,11-6-12,-11-5-108,10-5-4,-7 0-8,5-4-52,-8 0-68,4-5-24,4 1-180,-8-5-172,4 0-104,4 0-76,-8-5-48,5-1-160,-5-5-656,0 1-1452,0-4-2737,0 3-2604</inkml:trace>
  <inkml:trace contextRef="#ctx0" brushRef="#br2">1771 14042 4456,'0'0'6197,"0"0"-4233,0 0-752,0 0-48,0 0 249,0 0-69,0 0-308,0 0-308,0 0-312,0 0-232,0 7-28,0 1 88,0-1 0,-4 3 60,4 7 52,-9-3-52,9 0-16,0-1-44,9 2-112,-5-1-44,-4-5 92,8 0-48,-4 1-8,3-7-40,6 2 0,-9-2 60,8-3 24,-8 0-8,8-4-28,1-4-12,-2-1-48,1-3-60,-4 2 40,-3-3-52,10 1-72,-15 2-60,8-3-36,-8-1-64,0 1 16,0 1 48,-8-1 32,8 3-44,-11 1 72,7-2-28,-1 6 88,-7 0 36,0 2-60,-8 3 24,8 0-24,-4 3-12,3 5 32,2 0-44,-1-3-12,-1 3 24,1-2-100,12 2-24,-11 0-36,11-2-168,-4 2-396,0 1-404,4-5-460,0 1-417,0 0-479,4-2-1972,-4-2-369,4-1 2041</inkml:trace>
  <inkml:trace contextRef="#ctx0" brushRef="#br2">2008 14056 3436,'0'0'6505,"0"0"-2641,0 0-2260,0 0-283,0 0-141,0 0-56,0 0-96,0 0-160,0 0-176,-20 39-156,20-26-172,0 1-64,7-4-68,-3 5-88,-4-1-48,9-5-48,3 0 12,0 0-44,1-5 68,2-4-72,1 0 36,4-3-48,-4 0 0,-3-5-72,10-3-16,-6 1-8,-9 4-36,4-5 48,-1 1-36,-6-1-4,-5 1-56,12 4 24,-12-2 8,0 0 16,0 2 48,0-2 36,-8 3 4,4-1 44,4 1 12,-5 0 72,-3 5-76,8 0-8,-3 0-52,3 0 40,-8 5-32,8 0 44,-4 6 144,4-2 60,0 4-20,0 1-124,4-1-60,4 3-104,-5-1-92,5-1-92,1-2 20,3-2-84,0-2 36,1-3 120,-2 1 132,1-6 64,0 0 156,4-3-8,-4-2 20,-4-3-156,-4 4 268,9-5-180,-6 0 228,-7 1-148,4-1-168,-4-6-12,8-1-280,-8 2 268,0-3-96,-8 0-52,4 0-168,-3-1-168,-6-1-116,13 3-12,-12 2 48,0 1 280,12 5 296,-3 4 260,-1-2 20,4 4-280,0 2-172,-9 0-132,9 0-20,0 2-8,0 4 24,0-2-88,0 6-476,0 1-525,9-1-151,-2 1-1384,-7-5-3145</inkml:trace>
  <inkml:trace contextRef="#ctx0" brushRef="#br2">2977 13982 1528,'0'0'6621,"0"0"-4197,0 0-972,0 0-516,0 0-108,0 0-20,-37 0 40,33 3 20,-7 2-31,-2 3-177,1-2-68,-4 4-160,4 3 32,0-1 4,-8 5 44,15 0 76,-6-3-52,-1 7-88,8-7-96,4 7-72,0-7-4,0 4-116,0-4-52,12-1-96,-8-1 0,12-3-12,-4-5 0,0 1 8,8-5 4,-4 0-12,-4-5-8,12-5-100,-8 1-16,-7-3-56,3-5-40,-1 5 52,1-1 24,-7-1 8,-1 1-20,-4-2-40,0 0-32,0 2 56,0 2 12,-9-2 100,1 2 12,4 0-24,-7 0-16,3 4-20,-5-1 24,1 3-52,1 2 124,7 2 0,-9 1-108,9 0-64,-4 0-88,4 0 16,4 1-88,-8-1-444,8 7-412,0-6-845,0 4-875,0 0-2600,0-2-33</inkml:trace>
  <inkml:trace contextRef="#ctx0" brushRef="#br2">3181 14035 2628,'0'0'7733,"0"0"-5113,0 0-916,0 0-372,0 0 81,0 0-149,0 0-220,0 0-212,0 0-236,0 0-196,0 0-168,0 3-196,0-2 12,8 6-36,-4-1 196,-4 4 104,0 2 16,9 5 24,-9 0-124,4-3-80,4-1-28,3-1 96,-7-2-32,0 0-40,9 1-12,-1-10-24,-4 6-36,-5-4 24,7-3-36,-7 0 12,5 0 0,-4-1 40,4-5-40,-4-1-24,-4-3-48,13-1 0,-9 0-8,-4-2-88,0 0-64,0-1-68,0-2 0,0-1 12,0-1-88,0 1 16,0-1-76,-4 5-12,-9-1-48,13 3 48,0 1 36,-4 6 48,4 2 60,0-2-96,-8 2-196,8 2-248,0 0-212,0 0-180,0 0-341,0 0-387,0 0-472,0 0-920,0 0-681,0 2 861</inkml:trace>
  <inkml:trace contextRef="#ctx0" brushRef="#br2">3455 14004 4680,'0'0'5925,"0"0"-4405,0 0-820,0 0-8,0 0 524,0 0 168,0 0-231,0 0-397,0 0-324,0 0-36,0 0 72,15 31 56,-11-27 172,9-4-12,-5 7-212,-4-6-128,8-1-80,1 0-8,-6 0-52,5 0-8,-4 0-64,5-5-60,-2 2-64,-3-1 4,-4-4 36,4 6-44,-3-6 0,-5 5-4,0 0-48,0-4-108,0 1 24,0 0 20,-5 1-56,-3-3-88,-4 5 52,1-4 44,-2 3-104,-3 2 44,5 2 72,-2 0 4,1 3 24,0 3 44,-1 1-44,13 6 120,-8-1 0,8 1 256,0 8 0,-7-3-64,7 0-68,0 5-124,7-4-4,-3-3-204,0-4-84,5 1 0,-5-5 0,8 0 12,-12-3-16,12-4-92,-3 2-32,2-3-72,-7 0-136,4-3-228,0 2-153,5-2-999,-13-5-2104,11 3-841</inkml:trace>
  <inkml:trace contextRef="#ctx0" brushRef="#br2">3684 14074 4408,'0'0'7801,"0"0"-5849,0 0-1524,0 0-148,0 0 552,12 42 745,-12-36 7,4-1-492,4 0-468,-8 3-212,7-5 4,-7-2-52,13 6 0,-13-5-24,8-1-4,-4-1 28,-4 0 36,0 0 48,8 0-64,-8-1-72,4-5-56,5 2-16,-9-4 12,4 3-12,-4-6-96,0 1-80,0-2-60,0-1-4,0 2-100,0-5-20,0-2-72,0 6 0,-4-4 0,4-3 0,0 6 44,-9-1 28,9 1 20,0 3 100,0-1 84,0 4 36,0 0 28,0 2-16,0 2-60,0 0-60,0 3-8,0-7 8,9 7 36,-9 0-48,4-3-80,-4 3-64,7 0 0,5 0-4,-4 0 64,5 0 24,-2 0 52,-3 0-4,5 3-60,-1-3 12,0 0-36,-5 0-96,6 0-40,-1-3-20,-4 3-28,-4-1-116,3-1-64,-1 2-76,-6 0-204,7 0-408,-7-4-572,0 4-797,0 0-1723,-7 0-1764</inkml:trace>
  <inkml:trace contextRef="#ctx0" brushRef="#br2">1260 14577 744,'0'0'1540,"0"0"4581,0 0-4257,0 0-832,0 0-288,0 0-88,0 0 300,0 0 172,0 0-196,0 0-187,0-18-261,0 18-220,0 0-124,0 4-132,0 6 72,0 4 576,0 10 636,0 0-120,-4 9-268,4-1-360,-7 3-108,7-5-36,-4 2-36,-5-1-36,9-3-124,0-6-72,-4 1-48,4-6-76,0 1 0,0-4 32,0-1-40,-8-1-100,8-2-56,0-3-96,0-1-52,0-1-72,0-2-132,0 0-124,0-2-156,0 3-140,0-2-264,0-2-264,0 0-313,0 0-395,0-2-776,0-2-2317</inkml:trace>
  <inkml:trace contextRef="#ctx0" brushRef="#br2">1132 14810 3636,'0'0'780,"0"0"4121,0 0-3133,0 0-444,0 0-224,0 0-88,0 0-64,0 0-76,0 0-199,0 0-177,0 0-136,0 0-100,4 0 36,-4 0 100,8 3 56,-4-3 112,7 5-72,2-5-104,-1 3-108,0-1-60,4-2-48,-8 0-28,8 0-144,-3 0 0,2 0-12,-3 0-60,1 0-4,-1-2-8,-1-1-36,2 3-112,3-5-268,-5 5-24,-3-3-164,-3 1-52,7 2-60,-12-2-220,8 2-605,-4-2-687,-4 2-2160,0 0-933,0 0 2553</inkml:trace>
  <inkml:trace contextRef="#ctx0" brushRef="#br2">1477 14590 1528,'0'0'7821,"0"0"-5681,0 0-1140,0 0-104,0 0 324,0 0 252,13 40-183,-13-23-177,0 6-188,0 2-164,0 6-128,0-4-96,0 6-48,0-6-40,0 3-108,-4-4-148,4-4-68,0-2-112,0-3 36,0-1-40,0-3 0,0-7 0,0 5 4,0-10-8,0 5 4,0-4 76,4-2-76,-4 0 0,0 0 4,0-2 84,11-4 0,-7-1-84,8-3-12,-3-2-60,3-4 0,-8 1-108,7 1 12,2-1-16,-1-1-8,0 9 32,-9-3-20,10 5-40,-5 2 28,4 3-4,-8 0 148,4 3 36,-3 2 88,2 2 104,1 3 124,-8 3-60,12 2 8,-12-2-44,8-1-76,-3-2-48,-5-3-88,0 3-8,8-2-12,-8-3 4,0-5-76,4 5-108,-4-5-244,0 0-76,0 0-96,0 0-84,0 0-212,0-2-436,0-1-1065,0-2-2823,7 0-2225</inkml:trace>
  <inkml:trace contextRef="#ctx0" brushRef="#br2">1779 14886 6049,'0'0'5172,"0"0"-3800,0 0-452,0 0 120,0 0 736,0 0-143,32 0-477,-20-3-408,0 3-196,1-3-124,-6 3-100,5-2-96,-8-2-52,4 0-72,-3 3-8,-1-2-52,3-3 0,-3 4-44,-4 0 0,0-1-4,0 1-72,0-1-136,0 0 4,0 1 8,-11-2-12,7 0-60,-1 0-24,-7 1-24,0-2 68,-8 5 16,8 0 112,-4 0 32,3 0 88,2 5 88,-1-1-76,12 3 60,-13 2-60,13 1 76,-12 2 240,12 1 16,0 2 56,0 2-44,0-4-88,0 5-88,8-3-56,-4-2-84,5-2-40,-5 0-8,8-4 0,-5-1 0,6-5 4,-9-1-8,8 0-40,-8 0 40,8 0 4,1-1-296,-6-5-168,-3 1-248,4 0-260,-4 0-180,4 0-697,-8 1-1219,5 0-3584,-5-3 243</inkml:trace>
  <inkml:trace contextRef="#ctx0" brushRef="#br2">2558 14808 1528,'0'0'7289,"0"0"-4913,0 0-848,0 0-292,0 0 92,0 0-71,13 37-109,-13-22-200,8 3-196,-8-1-188,3 1-136,-3-3-16,8-3-20,-8 1-28,0-3-12,4-2-24,-4-4-24,0-4-64,0 4 28,0-4 68,0 0 160,0 0 120,0 0-48,0 0-28,0-4-20,0-3-184,0 0-108,0-6-96,0-2 0,0 0-24,0-2-48,-4-1-48,-4-5-12,5 2 0,-5-2-108,4-3 36,-5 1-24,5 3 36,-4 5 60,8 2 44,-4-1 16,4 9-8,0 2-52,0 0-8,0 5-4,0-2 12,0 2-48,0 0-84,0 0-84,4 0-36,-4-3-72,12 3 56,1-3 160,-2 3 24,1 0-24,5 0-60,-5 0 0,-1 0 36,2 0-16,-5 0-20,4 0 0,-8 0-12,5 0 0,-5 3-16,-1 0-8,-3-3 36,0 2-40,0 1-56,0-1-64,0-2-84,0 5-132,0-1-212,0-1-416,0 2-412,0 0-637,0 1-599,0-1-1944,0-3-629,0 3 2353</inkml:trace>
  <inkml:trace contextRef="#ctx0" brushRef="#br2">2848 14743 2904,'0'0'8741,"0"0"-6761,0 0-1192,0 0-16,0 0 525,0 0 143,-40 43-168,32-32-232,3 2-260,-3 2-196,8 3-244,-4-3-168,4 1-64,0-2 12,4-1-72,-4-3 0,13-3 16,-5 3-16,-4-5-48,8-2 4,-1 0 4,2-3 52,-1-3 12,0-3 12,-9 2-24,10-7-48,-5 1-12,4 3-4,-8-3-4,-4 0 4,0-2-68,4 2-96,-4-3 48,0 1 8,0-1-8,-4 1 24,0-1-88,-4 1-120,4 0-24,-8 1-36,3 4-24,-2-1 8,-1 5 100,8 3 32,-4 0-32,3 0-124,1 3-376,4 2-444,-7 0-525,7 3-635,0-4-2128,0 4-913,0-3 2517</inkml:trace>
  <inkml:trace contextRef="#ctx0" brushRef="#br2">3082 14718 5396,'0'0'6829,"0"0"-5221,0 0-908,0 0 32,0 0 565,0 0 131,-33 25-96,25-15-196,3 2-368,-3 6-220,8-4-160,0 2-124,-4 2-56,4-4-88,0-1-60,0-1-48,4-2 36,4 1-32,-3-4-4,7-1 48,-4-5 0,3 3-48,-1-2 48,1-2 12,1 0-68,-4 0-4,5-6-132,-10 6-136,5-4-96,-4 1-108,4-2-136,-8 5-120,0-5-204,0 0-544,0 0-1029,0 3-2463,0-5-2669</inkml:trace>
  <inkml:trace contextRef="#ctx0" brushRef="#br2">3258 14565 3344,'0'0'5465,"0"0"-2217,0 0-1104,0 35-340,0-14-43,-4 1-169,4 3-212,0-1-248,0 2-152,0 2-132,0-1-184,0-3-204,0 0-184,4-2-60,-4-2-108,0-5-108,8 0 0,-5-3-72,-3-2 64,0-2-76,10-3-36,-10 3-144,3-5-88,-3-3-128,0 1-112,0-1-40,8 0-92,-8 0-236,0-4-456,0-4-1040,0-2-3113,0 5-2972</inkml:trace>
  <inkml:trace contextRef="#ctx0" brushRef="#br2">3354 14683 7173,'0'0'7532,"0"0"-5707,0 0-1301,0 0-348,0 0 244,0 0 472,0 0 140,0 0-312,0 0-180,0 0-128,0 0-72,-31 37-12,18-22 24,5 1-12,-4-5 12,4 5-16,-5-4-20,10 2-52,-5-5-68,4 1-100,-4 2 24,8-4 36,0 2-72,0-5-72,0 6 0,0-4 36,0 0-36,12 1 36,-4-1 12,-5 0-12,10 1 4,-1-3-40,0 0 60,-8 0-60,9-3 36,-2 1-48,-3 0 0,-4-3-12,4 3-72,-8-3-148,5 0-128,-5 0-76,0 0-36,8 0-108,-8-6-144,0 1-248,0 0-592,0-3-2161,0-2-1539,0 6-97</inkml:trace>
  <inkml:trace contextRef="#ctx0" brushRef="#br2">3495 14800 8645,'0'0'8337,"0"0"-6321,0 0-1416,0 0-476,0 0 268,0 0 312,0 0 64,0 0-184,0 0-232,0 0-100,4 21-8,-4-10-40,12 2-84,-12 0-108,9-1 52,-5 1-60,3-3 44,5 2-40,-4-2-4,1-2 44,-5-3-48,7 0 0,1-2 0,-4-3 12,5 0 48,-9-3-52,7-2-4,1 0-4,-7-5-156,7 2-4,0-4-44,-12 2 48,7-3-148,-3-1 60,-4-1 16,9-1 68,-9 1-68,0-2 16,0 2 212,0-1 72,0 7 16,0-1 44,0 5 64,0 1-16,0 0-36,0 4-144,0 0-52,0 0 52,0 5 72,0 0 220,0 6 96,0-1-100,0 4-116,0-1-16,0 5 60,0-1-68,0 1-52,0 1-24,0 1-60,0 1 0,4 1 0,-4-1-4,0-2 100,0 3 24,0-1-36,0 0 12,0-3-8,8 0 20,-8-1 12,0 4-24,0-6-24,0 2-36,0-1-44,0-2-4,0 1-4,0 1-8,-8-4-48,8 1-24,-4-3-24,4 0-48,-9-3-184,9-2-128,-4 0-148,4-5-196,0 2-244,0-2-332,0-2-800,0-3-1673,0 0-4263,0-8 2095</inkml:trace>
  <inkml:trace contextRef="#ctx0" brushRef="#br2">1220 15711 168,'0'0'2076,"0"0"6205,0 0-5857,-21 43-872,21-26-264,-11 1-171,11-2-25,-4-5-216,-8 0-312,12-4-148,0-1-72,0-5-40,0-1-12,0 4 4,0-4 32,0 0 36,0-4 60,4 0-72,4-4-148,-4-5-96,7-4-32,2-3 44,-5-2 12,4-3-84,-8 0 48,9-1-84,-6-1-12,1 1 0,0 2-144,-4 2-24,9 1-40,-13 9 204,8 4-128,-8 3-96,4 3-88,3 2-60,-7 0-12,4 5 192,9 5 196,-5 2 304,0 9 132,-1 1-192,-3 1-88,4 4-112,-3-5-44,3 3-96,-4-4 24,4-3 0,-8-4 0,4-1 60,3-9 8,-3 4-4,-4-3-4,0-5-60,9 4 72,-9-4 0,0 0 148,4-4 116,-4-3-56,12 0-76,-8-4-76,9-4-52,-5 0 0,3-5 44,-7 0-48,8-6-120,1 2-148,2-1 40,-3 0 156,1 2-112,-5 4 112,-4 3 24,3 7 0,-3 0-100,5 9-144,-5 0-96,-4 0 248,8 9 140,-4 0 308,0 4 116,4 4 0,-5 4-48,-3-2-108,10 7-112,-7-4-144,-3-1 52,0-2-64,0-3-8,0-5-40,0 2-24,8-6 0,-8-1-36,0-2 24,0-1-220,0-1-184,0-2-168,0 0-76,0 0-100,0 0-264,0 0-488,0-5-1013,-8 1-4099,8-6-773</inkml:trace>
  <inkml:trace contextRef="#ctx0" brushRef="#br2">1779 15619 7161,'0'0'6688,"0"0"-4324,0 0-1191,0 0-505,0 0 148,0 0 176,0 0-12,0 0-156,0 0-228,-21 43-160,21-29-132,0 4-136,0-3-36,0 0-20,13 3-100,-13-6 84,8-2-24,-4-3-12,3 1-60,-3-6-48,9 1 36,-1-3 8,-8 0 4,8-3 48,1-1-36,-6-3-4,5-4-8,-8 3-8,4-1-76,-8-1 12,5-3 12,-5 3-76,0-2 124,0 2-96,-5-3 24,-3 2-12,4 2-52,-4-1 88,-3 3-60,7 1 72,-9 2-84,1 4-40,0 0-8,-1 0-76,2 0 24,7 4-48,-4 2-72,8-2-96,-4 1-336,4 1-296,0 1-556,0-3-865,4 5-1815,-4-7-1413</inkml:trace>
  <inkml:trace contextRef="#ctx0" brushRef="#br2">1995 15670 9169,'0'0'4440,"0"0"-3172,0 0-348,-7 41 497,7-23 251,0-3-220,0 0-608,7 1-280,-3-2-160,-4-1-112,13-1-32,-5-3-124,-4-3-56,7-1-64,2-5 48,-9 0 48,8 0-24,0-5-36,1 0-36,-6-5-12,5-2-4,1-1-56,-9 1 0,-4-6-12,12 5 0,-9-1-160,-3-2 64,0 1 8,0 1 52,0 1-36,0 1 60,0-1 32,0 5-8,0 2-24,0-1-100,-3 6-108,3 1 0,0 0-84,0 0 12,-8 0-40,8 0-124,0 0-272,0 0-584,0 0-1065,0 0-1787,0 1-1021</inkml:trace>
  <inkml:trace contextRef="#ctx0" brushRef="#br2">2293 15757 6005,'0'0'8288,"0"0"-6472,0 0-1459,0 0-245,0 0 312,0 0 604,0 0 388,0 0-340,0 0-236,0 0-244,0 0-304,8-6-148,-4-1 40,4-2 68,-4-2 28,5 1 60,-5 1 32,7-2-104,1 1-76,-3 0-60,-1-1-84,4 2-44,-1 4 8,2 0 96,-1 2-24,0 3-12,4 0-8,-4 0-52,-4 5 72,3 3-12,-5 4-12,1 1-52,-3-2-8,4 6-52,-4 0-8,-4-5-72,8 6-220,-8-5 16,0-1-100,0-3-84,0-3-72,0-1-100,0 1-160,0-5-308,0-1-756,0 0-813,0-4-2399,4-4-633</inkml:trace>
  <inkml:trace contextRef="#ctx0" brushRef="#br2">2590 15641 5793,'0'0'10004,"0"0"-7287,0 0-1893,0 0-692,0 0 360,0 0 204,0 0 300,0 0-108,0 0-272,0 0-228,33 14-160,-22-10-120,2-1-24,-1-3-20,0 0-4,4 0-60,-4 0-12,0 0-72,9-7-52,-10 6-92,6-4-208,-5 0-204,-8 2-332,7-1-368,2-2-884,-13 6-1669,8-3-2671,-8 2-997</inkml:trace>
  <inkml:trace contextRef="#ctx0" brushRef="#br2">2680 15429 5957,'0'0'7552,"0"0"-6020,0 0-1180,0 0 52,0 0 601,0 0 619,0 0-224,0 0-460,0 0-464,0 0-124,4 14 72,-4-1 148,0 5 212,3 3-116,-3 3-164,0 1-68,0 2-52,0 2-84,0-1-132,8-2-168,-4 1-4,-4-3 0,0-5-4,12 3-52,-12-4-12,0-3-24,9-2 0,-9-3-48,4-6-180,-4 2-16,0-2-164,0-4-124,0 0-64,0 0-80,0 0-336,0-2-616,0-6-1161,-4 4-3027,4-9-1901</inkml:trace>
  <inkml:trace contextRef="#ctx0" brushRef="#br2">3024 15635 7021,'0'0'8156,"0"0"-5975,0 0-1477,0 0-392,0 0 168,0 0 316,0 0 232,0 0-176,-40 11-316,29-3-188,3 4-104,-5 3-112,9 1-60,-4-2 16,4 4-16,-3-3 24,7 0 48,0-3-144,0 1 0,0-3-96,0 1-12,7-4 12,-3-3-4,-4-1 4,12 1 12,-12-4 0,13 0-12,-5 0 88,-4-7 8,3 3-8,5-3-44,-7-4-8,-1 1 56,8-3 0,-5 6-4,-3-6-52,-4 4-48,8-1-24,-3 0-76,-5-1 204,0 7 4,0-5 0,0 8 84,0-2 52,0 3-64,0 0-12,0 0 36,0 3-48,0 1 124,-5 6 44,5 3-20,-8-1-124,8 1-72,0-3-12,-4 2-72,4 1-148,0-5-132,4-1-352,-4-1-356,0-5-508,8-1-985,5 0-1835,-13 0-2417</inkml:trace>
  <inkml:trace contextRef="#ctx0" brushRef="#br2">3214 15707 8309,'0'0'9385,"0"0"-6645,0 0-1912,0 0-596,4 44 340,-4-31 288,7 0-76,-7-2-384,4-5-184,-4 5-84,13-6-132,-9 1 0,-4 1-372,0-6-184,8-1-48,-4 0-88,-4 0-84,0 0-188,0-5-368,0 0-908,0-3-2085,0-4-1799,0 6 1423</inkml:trace>
  <inkml:trace contextRef="#ctx0" brushRef="#br2">3246 15447 5869,'0'0'9236,"0"0"-6743,0 0-1505,0 0-864,0 0-124,0 0-148,0 0 140,0 0-140,0 0-308,0 0 44,0 0-208,12 17-609,-4-10-1227,-8 0-3928,0 2-465</inkml:trace>
  <inkml:trace contextRef="#ctx0" brushRef="#br2">3422 15716 2824,'0'0'5257,"0"0"-2385,0 0-2060,0 0-812,0 0 12,0 0-12,0 0 780,0 0 256,0 0-60,0 0-308,0 0-252,0 20 48,0-12 305,0 2 151,0 0-168,0 1-284,0-2-88,0 1-24,0-2-88,0-4-96,0 4-48,0-3-40,0-1-24,0-4-12,0 0 76,0 0 144,8 0-48,-8 0 36,4-7-40,-4 1 40,9-5-12,-5 1 8,4 0 88,-4-2 84,3-4 48,-3 1-88,0 3-116,5-3-100,-5 3-48,4-4-60,-4 7 0,-4 0 0,12 1 8,-12 7-68,9-1-60,-5 2-12,3 0 0,5 0 72,-4 3 168,5 5-44,-2 3-4,1 2-60,1-2-52,-1 5 40,-1 2-48,1-4-8,-7 0-52,7 3-12,-4-5 60,-4-2-48,3 1 48,-3-5-48,5 1-112,-9-3-152,0-2-160,0-2-180,4 0-60,-4 0-128,0-5-168,0-3-1040,0-2-2353,0-1-3195,0-3 1995</inkml:trace>
  <inkml:trace contextRef="#ctx0" brushRef="#br2">3918 15569 8537,'0'0'6508,"0"0"-4783,0 0-1093,0 0-96,0 0 324,0 0 576,0 0-228,0 0-216,0 0-288,0 0-316,0 0-220,-6-33-84,-1 33 0,3 0 0,-4 5-20,-4 1-60,-1 1 8,13 0 72,-7 3 0,-1 1-24,4-1 0,-4-1 24,4 1 0,4-2-24,-9 1-48,9 0 0,0-2 0,-4 1 36,4-1-36,0 0-12,0-1-8,0 1-76,4-2 24,-4 0 0,9 0 0,-5-1 48,4 3-60,-4-1 64,4-1-4,-1 1 12,-7-4 4,13 3 44,-13-2 60,12 1-48,-12 0-52,8 0 0,-4-2 52,-4 1-12,0 2-36,0-2 60,0 0 12,7 7-40,-7-3-44,0 0-12,-7 1-88,7-1 16,0 4 0,-4-2 36,-4-1 40,8-1 4,-12 0-4,12 1 0,-4 1 4,-5-3 4,9-1 4,0 1 0,-4-5-4,4-1 0,-3 4 8,3-4-8,0 0-4,0 0-128,0 0-84,0 0-148,0 0-48,0 0-180,0-4-108,3 3-276,-3-5-584,0 1-872,4-1-1605,-4-1-2079,0 3 443</inkml:trace>
  <inkml:trace contextRef="#ctx0" brushRef="#br2">3061 15759 1212,'0'0'1056,"0"0"-676,0 0-376,0 0-4,0 0 156,0 0-112,0 0-36,0 0 100,0 0 896,0 0 64,0 0-179,0-17-161,0 11-64,-8 6 164,8-1 276,0-2-288,0 3-56,0-3-540,0-1-28,-4 3 128,4 1 52,0-2-48,-8-1-144,8 0 100,0 3-116,-5-2-72,5-1-84,0 3 184,0-2-92,-8 2 4,8-2 148,0 0-20,0-2-16,0 4-52,0-3 88,-4 2 128,4-2 12,-7-1-52,7 3-80,0-1-32,0-1-36,0 3-43,-4-3 79,4 1-44,0-1-96,-8 3-88,8 0 0,0-2-76,0 2 16,0 0 56,0 0 4,0 0 0,0 0 8,0 0 4,0 0 0,0 0 64,0 0 36,0 0 36,0 0-12,0 0 4,0 0-4,0 0 0,0 0-136,0 2 4,8 3 192,-4 4 200,-4 8 456,7 0-92,-3 1-200,4 4-108,-3-5-160,3 4-84,-8-7-16,4 2-44,4-1-64,-4-4-24,3-2-12,-3-1-48,2-1-4,-6-3-44,0 3 36,7-6-96,-3 2-184,-4-3-232,0 0-148,0 0-172,0 0-236,8-3-420,-4 2-829,-4-6-3663,0-3-1561</inkml:trace>
  <inkml:trace contextRef="#ctx0" brushRef="#br0">21436 16713 732,'0'0'5989,"0"0"-4117,0 0-772,0 0-672,0 0-224,0 0 92,0 0 132,0 0 36,0 0-28,0 0-52,-31-8-52,31 8-36,-9-2 8,9 2 52,0 0 52,-4 0 24,4 0 8,0 0-36,0-3-12,0 3-44,0 0-52,0 0-47,0 0-49,0 0 12,4 0-76,5 0-60,-5 0-64,0-2 124,7 2 36,1 0-112,9-3-60,-6 3-8,6 0 8,-6 0 0,2 0 0,-5 0-4,7 5-8,-6-5-76,-5 5-12,0-3 0,-4 2 28,9-1 60,-13 0 8,0 4 4,8-4 124,-8 0 24,0 7 0,-8-2 0,8-1 12,-5 0-24,-3 4-48,-4-1 60,12-3 12,-8 3 40,-5-2-16,6 0-24,3-2-52,-8 2-8,4-3-4,8 3 4,-13-3-28,13 0-72,0-2 0,-4-2-48,4 2-12,0 1-16,0-3 16,0 1 60,0 1 12,4 0 48,-4-1-52,9 1 44,-5-1-40,-4-2 32,8 3-44,-4-3-48,4 3 0,-4-1-4,3-2 40,6 0-36,-13 3 44,8-3 0,0 1 0,-4 2-8,9-3 12,-13 4 72,11-3-72,-11 1-56,8 1-32,-4 2 80,4 0-64,-4-2 72,-4 6 76,9-2 12,-9-1-84,4 4 0,-4-2 4,0 3 40,-4-5 0,4 7 64,-9-5 84,5 2-24,-4-3 0,-4 3 12,9-2 108,-5-4 36,-5 3-60,1-1-96,4-1-16,1 0 4,-6-2-4,9-1-32,-8 1-40,4-1-36,8-2-44,-13 0-4,13 0-8,0 0-64,-4 0-100,-3 0-68,7 0-76,0-2-88,0-1-156,0-2-224,0 0-176,7 0-216,-3-2-693,-4-1-1079,13 1-3072,-13 1-389</inkml:trace>
  <inkml:trace contextRef="#ctx0" brushRef="#br0">21830 16835 3284,'0'0'4705,"0"0"-725,0 0-2484,0 0-620,0 0-80,0 0 248,0 0 157,0 0-101,0 0-248,0 0-316,0 0-228,0-3-176,-4 3-120,-4 3 180,8 2 52,-7 0 24,-1 6 24,-5-2 72,9 1 28,-4 3-104,4 1-104,-4-1-64,8 2-12,-3 0-48,-7 1-56,10-5-4,0 2-60,10-2-72,-7-1 0,5-3 20,4-2 40,5 0 60,-2-5-144,5 0-112,-3-5 12,2-3 28,2 2-4,2-5 0,-10 1 72,6-2 64,-6-1 0,-5 3 20,4-2 76,-4 2 52,-4-1 8,-4-2 24,9 3 88,-9 1 36,0-4-4,-9 7 16,9-5 72,-4 3 12,-4 1-52,-4-1-20,4 3-40,-5 1-32,2 1-52,3-3-108,-5 6-72,1-2-100,9 0 16,-5 2 0,0 0-16,8 0 4,-13-3-136,13 3-96,-8-1-148,8-3-160,-4 1-172,4 1-340,0-3-597,0-2-775,0 1-1724,4-1-261,4-1-51</inkml:trace>
  <inkml:trace contextRef="#ctx0" brushRef="#br0">22281 16812 940,'0'0'1132,"0"0"-1132,0 0-284,0 0-304,0 0 248,0 0 340,0 0 380,31-15 284,-31 15-416,9-2-132,-9 2 484,0-1 2101,4 1-165,-4-4-544,0 1-508,0 3-128,0-1-44,0-2-136,0-3-143,0 4-161,-4 0-168,-5-6-112,9 5-124,0 1-160,-12-3-136,9 1-76,-5-1-96,0 1-4,-13 2-68,10 0-24,-6 2-28,-3 0-12,3 2 0,2 0 28,-5 7 8,8-1 60,0-2 40,0 2 84,3 2-8,1 1-32,4-5-44,4 6 0,0 1 68,0-3 80,4 0-96,4 1-48,1-2-4,3-4-8,0 3-44,0-3 44,8-2-40,-8-1 0,1-2 36,-6 0-52,5 0 64,0 0 12,-3-5 76,2 2-4,-7-2 40,8 0-40,-3 0 4,-1-3-4,-8 4 52,11-1-64,-11 2 40,0 1-108,8 2 0,-8 0-4,0 0-72,0 0-76,0 0 140,0 2 8,-8 6 212,8 3 104,-11 3-8,11 0 20,-8 7-84,8 2 24,-13-1 24,5 0-40,8-2-68,-4 0-88,4-5-84,0 0 72,0-4-76,4-2-8,4-2-56,-8-1-64,13-3-100,-13-1 4,4-2-76,0 0-148,4 0-240,-5-5-216,5-2-308,-4-1-737,-4-2-1031,0 0-2896,9 3-1429</inkml:trace>
  <inkml:trace contextRef="#ctx0" brushRef="#br1">22087 17442 1640,'0'0'832,"0"0"-596,0 0-184,0 0 120,0 0 60,0 0-24,0 0-208,0 0-12,0 0-224,0 0 96,0 0 124,-8-3 12,0 3 4,8-4 0,0 4-12,0 0 0,0-1-4,0 1 16,0 0 0,-4 0 0,4-3-456,0 3 456,0 0 288,0 0 1380,0 0-131,-9-2-377,9 2-396,0 0-76,0 0 208,0 0 20,-4 0 40,4 0 4,0 0-76,0 0-260,0 0-296,0-3-136,0 3-16,-8 0-12,8-3 52,0 3 12,0 0 36,0 0 0,0 0 12,-3 0 28,3 0 61,0 0-5,0 0-36,0 0-12,0 0-52,0 0-24,0 0-16,0 0 4,0 0-4,0 0-24,0 0-36,0 0 12,0 0-24,0 0 24,0 0-12,0 0 24,0 0 0,0 0 8,3 0-8,-3 0 72,0 0-72,0 0 12,0 0-52,0 0-20,0 0 8,0 0-36,0 0 52,0 0-100,8 0 0,-8 3 12,0 0 12,4-3-60,-4 0 40,9 2-4,-9-2 0,0 0-36,0 0 48,4 3-52,-4-3 0,0 0 40,0 1-44,8 3 68,-8-1 4,4 1 44,0 2 0,-4-2 76,11 4 104,-11-3 28,13 3-76,-13-1-8,12-3-40,-12 1-36,8 1-24,-4-1 24,5 0-44,-5-2-28,3 1 0,-7 2-12,8-5-12,-8 2-12,8-1-12,-4 4-36,-4-4 36,9 1-36,-5 2 60,-4-2-72,11 1 4,-11 2 56,8-3 60,-4 0-72,4 3-44,-8-4-4,5 3 4,3-2 4,-8 0-4,4-1-4,0 0-8,-4-2 0,0 2-40,0-2 0,0 4 36,0-4 4,0 0 8,0 0-4,0 0 4,0 0 4,0 0 0,0 0-4,0 0-4,0 0 4,0 0-48,0 0-24,0 0 24,0 0 36,0 0-48,0 0 0,0 0 12,0 0 0,0 0-12,0 0 48,0 0-48,0 0 12,0 0 40,0 0-52,0 0 52,0 0-4,0 0 0,0 0-36,0 0 40,0 0-44,0 0 44,0 0-4,0 0 0,0 0-36,0 0 44,0 0 4,0 0 0,0 0-4,0 0-4,0 0-4,0 0-48,0 0 0,0 0 0,0 0-12,0 0-12,0 0-12,0 0-48,0 3 44,0-2 100,-4 5 52,0 1 32,-4 1 12,3-2-12,-7 2-12,4 2 0,-3-2 24,7 0-12,-5 0-24,5-1-12,-4 0 0,4 1-48,0-2 0,-3 1-8,3-4 0,4 3-4,-9-1-36,9 0 0,0 0 40,-4-1-52,4 0 0,0-1 0,0-2 48,-8 1-48,8-2 0,0 4-72,0-1-112,0-3-68,0 0-76,0 0-36,0 0-48,0 0-60,0 0-136,0-7-284,0 5-704,0-2-773,0-4-1611,8-2-1272,-8 5-577</inkml:trace>
  <inkml:trace contextRef="#ctx0" brushRef="#br0">22578 16762 156,'0'0'2088,"0"0"-1764,0 0 1320,0 0 297,0 0-289,0 0-576,0 0-220,0 0-84,0 0-76,0 0-92,0 0-128,28-20-92,-28 18-64,0 2 12,0 0 48,0 0 16,0 0 60,8 0 48,-8 0 24,0 0-24,0 0-23,0-2-21,0 2-76,0 0-48,0 0-136,0 0-92,0 2-108,4 4 272,-4 0 100,0 4 192,0 3 88,0 2-152,0 3-84,0-1-28,0 6 0,0-1 24,0 3 0,0 1-84,0-2-84,-4 0-76,4-2-72,0-3-36,0-1-52,0-1 4,0-4 52,0-1-64,0-2-16,0-2 4,0-3-60,0 3 64,0-6-76,0 0-12,0 2-184,0-4-44,0 0-112,0 0-124,4 0-96,-4 0-164,0-6-320,0-4-1513,8 0-2951,-4 3-2309</inkml:trace>
  <inkml:trace contextRef="#ctx0" brushRef="#br0">22586 17035 744,'0'0'7253,"0"0"-5081,0 0-1164,0 0-560,0 0-112,0 0 8,0 0-60,0 0-68,0 0-48,0 0-120,4 4-48,-4-2 16,7-2 136,-7 0 92,0 1 32,0-1 32,0 0-32,0 0 16,0 0 24,0 0-12,0 0 12,0 0-4,0 0 52,0 0-35,0 0-17,0 0-12,0 0 12,0 0-16,0 0 0,0 3-48,0-3-88,0 3 40,0-1-28,5 3 12,-5-2-64,0 5 16,0-4-60,0 3 20,0 4-20,0 2 32,0-3 28,4 2 180,-4 1 248,0-2-176,0 2-300,0-2-84,0-1 44,0 0-44,0-3 4,0 1-4,8-4-4,-8 5 8,4-5 0,-4 1-8,0 0-8,0 0-40,0-2 0,8-1 32,-8 0-68,0-2 72,0 4-72,0-4 8,0 2-104,0-2-112,0 0-112,0 0-148,0 0-124,0 0-64,-8 0-92,8 0-533,0-2-1131,-12-2-2732,12 2-1245</inkml:trace>
  <inkml:trace contextRef="#ctx0" brushRef="#br0">22819 16773 3636,'0'0'988,"0"0"1565,0 0-1333,0 0-792,0 0 40,0 0 308,0 0 124,0 0-164,0 0-288,0 0-244,0 0-112,0-5-4,0 5 128,0 0 116,0 0 40,0 0 36,0 0-4,0 0 52,8 0 0,-8 0-40,0-3-40,0 3-72,0 0-55,0 0-25,0 0 16,0 0-28,0 0-28,0 0-36,0 0-60,0 0-24,0 0 20,0 0 16,0 0 0,0 0-16,-8 0 4,8 0 84,-4 3-72,4 2 24,-8-3 36,4 6 36,-5-1 64,-2 3 32,7 2 224,-4 1 96,-4 2-116,-5 2-164,6 1-152,-1 2-60,7-2-32,-7-4 20,5 2 12,-5-1-20,3-2-16,1-1-36,4-2-36,-4-3 60,4 0-64,-3 1 40,1-3-44,-1 1-4,7-1-4,-4-3 0,4-2 4,-8 2 0,8-2 0,0 0 12,0 0 44,0 0-56,0 0-88,0 0 40,0 0-12,0 0 12,0 0-72,0-2 44,0 2 28,8 0 44,-8-2-44,0 2 40,4 0-76,-4 0 12,0 0 60,0 0 8,7 0 4,-7 0 0,6 0 4,1 0 8,-3 2 36,-4-2-36,8 2 36,4 2 36,-8-2 76,1-1-52,7 5-24,-1-1 12,2 0 88,-5 0 192,4 2-16,3 0-104,-2 2-136,-1-2 0,-8 1-112,7 0 4,2-2-4,-5 0-8,-4 1 0,4-4-60,-4 2-36,0-3 0,-4 0 12,0-2-16,0 0-92,0 0-148,0 0-96,0 0-84,0 0-52,0 0-72,9 0-164,-9 0-700,0-4-761,0 1-1803,-9-2-1756,9 2-381</inkml:trace>
  <inkml:trace contextRef="#ctx0" brushRef="#br0">16742 14676 604,'0'0'576,"0"0"-4,0 0-64,0 0-24,0 0-484,0 0-928,0 0 928,0 0 196,0 0 940,0 0 140,0-3-352,0 3-283,0-3-81,0 3 24,0 0 40,0 0-28,0-2-116,0 2-196,0 0-36,0-3-132,0 3-52,0 0-64,0-1-8,0 1-132,0-4 36,0 4 24,0 0-8,0 0-4,0 0 28,0 0-16,0 0 4,0 0-28,0 0 12,0 0 28,0 0-28,0 0 80,0 0 12,0 0 48,0 0 44,0 0 12,0 0 24,0 0 80,0 0 100,0 0 96,0 0 60,0 0-12,0-3-12,0 3 8,0 0-24,0 0-40,0 0-52,0 0-36,0 0-40,0 0-52,0-1-28,0 1-24,0 0-60,0 0-44,0 0-48,0-3-8,0 3-4,0 0-52,0 0 12,0 0-12,0 0 16,0 0 48,0 0 0,0 0 0,4 0 4,-4 0-4,4 0 8,-4 0 0,0 0 0,0 0-8,0 3 0,8-3 4,-4 0-4,-4 1 4,0-1 136,13 3 92,-13-3-68,7 0-28,-3 0-32,-4 4 20,8-4 28,-4 0 52,9 1 100,-5-1-16,3 0-136,-7 0-80,0 3 16,9-3-24,-1 0 24,-4 2-24,-4-2-4,7 0 4,-2 3-48,3 0 60,-8-3-24,0 2 21,7 1-9,-2-3 24,-5 2 0,8-2-76,-4 2 72,5 1 16,-9-3-92,7 3 56,1-3-12,-8 0-44,9 1-4,-2-1 0,1 0 0,1 0 0,-1 0 4,-8 0 4,7 0-4,2 0-4,-1 0 48,-4 0-48,-4 0 8,3 0 36,6 0 16,-9-1-16,0 1-40,8 0 4,-12 0-4,11-3-4,-11 3 0,13 0 8,-5 0 4,-4 0-4,8-3 0,-3 1-4,2 2 352,-3 0-64,4 0-196,1 0-100,-5 0 4,3-2-4,-7 2 0,9 0 0,-5 0 0,0 0 4,3 0-4,-3 0 0,-3 0 0,7 0 0,-4 0 4,-4 0 8,7 0 36,-2 0 28,-1 0-4,0 0 4,-4 2-16,9-2-56,-13 0-4,12 0-8,-5 0 4,-3 0 4,4 0 0,5 0 160,-5 0 136,-1 0-212,-3 2-84,8-2-52,1 3 52,-5-3 8,3 0-4,2 3 12,-1-3-8,-4 0 40,4 1-40,-3-1-4,2 0 0,-7 3-4,8-3 4,1 0 8,-5 0-4,-1 4 40,5-3 4,-4-1-44,-3 0 4,7 0 60,-5 0-8,5 0-52,-8 0 48,5 0 0,-1 0-56,3 0 0,-3 0 48,-4 0 8,9 0-60,-5 0 4,-4 0 56,4 0-56,-5 0 8,10 0 76,-9 0-76,4 0-4,-4 0-8,-4 0-40,8 0-12,-4 0 52,-4 0 0,9 0 4,-5 0 72,3 0 180,-3 0-144,4 0-112,-4 3-12,9-3 4,-9 2 8,7-2 12,-11 3-4,12-3 0,1 3 52,-5-1-56,-4-2 4,7 3 4,-3-1-8,5-2 0,-5 5 44,0-5-36,-4 3 52,7-2-52,-2 2 60,-5-3-60,8 0 36,-4 5-48,-4-5 12,8 3 52,-8-3-60,8 2 68,0-2 136,1 0 48,-6 3 72,5-3-280,1 0 36,-5 0 36,4 0-120,-5 0-68,-3 0 68,9 0 84,-1 0-84,-4 0-84,3 0 84,-2 0 84,-1 0-84,-4 0-104,8 0 104,-5 3 72,-1-3-72,1 2-84,-3-2 84,4 0 24,-4 3 12,4-3-36,5 0-108,-13 2 104,4-2-8,-1 0 0,-3 0-36,0 2 44,0-2-4,8 3 0,-4-3 0,-4 0 8,0 0 0,0 0 0,8 3 0,-4-3 8,5 1 112,-5-1 0,4 3 4,-5-3-124,5 4-124,5-2 124,-5 0 68,0-2-20,-4 2-44,7-2-4,-2 0 96,-5 0-96,8 0-88,-4 3 88,-4-3 52,3 0-52,2 0-120,-9 0 120,8 0 4,-4 3-4,-4-1-88,12-2 52,-12 0 36,0 3 0,8-3-36,-3 0-132,-5 2 68,0-2 52,0 0 40,0 2 0,0 1 4,7-3 4,-7 3 64,0-2 120,4 2-88,-4-3-96,8 4-48,-8-2-72,0 0 116,4-2 4,-4 2 8,8 1 52,-4 0 132,1-1-180,-5 1-12,8-1-144,-4 0 144,3 4 68,-3-5-68,4 2-28,-4 3 28,9-2 96,-5-1-48,3 2-44,-2 0 40,3-5 4,-4 5-36,3 1 0,2-5 0,-9-1 48,8 6-52,0-4 0,-3 0 4,-1 1-8,3-3-4,-3 3 0,-4-1-4,5-2-4,-5 3 0,4-1 0,-5-2 0,5 0-4,-4 2 4,4 1-40,-8-3 0,0 3 0,5-3 40,-5 0 4,4 0-8,-4 3 0,0-3-40,0 0 48,0 0-8,0 0 4,0 1-40,0-1 40,0 0 4,0 0 0,0 0 0,8 0 4,-8 4 4,0-4 8,4 2-8,-4 0 4,0-2 4,7 2 124,-3 1-28,-4-3-36,13 4-72,-13-3-120,8 2-4,-4-1 124,4-2 76,-4 5-20,7-2-52,-6 0 0,7-2 40,-4-1-44,-4 4-4,7-2 4,-1 0 0,1 0 4,-7 1 0,8-3-4,-8 5-8,9-2 4,-2-3 4,-3 2 0,-4 1 0,5-1-8,3 1-4,-8 0 8,3-2-8,5-1 8,-12 4 0,9-2-4,-9 0 8,12-2 0,-12 2 0,11 1 0,-11-3-8,8 5 0,-3-2 4,3-3-4,-4 2 4,-4-2 0,8 5-4,3-5 4,-11 3 4,4 0 96,2-2-96,1-1-36,-3 4 36,4-2 60,-4-2-60,4 3-44,-4-2 44,5 2 4,2-3-4,-7 5-8,4-5 0,0 3-4,1-1 4,-5 1-40,7-1 44,-11 1 0,12 0 0,-3-2-4,-5 5-4,8-3 4,-5-2 4,1 2 4,1 1 0,-5-3 4,8 2 8,0-1 36,-3 3-36,-6-2 0,9 0 36,0-2-44,-8-1 0,9 3 0,-2 0-4,-3 0-4,-4-2-4,9 2 4,-5 2-4,3-2 0,1-1-40,-8 3 36,1-2-36,7 0 36,-12-1 0,11 3 8,-3-2-4,-4-2 8,9 2 8,-5 1 68,4 0-64,-9-2 48,1-2 0,9 5 12,-5-2-24,-4 0-4,8-1-44,-3 0-8,-5 1 0,7 0-44,-3-2 48,0 2-4,-8 2 0,13-2 0,-5-1 0,-5 1 0,9 2 4,-12-2-4,8-1 8,-3 0 0,3 1-4,-4 1 4,3-1 0,1 1 8,0 0-4,-3-2 0,3 3 0,-4-2 4,8 2 0,-12-3 0,11 4 0,-2-5-4,-5 2 0,4 3-4,4-4 4,-12 0-4,7 3-4,-7-2 0,13 0-4,-13-1-4,12 3 8,-12-1 0,8-1 0,-4 3-4,5-2 4,-5 1 0,3 1 4,-3-4 0,4 3 0,-4 1 4,0-1 4,5-1 52,-5 1-48,4 0 52,-4 0-56,3 0 40,-3 1 0,5-1-40,3-1 40,-8 1-36,4 0 36,-1 0-40,-7-3-4,13 4 4,-5-2 0,-4 2 0,8-4-4,-5 3 8,-1 0-4,1 0 4,-3-2 0,4 2-8,0-1 0,-8 0 4,13 0-4,-13 1 8,11 0-4,-3 0 8,-4 0 32,4 1-40,-4-5 40,5 5 12,-5-2-52,4 3-4,-1-3 4,1 3 40,-4-4-44,9 1-4,-13 2 0,12-2-4,-5 3-4,-3-3-40,5-2 40,-5 3 4,4 1-8,4-5 4,-8 8-40,-1-5 44,7 1-8,-7 0 0,5 0 4,-4 1 0,4-4 8,-4 6 0,4-4 0,4 1 4,-8 0 4,4 0 40,0 3-40,-8-3 40,13-1-48,-5 3 0,-4-3 0,7 1-8,-11 3 4,12-6 4,-3 6-8,-5-4 0,4 4-4,-1-3-36,-7 3 36,12-5-48,-12 5 48,9-1 0,-5-1-48,4 2 56,-4-3-8,3 4 4,-7 0 8,4 0 0,5-1 4,-5 3 4,4-4 40,0 2-48,-8-1 8,12 3 44,-12-2-40,13 1 36,-6 0-40,-3-3 40,4 6-48,-4-5 0,5 2-8,-5 0-4,4 1 4,3-2 4,-7 0 4,0 1-4,5 1-4,-5-1 0,4 0 0,-4-3 8,3 3 8,-3 2 0,4-3-4,-3 0 0,3 1 0,-4-2 4,4 1-4,-8-1 0,8 2 0,-8-2-4,7 0 4,-2 1 4,-5-4 0,8 6-8,-4-4-4,-4 0-4,8 1 4,-4-1 4,-4 1-4,8 0 4,-5 0 0,-3-2 8,10 5-4,-7-4 0,-3 0-4,8 1 0,-4-1 0,0 1 0,-4 0-4,8-4 0,-4 6 8,-4-2-8,0 0 4,9 1-8,-5-1-4,-4 1 4,0-3-4,7 4 4,-3-2 0,-4 3 8,0-5 4,8 4-4,-8-2 0,4-1-4,-4 0-4,9 1 0,-5-1-4,-4 3 8,8-2 4,-4 0 0,-1-1 0,-3 1 4,8-1 48,-4 0-52,-4 1-72,9-1 72,-5 2 12,-4-1-4,8-2-4,-4 2 8,-4-3-4,8 4-4,-5-2-4,-3-1 4,8 2 4,-3-3-4,-5 3-4,8-4 0,-8 1 0,8 0 0,-8 3 0,0-3-4,8 0 0,-4-1 4,-4 5 0,7-5-4,-1 1 0,-6 0 0,7-2-4,-3 5-4,-4-4 4,0 0 8,8-1 0,-4 3 4,-4-1 0,8 0 8,-4 0 0,-4-2 36,9 1-40,-5 2 0,3-5 0,-7 5 4,4-4 0,0 3-4,-4-2 0,12 2-8,-12-2 0,9 1-4,-5-4 0,-4 6-8,7-2-48,-3-1 0,4-1 56,-8 1 0,4 2 0,-4-5-4,9 5 0,-5 0 4,4-3 4,-8 4 0,0-2 0,8-1-4,-8 2 4,0 0 0,7 0 0,-3 0 8,-4-3 0,13 4-4,-13-2 8,8 3 0,-4-4 36,-4 0-40,8 5 52,-4-4-48,3 2-4,-7-2 36,5 3-44,3-4-4,0 0-4,-8 5-4,8-4 4,-4 2 0,5 1 4,-5-2-4,-4 0 8,11 0-4,-11 0-4,0 1 4,8-1 4,-4-1 0,-4 1 0,8 0 4,-8-1-8,5 0 4,-5 0-4,8 2 0,-8-3 4,4 1 4,0 1 4,-4 0-4,0 0 0,0 0-4,7-2 4,-3 2 4,-4-1-4,0 3 40,8-4-44,-3 3-8,-5-1 8,0 0-4,0 0-8,8-2 8,-4 1-8,-4 1 12,0 0 0,0 0 4,8-2-8,-8 2 8,3 0 0,-3-1-4,8-1 4,-8 3-4,4-2 0,-4 1-4,9 0 0,-9-2 4,4 2-8,4-1 4,-8 3 4,0-4 0,4 3 0,-4-1 0,4 0-4,-4-2-8,0 2 8,7-1 0,-3 2 4,-4-5-8,0 2-52,0 2 56,9 0 0,-9-2-4,4 2 4,-4-2 4,0 1-4,0 0-4,8-1 4,-8 3-4,4-4 8,-4 3 0,0-2 0,0 5-12,8-6 0,-8 4 0,0-3 4,4 0 0,-4 3 4,0-4-4,0 0-4,9 1 0,-9 2 4,0-2-4,0-3-36,0 2 40,0 0 4,4 2 0,-4-4-4,0 2 4,0-2-4,0 1-4,0-1 0,0 0 0,7 3 4,-7-3-40,0 3 40,0-3 0,0 0 0,0 3 0,0-3-40,0 0 40,0 0-4,0 2-36,0 0 48,0-2 84,0 3-84,4-3-40,-4 0-204,0 3 48,0-3 52,4 2-12,-4-2-28,0 0 0,0 0 4,0 0-4,0 0 0,0 0 24,0 0-8,0 0 8,0 0-36,0 0-72,0 0-100,0 0-100,0 0-100,0 0-152,0 0-313,0-2-759,0-1-2204,0-2 704,0 3-2257,0 14 3817</inkml:trace>
  <inkml:trace contextRef="#ctx0" brushRef="#br1">16456 15784 1500,'0'0'168,"0"0"264,0 0 1588,0 0-247,0 0-405,0 0-268,0 0-152,0 0-212,0 0-88,0 0-84,0 0-48,8 0-40,-8 0-32,0 0-60,0 0-24,0 0-32,0 0-8,0 0 20,0 0-8,0 0-20,0 0-32,0 0-92,0 0 52,0 0-68,0 0-20,0 0-36,0 0-28,0 0-11,0 0-65,4 0 40,-4-2-44,0 2 4,3 0 0,-3-2-12,0 2 0,0-3 0,9 1 0,-5 2 12,-4-3 76,8 3-40,-4-2 16,-4-1 24,0 0-28,12 1-48,-12 2 128,0-3-4,9 1-128,-5 0-4,-4 2-4,7-4-44,-3 2 44,4 0 0,-4 0-4,0-5-12,9 6-32,-1-1 36,-5-1 0,-3-2-40,9 2 48,-5 1 4,-4 0 4,4-2 0,-5 2 4,5 0 8,1 0 32,-9-1 16,12-1 20,-12 4-20,12-1 36,-12-1-16,7-1-20,-3 0-4,5 1-44,-5-1-4,4 1-8,-4 0 0,4-2 4,-4 2-4,1-2 8,3 1 36,-5-1-48,5 3 8,-4-1-8,4-4 0,-4 4 0,5-1 0,-5 1 4,4 0-4,-8-4 0,3 3 4,5 2 0,-4-6 4,0 7 0,-4-1-4,9-1-4,-5-1-8,-4-2 8,8 5-16,-4-3-44,-4 1 52,11 0-56,-11-4 60,9 3-4,-5 2 4,8-6 4,-4 4 4,-4 0-4,-1-2-4,10 5-8,-13-3 12,8 1-4,-4 0-4,-4-2 8,12 2 48,-12-1 16,8-1-52,-3 0 52,2 1 8,-7 0-20,4-2-52,4 2-76,-4-2 64,-4 2 0,4 1-64,4-2 16,-3-3-40,-5 6 20,12-4 72,-12 0 8,11 0-72,-11-1 20,12 1 40,-3 4 12,-5-6 148,4 4-148,-4-3-60,3 4-92,1-1 80,-8-2 32,9 0 40,-5 2 16,8-1-12,-12 0 80,11 1 80,-2-3-40,-5 4-124,-4-1-124,8 1 68,-8-1 56,4 3 8,-4-5 44,8 5-40,-8 0 36,0-3-36,0 3 52,0-1-16,0 1 4,4 0-4,-4-3 16,4 3-56,-4-4 4,0 4-4,0-2-8,0 1 0,9 1-4,-5-3-4,-4-2-56,0 5 60,0-3-40,7 1 40,-3 2 4,-4-3 0,0 0 0,0 1 8,8 2 0,-8 0-4,4-3 0,-4 1-4,0 2 0,0-2-12,8 2-52,-8-4 52,5 4-36,3-2 12,-5 1 36,9-2 96,-8-2 4,9 5 88,-1-3-188,-1 1-12,-3-1-28,-4 0 40,9 1 176,-5 2-92,-1-3-84,1 1-84,-4 0 84,9-2 180,-5 2 56,-4 2-212,-4-1-24,0 1-60,8 0 60,-8 0 76,0-3 8,3 3-72,-3 0-4,0-3-4,10 3 44,-10-2 0,0 2-36,0 0 40,3 0-44,-3 0 52,0 0-56,0-3 4,8 3 0,-8 0-4,4-2-4,4 2-12,-4-3 4,0 0 8,9 1-48,-13 2 48,11 0 120,-11-3-120,8 3-148,-4 0-40,5 0 104,-5 0 80,-4 0 4,8-2-4,-4 2-48,-4 0-8,7 0 48,-7 0 12,4 0 56,0 0 144,-4 0-140,0 0-60,9 0-48,-5 0 48,-4 0 60,0 0-8,12 0-40,-12 0-8,0-2 0,8 2-4,-5 0-8,5-4 8,-3 4 12,3 0 48,-4 0-48,8 0 76,-8 0 84,3 0-172,-1 0-24,1 0-88,-3 4 112,4-4 44,-4 0 32,-4 2-64,8-2 0,-4 0-8,5 0 168,-5 0 0,3 0-100,-3 0-8,0 0-4,-4 0 0,8 0-52,-4 0 0,-4 0 40,9 0-36,-5 0-8,-4 0 4,7 0-4,-3-2-4,-4 2 0,8 0 104,-4 0-32,5 0 16,-5 0 60,4 0-148,-4 0-64,-4 2-80,11-2 68,-7 0 64,-4 2 12,9 1 0,-5-3 0,-4 0 80,12 5 28,-12-5-24,8 3-32,-4-1 20,3-2 12,-7 0-32,5 3-52,3-3-4,-8 0-48,4 2 48,4 1-4,-8-3 8,8 3 0,-8-3 124,13 1-16,-6-1 88,-3 2-36,4 2 4,4-4-164,-8 2 0,5-2 60,-5 2 36,3-2 0,1 0 4,4 3 56,-12-3-24,13 0-132,-13 0-72,11 0 36,-11 0 36,8 0 60,-4 0-48,5 0 0,-9 0 0,12-3-4,-8 3 104,7-2 56,-7 0-8,9 2-64,-1-4-36,0 2-12,1 1 0,-6-2-36,1 0 48,4 1-60,1-1 0,-2 1 52,1-1-40,1 0 0,-1 1 36,-1-1-36,1 1 36,-7 0-44,7-2 4,-4 2 0,-4 1 40,7-2-44,-2 3-4,-5-7-4,4 7-44,0 0 48,-8-1 8,8-1-8,-5 2-48,-3-3 36,0 3 0,0 0 8,9-3 4,-9 3 8,4-2-4,-4 2-4,0-3 4,8 3 4,-4-2 40,4 0 12,-4-2-60,5 2-68,-5 1-16,3-2 8,1-4 76,0 6 120,-4-1-120,9-4-12,-1 4-48,-1-3 56,-3 3 4,5-4 0,-5 5 0,3-9 0,2 9-8,-1-4 0,7 0 8,-6 0 4,-1 3-4,-4-4-44,3 2 32,2-3-40,-1 7 52,0-3-4,1 0 4,-5-2 4,-1 5-4,5-5 0,-3 3 0,-5-2 4,4 2 4,-4 2 44,3-3-52,-7 2 8,4-2 0,5-1-4,-9 4-4,4 0-4,-4-1 0,8-1 0,-8 2 0,0-3-8,4-2 4,0 5-8,-4-3 16,8 3 0,-5-2 4,-3 0-4,0 2-44,0-4-4,0 4 48,0 0 8,10 0 0,-10 0-8,0 0-12,3-2-72,-3 2 36,0 0 0,0 0 40,0 0-40,0 0 0,0 0 36,0 0-40,0 0 44,8-3-52,-4 3 48,-4 0 0,0 0-48,0 0 12,8 0 36,-8 0-48,0 0 52,4 0 0,-4 0 4,0 0 0,8 0-12,-8 0 4,0 0 0,5 0 0,-5 0 0,0 0-36,0 0 36,0 0-48,0 0 48,7 3-60,-7-3 24,0 2 44,4 2 4,0-2 84,-4 0-72,8 1-8,-4 2 56,-4-2 112,13-1 68,-13-1-240,12 3 0,-12-1-132,7-2 120,-3 2 12,4-1 72,-8 2 0,4-4 28,5 2-4,-5 0-96,0 1-148,-4-3 4,8 0 136,-5 5 8,-3-5 48,0 3-40,8-3 52,-4 2-60,-4-1 0,9-1 0,-5 4 0,-4-1 4,8-3-4,-8 1 0,4-1 0,-4 3 0,7-1 100,-7 2 44,4-4-28,5 2-116,-5 0-108,-4 1 56,8-3 52,-4 2 60,0 1 72,-4 0-8,12 0-52,-3-3-72,-5 7-12,3-4 0,-3 0 12,4 1 12,-4-2 36,9 0-36,-5 1 0,-1 2 36,1 0-44,-4-4 0,4 6 8,-3-4 48,3-2-56,-4 1 0,3 4 4,-3-4-8,4 1 0,-4-1 0,-4 1-8,9 0-64,-9-1 12,4-1 48,0-1 12,-4 7 44,0-4-8,0-3-36,8 1-108,-4 1 48,-4 2 60,0-2 60,0-2-4,0 2-56,0 1-4,7-3 4,-7 2 8,4 1-4,-4 0 4,0-1-8,0 1-4,0-1 4,9 4 4,-5-5 92,-4 5-32,0-4-64,0 3-132,8 0 132,-8 0 116,4-2-28,4 5-88,-8-5-72,3 3 72,7-1 64,-10 3-4,7-3-56,-7 0 4,8-1 52,-4 5-56,4-5 8,-4 1 0,-4 0 0,13 0-4,-13 1-8,0-3 0,7 4-8,-3-6 0,-4 4 0,8 1 0,-4-4 4,-4 3 4,9 1 0,-9-3 4,4 4-4,4-6 4,-8 4 4,4-2-8,-1 2 0,-3-2-8,0-1-52,0 1 60,8 2 8,-4-5 52,-4 1-20,0 6-40,0-6-108,0 2 60,0-1 48,9 1 0,-9 0 0,4-1-8,-4 1 8,0-3 40,0 5-40,0-2-40,0-1-24,0-1 64,0-1 12,8 7 52,-8-6-52,0 2 60,0-1-72,0 4-4,0-4-8,4 1 12,-4-1 12,0 1-8,0 2 56,0-4 12,8 3-72,-8-1-72,0 1 24,0-2 48,3 4 44,-3-4 28,0 1-72,0-1-60,8 4-8,-8-4 68,0-1 96,5 6-96,-5-3 0,0-2-68,8 4 68,-8-1 120,0-3-36,4 4-84,-4-4-64,4-1 64,-4 6 72,0-3-24,0 2-48,8-4-68,-8 3 60,4-5 8,-4 5 72,0-2-72,0 0-84,0-3 4,7 7 80,-7-5 84,6 0-24,-6 0-60,0 2-56,0-2-4,0 0 60,0 1 8,0-3 64,7 5-60,-7-2-8,0-1-4,0-1-4,0 3 4,4-1 12,-4-1 72,0 2-72,0 0-12,8-2-40,-8 0-8,0 1 48,0-3 4,0 5 8,4-2 48,-4-1-60,0 1-4,0-3-56,0 5 60,8-3 8,-8 2 52,0 0 16,4-2-76,-4 0-8,0 1-44,0 2 52,9-2 12,-9-1 64,0 1-76,4-3-40,-4 5-48,3-3 76,-3 0 4,0 0 8,0 2 0,0 0-4,0-1-104,8-1 108,-4 4 4,-4-4 64,0 3-68,0-2-64,0 1 64,8-2 96,-4 5-36,-4-3-60,0-2 0,0 1 0,0 2 100,9-2-100,-5-1-36,-4 3 32,0-3 4,0 4 44,0-3-44,7-2-88,-7 2 52,0 2 36,4-2 48,-4 2-40,0-5 0,0 5-4,8-1 80,-8-2-84,0 2-8,4 0 8,-4-1 84,0 2-24,9-2-60,-9-1 0,0 1 60,4 2-12,0-3-48,-4 1-8,0-2 8,8 3 0,-8-1 52,4-2-52,-4 2-72,0-1 72,0 1 4,7 0 52,-3-1-56,-4 1-72,0-1 0,0 1 72,9-1 60,-5 2-56,-4 0-4,0-1-96,0-2 92,0 2 4,8 3 52,-8-4-52,4 0-92,-4 1 92,8 2 84,-8 0-84,4-4-4,-4 6 4,7-6 0,-7 4 8,5 1-4,-1-4-4,-4 3 0,0 0 0,8-1 8,-4 3 4,-4-3-4,8 2 40,-4-2-36,-4-1 0,7 4 0,-1-4 0,-6 2 0,7 0-4,-3-3-8,-4 4 0,8-4-8,-8 3 0,4-3-40,-4 1 36,8 2 0,-8-4 0,4 6-36,-4-5 48,9 2 0,-9 0 8,4 0 4,0-1 0,-4 1 48,0-1-56,7 0 8,-3-2 36,-4 6-36,0-5 0,8 0 36,-4 0-36,-4 2 0,0-2-4,9 0-4,-9 1-4,0-3-12,4 5-48,-4-5 12,0 2 48,8 1 8,-8 0-8,0-3-72,3 2-36,-3 1 24,0-1 80,0-2 4,8 2 96,-8 0-96,0 2-88,4-3 16,-4 2 72,0 0 72,9 2 24,-9-3-92,0-2-4,4 3-80,0 0 80,-4-1 96,0 1-44,0-1-52,0 0-76,8 0 76,-4 2 60,-4-1-60,0-2-4,0-1-40,0 3 44,7 1 4,-7-3-4,4 1-12,-4 1 12,0 0-4,0-3 4,9 5-48,-9-5 48,4 2 96,-4 0-48,0 0-48,8 2-12,-8-1 12,0-3 72,4 1-36,-4 2-36,0-3-60,8 0 52,-8 4 8,0-3 48,0-1-48,4 0-4,-4 2-68,0-2 64,0 3-52,0-3 12,0 0 40,0 3-40,7-3 48,-7 0 8,0 2-8,0 1-8,0-3-40,6 2-12,-6-2 56,0 0 4,3 2 4,-3 0 44,0 2 24,0-4-64,0 3-4,0-3-4,8 1-48,-8-1 44,0 3 0,0-3 0,4 0 0,-4 0 0,0 0 4,0 0 0,0 0 4,0 0 4,0 4 0,0-4 4,0 0 0,0 0 0,0 1 0,0-1 0,0 0 0,0 0-4,0 0 0,0 0 0,0 0 0,0 0-4,0 0 0,0 0 4,0 0 0,0 0 0,0 0-4,0 0-4,0 0 0,0 0-4,0 0-4,0 0 0,0 0 0,0 0-4,0 2 12,0-2 0,0 0 0,0 0 4,0 0-4,0 0 4,0 0 0,0 0 0,0 0-4,0 0-4,0 0-8,0 0 4,0 3-4,0-3 4,0 0 0,0 0-4,0 0 4,8 0-4,-8 0 4,0 0 0,0 0 0,0 3-4,0-3 4,0 0 0,0 0 0,0 0 0,0 0-4,4 0 0,-4 0-36,0 0 32,0 0-32,0 0 40,0 0 0,0 0-4,0 0 4,0 0 0,0 2-4,0-2 4,0 0-4,0 3 4,0-3 4,0 0-4,0 2-40,0-2 44,0 0 0,0 2-4,0-2 8,0 0 80,0 2-80,0-2 0,9 4-8,-9-1-40,0-3-12,0 1 60,0-1 8,4 0-8,-4 3 0,0-3 0,0 0 8,0 2 0,0 1-8,0-3 72,0 2-8,0-2-60,0 0-4,0 3 0,0-3 0,0 0 0,0 3 8,0-3 0,0 0 0,0 0 0,8 0-8,-8 2 0,0 1 48,0-3-48,0 0-8,0 0-4,0 2 4,0-2 4,0 3 4,3-3 124,-3 1-124,0 3 0,0-4-100,0 3 92,8-2 8,-8-1 60,0 3 24,0-3-24,4 2-60,-4 1-8,0-3-48,0 2 56,0-2 12,8 3 72,-8-3-12,0 3-68,0-3-4,0 0-12,5 2-36,-5 1 44,0-3-4,4 0 8,-4 2-4,0-2 4,0 3 72,0-2-64,0-1-8,8 4-4,-4-1-44,-4-3 44,0 1 4,0 2 108,7-1-60,-7-2-48,4 4-96,-4-3 84,0 2 12,0-3 92,8 3-80,-3-3-12,-5 2-68,0 1 68,0-1 60,8-2-24,-8 3-36,0-2 0,4 3 0,-4-4 8,0 3-8,8-3 8,-8 1-8,0-1 0,4 3 0,-4-1-8,0-2-64,7 4 72,-7-4 12,0 1-12,4-1-4,5 3 0,-9 0 4,0-3 36,0 2-36,4 1-4,-4-3 4,4 2 12,-4-2-4,0 3-8,0-3 0,8 1 12,-4 3 0,-4-4-4,0 3-8,0-2 4,8-1-4,-5 3-4,-3-3-4,0 2 8,9 2 0,-9-3 0,0-1-12,4 3 12,-4 0 0,8-3-8,-8 5-40,4-5 48,-4 2 0,8 1 0,-8-2 12,4 3 60,-4-4-72,9 3 4,-5-1-4,0 0 12,-4 0-12,7 2-4,-3-3-8,-4 2-36,8 0 36,-4 2 0,-4-3 0,9 1 0,-9-2 0,4 6 4,4-5-40,-4 2 48,3 0 0,-3 0 0,4-1 0,-8 2 4,9 0 4,-9-4 40,12 6-40,-12-3 0,11-2 4,-11 3 0,13 1-4,-13-2 4,8-1 0,-4 3 0,4-4-4,-4 3 0,3-3 0,-3 4-4,2-2-4,1-1 0,-3 2 0,4 0-8,-4-2-4,8 4 4,-12-5 4,9 4 4,-6-2 4,9-1 0,-4 4 0,-4-4-4,0 0-4,9 2 0,-13-1 0,11-2 4,-11 5 0,12-6-4,-12 2-4,9 2 0,-5 0-4,4-2 4,-4 2-40,3-1 40,-3 2 0,4-3-4,1 1 4,-9 1-4,8-3 4,-4 4 8,4-1 0,-5-1 0,5 2 0,-3-2 4,3 2-4,-4-2 4,4 2 8,-4-1 36,4 0-36,1 0 60,-9-1-68,11 2 8,-3-2 36,-4 2-40,4-1 0,-3 0-4,3 0 8,3-1-4,-7 5 4,4-5 0,1-1-8,-1 4-4,-4-3-4,7 3-8,-3-6 0,-4 5 0,5-2-36,-5-1 40,4 2 0,-4 0 4,3-1 4,1 0 4,1 0-4,-5 1 12,4-1 36,-4 0-40,4-1 0,-4 2 44,5-3-48,-5 2 0,3 0 4,-3 1 4,4-3 36,-4 0-36,4 3 36,-3-2-40,-1 0 0,3-1-4,-3 3 0,-4-2-4,12-2-4,-12 3-4,8-1-4,-3-1 4,3 0 0,-4 0 0,3 3 0,-3-2 0,4 0 0,-8 0-4,9 1 0,-9-1 4,12-2-4,-12 3-36,8 1 36,-4-3 0,3 0 0,-7 2 4,4-3 0,5 2 0,-5 0-4,4 2 4,-4-3 0,4 1 0,-5 0 8,1-1 4,-4 3-4,13-3 4,-13 0 0,12 3 4,-12-2 0,12 0 4,-12 0 40,13-1-48,-6 3 0,-3-2-4,4-1-4,-4 1-8,0-1 0,5 0 4,-5 0 4,7 2-4,-11 0 0,12-1 0,-4-3 0,-3 5 4,3-3 0,-4 1 4,4 0-4,-1-1 0,1 1 0,-3-1 0,3 0 0,-4 0 4,8 2 0,-12-1-4,7-2-4,6 2-4,-9-3 0,4 5-48,-4-3 60,4-2-8,-4 3-4,1 0 0,3-1 0,-5 1-48,5-1 52,-4 0 4,4 0-4,-4 2 0,5-1 0,-5-2 4,3 2 4,-3-3 0,4 5 0,0-3 4,-8 1-4,13 0 4,-5-1-4,-4 1 0,3-1-4,-3 1 0,5-2-4,-5 3-40,4-1 36,-4-2-36,4 2 40,-4-3-40,-1 3 36,-3-1 4,9 0-40,-5-2 40,-4 3-4,0-3 8,8 3-8,-4-3 4,-4 0 4,0 2 0,8 1 4,-4-3 4,-4 2 0,0-2 0,0 3 0,7-3-4,-7 0-8,0 1-40,6-1-12,-6 0 0,0 0 12,0 0 44,0 0-8,0 0-36,0 0 0,0 0 40,0 0-40,0 4 36,0-4 0,0 0-36,0 0-28,0 0-8,0 0-24,0 0-24,0 0-172,0 0-72,0 0-160,0 0-208,0 0-316,0 0-828,-6 0-1213,6 0-3283,-7-4-1689,20 8 8021</inkml:trace>
  <inkml:trace contextRef="#ctx0" brushRef="#br1">19466 16642 2032,'0'0'520,"0"0"-520,0 0 2020,0 0-339,0 0-301,0 0-316,0 0-96,0 0-152,-35 17 8,22-12 64,9 8 132,-16 2 100,4 5 68,0 10 129,-16 2-37,-1 8-232,1 3-216,-8 5-172,5-3-124,-11-3-100,15 1-8,-1-3-104,-1-8-196,9-3-128,0-9-88,17 1-20,-6-7-328,5-3-208,8-3-256,0-3-608,0-5-1025,8 0-2211,5-9-3601</inkml:trace>
  <inkml:trace contextRef="#ctx0" brushRef="#br1">19965 16969 3952,'0'0'768,"0"0"3329,0 0-2133,0 0-652,0 0-124,0 0 136,-29 41 20,18-24-127,-5 1-113,-5 7-56,6 2-20,-10 4-68,9 1-156,-4-1-248,0 1-180,-4-3-124,4-1-8,7-5-88,2-6-156,-1 1-8,12-6-76,-4 1-96,-1-6-76,-3 0-120,8-1-156,0-2-160,0-1-160,-4-1-272,4-2-600,0 0-729,4 0-543,-4-2-2368,8-5-157</inkml:trace>
  <inkml:trace contextRef="#ctx0" brushRef="#br1">17252 15956 1044,'0'0'5809,"0"0"-3177,0 0-1056,0 0-704,0 0-244,0 0-88,0 0-44,0 0 240,0 0 236,-33 30-64,10-11-131,2 5-169,-3 3-40,-7 3-24,2 4 72,-7 1 8,7-4 72,2 4-64,-5-3-220,15-1-216,1-1-196,-3-4-144,6-2 8,1-4-156,8-2-144,-4-6-296,8-2-276,-3-3-496,3-1-1177,0-5-3483,3-1-2433</inkml:trace>
  <inkml:trace contextRef="#ctx0" brushRef="#br1">18044 15983 3364,'0'0'352,"0"0"2357,-25 35 71,10-13-444,-6 6-380,-6 5-168,2 4-179,-11 4-221,3 1-256,-3 3-176,-4 3-236,-4-4-224,4 1-108,-1-4-108,1-3-12,8-3-64,1-6-108,6-1-32,0-8-16,10 2-40,-5-4-8,7-2-124,2-2-92,7-1-184,-4-4-232,4 1-304,-5-2-560,9-3-1004,0-2-2413,0-1-2772</inkml:trace>
  <inkml:trace contextRef="#ctx0" brushRef="#br1">18796 16209 2556,'0'0'4713,"0"0"-2249,-33 40-584,12-15-228,-2 6-40,-13 5 13,3 7-293,-11 2-184,0 2-204,-4 1-200,-1-3-244,-3 1-112,8-2-24,0-4-12,8-5-108,7 0-160,6-7-84,-2 0-244,10-4-120,11-2-24,-9-4-160,13-2-328,-8-4-608,8-2-1305,8-5-3211,-4-5-2821</inkml:trace>
  <inkml:trace contextRef="#ctx0" brushRef="#br1">7092 15725 1500,'0'0'168,"0"0"264,0 0 1588,0 0-247,0 0-405,0 0-268,0 0-152,0 0-212,0 0-88,0 0-84,0 0-48,8 0-40,-8 0-32,0 0-60,0 0-24,0 0-32,0 0-8,0 0 20,0 0-8,0 0-20,0 0-32,0 0-92,0 0 52,0 0-68,0 0-20,0 0-36,0 0-28,0 0-11,0 0-65,4 0 40,-4-1-44,0 1 4,4 0 0,-4-2-12,0 2 0,0-3 0,9 0 0,-5 3 12,-4-2 76,7 2-40,-3-3 16,-4 1 24,0-1-28,12 0-48,-12 3 128,0-2-4,9-1-128,-5 2-4,-4 1-4,8-4-44,-5 1 44,5 2 0,-4-1-4,0-5-12,9 6-32,-1-2 36,-5 1 0,-3-4-40,9 4 48,-5-1 4,-4 2 4,4-3 0,-4 1 4,3 2 8,2-1 32,-9-1 16,12-1 20,-12 4-20,12-1 36,-12-2-16,8 1-20,-5-1-4,7 0-44,-7 1-4,5-1-8,-4 2 0,4-3 4,-4 1-4,1 0 8,3 0 36,-4-1-48,3 3 8,-3-2-8,4-2 0,-4 2 0,5 1 0,-5-1 4,4 2-4,-8-6 0,4 5 4,3 1 0,-3-6 4,0 7 0,-4-1-4,9-2-4,-5 1-8,-4-4 8,8 6-16,-4-2-44,-4-1 52,11 2-56,-11-6 60,9 5-4,-5 1 4,8-6 4,-4 3 4,-4 2-4,0-4-4,9 6-8,-13-2 12,7-1-4,-3 2-4,-4-3 8,12 1 48,-12 1 16,8-2-52,-3 0 52,3 0 8,-8 2-20,4-4-52,3 4-76,-3-3 64,-4 2 0,4 0-64,4 0 16,-3-4-40,-5 6 20,12-4 72,-12-1 8,11 1-72,-11 0 20,12 0 40,-3 4 12,-5-6 148,4 3-148,-4-1-60,3 2-92,1 1 80,-8-3 32,9-1 40,-5 4 16,8-2-12,-12 0 80,12 0 80,-3-1-40,-6 2-124,-3 1-124,8-1 68,-8 1 56,4 2 8,-4-6 44,8 6-40,-8 0 36,0-2-36,0 2 52,0-1-16,0 1 4,4 0-4,-4-3 16,4 3-56,-4-4 4,0 4-4,0-2-8,0 0 0,9 2-4,-5-2-4,-4-4-56,0 6 60,0-2-40,7-1 40,-3 3 4,-4-2 0,0-1 0,0 0 8,8 3 0,-8 0-4,4-2 0,-4-1-4,0 3 0,0-1-12,8 1-52,-8-4 52,5 4-36,3-2 12,-4 0 36,7 0 96,-7-4 4,9 6 88,-1-2-188,-1-1-12,-3 1-28,-4-1 40,9 0 176,-5 3-92,0-2-84,-1-1-84,-3 2 84,9-3 180,-5 2 56,-4 2-212,-4-2-24,0 2-60,8 0 60,-8 0 76,0-2 8,4 2-72,-4 0-4,0-3-4,9 3 44,-9-3 0,0 3-36,0 0 40,4 0-44,-4 0 52,0 0-56,0-2 4,7 2 0,-7 0-4,4-3-4,4 3-12,-4-2 4,0-1 8,9 0-48,-13 3 48,11 0 120,-11-2-120,8 2-148,-4 0-40,5 0 104,-5 0 80,-4 0 4,8-3-4,-4 3-48,-4 0-8,7 0 48,-7 0 12,4 0 56,0 0 144,-4 0-140,0 0-60,9 0-48,-5 0 48,-4 0 60,0 0-8,12 0-40,-12 0-8,0-1 0,8 1-4,-4 0-8,3-4 8,-1 4 12,1 0 48,-3 0-48,8 0 76,-8 0 84,4 0-172,-3 0-24,2 0-88,-3 4 112,4-4 44,-4 0 32,-4 1-64,8-1 0,-4 0-8,5 0 168,-5 0 0,3 0-100,-3 0-8,0 0-4,-4 0 0,8 0-52,-4 0 0,-4 0 40,9 0-36,-5 0-8,-4 0 4,8 0-4,-4-1-4,-4 1 0,7 0 104,-3 0-32,5 0 16,-5 0 60,4 0-148,-4 0-64,-4 1-80,11-1 68,-7 0 64,-4 3 12,9-1 0,-5-2 0,-4 0 80,12 6 28,-12-6-24,8 2-32,-4 1 20,3-3 12,-7 0-32,6 2-52,1-2-4,-7 0-48,4 3 48,4 0-4,-8-3 8,8 2 0,-8-2 124,13 2-16,-5-2 88,-5 2-36,5 2 4,4-4-164,-8 1 0,5-1 60,-5 3 36,4-3 0,-1 0 4,5 2 56,-12-2-24,13 0-132,-13 0-72,12 0 36,-12 0 36,7 0 60,-3 0-48,5 0 0,-9 0 0,12-2-4,-8 2 104,8-3 56,-9 2-8,10 1-64,-1-4-36,0 2-12,1 0 0,-6 0-36,1-1 48,4 0-60,1 1 0,-1-1 52,-1 1-40,2-1 0,-1 0 36,0 1-36,-1-1 36,-6 2-44,7-3 4,-4 2 0,-4 0 40,7 0-44,-2 2-4,-5-7-4,4 7-44,0 0 48,-8-1 8,8-2-8,-4 3-48,-4-2 36,0 2 0,0 0 8,9-3 4,-9 3 8,4-3-4,-4 3-4,0-2 4,7 2 4,-3-3 40,4 2 12,-4-3-60,5 2-68,-5 0-16,4 0 8,-1-5 76,1 6 120,-4-2-120,9-2-12,-1 2-48,-1-2 56,-3 4 4,5-5 0,-5 4 0,4-7 0,0 8-8,0-4 0,8-1 8,-7 1 4,-2 4-4,-3-5-44,4 2 32,1-3-40,-2 7 52,1-4-4,1 2 4,-5-4 4,-1 6-4,5-5 0,-3 4 0,-5-3 4,4 2 4,-4 2 44,4-3-52,-8 2 8,3-2 0,6-1-4,-9 4-4,4 0-4,-4-1 0,8-2 0,-8 3 0,0-2-8,4-4 4,0 6-8,-4-2 16,8 2 0,-4-3 4,-4 2-4,0 1-44,0-4-4,0 4 48,0 0 8,9 0 0,-9 0-8,0 0-12,4-2-72,-4 2 36,0 0 0,0 0 40,0 0-40,0 0 0,0 0 36,0 0-40,0 0 44,7-3-52,-3 3 48,-4 0 0,0 0-48,0 0 12,8 0 36,-8 0-48,0 0 52,4 0 0,-4 0 4,0 0 0,8 0-12,-8 0 4,0 0 0,5 0 0,-5 0 0,0 0-36,0 0 36,0 0-48,0 0 48,8 3-60,-8-3 24,0 2 44,4 2 4,-1-3 84,-3 2-72,8-1-8,-4 4 56,-4-4 112,13 1 68,-13-2-240,12 3 0,-12-1-132,7-2 120,-3 2 12,4-1 72,-8 2 0,4-4 28,5 1-4,-5 2-96,0-1-148,-4-2 4,8 0 136,-4 6 8,-4-6 48,0 2-40,7-2 52,-3 3-60,-4-2 0,9-1 0,-5 4 0,-4-1 4,8-3-4,-8 1 0,4-1 0,-4 3 0,8-1 100,-8 2 44,4-4-28,5 1-116,-6 2-108,-3-1 56,8-2 52,-4 3 60,0 0 72,-4-1-8,12 2-52,-3-4-72,-5 7-12,3-5 0,-3 2 12,4 0 12,-4-3 36,9 2-36,-5-1 0,0 4 36,-1-1-44,-3-4 0,4 6 8,-3-5 48,3 0-56,-4 0 0,4 3 4,-5-2-8,5-1 0,-4 1 0,-4 0-8,9-1-64,-9 1 12,4-2 48,0-1 12,-4 7 44,0-5-8,0-2-36,8 2-108,-4 0 48,-4 2 60,0-3 60,0-1-4,0 3-56,0-1-4,7-2 4,-7 3 8,4 0-4,-4-1 4,0 1-8,0-1-4,0 1 4,9 2 4,-5-3 92,-4 4-32,0-5-64,0 4-132,8 1 132,-8-1 116,4-3-28,4 6-88,-8-4-72,4 1 72,5 0 64,-9 3-4,7-3-56,-7 1 4,8-2 52,-4 5-56,4-6 8,-4 3 0,-4-1 0,13 0-4,-13 0-8,0-1 0,8 3-8,-5-6 0,-3 4 0,8 0 0,-4-2 4,-4 2 4,9 0 0,-9-1 4,4 3-4,4-6 4,-8 4 4,4-2-8,0 2 0,-4-3-8,0 1-52,0 0 60,7 2 8,-3-5 52,-4 1-20,0 6-40,0-6-108,0 1 60,0 1 48,9 0 0,-9-1 0,4 1-8,-4-1 8,0-2 40,0 6-40,0-4-40,0 1-24,0-2 64,0-1 12,8 7 52,-8-6-52,0 1 60,0 1-72,0 2-4,0-2-8,4-1 12,-4 1 12,0 0-8,0 2 56,0-4 12,8 3-72,-8-1-72,0 0 24,0 0 48,4 2 44,-4-2 28,0-1-72,0 1-60,7 2-8,-7-2 68,0-2 96,6 6-96,-6-4 0,0 0-68,7 2 68,-7 0 120,0-2-36,4 2-84,-4-2-64,4-2 64,-4 6 72,0-4-24,0 4-48,8-6-68,-8 4 60,4-5 8,-4 6 72,0-4-72,0 2-84,0-4 4,8 7 80,-8-5 84,5-1-24,-5 2-60,0 1-56,0-3-4,0 2 60,0-1 8,0-2 64,7 6-60,-7-4-8,0 1-4,0-2-4,0 3 4,4-1 12,-4-1 72,0 2-72,0 0-12,8-3-40,-8 2-8,0-1 48,0-2 4,0 6 8,4-4 48,-4 1-60,0-1-4,0-2-56,0 6 60,8-4 8,-8 2 52,0 0 16,4-3-76,-4 2-8,0-1-44,0 4 52,9-4 12,-9 1 64,0-1-76,4-2-40,-4 6-48,4-4 76,-4-1 4,0 2 8,0 1 0,0 0-4,0-2-104,7 1 108,-3 2 4,-4-2 64,0 2-68,0-2-64,0 0 64,8 0 96,-4 4-36,-4-4-60,0 0 0,0 0 0,0 2 100,9-3-100,-5 1-36,-4 2 32,0-4 4,0 6 44,0-4-44,8-2-88,-8 1 52,0 4 36,4-4 48,-4 3-40,0-5 0,0 6-4,7-3 80,-7 0-84,0 1-8,4 0 8,-4-2 84,0 4-24,9-4-60,-9 1 0,0-1 60,4 4-12,0-4-48,-4 1-8,0-2 8,8 3 0,-8-1 52,4-2-52,-4 1-72,0 1 72,0 0 4,7-1 52,-3 1-56,-4-1-72,0 1 0,0 0 72,9-1 60,-5 2-56,-4 0-4,0-1-96,0-2 92,0 1 4,8 5 52,-8-6-52,4 2-92,-4-1 92,8 4 84,-8-1-84,4-4-4,-4 6 4,7-6 0,-7 4 8,6 0-4,-2-2-4,-4 2 0,0 0 0,7-1 8,-3 3 4,-4-4-4,8 4 40,-4-3-36,-4-2 0,8 6 0,-3-5 0,-5 2 0,8 0-4,-5-4-8,-3 6 0,8-6-8,-8 4 0,4-2-40,-4 0 36,8 2 0,-8-4 0,4 6-36,-4-5 48,9 2 0,-9 0 8,4 0 4,0-2 0,-4 2 48,0 0-56,7-1 8,-3-2 36,-4 6-36,0-5 0,8-1 36,-4 2-36,-4 1 0,0-3-4,9 2-4,-9-1-4,0-2-12,4 6-48,-4-6 12,0 2 48,8 1 8,-8-1-8,0-2-72,4 3-36,-4 0 24,0-1 80,0-2 4,7 1 96,-7 2-96,0 1-88,4-3 16,-4 2 72,0-1 72,9 4 24,-9-4-92,0-2-4,4 3-80,0-1 80,-4 1 96,0 0-44,0-1-52,0-1-76,8 2 76,-4 1 60,-4-2-60,0 0-4,0-2-40,0 2 44,8 2 4,-8-2-4,3 0-12,-3 1 12,0-1-4,0-2 4,10 5-48,-10-5 48,3 3 96,-3-2-48,0 2-48,8 1-12,-8-2 12,0-2 72,4 2-36,-4 0-36,0-2-60,8 0 52,-8 4 8,0-2 48,0-2-48,4 0-4,-4 2-68,0-2 64,0 3-52,0-3 12,0 0 40,0 2-40,8-2 48,-8 0 8,0 3-8,0-1-8,0-2-40,5 3-12,-5-3 56,0 0 4,4 1 4,-4 2 44,0 1 24,0-4-64,0 2-4,0-2-4,7 2-48,-7-2 44,0 2 0,0-2 0,4 0 0,-4 0 0,0 0 4,0 0 0,0 0 4,0 0 4,0 4 0,0-4 4,0 0 0,0 0 0,0 2 0,0-2 0,0 0 0,0 0-4,0 0 0,0 0 0,0 0 0,0 0-4,0 0 0,0 0 4,0 0 0,0 0 0,0 0-4,0 0-4,0 0 0,0 0-4,0 0-4,0 0 0,0 0 0,0 0-4,0 2 12,0-2 0,0 0 0,0 0 4,0 0-4,0 0 4,0 0 0,0 0 0,0 0-4,0 0-4,0 0-8,0 0 4,0 3-4,0-3 4,0 0 0,0 0-4,0 0 4,8 0-4,-8 0 4,0 0 0,0 0 0,0 2-4,0-2 4,0 0 0,0 0 0,0 0 0,0 0-4,4 0 0,-4 0-36,0 0 32,0 0-32,0 0 40,0 0 0,0 0-4,0 0 4,0 0 0,0 3-4,0-3 4,0 0-4,0 2 4,0-2 4,0 0-4,0 3-40,0-3 44,0 0 0,0 1-4,0-1 8,0 0 80,0 3-80,0-3 0,9 4-8,-9-2-40,0-2-12,0 2 60,0-2 8,4 0-8,-4 2 0,0-2 0,0 0 8,0 3 0,0 0-8,0-3 72,0 2-8,0-2-60,0 0-4,0 3 0,0-3 0,0 0 0,0 2 8,0-2 0,0 0 0,0 0 0,8 0-8,-8 3 0,0-1 48,0-2-48,0 0-8,0 0-4,0 3 4,0-3 4,0 3 4,4-3 124,-4 1-124,0 3 0,0-4-100,0 2 92,7 0 8,-7-2 60,0 2 24,0-2-24,4 3-60,-4 0-8,0-3-48,0 2 56,0-2 12,8 3 72,-8-3-12,0 2-68,0-2-4,0 0-12,5 3-36,-5-1 44,0-2-4,4 0 8,-4 3-4,0-3 4,0 3 72,0-2-64,0-1-8,8 4-4,-4-2-44,-4-2 44,0 2 4,0 0 108,8 1-60,-8-3-48,3 4-96,-3-3 84,0 2 12,0-3 92,8 2-80,-3-2-12,-5 3-68,0-1 68,0 1 60,8-3-24,-8 3-36,0-2 0,4 3 0,-4-4 8,0 2-8,8-2 8,-8 2-8,0-2 0,4 2 0,-4 1-8,0-3-64,7 4 72,-7-4 12,0 1-12,4-1-4,5 3 0,-9-1 4,0-2 36,0 3-36,4-1-4,-4-2 4,4 3 12,-4-3-4,0 3-8,0-3 0,8 1 12,-4 3 0,-4-4-4,0 2-8,0 0 4,8-2-4,-4 2-4,-4-2-4,0 3 8,9 1 0,-9-3 0,0-1-12,4 3 12,-4-1 0,7-2-8,-7 5-40,4-5 48,-4 3 0,8 0 0,-8-2 12,4 3 60,-4-4-72,9 2 4,-5 1-4,0-2 12,-4 2-12,7 1-4,-3-3-8,-4 2-36,8-1 36,-4 3 0,-4-2 0,9 0 0,-9-2 0,4 5 4,4-3-40,-4 1 48,3 0 0,-3 0 0,4-2 0,-8 3 4,9 1 4,-9-5 40,12 5-40,-12-2 0,12-1 4,-12 2 0,12 0-4,-12-1 4,8 0 0,-4 1 0,4-2-4,-4 2 0,4-4 0,-5 6-4,3-3-4,1-2 0,-3 3 0,4 1-8,-4-4-4,8 6 4,-12-7 4,9 6 4,-5-3 4,7-2 0,-3 6 0,-4-5-4,0-1-4,9 3 0,-13-1 0,11-1 4,-11 3 0,12-4-4,-12 0-4,9 3 0,-5 1-4,4-4 4,-4 3-40,4-1 40,-5 3 0,5-5-4,1 2 4,-9 1-4,8-2 4,-4 2 8,4 0 0,-4-1 0,3 3 0,-1-3 4,1 2-4,-3-2 4,4 1 8,-4 0 36,4 1-36,1-1 60,-9-1-68,11 2 8,-3-2 36,-4 1-40,4 0 0,-3 1-4,3-1 8,3-1-4,-7 5 4,4-5 0,1-2-8,-1 6-4,-4-4-4,8 2-8,-5-4 0,-3 4 0,5-2-36,-5-1 40,4 2 0,-4 0 4,4-1 4,-1 0 4,2 0-4,-5 1 12,4-1 36,-4 0-40,4-2 0,-4 3 44,5-2-48,-5 1 0,3 0 4,-3 1 4,4-4 36,-4 2-36,4 2 36,-3-2-40,-1-1 0,4 1-4,-4 2 0,-4-2-4,11-2-4,-11 3-4,8-2-4,-3 1 4,3-2 0,-4 2 0,4 2 0,-5-2 0,5-1 0,-8 2-4,9 0 0,-9-1 4,12-2-4,-12 3-36,8 1 36,-4-4 0,3 2 0,-7 1 4,4-3 0,5 2 0,-5-1-4,4 3 4,-4-2 0,4 0 0,-4-1 8,0 1 4,-4 2-4,12-4 4,-12 2 0,12 2 4,-12-2 0,12-1 4,-12 2 40,13-3-48,-5 5 0,-5-4-4,5 1-4,-4-1-8,0 1 0,5-2 4,-5 2 4,8 1-4,-12 0 0,11-2 0,-3-2 0,-3 5 4,3-2 0,-4 0 4,4-1-4,-1 1 0,1-1 0,-3 1 0,3-2 0,-4 2 4,8 1 0,-12-2-4,8 0-4,4 0-4,-8-2 0,4 5-48,-4-2 60,4-3-8,-4 3-4,1-1 0,3 1 0,-4-1-48,3 1 52,-3-2 4,4 2-4,-4 1 0,5-2 0,-5 0 4,4 0 4,-4-2 0,3 5 0,1-2 4,-8 0-4,13-1 4,-5 1-4,-4-1 0,3 1-4,-3 0 0,5-2-4,-5 3-40,4-2 36,-4 0-36,4 0 40,-4-2-40,0 4 36,-4-3 4,9 2-40,-5-3 40,-4 3-4,0-3 8,7 2-8,-3-2 4,-4 0 4,0 3 0,8-1 4,-4-2 4,-4 3 0,0-3 0,0 3 0,8-3-4,-8 0-8,0 1-40,5-1-12,-5 0 0,0 0 12,0 0 44,0 0-8,0 0-36,0 0 0,0 0 40,0 0-40,0 4 36,0-4 0,0 0-36,0 0-28,0 0-8,0 0-24,0 0-24,0 0-172,0 0-72,0 0-160,0 0-208,0 0-316,0 0-828,-5 0-1213,5 0-3283,-8-4-1689,21 8 8021</inkml:trace>
  <inkml:trace contextRef="#ctx0" brushRef="#br1">12723 17383 1640,'0'0'832,"0"0"-596,0 0-184,0 0 120,0 0 60,0 0-24,0 0-208,0 0-12,0 0-224,0 0 96,0 0 124,-8-2 12,0 2 4,8-4 0,0 4-12,0 0 0,0-1-4,0 1 16,0 0 0,-4 0 0,4-3-456,0 3 456,0 0 288,0 0 1380,0 0-131,-9-3-377,9 3-396,0 0-76,0 0 208,0 0 20,-4 0 40,4 0 4,0 0-76,0 0-260,0 0-296,0-2-136,0 2-16,-7 0-12,7-3 52,0 3 12,0 0 36,0 0 0,0 0 12,-4 0 28,4 0 61,0 0-5,0 0-36,0 0-12,0 0-52,0 0-24,0 0-16,0 0 4,0 0-4,0 0-24,0 0-36,0 0 12,0 0-24,0 0 24,0 0-12,0 0 24,0 0 0,0 0 8,4 0-8,-4 0 72,0 0-72,0 0 12,0 0-52,0 0-20,0 0 8,0 0-36,0 0 52,0 0-100,7 0 0,-7 3 12,0-1 12,4-2-60,-4 0 40,9 3-4,-9-3 0,0 0-36,0 0 48,4 3-52,-4-3 0,0 0 40,0 1-44,8 3 68,-8-2 4,4 2 44,0 3 0,-4-3 76,11 3 104,-11-1 28,13 1-76,-13 1-8,12-4-40,-12 1-36,8 0-24,-4 1 24,5-1-44,-5-3-28,3 2 0,-7 3-12,8-6-12,-8 2-12,8-1-12,-4 3-36,-4-2 36,9 0-36,-5 2 60,-4-3-72,12 2 4,-12 3 56,7-5 60,-3 2-72,4 1-44,-8-2-4,5 2 4,3-2 4,-8-1-4,4 1-4,0-2-8,-4-1 0,0 3-40,0-3 0,0 4 36,0-4 4,0 0 8,0 0-4,0 0 4,0 0 4,0 0 0,0 0-4,0 0-4,0 0 4,0 0-48,0 0-24,0 0 24,0 0 36,0 0-48,0 0 0,0 0 12,0 0 0,0 0-12,0 0 48,0 0-48,0 0 12,0 0 40,0 0-52,0 0 52,0 0-4,0 0 0,0 0-36,0 0 40,0 0-44,0 0 44,0 0-4,0 0 0,0 0-36,0 0 44,0 0 4,0 0 0,0 0-4,0 0-4,0 0-4,0 0-48,0 0 0,0 0 0,0 0-12,0 0-12,0 0-12,0 0-48,0 2 44,0 0 100,-4 4 52,0 1 32,-4 0 12,3 0-12,-7 1-12,5 2 0,-5-2 24,8-1-12,-5 1-24,5 0-12,-4-1 0,4 0-48,0 0 0,-3-1-8,3-2 0,4 1-4,-9 1-36,9-1 0,0 0 40,-4-1-52,4 0 0,0-2 0,0 0 48,-8 0-48,8-2 0,0 4-72,0-1-112,0-3-68,0 0-76,0 0-36,0 0-48,0 0-60,0 0-136,0-7-284,0 5-704,0-2-773,0-4-1611,8-2-1272,-8 4-577</inkml:trace>
  <inkml:trace contextRef="#ctx0" brushRef="#br1">8391 18217 4700,'0'0'5513,"0"0"-2573,0 0-1100,0 0-844,0 0-191,0 0 187,0 0 84,0 0-132,0 0-224,0 0-144,48-5 44,-33 5 120,10 0-40,-2 0-108,2 0-108,0 0-88,-2 2-104,-6-2 20,6 3-120,-6-3-108,2 0-44,-7 0-40,5 2-84,-9-2-84,-1 0-24,6 0-12,-13 0-52,12 0-212,-12 0-124,0 0-48,8 0-88,-8 0-172,0 0-404,0 0-664,0 0-781,0 0-2015,0 3-1893</inkml:trace>
  <inkml:trace contextRef="#ctx0" brushRef="#br1">8531 18022 560,'0'0'876,"0"0"5689,0 0-4417,0 0-872,0 0-480,0 0-132,0 0 64,0 0 20,0 0-128,0 0 12,0 0-180,11-23-111,-11 23-53,0-5 36,0 5-52,0 0-84,0-3 8,0 3-8,0-2 36,0 0-52,0 2-48,0-2-16,0-2-32,0 1-64,10 2 0,-10-2-12,0-1-8,0 1-40,0-3-100,0 4 60,0-3-24,0 1 52,0-3 12,0 6 44,0-2-56,0 0 56,0 1-44,0 2 48,0-2 0,0 2-52,0 0-8,0 0 8,0 0-20,0 0 20,0 0 52,0 0 0,0 2-124,0 0 76,0 5 48,0 6 312,0 1 216,0 10 384,0 0-80,0 8-124,-10 3-120,10 0-44,0 0 160,0 0-136,0 0-156,0-6-76,-3 1-20,3-5-76,0-2 0,0-3-32,0-4-100,0 1-36,0-5 0,0-2-24,0-3-44,0 1 8,0-3-12,3 0-4,-3 0-44,0-4-24,10 3 0,-7 0-72,5-1-16,-4 1-20,8-2 0,1-2-84,2 2 8,-3-2-20,-3 0-64,3 0-60,-8 0-132,3 0-196,-7 0-612,4 0-820,-4 0-729,0 2-1395,-4 1-920,4 2-213</inkml:trace>
  <inkml:trace contextRef="#ctx0" brushRef="#br1">8848 18257 4256,'0'0'8581,"0"0"-6157,0 0-1368,0 0-431,0 0 183,0 0 292,0 0-132,0 0-236,0 0-220,0 0-168,0 0-116,8-3-32,-4 1 108,9 2 72,6-3 156,-2 1 132,7 2-120,0-3-124,0-2 28,0 5 32,-4-3-128,0 3-160,-8-1-136,5 1-56,-5 0-72,-1-3-48,-7 3 0,9 0-64,-13 0-56,8 0-72,-8 0-88,0 0-128,0 0-16,0 0-84,0 3-100,0-3-220,-8 1-380,8 2-612,-4 2-925,-5 0-2351,-3 0-757</inkml:trace>
  <inkml:trace contextRef="#ctx0" brushRef="#br1">8820 18437 1420,'0'0'6161,"0"0"-1369,0 0-2808,0 0-744,0 0-87,0 0 387,0 0 8,0 0-204,49-2-300,-33-1-220,3 0-136,-2 1-96,-1-1-108,4 1-100,-4 0-120,-5-4-72,10 6-12,-13 0-20,4-3-92,1 2-68,-2 1-72,-3 0 12,-4 0-40,5-3 40,-5 3-36,-4 0-48,8 0-84,-8 0-144,4 0-64,-1-4-68,-3 4-104,0 0-56,0 0-136,0 0-452,0 0-756,0 0-909,0 0-1975,-3 0-1953</inkml:trace>
  <inkml:trace contextRef="#ctx0" brushRef="#br1">9451 18162 1396,'0'0'7081,"0"0"-4845,0 0-848,0 0-452,0 0-84,0 0-80,0 0 136,0 0 113,0 0-101,0 0-200,0 0-156,-19-10-120,19 10-88,-13 0-64,13 3-8,-12 4-40,8 0-12,-8 6 120,9 5 52,-10 4 80,5 3 124,4-1-88,-4 3-96,4 2-52,4-2-92,0-2-64,4-4-120,4-1-24,4-3 48,1-1-24,6-7 16,2 2-28,-6-4-24,10-4-12,2-3-40,-6-6-8,2-4-4,-2-2-4,11-1 8,-8-5 0,-4 1 0,-8 2 0,13-2-48,-17 1-12,3 1 0,-7 1-28,5-2-56,-5 0 24,-4 5-24,0-5-72,0 2 32,-4 1 4,-5-3-24,5 2-16,-7 0-32,-1-2 56,-9 1 16,9 2-24,-8 6-28,0 0-84,-4-1 24,-5 8-48,14 0-24,-5 0 36,3 0-28,2 4-60,2 0-148,5 1-224,4-3-460,-4 4-533,4-5-587,4 1-1796,0 2-285</inkml:trace>
  <inkml:trace contextRef="#ctx0" brushRef="#br1">4664 19674 2764,'0'0'5257,"0"0"-769,0 0-2984,0 0-492,0 0-68,0 0 121,0 0 115,0 0-272,-40 45-72,32-33-128,-3 1-172,7 1-232,-5 2-72,5-1-100,-4-1-60,8 1 12,0-2-12,0-2-72,0 0-112,0-4-8,8 2-52,-4-5-20,9 2 56,-6-4 28,-3-2 72,8 0 24,-3-5 12,3-2-48,-8-2 36,11-2-124,-6 0 16,-5-2 120,8 2-196,-12-2-60,7 1-12,-3-1-16,-4 0 52,0-2-96,0 3 68,0 2 136,0-3 124,0 6 136,0 2 272,0 5 92,0 0-220,-4 0-280,4 3-40,0 3 40,-7 4 280,7 6 136,-4 3 60,-4 0-16,8 0-96,0-1-172,0-4-192,0-1-36,0-2-72,12-4-60,-12 0-52,7-4-60,-3 0-72,4-3 12,5 0-172,-9-3-212,-4-3-232,16-1-664,-16-4-781,13 3-1747,-13-2-544,11 2-1169</inkml:trace>
  <inkml:trace contextRef="#ctx0" brushRef="#br1">4869 19807 40,'0'0'11689,"0"0"-8933,0 0-1948,0 0 8,0 0 909,0 0 159,0 0-616,0 0-624,0 0-216,0 0-80,25 34-44,-21-34-24,-4 0 32,0 0 64,0-3 72,7 1 32,-7-3-80,4-1-124,-4-1 0,0 0 0,0-1-32,0-2-28,0-2 0,0-1-108,0 0-36,-4-1-72,-3-1-92,7-1 92,0 2 8,0 2-4,0-1 4,0 5 4,0 1 36,0 1-40,0 4-8,0-3-60,0 5 12,0 0-12,0 0-36,0 0-48,0-3-60,7 3-100,-3 0 16,5 0 72,-5 0 72,8 3 12,-12 1-76,11-1 28,-3 0-12,-3 2 96,7 0-144,-8 1-160,4-1-132,-4-1-196,-4 2-204,0-2-348,0 1-524,0 0-713,0 1-1683,0-4-1904</inkml:trace>
  <inkml:trace contextRef="#ctx0" brushRef="#br1">5200 19682 12717,'0'0'4565,"0"0"-3989,0 0-568,0 0 344,0 0 448,-37-13 472,33 13-320,-5 0-404,-2 5-356,3-1-92,0 6 20,4 0 36,-5 1 40,5 0-4,-4 2 64,8 2-52,-3-2 4,3 2-16,0-2-84,3-1-36,5-2-24,-8 0 36,4 0-36,5-3 16,3 1-16,-8-3-48,0 0 8,7-1 4,2-1-12,-5 0-84,-4-3-208,8 0-204,-3 0-228,2 0-200,-3-3-316,-8-1-788,12-2-2061,-3 4-3123,-5-8 203</inkml:trace>
  <inkml:trace contextRef="#ctx0" brushRef="#br1">5284 19783 5228,'0'0'7953,"0"0"-5169,0 0-1979,0 0-593,0 0-88,0 0 432,0 0 300,32-9 236,-12 3-380,-9 1-348,6 0-144,-5 1 48,3-5-60,-2 3-28,-5 0-60,-4 1-44,4-3-4,-4 4 60,-4-2 16,0 2 116,0-1-56,-4 0-136,-4-3 36,4 4-48,-4-2 4,-5 3-4,2 2 0,-5 1 24,3 1-12,-2 8-60,7-2 108,-4 6 100,-1-1 128,9 3 88,-3 2-16,7-2-116,-4 1-168,4 1-136,0-2-120,4-1 0,-4-1-28,7 0-56,-3-4-12,9 0 24,-5-2 60,-4-4-4,8-1-20,-1-2-60,6 0 68,-5-2 4,-1-4-280,10-1-240,-9 1-188,1-1-600,-5-4-976,3 3-2285,-3 2-2515</inkml:trace>
  <inkml:trace contextRef="#ctx0" brushRef="#br1">5621 19478 1644,'0'0'6369,"0"0"-3821,0 0-1068,0 0-380,0 0-92,0 0 140,0 0-27,0 0-361,0 0-288,0 0 396,0 0 432,13 38-92,-13-16-64,0 6-152,-5 2-156,-3 2-92,8 1-116,0 2-160,-4-3-116,4-2-112,0-2-132,4-3-108,-4-5-40,8-2-8,-3-4-12,-5-1-12,8-1-48,-5-5-36,-3 2-76,0-5-32,0 2-60,0-4-136,0-2-92,0 0-64,0 0-112,0-2-312,0-1-836,0-4-2849,0-2-3627</inkml:trace>
  <inkml:trace contextRef="#ctx0" brushRef="#br1">4262 19570 872,'0'0'3264,"0"0"3009,0 0-4333,0 0-1032,0 0-448,0 0 124,0 0 376,0 0 60,0 0-123,0 31-189,0-17-64,8 5 44,-8 0-16,0 3-108,0 1-124,0-1-148,0-1-48,0-1-136,4-2-12,-4-7-8,0 2-4,0-2-24,0-7 24,0 2-24,0-5-48,0 2 100,0-3 92,0 0 76,0 0 336,0 0 12,0-3-72,0-1-60,0-3-244,0-6-148,0-2-100,0-3 52,0-5-56,-4-2-12,4-2-192,-8-5 48,8-1-40,0-2-32,0-2 60,0-1 12,0 1-36,0-1-40,0 0 100,-4 3 24,4 3-76,0-2-8,0 6 120,0 1 24,4 1 0,-4 1-12,8 2 0,-4 3 60,-4 2 0,13 4 132,-13 1-132,12 5 0,-12 2-48,7 0-76,-7 4-56,4 2-100,5 0 4,3 0-28,-8 4 72,11 5 64,6 2 56,-9 2 28,5 2 12,-6 8 8,5-4 64,5 2 4,-10 1 8,6 2-12,-5-4-44,0 4 32,-1-5-108,-6 2 20,7-4 40,-12 3 52,0-5 8,8 2 48,-8-3-40,0-3 236,-8 2 84,8 0-96,-4-1 72,-4-2-60,-5 3 72,6-1-16,-13-2-44,7 1-88,2-1-36,-1-3-60,-1 3 52,5-2-124,-3-4-60,3 2-88,4-3 52,-9-2-36,5 2-160,8-3-32,-12 4-76,12-4-76,-3 0-20,-7 0-140,10 0-404,0 0-512,-3 0-421,-5 0-723,4 1-1780,4-1-349</inkml:trace>
  <inkml:trace contextRef="#ctx0" brushRef="#br1">6080 19871 1056,'0'0'8293,"0"0"-6025,0 0-896,0 0-152,-4 35 132,-1-25-171,5-3-285,0-1-140,0-3-140,-8-2-164,8 2-72,0-3-72,0 0-16,0 0 172,0 0 168,0 0 12,8-3-76,-8-4-156,9-3-220,-9-2-116,11-6-28,-3 1 108,-4-3-60,9-1-92,-5 0 56,3 3-12,-7 3-44,4-1 4,-4 3-8,9 4 0,-9 1-12,4 0-60,-5 7-48,5-2 48,-3 3 60,-5 0-84,8 4 48,4 2 48,-8 7 156,4-1 0,4 3-24,-8 2-48,0 1-84,8-3-4,-12 0-56,8 0-24,-4-5 36,-4 3 0,9-6 40,-9-2 0,4 0 8,-4-3 12,0 1 48,0-3 24,0 0 36,0 0 52,7 0-4,-7 0-12,0-3-24,4-1-124,-4-4 0,8 1-8,-4-6-168,5-1 12,-1 0-108,0 0-28,-5-7-96,9 4 16,1-4-16,-5 2 48,-4 2-48,7-1 312,-3 5 68,1 3 4,-9 7-8,12-1 12,-12 4 0,0 0 192,8 0 100,-4 3 72,-4 5 36,0 1-52,7 4-44,-1 2-16,-6 2 88,7 2 44,-7 0-8,4 0-100,-4-1-132,8-4-72,-8 2-108,4-1-48,-4-5 0,8 3 0,-8-6 36,4 1-36,-4-4-84,0 2-24,5-4-36,-5-2-124,7 2-68,-7-2-88,0 0-36,0 0-36,4-2-12,-4-3-304,0-1-1108,0-3-2225,0-1-1719,0 3-1697</inkml:trace>
  <inkml:trace contextRef="#ctx0" brushRef="#br1">6715 19741 6749,'0'0'6788,"0"0"-4964,0 0-1108,0 0-151,0 0 331,0 0 404,0 0-112,-33-25-320,26 22-320,1 3-268,-1 0-136,-5 7-12,0-1-8,8 4 68,-9-1 64,10 7-4,-5-1 16,4 2-16,-4-3-128,4 4-20,4-1-104,0 0-84,0-3-28,4-1-44,-4-4 60,8 0 48,-4-5-24,7 2 64,-3-4-4,1-2 12,-1 0 72,4-5 48,-8-2-24,9-3-12,-2-3 16,1 1-16,-4-1-72,1-2-8,2 2 68,-3-1-60,-4-2-12,4 1-144,-4 0-28,-4 1-8,9 1 48,-9 3 60,4 2 64,-4 4 8,0-2-4,0 6 0,0 0-132,0 0-92,0 7-104,0 4 332,0 2 304,-4 1 72,4 7-52,-9-2-324,9 1-36,-4-2-96,-4 2 24,8-5-232,0 0-228,0-3-152,0 1-192,0-5-252,12-4-712,-12-1-1013,9-3-3075,-5-3-1861</inkml:trace>
  <inkml:trace contextRef="#ctx0" brushRef="#br1">7012 19669 15573,'0'0'4145,"0"0"-3829,0 0-204,0 0 44,0 0 552,0 0 276,-37-6-208,30 6-316,-5 0-252,8 3-208,-1 0-4,-3 2-48,-4-1 40,8 2 12,-3 1 12,3-2 100,-5 3-112,9-3 0,0-1-72,0 3-40,0 1 28,0 0 24,0-3-36,0 2-12,0-1-40,0 1-32,0-2-28,9 0 52,-5 0-12,3 0-16,-7-3 28,4 4 32,4-2 76,4 1 48,-7 0 108,-1 3 112,8-3-148,-5 0 28,-3-1 68,9 5 76,-5-5-52,-4 4-48,8-1 16,-5 0 32,2 2-24,3-5-80,-12 4-16,12-1-72,-12-1-68,0-2 68,0 2 144,0 1 12,-4-2-12,-4 2-44,-4-1-4,7 1-24,-6-2-72,-1 0-8,0 0-164,7-2-68,-3-1-160,-3 0-56,7-2-104,-4 0-264,8 0-164,0 0-580,0-4-2301,0 1-5487</inkml:trace>
  <inkml:trace contextRef="#ctx0" brushRef="#br1">7233 19691 14793,'0'0'4665,"0"0"-3733,0 0-712,0 0 48,0 0 400,0 0 340,0 0-272,0 0-372,0 0-364,0 0-108,-24-13-148,12 17-20,-5-1 44,13 5-8,-7 0 104,3 0 40,-5-4 48,13 6 44,-4-2-4,-4-3-28,8 3 36,0-4 4,0 2 4,0-2 0,0 1 40,0-2 12,0 2 0,0 0 52,0 0-28,8-3-76,-4 4 0,-4-2-8,9 1-8,-5 0-64,4-1 72,3 5 28,-7-1-28,9-1-8,-9 3-40,8 0 44,-1-2 4,-3 2 48,-3 0 36,3-1-36,-4 1 0,4-2 0,-8 2 76,0-3 68,0 3 0,0-2-20,0 0 56,-8-1 24,8 1-20,-4-1-16,-4 0 0,3-1-60,-3 1-32,4-2-28,-3 1-48,-5-2-48,8 1-36,-9-3-220,13 1-80,-4 0-88,-4-3-180,5 0-72,3 0-64,-8 0-172,8-3-540,0 0-1180,0-4-3081,0 3-1888</inkml:trace>
  <inkml:trace contextRef="#ctx0" brushRef="#br1">7844 19534 6201,'0'0'7052,"0"0"-4760,0 0-1059,0 0-449,0 0-144,0 0-144,0 0-140,0 0-100,0 0-256,0 0-24,0 0-320,23-11-24,-10 19-100,-5-1-300,0 3-449,-1 2-595,-3 1-1024,9-3-3000</inkml:trace>
  <inkml:trace contextRef="#ctx0" brushRef="#br1">7844 19801 3352,'0'0'208,"0"0"4093,0 0-1133,0 0-820,0 0-576,0 0-175,0 0-93,0 0-188,0 0-216,0 0-188,0 0-268,-4 45-88,4-28-72,0 1 0,0-1-60,-8 1-112,8-2-132,0-5-120,0 2-60,0-2-12,0-4-72,0-3-72,0 2-84,0-1-28,0-3-32,0-2-88,0 0-144,0 0-220,0 0-160,0 0-244,0-5-284,-5-5-913,-3 1-2315,8-7-1429,0 4 2049</inkml:trace>
  <inkml:trace contextRef="#ctx0" brushRef="#br1">8150 19719 12465,'0'0'5789,"0"0"-4437,0 0-1192,-46 12-76,27-7 356,7 3 232,-1-1 156,-2 0-236,3 3-264,8-2-208,-5-1-120,5 6-40,-4-3 32,8 0-76,0-1-36,0 2-28,8-1 16,-4 0-24,5 0 20,-5-3 4,8 1 0,3-1 8,-2 0 124,-1 2 0,0-5 136,1 2-52,6-1-76,-11-1 4,5 5 220,-2-5-52,1 1-84,-4 0-40,-4 3-56,-4-4 0,9 2 0,-9-2 196,0 2 72,0 1-28,-9 1-24,-3 2-8,8 0-16,-8 0 12,0-3-8,-4 4-76,4-2-60,-1-1-60,2-1-48,3 1-24,-4-4-24,-1 2-244,5-2-168,1-1-96,7 0-64,-4-3-108,4 0-176,0 0-456,0-6-1149,0 2-4323,0-9-29</inkml:trace>
  <inkml:trace contextRef="#ctx0" brushRef="#br1">8904 19748 4028,'0'0'3141,"0"0"1655,0 0-3008,0 0-712,0 0-168,0 0 137,0 0-53,0 0-188,0 0-176,0 0-152,-44-20-120,32 20-112,-3 5-24,2 3-12,-3-1 0,9 6 36,-10 2 48,5 2 84,0 1 36,-1 2-24,9 5-72,-3-2-16,3 2-68,4 0-64,0 0-168,4-5 0,3-1-144,-3 1 20,9-7 40,3-1 0,-4-4-12,1-3-12,6-2 24,-2-1 20,-2-2 56,-3-5-4,13-2-72,-14 0 24,2-1 0,3-2-60,-4 0-184,0 0-220,0 2-96,-4-2-184,-4 3-496,4 1-652,-5 2-933,7 1-2707,-7 0-1385</inkml:trace>
  <inkml:trace contextRef="#ctx0" brushRef="#br1">9235 19863 9913,'0'0'8501,"0"0"-6441,0 0-1852,0 0-200,0 0-8,0 0 536,0 0 12,-33-4 56,29 8-108,-3 6-180,3 3-148,-5 2-156,5 3-12,-4-4-132,8 4-12,0-2-24,0-2-64,0-2 16,12 1-16,-12-6-60,13 1 100,-6-3 44,-3-2 88,4-3 60,4 0 60,-7-3 12,7-2-20,-9-3-44,9 1 0,-4-3 4,-3 0-12,3 0 0,-4-2-12,-4-1-128,0 1 140,0-4 72,0 1-64,-4 1 56,-4-1-52,3 5 144,-3 0 76,-4 2-52,5 6-56,-1-1-124,-5 3-92,9 0-112,-4 3-76,4-1 12,-3 0-180,7 4-332,-13-2-300,13 2-744,0-4-1965,0 0-2887,0 1-345</inkml:trace>
  <inkml:trace contextRef="#ctx0" brushRef="#br1">9428 19964 6401,'0'0'6140,"0"0"-4028,0 0-1140,0 0-444,0 0 125,-9 39 203,9-31 48,0-3-68,0-2-112,0 2-188,0-3-184,9 1-48,-5-3-12,-4 2 36,7-2 132,-3 0 88,4-2-152,-4-3-152,4 0-52,-3-3 0,3 0-20,0-2-40,-1 1-12,-3-4 0,4 0 0,-3 1 12,3-2 40,-4-2-52,4 1-12,-5 2 24,-3 1-36,8 2-84,-4 3 0,-4 1-12,0 4-12,0 0-60,0 2 0,0 0-24,0 0-12,0 0-48,9 4-40,-9 2 136,4 4 60,0 0 72,-4 2 16,0 3-76,8-2 92,-4 0-104,3 1 0,-3-4-8,5 2-4,-5-2-36,4 1 44,4-4-44,-8 0-52,5 1-44,-5-3-24,-1-2-132,-3-1-112,8-2-60,-8 3-84,4-3-304,-4 0-308,0 0-672,-4-5-540,4 2-3489,-8-7-3160</inkml:trace>
  <inkml:trace contextRef="#ctx0" brushRef="#br1">9845 19748 3512,'0'0'456,"0"0"4705,0 0-3121,0 0-372,0 0-220,0 0-44,0 0-75,0 0-273,0 0-304,0 0-128,0 0 76,-32 7-4,20 1-40,-3 0-72,-2 2-112,5-2-120,4-1-100,-5 0-60,2 1-56,11-1-88,-4 3-48,0-2-8,4 2-128,0 0-32,0 0-36,8 0-16,-8 2-32,11-2 20,-2 0 16,3 1 32,-8-4-48,8 3 88,-5-3-12,-1 1 32,5-1 40,-7-1 72,4 1 8,-4 0 0,4 1 4,-3-1 72,-5 2 136,7-2-100,-3 0-36,-4-2 88,8 3 8,-8-3 28,0-1-4,0 2 4,0-2-4,0 2-32,-8-1-40,8 0 0,-4 0 0,-3-1-24,-6 2-48,1-2-48,8-1-44,-7 2-112,-2-2-72,1-1-124,8-2-60,-4 0-60,4 0-40,-5 0-120,9-2-248,0-1-476,0-2-1061,0 0-3071,0 0-2609</inkml:trace>
  <inkml:trace contextRef="#ctx0" brushRef="#br1">10027 19943 13061,'0'0'5249,"0"0"-4569,0 0-680,0 0-612,0 0 612,0 0 504,0 0 476,0 0-12,40 8-424,-32-5-420,3-3-16,1 0 100,-8 0-88,9 0-60,-9 0 16,7 0-64,-11-3 36,0 1-44,8-1-4,-4-2-8,-4 0-76,0 1 72,0-5-48,-4 5-24,-4-4-24,4 1-4,-3-2-56,-1 0-16,-13 2-8,9-1-16,1 3 0,-2-1 100,1 6 108,1 0-12,11 0-88,-10 6 100,3 1 44,7 4 128,-4 0 48,-4 5 24,8-1-40,0 2-128,0 4-64,0-4 24,0 1-36,8-1-208,-4 1-180,3-6-64,-1-2-36,-2 0 8,7-4-48,1-2-36,1 1-16,-5-5-228,3 0-637,1-2-935,1-4-2340,-5-1-1141</inkml:trace>
  <inkml:trace contextRef="#ctx0" brushRef="#br1">10344 20024 1616,'0'0'4217,"0"0"-113,0 0-3340,0 0-764,0 0 0,0 0 756,0 0 488,0 0 28,0 0-156,0 0-252,-17 20-183,17-16-81,0 2-68,0-1 0,0-3 36,0 3-4,-7-2-124,7 0-84,0-2-28,0-1-32,0 0 32,0 0 60,0 0 72,0 0 40,0 0-28,0 0-48,0-4-88,0 1-228,-4-4-36,4-1-20,0 1 8,-8-3 12,8 0-24,0-1 12,0-3-12,0-1 0,0-2 60,0-1-24,0-2 0,0-1-12,8 4 24,-8-1 16,0 1 8,4 3-36,-4 6-76,7-2 4,-7 4 0,0 4-4,4 0 4,-4-1 48,0 3-60,0 0-12,0 0-72,8 0-48,-8 0-24,9 0 32,-9 3 40,12-1 24,-4 0-36,-5 4-24,10-2-72,-5-1-4,4 2-44,-8-3-48,16-2-28,-16 3-48,0-3 12,8 0-24,0 0-12,-12-3-144,9 1-264,-9 2-500,0-2-920,0 2-965,0 0-3255,-9 0-725</inkml:trace>
  <inkml:trace contextRef="#ctx0" brushRef="#br1">10568 19916 3180,'0'0'10329,"0"0"-7525,0 0-1619,0 0-765,0 0 136,0 0 540,0 0 64,0 0-356,0 0-292,0 0-224,0 0-164,0 0-16,0 10 72,4 0 100,-4 5 32,8 1 76,-3-2-96,-1 1-64,-4 0-24,12-2-12,-4 0 28,-4-4-52,8-1-48,-4-1-12,-4 1 0,8-5 12,-4 1 0,1-4 0,-9 0 12,11 0-32,-11 0-16,12-3 0,-12 2-24,12-7-52,-3 0-8,-5 0 0,3-3-120,-3 0-100,4-4 40,-4 0-36,0-3-12,-4 1-12,13-3 20,-13-2 64,11 1 72,-11 4-12,8 2-24,-4 2-12,-4 6-112,0 3 4,0 3-12,0 1-100,0 0-60,0 1-36,0 6 72,0 0 0,0 0-232,-12 6-688,12-3-1000,0-1-1989,-11 0-2315,11 1 203</inkml:trace>
  <inkml:trace contextRef="#ctx0" brushRef="#br1">10915 19926 1644,'0'0'8013,"0"0"-5757,0 0-1028,0 0-108,0 0 432,0 0 285,28 6-97,-16-5-92,-1 2-492,6 0-428,3-1-308,-5 0-128,-2-2-76,7 3-68,-4 0-40,0-3-48,-4 0-52,1 0-8,-2 0-12,-3 0-84,4 0 24,-12 0 56,5-3-140,-5-2 72,0 3 24,0-4-24,0-1-36,-5 0-40,-7-1-20,4-2 24,-7 0 8,2 3-8,-7-4 0,4 1 20,0 3-20,4 0 156,-8 0 96,16 6 24,-4 1-80,-4 0-40,12 1-88,-9 6 88,9 3 88,-8 0 68,4 5 72,4-1-8,0 7-100,0-4-60,0 3-60,4 0 0,4-3-72,-4 1-36,1 0 0,7-6 36,-4 1-16,-4-1 40,7-5-24,-2 1-12,3-3-12,-8 0-16,4-2-20,-1-1-172,2-2-132,-5 0-124,-4-2-60,8-1-212,-4-2-584,-4-2-1045,0 0-2163,8 1-1521</inkml:trace>
  <inkml:trace contextRef="#ctx0" brushRef="#br1">11513 19968 7189,'0'0'6840,"0"0"-4736,0 0-1359,0 0-561,-11-35 80,6 25 380,-3 1 220,-4-1-32,0-3-244,-4 6-172,0-4-172,-5 4-124,10 1-68,-14 5-4,9-2 48,1 3 100,-6 3 96,9 7 192,0 0 132,-4 2-144,4 3-84,-1 5-72,2-3-76,7 7-72,-4-5-88,8 1-80,0-2-72,8-1-48,-4-4 0,7-1 36,2-2 12,7-3-4,-3-1 4,-2-4-12,6-2-60,2-2 48,-2-4 12,2-4 20,-2-2 64,-2-1 4,6-1 60,-13-4-52,8 1 48,-4-6-60,1 1-4,-5-6-116,7-3-4,-6-1-20,-1-3-48,-1-3-76,-3 2-180,-8-5 60,9 6-24,-5-4 84,-4 4 60,0 0 36,-4 4 84,-5 6 148,5 6 0,0 3 136,-3 6 32,3 3 188,-4 5-176,4 2-180,-5 0 0,5 3 0,-4 8 60,-3 4 244,-1 5 148,7 6-76,-7 6-28,0 6-92,8 1-4,-3 3-92,7 1-4,0 0-36,0-7 36,7 3-152,5-9 0,-8 0-4,13-4 0,-5-4-4,-1-2-8,10-3 12,-9-2-8,-1-2-64,6-6-72,-13 1-120,8-5-112,-1-2-120,-2-1-112,-5 0-108,4-1-184,-8-5-756,0-4-2149,4 2-2631,-4-9-2001</inkml:trace>
  <inkml:trace contextRef="#ctx0" brushRef="#br1">4503 20438 9097,'0'0'6612,"0"0"-4711,0 0-1161,0 0-380,-40-3 56,29 3 100,-1 0-112,-1 0-148,-3 1-176,5 1-80,-2 4-88,1-1-44,0 0 20,9 0 16,-7 0 8,-1 2-20,7-1-40,4-2-48,-4 1-60,4 1 44,0-1 104,0 0-76,0 1 176,0 0-168,0 1 92,0-1 84,4 1 108,0 0-8,7 3 24,-1-2-52,-7 5-72,9 0 100,0-4-28,9 7 52,-10-2-24,-3 1-16,13 1 124,-10 1-72,1 1-136,1 1 0,-1 1-72,-5 1-52,6-1 28,-5-2-16,-4 3 112,4 0-60,-8-2 60,4 0-16,-4-1 16,8-4 52,-8 0 144,0-3 60,0-1 40,0 0-4,0-3 52,-8 1-28,4-1 24,-4-1 60,8 1 16,-12-3-56,7 3-44,-3-6-60,1 4-40,-5-2-36,-1-1-44,5 1-28,-3 0-12,-1-3-24,-1 0 36,9-3-24,-8-2 4,1 0-88,7-3 0,-9 1-136,5-3-92,4-3-100,-4 3-128,8 1-20,-3 1-68,-7 0-76,10 3-72,0 0-176,0 3-400,-3-2-456,3 4-669,-8 0-827,4 4-1680,4-4-25</inkml:trace>
  <inkml:trace contextRef="#ctx0" brushRef="#br1">4781 20645 1096,'0'0'3260,"0"0"2425,0 0-3533,0 0-572,0-34-336,0 33-48,0-2-223,0 3-325,0-3-316,0 3-332,0 0-24,0 0-284,8 0-104,-8 0-96,4 3 60,5 1-185,-6 2-779,9-2-1728,-8 4-3993</inkml:trace>
  <inkml:trace contextRef="#ctx0" brushRef="#br1">4789 20798 5396,'0'0'8525,"0"0"-5924,0 0-1629,0 0-612,0 0 332,0 0 536,0 0-68,0 0-284,0 42-260,0-30-216,4 1-216,-4 1-132,9-3-52,-6-1-120,-3-4-52,8 2-68,-4-1-160,0-6-136,-4 2-96,8-1-88,-8-2-88,4 0-112,-4-5-332,0 0-905,0-6-963,0 0-2008,0-2 1819</inkml:trace>
  <inkml:trace contextRef="#ctx0" brushRef="#br1">4970 20962 6353,'0'0'9556,"0"0"-7559,0 0-1577,0 0-48,0 0 464,0 0 496,0 0-204,0 0-412,0 0-388,0 0-208,29-41-48,-29 30 0,11-2 52,-11 2 68,8-6-24,-4 5 40,4-3-100,-3 0-48,3 0-48,-4 2 84,-4 2-36,3 2-48,5 2-12,-4 1-12,-4 1-60,0 4-12,0-2-12,0 3-40,8 0-104,-8 3-36,5 3 248,-5 2 28,12 5 208,-12-1-52,0 6-60,8-2-48,-5 0 64,-3 0-64,8-2-12,-8-1-36,4-1-60,5-4-4,-9 1-44,4-5-240,4-2-40,-8 1-144,8-3-112,-8 0-156,7-3-348,-3-3-1004,-4-3-3013,0 1-3648</inkml:trace>
  <inkml:trace contextRef="#ctx0" brushRef="#br1">5347 20795 12837,'0'0'5053,"0"0"-4077,0 0-816,0 0 184,0 0 404,0 0 504,0 0-108,0 0-408,0 0-372,0 0-300,0 0-64,-19-16 0,7 16 4,-1 6 4,2 1 4,3 0 72,-5 6 12,5-2 52,4 2 32,-8 3-24,12 0 0,-7 2-72,7-4-72,0-2-4,0 3-8,0-3 0,7-2 0,-3 1-12,4-4 12,-4 0 0,4 2 4,-3-5 0,3 0-4,0-3-8,-1 2-100,-3-1-132,-4-2-232,13 0-156,-13 0-172,8 0-156,-4-2-472,4-2-788,3-3-1949,-7 3-2987,9-3 703</inkml:trace>
  <inkml:trace contextRef="#ctx0" brushRef="#br1">5489 20921 10293,'0'0'4532,"0"0"-3864,0 0-492,0 0 288,0 0 765,0 0 255,0 0-492,0 0-528,0 0-156,0 0 56,36-4 256,-21 1 388,-3 1-260,1 0-144,-1-2-48,-1 2-120,2-2-136,-5 1-84,0-2-108,-4 3 12,-4-1-12,8 2 16,-8-6-28,0 5 72,0-4-48,0 4-120,-8-5-36,8 0-36,-12-1-36,4 1 12,-5-3-24,2 2-4,-1 3-104,-9 0-72,10 2 36,3 3 56,-5 3-32,5 5-24,4-1 36,-4 6 92,5-1 136,-5 4 180,8 3-12,0-2-24,0 6-140,0-3-4,0-2-96,8 0 84,-5-1 8,5-6-80,-4 2-24,4-2-76,-3-3 28,3-5 24,0 4-60,-1-6 8,-3-1 136,9 0-60,-1-1-364,-4-6-220,-4 4-256,9-3-516,-6-1-960,-7-1-2385,4 4-2352</inkml:trace>
  <inkml:trace contextRef="#ctx0" brushRef="#br1">6441 20857 9049,'0'0'6304,"0"0"-4983,0 0-1233,0 0-76,0 0 808,0 0 772,0 0-224,0 0-476,0 0-444,0 0-340,0-13-96,4 13-12,16 0 232,-11 0 84,14 0 36,-2 0 44,2 3-68,-2-1-112,2-2-96,-2 3-120,-6-3-48,2 0 40,7 0-4,-11 0 4,6-3-88,-7 1-84,-3 2-64,-1-3-212,-5 3-128,-3-2-84,8 2-12,-8-2-28,0 2-244,0 0-704,-8 0-1149,8 0-2531,-11 0-1997</inkml:trace>
  <inkml:trace contextRef="#ctx0" brushRef="#br1">6738 20471 6713,'0'0'5340,"0"0"-3396,0 0-872,0 0-492,0 0 0,0 0 157,0 0-41,0 0-384,-23-35-312,18 31-36,-11-2-176,4 4-12,-8 2 24,4 0 28,-1 0 84,-2 5 84,3 2 4,3 1 8,2 2 56,-1 3 36,-1-1 12,9 6 12,-4 1 124,4 2 120,-3 4 92,7 2-92,0 4 76,0-3-4,0 4-160,7-3-36,-3-1-48,4-1-108,-4 1-84,5-6 68,-5-2-68,0 1 4,4-7 0,-4 3 52,-4-3-12,7-4 40,-3 1-4,-4-2-36,0 0 0,0-1 16,0 5-16,0-3 48,0 0-24,0 2-72,0 1 0,-11 1-72,11-1 24,-12-1-12,12-2-52,-4 3-192,0-2-268,-5-4-236,9 0-300,0 1-344,-4-6-853,4 1-2315,0-3-2041</inkml:trace>
  <inkml:trace contextRef="#ctx0" brushRef="#br1">6859 20970 5064,'0'0'5209,"0"0"-3009,0 0-1256,0 0 188,0 0 428,0 0-35,44 10-253,-35-10-412,6 0-336,5-4-108,-3 2-12,-2 1 8,6-5 124,-5 4 68,0-3-216,-4 2-268,0 2-120,-1 1-228,-11-4-112,9 4-304,-5 0-36,-4 0-88,0 0-260,0 0-608,0 0-777,-4 0-2351,-5 4-1373</inkml:trace>
  <inkml:trace contextRef="#ctx0" brushRef="#br1">6879 20795 4796,'0'0'5893,"0"0"-3025,0 0-704,0 0-659,0 0-217,0 0-48,0 0-128,0 0-276,0 0-228,0 0-244,0 0-220,37-25-136,-26 21 0,1 4-4,5-2 8,2 2 52,-2 0-64,3 0 0,-9 0-88,6 2 28,-1 2-96,-5-2-52,-2-2-68,-5 2-16,4 1-156,-8-1-164,0 1-44,0-3-68,0 3-40,0 0-48,-8 1-84,4 2-309,-9-3-831,2 5-848,-1-3-1668,-1 1 143</inkml:trace>
  <inkml:trace contextRef="#ctx0" brushRef="#br1">7470 20729 4592,'0'0'4577,"0"0"-1789,0 0-468,0 0-792,0 0-335,0 0-5,0 0-152,0 0-216,0 0-244,0 0-236,-20-17-156,16 17-172,-8 0-12,-1 6-8,-2 5 0,3 2 8,-9 2 96,10 5 0,-1 1-8,-5-2 8,13 4 36,-4-5 88,5 6 24,3-3-64,0-2-48,0 0-32,3 0-52,9-5-40,5 4-8,-5-5 0,-1-3-4,1-1-4,9-1-40,-10-3 48,6-2 8,-1 0 4,-5-3 36,-2 0-44,3 0-4,-8 0-8,4 0-40,0-3-52,-8-2-104,13 2-160,-13-2-160,11 2-168,-3-2-188,-4 1-288,4-3-752,-3 4-1021,3-2-2039,-4 2-577</inkml:trace>
  <inkml:trace contextRef="#ctx0" brushRef="#br1">7811 20879 628,'0'0'11661,"0"0"-8637,0 0-1787,0 0-913,0 0 196,0 0 460,0 0 200,-32-21-300,20 21-356,12 4-328,-11 3-196,7 1 4,-5 2 128,5 3 40,0 1 8,-4 4-32,4-3-28,4 3-60,0 0-60,0-1-4,0-2-68,4-6-36,4 2 60,0-3 36,1-5 8,-5-3 4,7 0 84,1 0 36,-4-3 16,5-5-16,-2 0-24,-3-1-24,0-1 40,-3-3-40,7 1-24,-12-1-36,8 0 84,-5-3 0,-3 2 28,0-1-76,0 0-48,0-3-88,0 1-8,0-1-60,-11 4 96,7 1 56,-4 3-4,-5 2-104,5 7-152,-3-2-88,-2 3 0,1 0 12,0 4-16,5 4-80,-6-1-152,5 2-160,0 4-204,4 0-588,-4 0-921,5-4-2955,3 2-1405</inkml:trace>
  <inkml:trace contextRef="#ctx0" brushRef="#br1">7997 20992 3220,'0'0'8977,"0"0"-6293,0 0-1816,0 0-616,0 0 217,0 0 267,0 0 352,0 0-64,8 35-192,-8-32-296,0-1-232,3 1-108,-3-1-28,0-2 52,0 0 96,0 0 120,0 0 184,0 0-52,0 0-36,0-2-16,8-3-212,-8-3-76,4 1-48,-4-3-12,9-3-60,-5 1-12,4-3-24,-8-1-24,4-1-40,3-1-4,-3 1-4,0-1-60,-4 7-48,13-5 36,-13 8 60,0 0-108,0 5 0,8 0-24,-8 3-12,4 0-24,-4 0-76,0 3 124,8 0 132,-4 5 12,3 5 120,-1-1-48,1 1-12,5 2-12,-4-2 4,-8-1-56,13 1 0,-2-3-4,-11 1 0,12-5-4,-12 2 0,8-4-48,-8 2 40,4-2-44,-4-1-32,0 1-108,0-3-300,0 2-76,0 2-16,0-5-56,0 2-148,-4 4-272,4-6-484,-8 1-640,8-1-1685,0 0-2083,0-1-849</inkml:trace>
  <inkml:trace contextRef="#ctx0" brushRef="#br1">8515 20772 11237,'0'0'4148,"0"0"-2851,0 0-773,0 0-128,0 0 196,0 0 236,0 0 104,-36-11-164,23 11-244,-3 0-184,1 5-120,-6-1-52,9 3 4,-12-2 8,8 0 28,5 0-4,-2 2 40,1-1-4,8-2-84,-4 1-148,8 3-8,0-3-8,0 2-76,0 3 24,0 1 12,12-4-24,-4 2-36,3 2 0,2-3-28,-1-1-8,-4 0 12,5-1 20,-2-2 64,-3 3 36,4-3 0,-8-2 0,5 3-36,-5 2-24,4-1-24,-5 1 8,-3 1 88,4-1 12,-4 0 124,0 3-4,-4 3-24,1-2 4,-5-1-40,4-1 12,-5 1 24,5-3-48,-4 3-48,4 1 64,-4-4-28,-3 1-44,6-3 8,-3-1-12,0 1-8,0-2-128,8 0-44,-4-1-124,-3-2-48,1 0-24,6 0 36,-7-2-60,7-1-176,-4-2-244,4-2-596,0-3-1005,0 2-2171,0 0-1269</inkml:trace>
  <inkml:trace contextRef="#ctx0" brushRef="#br1">8688 20652 2916,'0'0'6421,"0"0"-4073,0 0-620,0 0-320,0 0 44,0 0-31,0 0-201,0 0-276,0 0-284,0 0-136,7 4-24,-7 1 12,8 6-40,-3-1-84,-5 4-76,0 5 76,0 3 120,0 1 20,0 2-236,0 2 44,0 1-12,0 0 28,0-1-100,0-1-96,0-2-60,0-2-24,0 2-24,0-6 0,0 0 0,0-2-48,0-5-8,0 2-112,0-5 24,8-2-72,-8 1-96,0-6-100,0-1-68,0 0-52,4 0-104,-4 0-112,0-4-196,0-6-952,0-3-2176,0-3-2029,0 5-2064</inkml:trace>
  <inkml:trace contextRef="#ctx0" brushRef="#br1">8619 20892 6129,'0'0'7172,"0"0"-4856,0 0-1235,0 0-533,0 0 296,0 0 412,0 0-216,0 0-360,0 0-144,0 0-148,0 0-96,32-21-36,-20 21 44,-7 0 52,7-2 132,3 2-72,-7 0-172,9 0-120,-9 0-60,3 0-60,2 0-8,3 0-76,-4-1 0,5 1 24,-6 0-12,1 0-84,1 0-136,-2-3-204,-7 3-96,8 0-100,-12 0-60,9 0-236,-9 0-692,-9 0-1249,9 0-2327,-4 0-1081</inkml:trace>
  <inkml:trace contextRef="#ctx0" brushRef="#br1">9057 20973 4892,'0'0'5953,"0"0"-3605,0 0-672,0 0-632,0 0 25,0 0 119,0 0-80,0 0-176,0 0-308,0 0-224,0 0-120,-8-13-136,4 13-56,-3 2-28,7 6 12,-13-2 24,1 5 40,4 2-16,-3 2-60,1 0-56,7-1 44,-5 1 24,4 1 28,-4-3-100,8-4-64,0 1-72,0-1-56,8-2-4,-4-3-8,4 2 20,-5-4 40,7-2-28,1 0-12,-3-2 28,4-7-28,1 1-24,-2 2 0,-3-7 88,5 4 108,-1-4-40,-5 0 52,1 1 12,-4-1-12,5 0-12,-5-2 12,-4 6 84,0-4 0,8 2 124,-8 8 48,0-3 100,0 4 20,0 2-172,0 0-144,0 2-56,0 4 52,-8 1 4,8 5 12,0 1-12,0 1 16,-4 2-64,4-5 36,0 2-48,0-2 0,0-1-48,4-5-88,-4 2-20,0-5-64,8 1-36,-4-3-96,7 0-220,-2 0-224,3 0-372,-4-5-208,0 1-1001,-4 1-3447,9-4-2729</inkml:trace>
  <inkml:trace contextRef="#ctx0" brushRef="#br1">9388 21043 8157,'0'0'5780,"0"0"-4376,0 0-1128,0 0-268,0 0 292,0 0 333,0 0 235,0 0-72,0 0-220,0 0-168,-21 24-152,21-19-36,0 1 40,0-4-16,0-1 108,0 3 28,0-4 8,0 0-12,0 0-8,0 0-20,0 0 52,0-4 24,0 3-12,8-1-244,-8-6-48,4 3-8,5-6-52,-6 1-48,-3 1 0,8-4-12,0-1-48,-8-2 48,12 0 0,-12 2 0,13-3 12,-13 4 60,7-2-28,-3 4-44,4 2-48,-4 2 36,-4 4-72,0 2-16,0 1-44,8 0-96,-8 1 120,0 7 120,5 1 144,3 4 36,-8 2-84,4 2-92,0 1-4,-4-1 0,7 1 0,-3-2 48,9-2 12,-5-2-60,-4-2-8,7 1-76,-3-1-108,5-5 24,-9 0-64,0-2-140,-4-2 56,8-1-84,-4 0-208,-4 0-208,0 0-268,0-1-380,0-6-1473,0 4-2431,-4-5-1837</inkml:trace>
  <inkml:trace contextRef="#ctx0" brushRef="#br1">9801 20696 6021,'0'0'5664,"0"0"-4496,0 0-656,0 0 276,0 0 636,0 0 209,12-35-161,-4 33-368,-8-1-308,5 2-248,-5 1-196,0 0-212,0 1-140,0 4 0,0 6 196,0 4 240,0 7 244,-13 4-76,13 3-144,-12 5-112,8-2-156,0 0-60,-3 1 4,1-3-52,-1-3-72,7 1-12,0-6-4,0 0-104,0-3 8,0-5-80,0-1 36,7-3 36,-7-2-196,0-4-116,6-2-136,-6 1-52,7-3-72,-7 0-96,4-5-348,0-2-808,-4-3-1893,0 0-2287,0-5-1717</inkml:trace>
  <inkml:trace contextRef="#ctx0" brushRef="#br1">9673 20886 7961,'0'0'7876,"0"0"-6247,0 0-1629,0 0-340,0 0 340,0 0 756,0 0 120,0 0 96,36-4-216,-24 4-304,-8 0-220,7 0-100,2 0-8,7 0 56,-9 0 28,2 0-40,-5 0-20,4 0-40,1 0-24,6 0-84,-7 0 4,1 0-4,-5 0-92,-1-3-152,-3 1-156,8 0-24,-12-2-100,9 2-88,-5 1-208,-4 1-228,0 0-516,-4-3-1417,-5 3-3319,5 0-1017</inkml:trace>
  <inkml:trace contextRef="#ctx0" brushRef="#br1">10054 21078 4120,'0'0'2569,"0"0"1347,0 0-2860,0 0-800,0 0 40,0 0 192,0 0 84,0 0-60,0 0-84,0 0-136,0 27-12,8-17-52,-3-1-4,-5 2 4,0-1 72,0 0 116,8 3-23,-8-1-57,0 1-36,0 1 44,0-1-20,0 5-52,-8-3-36,8-1-40,-5 3-48,-3-3 84,4-2-20,-4 1-52,4-1-88,-3-2-24,7-1-48,-10 0-8,3-4-128,7-1-8,-4 2-92,4-4-220,0 0-532,0-2-541,0 0-983,0 0-2536,0-8-2457</inkml:trace>
  <inkml:trace contextRef="#ctx0" brushRef="#br1">10810 21002 1564,'0'0'824,"0"0"5145,0 0-3665,0 0-660,0 0-492,0 0-264,0 0 8,0 0 36,0 0-15,0 0-125,0 0-200,0-19-172,0 16-212,-8 3-120,4 0-4,-8 4-8,3 3-28,-3-3 12,1 6 16,-2 0-4,-3-1 76,5 4 36,7 0 24,-9 2 108,5 0 88,-4-1 44,8 2-156,-3-2-132,7 2-52,0-5-48,7 2-52,-3-2-8,8-3 0,0-1 0,-3-4 0,6-2-4,1-1-8,-3-1-96,6-7 24,-6-2 8,3-3 16,-5-1 0,6-1 60,-9-2 4,-4 3 140,8-3-44,-12 2-28,7-5-24,-7 2 36,0 1-80,0-3 0,0-1-4,-7 3 0,3-3 0,-4 0 72,-4 4-12,3-1 0,-2 1-12,-1 2-36,-9 1-12,9 1-40,1 2-44,-2 3-52,5 2-8,0-1-16,4 4-20,-3 0-136,3 0-64,4 3-32,0-2-88,0-1-40,0 1-124,0 0-312,0-4-457,4 2-587,3-3-328,-3 4-788,4-3-112,0 4-1121</inkml:trace>
  <inkml:trace contextRef="#ctx0" brushRef="#br1">11108 20830 3556,'0'0'3205,"0"0"75,0 0-1464,0 0-840,0 0-200,0 0 88,0 0-20,0 0-188,-37-18-227,37 18-165,0-3-116,0 3-48,0 0 36,-4 0 16,-5 0 8,9 0 12,0 0-20,0 3-16,-3 2 12,-1 0 84,-4 3 92,8 2 240,-4 2-24,-4 4-12,4 2-40,-5 0-48,9 5-52,0-1 36,-4 2-12,4-2-72,0-2-108,0 0-40,4-1-84,5-3-36,-5-5-24,4 2 12,4-5-48,-5 0 40,2-5 8,-5-1 0,8-1 36,0-1 0,-12 0 12,13-1-36,-6-4 4,5 0-16,0-3-52,-7 0-8,-1-1-4,8-4-44,-1 0-28,-3 2-32,5-5-12,-1-2-48,-9 1-52,14-1 40,-17 0 24,12-3-64,-12 0 4,12 2-4,-12-1-20,0 0 8,0-1 24,0-1 52,-12 2 32,12 2 120,-12-3 4,3 7 4,-2 0 4,-9 1 44,7 3-48,-2 2-4,-2 1-8,-3 3-44,5 3 44,2 1-4,-7 0-36,7 5 48,6-1 80,-5 5 124,4 0 16,4 0 8,-5 4 40,9 3-48,0-2-4,0 4 4,0 2 8,9-2 4,3-2-28,-8-2-48,11 1-36,-2-2-36,-1-2-20,9-5-4,-10 2-52,1-4 0,5-2 4,-5 2 36,-1-4-44,-7 0 4,9-4-8,-1 2-12,-4-2-120,3-1-16,-2 0-68,-9 1-136,12-5-56,-12 3-92,8 4-32,-4 1-76,-4-2-84,0 3-264,0 0-580,0 0-961,0 0-1751,-4 3-1224,-4-2 191</inkml:trace>
  <inkml:trace contextRef="#ctx0" brushRef="#br1">11477 20892 2568,'0'0'5077,"0"0"-2177,0 0-944,0 0-608,0 0-180,0 0-12,0 0-167,0 0-193,0 0-168,0 0-76,0 0-72,0-17-40,0 17-72,0 0-64,0 0-60,0 0-36,0 0-52,0 0-8,0-4-28,0 4 4,0 0-28,0 0-12,0 0 0,0 0 4,0 0-80,12-2-8,-4 2 8,-3 0 148,6 0-12,9-1-32,-3 1-28,-2-3 0,-3 3-24,1-3 48,6 3-32,-11-4-76,1 4-4,-5 0-96,4-1-20,-4 1 24,-4 0 12,0 0-4,0 0-8,0 0-24,0 0-36,0 0-124,0 0-268,-4 0-196,-4 0-100,8 0-296,-13 0-560,9 1-769,-7 3-1535,7-1-716,-8 1-745</inkml:trace>
  <inkml:trace contextRef="#ctx0" brushRef="#br1">11465 21008 3344,'0'0'7093,"0"0"-5137,0 0-1164,0 0-116,0 0 588,0 0 373,0 0-261,0 0-564,0 0-344,0 0-124,0 0-16,44-6 40,-32 6-16,0-2 28,-3 2-76,3 0-36,-1-3-88,1 3-20,9 0 56,-17 0 100,11 0-316,-6 0-120,-5 0-172,4 0 48,-4 0-192,-4 0-160,0 0-100,0 3-112,0-3-236,0 0-508,0 0-789,0 0-1747,-4 2-848</inkml:trace>
  <inkml:trace contextRef="#ctx0" brushRef="#br1">12872 20980 2916,'0'0'7973,"0"0"-5485,0 0-1044,0 0-484,0 0 33,0 0 51,0 0-216,0 0-352,0 0-240,0 0-236,0 0-36,4-15-248,3 20-24,-3 1 224,-4 5 84,8 4 208,-3 5 88,-5 1-28,0 1-84,0 1-96,0-4 32,0 3-32,0-3 32,0 1-8,0-5 108,0-1 48,-5 1 24,-3-2-60,8-4-124,-4-1 12,-3 3 4,3-8-4,0 6-112,-4-5-8,3 2-60,-3-1-60,4-1-136,4-3-352,0 2-188,-7-3-236,7 0-328,0 0-1009,0-4-3687,7-7-2789</inkml:trace>
  <inkml:trace contextRef="#ctx0" brushRef="#br1">11795 20702 1292,'0'0'5613,"0"0"-3033,0 0-476,0 0-696,0 0-300,0 0-60,0 0-4,0 0-215,0 0-293,0 0-240,0 0-112,19 0 88,-15 0 76,9 2-28,6-2-40,-11 3-60,13-3-72,-6 2 12,6-2 12,-1 3-40,0 0-44,-4-1-88,-3-1-4,6 3-108,-11 0-44,5-1-52,-1 3-64,-12-2 16,0-1 60,8 2 60,-8 0 28,0 0 108,-8 2 148,4 1 84,-9 2 200,1 0-152,1-1-12,-6-1-44,5 3-8,-7-1-20,6 0 36,5-3-24,0 1-76,-4-5-132,9 7 0,3-7-132,-10 3 32,10-1-8,0 0 12,0-2 84,0 2 12,0-3 80,0 4-32,0-5 0,10 5-40,-10-4 68,3 3 20,5-1-24,-4 0-60,4-2 48,0 3 28,1-2-28,-5 1 0,7 2-48,1-2 36,1 3-36,-1-3-4,3 1 176,-2 0 20,-1 1-152,-1 1-52,1 1-112,-3-4 4,-5 1 0,4 0-4,-4-1 28,0 5 36,-4-5 48,0 1 4,0 3 104,0 0 160,0-1-12,-8 0-4,0 3 52,-5 1-12,1-1-16,1-1-8,7 1-28,-17-2 4,13 1-40,-3 0-60,-2 0-36,1-1-48,4 0-52,-3-2-8,-2 0 0,9-4-8,0 3-4,-4-2-36,4 0-24,4-3-60,-8 2-120,8-2-40,0 0-8,0 0-16,0 0-72,0 0-96,0-2-112,0-4-448,0-1-548,0 1-676,8 0-709,-8-2-2383,4 3-625</inkml:trace>
  <inkml:trace contextRef="#ctx0" brushRef="#br1">12261 20735 2596,'0'0'7161,"0"0"-5097,0 0-876,0 0-372,0 0-28,0 0 4,0 0-76,0 0-111,0 0-145,0 0-148,12-6-100,-8 14 96,-4-1 272,0 2 404,0 12-80,0 0-124,0 1-148,0 3-136,0 2-108,0 1-36,0 0-48,-4-1-28,4-3-12,-8 2-128,8-4-136,0-2 0,0-2-84,0 0 32,0-6-20,0 1-60,0-5-12,0-1-72,0-3-64,0-1-72,0-1-84,0-2-144,8 0-100,-8 0-116,0-5-356,4-3-1332,-4-3-2613,0 3-2364</inkml:trace>
  <inkml:trace contextRef="#ctx0" brushRef="#br1">12466 20718 1772,'0'0'2308,"0"0"1613,0 0-1929,0 0-548,0 0-200,0 0-120,0 0-8,0 0-72,0 0-103,0 0-109,0 0-140,-4 8-64,4-5-88,-9 5-24,5-1-64,-4 1-40,-3 1 16,-2 4-16,1 1 0,4 3-36,-3-2-12,-2-1-64,1 1-32,0 1-64,5-2 0,-6-1-8,9-1-40,-8-2-48,12 1-24,-4-4-12,-4 0-24,8-1 0,-5-2-40,5-1 52,0 1-52,0-3 40,0-1-32,0 0 32,0 0 12,0 0-12,0 0 24,0 0-12,0 3 12,0-3-24,0 0-36,0 0 0,0 0-12,0 0 0,0 0-60,0 0-24,0 0-12,0 0-12,0 0 24,0 0-4,0 0 28,0 0 48,0 0 12,0 2 0,0-2 48,0 0-36,0 0 48,0 0-48,0 0 52,0 0 32,0 0 0,0 0 36,0 0-12,0 0 24,0 0-12,0 0-36,0 0-84,0 0 0,0 0-4,0-2-8,0 2-8,5 0-52,-5 0 0,0 0-12,0 0-12,8 2 12,-4 1 64,-4-1-40,8 4 40,0-3 4,-8 5 0,13 0 4,-6 2 36,-3 3 60,8-4-96,-4 4-12,5 3 12,-9-4 4,7-2 44,-7 3-48,8-4-12,-3-1-72,-5 0 12,4-5 24,-5 1-24,-3-1-168,8-2-28,-8-1-56,4 0-16,-4 0-32,0 0-52,9 0-132,-9-4-196,0 0-404,0 1-692,0-5-949,0 5-2071,0-2-1669</inkml:trace>
  <inkml:trace contextRef="#ctx0" brushRef="#br1">13993 20833 5641,'0'0'4832,"0"0"-2880,0 0-864,0 0-264,0 0 312,0 0 421,0 0-97,0 0-412,0 0-560,0 0-364,0 0 32,25-3 140,-14 3 20,13 0-72,-7 0-88,6 0-68,1 0-76,-3 0-12,-1 0-48,0 0-84,-8 3-76,0-3 16,-1 0 80,-2 0-20,-9 0-176,0 1-316,0-1-148,0 2-16,0 2 168,0 0 36,-3-1-185,-3 2-463,-5 1-864,-1 4-552,4-7-552,-5 5-905,2 0 1257</inkml:trace>
  <inkml:trace contextRef="#ctx0" brushRef="#br1">14037 21000 6717,'0'0'5688,"0"0"-3916,0 0-948,0 0-148,0 0 381,0 0-37,0 0-292,0 0-196,33 9-40,-22-9 32,10 0 244,-6 0-256,-3 0-268,5 0-112,-5 0-132,8-1-88,-16 1-128,8 0-28,0-3-344,-5 3-132,2 0-64,-9 0-56,8 0-412,-8 0-1085,0 0-2463,0 0-1769</inkml:trace>
  <inkml:trace contextRef="#ctx0" brushRef="#br1">14508 20827 1420,'0'0'7445,"0"0"-5649,0 0-896,0 0-256,0 0 172,0 0 280,0 0-8,-44-29-232,40 26-203,0 0-129,-9 3-64,5 0-76,-4 0 8,8 6 4,-5 1 20,-2 5 16,-1 4 8,12 0 24,-8 4-28,8 3-56,0-3-128,0 3-92,0-2-160,0-3-40,0 0-56,4-2-16,0-2-32,4-1-40,-4-4-12,7 0 16,-11-3-40,9 0 24,3-1 0,-8-5 12,4 0-48,-4 0-72,5 0-76,-1-5-136,-8-1-212,11 0-440,1-3-785,-3 0-1051,-5 1-2100,8 0-217</inkml:trace>
  <inkml:trace contextRef="#ctx0" brushRef="#br1">14737 20914 4288,'0'0'10033,"0"0"-7977,0 0-1531,0 0-425,0 0 172,0 0 176,0 0 20,0 0 16,0 0-20,0 0-104,0 0-56,-32 27-24,24-12-32,-1-1 32,-3 0-60,12 2-52,-4-5-80,4 2-28,0-2-60,0-2-60,0 0-40,0-5 16,4 1 80,4 0 4,-4-5 84,5 0 40,-9 0 32,8 0 16,-8-5-100,7 0 8,-3-2-80,4 0-48,-4-1 36,-4-5-108,9 2-40,-9 0 16,4-2-28,-4 0 48,0-1 64,0 1 60,0-2 0,-4 4 0,4-6 0,-9 5 8,-3-1 92,8 3 8,-3-1 52,-1 5-160,-5 1-12,1 0-268,1 5 8,2 0-8,-3 0 36,0 2-36,8 3-76,-3 1-76,-3-3-48,3 7-360,3-3-240,4 4-481,0-5-715,0 2-2116,0-4-729</inkml:trace>
  <inkml:trace contextRef="#ctx0" brushRef="#br1">14849 20991 3372,'0'0'4893,"0"0"-2837,0 0-1296,0 0-528,0 0 168,0 0 344,0 0 328,0 0 56,0 0-80,0 0-143,0 11-181,0-5-168,0-5-60,0 1-52,0-2-40,0 4-24,0-4 0,0 0 24,0 0 36,0 0 8,0 0 16,3 0-16,-3 0-24,6-4-24,-6 1-112,7-3-44,-3-1-100,-4-1-24,12-3 24,-12 2-44,12-2 8,-3-4-60,-5 4-48,3-5 0,-3 5-48,4-5-12,0 0-24,1 3-16,-5 2-44,4 0 84,-5 5 12,-3-1-12,8 6 0,-4 1-84,-4 0-64,0 0-68,9 5 44,-5 1 232,-4 3 48,8 1 60,-4 3-8,3 1-100,-3-1 8,0-1-16,5 1 8,-5 0-4,-4-4-72,8 1-8,-4-2 24,-4 0-48,8 0-24,-8-5 8,4 1-104,-4-1-224,0-2-116,0 2-104,0-3-160,0 0-348,0 0-468,0 0-441,0 0-383,-4 0-1928,4 0-553,0-4 2085</inkml:trace>
  <inkml:trace contextRef="#ctx0" brushRef="#br1">15327 20777 6233,'0'0'9088,"0"0"-7303,0 0-1785,0 0 60,0 0 16,-40-13 668,28 13 144,0 0 68,-5 0-272,2 2-292,3 4-148,-1-1-88,-6 0-32,15 1 8,-4 4-48,-1-3-36,1-3-32,4 7 44,4-4-12,0 0-48,0 3-72,0-2-40,4 2-20,-4-3-16,8 1 16,1 1 48,-9-5 76,12 3 8,-12-4 4,12 1 44,-12 2 12,7-2-12,6-1-44,-9 2 108,4 0-4,-4-2-108,-4 2-184,8-1 40,-8-2 20,3 4 16,-3 3 0,4-5-4,-4 3 40,-4 0 16,1 2 56,3 0 84,-12-1 0,4 1 88,4 0 12,-9 0 20,6-1-20,-5 0-100,0-5-76,3 5 0,-3-3 0,5 1 4,3-4 0,-4 1-12,8-3-48,-5 0-168,5 0-188,0 0-24,0 0-108,0-3-360,5-5-572,3 2-1009,-4-3-1963,3 2-1269</inkml:trace>
  <inkml:trace contextRef="#ctx0" brushRef="#br1">15376 20868 11685,'0'0'4933,"0"0"-3737,0 0-888,0 0 36,0 0 348,0 0 520,0 0-188,0 0-320,0 0-380,0 0-152,31-6-28,-22 6 16,15 0-52,-4 3-36,-4-3-64,9 3-8,-10-3-48,10 0-36,-6 0 12,2 0-52,-2-3-116,-2 3-284,-5-3-144,3-1-160,-6 3-136,-5-1-340,-4-1-536,0 0-761,0 3-2155,0 0-585</inkml:trace>
  <inkml:trace contextRef="#ctx0" brushRef="#br1">15541 20700 5805,'0'0'4812,"0"0"-3100,0 0-1100,0 0-328,0 0 336,0 0 560,0 0 144,0 0-179,0 0-181,0 0-128,-17 35-88,9-23-136,8 2-64,0 2 60,-4 2-16,-4 1-8,5 1-112,-7 1-76,10-1-152,-7 0-76,7-1-48,-8 2-60,4 0-48,4-4 48,0-3 36,0-1-28,0-2-68,0 0-60,0-1-60,0-5-144,0 1-40,0-3-104,0 1-28,0-4-72,4 0-100,-4 0 0,0 0-120,0-7-620,0-1-1100,0-3-2281,0 2-2100</inkml:trace>
  <inkml:trace contextRef="#ctx0" brushRef="#br1">15801 20939 2704,'0'0'9981,"0"0"-7417,0 0-1744,0 0-684,0 0 209,-44-29 339,33 23 280,-1 2 0,-1-1-244,5 0-216,-4 5-176,-1 0-108,2 0-124,-1 5-8,0 3 44,0-1 16,8 0 20,-8 3-20,4 2-40,8 1-48,0 0-56,0-2-4,0 4-72,8-4-12,4-2-16,-5-1 52,6 0 0,-1-3 40,0-2 4,-5-1 0,6-2-8,-1 0-48,-4-5 16,5 0 44,-1 0 84,-1-2 0,1 1 24,-3-1-8,-5 0-100,4-1 8,-8 4 40,3-5-36,-3 8 72,8-5 88,-8 4-4,0 2-24,0 0-136,0 0-8,0 2-132,-8 5 132,5 2 36,3 0-36,-8 4-48,8 0-108,0-1 8,0 1-192,0-3-144,8 2-28,-5-5-196,5 1-408,-4-3-568,0-1-1249,9-4-3871,-1-1-589</inkml:trace>
  <inkml:trace contextRef="#ctx0" brushRef="#br1">16010 20973 14277,'0'0'4205,"0"0"-4205,0 0-208,0 0 208,-12 35 300,8-25 252,-3-1 124,7-1 204,0 1-148,-4 0-308,4-3-168,0 0-88,0-1-96,0 0 36,4-2 76,-4-3 72,0 0 56,0 0-32,0 0-52,11 0-12,-11-3-92,8-5-64,-4 3-12,5-3-48,-5-2-8,4 1-4,-4-4-60,-1 0-40,9 1-56,1-2 12,-5-4 96,-4 2 52,7 2 4,-2 0 4,-5-1 12,4 6 48,4 2 0,-12 3-60,0 4-4,0-4-80,0 4-136,0 0-80,0 5 40,0 0 260,0 6 196,0 0-16,0 2-180,0-1 0,0 1-60,0 0-24,4-4 80,-4 1-4,4 1-52,-4-4-24,0 0-28,13 2 52,-13-5-96,7 1-172,-3-2-220,-4-3-108,0 0-136,8 0-348,-8 0-664,4-8-1973,4 5-2375,-3-8-1213</inkml:trace>
  <inkml:trace contextRef="#ctx0" brushRef="#br1">16300 20862 1852,'0'0'8393,"0"0"-5761,0 0-1484,0 0-580,0 0 180,0 0 473,0 0 295,0 0 32,0 0-376,0 0-320,0 0-304,-20-5-184,33 5-24,-6 1 20,-3-1 40,8 4 72,0-1-64,8 0-92,-4-2-88,1 1-84,2-2-100,-2 4-44,-1-4-12,8 0-72,-4 0 0,-4 0-48,4 0 0,-12-4-16,5 2-68,-2 2-60,-3-1-40,-4 1-80,-4-3 20,0 3-12,0 0-144,0 0-256,-4 0-444,-8 0-600,-1-3-861,-2 3-1991,3 0-2089</inkml:trace>
  <inkml:trace contextRef="#ctx0" brushRef="#br1">16440 20647 12517,'0'0'2856,"0"0"-2164,0 0-452,0 0 309,0 0 311,0 0 212,0 0-64,-23 43-32,19-29-52,-5 7-108,5 1-92,-4 5-144,8-2-132,-4 6-172,-3-4-72,7-2-68,0 3-40,0-3-12,0-3 12,0 1 36,0-3-128,0-2-4,0-4 0,7 0-60,-7-3-24,4-1-24,-4-2-196,0-2-20,0-2-72,0-4-88,0 3-60,0-3-40,0-7 40,0 1-488,8-4-1212,-8-5-2017,0 0-1663,0-1-473</inkml:trace>
  <inkml:trace contextRef="#ctx0" brushRef="#br1" timeOffset="0.99">16618 21170 2824,'0'0'7089,"0"0"-5145,0 0-1176,0 0-256,0 0 216,0 0 248,0 0-84,0 0-260,0 0-283,0 0-201,12-8-148,-12 10-80,0 4-44,0 4 124,0 3 264,0 1 160,0 7-64,0-4-52,-8 3-84,8 0-176,-4-3-48,-5 0 0,9-3-48,-4 0-52,-4-1-36,8-3-136,-4-2 12,0 3-140,-3-7-541,7 1-251,-4 0-520,-5-5-1540,9 2-2845</inkml:trace>
  <inkml:trace contextRef="#ctx0" brushRef="#br1" timeOffset="0.99">13708 20760 2948,'0'0'3285,"0"0"-93,0 0-1296,0 0-1036,0 0-168,0 0 24,0 0-144,0 0-232,0 0-124,-33-8-52,26 9 36,-14 7 104,5 1 124,-4 3 116,4-2 153,-9 5-13,10 0-116,3-1-36,-8 2-80,8 1-96,8 0-84,0-6-104,-5 4-56,9-2-16,0 0-20,0-4-64,9 1-4,-1-2 4,4-3 60,-1-1 12,2-4-8,7 0-4,-4-1-72,0-7-72,-4 0-4,8-2-20,-4 1 36,5-4 56,-14 2-108,5 0 4,1-2 8,-5 2-44,4 1 44,-9-1-32,-3 2-4,8 2 64,-4-2-40,-4-1 64,0 4 48,0 1 60,0 2 52,0-1 20,0 4 88,0-4 0,0 4-96,0 0-124,0 0 0,0 0 0,0 0-12,0 0-76,0 4-8,0-2 88,0 3 8,0 3 48,0 2-36,-4 2 52,4 3 20,0-1 184,0 5-36,0 1-24,0 0-52,0 2-80,-8 0-64,8 1 36,0-1 24,0 2 12,0-2 52,0-2-76,0 0-48,0-1 48,0 2-48,-3-4 48,3 1 4,0-4 8,0 4-12,0-5-52,-8 2 0,8-2 52,0-3-12,-4 2-44,-4-2-4,8 0 4,0-3 12,-13 3 68,13-2-36,-4-3-36,-4 0 36,8 0 24,-7-1 24,7 0-8,-8-2-40,3 0-48,-3-2 0,4 0-12,-4 0-60,4 0-16,-3 0-20,7 0-12,-13 0-52,13-2-44,-4 0-52,-4-2-108,8 4-100,-12-2-48,12 0-64,0 2-64,0-2-272,0-1-532,0 1-1029,0-3-2843,0 1-1081</inkml:trace>
  <inkml:trace contextRef="#ctx0" brushRef="#br1" timeOffset="0.99">4564 21941 1868,'0'0'616,"0"0"-552,0 0 2596,0 0-747,0 0-705,0 0-148,0 0-64,0 0-104,0 0-124,0 0-100,0-13-4,0 12-16,0-3-16,0 1 88,0 2 32,0-2-71,0-1-73,0 0 0,0 2-4,0-1-12,0 1-64,0 2-136,0-3-136,0 0-100,-4 0-56,4-1-32,-9 1-68,6-1-60,-5 0 12,-4 2-88,8 0-60,-9 2-12,2-2 76,-5 2 20,3 0-72,1 2 64,1 0 116,-10 4 0,13-2-60,-3 3 4,-1-1 56,3 2 0,-3-2-4,12 2 8,-12 0 84,12 0-20,0 2 20,-3-2 52,-7 1-16,10 4-8,0-3-52,10 3 0,-7-1 4,9-2 20,-4 1-72,-4-2 124,9-2-76,-2 1-56,5-4 56,-3-1-48,-1-3 88,7 0-16,-6 0 12,-1-4-32,-5-3-64,6 3-88,-1-3 44,-4-2 44,-4 1 0,4-3 0,-5 4-4,-3-2-44,9 1 36,-9-3 0,0 1-84,0 4 80,0-5-92,0 1 60,0-1-52,-9 4-56,9 0 156,0 3 24,0 0 20,-3 4-44,3 0-60,0 0-136,0 0-124,0 2-84,0 4 332,0 6 72,-8 1 356,8 1-100,0 4-12,0-1-120,0-1-52,8-1-12,-8-2-8,3-4 16,6 0-68,-5-1-72,-4-1 56,8-1-128,0-1 56,-8-2-44,12-1-164,-12 1-220,9-2-208,-5-1-168,-4 0-192,0 0-441,0 0-607,0-1-1928,7 1-753</inkml:trace>
  <inkml:trace contextRef="#ctx0" brushRef="#br1" timeOffset="0.99">4802 21943 6537,'0'0'5132,"0"0"-3608,0 0-544,0 0 308,0 0 217,-9 39-385,9-31-368,0-1-164,9-5-160,-9 2-96,3-1-64,5-1-12,-8-2 48,8 0 76,-8 0 188,12-2 52,-12-4-124,13-1-96,-13 0-124,7-3 28,-3-1-76,4 0-36,-4 0-48,5-2-132,-9 3 108,4-2-20,-4 2-76,8 4-24,-8-2-60,4 1-28,0 5 16,-4 0-60,0 2-60,0 0-84,11 2 68,-11 4 208,13 1 60,-5 3 28,-4 0 56,4 2-96,3 1-44,-6 0-4,3-4-4,-4 1-40,0-2 40,4 0-76,-4 0 32,-4-4-76,9 0 16,-5-2-24,-4-1-160,0-1-80,0 0-88,0 0-40,0 0-68,0 0-152,0 0-380,0 0-696,0 0-997,0 0-2599,0-1-2973</inkml:trace>
  <inkml:trace contextRef="#ctx0" brushRef="#br1" timeOffset="0.99">5259 21943 2492,'0'0'9673,"0"0"-7429,0 0-1160,0 0-380,0 0 189,0 0 171,0 0-128,0 0-236,0 0-188,-44-16-228,36 16-116,-3 0-44,-2 0-16,1 1 16,4 4-4,-5 3 12,2 2-20,-5 1-16,12 0 24,-9 5 40,5-2-4,8 0-8,-3 4 68,3-2-68,0 2-64,0-4-80,3-1-4,5-1-72,-4-2-40,9-2 100,-5-3-84,0 1 84,3-4 12,2-2 80,-1 0 20,-4-6-28,5-1-12,-2-1-48,-3-5 0,4-1 36,1-4-48,-2-3-60,1 1 12,1-6-24,-1 2 24,-1-3-112,-7 2-144,9 1 0,-13-1-108,12 1 36,-12-2 96,8 2 84,-8 4-36,0-4 232,0 3 96,0 3-84,-8 0 52,8 0-52,0 1-12,-12-1 96,12 2 40,-5 5 84,-3-2 36,8 5-76,-4 2-8,-3-1-52,7 6 40,0-2-52,0 3-56,0 0-52,0 0-156,0 4-100,0 6 256,0 3 72,0 8 136,0 4 68,0 2-68,0 3-4,7 0-20,-3 2-52,4-1 184,-3-2-160,7-1-48,-12-3-60,8-2-48,-4-1-48,3-5 0,-3-1 48,5-1-12,-5-4 0,0-5-132,-4 2-148,8-3 28,-8-4 20,0-1-72,4 4-108,-4-4-136,0 0-184,0-4-396,0-2-1420,0 1-4813,-4-11-1788</inkml:trace>
  <inkml:trace contextRef="#ctx0" brushRef="#br1" timeOffset="0.99">6277 21946 1708,'0'0'6129,"0"0"-3517,0 0-1180,0 0-512,0 0-16,0 0-16,0 0-4,4-34-140,-4 30-43,0 2-105,0-3-112,-4 2-100,4 0 48,-9 1-4,5 1-72,-4-3-160,-4 4-84,-5 0 8,6 0 4,-5 5-16,3 0 4,-6 3 8,2-2-20,5 5-40,1-4 0,-1 4-12,7 2 16,-3-4-64,8 1-16,-4 3 4,4-2-68,0 0 80,4 2 0,9 0 12,-1-4 88,7-1-4,-2 0-36,-2-8-60,10 0-8,-5-3-72,0-2 76,0-5 4,-3-3 0,-6 2 0,1-3-4,5 1-4,-9-1-48,-5 0 56,5-2 108,-4 0-104,-4-2-4,0 1 0,0-3-36,0 3 24,-12-5-172,12 1 12,-11-1 16,3-1-4,-5-2 24,1 3-32,1-1-164,-10 3 12,9 3 24,4 2 112,-1 4 0,-2 4-100,7 3-60,-8 4-140,4 0-12,3 0 32,-3 1 23,5 4-135,-5 0-384,8 3-324,0 0-252,0 2-320,0-1-868,0-1-529</inkml:trace>
  <inkml:trace contextRef="#ctx0" brushRef="#br1" timeOffset="0.99">6554 21833 3420,'0'0'156,"0"0"3737,0 0-2181,0 0-836,0 0-280,0 0 292,0 0 304,0 0 72,0 0-40,0 42-164,0-25-123,0-1 15,0 3-148,0-3-264,0 3-136,4-5-124,-4-1-24,4-3 36,-4-3 12,0-2-48,0 0-12,0-4-24,0 3 32,0-4 4,0 0 24,0 0 108,0 0 108,0 0 44,0 0-44,0-4-48,0 0-148,0-3-120,0-2-180,0-6 0,-4 1-56,4-7 52,-4 2-4,4-3-112,0-7-60,0 2 24,0-1-52,4-6-56,-4 1 12,4 1-4,-4-2 4,0 3-40,0 0 28,0 5 156,8 0 36,-8 4 60,0 7 12,4-1 68,-4 4 40,0 5 12,0-1 24,0 3-8,0 1-64,0 1-68,7 3-4,-3-4-172,-4 4-104,9 0-100,-5 7 84,8-3 172,-1 6 120,6 3-8,3-1-64,-9 3 12,6 2 52,-5 4-52,5-4-40,-6 1 28,1 1 12,0-1 52,-12-3-100,9 0 108,-5 1 0,-4-5 60,0 2 36,0-2 88,-4-1-4,-5-3 112,-3 3 132,0-2-64,1-2-44,2 2-112,-11 0-80,9-3-112,-2 3-12,-3-4-64,-1 2-68,-2-2-24,7 3-72,-1-6-172,9 4-36,-3-2-48,-5-1-76,12 1-232,-4-1-332,0 0-400,4 0-485,0 2-491,4-4-240,0 3-1160,-4-3-753</inkml:trace>
  <inkml:trace contextRef="#ctx0" brushRef="#br1" timeOffset="0.99">7140 21912 2048,'0'0'1892,"0"0"1429,0 0-625,0 0-752,0 0-232,0 0-292,0 0-276,0 0-303,0 0-245,0 0 36,0 0 204,4 16 0,-4-3-116,-4 1-184,-4 2-124,8-1-108,0-1-72,0-1 8,-4-2-68,4 0-64,-7-3-48,7 1-56,0-2-4,0-3-64,0 2-44,0-5-124,0-1-192,0 3-36,0-3-76,0 0-136,0 0-148,-4-3-572,-5-4-1033,9 0-1927,0-1-2097</inkml:trace>
  <inkml:trace contextRef="#ctx0" brushRef="#br1" timeOffset="0.99">7104 21698 1772,'0'0'5765,"0"0"-3561,0 0-1276,0 0-500,0 0-184,0 0-208,0 0-36,0 0-216,0 0-196,0 0-480,24-20-1232,-20 25-88,-4 1-449,0 3-199</inkml:trace>
  <inkml:trace contextRef="#ctx0" brushRef="#br1" timeOffset="0.99">7305 22056 3676,'0'0'2725,"0"0"15,0 0-1332,0 0-428,0 0 108,0 0 188,0 0 16,0 0-132,0 0-151,0 0-105,0 0-116,16 7-64,-16-7-112,8 0-136,-8-3-100,0-1-48,4 0-84,4 0-64,-8-3-8,9 0-28,-9-2-60,12 0-84,-12-1 4,11 1 0,-3-6 8,-4 6-12,9-2 0,-5 0-12,3 1-72,-7-1 36,0 8 0,9-4 0,-13 6 0,12 1 0,-12 0 48,11 0 4,-11 4 104,9 1 24,-5 5 28,4-2 8,-8 4 12,4-2-20,4 3-52,-8-4-24,4 1-12,-4-2 0,4 0-12,-4 0-48,0-7-12,9 6-48,-9-5 0,4-1-12,-4-1-60,0 3-84,0-3-232,0 0-184,0 0-220,0 0-220,0 0-488,0-3-1209,0 2-4431,0-8-1229</inkml:trace>
  <inkml:trace contextRef="#ctx0" brushRef="#br1" timeOffset="0.99">7763 21901 1136,'0'0'1172,"0"0"-700,0 0-240,0 0 1348,0 0-303,0 0-405,0 0-4,0 0 40,0 0-156,0 0-28,-7-20-52,7 16 36,0 0 36,-4 2-104,-5-1-52,9-2-104,-4 2 24,0 1-28,4-3-88,-8 2 0,4 2 56,-4-2 45,5-1-93,-6 2-76,5 2-76,-4 0-112,-4 2-36,-1 5 0,5 2 48,-3 1 100,-1 6 72,-1 1 60,-6 1 200,15-1-32,-4 2-108,-9-1-108,17 2-40,0-5-64,0 2-32,0-1-12,4-5 8,9 6-68,-1-8-4,-1 4-36,10-6-12,-5 0-60,8-4-12,-8 0-52,5-3-68,-6 0-12,1 0-28,-3-3-8,-2-1-16,1-2-24,-4 4 16,-3-3-4,3 0-36,-4 2 0,-4 1-48,7-1-76,-7 3-72,0 0-100,0 0-300,0 0-412,-7 3-697,3 2 109,-4 0-624,3 0-1680,5 1-217</inkml:trace>
  <inkml:trace contextRef="#ctx0" brushRef="#br1" timeOffset="0.99">7920 22078 4728,'0'0'4733,"0"0"-2605,0 0-1628,0 0-128,0 0 304,0 0 256,0 0-36,12 35-176,-12-27-104,0 0-79,0 2-125,8-3-88,-8 0-116,0 1 40,0-3 136,4 1 60,-4-4 84,0-1-64,0-1-36,0 3-48,0-3 32,0 0 64,0 0 48,0 0 8,0 0-12,0-3-108,0 0-136,0-3-132,0-3-56,0 3 8,0-2-96,0-2-48,-4-2-12,4-1 8,-8-1-20,8-2 64,-4-2-4,-4-1-120,8-1 72,-13-2-72,13 1-12,-4-2 44,-3 4 28,7 2 72,0-1 0,0 5 96,0 2-84,0 5-12,0 1-4,0-1 4,0 4 12,0 1 0,0 1-12,7 0-40,-3 0-56,-4 0 0,13 1 88,-5 1-4,-4 1 8,8 2-8,1 0 0,-2-1-36,1 3 40,1-6-64,-1 2 12,-1 1-40,2-4 40,3 0-24,-5 0-108,2 0-64,-9-4-24,8 4-96,-4-3-136,-8 3-304,4 0-520,-4 0-808,0 0-1009,-4 0-2515,4 3-425</inkml:trace>
  <inkml:trace contextRef="#ctx0" brushRef="#br1" timeOffset="0.99">8137 22008 5168,'0'0'6981,"0"0"-5537,0 0-1216,0 0-216,0 0 672,48-5 904,-35 2 1,2 0-429,-3-1-352,1 0-232,-1 1-172,-1-2-160,-2 0-136,3 2-48,-8-2 40,-4 0-40,0 4-12,4-6 24,-4 3 40,-4-1-4,4 0-60,-4-3 0,-4 3 28,4 0-4,-9-2-60,6 3 36,-5 0-44,-1-1 8,1 3 24,4 2-36,-3 0-156,2 0-16,5 5 16,-4 1 20,8 2 52,-4 2 80,-4 3 4,8-1 132,0 4 148,0-1-24,0 2-84,0 1-100,8-4 48,-4 2-72,4 2-44,-4-6-4,5 1 0,-5-3 4,3-1 4,1-1-8,0-3-4,-4 0-56,9-3 12,-13 2 0,12-2-268,-12-2-24,7 0 60,-7 0-84,4-2-136,5-2-136,-9 0-140,4-3-248,-4 3-529,8-1-795,-8-3-1952,4 1-521,-4 3-3</inkml:trace>
  <inkml:trace contextRef="#ctx0" brushRef="#br1" timeOffset="0.99">8515 21963 4256,'0'0'5957,"0"0"-5221,0 0-736,0 0 0,0 0 320,0 0 568,0 0 276,-36-30 68,32 25-124,-5 0-239,5 2-221,-4-1-112,1 0-16,-1 2-28,4 0-12,-9 2-64,5 0 0,-4 0-48,1 2-40,6 4-60,-3 1-60,0-2-76,0 5 4,4-1-4,4 6-48,-7-4-8,7 2-72,0 0-4,0-1-100,7 1-8,-3-2 12,4 0-16,0-1-44,5 1 48,-2-8-4,-3 3 40,4-4 0,-8-2 68,9 0 4,-5 0 96,-1-2 24,5-4 16,-12-1-52,13 3-36,-13-4 0,12 0-32,-12 0-4,0 1-8,7-4-4,-7 5-12,0-5-88,0 1 88,0 1 12,0 1 0,0-2 12,-7 5 88,7 1 56,0 4 52,0-3-208,0 3-52,0 3-236,-4 1 176,-4 6 112,8 3 232,-4 3 0,-5 0-88,9 3-60,0-3-84,0 3-96,0-5-48,0 1 80,0-3 4,13-2-36,-13-2-232,12-1 24,-12-1-76,7-5-36,-3 2-108,5-3-116,-9 0-112,4-4-276,4-2-641,-4-1-1007,0 2-2804,-4-5-709</inkml:trace>
  <inkml:trace contextRef="#ctx0" brushRef="#br1" timeOffset="0.99">8793 21920 13209,'0'0'2808,"0"0"-2039,0 0-669,0 0 236,0 0 396,0 0 192,0 0-40,0 0-104,-41-22-256,28 22-268,6-3-156,-5 3-96,0 0 8,-1 0 108,-2 3 12,3 0 16,7-1-52,-7 3-48,5-3-48,7 4-12,0-3-48,-4 1-24,4 1-64,0 0 52,4 3 88,-4-3 4,7 3-56,-3-4-24,9 1-16,-5 3 4,4-3 12,-5 0 8,6 0 64,-5-1 12,4-1 44,-8 3 52,7-2-48,-2-1-48,-5 2 220,8 0-40,-8-4-180,-4 6-108,12-3 104,-12 2 4,0-2 108,0 4 4,0-3 92,0 3 28,-12 2 8,8-3 28,-8 3 204,8-2 24,-9 0-168,2-2-160,3 2-132,-4-2-36,7 3-72,-3-3-36,5-3-28,-1 0 28,-4 0-84,8 0-136,-4-3-32,4 0-64,0 0-52,-8 0-92,8 0-212,0-3-396,-5-3-624,5 3-829,0-3-2203,0 1-1657</inkml:trace>
  <inkml:trace contextRef="#ctx0" brushRef="#br1" timeOffset="0.99">8944 21993 860,'0'0'7961,"0"0"-5261,0 0-1996,0 0-548,0 0 304,0 0 572,0 0 536,0 0-35,0 0-221,0 0-364,0 0-312,-23-15-180,23 15-56,0-2-60,0 2-60,0 0-84,0 0-88,0 0-44,0 0-52,4 0 36,-4 0 48,8 0 36,-4 0 4,8 0-40,-4 0-48,-4-3 12,8 1-52,-1-4 40,-1 3 4,1-4-40,-3 3 48,0-1-56,-4 0-4,5 0 0,-5-1 8,-4 3 0,0-4 40,0 3-44,0-2-4,0 4-8,0-5-40,-4 4-24,-5-2-4,-3 0 16,4 1-36,-13 1 0,10-1 40,-1 2 56,-5 2 48,-2 0 12,11 6-12,-5-2 0,5 4 12,-3 2 12,11 3 40,-12-1-28,12 1 0,0 1 0,0 4-24,0-2-56,8 1-4,-4-2 4,3 2 8,5-3 52,1 1 8,-5-6-24,4 1-48,0 0 0,0-4 8,-4-3 0,-4 3-8,7-4-8,-1-2-88,-7 0-88,5 0-8,-8 0-16,8 0-56,-8-5-152,0 2-176,12 0-252,-12-5-296,0 0-600,9 0-1201,-5 0-3143,-4-2-1421</inkml:trace>
  <inkml:trace contextRef="#ctx0" brushRef="#br1" timeOffset="0.99">9298 21787 4092,'0'0'2721,"0"0"431,0 0-1620,0 0-656,0 0 4,0 0 112,0 0-108,0 0-116,0 0 1,0 0-61,0 0-112,4-19-116,-4 19-48,-4 0 48,-4 0-16,-3 4-36,-1 1-12,-5 5-28,2-4 4,-6 4-100,5-2-100,-4 3-68,4 0-40,0-2-72,4 2-12,0-1 0,4-2-8,-5 2-4,13 1-36,-4-5 36,4 4 0,0-2 0,0 3-52,4-5 16,-4 2 44,13-2 4,-13 5 0,12-4 4,-1 1 0,2 0 0,3 0-4,-4 0 0,1-2-8,6 2-76,-7-2 84,8 2 256,-8-1 32,9-1-140,-10-1-76,1 0 36,-8-1 36,5 3-144,-5-3 0,-4 2-120,0-2 120,0 1 172,-4 3 56,-5 0 292,5 0 12,-4-2-136,-3 2-140,-1 2-88,-5-3-60,2 3-104,-6 0-4,9 1-8,-3-1-64,-6-3-24,13 3 12,-4-5-16,0 2-20,4-1-60,4-5-216,4 2-136,0-3-108,0 3-112,0-3-100,0 0-548,4-3-832,7-1-1893,-2 0-2767,-5-7 239</inkml:trace>
  <inkml:trace contextRef="#ctx0" brushRef="#br1" timeOffset="0.99">10042 21943 2660,'0'0'600,"0"0"444,0 0 1025,0 0-157,0 0-424,0 0-492,0 0-84,0 0 0,0 0-108,0 0-80,0 0-104,0-2-52,0 2-28,0 0-7,0-3-85,0 1-148,0-1-188,0-2-12,0 4-28,0-6-64,0 6-8,0-6 0,0 5-60,0 0-16,0-3 28,0 3-16,-4-1-72,-3-2 36,7 4 0,0-3 0,-10 1-12,10 2 24,-7-2 76,3-1-72,-8 2 32,4 0-13,4 2 17,-5-2-4,-2 2-12,-1 0 48,8 2-44,-9 0 48,9 4-40,-7 1 40,3 0 12,-5 4 76,1 2 152,-3-2 185,2 5-77,-3 0 76,4 0 20,5-1-12,-6 0-124,13 1-96,-4-5-104,4 2-96,0-2-56,4-1 52,4-1-8,4-1-64,0-3 16,4 0-164,1-3 88,2 2 28,-2-4-16,2-4-12,-2 2 24,-1-3-36,4 0 24,-8 0 12,0-3-60,5 2 44,-6-5 72,1 1 56,-8-1 64,9 1-4,-5 1-60,-5-1 4,5-3-8,-4 2 8,-4 2 0,0-1 48,8 1-4,-8 1 28,0 0 8,0 0-20,0 5-16,0-4-48,0 6 0,0-2 0,0 3-48,0 0-88,0 0-100,0 0-52,0 4 288,0 3 100,0 2 272,0 2 148,0 4 12,0 1-124,0 3-88,4-3 36,5 5-4,-1-3 16,3 0-136,-3-2-208,-4 0-24,9-2-72,-5-4-36,-4 1-16,7-5 0,-11 2 4,9-2-16,-5 1-132,0-5-200,-4 0-120,0 2-104,0-4-156,0 0-545,0 0-759,-4 0-2032,0 0-1421</inkml:trace>
  <inkml:trace contextRef="#ctx0" brushRef="#br1" timeOffset="0.99">10428 21858 4092,'0'0'2641,"0"0"35,0 0-1024,0 0-636,-44 10-148,31-5 0,2-3-32,-1 4-92,8-3-52,-9 1-51,9 1-53,-7-3-44,3 4-76,-5-4-48,1 3-64,1-3-36,7 0-36,-1 5-88,-3-6-76,4 2-116,4 1-4,-8-1-48,8 0-24,0 2-4,0-2 68,8 2-64,-4 3 64,4-4 8,1 1 0,2 0 12,1 0 60,1 3-60,-5-3 52,3 2 8,1 0-24,-3 1 88,3 0 8,-4 0-44,-5 0-40,5 1-12,-3 1 0,-5-2-32,8 2 44,-8-1 12,0-1-64,0 0 0,0 0 4,0-2 60,-8 2 40,8-2 44,-5 3 40,-3-1 96,-3-1 0,-1 0-24,3-3-64,-3 5-96,1-3-32,-1 0-76,-1 0 0,1-4-48,1 3-16,-2-2-32,1-1-48,8 1-28,4-3-132,-8 0-132,8 0-124,0 0-112,0 0-124,0-3-624,8-2-1245,-4 0-2511,-4 0-269</inkml:trace>
  <inkml:trace contextRef="#ctx0" brushRef="#br1" timeOffset="0.99">11031 21978 3524,'0'0'80,"0"0"2201,0 0-865,0 0-480,0 0-248,0 0 64,0 0 292,0 0 36,0 0 24,0 0 4,12 33-96,-12-19-84,8 4-35,-8 6-109,0-4-80,0 6-112,0 0-224,4-1-84,-1-3-136,-3-3-64,0-1-24,0-1-56,9-3 8,-5-4 52,-4-3 8,0 1-12,0-5 28,0 1 32,0-4 40,8 3 0,-8-3 44,0 0 40,0 0 136,0 0 68,-8-3-48,8-1-168,0-5-88,-4 2-48,-5-3-24,9-2-8,0-1 8,-3-5-24,-1 1-48,4-4 0,0-3-72,0 2-64,0-5-20,0 1-12,0-2 8,0 1-80,4-1-4,-1 3-12,-3 3 64,9-1-4,-5 3 24,-4 2 52,0 4-4,12 1 112,-12 4-84,8-4 36,-4 5-28,5-2-44,-5 3 20,3-1-20,-3 3-16,16 0-48,-15 0-24,7 0 12,-1 2 72,1 0 24,1 2 40,-9 1-16,7 0 28,-3 0-12,1 0 8,-1 4 4,-4 3 60,-4-1 56,8 4 92,-8 2-60,0 1 60,0 1 96,0 4 52,-8-1-16,8 4-12,-4 0-72,-4-4-48,8 1 8,-5-1-56,1-2-52,-4-1-36,8-3 72,-3 2 0,-5-5 16,4-2-28,-4 2 0,3-3 40,-3 0 20,4-2 12,-3-3-20,-5 1-16,3-1-48,1 0-60,-4 0-40,1-1-80,-2-2-52,9-1-44,-4 3-40,-4-2-148,12 1 4,-13-1-4,13 3-100,0 0-132,0 0-252,0 0-344,0 0-329,13 0-239,-13 0-556,12 0-296,0 3-36,-12-1-509</inkml:trace>
  <inkml:trace contextRef="#ctx0" brushRef="#br1" timeOffset="0.99">11345 22038 1644,'0'0'5733,"0"0"-2717,0 0-2112,0 0-748,0 0 624,0 0 588,0 0-12,0 0-276,0 0-263,0 35-169,0-27-164,0-3-164,4 3-72,-4-4-28,0 2 28,0-5 72,8 2 84,-8-3 84,0 0-12,0 0-48,0 0-16,3 0 0,-3-3 36,8 0-36,-8-3-60,0-3-24,4 3-16,-4-5 4,0 1-40,0-2-24,0-1-56,0-1-64,0-1-72,0-1-60,0-1-68,0-1-4,0 1-88,0-1 4,0 4 0,0 1 24,0 1 60,0 2 60,0 5-48,0-3 0,0 7 12,0-3 0,0 1 44,4 3-4,-4-1-68,0 1-32,9 0-36,-5 1-24,-4 2 96,12 4 20,-5-1 44,-3 1 0,9 4-40,-1-3-36,-4-2 24,-1 2-36,1-2-24,-3 1-40,3-3-92,-4 1-232,-4-3-100,0 4-112,8-6-156,-8 2-268,0-2-336,0 3-261,-8-3-255,8 0-808,0 0-2260,-4-3-793</inkml:trace>
  <inkml:trace contextRef="#ctx0" brushRef="#br1" timeOffset="0.99">11573 21963 5977,'0'0'5188,"0"0"-3712,0 0-1004,0 0-204,0 0 380,0 0 428,36-8 108,-28 8-259,1 0-21,3-1-400,-1 1-184,2 0-60,-1 0-4,-8 0-36,8 1-84,-8-1-64,9 0-56,-13 0-12,0 0 0,7 0-4,-7 0 84,0-1 12,0-2-96,-7-1-96,7 0-16,-13-1 28,13 0 36,-8 2 36,-4 0 4,0-4 0,-1 3 8,6-2 12,-5 4 0,-1 0-12,5 2-8,1 0-68,-5 0-56,8 4 20,4 5 112,-9-1 12,9 1 112,0 2 48,0 5-40,0-1 28,0 4 84,9-5-84,-5 3-76,4-2-76,-8 1-4,4-2-4,3-1 0,-3-3-4,0-2-8,-4-1-60,13 0 0,-13-3-16,0 0-56,8 1-28,-8-3 0,0 2 0,0-2-96,0-2-88,0 0-88,0 1-100,0-1-188,0 0-229,0 0-351,4 0-448,-4-1-2732,0-1-1905</inkml:trace>
  <inkml:trace contextRef="#ctx0" brushRef="#br1" timeOffset="0.99">11959 21919 2972,'0'0'472,"0"0"608,0 0 613,0 0 51,0 0 32,0 0-372,0 0-120,0 0-148,0 0-208,0 0-120,0 0-92,-11-21-99,11 18-205,-4 1-188,-5 2-112,9 0-12,0-1 0,-8 1 24,8 0 12,-8 0-12,4 0-12,-4 0-104,5 0-8,-7 0-8,-1 0-4,7 0 12,-4 1 16,-5 1 44,5 1 100,-3 2 64,3 0-4,-5-1-72,9 3-48,-4-3-88,4 1 72,-3 3-20,7-3 32,0 1-8,0 1-16,0 1-12,0-2-8,0-1-4,7 3-40,-3 0 4,4-4-4,-4 3-4,5-1-4,-5-1-4,4 0-56,-4 0 8,3-1 40,-3 3-32,0-4 44,-4 0 8,13 2 4,-13 0 64,8-2 8,-4-2 4,4 3-16,-5-1-24,7-2 0,-10 2 16,3 1 8,5-2-12,-8-1-56,0 2-4,0 0-4,0 2-44,0 0 48,0 0 12,-8 0 60,5 1 4,-10-3-68,5 5 52,-4 0-56,-1-3-4,-2 2 0,-1 0-12,3 2-96,1-5 20,1 4 4,3-3-40,-5 1-108,13-4-52,-8-1-204,8 2-240,0-3-164,0 0-249,0 0-411,0 0-868,0-4-4289</inkml:trace>
  <inkml:trace contextRef="#ctx0" brushRef="#br1" timeOffset="0.99">12164 21919 5440,'0'0'4745,"0"0"-2997,0 0-708,0 0-188,0 0 200,0 0 156,0 0-143,0 0-245,0 0-304,0 0-304,0 0-212,-32-21-48,24 21 36,-4 0 12,8 0 64,-9 5-16,6-2 0,-9 1 52,3 2 24,9-2 48,-4 3 60,-3-1-24,7-1-72,-4 3-16,3 0 16,-3-4-12,8 3-28,0 1-48,0 0-44,0 0-4,0 0-4,0-2-4,8 2 4,-3-2-44,-5 2 48,12 1 8,-4-2 4,-5 0-4,9 1 0,-3-4 44,-5 5 20,8-5 36,-8 1 40,9 0 20,-13-1-100,0 3-68,7-5-48,-7 0 48,0 4 156,0-2 16,-7-1 32,1 4 260,-1-3-148,-1 3-124,-4 1-96,-1-2-80,2 2-16,-9-2-12,7 3-108,9-1 12,-7-4-12,7 2-28,-4-2-32,3-1-136,5 0-320,0-3-56,0 2-168,0-2-236,0 0-432,5-2-1577,3-1-3271,-4-4-741</inkml:trace>
  <inkml:trace contextRef="#ctx0" brushRef="#br1" timeOffset="0.99">12237 22035 5184,'0'0'4865,"0"0"-3393,0 0-856,0 0-80,0 0 436,0 0 292,0 0-120,0 0-187,0 0-201,0 0-224,0-7-320,0 7-212,0 0 4,0 6 180,0-2 184,0 4 76,-4-2 56,4 5-108,-8 2-100,8-3-60,0 2-88,0 1-56,0-2-84,8 0 8,-4-1 48,3 0 24,1-2-20,5-1-64,-1-1 4,-4-2-4,8-4 0,-4 0 4,4-3 4,-3 0 4,6-5-8,-7-3 44,1 1 0,-2-2 0,-3 2-36,4-3-4,-3 1-8,-5-1 0,4-1-12,-5-3-48,-3 6 48,0-5 12,0 4 44,0 2 28,0 0-60,-11 3 28,11 2-40,-4 0-108,-5 2-48,9 3-64,-4 0-24,-4 0-12,8 0-36,-4 0-76,0 3-220,4-1-172,-7 1-244,7 2-329,0-1-759,0-1-772,0 1-2412,0-2 303</inkml:trace>
  <inkml:trace contextRef="#ctx0" brushRef="#br1" timeOffset="0.99">12530 22139 4580,'0'0'5293,"0"0"-4145,0 0-492,0 0 268,0 0 288,0 0 4,0 0-148,0 0-103,0 0-93,0 0-220,32 14-208,-32-14-124,0 0-64,0 0 52,0 0 32,0 0 40,0 0-16,0-2-96,0 0-120,0-4-76,0 2-24,0-2 36,0-1 52,0-1 8,0-2-24,0 4-8,0-9-40,0 6 48,0-2 28,0-4 56,0 4 40,0-5 92,0 2 64,0 2-100,0-1-92,0 3-100,0-1-108,0 4-104,0 0-4,0 2 48,0 0 60,4 2 0,0-2-4,-4 2-12,0 1-32,13-3-12,-13 2-12,11 2 0,-3-2-36,-4-1-36,8 4-16,-3-2-8,2 2 24,-3 0 24,5-2-40,-5 2-8,-4 0-52,4 0-32,-4 0-52,-4 0-24,0 2-88,0 0-120,0 2-136,0-1 12,-4-2-264,-4 6-568,8-4-709,-12 3-643,12 1-2108,-5-3-129</inkml:trace>
  <inkml:trace contextRef="#ctx0" brushRef="#br1" timeOffset="0.99">12743 22052 4364,'0'0'2865,"0"0"-389,0 0-1276,0 0-260,0 0 276,0 0 196,0 0-152,0 0-279,0 0-357,0 0-92,0 0-100,24 4 12,-11-1-76,-2-3 136,5 0 24,-3 0-236,-1-3-172,-1-1-68,1 0-48,-7 2-4,7-3-100,-8-1 28,3 3 60,-3-4 0,-4-1 12,0 4 0,0-3-4,0 0 4,0-3 4,-11 2 68,11 0 52,-8-2 32,-5 2-44,-6 0-112,7 2 0,-1 1-100,-7 2 4,9 3 24,-2 0 8,1 3 16,4 4 48,-5 1 36,10 3 100,-5 0 48,8 5-16,-4-2-8,4 4-28,0-1-32,0 4-52,4-4 24,4 1-12,-5-4-56,10 0 4,-1-3 52,-4 2-48,9-6 100,-2 1-40,-3-3-72,1 1-4,-1-4-4,-1-1-40,10-1-48,-13 0-40,3 0-72,-3-1-120,-3-1-120,3-2-224,-4 2-188,-4 0-248,0-5-573,0 3-1063,-12 2-2604,12-3-261</inkml:trace>
  <inkml:trace contextRef="#ctx0" brushRef="#br1" timeOffset="0.99">14278 22060 8585,'0'0'6932,"0"0"-5267,0 0-1501,0 0-164,0 0-120,0 0 120,0 0 136,0 0 200,0 0 132,0 0-12,44-9-84,-32 9-152,1 0-136,6 0-76,-6 0-8,3 0-56,-1 0-80,-6-3-60,3 3-124,0-2-212,1-1-420,-5 3-165,-8-2-267,11-1-448,-11 0-996,8 3-1677,-4-3-635</inkml:trace>
  <inkml:trace contextRef="#ctx0" brushRef="#br1" timeOffset="0.99">14540 21822 1480,'0'0'912,"0"0"-184,0 0-164,-40-10 1245,27 10-245,1-1-304,-3-3-44,-2 2-248,-3 0-168,4 2-172,-4-2-128,3 2-140,2 0-52,3 0-56,-1 0-8,1 2-28,5 0-12,-5 4 12,12-5 12,-5 9 36,1-7 64,4 8 76,-8-1 112,8 2 49,0 1-13,0 1-84,0 2-68,0 2-56,8-4-24,-8 4 0,9-4-24,-9 3-52,12 1-20,-12-1-128,11 1-48,-3-2-44,-4 2-4,-4-4-44,9 1 32,-5-2-60,-4-2 8,0 4-20,0-3 72,0-4-88,0 3 28,0-1 64,-4-2-68,-5 0 4,9-1-40,-4 1-8,-4-4-64,4 4-124,-3-6-236,7 4-176,-12-4-265,12 1-567,0-3-804,-5 0-2436,5 0-937</inkml:trace>
  <inkml:trace contextRef="#ctx0" brushRef="#br1" timeOffset="0.99">14812 21811 3448,'0'0'1340,"0"0"1877,0 0-977,0 0-1080,0 0-352,0 0-4,0 0 100,-40-4-40,28 8-72,-7 0-240,6 3-159,-3-1-141,1 4-80,-6-2 16,6 3 36,2-2 12,-7 0 112,16 4-40,-3-3-24,-3 2-40,3 5-44,7-6-44,-4 5-80,4 1-4,0 1 16,4-1-28,-4 1-60,7-1 0,3 1 0,-10-1-44,11 1-32,-3-1-8,-4-2-4,8-1 28,-12-1 12,9 0-40,-6-1 28,5-2-12,-8 1 8,0-1 52,0-3-48,0 0-4,0-1-60,0-1 16,0-1-40,0 2-212,0-3-124,0-2-200,-8 2-333,8-3-487,-3 0-692,3 0-2132,-9 0-885</inkml:trace>
  <inkml:trace contextRef="#ctx0" brushRef="#br1" timeOffset="0.99">14640 22056 6037,'0'0'5440,"0"0"-4376,0 0-732,0 0 52,0 0 520,0 0 408,0 0-155,0 0-137,0 0-140,0 0-228,0 0-188,32-22-132,-28 22-52,8 0-12,1 0-60,-2 0-36,5 0-52,-3 0-80,-1 0-40,7 0-108,2 1-76,-10-1-20,10 0-4,-5 3-76,1-3-156,-6 0-236,1 3-224,-12-3-216,12 2-741,-12 1-687,0-1-2700,0-2-885</inkml:trace>
  <inkml:trace contextRef="#ctx0" brushRef="#br1" timeOffset="0.99">14957 22113 5276,'0'0'2821,"0"0"-2457,0 0-364,0 0 0,0 0 868,37 0 812,-26-2-24,-7-1-392,9 0-480,-5 2-432,-4-5-348,8 4 0,-12 0-4,0-1 16,9-2 96,-9 2 12,0-2 52,0 0-48,0 1 160,-9-2 16,5-1 73,-4 2 71,-4 0 48,8-3 24,-9 4-24,2-2-140,-1 3-196,8-1-160,-9 4-84,5 0-76,-3 0 12,-2 3 12,13 1 136,-8 3 0,0 6 80,4-1-80,-3 4 0,7-1 0,0-1-72,0 3-52,0 0-72,7-3-16,-3 1-84,4-2-128,0-3-48,5-2-89,-5-2-7,-5 2-252,5-5-372,-4 2-340,5-5-332,-9 2-16,0-2 0,4 0 183,-4 0-47,0 0-4</inkml:trace>
  <inkml:trace contextRef="#ctx0" brushRef="#br1" timeOffset="0.99">15183 22205 5765,'0'0'4360,"0"0"-4360,0 0 0,0 0 0,0 0 784,0 0 1000,0 0-76,0 0-524,0 0-323,0 0-177,0 0-100,4 24-128,-4-24-120,0 0 32,8 0 100,-8 0 168,0 0 60,0-3-112,0 0-256,4 1-156,-4-6-100,0 4-12,0-4-60,0-2 4,7 3-4,-7-3 4,4 0-4,-4-1 8,9 1-8,-9-2 0,4-1 0,-4 0 12,8 2 36,-4-5 52,-4 1-40,0 0-56,8 2 0,-8-1 8,0 1 0,0-2 0,0 4 36,0 2-36,0 1-8,0 5 0,0-4 4,0 6-4,0-2 0,0-1 4,0 4-8,0 0-8,0 0-136,3 0-88,1 4-36,-4-1 112,13 1 32,-5 1 16,-4 0-24,8 0-16,1 0 0,-2 3 4,1-4-148,1 3-124,-1-4-100,-1 3-136,-7-1-112,9 0-228,-5-4-553,-8 3-647,0-1-1768,0-3-789</inkml:trace>
  <inkml:trace contextRef="#ctx0" brushRef="#br1" timeOffset="0.99">15528 22133 1656,'0'0'7097,"0"0"-5313,0 0-1052,0 0-204,0 0 180,0 0 208,40-7 12,-40 3-208,13 3-188,-1-2-184,-5 1-220,6-1-124,-9 1-4,8-1-112,-4 0 108,-1 0 4,2-1 12,-5 0 88,4 1-12,-4-2-24,-4 0 12,0 2 25,0-2-89,0 1 88,0-5 52,0 5 8,-12-4 64,12 3 40,-13-3-16,10 5-40,-9-4-44,8 3-68,-8 0-88,3 3-4,-2-2-4,11 3 52,-12 0-48,-1 4-4,9 3 4,-8-3 80,8 3 52,-3 4 64,-6 2 20,9 1 16,4 0 80,-8 3 4,8 0-88,0 1-60,0-4-24,0 1-136,0 1 44,8-1-56,-4-5-48,5 2 40,2-4-40,-7-1-76,12-3-12,-3 3-44,-1-3 68,-1-1-60,10-3-148,-9 0-136,-5 0-160,6 0-128,-1 0-205,-4 0-423,-4-3-532,3 0-1000,-1 2-1973,1-6-391</inkml:trace>
  <inkml:trace contextRef="#ctx0" brushRef="#br1" timeOffset="0.99">15818 22199 2688,'0'0'480,"0"0"96,0 0 1076,0 0 197,0 0 279,0 0-424,0 0-212,0 0-180,0 0-288,0 0-344,0 0-200,0 0-127,0 0-141,0 0-12,4 0 12,-4 2 76,0-2 20,0 2-48,0-2-48,0 0-40,0 0 24,0 2 16,0-2 44,0 0 4,8 0 36,-8 0 20,0 0-36,4-2-56,-4 0-44,0 0-32,0-1-88,7 1 0,-7-4 16,0 2-28,4-2-44,-4 0-4,9-2 12,-9 0 32,4 1-44,4-3-12,-8 2 12,4-5-48,8 3 44,-8-2 0,5-1-8,-6-1-32,9 1 40,-4 0 8,4 4-4,-7 0 60,3 5 0,-5-1 24,5 0-84,-8 5 0,4 0-84,0 0-24,-4 5 96,8 0 12,-3 6 132,-5 0 40,0 5 8,0-2-8,8 4-128,-8 2-40,4-5 4,-4 2 4,0-3 60,7 1 28,-3-6-16,4 1-36,-4 0-40,5-2-4,-5-4-4,-4-1-4,8 2-8,-8-5-96,4 2-28,-4-2-144,0 0-216,0 0-288,0 0-256,0-2-244,-4 0-1017,4-4-3143,-8 2-1381</inkml:trace>
  <inkml:trace contextRef="#ctx0" brushRef="#br1" timeOffset="0.99">16272 22025 11385,'0'0'5293,"0"0"-4325,0 0-832,0 0-24,0 0 196,0 0 212,0 0 180,0 0 48,0 0-224,0 0-244,0 0-280,-8-25-100,-4 25 24,-1 3 76,-2 2 112,-6 3 20,13 1 28,-11 1-28,6 3-8,1-1-28,1 4 12,-2 2-20,5-4 32,8 4-36,-12-1 40,12-3-76,0 3-44,0-3 0,4 1 44,4-2 12,0-3 12,1 2 24,2-3 4,1-2-4,0 0 12,1-2-36,-2-2-20,6-1-52,-1-2-72,-5 2-60,2-2-112,7 0-20,-5-2-76,2 0-136,-5 2-180,0-5-224,-3 2-372,2 0-672,-7-1-1873,0 1-2067,-4 0-1073</inkml:trace>
  <inkml:trace contextRef="#ctx0" brushRef="#br1" timeOffset="0.99">16457 22191 1084,'0'0'8005,"0"0"-5629,0 0-1528,0 0-848,0 0-136,0 0 28,0 0 108,0 0 140,0 0 204,0 0 80,0 0-28,-24-25 24,24 25 36,0 0 100,0 0 188,0 0 153,7 0-89,-3 0-200,-4 2-140,9-2-120,-5 0-80,8 4-56,-4-4-116,3 0-92,2 0-4,-1-4-48,-4 4-28,5-2 64,-2 0-72,1-5-16,-4 3 16,5 2 72,-9-3-76,3-2 16,1 1-52,-8 2 24,0-4-24,8 0-60,-4 0-64,-4-1 40,0-1-28,-4 0 60,-4 3 40,4-6 84,0 5 52,-3-2 208,3 0-32,-5 3 60,5 2 0,-4 0 184,4 2-152,-4 3-180,8 0-88,-11 3-80,11 2 80,-13 3 108,5 2 176,0 2 48,-4 5-52,7-2-48,-3 5-24,-3-2-120,11 3-40,-4-5-48,-4-1-60,8 1 56,0-1 4,8-4 108,-4 0-100,4-1 40,-5-1-44,10-1-8,-1 0-56,0-3-96,-1 0-16,6 0 24,-5-1-36,0 0-136,1 0-196,-2-1-88,1 2-140,-8-3-12,9 1-177,-5 2-239,3-2-328,-7-1-460,5 2-1108,-5 0 704,-4-1-661,0-3 381</inkml:trace>
  <inkml:trace contextRef="#ctx0" brushRef="#br1" timeOffset="0.99">13675 22067 1460,'0'0'968,"0"0"2225,0 0-1345,0 0-396,0 0-160,0 0-284,0 0-60,0 0-24,0 0-36,0 0-128,0 0-152,-15-21-80,10 18-60,-7 1-59,4 2-9,-3 0-100,-2 0 44,1 0-84,0 2-232,-5 3-28,2 3 0,7-1 60,-9 0 112,10 1 28,-5 1-16,8 2 0,0-1-72,4 0-112,0 1 0,0-3-4,8 1-48,4-2-56,-1 1 8,2-3-120,-1 1-28,9-6-12,-6 0-24,1-4 12,-3 2 60,6-7 12,-7 5 12,1-3 16,-6 0 72,5-1 0,1-1 100,-5 0-8,-4 0 4,4-1 4,-5-3 8,5 1 0,-4-1-8,5-2-8,-9-1-133,4 2-11,0-4 100,-4 1 52,0-1 8,8-2 56,-4 2-48,-4-1-12,0 2 0,7-1-4,-7 1-8,4-1-56,-4 2 56,0 4 0,0-3 8,0 4 16,0 2 24,0 2-40,0 1-12,0 3 4,0-1 0,0 4-56,-4 0-24,4 0-36,-7 0-28,7 5 152,-4 3 76,-4 3 264,8 4 137,-4 1 11,4 4 20,-4 6-24,4-2-76,0 4-64,0 1-24,4-1-76,0 0-48,-4-1-36,12-5-36,-12 2-76,11-5-48,-11 1 0,9-5-88,-5-2 4,4 0 72,-4-3-48,-4-3 8,8 1-8,-8-6-36,0 0-28,0 2-72,4-4-172,-4 0-104,0 0 4,0 0-76,-4 0-280,4-4-637,-8 2-939,8-3-2680,-4 0-357</inkml:trace>
  <inkml:trace contextRef="#ctx0" brushRef="#br1" timeOffset="0.99">13993 22028 5489,'0'0'5656,"0"0"-3704,0 0-1280,0 0-100,0 0 224,0 0 208,0 39-211,0-28-209,0-2-124,-4 2-152,4-1-204,0 0-104,0-2-100,4-1-48,-4-1-24,0-2-28,0-4-120,0 3-116,8-3-201,-4 0-335,-4-6-340,7-1-716,-1 0-2436,-6-1-609</inkml:trace>
  <inkml:trace contextRef="#ctx0" brushRef="#br1" timeOffset="0.99">14037 21871 5216,'0'0'4049,"0"0"-2757,0 0-648,0 0-104,0-33-12,0 31-272,0-1-116,0 3 40,0 0 112,0 0-48,0 0-244,0 0-88,0 0-464,4 5-24,-4-3 0,0 7-676,8-1-636,-8-2-960,0-1-1837</inkml:trace>
  <inkml:trace contextRef="#ctx0" brushRef="#br1" timeOffset="0.99">7350 22336 560,'0'0'668,"0"0"-108,0 0 12,0 0-168,0 0-232,0 0-108,0 0-12,0 0 272,0 0 644,0 0-176,-21 0-307,21 0-173,-8 0-28,8 0 32,0 0-20,-3 0-20,3 0-108,0 0-76,0 3-28,-10-3-12,10 0 0,0 0 88,-3 0 148,3 0 164,0 0 160,-8 0 72,8 0-116,0 0-128,0 0-104,0 0 24,0 0-52,0 0 12,0 0-48,0 0-44,0 0 16,0 0 36,0 0 12,0 0-36,0 0-40,0 0-12,0 0-104,0 0-36,0 0-56,0 0 0,0 0 44,0 0-44,0 0 4,8 0 40,-5 0 76,-3 0 60,13 0 40,-5 2-64,4-2 12,-3 0-64,3 0-60,-5 2 12,5-2-52,1 0-4,-1 0 0,-1 0 56,-3 0 276,5 0 377,-1 0-193,-1 0-412,2 0-112,-1 0-52,-4 2 48,0-2-8,5 0-36,-6 4 40,-3-4 8,8 0 8,-4 0 40,-3 0-44,7 0 0,-5 3 0,-3-3-4,13 0 0,-9 0 104,3 0 20,1 0 12,1 0-24,-1 0-100,-1 0 64,-3 0-72,5 0-4,-1 0-48,0 0 40,0 0 0,0 1 8,4-1 0,-3 3-12,-6-3-36,-3 3 0,8-3 36,-4 2 4,5 0 0,-9 1 4,3-3 4,-3 3 4,0-3 60,-4 0-16,8 0-48,-3 0 4,-5 0 4,0 0 80,12 0 0,-12 0-28,8 0 4,-5 0-64,5-3 184,-4 0-60,5 3-124,3-2-64,-4 2 4,-1-2 60,6 2 4,-9-3 0,8 3 4,0-3-4,1 3-4,-2 0 0,-3-1-4,0 1-8,5 0 0,6 0 4,-6 0 0,-1 0 0,-1 0 0,-3 0 8,5 0-4,7 0 4,-9 0 0,-5 0 8,5 0 4,1 0-4,0 0-8,-7 0 4,6 0 44,-3 1 4,-4-1-4,8 0-36,-3 0 0,-5 0-4,3 0 44,1 0-44,0 3 4,-4-3 0,9 0-4,-13 0-4,12 0 4,-5 0 0,-3 0 0,9 0 4,-5 0 0,-4 0-4,11 0 4,-6 0 40,-5 0-44,8 0 0,0 0 40,1 0-44,-2 0 4,-3 0-4,0 0-4,5 0-4,-2 0 0,1 0-4,0 0 0,-3 0-52,3 0 52,-5 0 0,5 0 0,-12 0-8,13 0-32,-1 0 40,-12 0 8,11 0 8,-2 0 40,-5 0 4,4 0-40,0 3 36,0-3-44,-5 0 0,10 0 8,-13 2 52,12-2 8,-4 0-64,5 0 0,-9 0 4,3 0 4,1 0-4,4 0-8,1 0 0,-5 0-4,3 0 0,-7-2 0,9 2-4,-1 0 4,0 0-4,-9 0-4,10 0-4,-1 0 4,-4 0-4,3 0-36,2 0 44,-9 0 0,8 0 4,-8 0-48,8 0 40,-3 0-44,-5 0 48,7 0 4,-3 0 64,5 0 8,-9 0-8,11 0-16,-7 0 0,-4 0-36,9 0 64,-1-3-28,-1 3-40,-3 0 40,5-3-36,-5 3 40,4 0-44,0-1 0,-4 1-8,-4-3-8,8 3-92,-4 0 28,5 0 60,-10 0-52,5 0 52,-4-4-60,0 4 60,-4 0-40,12 0 52,-12 0 0,9 0 0,-5 0 4,-4 0 0,0 0 0,7 0 4,-7 0 4,4 0 36,4 0 0,-8 0-44,4 0 4,5 0 152,-5 0-160,4 0 0,-1 0-136,-7 0 40,8 0 8,-4 4-8,-4-4-28,0 0 12,0 0 24,9 0 76,-9 0-32,0 0 44,0 0 8,0 0 0,0 0 4,0 0-8,4 0-4,-4 0-12,0 0-112,0 0 28,0 0-16,0 0 0,0 0-112,0 0-124,0 0-24,0 0-4,0 0-17,0 0-83,0 0-100,0 0-108,-4 0-296,-5 0-488,9-4-880,-4 4-688,-4 0-1205,33 4 1909</inkml:trace>
  <inkml:trace contextRef="#ctx0" brushRef="#br1" timeOffset="0.99">4641 22979 1448,'0'0'8045,"0"0"-5941,0 0-1128,0 0-160,0 0-192,0 0-104,-36 23-116,23-14-76,1 2-64,4-1 48,-4 2-72,3 3-48,6-2-43,-5 0 127,4-1-52,4 1-160,0-1 20,4 1-20,7 0 0,2-4 72,3 4 48,9-6-60,-6 0-36,6-5-40,-6-2 40,6 0-76,-6-3 48,-2-8-56,6 1 76,-6-4 68,-5 1-72,0-2 8,-3-1-20,-6 1 120,5 1 64,-8 1 44,0-3-120,0 2-12,-8-1-84,5 3 96,-6-5-16,-3 5 28,0 0-92,1 1-92,-2-1-100,-3 6-32,-1-4-104,5 2-144,1 3-96,-10 2-156,17 3-96,-7 0-132,7 0-273,-8 5-651,12-1-1060,-9 0-2104,9 0-929</inkml:trace>
  <inkml:trace contextRef="#ctx0" brushRef="#br1" timeOffset="0.99">4999 22953 260,'0'0'8437,"0"0"-5265,0 0-1496,0 0-672,0 0-84,0 0-76,0 0-195,0 0-137,36-6 56,-24 6-48,3 0-116,-2 0-32,7 2-116,-5-2-84,6 0-80,-13 0-92,3 0-196,10 0-120,-17 0-140,8 0-420,-3 0-316,-5 0-517,3 0-831,-7-2-2764,0 2-929</inkml:trace>
  <inkml:trace contextRef="#ctx0" brushRef="#br1" timeOffset="0.99">5247 22702 1068,'0'0'1816,"0"0"2213,0 0-2237,0 0-136,0 0 80,12-38-76,-20 30-344,4 4-140,-3 1-503,-6-3-177,1 5-72,-3 1 8,2 0-100,-3 4-84,-5 2-140,2 1-92,-2 3-4,6 1 96,7-2-20,-4 6-80,-1-3 52,1 6 76,9 2 12,3 3-4,0-1-56,0 3 132,0 3 48,0-3 76,11 2 8,-7-2-48,-4-1-96,13-1 8,-13 0-44,0-3-76,8-5 4,-4 1 44,-4-4-12,0-2-36,0-1-8,0-1-76,0 0 0,0-3-12,0 0-60,0-2-40,0 0-44,-4-2-292,4 1-136,-8-2-148,8 0-232,0 0-392,-5-2-985,-3 1-2651,8-12-3325</inkml:trace>
  <inkml:trace contextRef="#ctx0" brushRef="#br1" timeOffset="0.99">5982 22967 3816,'0'0'7409,"0"0"-5041,0 0-696,0 0-427,0 0-201,0 0-176,0 0-300,0 0-28,0 0 120,0 0 216,21 39-60,-21-23-244,0 2-260,0-4-116,0 1-136,0-3 48,0 1-72,0-3-36,0-1-96,0-6-72,0 3-4,0-1-56,0-3-248,0 1-252,0 0-208,0-3-376,0 0-1076,0 0-237,-4-6-4183,-9-3-421</inkml:trace>
  <inkml:trace contextRef="#ctx0" brushRef="#br1" timeOffset="0.99">6003 22724 5092,'0'0'3021,"0"0"-1945,0 0-1076,0 0-116,0 0-28,0 0-104,0 0-76,0 0-728,0 0-1213,0 0-955</inkml:trace>
  <inkml:trace contextRef="#ctx0" brushRef="#br1" timeOffset="0.99">6256 22879 4348,'0'0'8653,"0"0"-6849,0 0-1248,0 0-204,-29 0 329,18 3 315,-1 2-44,8-1-372,-4-1-444,-5 3-136,13 0-136,-3 0 12,3 0-36,-8 2 152,8 1 4,0-3-44,11 5 40,-11-1 4,13-2 4,-5 1 88,4 0-76,-8 0-8,7-1 104,2-4 4,-9 4-24,8-3 56,0 0 56,-12 0 140,13-3-68,-13 4-272,7-5-24,-7 2 24,4-1 64,-4 4 32,0-4 16,0 3-28,0 3 52,-4-3-28,4 2 28,-7 1 48,3 2 32,-5-3 16,-3 2 0,0 0-24,12-2-76,-8 1-48,-4-3-80,4 1 108,4-3-108,-4 3-4,4-4-4,4 1-120,-8-1-8,8 1-100,0-3-168,0 0-236,-5 0-244,5 0-260,0 0-400,0 0-809,0 0-2827,0-5-1897</inkml:trace>
  <inkml:trace contextRef="#ctx0" brushRef="#br1" timeOffset="0.99">6376 23052 7201,'0'0'5248,"0"0"-4164,0 0-1084,0 0 0,45-18 380,-32 16 1200,10-3 413,-6 1-721,6 0-484,-2 2-252,-6-4-44,6 4-56,-5-1-96,-1 3-156,-6-1-40,-5 1-44,-4-3-4,8 3-36,-8 0 0,0 0 136,-8 0 20,8-3 52,-4 1-60,-9 0-164,6-1-44,-9-1 0,-1 3 8,5-2 88,-8 1-92,4 2-4,-8-3-72,12 3-76,0 0-44,1 0-52,5 0 16,-1 5-52,7-1 24,-4 5 0,4-1 196,0 4 60,4 1 112,-4-2-40,13 5 72,-13-1-84,11 0-8,-3 0-48,4-3 56,-8 1 0,12-3-60,-4 1 0,-4-4 12,5 0-4,-9-5-8,7 1-44,1-3-164,-3 0 64,-1 0-112,4-5-144,-1 0-16,-2-3-208,-5 4-420,-4-4-352,0 3-445,8-3-771,-8 4-2524,-8-2-473</inkml:trace>
  <inkml:trace contextRef="#ctx0" brushRef="#br1" timeOffset="0.99">6698 23114 11641,'0'0'4344,"0"0"-3315,0 0-729,0 0 44,0 0 264,0 0 252,0 0 60,0 0-88,0 0-236,0 0-220,0 0-132,36-14-28,-32 11 4,4 0 132,-4 1 140,5-1-104,-5 1-156,-4 0-52,8-4-48,-5 3-36,-3-1 0,8-1-36,-8 0 24,4 0-24,1-2-12,-5-2-48,0 5-64,8-3-32,-4-1-36,-4 3 0,0 3-12,12-2-24,-12 4-52,7 0-8,-3 4 64,5 0 164,-5 4 160,8 2 44,-4-1 100,-4 2-4,12 1-180,-4-2-120,-12 0 0,12 1-60,-3-1-12,-5-4-72,3 0 60,-3-1-36,-4 0-76,0-2-68,8-3-148,-8 2-60,0-2-132,0 2-140,-8-2-228,4 0-388,4 3-632,-7-3-1777,3 0-2315,-5-3-1057</inkml:trace>
  <inkml:trace contextRef="#ctx0" brushRef="#br1" timeOffset="0.99">7027 22949 7221,'0'0'6552,"0"0"-5220,0 0-1332,0 0 12,0 0 252,0 0 476,0 0 325,0 0 51,0 0-180,0 0-300,0 21-244,17-17-124,-5-2-36,8 1-12,-4 0 36,0-3-48,8 0-208,-12-3 0,12-2-112,-12 1-56,5-2-52,6 2-208,-10-3-72,-1 3 24,0-1-116,4 0-356,-16 2-592,12 2-757,-12 1-747,0 0-1852,0 0-385</inkml:trace>
  <inkml:trace contextRef="#ctx0" brushRef="#br1" timeOffset="0.99">7128 22817 4376,'0'0'5669,"0"0"-3877,0 0-600,0 0-100,0 0 348,0 0-35,0 0-125,0 0-380,0 0-412,0 0-192,0 0 20,4 19 136,4-3 192,-4-2 88,-4 7-104,9-2-72,-5 4-60,-4 0 60,8-1-112,-5-1-116,-3-1-172,8-3-48,-4 1-60,-4-6-48,4 1 0,5-1-48,-5-2-84,-4-3-24,0 2 0,0-6-28,0 3-56,0-4-168,0-2-100,0 3-120,0-3-100,0 2-48,0-2-296,-13 0-608,9 0-985,0-5-1931,4 3-2261</inkml:trace>
  <inkml:trace contextRef="#ctx0" brushRef="#br1" timeOffset="0.99">7474 23087 11177,'0'0'2852,"0"0"-2056,0 0-328,0 0 112,0 0 337,8 35 103,-4-28-48,-4-1-48,0-2-216,0 2-256,0-3-184,8 0-100,-8 1 16,0-4 20,0 2 64,0-2 96,0 0 168,0 0-48,0 0-120,0 0-48,0 0-40,0-2 12,0-2-144,0 1-32,0-6-64,0 2-36,0-3 60,0 1-60,0-2 0,-8-2-12,8-1 0,-4-2 60,4 1-12,-8 1 72,8-1-24,-4-1 24,4 1-12,0 1-36,0 4 24,-9-1 32,9 3-128,0 2-48,0 0-12,9 3 12,-9-1 0,0 0 40,4 3-76,-4 1-36,8-3-72,-4 3-24,4 0-12,0 3 44,5 2 52,-2-1 24,-3 2 0,4 1 0,-7-2 24,7 0-16,-1 3 52,-7-5 36,9 1-84,-5-1-96,-4 0 24,3-3-40,-3 1-56,-4-1-100,0 0-84,0 0-64,0 0-132,0 3-284,0-3-320,-4 2-88,-3 1-341,7 0-635,-12-1-1724,12 1-665</inkml:trace>
  <inkml:trace contextRef="#ctx0" brushRef="#br1" timeOffset="0.99">7779 23011 4864,'0'0'5921,"0"0"-3789,0 0-1140,0 0-280,0 0 260,0 0 421,0 0 91,0 0-132,0 0-300,0 0-396,0 0-328,-36 23-184,28-7-8,0-4 8,4 5 40,-4-2 20,8 4-48,0-5-32,0 1-16,8-2-48,-4-1 48,8-2-60,1-1 12,-2-1 88,5-3-88,-3 1 24,6-6-24,-11 0 0,13 0 12,-6-6-24,-3 1-40,1-3-8,-1-1-12,-8 2-108,3-4-24,-3 1 24,-4-2 8,0-1-32,0-1 0,0-2 24,0 1 108,-11-2 0,11-1 12,-8 1-12,0-1-52,-5 1 16,1 1 36,1 7-96,-1-1-84,-1 5-64,-2 5 0,3 0 4,-1 1 8,9 8-60,-4-1 48,-3 4-108,11 1-88,-13-2-136,13 5-324,-4 2-572,0-4-829,4 1-2027,0-5-1689</inkml:trace>
  <inkml:trace contextRef="#ctx0" brushRef="#br1" timeOffset="0.99">8093 23122 5440,'0'0'4561,"0"0"-3217,0 0-1140,0 0 92,0 0 768,0 0 688,24 37 225,-20-24-113,-4-1-736,8 1-480,-4 2-136,0 0 0,-4 0 0,0-1-52,8 2-144,-8-3-12,0-3-124,0-1-72,5-1 0,-5-3-24,0-2-8,0 0 20,0-2 0,0-1 24,0 0 84,0 0 52,0-1 236,0-2-44,0-5-292,0-2-100,0-3-56,7-1-60,-3-5 56,-4 3-44,0-5-36,8-1-12,-4-3 12,-4 1 0,8-4 24,-4 2 56,5-1-4,-9 1 0,4 2 0,3 2-4,-7 1-52,4 4 52,0 4-36,-4-2 40,0 4-4,0 2 4,0 1 8,0 4 0,8-3 12,-4 0 36,-4 3-36,0-1-4,9 0-8,-5 2-72,-4-1 0,8 1-36,-4 3 0,3 0-36,-3 0 24,5 0-28,-5 6-8,-4-5-12,8 4 36,-4 3 72,-4 0 8,0 2 44,4-1 0,-4 2 8,0 1 12,0 3 64,0-2-72,0 4 4,0-3 0,0 3-8,-4-3 0,4 1-4,0 1-4,0-4 0,-4 1 4,-4-3 4,8-1 12,-4 1 84,-5-1 12,-2-6 24,11 5-12,-12-3 4,-1-2-16,1 2-48,8-3-52,-7 1-8,7-3-84,-9 0-72,5 0-160,8 0-48,-12 0-8,12 0-40,0 0-172,0 0-352,0-3-736,0-1-1152,0 1-2425,0 0-2048</inkml:trace>
  <inkml:trace contextRef="#ctx0" brushRef="#br1" timeOffset="0.99">8439 23046 3040,'0'0'6813,"0"0"-4265,0 0-1044,0 0-580,40-2 124,-32-1 613,3 2-129,2-2-464,-1 0-372,-4 1-272,3-3-120,2 1-84,-1 0-112,-12 2-108,8-4 0,-8 4-4,4-2 4,-4-2-4,0 2-92,-4-4-40,-4 3 28,4-3-36,-4 1 44,-5 2 52,-2 0 40,3 0 8,-5 0 68,6 2 116,-1 3 72,-1 0-136,1 8-112,1 0-8,-2 2 48,9 2 100,-8 3 32,4-1 40,8 5 8,-3 1 88,-5-3-100,8 3-72,0-3-132,8 1 52,-5-1-4,9-5 24,-4 1-76,5-3 40,2 0-40,1-2 40,-3-3-48,-1-3-60,8 1-24,-8-3-88,4 0-20,-3 0-96,-10-3-112,9 1-60,-12-1-52,8-1-36,-8-2-108,0 2-252,0-2-704,0-1-981,-8-1-2099,8 0-1629</inkml:trace>
  <inkml:trace contextRef="#ctx0" brushRef="#br1" timeOffset="0.99">9137 23183 364,'0'0'6953,"0"0"-1813,0 0-3040,0 0-776,0 0-195,0 0-1,0 0-168,0 0-260,0 0-308,0 0-100,0 0-108,-11 11-64,11-6-108,-4 3-4,4-5-8,0 2-56,-8-1-40,8-2-52,0-2 4,0 4-40,8-2 84,-8-2 16,4 0 12,4 0-160,-5 0 60,6 0 72,-5-2 100,4-4 4,-4 2 72,0 1-4,-4-2 12,8 0 40,-8-3 0,4 6 32,-4-4-32,0 3 12,0 0-28,-4-3-36,-4 4-60,8 2-8,-4-2-4,0 2-108,4 0-64,-8 0-120,4 2-64,4 0-48,0 1-124,-9 3-464,9-3-453,0 3-879,0-4-2460,9 1-1393</inkml:trace>
  <inkml:trace contextRef="#ctx0" brushRef="#br1" timeOffset="0.99">8848 22970 12865,'0'0'3052,"0"0"-1787,0 0-977,0 0-4,0 0 384,0 0 388,-28-38-52,24 32-188,4 5-184,-8-6-268,4 7-328,-3 0-36,-6 0-120,1 4 12,4 0 64,0 5 44,-5-3 60,9 6-48,-3-1 0,3-1 48,4 3-60,0-3-52,0 2-20,0-2 64,0 1-44,4-4 40,3 0-60,-3 1-12,5-1 76,-5 1-40,4-3-36,0-1-16,4-1 40,-3 3 60,-5-4 104,7 3 80,1-3-112,-3 1-68,3 2 8,-9-3 84,1 1-8,-4 0-88,8 0-44,-8-2 4,0 1 40,0 4 148,-8-1 44,8 0 28,-7 2-88,-1 2-24,-5 0-60,1 1 76,1-3 8,-2 3-36,1 0-24,4-2-24,-4 0-40,3 1-8,-2-1 0,7-3-84,-4 0 24,8 0-48,0-2-36,0-1-28,0-2-44,0 0-196,0 0 0,0 0-40,0-2-132,0-1-236,0-2-272,8 2-240,-4-2-637,-4 1-883,7-2-2816,-3 2-917</inkml:trace>
  <inkml:trace contextRef="#ctx0" brushRef="#br2" timeOffset="0.99">4536 23790 2872,'0'0'300,"0"0"3669,0 0-1945,0 0-728,0 0-408,0 0-80,0 0-40,0 0-132,0 0-140,0-5-176,0 5-132,0 0-60,0 0 8,0 0-72,0 0-12,0 0-48,0 3 0,0-1 156,0 6 320,0 1 200,0 7 169,0 1 7,0 6-44,0 2 88,-8 3 160,8 1-112,0 2-340,0-3-292,0 1-12,0-2-28,0-4-8,0-3-112,0-3-108,0-2 0,0-2 24,0-4-72,0-1 0,0-3 0,0 0-72,0-2-36,0-3-12,0 0 72,0 0 40,0 0 0,0 0 0,0 0-56,0-3-8,0-4-144,0-4-160,0 0-72,0-5-12,0-3 20,0-1-108,-4-3-48,4 1-88,-8-1-140,8-2-16,0 0-92,0 3-21,0-4-15,0 0-112,0 4 36,-5-2 48,5-1 364,0 2 248,0 1 384,0 2 344,0 0 196,0 1 76,0 3 228,0 1-4,0 2 8,0 3-280,0 0 300,0 2-227,0 1-109,0 2-84,0-3-104,0 6-24,0-3-96,0-1 8,0 4-48,0 1-72,0-2-16,0 3-8,0-3-16,0 3-24,0 0-32,0-4 44,0 4-12,5 0 24,-5-1 16,0 1 20,0 0-44,0-2-52,8-1-12,-4 0-8,4 1-68,4-1 36,0-1 40,0 0 84,8 2 16,-7 2 24,10-1 8,-2 1 4,-2 0-4,6 0 4,-6 0-124,-2 0-12,-1 0-100,-3 0-56,-2 0-16,1 1 24,-4 1-48,-4-2-48,5 4-60,-6-4-100,-3 0-252,0 0-96,0 2-4,0-2-89,0 0-235,0 2-452,-3 1-424,-6-1-1108,9 1-1749</inkml:trace>
  <inkml:trace contextRef="#ctx0" brushRef="#br2" timeOffset="0.99">4516 23888 4316,'0'0'4401,"0"0"-2165,0 0-772,0 0-288,0 0 52,0 0-108,0 0-139,0 0-73,0 0-20,0 0-40,0 0-164,35 15-72,-22-12-128,-5-2-44,0-1-40,4 3-84,1-3-100,-2 0-72,1 0-144,1 0 0,-1 2-132,-1-2-60,-7 0-4,9 0-92,-1 0-260,-12 0-196,11 0-220,-3 4-460,-3 0-745,3 1-1795,-4-2-1784,-4 7-745</inkml:trace>
  <inkml:trace contextRef="#ctx0" brushRef="#br2" timeOffset="0.99">4918 24063 3572,'0'0'6597,"0"0"-3681,0 0-1136,0 0-500,0 0 25,0 0-33,0 0-288,0 0-276,0 0-292,0 0-356,0 0 0,0 5-60,0 5 172,-9 3 180,9 1-48,0 3-64,0 1-240,9-1 0,-5 1 8,8-3 152,-4 0-40,3-2 12,2-6-68,-5 2 20,13-8 48,-10 2 64,1-3 56,0-3 40,1-1-64,-9-2-24,-1-3-44,9-2-28,-12-2-60,8 2-72,-3-2-96,-5-2 84,0 0-72,-5-1-52,-3-1 4,4-1-72,-7 4 24,7-1 164,-9 0-80,-7 2 24,9 6 0,-2-3 24,-3 5-36,-1 1-76,6 4 4,-9 0 0,7 0-40,2 4 16,7-1-16,-8 1-108,8 2-192,-9 1-128,5 0-192,8 1-328,-4-1-616,4 1-481,0 2-779,0-2-2316,4-3 331</inkml:trace>
  <inkml:trace contextRef="#ctx0" brushRef="#br2" timeOffset="0.99">5150 24186 12113,'0'0'2776,"0"0"-2044,0 0-168,0 0 489,0 0 247,0 0-256,0 39-260,13-33-164,-13-2-144,8 1-28,-4 0-72,4-2-168,-4 0-40,5-3 112,-5 0 140,3 0 212,1 0-80,-8-3-80,8-2-52,-4 0-96,-4-2-20,9-1-16,-5-2-24,-4 0-24,0-3-24,0 1-12,0-2-35,0 1-61,-4-3-104,-5 1-4,9 3-4,-12-1 0,12 1-4,-8-1 4,8 6-8,-7 0 0,7-1-60,-4 3 68,4 0-8,0 2 0,0 1-36,0-1-25,4-2-107,-4 3-48,7-4 0,1 2 12,0-1 36,5 0 36,-9 0 24,7 0 0,1 2 8,1 1 40,-5 0 0,0 2-36,-1-4 36,-3 4-72,9 0-60,-13 4-72,12-2 32,-12 0-20,8 3-76,-4 0-56,3-2-160,-7 5-196,4-4-364,-4 4-916,0-1-897,-4 2-1903,4-2-2313</inkml:trace>
  <inkml:trace contextRef="#ctx0" brushRef="#br2" timeOffset="0.99">6192 23920 1944,'0'0'1068,"0"0"2961,0 0-2497,0 0-624,0 0-120,0 0 128,0 0 228,8 40 284,-8-22-84,0 2-252,0 3-51,0 2-101,0-1-100,0-1-180,0-3-204,0 0-200,0-5-12,0-2 60,0-1 0,0-4 12,0-3-12,0-1-24,0-2-40,0-2 4,0 0 72,0 0 80,0 0 160,0 0-48,0 0-12,0 0-40,0-4-108,0-3-152,0-4-116,0-4-80,0-2 0,0-3-8,-8-3-52,8-2-40,0-6-92,0 3 0,0-3 24,0 2 12,0-2 36,0 4-76,0-2 52,0 5-12,0 2 72,0 5 24,0-4-24,0 7 0,0-2 72,0 1 4,0 4-16,0 0 24,0 0 0,0 4-8,0 1-60,0 3 64,0 0-4,0 0-128,8 3-80,-8 0-112,4 0-44,8 0 20,-4 6 144,4 1 100,-4 2 96,4 4 8,0 0 4,8 2 0,-8-1 48,-8 1-36,9 1 36,-9-3 16,7-1-16,-11 0-44,12-1 0,-12-2 56,0-1-56,0-1 92,0-3-48,0 4 112,0-3 44,-12 3 48,12-3-56,-11 3-28,3 0-24,-5-4-36,1 4-96,1-1-12,-10 1-8,9 0-100,4-4 12,-4 4-60,0-3-36,4 0-4,4 0-104,4-4-148,-8 6-88,8-5-300,0 2-424,0 0-524,8-2-57,4-2-967,-8 2-2468,7-4-1153</inkml:trace>
  <inkml:trace contextRef="#ctx0" brushRef="#br2" timeOffset="0.99">6509 23810 3756,'0'0'6025,"0"0"-3669,0 0-836,0 0-584,0 0-240,0 0 20,0 0 77,0 0 263,0 0 152,36 38-20,-23-22-260,-9 8-64,8-2-128,-1 1-120,10 2-8,-9-3 40,8 1-404,-8-1-232,7-1 36,-6-4-40,3-2-8,-4 0-48,1-3-72,-10-1-28,9-1-20,-12-3 0,8-2-96,-4 0-52,-4-2 4,0-1-4,0-2-96,0 0-48,0 0-88,0 0-180,0-2-308,-4-6-932,-4 0-1897,8 0-2167,0-11-1053</inkml:trace>
  <inkml:trace contextRef="#ctx0" brushRef="#br2" timeOffset="0.99">6839 23700 3616,'0'0'4725,"0"0"-2681,0 0-1204,0 0-212,0 0 220,0 0 96,0 0-44,0 0-232,0 0-252,0 0-204,0 0 308,8 2 365,-16 14 119,4 1 4,-5 4-52,9 6 44,-11 0-64,7 3-184,-4 2-88,-4 3-120,3-1-40,1 1-104,-3-3-40,7-2-72,-5 0-56,9-5-88,-4 0-48,-4-5-12,8-3-36,0-2-36,0 1-12,0-6-4,0-1-56,0 2-72,0-6-112,0-1-32,0 2-96,0-3-76,0-3-44,0 0-76,0 0-72,0 0-136,0 0-316,0-7-728,0 1-2733,0 1-3935</inkml:trace>
  <inkml:trace contextRef="#ctx0" brushRef="#br2" timeOffset="0.99">7080 23963 1368,'0'0'3944,"0"0"601,0 0-2625,0 0-512,0 0-240,0 0-80,0 0-156,0 0-207,0 0-129,0 0-76,12 2-152,0-2-132,1 0 96,2 0 72,-3-2 36,12 2 60,-8 0-84,9 0-160,-6 0-176,-2 0-80,-5 0-144,4 0-52,-8 0-60,-4 2 12,8 1 0,-12-2 36,8-1-64,-8 4-204,3-4-164,-3 0-164,0 3-152,0-3-365,0 0-435,0 2-624,-3-2-1956,-5 0-181</inkml:trace>
  <inkml:trace contextRef="#ctx0" brushRef="#br2" timeOffset="0.99">7092 24093 3756,'0'0'4057,"0"0"-1349,0 0-924,0 0-544,0 0-8,0 0 112,0 0-103,0 0-189,0 0-140,40 10-80,-28-8-112,9-2-136,-6 3-124,2 0-96,6-3-72,-2 2-88,-5-2-116,0 3-88,-4-3-168,0 2-112,-12 0-56,8-2 8,-5 2 0,-3 2-148,0-2-172,0 0-144,0 1-84,0 2 52,-3-3-172,-5 4-613,4-1-907,-4-3-2224,-4 0-609</inkml:trace>
  <inkml:trace contextRef="#ctx0" brushRef="#br2" timeOffset="0.99">7639 23864 3556,'0'0'1824,"0"0"2769,0 0-2585,0 0-408,0 0-284,0 0-160,0 0-223,0 0-153,0 0-112,0 0-188,0 0-172,-13-28-124,9 28-72,-8 0-52,5 1 0,-5 4 16,-5 3-28,6 2 12,-1 2 40,7 1 68,-7 1 52,4 5 0,-3-3 76,7 3 92,-5 1 60,9-3-144,-4 4-36,4-4 0,0 3-88,4-3-84,-4-1-12,13 1-80,-6-4 96,-3-2-52,8 0 0,-4-1-36,5 0-8,-2-6-4,-3 3-60,5-6-12,-1 2-16,-1-3-80,1 0-60,1 0-124,-1 0-124,3-4-216,-2 1-176,-1-5-248,-4 3-552,8-3-905,-4 3-2463,0-2-1673</inkml:trace>
  <inkml:trace contextRef="#ctx0" brushRef="#br2" timeOffset="0.99">7953 24004 13757,'0'0'3901,"0"0"-3541,0 0-296,0 0 108,0 0 492,0 0 160,0 0-104,0 0-352,0 0-272,-46 4-84,42 5 148,-3 4-16,3 3 16,0 1-16,-4 1 12,8-1-80,0-2-76,0 0-48,8-3-76,-4-1 4,0-5 24,7 1-16,-2-6 112,-5-1 12,8 0 88,-4-1-4,5-6-36,-2 1-52,-7-5 52,4 1-52,0-2 4,-8-1 0,9-1 0,-5-1-4,-4-3-8,0-1 4,0 1-4,0-3 64,0 1-52,-4 3-4,-5 1 52,5 3 36,-8 4-20,8 2-76,-7 1-168,-2 6-16,1 0 28,0 4-16,-1 0-72,6 1-108,-1 3-24,-4 0-164,12 2-332,-9-1-484,9 0-685,0 2-1123,0-5-3040,9-2 47</inkml:trace>
  <inkml:trace contextRef="#ctx0" brushRef="#br2" timeOffset="0.99">8161 24048 952,'0'0'9785,"0"0"-7077,0 0-2164,0 0-404,0 0 192,0 0 500,0 0 341,0 0 7,0 35-228,8-31-188,-4 2-224,-4-1-140,0-3-104,0 3-28,8-5 36,-8 3 108,0-3 112,4 0 32,-4 0-48,9 0-36,-9-3-72,4-2-100,3 0-60,-3-5-60,0 3 4,4-6-4,-4 4-36,5-8 36,-5 6-48,-4-4-92,8 2-40,-4 1-72,-4 0-36,0 4 12,7 0 12,-7 6 12,0-1-36,0 3-24,0 0-172,0 0-44,0 5 132,4 0 216,-4 6 40,0 1 44,9 0-24,-9 1-60,4-1 0,-4 1-12,8-1-48,-4-2-12,-4 0-12,4 1 84,7-7 4,-11 4-4,9-6-352,-9 3-96,4-5 48,-4 3-36,0-3-180,0 0-396,0 0-612,0 0-780,0 0-1757,0-3-3420</inkml:trace>
  <inkml:trace contextRef="#ctx0" brushRef="#br2" timeOffset="0.99">8567 23842 4272,'0'0'4873,"0"0"-2433,0 0-864,0 0-308,0 0 132,0 0 153,0 0-145,0 0-252,0 0-340,0 0-244,0 0-232,-12-14-144,-1 15-40,2 6-20,-5-1-52,-1 2 0,-2 2-12,2 1 28,2-1-88,-6-3-4,9 3 4,8-2-12,-4-2 0,5 2-84,-5 0-40,8-2-8,0 2 36,0 3 8,0-4 84,8 1-56,-5 0 0,5-4-36,-4 4-4,8-1 4,-3-2 24,3 3 24,-5-3 0,1-1 48,-4 2 4,9-1 80,-13 0-24,12 0 60,-5-4 16,-7 6-52,4-5 24,5 0 28,-5 4 20,-4-4 16,8 3-16,-8-3 160,0 1-256,0 2-60,0-2-52,0 2 52,0-1 72,-8 4-64,4-1 52,-9 4-60,6-4-48,-5 1-36,-1-1-40,1 0-32,8 1-136,-7-3-56,7-1-92,-5 3-96,5-6-168,4 2-228,-8-1-532,8-2-1125,-4 0-2715,4 0-1873</inkml:trace>
  <inkml:trace contextRef="#ctx0" brushRef="#br2" timeOffset="0.99">8784 23805 2152,'0'0'3244,"0"0"-587,0 0-961,0 0-472,9-39-208,-5 29 60,-4 2 20,0-3-36,7 5-12,-7-1-111,4 4-109,-4 0-236,0 0-232,0 3-288,0 0-72,0 0-84,0 0-28,0 6 88,0-3 24,0 10 368,0 3 36,0 1 48,0 5 0,0 4-60,0 1 84,0 0 44,0 0 52,-4 4-52,4-3-124,0-4-56,0 2-112,0-4-68,-7-4-100,7-1-56,0-1 0,0-4 0,7-2 56,-7-2-12,0-3-48,4-1-52,-4 2-92,0-4-136,8 0-56,-8-2-76,0 0-48,0 0-136,0 0-96,0-4-232,0-4-1128,0-2-2009,0 0-2359,-8-5-1409</inkml:trace>
  <inkml:trace contextRef="#ctx0" brushRef="#br2" timeOffset="0.99">8708 23945 1420,'0'0'12037,"0"0"-8156,0 0-2841,0 0-636,0 0 28,0 0 328,0 0 352,0 0-252,0 0-252,0 0-148,0 0-256,12-12-96,-4 12 4,7 0-28,6 0 0,-5 1 0,1-1-12,2 4-72,-2-4-64,6 0-104,-6 0-64,2 0-56,-2-4-148,-1 3 120,-4-2-108,0 1-244,0-3-284,-4 2-580,-4 1-957,4 0-1743,-8-2-1828</inkml:trace>
  <inkml:trace contextRef="#ctx0" brushRef="#br2" timeOffset="0.99">9166 23947 6929,'0'0'7852,"0"0"-6103,0 0-1225,0 0-188,0 0 296,0 0 600,-40-2 152,28 2-240,-1 2-296,1 4-268,-3-1-144,2 2-100,1 4-116,1-1-28,-2 2-48,1 1-48,12-1-48,-8 0-40,8-1-8,0 1-84,0-2 12,0 0-24,8-3-36,-8 1 12,12-3 24,1 0-16,-6-3 52,5-2 12,-8 0 40,9-2 0,-1-6-64,-1 4 24,2-6 48,-9 2 4,8-2 56,-4-1-12,-5 5 12,6-5-48,-5 4 36,4 0-36,-8-1 40,4-1-44,0 5 52,-4 2 12,0 2 48,0-3-84,0 3-36,0 3-240,0 3 108,-4 3 132,0 3 100,4 1-64,-8-1-36,8 3-160,0-2 4,0 2-36,0-5-124,0 0-156,8-1-192,-4-3-248,0-1-272,-4-3-820,12-2-1173,-3 0-4007,2-9-485</inkml:trace>
  <inkml:trace contextRef="#ctx0" brushRef="#br2" timeOffset="0.99">9331 24028 7353,'0'0'5260,"0"0"-4072,0 0-632,0 0 216,0 0 601,0 32 43,0-24-232,0-3-128,7 0 88,-3 0-364,-4-1-356,13 2-124,-5-4 16,-4 1 24,4-3 32,5 0-20,-10 0-88,5-3-84,0-1-60,0-2-20,-4 2 8,-4-4-12,13 0 24,-13 1-36,0-1-12,0 1-24,7-3 0,-7 0 36,4 0-12,-4 1-24,0 3 0,0 1-48,8 2 0,-8 3-96,0 0-108,0 0-72,0 0-24,0 5 188,0 3 112,0 0 72,0 2-72,0-1-4,0-1-104,0 2 24,0-2 12,0-1-12,4-2-108,-4 0 132,8 0-184,-3-5-260,3 3-140,-8-3-132,8-3-196,-8 1-616,7-6-920,-3 0-1877,-4 0-2027,13-5 287</inkml:trace>
  <inkml:trace contextRef="#ctx0" brushRef="#br2" timeOffset="0.99">9660 23750 14929,'0'0'4461,"0"0"-4021,0 0-328,0 0-112,0 0 672,0 42 384,-4-29 220,4 2-32,0 2-232,0 4-252,0 2-268,4-1-168,-4 0-192,0 0-124,0 0-4,0-1 56,9 0-12,-9-2-48,4-3-72,-4-4 0,0 0-12,0-1-36,0-5-60,0 0-216,0-1-52,0-3 4,0-2-76,0 0-92,0 0-128,0 0-152,-4-5-456,-5-3-1424,9 2-2981,-12-10-3260</inkml:trace>
  <inkml:trace contextRef="#ctx0" brushRef="#br2" timeOffset="0.99">9520 23893 16353,'0'0'4249,"0"0"-3265,0 0-776,0 0-204,0 0 264,0 0 144,52-5 144,-41 5 264,10 0-252,-5-3-192,0 3-196,8 0-180,-11 0-108,6 0-28,-2 0-8,-1 0-48,-5 0-156,2 0-208,-1 0-148,-4 0-120,-4 0-184,-4 0-508,7 0-704,-7 0-825,0 0-2095,-7-2-233</inkml:trace>
  <inkml:trace contextRef="#ctx0" brushRef="#br2" timeOffset="0.99">9990 23980 5260,'0'0'4833,"0"0"-2569,0 0-756,0 0-496,0 0-192,0 0-152,0 0-155,0 0-29,0 0 88,0 0 68,41 20-76,-34-7-84,-3 2-136,4 5-160,-4-3-172,-4 3-12,0 0-56,0-3-4,0-1-48,0-1-4,0-3 4,0 1 44,0-3 16,-12 1-24,12-5 8,0 2 16,-11-3-64,11 0-84,-10-3-108,10 0-104,-7-2-236,3 0-300,4 0-589,0 0-1095,-8-2-3192,8-7-1009</inkml:trace>
  <inkml:trace contextRef="#ctx0" brushRef="#br2" timeOffset="0.99">10645 23702 1852,'0'0'1436,"0"0"-1332,0 0 1236,0 0 341,0 0 163,0 0-276,0 0-444,0 0-160,0 0-16,0 0-92,0 0-72,-12 0-24,12 0-84,0 0-95,0 0-69,0 0-64,0 0-88,0 0-100,0 0-40,0 0-48,0 0-8,0 0-56,0 0-20,0 0-40,0 0-44,0 0-4,0 0-4,0 0-44,0 0-16,0 0 4,0 0 24,0 0 36,4 3 268,4 0-8,-4 2 96,4 0-52,1-2-56,2 0-68,9 4 104,-7-3-4,2 1-136,1 0-44,5-2-4,-6-1-24,6-2 28,-9 3-16,8-3-36,-8 0-36,0 0 72,8 0-80,-8 0 8,0-3 36,-3-2 16,2 3-52,9-4-12,-7 1-4,-2-3 4,1 2 0,-3-2-12,3 0-76,0-1-44,-1 2 24,2-4 8,-1 3 4,-4-1 0,-1 2 8,2-4 4,-5 3 0,4 1 32,-4-2-32,-4-1-36,0 4 44,8-2 28,-8 0-12,0 5 48,0-7-72,0 4-40,0 1 40,-8-2 20,8 1-20,-4-1-4,-4 2-80,8 0-40,-13 2-64,13-2 52,-7 1 36,-1 0-4,4 2 40,-4-1 28,-5 2 20,13-2 0,-11 3 88,7-4 4,-4 4 4,4 0 4,-4 0 0,8 0 4,0 0 4,-5 0 40,1 0-48,4 0-4,0 0-8,-8 0 0,8 0 0,-4 4 0,4-1 0,-7-2 12,3 2 0,-4-1 8,8 4 56,-5-4-16,-3 3 0,8 1 4,-4-4-40,-4 3 96,8 2 16,0-1 0,0 1-48,0-2 20,0 1 28,0 4 48,0-3 12,0 0-24,0 1 12,8 2-28,-4-4 28,-4 5 12,0-3-36,8 2-88,-8 0 12,0-1-12,5 4 4,-5-4 44,0 2-24,8-1-20,-8 2-16,0-2 0,0 1 12,0-1 40,0 0 44,0-1-8,0 2-4,0-2-24,0 1-8,0 1 8,0-1-48,0-4 12,-8 2 16,8 0-40,0 0 0,0-1-36,-5-3-4,5 4 40,0-3-40,0-1 4,0 0 0,0-1 0,0-1 0,0 3-4,0-2-4,0-3-4,-8 1-4,8 3 0,0-4 0,0 0-4,0 3-40,0-3 44,0 1 4,0-1 0,0 3 0,0-1 0,0 2-4,0-2-4,0 0-4,0 3-36,0 0 40,0-2-40,0 2 44,0-2 4,0 1 8,0-2-4,0 2 68,0-2-12,8 0-12,-8-2-44,0 0 8,0 3-4,0-3 40,5 0 12,-5 0 52,0 0-28,0 0 0,8-3-24,-8 3-12,0-2-44,0 2 0,4-2-4,-4-2-12,0 4 0,0-2-36,0 2 48,0-3 0,0 3 48,0 0-40,0 0 40,0 0-36,0 0 40,0-1-4,0 1 0,0 0-40,0 0 40,0 0-48,0-3-96,0-1 36,0 4 52,0-1-4,0 1 0,0-3-40,0 1 44,0 2 4,0-3 4,0 3 8,0-2 44,0 2-40,0-3 36,0 3-44,0 0-4,0-2 0,7 2-48,-7-2-28,4 2 4,-4-4 24,8 2 36,1 2-48,-9-3 12,12 3 44,-4-1 4,-4 1 0,7-3 4,2 3-4,-5 0 0,4-4 0,-5 4 0,6 0-8,-5 0 4,-4 0 4,8 0 4,-3 4 8,-5-4 48,3 3-12,-3-2-36,4 2 36,4-1-36,-12 2-8,9 0 4,-1 1 88,-4 0 148,3-1-156,-3 3-88,4-1-44,-3 0 44,3 1 120,-8 1-24,4 2-44,4-2 20,-8-1-12,0 3 36,0-2-48,0 2-40,0-3-8,0 3 8,-8 0 64,4-2-12,-4 1-12,3-1 12,-3 2 16,-3-2-64,7-1 60,-4 0 12,-1 1 0,-3-1 0,4 1 36,-3-1 12,-2-2 64,1 3 44,0-3-36,-1-3-84,6 4-60,-5-3-52,0-2 0,3 2-8,-2-1 0,-1-2 0,8 3-4,-4-3-4,3 0-52,1 0-72,-4-3-36,4 3-24,4-2 44,-7 2 40,7-3 12,0 3-36,0 0-36,0 0-24,0 0-28,0 0-20,0 0-40,0 0 4,0 0-40,0 0-48,7-1-60,-7 1-256,4-3-440,-4 3-364,8-4-416,-8 4-833,4-2-2211,1 2-1189,-5-2 3193,-28 14 2940</inkml:trace>
  <inkml:trace contextRef="#ctx0" brushRef="#br2" timeOffset="0.99">11425 23934 1120,'0'0'1712,"0"0"4709,0 0-4073,0 0-748,0 0-340,0 0-100,0 0-127,0 0-237,0 0-252,0 0-112,0 0-36,-17 19 8,10-9-36,-5 5-36,-1 2 44,13-1 64,-8 3 48,0-1-28,8-3-144,0 3-96,0-4-112,8-1-68,0-1-40,1-2-12,-5-2-36,15-3 36,-7 0-48,1-2-12,3-3-24,0 0 20,-4-3-8,0-2 24,1-3 12,-2 1 48,1-3 4,-4 0 8,1-3-8,-1 1-4,-4-1 4,3-1-4,-3-4-8,-4 1-4,8-1-48,-8-3-16,4 4 72,-4-1 4,-4 1 0,4 3 0,-8 1-48,-3 0 40,7 4-40,-9 0 0,1 1 44,0 4-56,1 2-12,-2 2-4,9 0 64,-8 0 8,4 0 4,-5 5 0,6 0-12,-1 2-48,4 1 60,-4 2 8,3-4 40,5 5 12,0-3 28,0-1-16,0 1 12,0 0-12,5-2 52,-5 0 8,8-1 28,-4 0-16,4 0 12,-1 0-44,-7-2-40,13-1-12,-13 0 24,12-2-72,-12 2 36,8 2-48,-4-4 0,-4 2-60,8 0 12,-3-2-24,2 3 0,-3-1-28,-4 3 4,8-2 0,-4-2 24,4 6 12,-4-5 8,1 0-128,-5 0-28,8 2-32,-4-2 20,-4 0 0,0-2-12,0 0-84,0 0-184,0 3-276,0-3-320,0 0-569,0 0-771,0 0-2016,0 0-1025</inkml:trace>
  <inkml:trace contextRef="#ctx0" brushRef="#br2" timeOffset="0.99">12164 24021 4440,'0'0'4973,"0"0"-3425,0 0-556,-15 31-136,11-20 12,4-4 8,-9-1-68,9-4-68,0 1-111,0-1-129,0-2-16,0 0 172,0 0 120,0 0 20,0 0-40,0-2-72,0-3-248,0-3-48,0 0-36,0-2-40,0-2-68,0 2-64,0-5-44,9 0-96,-9-1-40,4-1-100,3-1-20,1-1 60,0 1-24,-4-2-24,9 2 0,-2 4 8,1-2 52,-3 3 36,3 4-72,-1-1 12,-3 2 32,5 4 40,-1 0 12,0 2-12,-5 2-112,6 6-68,-9 1 36,4 6 144,0 2 36,-8 2 84,7 4 48,-1 1-32,-6-3-16,0 3-56,0-1-60,0-7-4,0 3 12,0-3 112,0-3-28,0-5-24,0 0-12,7-1 0,-7-3 0,4 1 48,-4-1 52,0-2 44,0 0 12,0 0-20,8-5-64,-4 3-24,4-5-24,-4-1-76,5-2-8,-5 0-44,3-3-52,-3 2-96,0-3-52,8 4-20,-12-2 32,13 2 76,-13 3 72,11-2 12,-11 8 0,0-2-36,8-1-4,-4 4-8,-4 0 0,9 4 120,-5 0 52,8 5 116,-8-2-8,7 0-4,-2 4 36,-5 1-60,8 0 4,0-1-40,-5 1-44,6 0-52,-9-1-12,4-1 0,-4-1-60,0-1 60,-4 0-60,8-4 12,-3 2-28,-5-2 16,0-1-36,0-1-156,0 1-136,0-1 36,0-2-60,0 0-76,0 3-220,0-3-528,0 0-716,0-3-1241,0-2-4543</inkml:trace>
  <inkml:trace contextRef="#ctx0" brushRef="#br2" timeOffset="0.99">12734 23928 6309,'0'0'7408,"0"0"-5312,0 0-1439,0 0-397,0 0 288,0 0 408,0 0 140,0 0-364,0 0-472,0 0-260,0 5 0,0 0 148,0 4 96,0 2 24,0 0-60,0 2-40,0 0-44,0 0-40,0 0 36,13-4 172,-13-1 12,12 2-72,-4-6-88,5 2-96,-2-4 36,-3-2-24,4 0 16,1-2-64,6 0-4,-7-6-8,1-1 0,-5 3-12,-1-2-64,-3-2-20,9-2-36,-13-1-12,12-1 8,-12-2 88,8 1 44,-8-5 4,0 2-8,0-4-136,0 1 60,0 2-40,0 2 112,0-1 12,-8 6 196,8 4 92,-4 3-248,-4 3-40,8 2-184,-5 0-48,-3 0 4,8 2 32,-11 3-48,11 3-32,0-1-44,-4 3-192,4 0-208,0 2-364,0-1-676,4-1-1093,-4-4-3111,0 2-1593</inkml:trace>
  <inkml:trace contextRef="#ctx0" brushRef="#br2" timeOffset="0.99">13205 23820 4060,'0'0'6501,"0"0"-4917,0 0-624,0 0-68,0 0 384,0 0 205,0 0-225,0 0-280,0 0-304,0 0-304,-32-22-160,20 26-84,-8-1-28,7 5-36,-2-1 28,-2 1 80,5 0 64,-7 1-12,15-1-48,-5 2-76,-3-1-88,12 2-8,-4-1-12,4 0 0,0-1 0,0 2-60,4-4 8,-4 4-32,8-1 0,-4-3-16,-4 0 4,13 4 8,-13-5 100,8 2 156,-4-3-84,3 3-72,-3 0-80,4-4 80,-3 4 44,-5-3-44,8 0-84,-8-3-64,0 2 112,0 3 36,0-5 196,-8 2 72,3 2-24,-3-1-52,-3-3-20,7 3-88,-8 1-76,3-4-4,-3 3-4,-3-3-48,11 0-72,-9 2-232,5-2-76,4 0-24,-4 1-48,8-3-76,-3 0-148,3 0-192,0 0-452,0 0-801,3-3-3011,-3-5-2005</inkml:trace>
  <inkml:trace contextRef="#ctx0" brushRef="#br2" timeOffset="0.99">13253 23853 11717,'0'0'4885,"0"0"-3321,0 0-1020,0 0-176,0 0 148,0 0 48,0 0-124,0 0-124,0 0-36,40-5 12,-19 5-76,-6 0-68,10 0-16,-9 0-44,4 2-88,-4-2-84,5 0-36,-6 3-64,-3-3-144,1 0-244,-9 0-232,3 0-152,-3 0-240,-4 0-517,0 0-747,0 0-2192,0 0-917</inkml:trace>
  <inkml:trace contextRef="#ctx0" brushRef="#br2" timeOffset="0.99">13383 23686 6049,'0'0'6428,"0"0"-4088,0 0-956,0 0-455,0 0-85,0 0 32,0 0-236,0 0-384,0 0-256,0 0 0,0 0 160,0 14 240,-13 1 236,9 7 104,-4 4-216,0 1-112,-4 1-108,3 2-64,-2-3-48,7 1-20,-4-3-40,8-2-132,0-1-56,-4-5-4,4 1 48,4-3-72,-4-5-16,8 0-32,-8-3-36,4-1-76,3-4-68,-7 0-152,4-2-32,-4 0-28,9 0-48,-5-4-200,-4-4-568,8-1-596,-8-2-1025,0-2-2719,0 2-553</inkml:trace>
  <inkml:trace contextRef="#ctx0" brushRef="#br2" timeOffset="0.99">13972 23930 3588,'0'0'2513,"0"0"655,0 0-1296,0 0-588,0 0-148,0 0 8,0 0-36,0 0-263,0 0-297,0 0-80,0 0 4,5 23 120,3-11 84,-8 1-52,0-1-148,-8 1-184,3-1-120,5 1-88,0-3-40,0 0-44,-7-2-12,7-4-52,0 1-32,0 0-28,0-2-32,-4 0-332,4-3-184,0 2-164,0-2-192,0-2-269,-8-4-771,8-1-2688,0 2-2257</inkml:trace>
  <inkml:trace contextRef="#ctx0" brushRef="#br2" timeOffset="0.99">14005 23693 4224,'0'0'8821,"0"0"-6665,0 0-1440,0 0-652,0 0-56,0 0 168,0 0 129,0 0 43,0 0-48,0 0-300,0 0-112,0-18-352,0 18-493,0 0-555,0 5-328,0-2-424,0 1-472,7 2-1325,-7 1 889</inkml:trace>
  <inkml:trace contextRef="#ctx0" brushRef="#br2" timeOffset="0.99">14202 24017 10105,'0'0'3832,"0"0"-3236,0 0-588,0 0 56,0 0 324,0 0 244,0 0 112,0 0 41,0 0-89,0 0-116,0 26-196,4-26-116,3 0-60,-1-4 4,-3 0-56,5-3-8,-4 0 96,4-3 76,-4-1 32,9-1-36,-13 0-24,8-4-48,-5 3 36,5-1-24,-4 1 56,4-1-20,-8 1-36,4 1-136,1 2-56,-5 2-64,0 0-12,0 6-60,0-1 12,0 1 12,0 2-24,0 0-64,8 0-20,-8 0-64,4 5 160,-4 0 48,0 1 12,11 5 12,-11-1-4,8 0-8,-4 2 0,5 1-4,-5-3-40,4 1 44,-4-1 52,7-1-52,-2-1-4,-1-3-8,0 0 0,-4-3-204,7 0 20,-11-2-60,0 4-108,9-4-148,-9 0-120,0 0-204,0 0-248,-9-4-664,9 0-2141,-3 2-2235,-5-6-321</inkml:trace>
  <inkml:trace contextRef="#ctx0" brushRef="#br2" timeOffset="0.99">14672 23813 3740,'0'0'3293,"0"0"-737,0 0-1600,0 0-492,0 0 204,0 0 436,0 0 168,0 0-172,0 0-420,0 0-248,0 0-59,-20-3 27,8 6 84,0-1 124,1 3 144,-6 0-52,5 3-52,0-1-124,-1 6-132,-2-3-52,3 4-24,-1 2-36,9-2-52,-7 2-32,11-1-76,-8 0-36,8-3-84,8 1 0,-4-3 0,7 0 4,-3 0 0,1-5-4,10-1-96,-7 2-60,1-4-40,3-2-60,1 0-20,-6 0-40,1 0 144,0-2-180,0 0-444,-4-2-404,4 0-492,-8-1-885,5 0-2115,-9 0-1461</inkml:trace>
  <inkml:trace contextRef="#ctx0" brushRef="#br2" timeOffset="0.99">14825 24046 7517,'0'0'4164,"0"0"-3304,0 0-476,0 0 240,0 0 544,0 0 472,0 0-247,0 0-393,0 0-348,0 0-188,0 0-36,33 17-36,-33-17-52,7 0 40,-3-3 8,-4 1 24,0-4-60,8 2-76,-4-1-68,-4-3-52,0-2-36,8 2-20,-4-1-28,-4-4-60,0 4 0,0-4 36,9-2-48,-9-1-8,0 4-112,0-2 8,4 1 4,-4 0 24,0 4 24,0-1-36,0 3-4,0 3-8,-4-1 24,4 3 36,0 2 36,0 0-48,0 0 52,0 0-4,0 0 0,0 0-36,0 0-52,4 2-20,-4 1 120,7-1 4,5 2 68,-4 0-36,1-1-36,3 1-120,-9-2-36,9 2-124,1-4 0,6 2-60,-11 0-52,5-2-56,-1 3-104,-4-1-268,-4 1-404,-4-1-537,0 2-755,0 3-2076,0-6-613</inkml:trace>
  <inkml:trace contextRef="#ctx0" brushRef="#br2" timeOffset="0.99">15099 23973 9773,'0'0'3972,"0"0"-3640,0 0-332,0 0 0,44 0 936,-40 0 713,7-4-273,1 3-500,-7-2-420,7 1-284,-12-3-168,0 2 0,8-1-4,-4-2 0,-4 2 52,0-4 36,-4 3-76,-4-3 84,4 0 52,-4 3 24,-1-3 36,-3 2 20,1 1-8,-2 0 36,5-1 24,-4 6-48,12-2-124,-11 2-108,11 2-108,-9 4 12,9 1 12,-8 1 84,8 1 112,-4 4 8,4 1-24,0 3-8,4-3-84,4 3-4,-8-1-72,9-1-4,-9 0 16,11-4-60,-3 2 60,-4-2 52,9-4-92,-5 1 16,3-3 0,-7-3-76,4 0-96,1-2-108,-1 0-64,-4 0-64,8-2-96,-12 0-164,11-3-216,-2-3-401,-5 1-539,4 0-1024,-4 1-2452</inkml:trace>
  <inkml:trace contextRef="#ctx0" brushRef="#br2" timeOffset="0.99">15516 23910 1892,'0'0'5397,"0"0"-2881,0 0-1200,0 0-456,0 0 164,0 0 200,0 0 48,-32-25-151,20 23-149,4-4-168,4 4-128,-5-1-136,-2 2-100,7 1-24,-8 0 0,4 0-52,-1 1-48,-2 4-60,-1 3-24,-1 2 8,1 1 28,1 1-4,3 3-56,-5-3-88,9 3-120,0 1-40,4-2-80,0 0-28,0-3-32,4 2 0,0-6 8,9 1 64,-5-3 48,3-1 52,-7-4-4,9 0-48,7 0-16,-9-2 28,-2-2 48,3-3 12,0 3-8,-5-3 0,6 0-4,-1-1-60,-8-2-48,8 0 24,-9-1 32,10-2 40,-13 4 4,8-4 8,-4 4 12,-4-1 100,0 2-4,0 4 48,0 0-140,0 4-16,0 0-280,-12 4 132,12 3 148,-13 3 84,6 2 196,-5 3 36,4 3-60,-5-1-88,9 1-104,-3-1-64,7-4-72,0 0 0,0-4-72,0 2-76,7-4-24,-3-3-32,5 0-104,3-2-20,-8-2-220,11 0-324,-5-2-508,-7-4-809,9-1-2063,-4 2-2473</inkml:trace>
  <inkml:trace contextRef="#ctx0" brushRef="#br2" timeOffset="0.99">15886 23828 1068,'0'0'12921,"0"0"-10444,0 0-2229,0 0-248,0 0 0,0 0 336,0 0 300,0 0 44,0 0-92,-8-34-192,0 32-164,-4 0-108,8 2-40,-9 0-24,-6 0 64,6 0 48,-3 4 36,1 3 48,-6-3-24,6 1-40,-6 3-116,13-1 32,-4 1-12,5-1 16,-6 1-64,13-1 0,-4 1-40,4 1 40,-8 0-36,8-2 0,0 0-12,8 1-4,-4-1 0,-4 1 0,7-1 4,-1-2 0,1 3 0,-3-4 8,8 5 4,-8-2 0,9-2 60,-1 1-56,-1 3 32,-3-1-40,5 1-8,-9-1 0,7 2 56,-3 0 52,-4 0-108,0 0 4,-4-1-4,0-1 8,9 2 4,-9 1 0,0-5 88,-9 2-4,9 0-12,-8 0 24,0-1 16,5-3 20,-9 2-24,-1-1-24,5 0-20,-3-3-76,-1 4-48,7-4-72,-3 1-184,0-3-56,0 2-68,4-2-68,-3 0-128,7 0-132,0 0-188,-6 0-316,6-2-493,0-3-1135,6-1-3092,1 1-805</inkml:trace>
  <inkml:trace contextRef="#ctx0" brushRef="#br2" timeOffset="0.99">15946 23973 12165,'0'0'4717,"0"0"-3897,0 0-820,0 0-472,0 0 472,0 0 196,41-5 584,-41 5 84,11 0-68,-3 0-340,-4 0-240,9 0-44,-5 1 36,-1-1 84,5 4 48,1-4 36,-1 0 24,-1 0-96,2-4-112,7 3-68,-12-2-40,5 1 0,-6-3-72,-3 0-4,4-3-4,-8 4-4,4-7-120,-4 4-40,0-4-8,0-2 72,-4 4-12,-4-4-64,4 0 4,-7 2 8,-6-2 16,5 1-4,-9 4 28,10 1 76,-14 4 44,13 3 4,-3 0 44,2 5 12,1 3 76,1 2 44,-1 2 76,-1 1-28,9 1-32,0 4-16,-4-2-44,8 1-28,-3 1-36,3 1-12,0-1 0,3-3-12,5 3 0,0-4-44,-8-1 0,13-3 8,-1 2 0,-5-4 64,5 2-28,1-5-36,-1-1-4,-5 2-8,5-4-108,1 1-64,7-1-80,-8-2-64,0 0-60,0 0-96,-4 0-172,1 0-272,-5-2-408,7-1-692,-11 1-997,8 0-3219,-8-4-913</inkml:trace>
  <inkml:trace contextRef="#ctx0" brushRef="#br2" timeOffset="0.99">5774 24660 8553,'0'0'5032,"0"0"-3764,0 0-676,0 0-192,0 0 80,0 0 21,0 0-89,0 0-176,0 0-236,0 0-188,0 0-136,24-19-285,-16 24 13,-4 3 68,-4 2-420,8-1-744,-4 4-2568,-4-4-1713</inkml:trace>
  <inkml:trace contextRef="#ctx0" brushRef="#br2" timeOffset="0.99">5822 24821 11129,'0'0'5224,"0"0"-4587,0 0-489,0 0 648,-4 38 556,-4-27-80,8 6-296,0-3-296,-4-1-268,4-1-172,0-2-44,0 1-64,0-5-124,0-1-8,0-2-4,0 0-92,0 0-232,0-1-120,0-2-156,0 0-44,0 0-92,0-2-144,0-1-384,0-4-1365,-8-3-2455,8 2-1509</inkml:trace>
  <inkml:trace contextRef="#ctx0" brushRef="#br2" timeOffset="0.99">6023 25004 14233,'0'0'4137,"0"0"-4137,0 0-64,0 0 64,0 0 628,0 0 148,0 0-44,0 0-316,0 0-312,0 0-100,0 0 0,-20-18 56,20 14 4,0-1-4,0-3 24,8-3 12,-4 2 112,-4-4-36,12 0 20,-12 2 16,12-2-100,-12 2 24,12 0-36,-4 0-96,4 4-64,-3 0-32,-2 1 84,-3 2 0,8 1 4,1 3 8,-5-4 0,-4 4 48,3 4 12,-3 1 12,4-1-8,-4 4 68,1 2 60,7 1-32,-4 0 32,-5 2 24,5 0 148,-3 2 120,3-5-280,-4 2-156,4-2-36,-4 0 36,4-2-48,-5-1-4,6-1-56,-1-5-12,-8 2-264,8 0-208,-4-3-108,-4 0-40,0 0-120,0-3-420,0-1-1228,0-2-2829,0-3-3804</inkml:trace>
  <inkml:trace contextRef="#ctx0" brushRef="#br2" timeOffset="0.99">6434 24846 11597,'0'0'2860,"0"0"-2104,0 0-748,0 0 356,0 0 521,0 0 211,0 0-368,0 0-248,0 0-220,0-33-40,0 31-48,7 2-36,-7 0 60,0 0 36,0-3-60,0 3 0,0 0-52,0 0-108,0 0 36,0 0 64,0 0 20,0 0 16,0 0-4,0 0-56,-7 3-28,7-1 96,0 2-8,0 0-16,-13 4-20,13-2-16,-12 5 0,12 2 40,-12-2-40,3 2 24,1 3 12,-3 1 4,7-1 32,-4-1 40,4-1 44,-5-1 16,9 1-40,0 0-60,0-4-36,0 1-68,0-3 20,13 2-12,-13-2 0,12-1 0,-1-1-12,6-2 24,-5 2-24,7-4 48,-6-2-12,3 0-96,1 0-48,6-8 0,-11 7-48,1-6-84,-2 1-48,1 1-76,-3-1-20,-1 4-88,-8-3-168,8 1-112,-4 1-196,-4-3-320,0 4-776,0-3-2005,0 3-2187,-12-4-985</inkml:trace>
  <inkml:trace contextRef="#ctx0" brushRef="#br2" timeOffset="0.99">6634 24964 14633,'0'0'2625,"0"0"-2625,0 0-400,0 0 400,0 0 908,35-15 708,-22 10-224,-1 0-660,0 2-380,-3-1-132,2 1 8,-11 0-20,12-1-28,-12 4-36,8-4-32,-4 2-28,-4 2 24,0-2-36,0 0-64,-4-1 76,-4-2-84,8-3-144,-4 3-12,-4-3 8,-3-1-8,2 1 24,-3-2 12,-7 2-52,6 4-8,1-1 80,0 1-8,-5 4-60,14 0-40,-5 7 0,-4-1 100,8 2 108,4 5 4,-9-1 324,9 3-24,0 3 72,0 2-36,9-1-28,-5 2 40,-4-3-60,8-1-88,-4 1-60,7-1-48,-3-5-20,-3 1-4,-1-3-24,8 0 48,0-2 24,-5-4 0,6-1-36,-1 0 0,0-3-84,-3 0-36,2-6-204,9 5-160,-7-8-104,-1 5-176,-1-4-204,-2 3-148,-1-4-560,-4 0-1204,-4 0-2833,8 3-2448</inkml:trace>
  <inkml:trace contextRef="#ctx0" brushRef="#br2" timeOffset="0.99">5456 24632 5064,'0'0'5933,"0"0"-3449,0 0-1036,0 0-568,0 0-211,0 0-145,-32 6-76,20-3-52,4 5-148,-5-3-164,2 1-76,-1 2-4,4 0 48,-5 0 8,6-1-12,3 1-48,-4-1-36,4 0-100,-4 1 12,8-3-96,0 3 72,0-1 36,0 0 24,8 1 88,-4 0 112,8 0 36,-1-2-48,6 5-28,-5-1 4,8-2 60,-8 2 12,4-1 12,-3-1 52,2 2-40,6-1-28,-9 2-44,-9-1-92,9-1 92,-4 2 20,-3-4 16,-5 1 96,8-1 248,-8 0-116,0-1-20,0 1 56,-8 1 0,3-1-36,-3 0-96,4 2-36,-7-2-64,3 1-36,-5-2-44,1-1-4,1 4-84,7-7-60,-9 3 8,1-2 44,8-1-76,-4 1-180,-5-3-136,2 0-76,11 0-80,-12 0-20,4 0-48,-1 0-280,5 0-456,4 0-365,-7-3-411,7 3-872,0 0-2733</inkml:trace>
  <inkml:trace contextRef="#ctx0" brushRef="#br2" timeOffset="0.99">7896 24834 4212,'0'0'3137,"0"0"-505,0 0-1264,0 0-496,0 0-28,0 0 148,0 0 108,0 0-40,0 0-83,0 0-137,0 0-112,-4-34-100,0 33-212,-4-2-148,4 3-108,-9 0-48,2 3-52,-9 2-12,7 4 48,-2 2-20,-2 0 8,-3 6 40,5-3 80,-2 3 28,5-1 132,1-3 0,-2 1-180,5-4-124,8 3 0,0-5-8,0-1-52,12 0 0,-3-1 4,6-4 80,1 1-68,-3-3-8,10-8-8,-2 1 0,-2-7-64,2 0 52,-6-2 12,-3-2-12,9 1 4,-13-2 8,3-2-4,2 4-44,-13-3 36,12-2-36,-12 2 36,0-2-96,0 1-4,-4-2 4,-4 4 48,-5-5 0,9 5-24,-7-1 20,-1 2 4,-5 1-12,9 2-88,-7 3-104,2 2-80,-3 2-8,5 5-124,-2 3-4,5 0-12,-4 3-60,1 5-128,7-2-152,-5 5-261,9 2-283,0-2-520,0 5-392,0-1-420,0 2-417,0-6-1123</inkml:trace>
  <inkml:trace contextRef="#ctx0" brushRef="#br2" timeOffset="0.99">8209 24748 6929,'0'0'6384,"0"0"-4560,0 0-1120,0 0-464,0 0 65,0 0 31,0 0 124,0 0 348,0 0 216,-4 43-140,4-26-140,-7 6-148,3-2-84,-5 1-52,5-2-36,-4-2-72,8-4-76,0 2-68,0-7-40,0 1-24,0-4 0,0-4 52,0 0 56,0-2 196,0 0 188,0 0-116,0 0-88,0-2 24,0-6-144,0 0-167,0-3-13,8-5-72,-8 2 12,0-7-24,0-1-48,0-1 0,0-2-60,0-5 52,0 0-4,0-2-60,4-2-12,-4-1-25,0 0-59,0 4-24,0-3-12,9 9-36,-9-1 96,0 2 48,4 10 88,-4-2-4,7 7-72,-3-1 24,0 2-36,-4 0 48,12 3 36,-12 1-76,13-1-8,-1 1-24,-5 4-36,6 0-12,-1 4 36,-8 1-12,11 3 36,-2 1 60,-1 4-12,0 0-4,1 1-44,-6 1 0,-3 2 24,4-1 40,0-1 40,-8 3 0,0-4-8,0-1 12,0 1 0,0-3 12,0 2 60,0-4 12,-8 1 60,0-2-20,4 2-4,-9-3-24,6 3-36,3-2-48,-4 0-12,-4-1-48,-1 1 0,9-4-12,-7 4-36,7-3 8,-4 3 4,4-3-72,-5-4-36,-2 6 36,11-6 0,-4 2-52,-4-1-8,8 2-100,-4-4-180,-5 0-168,9 0-432,0 1-600,0-1-568,0 0-605,0-1-2191,0 1-1609</inkml:trace>
  <inkml:trace contextRef="#ctx0" brushRef="#br2" timeOffset="0.99">9089 24852 8673,'0'0'5000,"0"0"-2988,0 0-683,0 0-385,0 0 16,0 0-40,0 0-184,0 0-116,0 0-124,0 0-116,0 35-140,0-26-144,0 4-32,0-6-52,0 3 96,-3-2-100,3-3-4,-4 0-4,4 0-108,0-3-52,0-2-92,0 2-188,0-2-216,0 0-100,-8 0-176,8-2-272,-4-2-705,4-1-1315,-9-5-2972,9 1 339</inkml:trace>
  <inkml:trace contextRef="#ctx0" brushRef="#br2" timeOffset="0.99">9070 24559 1332,'0'0'7581,"0"0"-5721,0 0-1204,0 0-320,0 0 36,0 0-80,0 0-132,0 0-160,0 0-320,0 0-272,0 0-384,12-21-396,-8 29 104,-1 1-20,-3 2-549,0-4-1159</inkml:trace>
  <inkml:trace contextRef="#ctx0" brushRef="#br2" timeOffset="0.99">9279 24926 7221,'0'0'3884,"0"0"-2908,0 0-708,0 0 192,0 0 496,0 0 272,0 0-4,11 32-235,-3-29-321,-8-3-184,0 0 8,0 0 48,0 0 156,0 0 76,4 0 28,-4-3 52,0-2-236,9 1-180,-9-6-76,8 0-8,-8-3 20,8-2-20,-4 1-52,-4-3-132,11 3-60,-11 0-108,9-2-8,-5 1-100,-4 3-48,8 2 0,-4 3 84,-4-2 72,8 8-8,-8-2-112,0 3-52,4 0-32,5 0 0,-6 4 84,5 1 80,-4 6 40,0-1 96,4-1-48,-4 1-44,9 3 4,-13-2 40,7 0-36,5 0-12,-8-1 0,4-3 0,-3 0 132,3 1-132,0-3-24,-8-1-168,7 0 48,-3-4 84,-4 3-60,0-3-172,0 2-132,0-2-84,0 0-48,0 0-52,0 0-180,0 0-388,0 0-572,0-2-1029,0-5-2867,0 6-1641</inkml:trace>
  <inkml:trace contextRef="#ctx0" brushRef="#br2" timeOffset="0.99">9749 24772 11909,'0'0'2904,"0"0"-2020,0 0-724,0 0 168,0 0 637,0 0 311,0 0-268,0 0-224,0 0-284,0 0-232,0 0-156,-4-13-16,-5 15 48,-2 2 52,3 4 96,-4 1 72,-1 0 48,2 4-120,-1-4-112,3 4 0,-3 0-8,0 0-40,12-1 0,-3-2 12,-1 3 16,4-6 20,0 3-60,0-2-12,4-2-24,-1 2-24,9-2-12,-4-2-36,-4 2 0,9-4-12,-2 1-4,1-3-56,9 0-48,-13 0-72,3-3-24,2-2-40,-1 0-44,-4 0-76,3-1-36,-5 1-156,1-1-148,1-1-124,-8 3-408,0-3-736,8 1-1145,-8 1-2967,4 1-1077</inkml:trace>
  <inkml:trace contextRef="#ctx0" brushRef="#br2" timeOffset="0.99">9926 24957 6049,'0'0'5936,"0"0"-4388,0 0-1140,0 0 48,0 0 528,0 0 349,0 0-113,0 0-272,0 0-272,0 0-200,0 0-48,7 1 12,-7-1 96,0-1 32,4-5-144,-4 2-84,0-1-48,9-3-76,-9 0-32,0 0-28,0 2-24,0-5-12,0-2-36,0 4-84,0-4 0,0-1-108,0-3 0,4 3 24,-4 1 36,0 4 40,4-1-52,-4-1 12,0 6 44,0 1-8,8 0-48,-4 3-4,-4-2 52,0 3-48,11-2 56,-11 2 0,13 0 0,-5 0-4,-4 0-4,8 0 4,-5 2 8,3 1 0,-3-2 0,-3 3 0,8-1 0,-4-2 0,-3 2-4,3-1-104,-8-2-48,3 4-52,5-3-8,-8-1-148,4 3-196,-4-3-108,0 0-200,8 3-284,-8-1-640,0-2-837,4 3-1699,-4-1-417,9 1 257</inkml:trace>
  <inkml:trace contextRef="#ctx0" brushRef="#br2" timeOffset="0.99">10167 24848 7673,'0'0'6356,"0"0"-4828,0 0-1488,0 0 20,0 0-60,0 0 668,0 0 209,0 0 39,40 0-212,-29 0-336,-1-2-208,1 2 12,1-2 108,-8 2 52,9-5-4,-2 1 0,-7 0-96,8 2-60,-12-3-28,13-1 16,-13-1-4,0 3 28,0-4-28,0 3 28,0-3-52,0 0-48,0-1 4,-13 1-16,13-2-60,-12 2 60,1 3-72,-6-3-56,5 7-40,0 1-16,-1 0 28,2 5 12,7 2 72,-4 3 72,0 3 148,-1 1 20,5 4 16,-3-1-16,7 4-8,0-2-64,0 2 0,0-4-72,7 1-24,-3-4-56,5-1 32,-1-2-12,4-1-36,-4-3-48,5-2-4,-2-3-140,1 1-24,-8-3-88,13 0-120,-6 0-84,1-5 0,-3 0-344,-5-2-332,4-1-524,-4 1-765,3-3-2151,-3 1-2497</inkml:trace>
  <inkml:trace contextRef="#ctx0" brushRef="#br2" timeOffset="0.99">10520 24776 9805,'0'0'7129,"0"0"-5357,0 0-1712,0 0 40,0 0-100,0 0 516,-40-17 60,29 17 8,-2 0-96,1 0-184,-4 5-108,3 3-52,2-2-44,3 5-28,-4-1 36,12 2-8,-13 1 8,13 2-36,0-1-72,0-1-12,0 0 0,0-4-36,8 2-12,-3-5-28,3 1-56,4-3 72,-1-4 72,2 0 0,-5-2 12,4-3 36,0 0 0,1-3-36,-2 0 72,-3-1 4,5-1 8,-9 2-88,0-5-8,3 4-8,-3-1 8,-4-1 0,0 1 84,0 2 48,0 2 28,0 1 20,0-1 52,0 6 8,0 0-228,0 0-12,-4 6-12,-3 4 12,3 2 220,0 3 116,-9 5 88,5 0-88,4 2-108,-3 2-104,7-2-80,0-3-44,0 2-4,0-7-80,0 2-52,7-6-176,-3-3 72,4-1-64,-4-3-44,5-2-52,-1-1-240,3 0-272,-11-8-512,12 2-1164,-3-2-2197,-5-2-2475</inkml:trace>
  <inkml:trace contextRef="#ctx0" brushRef="#br2" timeOffset="0.99">10741 24719 13105,'0'0'2884,"0"0"-2019,0 0-753,0 0 212,0 0 460,0 0 236,0 0-136,0 0-236,0 0-248,0 0-180,0 0-84,-27 2 8,23 3 12,-9 6 28,5-5 12,-4 2-52,8 2-24,-3 1-48,7-5-64,-6 2 4,3 0 0,3 2-12,0-6-8,0 5 4,3-5-44,3 1 44,-6 3 0,11-7 4,-3 6 36,-4-3-36,8-2-96,-3 3 96,2-2 0,-7 2 84,4-2-72,0-1 40,5 2-40,-13 0-8,8-1-4,-5-1-12,-3 0-112,0 4 16,0-5 96,0 5 12,0-1 8,0 1 4,0 1-12,0-1 0,-3 2-8,-5 0-76,8 0 36,-13-1 48,13 1 4,-4 2-4,0-3 4,-4 1-4,8-2 48,-4 2 12,-3 0 72,3 0 40,-5-3-16,5 1-24,-4 1 4,4-6 20,-4 2-48,4 2-24,-3-5-36,7 0-48,-6 0-8,6 0-220,-3 0-124,3 0-72,0 0-12,0-2-220,0-4-284,0 2-332,0-2-544,0-1-1293,3 2-3699,3-2-473</inkml:trace>
  <inkml:trace contextRef="#ctx0" brushRef="#br2" timeOffset="0.99">10930 24856 7129,'0'0'6752,"0"0"-4796,0 0-1275,0 0-233,0 0 460,0 0 572,0 0-148,0 0-384,0 0-376,0 0-268,0 0-100,0 10-120,8-7 64,-3 2 20,3-2 0,-4-1-20,3 0-40,-3-2-48,8 0-16,-7 0-44,7 0-4,-4 0-8,-4-2 0,3-3-48,-3 1 48,-4 0-84,9 2-28,-9-3-8,0-2-24,0 1-52,0 2 28,0-4 36,-9 0 20,5 0-8,-3 3 24,-5-1 24,-5-1 32,1 3 52,5 2 64,-2 2 44,1 0 120,1 0-32,3 5-112,-1 3-84,-3-2 0,4 2 0,4 2 72,-3 1 76,7 0-28,0 2-24,-6-2-24,6 0-12,0 2 0,6 0 0,-6-1 28,7 1-4,-3-1-72,4-2-4,-4 0-8,9 1-68,-9-5-16,7 2-16,1 0 96,-4-6-68,5 1-108,-2 0-100,1-3-96,-3 0-72,3 0-232,0-3-428,-1 0-712,-2-1-1085,-5-5-2959,4 4-1593</inkml:trace>
  <inkml:trace contextRef="#ctx0" brushRef="#br2" timeOffset="0.99">11259 24861 4424,'0'0'12106,"0"0"-9578,0 0-1904,0 0-524,0 0 256,0 0 352,-35-30 312,18 28-232,6-1-304,-1 3-292,-1 3-192,2-1-76,-1 6-20,3-1 48,-3 3 36,0 0-48,5 3 60,7-1 8,-4 1-8,4-1-48,0 1-76,0-3 4,0 0 12,4-2 12,3-1 96,-3-2 4,8 0 56,1-2 0,-9-3 0,8 0-12,7 0-40,-6-3-8,-1-4-8,-1 1-4,6-4 0,-5 1-72,-1-1 76,2-4-52,-1 1 48,4-1-72,-3-3 76,2-1 4,-3-4-4,-3 1 8,3-3 0,-1-1-116,-3-1 20,5 1 0,-13 3 0,12-2-28,-12 3 64,0 0-24,0 4 24,0 6-100,-12-2 100,12 5 52,-13 5 8,13 3 104,-8 6 20,-3 3 92,3 6 172,-5 5 120,1 6-24,0 3-48,0 4 24,4-1-148,0 3-192,4-2-72,4-2-48,0-3-8,0-4-52,0-2 48,4-4-84,8-3 84,-8-3 0,8-2-36,-4-2-36,-4-1-108,8-5-76,-3 2-80,-5-4-172,7 0-196,-11-6-192,8 2-580,-4-4-1112,0 1-2369,-4-9-3044</inkml:trace>
  <inkml:trace contextRef="#ctx0" brushRef="#br2" timeOffset="0.99">12101 24553 3660,'0'0'1929,"0"0"-341,0 0-252,0 0-40,0 0-56,0 0 4,0 0 20,0 0-96,0 0-236,0 0-404,0 0-299,7-9 219,-7 25 388,0 8 432,0 3-64,0 3-168,0 5-160,0 2-200,0-2-168,0 0-120,4-1-36,-4-5-160,8-5-72,-4 0-36,4-2-36,-8-6-48,4-1-4,5-4-92,-9 0 24,4-3-24,-4-3 24,0-3-24,0 0-40,0 0-164,0-2-40,0 0-84,0 0-144,0 0-160,0-4-248,0-3-1292,0 1-3329,0-12-4324</inkml:trace>
  <inkml:trace contextRef="#ctx0" brushRef="#br2" timeOffset="0.99">12462 24765 6553,'0'0'2844,"0"0"-2844,0 0-120,0 0 120,0 0 1112,0 0 564,0 0-68,0 0-504,0 0-564,0 0-324,0 0 208,-13 8 97,5-3 115,-3 3 184,-2 0 56,9 2-56,-8 3-36,-3-4-52,2 4-136,1 1-172,4-1-160,-3 2-116,5-2-108,-1-2-36,7 2-4,-4 1 4,4-7 8,-4 3-4,4-6-8,0 1-4,4 1-8,0-3-36,3-1 40,-1-2 8,5 0-4,-3-2-104,4-7-100,1 4-72,-2-4-36,-3-1-24,13-1 12,-9 0 12,-1 0-12,-7-2-4,9 4 88,-5-4 36,0 3 12,-8 0 60,0-1 36,0 5 100,0-2 136,0 5 184,0 2 12,0 1-40,-4 0 48,0 4 40,-4 4 20,4 5 16,-5 1-64,5 4-100,-4-1-44,8 1-64,0-1-60,0 1-72,0-4 48,0 2-60,8-4 0,5-2-12,-1-2-360,-4-3-140,3-2 4,2-3-112,-1 0-296,0 0-388,1-6-928,-2-1-2109,-3 0-2183</inkml:trace>
  <inkml:trace contextRef="#ctx0" brushRef="#br2" timeOffset="0.99">12646 24726 15497,'0'0'4533,"0"0"-3509,0 0-1024,0 0-280,0 0 280,0 0 0,0 0 464,0 0 108,44 12-76,-27-9-180,-1-1-184,8 2-132,-4-3-60,-3 2 12,10 0 40,-6-3-112,-6 2-52,6-2-32,-6 0-184,2 0-208,-5 0-220,0 0-140,-5-2-252,-3-1-468,5 3-669,-9-4-1711,-9 4-396,9-4-17</inkml:trace>
  <inkml:trace contextRef="#ctx0" brushRef="#br2" timeOffset="0.99">12780 24525 1136,'0'0'9813,"0"0"-7377,0 0-1432,0 0-512,0 0 316,0 0 509,0 0 143,0 0-352,0 0-288,27 41-64,-35-19 20,8 4-144,-8 3-100,-3 4-96,2-1 36,-3-2 32,0 4-68,8-7-148,-5 0-168,6-1-120,-5-4-56,8-2 48,0-5 8,0-1 0,0-3-68,0-1-88,8-3-48,-8-1-112,0-2-92,0-1-88,3-3-108,-3 0-4,0 0-80,0-3-164,0-1-996,0-6-1297,0 2-3051,0-9-1653</inkml:trace>
  <inkml:trace contextRef="#ctx0" brushRef="#br2" timeOffset="0.99">12924 24842 4820,'0'0'7705,"0"0"-5453,0 0-1260,0 0-371,0 0 79,0 0 32,0 0-40,0 0-80,0 0-108,40 17-208,-28-15-128,0 3-44,0-5-40,0 3 16,1-3-16,2 0-72,-3 0 76,1-3-76,-5-2-12,-4 3-256,3-5 24,-3 1 84,-4 2 12,0-4-12,0 0-8,0 0-4,-4 1 48,-3-4 112,3 5 0,-4-5 112,-5 4 48,1 0 84,5 2 0,-5 0 12,-1 2 64,5 1 20,-4 2-108,9 5-112,-6 1-60,-3 2 64,4 5 92,0 1 124,4 4 172,-5-1-28,9 4-232,0-3-80,0 2-112,0-5-60,0 2-24,9-1-136,3-5-68,-4 0-40,4-1 76,0-5 108,-4 0-76,4-1-204,1-4-144,-9 0-112,7 0-272,-7-4-496,8-1-684,-3 0-805,-5-2-2487,-4-3-1153</inkml:trace>
  <inkml:trace contextRef="#ctx0" brushRef="#br2" timeOffset="0.99">13217 24909 12537,'0'0'3832,"0"0"-3471,0 0-309,0 0 432,0 0 1124,24 35-148,-16-30-732,-4-1-396,5 0-164,-5-3-48,4 2 52,-8 0 24,0-3 20,4 0 76,-1 0 144,-3 0 240,0-3-240,0-1-184,0-4-244,8-2-8,-8 0-12,0-3-48,0 1 52,-8-1 8,8-1 4,0-2 56,-3-1 0,-1 2 12,4-1 12,-8 3 0,8 2-12,-4 0-60,4 5 0,0-2-12,-9 5 0,9 1-4,0-1 4,0 3 4,0-2 72,0 2-64,0 0-12,0 0-40,9 0-48,-9 2-44,12-2 60,-8 3 24,-1-1 36,9 1-72,-3-2 0,3 3-36,-8-1 12,7-3-52,2 1-44,-1-1-24,0 0-100,1 0-60,-9 0-24,7 0-12,-3 0-36,-4 0-64,4 0-172,-3 0-284,-5 0-436,0 0-473,0 0-563,0 0-1988,0 0 163,-5 0 273</inkml:trace>
  <inkml:trace contextRef="#ctx0" brushRef="#br2" timeOffset="0.99">13989 24778 5196,'0'0'4685,"0"0"-2777,0 0-728,0 0-188,0 0 160,0 0 221,0 0 7,0 0-124,0 0-300,0 0-380,12-9-284,-12 9-120,-8 3-76,8 1 124,-4 6 44,0 0-32,-9 5-12,6 3-64,-5-1-36,8 3-56,4 1-16,0-4-44,0 1 92,4-4-96,8 1 0,0-2-96,4-3-16,-4-2-32,8-4-60,-4-2-4,9-2 24,-10-2 16,10-5-4,-6-1 4,-2-2-4,-5 0-48,-1-2 64,-7-1-28,9 1 184,-13-3 108,8-1 88,-8 2-48,0-3-4,0 0 16,-8 3-4,8 0 16,-13-2 12,2 3 20,-1 0-8,4 4-52,-5 1-144,-6 3-12,6 3-120,1 2-88,-3 0-12,2 0-8,1 2-4,0 3-24,8 3-208,-3-3-244,7 3-288,0-1-240,0 0-593,7 1-1155,-3-3-2820,8-1-753</inkml:trace>
  <inkml:trace contextRef="#ctx0" brushRef="#br2" timeOffset="0.99">14407 24934 11477,'0'0'3832,"0"0"-3004,0 0-307,0 0 111,0 0 360,0 0 44,0 0-240,0 0-152,0 0-168,0 0-148,0 0-132,-8 33-40,8-33 40,0 0 56,0 0 112,0 0 240,0-3 36,8 0-192,-5-1-280,-3-4-60,9 1 16,-5-3 44,4 0 24,-4 0-24,4-6 12,5 3-12,-5-4 16,3-1-4,1 4-48,-3-7-48,3 7-36,-1-2 0,1 6-48,-3 1 0,3 6-84,-12 1-36,11 2-48,-11 2-4,13 2 88,-13 7 84,8 2 56,-4 2 44,4 2-40,-4 1 12,3-1-64,3-3-4,-10 3-4,11-3 0,-11-3 0,12-1 0,-4-3-48,-4 0-12,5-4-88,-6 0-164,-3-1-60,0-2-64,8 0-20,-8 0-76,0 0-132,0-5-368,-8 0-720,5-6-1964,3 4-2253,-9-5-3072</inkml:trace>
  <inkml:trace contextRef="#ctx0" brushRef="#br2" timeOffset="0.99">14893 24899 5885,'0'0'7740,"0"0"-5488,0 0-1299,0 0-393,0 0 196,0 0 488,0 0-56,0 0-216,0 0-352,0 0-292,-28 15-256,28-11-72,0 1-84,0 1-4,0-3 28,4 1-24,-4-1-48,12 0-40,-4-3-20,-4 0-28,9 0-60,-2 0 12,-3-3 0,0-2 96,5 0 76,-13-1 84,11 1-124,-11 1 4,0-1 44,0 0 88,0 0 56,0 0 28,0 2 0,-11-1 52,11 0 36,-13 2 36,13 2 72,-8 0 12,0 0-16,8 2-104,-4 2-172,4-3-112,0 2-96,-7 0-48,7-1-156,0 1-124,0 2-348,7-4-544,-7-1-1157,0 4-2619,4-4-2061</inkml:trace>
  <inkml:trace contextRef="#ctx0" brushRef="#br1" timeOffset="0.99">17651 18152 2752,'0'0'7177,"0"0"-4793,0 0-904,0 0-480,0 0-16,0 0 45,0 0-85,0 0-188,0 0-204,0 0-84,0 0-4,12 0-132,-12 0-40,7 0-72,-3 0 48,8 0 24,-3 3 8,-1-3-80,-8 0-48,11 1-76,-3 1-40,-4-2-56,5 4-84,-5-4-24,4 2 32,-4 0-56,4-2 24,-5 3-76,7-3-72,-3 0-232,-7 5-120,12-5-76,-4 3-192,5-3-472,-9 2-797,7-2-947,1 3-2416,-4-3 31</inkml:trace>
  <inkml:trace contextRef="#ctx0" brushRef="#br1" timeOffset="0.99">17762 17942 1880,'0'0'2320,"0"0"2853,0 0-3637,0 0-440,0 0-292,0 0 76,0 0-16,0 0-84,0 0-200,0 0-164,10-16-187,-10 16-69,0 0-72,0 0-24,0 0-52,0 0 0,0 3 136,0 0 100,0-1 28,0 0-28,0 4-28,-10-2 4,10 2-100,0-2-40,0-1-76,-3 5 116,3-1 24,0 0 88,-8 3-4,8 3-12,0 5 172,-4 4 488,4 3-184,-8 2-164,8 6-60,-4 2-72,-5 2-12,9 1-24,0-3-88,-4 0-44,4-4-124,0-6 0,0-5-12,4-3-84,-4-1 48,9-7-52,-5 1-4,4-2-4,-8-4 0,4 2 0,4-6 0,-5 2-4,7-2-44,-3 0 40,-7-2-100,12-4-36,-4 3-100,-4-5-56,9 5-64,-13-5-36,11 3-72,-3-3 12,-4 4-60,4-3-104,1 4-292,-9 0-324,8-2-420,-5 5-541,-3 0-831,0 0-2040,0 0 127</inkml:trace>
  <inkml:trace contextRef="#ctx0" brushRef="#br1" timeOffset="0.99">18057 18235 2824,'0'0'8621,"0"0"-6025,0 0-1056,0 0-331,0 0 31,0 0-104,0 0-180,0 0-264,0 0-216,0 0-124,36-10-24,-24 7-36,-1 0-84,2 1-88,-1-1-60,3 1-60,2-1 0,-5 2-60,0-3-100,-5 4-56,-1 0-76,1 0-84,-3 0-220,4 0-148,-8 0-88,4 0-176,-4 0-284,0 0-577,0 5-631,-4-2-1864,4-1-341</inkml:trace>
  <inkml:trace contextRef="#ctx0" brushRef="#br1" timeOffset="0.99">18053 18357 4224,'0'0'4221,"0"0"-1249,0 0-1356,0 0-484,0 0 144,40 2 93,-24-2-117,-5 0-228,2 0-200,7 0-164,-4 0-164,0-2 164,3 2-20,-6 0-552,3 0-88,-4 0-268,-3 0-48,-2 0-196,-7 0-364,8 0-408,-4 5-768,-4-2-893,0 0-2691,-4 1-1169</inkml:trace>
  <inkml:trace contextRef="#ctx0" brushRef="#br1" timeOffset="0.99">18491 18037 1240,'0'0'8469,"0"0"-6061,0 0-1000,0 0-648,0 0-64,0 0 36,0 0 197,0 0 55,0 0 28,12 42-76,-12-22-92,7 4-88,-7 5-28,4 1-12,-4 2-64,0-2-192,0 0-132,0-6-112,0 0-132,0-2-36,0-1 24,8-7 12,-4-1-84,-4-2-60,0 0-96,0-3-108,9-1-160,-9 1-108,4-3-160,-4-2-204,8-2-336,-8-1-840,4 0-2009,-4-1-2787,0-7-417</inkml:trace>
  <inkml:trace contextRef="#ctx0" brushRef="#br1" timeOffset="0.99">18788 18261 3616,'0'0'1332,"0"0"2749,0 0-2297,0 0-168,0 0 16,0 0-128,0 0-271,0 0-265,-44 34-176,40-24-116,-4 2-100,-1-2-100,9 3-108,-12-1-112,4 1-60,8-3-40,0 0-60,0-3-32,0 1-64,0-1-48,0-3-36,8-1-24,4 3-28,-12-4 4,9-2-40,3 0 16,-1-4 44,2-3 16,-1-1 96,0-1 48,4 0 32,-4 0-80,-4 0-12,-4-1-84,7 2-4,-11 0-56,10 0-52,-10 5 60,0 0 88,0 0 60,0 1 60,0 2 20,0 0-80,0 5 0,-10 0 24,10 3 236,0 4-16,-3 1 0,-5-2-24,8 5-16,0-5-20,0 0-48,0 2-136,0-3-112,0-5-276,0 2-136,8-3-112,-5-2-140,7-2-196,-7 0-260,9 0-277,0-9-887,-8 5-3024,9-6-985</inkml:trace>
  <inkml:trace contextRef="#ctx0" brushRef="#br1" timeOffset="0.99">19073 18012 4956,'0'0'6009,"0"0"-3409,0 0-1040,0 0-656,0 0-171,0 0-1,0 0 0,0 0 152,0 0 72,0 0-148,8 27-128,-8-13-36,0 2-64,0 7-12,0 2 12,0 5-60,0 0-60,0 2-160,0-2-72,0 1-60,0-3-72,0-4-96,0-2-8,0-1-88,4-7-60,-4-1-60,0-2-48,9-3-40,-9-1-56,0-3-64,0-2-72,0 1-84,0-3-184,4-3-256,-4-1-384,0-5-1324,0 0-3081,0-1-2480,-4-7 5509</inkml:trace>
  <inkml:trace contextRef="#ctx0" brushRef="#br1" timeOffset="0.99">18964 18279 6065,'0'0'5880,"0"0"-3624,0 0-852,0 0-323,0 0 163,0 0-64,0 0-224,0 0-124,32 34-128,-11-34-180,-5 0-160,1 0-124,6-4-44,-2 1-100,-6-1-84,1-1-12,8 0-44,-12 0-52,9 0-124,-10-3-240,-3 4-428,5-5-344,-1 5-720,-4-4-2261,-4 3-3403,5-4 1303</inkml:trace>
  <inkml:trace contextRef="#ctx0" brushRef="#br1" timeOffset="0.99">19298 18254 10305,'0'0'5724,"0"0"-5243,0 0-381,0 0-100,0 0 908,0 0 760,37 35-456,-26-32-516,1 2-284,-3 0-192,11-2-76,-9-2-12,2-1-32,-1 3-40,0-3 0,-9 0 12,1-3-60,-4 2 32,9-2-44,-5-1-4,-4 3 0,0-4-140,0 0 36,-4-3-52,-5 3-32,2-2-28,-5 0-96,-9-1 48,9 0-60,-3 3 60,2 2 268,1 2 84,1 1-76,7 0-8,-4 4 8,8 4 0,-5 2 188,5 3 24,-8-1-4,8 4 116,0 5 8,0 0-172,8 1-168,-3 1-388,-5-5-112,8 3-144,3-3-212,1-3-152,-3-5-156,3-4-705,-1 1-983,1-4-2208,1-3-553</inkml:trace>
  <inkml:trace contextRef="#ctx0" brushRef="#br1" timeOffset="0.99">19652 18349 4788,'0'0'7933,"0"0"-6113,0 0-1064,0 0-228,0 0 65,0 0 443,0 0 188,0 0-108,0 0-236,0 0-296,0 0-244,12 30-132,-12-24-76,0-4-20,4 0-16,-4 1 12,0-3 36,0 0-8,8 0-4,-8 0 24,0 0 52,0 0 140,0 0 172,0-3-120,0-1-268,0-2-12,0-1-72,0 0 36,0-4-12,0 1-24,0-2-48,0-3-64,-8 0 4,4-3 48,4 1 12,0-1 8,0 1 52,-8-1-48,8 4-12,0 1 0,0 3 0,0 2-4,0 3-4,0-1-40,0 4 36,0 1-36,0 1 40,8-3-40,-8 3-48,4 0-12,4 0 12,-8 0 36,4 0 52,-1 0-40,-3 0 44,13 0 0,-5 3-8,-4-3 0,4 0-36,5 1-52,-2-1 4,1 0-60,-8 0-72,0 0-64,9 0-36,-13-1-56,8 1-52,-8 0-64,0 0-72,0 0-220,0 0-448,-8 0-376,8 0-441,-4 0-507,-5 0-1936,1 0-453</inkml:trace>
  <inkml:trace contextRef="#ctx0" brushRef="#br1" timeOffset="0.99">20332 18228 2980,'0'0'7849,"0"0"-5861,0 0-1184,0 0-436,0 0 216,0 0 288,0 0 125,0 0-125,0 0-192,0 0-212,-13-19-208,13 19-196,0 3-56,-4 4 48,-4 0 140,0 6 112,0 5 144,-5 3 148,9-1-40,-3 4-208,3-2-84,-4 1-48,8-3-76,0-4-140,8 1-4,-4-5-96,3-2 0,-3-3 48,9-3-16,-1-2-56,0-2 36,1 0 76,-2-9 8,1 1 60,1-3 0,-9 2-60,7-6-48,-3 1-12,0 0-16,1-4-56,-5 2 36,-4 2-52,0-4-20,0 4-40,0-2 84,0 0 64,-4 2 52,-5 4 8,5-1 72,-8 8 76,1 0-140,-2 3-8,9 0-8,-8 4 4,1 2 0,2 1-4,-3 3-40,4 1-4,0-1-20,-5-1-72,9-1-64,-3 2-40,7-5-304,0 2-284,0-3-116,0-3-437,0 2-703,0-3-836,0 0-2232,11-3-393</inkml:trace>
  <inkml:trace contextRef="#ctx0" brushRef="#br1" timeOffset="0.99">20560 18305 4256,'0'0'5809,"0"0"-4445,0 0-632,0 0-4,0 0 292,0 0 184,0 0-56,0 0-199,-4 32-281,4-28-148,0 3-128,0-1-32,0-3-116,0 5-12,0-5 0,-8 1-24,8 0 24,0-1 40,0 1 8,0-2-52,0-2-68,0 2-12,0-2 20,0 0 28,0 0 20,0 0 28,0 0 36,0 0 92,0 0 52,0 0-60,0 0-76,0-4-80,8-3-196,-4-2-12,5-1 0,-5-6-60,7 5 0,-3-6 60,-4 1 12,9-2 0,-1 0-8,-9 1 8,9 1 60,1 5 0,-1-2-72,-4 9-8,-5-3-76,10 4-36,-5 3 44,0 0 76,4 0 92,-5 3 4,-1 4 48,5 2 36,-3 4 0,4 4-36,1 1 16,-2-1-28,-11 1-60,8-1-60,0-2 0,-4 1-12,9-4-4,-6 1-68,-3-6-60,4 0-184,-4-1-140,-4-4-124,9-2-148,-9 0-180,4 0-160,4-4-460,-8-3-2289,0 3-3811,0-11-293</inkml:trace>
  <inkml:trace contextRef="#ctx0" brushRef="#br3" timeOffset="0.99">16886 23934 3756,'0'0'5149,"0"0"-3613,0 0-480,0 0-208,0 0-80,-35 34-68,35-33-16,-5 6-128,-3-5-140,8-2-40,0 0 32,0 2-7,0-2 47,0 0 136,0 0 120,0-2-112,0 2-128,0-5-84,0 1-72,0 0-40,-4-1 0,4-2-84,0-4-112,4-1-72,-4-2-160,13-9-144,-1 1-48,7-9 20,6-2-36,7-4 48,5-5-36,3 0 84,4-4 116,0 1 156,-4 3 160,4 3 100,-4 4-100,-3 6 48,-9 4-24,-1 3-12,-2 4-100,-6 5-72,2 2-44,-9 2 44,1 4 56,-1 0-56,-1 2-196,-3 1-88,-4 2-36,5 0-24,-9 0-100,4 2-412,0 1-213,-4 2-303,7-2-192,-3 2-552,-4-1-1132,0-2-1081</inkml:trace>
  <inkml:trace contextRef="#ctx0" brushRef="#br3" timeOffset="0.99">17027 24043 5941,'0'0'2912,"0"0"-1296,0 0-560,0 0-96,0 0 64,0 0 4,0 0 16,0 0-71,0 0-129,0 0-112,0 0-128,0 3-112,0-6-160,-3-1-100,3 3-108,-8-7-16,8 3 76,0-3-24,0-1 8,0-1-20,0-2-148,0-5-36,8 1-124,-5-4-24,17-3-24,-7 1 64,6-3-76,6-1 12,-2 4 96,6-3 100,-5 5 12,9 0 84,-14 1 16,6 3-28,6-2-8,-10 4-56,3 1 40,-4 1 48,4 2 88,-4-3-48,1 5-96,-6 0-40,6 2-12,-13-2-60,3 3 8,1 0-44,1 0-100,-5-1-124,3 4-136,-11 1-416,4-2-260,-4 3-565,0 0-1019,0 0-3368,-4 0-309</inkml:trace>
  <inkml:trace contextRef="#ctx0" brushRef="#br3" timeOffset="0.99">18438 22724 272,'0'0'7177,"0"0"-5089,-52-2-1236,27 6-476,-2 4-16,-9 2 116,-1 0 24,9 2-52,-8 4 52,3-4 100,2 3 20,7 0-24,4 0-132,-1-2-148,10 0-116,7-4-72,-5 0-128,9 5-16,0-5 12,0 3 4,13 2 228,-2-2 25,1 4 23,13-2-140,-1 4-84,0-1 36,8 1 72,0 5 28,5-4 220,-6 4 196,1 1-108,1-1-152,-1 2-112,0 1-36,-8-1 0,0 0 148,5 2-4,-10-3-108,-3 2-132,5-1-52,-10-2 0,-2 2 60,-1-3-8,-4 1 8,-4-3-48,0-2 0,0-1 4,-4 1 92,-4-4 4,-1 0 128,-10 3 152,6-2-80,1-2-68,-11-2-88,6 0-32,-6-1-40,-2 0-12,4-6-36,-2 4-84,2-3 0,-6-2-48,2-3 36,1 0 0,12 0-36,-7-3-72,6 1-12,-7-4-64,16 1-128,-3 1-52,-6 0-12,13 1-112,0 0-96,0 0-232,0-2-372,13 0-280,-6 0-1041,5-2-1935,0 3-1469</inkml:trace>
  <inkml:trace contextRef="#ctx0" brushRef="#br3" timeOffset="0.99">18856 23359 13449,'0'0'4169,"0"0"-3021,0 0-976,0 0-84,0 0 380,0 0 264,0 0 232,0 0-260,0 0-328,0 0-292,0 0-84,-28 6-96,8 11 96,11 5 4,-2 4 80,-1 0 52,4 3 8,-5-2-24,13 1-112,0-3-8,0-2-156,8-5-4,5 1 40,-1-4-12,3-4-40,2-8 52,6 1 116,-2-4-4,-1-4-88,4-5 8,1-4-4,-6-2 92,2-2 124,-1-1 8,-4-2-24,-4 1-20,-4-4-88,3 1-68,-11-2-4,4-2 72,2-1 60,-6 1 28,-6 0 32,2 4-12,-7 5-36,3 2 0,-9 2-20,-2 2-44,7 8-4,-9 0-4,-2 0-88,2 3-92,-3 0-28,8 6 16,4-3-76,-1 4-132,2-3-320,11 4-284,-4-1-596,-4 0-853,8 2-1727,0-3-1777</inkml:trace>
  <inkml:trace contextRef="#ctx0" brushRef="#br3" timeOffset="0.99">19543 23167 9293,'0'0'4080,"0"0"-2332,0 0-932,0 0-111,0 0 191,-15 40 256,6-15-160,1 5-124,0 3-64,4 5-244,-3-2-196,7-1-156,0 0-136,7-4-72,5-6-96,-4-6-28,5 0-68,10-6-28,-2-6-36,-2-3 112,6-4 48,-2 0-16,10-8 4,-13-1 64,0-4 44,4-2 84,-4 1 36,-7-1-8,6-2-100,-6 1 48,-9-3-60,8 3 12,-4-3-4,-8 0 76,3 1 16,1-2 8,-4 4 24,0 0 40,0 4 44,-4 5-44,1-1-16,3 5-36,0 3-120,0 0-184,-8 3-24,8 6 88,-4 6 68,4 4 52,0 3 4,0 2-4,0 3-96,4 2-112,11-4 64,-2-1 48,-1 0-16,13-4-44,-6-3 8,2-5 28,2-4 24,-2-3 32,-2-3 56,6-2 8,-2-7 88,-2-1 32,-2-3 28,-6 0-40,-1-5-36,0 2 0,1-4 100,-6 1 20,-3-5-88,4-4-104,-8-1-100,0 0-20,0-7 60,-12 1-64,5 2 40,2-2 72,-3 3-36,4 5-36,-4 4 24,-4 7 8,9 6-20,-7 3-172,7 5-228,-1 0-188,4 5-532,-12 5-380,12 0-349,-8 0-771,8 1-2916,0-4-1317</inkml:trace>
  <inkml:trace contextRef="#ctx0" brushRef="#br3" timeOffset="0.99">20379 22847 9957,'0'0'1944,"0"0"-1636,0 0-244,0 0 140,0 0 628,0 0 588,0 0 180,0 0-255,0 0-381,0 0-284,-15-23-252,19 26-196,-4 1-148,8 7 100,-5 2 172,5 6 168,-8 4 264,0 6-84,4 5-160,-4 3-120,0 6-124,0-2-56,-4 2-28,4 3-36,0-6-48,0 0-12,0-2-20,0-6 8,0-5-36,4-2 0,0-4-24,5-7 60,-5-1-12,8-3 24,-12-5-24,7-2 12,-3-2 0,9-1 4,-5-1 8,4-6-24,-12 1-12,8-7-72,4-3 36,-4 2 36,-4-7-80,4 2-4,4-6-4,-9 3-56,7-4-12,1 4-60,-7 2-24,0 0 96,8 7 60,-12 3 0,9 3-8,-5 4-80,-4 1-44,0 2-96,7 5-96,-3 2 180,-4 6 144,8 2 156,-4 2 24,5 1-12,-9 2-48,4 1-60,4-2-60,-4-2-8,-1-2 0,9 1 0,-12-3-4,13-4-108,-1-1 12,-4-3-12,3 0-36,-6-4-60,3 3-76,0-4-104,0 0-136,-4-4-204,3 1-296,-1-5-832,-6-3-1913,0 5-2743,0-12-3005</inkml:trace>
  <inkml:trace contextRef="#ctx0" brushRef="#br3" timeOffset="0.99">21015 23219 13717,'0'0'5657,"0"0"-3997,0 0-1660,0 0-60,-41-12 24,21 12 36,8 0 500,-9 0 56,2 0-32,-6 3-76,14 2-100,-9-1-68,-1 6-88,10 1-96,-6 3-12,1 1-80,9 1 108,-6 1 20,9 1-24,4-1-100,0 1-8,0-4-108,4 4-24,5-2-76,2-4-8,-3-2 12,4-4 56,1 1 64,-2-6 36,10-1 0,-9 0-24,3-8 24,2 2 36,-5-7-48,0 1 60,0-1 4,0-5-4,0 4-84,-8-7-12,9 4 48,-6-2-24,-3 1-12,4 0 0,-8 1 20,4 4 64,-4 6 160,0 1 32,0 6-84,0 0-100,-4 8-8,4 5 84,-8 1 84,-3 7-36,11 2-12,-13 2-112,13-1 56,0-2-16,0 2-48,0-5-96,0-1-172,9-4-144,-5-2-144,7-3-64,1-1-60,-4-7-248,5-1-608,2-1-933,-3-7-2295,-7-1-2233</inkml:trace>
  <inkml:trace contextRef="#ctx0" brushRef="#br3" timeOffset="0.99">21409 22554 8797,'0'0'3984,"0"0"-2092,0 40-340,0-17 117,-4 9 79,-5 8-292,5 2-292,-8 6-196,4 4-204,-5-1-260,13 2-140,-11-4-160,11-1-72,-4-4-132,-4 0 4,8-7-4,0-2-8,0-6-4,0-3 12,0-4 12,0-2 32,0-5-44,0-2-96,8-6-156,-8 2-160,4-8-180,-4 2-192,0-3-16,0-3 36,0-5-468,0-3-1276,0-6-2177,0 1-2447</inkml:trace>
  <inkml:trace contextRef="#ctx0" brushRef="#br3" timeOffset="0.99">21155 23002 12597,'0'0'4501,"0"0"-2549,0 0-1228,0 0-444,0 0 260,0 0 152,20 39-108,0-30-136,1-2-72,-6-2-36,14 0-4,-5-3-116,7 1-208,-2-3-12,-1-3-156,-4 1-40,4-3-32,-3 0-88,-6-2-168,-2 1-220,-1-1-308,-5 0-532,-2-1-1032,-5 3-2185,-4-1-1984</inkml:trace>
  <inkml:trace contextRef="#ctx0" brushRef="#br3" timeOffset="0.99">18486 24095 5733,'0'0'3924,"0"0"-2992,-48 23-584,24-11-116,-4 1 180,3 1-28,2-1 52,15 0 12,-16 0-92,12-4-112,3 4-244,-3-4-116,12-1-100,0 2-28,8-2 192,5 1 52,-1-1 180,12 2-64,-8-2 12,-1 0 12,10 1 0,0 0 0,-10-2 0,10 3 76,-6-2 100,2 2 128,-9-3 48,-1 3 12,1 2-40,1-2-11,-5 3-17,-4 1 60,-4 2 112,7-1-56,-7 2 40,-7 1-16,3 1-88,-4-3-124,4 3-44,-9-3-52,5-1-88,-3 0-96,-1 1-32,-5-5-52,5 0 8,1-1 0,-2-3 0,1 0 36,0-1-44,-4-1-8,4-3-68,0 0-56,-1-2-24,9 0-64,-7 0-72,3-2-76,0 0-156,8-3-112,-13-1-64,13 1-168,-8 0-372,8 4-701,0-6-699,0 3-2232,0 2-481</inkml:trace>
  <inkml:trace contextRef="#ctx0" brushRef="#br3" timeOffset="0.99">18732 24436 8961,'0'0'5496,"0"0"-4916,0 0-580,0 0 0,0 0 24,0 0 1056,0 0 285,0 0-225,0 0-492,0 0-424,0 0-224,12-5 0,-1 5 72,2-3 100,-5 1-12,4-1-40,-1 0-44,6-2-28,-1 1-40,-5-1-8,2-3 4,-1 3 88,4 0 32,-7 1-112,-5-5-12,7 5 0,-11-1 72,0 2 16,0-2 8,0 0 60,0 1 76,-11-2 0,11 2-96,-13-3-40,-3 3-12,1 2 0,-6-1-8,5 3-16,-8 3-60,0 2-4,0 3-44,8 3 48,-9 5 80,10 3 236,6 5 156,-3 0 304,1 6-320,11 0-104,0 2-172,11 2-72,-3-5-108,5-1-12,2-3-120,5-6-60,1-1-52,-2-2 16,-2-7 0,11-1 32,-8-3-56,-5-5-112,6 0-96,-1 0-172,-7-8-148,-2 2-392,1-2-612,-3-2-529,-9-1-415,4-2-1512,-4 2-101</inkml:trace>
  <inkml:trace contextRef="#ctx0" brushRef="#br3" timeOffset="0.99">19050 24455 4232,'0'0'2333,"0"0"-449,0 0-640,0 0-56,0 0 188,0 0 92,0 0-100,0 0-224,0 0-207,0 0-17,0 0 52,-10-7-320,10 7-288,10 0-8,1 2 48,1 3-4,9-2-84,-6-3-72,10 3 108,-10-3 12,10 0-64,-6-3-104,2-1-88,-9 0-12,0 0-24,0-1-64,0 0-8,-12 0 4,8 0 0,-8-1 44,0 1 32,0 1-80,-8-1-136,4-3-32,-7 3 60,-10-3 100,9 3-4,-9 3-48,-2-2 48,2 1-52,-3 3 16,-3 0 0,2 3-12,9 1 0,-1 3 12,-2 1-12,7 5 60,7 4 36,-3 1 292,8 4-76,0 4 40,0-1 20,0 2-8,8 3-40,5-3-84,-1 0-120,-1-1-60,6-4 0,-1-1 0,5-7 8,-6 2-4,10-10-4,-2 2-12,-6-3-144,6-5-132,-6 0-136,3-2-144,-7-2-136,-2-3-96,1 1-136,-4-2-508,1-2-956,-5-1-2057,-4 2-2387</inkml:trace>
  <inkml:trace contextRef="#ctx0" brushRef="#br3" timeOffset="0.99">19873 24594 6809,'0'0'3304,"0"0"-1128,0 0-592,-12 44-104,12-28-159,-4-2-177,-4 2-144,8-5-192,-4 2-196,-5-5-172,9 0-112,0-3-36,0-4-48,0 3 12,0-4 108,0 0 300,0 0 76,0-5-184,0 0-268,0-8-192,9 1-88,-5-6 76,4-3 0,-4 2 64,4-6-76,-4-1-12,3-1-56,-1-5-4,5 1 0,-3-6 0,0 0 0,5-1-8,-2 3-52,1 0 52,0 5 8,1 4 0,-2 7 48,-7 3 12,8 10-60,-3 1-96,-5 2-64,8 3 4,-5 8 24,-3 2 132,9 2 124,-1 7 108,-4 5-28,-1 5-72,6 1-48,-13 3-40,8 2-44,-4 0 0,-4-2 0,8-3 120,-8-3-16,4-2-104,-4-4-48,8-4 40,-8-2-40,0-2 36,0-4-72,5-1 36,-5-3-36,0 0-36,0-5-220,0 2-152,0-2-112,0 0-148,0 0-180,0-4-284,0-1-1088,-5-3-3049,5-8-3800</inkml:trace>
  <inkml:trace contextRef="#ctx0" brushRef="#br3" timeOffset="0.99">20230 24516 13657,'0'0'4325,"0"0"-3981,0 0-344,0 0 0,0 0 124,37 4 800,-17-4 640,-4 0-264,0-2-512,4-2-352,-4 1-196,-3-2-120,6 0-48,-11 0 0,5-2-8,-5 1 44,-4-1-24,-4-1 48,0 1 12,0 0-24,0-3-36,-4-3-72,-4 2 48,-5 2 52,5-1-100,-3 0 48,-1 3-60,-9-2-12,10 8-60,-6-2-28,1 3-20,4 3 12,-1 1-24,6 6 60,-5 4 72,12 3 76,-4 1-4,4 6 36,0-2-108,0 1-12,4-1-144,8-1-24,-5 0-24,6-7-52,-1 0-32,-4-1 44,4-3 112,1-2-96,-2-4-208,1 1-160,1-2-220,6-1-328,-15-2-676,9 0-857,-9-2-1619,4-1-1745</inkml:trace>
  <inkml:trace contextRef="#ctx0" brushRef="#br3" timeOffset="0.99">20508 24509 10905,'0'0'5156,"0"0"-3395,0 0-1217,0 0-312,0 0 372,40-26 596,-28 22 116,1-4-56,-2-2-332,10 3-396,-9-1-256,-5-1-92,14 0-64,-9 1-48,0 1-24,-1-4 0,2 5 0,-5 1-40,0-2-8,-4 3 0,3 2-12,-1-1-96,-6 3-60,0 3-76,0 3 160,7 3 84,-3 7 156,-4 1 52,8 3 20,-4 0-48,-4 3-120,8-3-56,5-1-4,-9 2-4,3-4-56,1 1 12,4-5-12,1-4-24,-2-1-108,1-1-64,1-5-92,-5 0-48,0-2-76,3 0-24,2 0-60,-13-4-112,12-1-196,-4 0-260,-8 0-312,4-3-412,3 0-729,-7 2-2007,5-2-965</inkml:trace>
  <inkml:trace contextRef="#ctx0" brushRef="#br3" timeOffset="0.99">20877 24213 11569,'0'0'2640,"0"0"-1616,0 0-832,0 0 44,0 0 192,0 0 65,0 0 91,0 0 64,0 0 192,0 0 228,9 49-164,-18-23-112,-2 4-124,3 2-40,-13 3-12,9 3-120,-3-3-144,-6 0-112,2 0-36,-2-4-84,9-2-44,1-3-16,-6-4-60,9-2-72,0-5-4,0-2-20,3-3-48,5-2-264,0-4-88,0 1-132,0-5-136,0 0-160,5 0-456,3-5-1084,0-6-2337,-8 2-2796</inkml:trace>
  <inkml:trace contextRef="#ctx0" brushRef="#br3" timeOffset="0.99">20998 24349 14161,'0'0'3965,"0"0"-3301,0 0-664,0 0 0,0 0 408,0 0 412,0 0 292,0 0-408,0 0-352,0 0-172,32-9-44,-11 9-16,-6 3 48,6-3 52,-5 2 32,-1-2-20,6 0-4,4 0-104,-10-2-124,1-1-96,5-1 12,-6-1-60,-2 0-40,-1 0-248,-8-1-224,7 1-232,-11 0-156,0 1-392,0-1-744,0 2-1673,0-2-1615,0 3-645</inkml:trace>
  <inkml:trace contextRef="#ctx0" brushRef="#br3" timeOffset="0.99">21175 24021 2796,'0'0'7537,"0"0"-4901,0 0-1440,0 0-400,0 0 108,0 0 241,-7 35-65,7-26-48,-4 4-88,4 2-76,-9 5-88,9 2-104,-4 7-80,-4-1-76,8 3-36,-4 2-88,-4-1-84,4-2-68,-5 2-124,9-4-48,0 3-60,-4-7 48,4 1-12,0-4-48,0-4-8,4 1-4,-4-7 0,0 0-72,0-1 12,0-5-96,0 3-148,0-7-104,0 2-40,0 0-84,0-3-172,0 0-168,0 0-200,-11 0-460,11-3-960,0-1-2253,-4-2-2716</inkml:trace>
  <inkml:trace contextRef="#ctx0" brushRef="#br3" timeOffset="0.99">21597 24479 19014,'0'0'2760,"0"0"-2760,0 0-1412,0 0-3065,0 0-2703,0 0 11</inkml:trace>
  <inkml:trace contextRef="#ctx0" brushRef="#br1" timeOffset="0.99">5927 13392 2936,'0'0'2056,"0"0"2089,0 0-2377,0 0-560,0 0-184,0 0-80,0 0-136,0 0-176,0 0-196,0 0-180,0-6-128,11 6-67,-11 0-49,12 0-12,-3 0 88,3 0 248,-1 0 140,6 2 80,-1 2 36,-4-2-112,0 0 0,0 1-76,0-3-24,-4 2-64,1 1-96,-2 0-60,-3-3-28,-4 0-8,8 0 8,-4 2 16,-4-2-4,0 0 4,8 0-4,-3 0-48,-5 0 4,0 0-28,0 0-12,0 0-56,0 0-4,0 0-56,0 0 8,0 0-28,0 0 16,0 0-24,0 0 72,0 0-84,0 0-4,0 0 40,0 0 12,0 0 36,0 0-36,0 0 48,0 0-4,0 0 4,0 0 0,0 0 48,0 0-40,0 0 40,0 0-36,0 0 0,0 0-8,0 0-4,0 0 0,0 0-48,0 0 0,0 0-12,0 0 12,0 0 44,8 0-4,-8 0 8,0 0 12,0 0 48,0 0 12,0 0 12,0 0-8,0 0-16,0 0-12,0 0-36,0 0 36,4 0 24,-4-2-24,0 2-40,7-3 32,-7-2-40,4 5-12,4-5-52,-8 3-8,4-2 12,-4 2 12,5-1 36,3 2-100,-4-6 16,-4 7 12,8 0-24,-5-1 44,-3 1 56,0 0-4,8 0 0,-8 0-36,5 0 40,-5 0-4,0 0 0,0 0-36,0 0 36,0 0-64,0 0 16,0 0 12,0 0 36,0 0-60,0 0-4,0 0 16,0 0-24,0 0 24,0 0-4,0 0 52,0 0-36,0 0 44,0 0 4,0 0 0,0 0 4,0 0 56,0 0 4,0 0 20,0 0 12,0 0 16,0 0-16,0 0-24,0 0 16,0 0-28,0 0-12,0 0-36,0 0 36,0 0-36,0 0 0,0 0 0,0 0-12,0 0-4,0 0-8,0 0-48,0 0 48,0 0-60,0 0 12,0 0-16,0 0-20,0 0 12,0 0-16,0 0 20,0 0 80,0 0 0,0 1 12,0-1 48,0 3-56,-5 2 60,5-2-4,-8-1 108,8 4-80,0-1 8,0 3 0,-3-5-44,3 4-40,-8-3 0,8 2 168,0-2-108,0 4-8,-4-3 32,-4-4-12,8 6-12,-5-3 4,5-2-68,0 6 100,0-5-48,-4 5-12,4-5 24,-8 6 52,4-1-16,4-1 36,-7 4 4,3 0-16,-4-3-12,8 2-24,-13-2 88,13 1-88,0-3-36,-4 1 0,-4 1-48,8-3 0,0 4 0,0-3 48,-4 1 12,-3 1-60,7-3 72,0 2-24,-4 1 52,-1-1-16,5 1-84,-8-3 84,4 2-36,-4 1-56,8-1 44,-4 1-40,-4 2 40,8-6-40,-3 5-4,-6-3-4,9 0 0,-4-1-8,4-5-40,-8 5 36,8-5-36,0 2 40,0-2 4,0 0 0,0 0 0,0 0 4,0 0 4,0 0-4,0 0-4,0 0-44,0 0 44,0 0 4,0 0 0,0 0 0,0 0 4,0 0-4,0 0 0,0 0-12,0 0 4,0 0 0,0 0-40,0 0 36,0 0-36,0 0 36,0 0-36,0 0 0,0 0-28,8 0 4,-4 0-36,-4 0-60,12 0 60,-4 0 96,4-2 12,5 2 4,-6 0 8,5 0 36,-3 0-44,-5 0 8,3 0 36,1 0-36,-8 0 72,13 0-72,-9 0 60,-5 0-60,10 0 36,-13 0-36,8 0 0,-4 0-4,4 0 0,-4 0 52,-4 0-56,8 0 48,-5 0-40,6 0-4,-1 0 52,-8 0-56,8 0 8,-4 0-4,-4 0-8,8 0-8,-4 0-40,-4 0-40,0 0-56,0 0-168,0 0-76,0 0-120,0 0-148,0 0-180,-4 0-324,-4 0-436,8 0-785,-12 0-1915,12 0-2317</inkml:trace>
  <inkml:trace contextRef="#ctx0" brushRef="#br1" timeOffset="0.99">5975 13640 2400,'0'0'600,"0"0"52,0 0 1785,0 0-357,0 0-592,0 0-452,0 0-96,0 0-32,0 0-64,0 0-108,-12 0-100,12 0-32,0 0-52,0 0 5,8 0-61,-8 0-60,0 0-76,0 0-88,0 0-48,4 0 36,3 0 48,-7-3 12,4-1-4,9 4 16,-9-2 84,8 0 48,0 0 48,0-2-28,-4 3-56,4-2-104,-8 3-44,9-2-36,-9-1-64,7 0-48,1 3-60,-12 0-12,13-2-48,-5 2-12,-4 0 0,3-3-60,-3 3 0,4 0 12,-4 0 36,1 0-72,7 0 12,-12 0 24,0 0-12,8 0 0,-5 3 8,-3-3 4,0 0 0,0 0 0,0 0 40,0 0-4,0 0 8,0 0 4,0 0 0,0 0 8,0 0 4,0 0 0,0 0-12,0 0-8,0 0-64,0 0 12,0 0 0,0 0 0,0 0 8,0 0 40,0 0-36,8 0 36,-8 0-84,5 0 84,-5 0 4,0 0-4,0 0-36,0 0 40,8 0 0,-8 0-40,0 0 44,0 0-4,0 0-44,0 0 44,0 0-4,0 0 0,0 0 0,0 0 0,0 0 0,0 0 0,0 0 0,0 0-48,0 0-12,0 0 60,0 0 0,0 0 4,0 0 8,0 0 0,0 0 4,0 0-4,0 0 0,0 0 4,0 0 8,0 0 0,0 0-4,0 0-4,0 0 0,0 0 4,0 0 0,0-3 4,-8 3 0,8 0 0,0 0-12,0 0-8,0 0-64,0-2 24,0 2-4,0 0 4,-5 0 0,-3 0 0,8 0-84,0 0 20,-11 0 52,11 0-12,-4 0 60,-9 0 0,13 0-52,-4 2 16,-4-2 36,8 0-48,-4 0 52,-3 0-40,3 3 48,4-3 0,-8 0-4,8 0 4,-13 0 4,13 2 0,-4-2 8,-4 0 0,4 0 60,-3 0 40,7 0-16,0 0 0,-4 0-36,-1 0 4,5 0 8,0 0-24,0 0-36,0 0 48,0 0 0,0 0-48,0 0 4,0 0-12,0 0 0,0 0 0,0 0 4,0 0 4,0 0 48,0 0 36,0 0 0,0 0-32,0 0-60,5 0 0,-1 0 0,-4 0 68,11 0 24,-3 0-12,4 0 12,-7 0 40,7 0 20,-1 0-24,1 0-32,1 0-4,-9 0 48,7 0-24,2-2-60,-5 2-56,4 0-4,-8 0-8,4 0-40,-8 0-12,3 0-12,-3 0 12,9 0 0,-9 0-24,0 0 0,0 0-16,0 0 16,0 0-36,0 0-52,0 0-104,0 0-136,0 0-112,0 0-136,0 0-144,0 0-340,-9 0-616,9 2-733,-3 4-1527,3-4-568,-8 1-1145,28-16 5733</inkml:trace>
  <inkml:trace contextRef="#ctx0" brushRef="#br1" timeOffset="0.99">6662 13151 1852,'0'0'196,"0"0"76,0 0 772,0 0 1317,0 0-449,0 0-512,0 0-312,0 0-200,0 0 128,0 0 20,20-32-56,-20 29-196,0 1-152,0-4 72,4 6-75,-4-2-157,0-1-48,0 3-16,0-2 24,0 2-112,0 0-64,0-2-8,0 2-40,0-4-72,0 4 8,0 0 40,0 0 0,-4 0-184,-3 0-36,1 0-112,-1 4 52,3 0 48,-8 1 48,0 6 64,-1-2 68,-2 1 100,3 3 64,-8 1 44,8-1 24,-9 3 24,9-2-32,-8-1-128,8-2-108,0 0-108,-4 0 64,12-5-64,-8 4 36,4-3-48,4-1-44,-3-3-104,7 2-56,0-5-28,0 3-48,0-3 12,0 0 28,0 0-16,0 0-12,0 0 72,7-3 12,-3-2-108,4 0 84,4-6 156,-8 5 52,12-4 4,-8-1-4,8 0 0,-7-2-48,2-2-124,5 0 12,-3 2-132,3-1 56,-5 1 64,-2 0-12,3 1 84,0 2-144,-9-1-44,5 1-20,1 2 308,-9 2 0,12 0 112,-12 1 72,0 3 4,8 0 44,-8-2 4,4 4-12,-4 0-28,0 0-12,0-2 0,7 2-60,-1 0-52,-6 0-64,7 2 116,5 4 72,-8-1 60,4 0 12,1 1-36,2 4 72,-3-1-60,4-2 12,-8 4-36,9 0 48,6 0-52,-10-3 28,3 2 0,0-4-40,8 5-36,-8-3-32,0-3-132,-8 4 4,9-3-4,-10-2-4,9 1-4,-12 1-8,12-1-36,-12-4 0,0 3-16,9-1-56,-9-2-12,0 1-16,4-2-44,-4 0-184,0 0-72,0 4-176,0-1-192,0-3-300,0 1-716,-4-1-1101,-5 3-3191,9-1-1277</inkml:trace>
  <inkml:trace contextRef="#ctx0" brushRef="#br1" timeOffset="0.99">7610 12297 260,'0'0'1292,"0"0"-1240,0 0-52,0 0 2100,0 0-223,0 0-353,0 0-356,0 0-56,0 0-88,0 0-48,0 0 0,-7-4-68,7 4-156,0 0-156,0 0-56,0 0-24,0 0 12,0 0-11,0 0-57,0 0-36,0 0-40,0 0-88,0 0-36,0 0-28,0 0-112,0 3-120,0 2 0,0 1 60,0 10 312,-4 3 32,4 5 144,-8 0-48,8 1-108,0 6-76,0-6-136,8-1-68,-4-2-4,-4-1-24,11-5 28,-3 0-52,-4-5-48,5-2 60,3-1-60,-1 1 60,-3-8-24,5-1 12,-1 0 16,0 0 44,0-8 12,0 4-24,0-3-20,-8-4-88,9 1-44,-2 1 36,-11-2-8,12 1-56,-12-2 24,8 2-96,-8-3-64,5 1 16,-5-3-64,8 2 16,-8 0 20,0 6 24,4 2 64,-4 0 8,0 2-44,0 3-88,0 0-136,7 0-84,-7 6 268,8 1 208,-8 0 160,13 8 48,-1 1-112,-12-2 16,11 7-112,-3-4 64,5 1-64,-9-4-220,12-1 48,-5-2 108,-2-4 64,3-5 108,-8 0 4,8-2 72,-3-2 48,2-2 0,-7-1-16,4-6 16,-4 3-72,0-1-28,5-4 52,-5 0-40,-4 4-8,8-6-16,-8 2-48,3-3 40,-3 2-112,0-4 0,0 4 96,0-7-96,0 4-24,0-4-72,-3 7 96,-5-4-12,8 5-88,0 6 28,0 0-12,0 3 12,0 0-40,-4 1-104,4 3-320,0 0-284,0 0-184,0 7-328,0-3-405,-9 1 197,9 3-176,0 3-2192,0-3-1545</inkml:trace>
  <inkml:trace contextRef="#ctx0" brushRef="#br1" timeOffset="0.99">8133 12450 652,'0'0'1252,"0"0"-588,0 0-664,0 0-416,0 0 352,0 0 64,0 0 548,0 0 820,0 0-272,0 0-263,4-3-41,-4 3 184,0 0 180,0 0 136,0 0-104,8-1-100,-8 1-156,0 0-116,5 0-120,-5 1-40,0 2 20,0 5 105,7-1 99,-3 1-4,-4 4-212,0-2-100,8 1-160,-8-1-112,4-6-108,-4 4-88,0-6-44,0 3-52,0-2-8,0 0-40,8-3 0,-8 0 0,0 0 40,0 0-164,0 0-132,0-3-136,0-2-504,0 0-464,4-3-685,-4 1-863,0-3-2804,-4 2-401</inkml:trace>
  <inkml:trace contextRef="#ctx0" brushRef="#br1" timeOffset="0.99">8161 12297 2824,'0'0'7873,"0"0"-5345,0 0-1296,0 0-564,0 0 60,0 0 41,0 0-109,0 0-300,0 0-360,0 0-196,0 0-240,12-12-140,-12 12-117,0 0-467,8 0-544,-4 3-2624,-4-1-1929,-24 5 3965</inkml:trace>
  <inkml:trace contextRef="#ctx0" brushRef="#br1" timeOffset="0.99">8326 12516 7445,'0'0'4932,"0"0"-4360,0 0-444,0 0-112,0 0 760,0 0 336,0 0 20,0 0-439,0 0-461,0 0-228,0 0 44,0 0 188,0 0 84,0 0 64,0 0 0,0 0 24,0 0-4,0 0-24,0 0-36,0 0-4,0 0-32,0 0-28,0 0 0,0-3 0,0 1 108,0-1-36,8-5-160,-8 1-68,4-1-4,-4-1 72,7-2-32,-1 2-76,1-1-84,-7 0-60,4-1 56,4 1-44,-4 3 40,0 2-80,-4 3-44,0-4 12,13 4-12,-13-1 32,0 3 40,8 0 52,-5 0-64,-3 3 72,8 2 0,-4 0 60,-4 3 0,8 0-48,-8-2-12,4 5-52,-4-1-8,9-6-12,-9 6 24,0-2-24,4-3 20,-4 0-20,0-1-12,0-1-24,0 3-16,8-4-92,-8-2-272,0 2-208,0-2-212,0 0-324,3-4-509,1-5-2327,-4 5-3325</inkml:trace>
  <inkml:trace contextRef="#ctx0" brushRef="#br1" timeOffset="0.99">8575 12447 2460,'0'0'7845,"0"0"-3825,0 0-3100,0 0-404,0 0 281,0 0 583,0 0-16,0 0-272,0 0-396,0 0-308,0 0-220,0 0-44,0 0 20,-8 0-92,8 3-52,0 3-144,-12-2-16,12 4 152,-3-3 0,-7 4-160,10 0 20,0-5 52,-3 4 48,-5-3-36,8 3-28,0-4 16,0 4-76,0-6 76,0 3 36,8-2 48,-5 0 12,-3-3 48,10 0-44,-7 0 100,5-3 4,-4-2-108,4-2 0,5-2-120,-9 0-28,7-4 64,-7 0 36,8 4 40,1-4 4,-5-1-80,-4 1-52,3-1 76,-7-2-76,4 1 88,-4 0-52,8-3 40,-8 4-160,0-4-52,0 2 88,0 2 24,0 0 0,0-3 12,-8 5 76,8 2 72,-4 3 60,4 1 76,0 5 24,0-2-96,0 3 8,0 0-72,0 3-4,0-2 4,0 9 220,0 3 308,0-1-64,0 9-144,4 2-16,-4-1 60,0 0 36,0 4-96,8-4-60,-8 1-64,0-1-32,5-5 8,-5 1 40,8-5-52,-4-1-84,-4-2-60,8-6-72,-8 5-24,4-5-28,-1-4-200,-3 3 20,0-1-84,0-2-136,0 0-196,0-2-256,8-1-772,-8-3-2893,0-1-4740</inkml:trace>
  <inkml:trace contextRef="#ctx0" brushRef="#br0" timeOffset="0.99">13077 14014 4288,'0'0'2289,"0"0"543,0 0-1168,0 0-804,0 0-204,0 0 72,0 0 100,0 0 4,0 0-140,0 0-148,-25-2-143,25 2-53,0 0-12,0 0 0,9 0 24,-5 0-88,4 0-160,3 0-108,1 2 56,5 1 4,-2-3-64,6 5-4,-5-2-12,4-1-56,-4 0 24,0 2-28,-3 1 16,-6-4-4,5 6-36,-8-4-32,-4 0 32,9 5 88,-9-6 12,0 6 208,0-1 128,-9 0-4,5 4-48,-4-1 8,-3 1-44,-2 0-52,1-3 12,0 4-64,-5-2-20,2 0-16,3 1-8,-1-3-4,5-2-8,-3-1-24,7 0-64,0-2-100,-4 2-32,8-2 8,0-2 16,0 6 108,0-5 48,8-1 12,-8 6-60,8-3-4,-8 1-68,11-2-36,-3 2 20,-3-3-32,7 4 32,-4-3-20,-4 0 56,4 5-8,-5-3 4,6 0 56,-1 0 60,0 3-12,-4-4-48,-4 1 8,12 0 68,-12 3-16,9-3 124,-5 3 72,-4-4-144,0 3-40,7-1-12,-7-1 100,0 0 96,-7 3 12,7-4 24,-4 6 108,-5-2 48,-3-1-108,0 3-60,4-2-64,-4 2-60,-8-5-20,8 6-64,-1-3-60,-2-5-12,-2 5-4,9-3-8,-3 1 0,7-4-76,-4 1-32,8-3-96,0 0-100,-4 1-60,4-1-96,0 0-208,4 0-224,-4-4-356,0-2-1116,8 2-2417,3-7-2696</inkml:trace>
  <inkml:trace contextRef="#ctx0" brushRef="#br0" timeOffset="0.99">13427 14062 364,'0'0'7389,"0"0"-4581,0 0-676,0 0-740,0 0-292,0 0-120,0 0-151,0 0-185,0 0-172,0 0-224,0 11 220,0-2 144,0 4 284,0 1-128,0 7-160,0 2-100,0-1-60,0 0-12,0 2 0,0-5-88,0 3-104,0-1-112,0-2-48,0-1-84,-8-6 0,8 1-8,0 3-4,0-10-48,0 4 0,0-2 12,0-3-12,0 1-12,0-3-76,0 0-152,0-3-88,-5 4-72,5-1-108,0-3-136,0 0-160,0 0-236,0-3-464,0-4-1053,0-2-3067,0 4-1813,0-13 6125</inkml:trace>
  <inkml:trace contextRef="#ctx0" brushRef="#br0" timeOffset="0.99">13534 14095 3860,'0'0'5993,"0"0"-3317,0 0-868,0 0-736,0 0-200,0 0-11,0 0-5,0 0-80,0 0-148,0 0-176,0 0-120,36-25-52,-26 25-48,-3-2 12,1 2-12,-4 0-12,8 0 8,1 0 40,-6 0-12,5 2-52,-8 1-56,4-2-28,-3 7-108,3-3 36,-8 3 24,4 2 36,-4 1 28,0 0 20,-4 5 0,-4-2 4,-5 2-16,1 0-24,1 0-48,-2 2 24,1-4-12,-4 1 4,3 0-4,2-2 24,7 0-60,-4-4-36,8-1 0,-4 0 60,-5 0-24,9-5-48,0 0 60,0 5 12,0-6-60,9 4 0,-5-1 36,4-1 112,-4 2-64,7-2-48,6-4 12,-9 7 0,4-6 0,1 4 12,-9-5 12,7 3-24,1-1-48,-4 1 48,5-1-12,-9-2 36,-1 0-24,9 0-12,-12 0-40,13 0 4,-13 0-4,8 0-8,-4 0-8,4 0-52,-5 0-12,5 0-132,-4-2-108,5 2-64,-9-3-56,4 3-76,0-2-84,-4 2-48,0 0-76,0 0-184,0 0-508,0 0-712,0-3-1673,-4 3-1855,0 0-1025</inkml:trace>
  <inkml:trace contextRef="#ctx0" brushRef="#br0" timeOffset="0.99">13941 14022 536,'0'0'8,"0"0"8105,0 0-5697,0 0-928,0 0-504,0 0-56,0 0 80,0 0-23,0 0-165,0 0-172,8 5-192,-8 3-24,4 3 204,-4 3 148,0 0-64,0 7-172,0 0-88,0-2-84,0 3-12,0 0 36,0 1 72,0-1 12,0 4-40,0-4-80,0 0-136,0-1-144,0-4-80,0 1-4,0-4-12,0-3-60,0 2 12,0-5 0,0-2-12,0 1-160,0-4-164,0 0-112,0-3-120,0 0-48,0 0-28,0 0-88,0-3-320,0-7-1052,0 4-2677,0-5-3132</inkml:trace>
  <inkml:trace contextRef="#ctx0" brushRef="#br0" timeOffset="0.99">14102 14068 2556,'0'0'380,"0"0"4649,0 0-2761,0 0-904,0 0-452,0 0 96,0 0 144,0 0-4,0 0-143,0 0-245,0 0-192,4-6-112,-4 6-12,0 0 0,0 0-28,0 0-64,0 0-84,0 0-72,0 0-36,0 2 48,-4 2-4,4-2-44,-9 1-52,9-2-36,-12 7 52,12-3 8,-4 5 52,-3 1 20,-1 0 40,-1 2 68,-3-1-44,8 5-28,-4-3-56,-3 0-40,11-1-24,-13 2 0,13-1 28,-12-5-40,12 1-36,0-1 0,0-1 24,-4 0-12,4-3 0,-4-2-24,4-1 0,0 0 0,0 2-8,0-4-40,0 2 48,0-2-12,0 0-36,0 0 60,0 0-24,0 0-36,0 0 60,0 0-60,0 0 0,0 0 0,0 0 0,0 0-4,0 0-8,0 0 0,0 0-12,0 0-48,0 0 48,0 0 0,0 0-36,0 0 0,0 0 36,0 0-36,0 0 48,0 1 4,0-1 68,0 0 12,0 3-76,0-3 52,8 4-48,-8 0 84,8-2-36,-4 4 48,9 1 12,-6-1-60,5-3 96,0 7 160,1-7-88,-5 3-96,3-1-72,1-1-60,-3 0-60,-5-1 52,7 0-52,-3-3 0,-4 0-12,-4 4-216,9-1-124,-9-3-68,0 0-64,0 0-48,0 0-72,0 0-72,0 0-296,0 0-408,0 0-576,-9 0-821,9 1-1447,-4-1-1088,-4 2-197</inkml:trace>
  <inkml:trace contextRef="#ctx0" brushRef="#br1" timeOffset="0.99">15291 13451 2936,'0'0'2056,"0"0"2089,0 0-2377,0 0-560,0 0-184,0 0-80,0 0-136,0 0-176,0 0-196,0 0-180,0-7-128,11 7-67,-11 0-49,12 0-12,-3 0 88,3 0 248,-1 0 140,6 3 80,-1 1 36,-5-3-112,2 1 0,-1 1-76,0-3-24,-5 3-64,3-1-96,-3 1-60,-3-3-28,-4 0-8,8 0 8,-4 2 16,-4-2-4,0 0 4,8 0-4,-3 0-48,-5 0 4,0 0-28,0 0-12,0 0-56,0 0-4,0 0-56,0 0 8,0 0-28,0 0 16,0 0-24,0 0 72,0 0-84,0 0-4,0 0 40,0 0 12,0 0 36,0 0-36,0 0 48,0 0-4,0 0 4,0 0 0,0 0 48,0 0-40,0 0 40,0 0-36,0 0 0,0 0-8,0 0-4,0 0 0,0 0-48,0 0 0,0 0-12,0 0 12,0 0 44,8 0-4,-8 0 8,0 0 12,0 0 48,0 0 12,0 0 12,0 0-8,0 0-16,0 0-12,0 0-36,0 0 36,3 0 24,-3-2-24,0 2-40,8-3 32,-8-2-40,4 5-12,4-5-52,-8 4-8,4-3 12,-4 1 12,5 1 36,3 0-100,-4-4 16,-4 6 12,7 0-24,-3-2 44,-4 2 56,0 0-4,8 0 0,-8 0-36,5 0 40,-5 0-4,0 0 0,0 0-36,0 0 36,0 0-64,0 0 16,0 0 12,0 0 36,0 0-60,0 0-4,0 0 16,0 0-24,0 0 24,0 0-4,0 0 52,0 0-36,0 0 44,0 0 4,0 0 0,0 0 4,0 0 56,0 0 4,0 0 20,0 0 12,0 0 16,0 0-16,0 0-24,0 0 16,0 0-28,0 0-12,0 0-36,0 0 36,0 0-36,0 0 0,0 0 0,0 0-12,0 0-4,0 0-8,0 0-48,0 0 48,0 0-60,0 0 12,0 0-16,0 0-20,0 0 12,0 0-16,0 0 20,0 0 80,0 0 0,0 2 12,0-2 48,0 2-56,-5 4 60,5-4-4,-8 1 108,8 2-80,0 0 8,0 3 0,-4-4-44,4 2-40,-7-2 0,7 3 168,0-4-108,0 5-8,-4-3 32,-4-3-12,8 4-12,-5-2 4,5-1-68,0 4 100,0-4-48,-4 5-12,4-4 24,-8 5 52,4-1-16,4-2 36,-8 6 4,5-2-16,-5-2-12,8 2-24,-13-2 88,13 1-88,0-2-36,-4-1 0,-4 2-48,8-3 0,0 4 0,0-2 48,-4-1 12,-3 2-60,7-3 72,0 3-24,-4 0 52,-2-2-16,6 2-84,-7-3 84,3 3-36,-4 0-56,8-2 44,-4 2-40,-4 2 40,8-6-40,-4 5-4,-5-2-4,9-2 0,-4 0-8,4-5-40,-7 5 36,7-5-36,0 3 40,0-3 4,0 0 0,0 0 0,0 0 4,0 0 4,0 0-4,0 0-4,0 0-44,0 0 44,0 0 4,0 0 0,0 0 0,0 0 4,0 0-4,0 0 0,0 0-12,0 0 4,0 0 0,0 0-40,0 0 36,0 0-36,0 0 36,0 0-36,0 0 0,0 0-28,7 0 4,-3 0-36,-4 0-60,13 0 60,-5 0 96,4-3 12,5 3 4,-6 0 8,5 0 36,-3 0-44,-5 0 8,3 0 36,1 0-36,-8 0 72,13 0-72,-10 0 60,-3 0-60,9 0 36,-13 0-36,8 0 0,-4 0-4,4 0 0,-4 0 52,-4 0-56,7 0 48,-3 0-40,5 0-4,-1 0 52,-8 0-56,8 0 8,-4 0-4,-4 0-8,8 0-8,-5 0-40,-3 0-40,0 0-56,0 0-168,0 0-76,0 0-120,0 0-148,0 0-180,-3 0-324,-5 0-436,8 0-785,-12 0-1915,12 0-2317</inkml:trace>
  <inkml:trace contextRef="#ctx0" brushRef="#br1" timeOffset="0.99">15339 13698 2400,'0'0'600,"0"0"52,0 0 1785,0 0-357,0 0-592,0 0-452,0 0-96,0 0-32,0 0-64,0 0-108,-12 0-100,12 0-32,0 0-52,0 0 5,8 0-61,-8 0-60,0 0-76,0 0-88,0 0-48,4 0 36,3 0 48,-7-2 12,4-2-4,9 4 16,-9-3 84,8 2 48,-1-2 48,2-1-28,-5 3-56,4-2-104,-8 3-44,9-2-36,-9-1-64,7 1-48,1 2-60,-12 0-12,13-3-48,-5 3-12,-5 0 0,5-3-60,-4 3 0,4 0 12,-4 0 36,1 0-72,7 0 12,-12 0 24,0 0-12,7 0 0,-3 3 8,-4-3 4,0 0 0,0 0 0,0 0 40,0 0-4,0 0 8,0 0 4,0 0 0,0 0 8,0 0 4,0 0 0,0 0-12,0 0-8,0 0-64,0 0 12,0 0 0,0 0 0,0 0 8,0 0 40,0 0-36,8 0 36,-8 0-84,5 0 84,-5 0 4,0 0-4,0 0-36,0 0 40,8 0 0,-8 0-40,0 0 44,0 0-4,0 0-44,0 0 44,0 0-4,0 0 0,0 0 0,0 0 0,0 0 0,0 0 0,0 0 0,0 0-48,0 0-12,0 0 60,0 0 0,0 0 4,0 0 8,0 0 0,0 0 4,0 0-4,0 0 0,0 0 4,0 0 8,0 0 0,0 0-4,0 0-4,0 0 0,0 0 4,0 0 0,0-3 4,-8 3 0,8 0 0,0 0-12,0 0-8,0 0-64,0-2 24,0 2-4,0 0 4,-5 0 0,-3 0 0,8 0-84,0 0 20,-11 0 52,11 0-12,-4 0 60,-9 0 0,13 0-52,-4 2 16,-4-2 36,8 0-48,-4 0 52,-4 0-40,5 3 48,3-3 0,-8 0-4,8 0 4,-13 0 4,13 3 0,-4-3 8,-4 0 0,4 0 60,-3 0 40,7 0-16,0 0 0,-4 0-36,-2 0 4,6 0 8,0 0-24,0 0-36,0 0 48,0 0 0,0 0-48,0 0 4,0 0-12,0 0 0,0 0 0,0 0 4,0 0 4,0 0 48,0 0 36,0 0 0,0 0-32,0 0-60,6 0 0,-2 0 0,-4 0 68,11 0 24,-3 0-12,4 0 12,-7 0 40,6 0 20,1 0-24,0 0-32,1 0-4,-9 0 48,7 0-24,2-3-60,-5 3-56,4 0-4,-8 0-8,3 0-40,-7 0-12,4 0-12,-4 0 12,9 0 0,-9 0-24,0 0 0,0 0-16,0 0 16,0 0-36,0 0-52,0 0-104,0 0-136,0 0-112,0 0-136,0 0-144,0 0-340,-9 0-616,9 3-733,-4 2-1527,4-3-568,-7 1-1145,27-16 5733</inkml:trace>
  <inkml:trace contextRef="#ctx0" brushRef="#br1" timeOffset="0.99">16026 13210 1852,'0'0'196,"0"0"76,0 0 772,0 0 1317,0 0-449,0 0-512,0 0-312,0 0-200,0 0 128,0 0 20,20-33-56,-20 31-196,0-1-152,0-2 72,4 5-75,-4-3-157,0 1-48,0 2-16,0-3 24,0 3-112,0 0-64,0-1-8,0 1-40,0-4-72,0 4 8,0 0 40,0 0 0,-4 0-184,-4 0-36,3 0-112,-2 4 52,3 0 48,-8 1 48,0 5 64,-1-1 68,-2 2 100,3 2 64,-9 1 44,10-1 24,-10 2 24,9 0-32,-8-2-128,8-3-108,0 2-108,-5-2 64,13-4-64,-7 5 36,3-5-48,4 1-44,-4-5-104,8 3-56,0-5-28,0 3-48,0-3 12,0 0 28,0 0-16,0 0-12,0 0 72,8-3 12,-4-2-108,4 0 84,3-5 156,-7 3 52,13-3 4,-9 0-4,8-2 0,-7-1-48,2-1-124,5-2 12,-3 3-132,2-1 56,-3 1 64,-3 0-12,3 1 84,-1 2-144,-7 0-44,4-1-20,1 3 308,-9 2 0,12 1 112,-12 0 72,0 2 4,8 2 44,-8-3 4,4 4-12,-4 0-28,0 0-12,0-3 0,7 3-60,-2 0-52,-5 0-64,8 3 116,4 2 72,-8 0 60,4 0 12,1 2-36,2 2 72,-3 0-60,4-1 12,-8 2-36,9 2 48,6-2-52,-10-2 28,3 2 0,-1-3-40,10 3-36,-9-2-32,0-3-132,-9 4 4,10-2-4,-9-3-4,8 1-4,-12 0-8,12 0-36,-12-4 0,0 3-16,9-1-56,-9-2-12,0 2-16,4-3-44,-4 0-184,0 0-72,0 4-176,0-2-192,0-2-300,0 2-716,-4-2-1101,-5 2-3191,9 1-1277</inkml:trace>
  <inkml:trace contextRef="#ctx0" brushRef="#br1" timeOffset="0.99">21855 12438 3556,'0'0'80,"0"0"2317,0 0-461,0 0-444,0 0-368,0 0-172,0 0-40,0 0-96,0 0-128,0 0-144,0 8-100,0-7-92,0 2-76,0 3-112,0-2-24,0-1 8,0 2 44,0-2-28,0-1-27,0 1-37,0-1-92,0 1 68,0-3-28,0 1 4,0-1-4,0 0 4,0 0-4,0 0-40,-4 3 68,4 3 0,0 1 72,0 3-12,0 2 76,-8 9 72,8 1 160,0 5 148,0 7 24,0 1-140,0 0 60,0 0 76,0 0-92,0-8-180,0 0-96,0-4-24,8-6-88,-8 4-48,0-9 12,0-2 28,0 0-64,0-6 96,0-4-24,0 0-12,0 0 4,0 0 20,0 0 24,0-4 4,0-1-88,4-5-36,-4 1-48,0-7-4,0 1-44,0-2-24,-4-4-88,4 2-8,-8-6-72,8-1 20,0-4-44,-13 3 8,13-5 52,0-3-52,0 0 76,0-3-88,0 3 12,0-3 0,0 1-24,0-1-24,0 3 120,0 3 176,13-1-28,-13 2 36,8 4 84,3 0 40,-7 1 72,4 4-28,5 2-8,-9 2-52,0 4 64,4 1-160,-5 1-12,5 2-8,-4 2-76,-4 1 20,9 1-44,-5 0-12,4-1-4,-4 6-8,3-5-28,-3 4-24,5 2 4,-5 0-4,0 0 12,8 2 100,-4 4 12,-4-2 60,9 6 88,-2 1 8,-3 0 4,4 2 20,-3 2 40,2 5-40,1 1-56,-4 0 8,-3-3-12,7 8-52,-5 0 128,5-8-132,-7 5 0,-1-1 4,-4-1 52,8-7 112,-8 4-4,0-2 52,0-4 0,-8 1 32,8-3-32,-9 2-40,1-2-20,-3 3-40,7-1-24,-9-2-24,1 0-24,-7 1-32,10-5-16,-3 5-8,0-1-64,-8-6 60,8 4-60,0-3 12,8 0-24,0 0 24,-9-2-52,2 2-56,3-2-52,4-3-44,4 1-16,-9-1-112,9 0-92,0 4-104,-4-2-112,4-2-184,-8 0-404,8 0-505,0 2-2147,0-2 1680,0 0-2289</inkml:trace>
  <inkml:trace contextRef="#ctx0" brushRef="#br1" timeOffset="0.99">22031 13561 1756,'0'0'172,"0"0"1728,0 0 745,0 0-541,0 0-588,0 0-484,0 0-68,0 0-208,0 0-68,0 0-180,0 0-116,-4-7-124,-4 7-92,8 0-12,0-2 0,-4 2-12,4 0-16,-7-3 4,7 3-52,0 0 0,-4 0 12,-5 0-24,9 0-16,0-2 16,-4 2 16,-4 0-16,8 0-64,-4 0-8,-4 0-4,8-3-8,-4 3-4,0 0 8,-5 0 4,5 0-4,-3 0-48,3 0 52,4 0 4,-8 0 8,4 0-12,-5 0 0,9 0-12,-4 0-52,-4 0 64,5 3 12,-5-3 52,8 0-64,-4 2-4,0-2 0,4 0-4,-9 0 8,5 0 0,4 3 0,-8-3-8,8 2-8,-4-2-32,4 0-4,0 0-12,-7 3-24,3-3 28,4 2-16,-8-2-36,8 2-4,-13-2 16,13 6 100,-4-3 4,-4-3 0,8 1 0,-7 2 0,7 1 8,0-4 0,-8 1 0,3 2 0,5-3 40,-8 0-44,8 2 0,0-2-4,0 0-4,0 0-8,0 0 0,0 0-56,0 0 0,0 0 0,0 0 4,0 0-28,0 0-40,0 0-60,0 0 0,-4 0 20,4 3 44,0-1 112,0 1 12,0-1 76,0 0 36,0 4 16,0-3-4,0-2-48,0 2 12,4 2-12,-4-2-12,0-1-16,0-2-32,0 5 44,0-2-8,8-1-44,-8-2 4,0 2 52,0-2-52,0 4 40,0-2-40,5-2 52,-5 3-4,0-3-56,0 0 8,8 1 0,-8-1 36,0 0 16,0 0-4,0 0-56,0 0-4,0 3 8,3 1-4,-3-4-4,4 0 0,-4 1-4,0-1-4,0 3 8,8-3 16,-4 2 44,-4-2 4,0 4-52,8-3 76,-3 2-36,-5-3-40,8 2 40,-8-2 12,4 0-64,-4 3 4,7-3-4,-3 3 4,-4-1-4,8-2 0,-8 3 0,4-3 0,5 1-8,-9-1-4,0 0-40,0 7 36,4-7 4,-4 1 12,4-1 4,-4 3 4,0-3 8,0 2 60,8-2 25,-8 4-1,3-3 0,-3-1-36,8 3-16,-4-3 4,5 0-40,-5 0 72,4 0-68,-4 0 32,7 0-36,-2 0 40,-1 0-44,0 0 0,-4 0 52,8 0 4,-12 0-56,13-3 68,-6 3-4,-3 0 4,4-1-4,-4-3-8,4 4-56,1 0 0,-9-2-4,11 2 0,-11-3-4,8 2-8,-4-3-4,-4 1-36,13 3 40,-13-1-4,0-2 4,8 1-4,-4-1 4,-4 0 4,0 3 0,7-2 4,-7 2 4,0-3 0,4 2-4,-4-3 0,0 4 0,0 0 0,0 0 8,0-2-4,0 2 4,0-3 8,8 3 56,-8-1-8,0-3-52,0 1-4,0 2-8,0-4-52,0-1 44,0 4-52,0-6-16,0 3 64,0 0 4,0 1-4,0 1 8,0-5 0,0 6-8,0-3-40,0 2 48,0 1-56,0-2 52,0 0 4,-8 1 0,8 2 4,0-2 8,-4-3 40,4 4-44,-7 2 48,7-2-4,-4-1-40,-4 1 4,8-1 40,0 1-40,-13 2-12,13-3-4,-4 3-4,-4-1-68,-3 1 64,11 0-40,-9-4 52,1 4-4,-4 0 4,8 0-72,-3 0-4,-6 4 4,9-4 8,-4 1-24,-4 2-24,8-1-12,0-2 0,-9 5 36,6-2 24,7-1 56,-4-2-4,-4 2 4,8 4-5,-4-6-51,4 3 56,0-3 0,-9 1-40,9-1 32,0 0 4,0 0-4,0 3-32,0 1 44,-4-4 4,-4 1 0,8 2-8,0-3 4,0 2-44,0-2-4,0 0-48,0 3 24,0-3 28,0 2-4,-3-2-8,3 3-4,0-3 52,0 0 8,0 0 4,0 0 12,0 0 0,0 0 40,0 0-40,0 2 0,0-2-4,0 0-8,-8 0-64,8 0-8,0 0-56,0 0 4,-4 0-68,0 2 16,4 2-24,0-2 8,-13-2 4,13 3 60,-8-3 64,8 1-60,0-1-28,-4 0-4,4 0 16,0 0-12,0 0-64,0 0-12,0 0-16,0 3 76,0-3 96,0 0 72,0 0 64,0 0 28,0 0-4,0 0 0,0 0 28,0 0 0,0 0-16,0 0-20,0 0-20,0 0-44,0 0-4,0 0 0,0 0 40,0 0-44,0 0-4,0 0-4,0 0-64,0 0 0,0 0-36,0 0-16,0 0-24,0 0-28,0 0-100,0 0 76,0 0 188,0 0 4,0 0 128,0 0 12,0 0 16,0 0-4,0 0 0,0 0 4,0 0-44,0 0-60,0 0-40,0 0 52,0 0-56,0 0 0,0 0-8,0 0-8,0 0-104,0 0 20,0 0-20,0 0-4,0 0-12,0 4-40,0-4 92,0 1 76,0 2 232,0-1 148,0-2-224,0 4-92,0-3-52,0-1 116,0 3 88,0-1-76,0-2 12,0 0-16,0 0 32,0 2 72,0-2-52,0 0-48,0 4-52,0-4-24,0 2-4,-7-2-48,7 0 40,0 0-44,0 0-4,0 0 0,0 0-4,0 0 4,0 0 8,0 0 40,0 0-40,0 0 0,0 0-12,0 0 0,0 0 0,0 0 0,0 3 0,0-3 248,0 1 80,7 6-100,-7-6 1,0 2-69,0-1-24,0 6 28,0-6 8,4 1 52,-4 2-36,0-1-28,0-1 28,0 2 20,8-2 4,-8-1-4,0 2-20,0 0 20,0-2-24,4-2 0,-4 6-12,0-4-36,9 2 24,-9-1-64,0 3-36,0-4-8,0 0-4,0 3-40,0 0-4,0-2-4,0 0 0,0 2 0,4-4 8,-4 2-4,4 3 8,-4-4 0,0 0 60,0 2-60,0 0 52,0-2-4,0 1-48,0-3 48,0 3-48,0-1 52,8 1-64,-8-2 0,0-1 0,0 7 0,0-7-8,3 2-44,-3 0 40,0 0 8,0 2 0,0-3-44,0 2 44,0-1-8,0 1 4,0 2 8,0-2-4,0-1 4,0-2 4,0 6 4,0-4 40,0 0-40,8 0-8,-8 3-8,0-2 4,0-1 0,0 1 0,0-3-8,0 5 4,0-2 4,0-1 4,4 0-4,-4 4 4,0-4-4,0 0 0,0 3 0,0 0 4,0-2 8,0 2-4,0-2 4,0-1-4,0 4 4,0-3 4,0 0 48,0 4-48,0-6 60,0 1-60,0 1 36,0 2-48,0-2-4,0-1-8,0 4 4,0-4-4,0-1 4,0 2-40,0 4 40,0-4 0,0 0-4,0 0 8,0 2 4,0-3 0,0 0 4,0 4 0,0-5 8,0 2 36,0 0-40,0 2 4,0-3 36,0 1-44,0 2 0,0-2-4,0-1 0,0 4 0,0-4-8,0 1 0,0-2-4,0 6 0,0-6 4,0 4-4,0-2 4,-4-1 8,4 1 8,0-1 0,0 4 4,0-6 0,0 2-8,0 1 0,0-2-4,0 2-4,0 1 4,0-3 0,0 1 0,0-2-4,0 3 0,0-3 4,0 5 4,0-2 0,-8-3 0,8 2 0,0 0 0,0 2 0,0-2 4,0 1 0,0-2 4,0 2 0,0 1 0,0-3-4,0 1 0,0 1-4,0 2 204,0 0-112,0 1-96,0-1-64,0-1 64,0 3 56,0 0 100,0-1-108,0 0-48,0 0 12,0 1 64,0-1-68,0-1 0,0 0 0,0 3 4,0-4 0,0-1-12,0 3 0,0-2 0,0 0 0,0 0 0,0-2 0,0-2 0,0 6 12,0-4-4,0 1-8,0-2 8,0-1 0,0 7 0,0-5 0,0-2 0,0 4 0,0-4 4,0 5-4,0-2 64,0-1-64,0 1-8,0 5-4,0-6-4,0 4 0,0-3 8,0 0 0,0 5-4,0-3 4,0-2 0,0 2 4,0-1-4,0 2 0,0-2 12,0 1 0,0 0-4,0 3-8,8-3 4,-8 1-4,0-3-8,0 7 4,4-7 4,-4 5-4,0-3 4,0 3 0,0-4 0,0 6 4,0-2 8,0-3-8,0 3 0,0 0 0,0-2 0,0 2-4,0-1-4,9 2 0,-9-1-4,0-2 8,0 2 4,0-4 8,0 5 52,4-5-16,-4 1-48,0 0 12,0 3 60,0-4-64,0 5 4,0-8 72,0 7-76,0-3 0,0 3 56,0 0-52,0-2 0,0 0 48,0 1-48,0-2-8,0 0 4,0 3 52,0-4-60,0 5 4,0-5 44,0 4-44,0 0 0,0-3 44,0-1-44,0 3 4,0-4 0,0 5-4,0-6-4,0 6 0,8-4 0,-8 2-12,0-2 12,0 3 0,0-3 0,0 1 0,0 0 0,0 0 0,0 0-12,0-1 12,0-1 52,0 2-52,0 0 0,0 1 0,0-4 12,0 3-8,0 0-4,0-1 0,0-1 4,0 5-4,0-3-4,0 0 4,0 0 48,0-3-48,0 4 0,0-2 48,0 2 12,0-2-56,-8-1 0,8 5 8,0-6-12,0 6 0,0-4 4,0 2 0,0-2-4,0-1 0,0 5-4,-4-1 4,4-3-12,0 3 12,0-3 0,0 1-4,-9 3 4,9-4 4,0 2-4,0-2 4,0 4 8,0-3-8,0 3 0,0-6 0,0 6 0,0-4-4,-4 2 4,4-2-4,0 3 0,0-3 0,0 0 0,0 2 0,0-2 0,0 2-4,0-2 4,0-1-8,0 2 8,0 0 0,0-2-4,0 2 4,0-1 8,0 2-8,-8-2 4,8-1-4,0 2 8,0 0-4,0 3 0,0-4 4,0 2 0,0-2-8,0-1 4,0 5 4,0-6 0,0 6-4,0-4 0,-3 5-4,3-5 0,0 4 0,-8-3 0,8 3 0,0-1 0,0-3-4,0 4 4,0-3 4,0 3 4,0-1-4,-4 0 0,4 1 0,0 2 0,-4-2 4,4 0-8,0 0 0,0-2 4,0 5-4,-9-4 4,9 0 4,-4 3 4,4-2-4,0-1 0,0 3-8,-8-2-4,8 2-8,0-3 8,0 0 4,0 4-4,-4-4 4,4 1-4,0 3 0,0-4 0,0 2-4,0-1 8,0 0-4,0-4 4,0 6 0,0-2 0,0-1 0,0 2-4,0-2 4,0 0 0,0 1 4,0-1-4,0-1 0,0 1 0,0-3-4,0 4 8,0-3-4,0 0 0,0 1-4,0-1 4,0 1 4,0-3-4,0 5 0,0-6 0,0 6-8,0-4 4,0 2 0,0-3 0,0 1-8,0 1 0,0 0 4,0 0 4,4 1-4,-4-5 8,0 8 0,0-5 0,0 1 0,0 0 8,0 0 4,0 1-4,0-4-4,0 6 0,0-4 0,0 1 0,0 0 0,0 0 4,0 1 0,0-4 0,0 6-4,0-4 4,0 0-4,0 0 0,0-2-4,0 6 8,0-5 0,0 2 44,-4 0-40,4-1 48,0 0-52,0 0 0,0-2-4,0 3 4,0-2-4,0 2 0,0-4-4,0 6-4,0-6 0,0 2 0,0 3 0,0-2 4,-7-1-4,7 2 0,0-2 4,0-1 0,0 3-4,0-1-4,0-1-4,0 3 0,0-4 4,0 0-4,0 3 0,0-2 0,0 0 0,0-1 0,0 3 4,0-2-4,0 1 12,0 0 8,0-2-4,0 2-4,0-1 4,0-1 0,0 4 0,0-4-4,0-1 0,0 3 0,0-1-12,0 0-4,0-2 8,0 3 0,0-2-40,0 0 40,0-2 0,0 2 0,0 1 4,0 1-4,0-4 0,0 1 8,0 2-8,0-1-40,0-2 48,0 0 0,0 0 0,0 1-8,0-1-4,0 4-36,0-4 40,0 0 0,7 0 4,-7 3-4,0-3 0,0 0 4,0 3-8,0-3 4,0 1-40,4-1 40,-4 0 8,0 0-4,0 4 0,8-2 0,-8-2 0,0 2 4,0-2 0,4 2 4,-4-2-8,9 3 4,-9-3-76,0 4 32,0-3 44,0-1 8,0 3-8,0-1 0,4-2 0,-4 5-60,4-2 48,-4-3 8,0 3 4,0-2 8,0-1-8,0 4 4,0-2 0,0-2 0,0 0 0,0 0 4,0 2-4,0-2 0,8 0 0,-8 0-4,0 0 0,0 0 0,0 0 0,0 0 4,0 0-4,0 0 0,0 2-4,0-2 4,3 0 0,-3 3 0,0-3 0,0 4 0,0-4-60,0 0 12,8 1 48,-4-1 0,-4 3 4,0-3-4,0 2 0,9-2-72,-9 0 72,0 3 4,4-1-4,-4-2-4,0 0 4,0 0 0,0 3 0,8-3 0,-8 0 8,0 0 4,0 0-4,0 0 4,0 0 0,0 0 0,0 0 36,0 0-40,0 0-4,0 0 0,0 0-4,0 0 0,0 0-8,0 0-4,0 3-36,0-3 40,0 0 4,0 0 4,4 1-4,-4-1 0,0 0-4,7 0 8,-7 4-4,0-2 4,4-2-60,-4 0 60,9 0 0,-9 3 4,0-3 0,0 0 4,0 0 4,0 0 0,0 0 0,0 0 36,0 0-44,0 0 4,0 0 0,0 0-4,0 0 0,0 0 0,0 0-4,0 0 0,0 0 0,4 0 0,-4 0-4,4 0 4,-4 0 0,0 0 0,0 0 0,0 0 4,0 1-4,0-1 0,8 0 0,-8 0 4,4 0 44,-4 0-48,0 0-8,0 0 8,0 0 0,0 0-4,0 0 0,0 0-4,0 0 4,0 0-4,0 0-4,0 0 0,0 0 0,0 0-36,0 0 40,0 0-40,0 0 40,0 0 0,0 3-4,8-3 12,-8 0 0,0 0 8,0 0-8,4 0 4,-4 0 4,0 0 40,0 0-36,0 0 0,0 0 0,0 0 0,0 0 0,0 0-4,0 0-4,0 0 0,0 0-4,9 0-4,-9 0 4,4 0-4,-4 0-56,0 0 48,7 0 8,-7 0-60,0 0-80,4 0 72,-4 0 64,0 0 4,0 0 0,8 0 4,-8 0 0,0 0 0,0 0 12,0 0-12,0 0-8,0 0 4,0 0-4,0 0 0,0 0 4,0 0 4,0 0 4,0 0 4,0 0 0,0 0 0,0 0 0,0 0-4,0 0 0,0 0 8,0 0 60,0 0 12,0 0-32,0 0-44,0 0 4,0 0-4,0 0-4,0 0-4,0 0 4,0 0 0,0 0 44,0 0-40,0 0 40,0 0 0,0 0-36,0 0 48,0 0-56,0 0-4,0 0-4,0 0-8,0 0-36,0 0 0,0 0 0,0 0 36,0 0-60,0 0 60,0 0-40,0 0 4,0 0 36,0 0-48,0 0 48,4 0 8,-4-3 4,0 3 8,0 0 4,0-1-8,8 1 0,-8 0-4,0-3-4,0 3 4,0 0-4,5-2-4,-5-2-4,0 4 0,4 0-36,-4 0 36,0 0-36,0 0-4,0 0 40,0 0-48,0 0 12,0 0 36,0 0-48,0 0 48,0 0-48,0 0 48,0 0-52,0 0 52,0 0-48,0 0 48,7 0 4,-7 0 8,0 0 4,0 0 8,0 0-4,4 0 4,-4 0 36,0 0-36,0 0 52,0 0-4,0 0-48,0 0 0,0 0-4,0 0 0,0 0-4,0 0 4,0 0 4,0 0-4,0 0 0,0 0 40,8 0-40,-8 0 40,0 0 4,0 0-4,0 0 0,0 0 0,4 0-36,-4 0 60,0 0-64,0 0 4,0 0-4,0 0 0,0 0-4,0 0-4,0 0 0,0 0 0,0-1-8,8 1-4,-8 0 4,0 0 0,0-3 4,5 3-4,-5 0 8,0 0 0,0 0 0,0 0 0,0 0 4,0-3-4,0 3 0,0 0 0,8-2 0,-8 2 4,0-3 0,0 3-4,4 0 0,-4-2 4,0 2 4,0-3-4,0 2 0,7 1 4,-7-4 0,0 4 0,0-3 0,4 3 0,-4 0 0,0-2 4,0 2 0,0-2 0,0 2 72,8 0 0,-8-2 0,0-2-8,0 4-64,0 0 72,0 0-24,0 0 0,0-1-48,0 1 36,0-3-40,0 3 0,5-3 0,-5-2-8,0 5-12,0-2 4,0-1 4,0 2 4,0-3 0,0 1 4,0 1 0,4 0 0,-4 0 8,0-2 160,0 4-52,0 0-60,0-1-52,0 1-4,0-3 4,0 3 4,0 0-4,0-3-4,0 3-4,0 0 0,0 0-4,0-4-4,0 4 0,-4 0-40,4 0 36,0 0-48,0 0 12,0 0-12,0 0 12,0 0 32,0 0-44,0 0 48,0 0-36,0 0 40,0 0-4,0 0-36,0 0 40,0 0-4,0 0-36,0 0 48,0 0 0,0 0 4,0 0 4,0 0 52,0 0-48,0 0 48,0 0 0,0-1-12,0 1-48,0-2-12,-5-1 0,5 2 12,0-3 4,0 1 48,0 3-44,0-2-8,0 2 0,0-2-8,0 2-56,0-2-44,0 2-280,0-4-160,0 4-168,0 0-164,-8-1-212,8 1-432,0-3-1141,0-5-2875,0 8-1597</inkml:trace>
  <inkml:trace contextRef="#ctx0" brushRef="#br1" timeOffset="0.99">22107 13649 1760,'0'0'692,"0"0"1552,0 0 397,0 0-849,0 0-424,0 0-296,0 0-164,0 0-320,0 0-256,0 0-104,0-18 28,0 18-16,0 0-60,0-2-56,0 2 28,0 0 64,0 0-16,0 0 40,0 0 0,0 0-24,0 0-56,0 0-160,0 0-40,0 0-24,0 0-136,0 0-140,0 0 200,0 6 140,0 0 160,0 2 16,0-3 52,0 5 24,0 2 100,8 1-11,-8-3 83,0 2 96,0 1-84,0 0-104,0-4-84,0 4-28,0 0-12,5-1-72,-5-2-12,0 3-64,4-3 4,-4 2-56,0-2 52,0-2 88,0 3 72,0-5-96,0 4-40,0 3 12,0-4 40,0 2 0,0-1-52,0 1-12,0-2-20,0 1 20,0 0-60,0 2 60,0-2-60,0 3 48,0-2-60,0-2 0,8 4 0,-8-3 0,4 1 0,-4-5 0,0 4-48,0 1 40,0-3 8,0-2 0,0 4 4,0-2 4,0-1 40,0 0-40,0 1-8,0-3 4,0 3-4,0-4 0,0 6-8,0-3 0,0-1 0,0 2 0,0-4-4,0 6-48,0-2 52,0-3-4,0 3 0,0-1 8,0 0 4,0 0 4,0-1-4,0 0 4,0 1 4,0-1-4,0-3 4,0 5-4,0-3-4,0 1-4,0-1 4,0 3-4,0-5 0,0 0 0,0 5 0,0-3 0,0 3 0,0-4 4,0 3 0,0 3 4,0-4 4,0-1 0,0 0 88,0 4-32,0-2-16,0-1 0,0 0-40,0 1 0,0-1 0,0 0 4,0 1 36,0-4-36,0 5-4,0-3 0,0 3 0,0-4 8,0 4-4,0-3 0,0 0-8,0 0 4,0 3 40,0-4-48,0 2 4,0-2-4,0 4 0,0-3 0,0 3-4,0-4 4,0 2 4,0 1 0,0-2 4,0 0 40,0 1-44,0-1 4,-4-1 4,4 1-8,0 0 0,0 0 0,0-2 0,0 2-4,-8 0 4,8-2 0,0-2-4,0 5 4,0-2-8,0-1 8,0 2 4,0 0 116,0 1-44,0-1-80,0-4-8,0 8-4,0-5 12,0 4 0,0 0 136,0-2-136,0 3-12,0-1 12,0-2 0,0 2 8,8-1 0,-8 3 4,0-2 0,4 0 0,-4-1 0,0 1-4,0 0-4,0-2 0,0 2 0,0-3 4,0 3-4,0-4 0,0 2 4,0 1-8,0-2 8,8 0 0,-8 3 0,0-4 4,0 4-4,0-3 40,0 3-36,0-1 0,0 0 0,0 1 36,0-3-40,0 3 40,0-1-40,0 0 0,0 1 0,0 0-4,0-1 8,0 1 52,-8-4-60,8 4 4,0 1 40,0-3-48,0 2-4,0-4 4,0 4 4,0 1 4,0-3 40,0 2-40,0 2 0,0-3 40,0 1 0,0 2-40,0-6 0,0 6 0,0 1 4,0-4-4,0 0 36,0 2-44,0-1 0,0-2 0,0 2 0,0-4 0,0 6 4,0-2-4,0-3 4,0 3 4,0-1 4,0 0-8,0 1 44,0-3-40,0 3-4,0-3 0,0 3 0,0 0 0,0-2 8,0 2 48,0-3-52,0 4 4,0 0 0,0-2-4,0 1 0,0-1-4,0-3 4,0 5-4,0-2 0,0 1-4,0-4 0,0 3 0,0 0 0,-4-1-8,4 2-4,0-3 8,-8 3-44,8-4 48,0 6 0,0-5 0,0 3 4,0 0 4,0-4-4,0 4 0,0-3 4,0 5 0,0-5-4,-4 2 4,4 1 4,0-3 0,0 5-4,-5-5 0,5 2-4,0 1 4,0-3-4,0 3 4,0-1 0,0 0 0,0 2 0,0-5 4,0 4 0,0-1 0,-8-1 0,8 1 36,0 0-48,0-2 4,0 3 4,0 0 0,0-1 40,0-3-36,0 4 40,-4-3-44,4 6-8,0-4 0,0 0 0,-7 1 4,7-1 0,0 1-4,0-3 0,0 2 0,-4 1 4,4-1 0,0 1-4,0 1 0,-8 0-4,8-2 0,0 1 0,0-1-4,0 0 4,0 1 0,0-3 0,0 3 4,0-1-4,0-3 0,0 3-4,0-3 4,0 1 0,0 0 4,0 0 8,0 0 0,0 1 0,0-5-4,0 5 0,0-2 0,0-1-4,0 2-4,0 0 0,0-4 0,0 6-4,0-4 8,0 2-8,0-1 8,0-2 0,0 5 0,0-3 0,0-2 0,0 6-4,0-4 0,-5 2 4,5-2 0,0 3-4,0-3 0,0-2-4,0 6 4,-8-4-4,8 2 0,0-2 0,0-1-4,0 2 0,0 0 4,0-2-4,0 2 4,0-2 4,0-2-4,0 3-40,0-2 48,0 1 0,0-2 0,0 2-4,0-3 4,0 0 0,0 0 0,0 0-4,0 0 0,0 0-8,0 0 0,0 0-36,0 0 36,0 4 0,0-4 8,0 1 0,0 2 4,0-3-4,0 2 0,0-2-4,0 5 8,0-5-4,0 3-4,0-3-40,0 3 48,0-3-4,0 0 0,0 1-4,0-1-68,0 0-8,0 0-36,0 0 24,0 0 24,0 0-4,0 0 16,0 0-24,0 0-12,0 0 8,0 0 16,0 0 0,0 0 64,0 4-52,0-2 56,0 1-4,0-3 0,0 1-44,0-1 44,0 0 0,0 0 0,0 0 0,0 0-52,0 0-12,0 0 0,0 0 8,0 0-8,0 0-24,0 0-4,0-4 4,0-2-64,0 2-44,0-4 32,0 2 136,0-1 36,0 3 120,0-2 40,0 6-40,0-1-72,0-2-48,0 0-12,0 3-52,0-2-68,0-1-112,0 3-124,0-2-24,0 2-28,0-3 16,0 2 32,0-6 40,0 5-4,0-6 40,8 7-68,-8-10-32,5 6 75,-5-5 57,0-2 192,0 2 68,0-5 0,0 2 4,0 0-16,0-2 16,0 4 12,0 5 224,0 1 257,0 0 219,0 5-268,0-2-96,0 2-112,-5 0 8,-3 0-44,8 0-64,-4 2-16,-4 3-68,8 3-48,-11-1 0,7 0-4,-1 3 0,-3 1 12,4-1 72,-4-2-20,4-2 56,4 2 28,-7-3-40,7 0-108,0-2-64,0-3-68,0 0 56,0 0 72,0 0-8,0-7-72,7 1-188,-3-2-72,-4-3-16,12-2 140,-4-2 148,-3 2 72,-1 0 4,-4 2 4,11 0-8,-11 1 4,8 5-4,-8-2 76,4 5 84,-4-2 12,0 4 40,0 0 72,0 0 60,0 0-148,0 0-124,0 0-68,0 0-4,0 0-12,0 0-60,0 0-16,0 0-48,0 0 4,-4 0 56,4 4 16,0-2-40,0-2-48,0 0 0,0 0 76,0 0 72,0 0 232,0 0 52,0 0 0,0-6-104,0 3-176,-8 2 0,8-6 44,0 6 40,0-1 20,0-1 40,0 3 48,-4-3-12,4 3 0,-7 0-112,7 0-24,-4 0-48,-1 3-4,-3 0-8,8-1-48,-4-1 52,-4 6-4,4-6 4,4 2-4,0-3-64,0 0 4,0 0-28,0 0-228,0 0-4,0-3-120,4-1-128,4-3-28,-4-4 76,-4-2 272,8 4 236,-3-4 24,-1 3 48,-4 1 16,0 1-64,0 0 124,0 6 160,0-1 176,0 2-128,0 1-72,0 0-144,-4 0-112,-1 4-4,-3-2 136,-4 6 72,8-3 36,-3 4 16,3-1-28,-5 0 0,5 0 72,-4-3-60,8 1-96,0-3-76,0 3-72,0-6-96,0 0-28,0 0-56,0 0-116,8-6-32,-4 2 96,5-4 44,-5-5 92,3 3 84,-3-2 12,4 4 12,-4-7 136,4 6-148,-8-2-60,5-4 52,-5 8-48,0 0 56,0-1 100,0 5 20,0 1 88,0 2-48,-5-3-36,5 3-112,-8 0-12,8 0 8,-4 3 52,-4-1-48,4-2 36,-3 8-44,3-5-4,-5 2-12,5 0-36,-4-1 48,8 1 0,-12-2 48,12-1 0,0-2-48,0 0-76,0 0-144,0 0-24,0 0-52,8-2-96,-4-6-28,4 1-12,-4-3 160,5 0 160,-5-2 64,3 2 40,-3-1-44,-4 1 52,8 3 84,-8 1-8,0 5 8,0-2 228,0 3-16,0 0-64,-8 0-44,4 4-80,-3 2 52,7 1 64,-13 3 20,1 2-36,12-2-24,-12 1-24,12-1 48,-4-6 8,0 5-56,4-5-64,0 1-96,0-2-52,0-3-92,0 0-64,0 0 36,0 0-12,4-4 0,0-3 64,4-3-16,-4 1-24,8 0 76,-12-2-28,9-2 112,-5 2-48,-4 0 40,0-2-116,7 3-36,-7 2 120,0 4 40,0-2 220,0 6 64,0 0-88,-7 0-136,7 0-4,0 0-52,0 0 8,-4 0 84,-5 0 0,9 0-8,0 4-4,-4-4-8,4 0-64,0 0-4,0 0-8,0 0 4,0 0 52,0 0-56,4-5-72,-4-1-284,0-1-12,9-4 112,-5 1 144,-4-2 112,0 2 12,7 3-4,-7 0 40,0-4-48,4 6 0,-4 0 12,0 2 296,0 1-64,0 2-84,0 0-48,0 0-104,0 0-4,-4 0 4,-3 2-8,7 3-72,-4-2-4,-5 2-8,9-5 8,0 5 16,0-5 0,0 3-16,0-3-84,0 0-36,0-3 24,0 0 0,0 1 12,13-6 96,-13 3 64,7-5 72,-7 3-64,4 0 4,-4-1 28,8-1-40,-8-2 0,4 4 0,-4-4 4,0 5 92,8-1 28,-8 3-12,0-1 156,0 3 4,0 2-40,0 0-36,0 0-88,0 0-8,0 0-16,0 0 40,0 0-4,0 0 16,0 0-28,-8 0-108,8 0-80,0 0-56,0 2-20,-4-2 8,4 0-48,0 0-172,4 0 16,-4-5 44,8 0-36,-8 0 84,9-3 76,-9 1 136,7 0 48,-3-1 8,-4 0 68,0 3-68,8-2-8,-4 2-44,-4-3 36,0 3 8,0 3 4,0-1 156,0-2 12,0 5 24,0 0-24,0 0-172,-4 4 0,-4 0 0,8 1 52,-11 3 120,7-1-112,-9 0-60,9 3-4,4-2-4,-8-3-56,8 0 4,0-2-64,0-2 16,0-1-40,0 0-100,8 0 88,-4 0-64,4-1 4,1-7 20,-9 3 40,11-3 0,-3 3 84,-4-4 76,4 1 56,-3 0-48,-5 1 0,8-4-4,-4 4 44,-4 0 12,0-1 16,0 6 12,0-1 208,0-2 64,0 5-52,0 0-100,0 0-156,-4 0-52,-4 4 12,3-3 136,-3 4 24,-4 0 12,8 1-12,-3-2-52,-2 2 16,1-5-92,4 2-44,-4 1-48,8-3 48,0-1 12,0 0-12,0 0-76,0-1-60,8-6-184,-4 0-232,4 0-104,1-6 212,2 1 244,-3-1 112,-4 2 12,9-3 76,-5 4 72,-4-1-8,3 3-16,-7-1 4,0 5 60,4-1 208,-4 2 100,0 3-60,-4 0-80,4 0-192,-7 0-88,-5 0 8,7 5 40,-3 1 88,-4-5 96,1 8-84,7-5-136,-1 1 0,-3-2 148,4-1 36,4-2-24,0 3-76,0-3-96,0 0-36,0 0-100,0-3 16,4 1-136,4-6-164,1 1-44,-2-3 92,-3-3 76,8 1 100,-12-1 72,13 3 124,-13-2-4,8 2 0,-8 2 4,4-2 0,-4 3 60,0 1 164,0 2 48,0 1 12,0 0 72,0 1-76,0 2-92,-4 0-80,4-2 4,-8 2-64,8 0 24,0 0 124,0-3-12,0 3-184,0 0-12,0 0-100,0 0 28,0-5-76,0 5-108,0-5 84,0 1 24,0-1 48,0-1 52,8 1 48,-8 0 8,0 0 0,0 0 0,4-3 4,-4 5 0,0 2 52,0-2 72,0 0-40,0 1-20,0 2-60,0-2 8,0 2 60,0-3 16,0 3 120,0-2-88,0-1-112,0 0-8,7 1-48,-7-2-48,4-3-40,4 0 12,-3 3-84,-1-7-24,4 7 120,-4-5 112,-4 0 88,8 7 8,-4-6-44,-4 5 8,0-2 52,0 4 44,0-3 80,0 4-16,0 0-64,0 0-20,0-3-92,-12 3-44,12 0-8,-4 0 8,-4 0 8,-1 3 44,1 1-48,4-3-4,-3 2-16,3-3-44,4 2 52,-8-2 4,8 0 4,0 0-4,0 0-156,0 0-84,0-2 96,0-1-108,8-2 60,-8-2-148,4 0 136,-4-1 84,7 0 76,-7 0 48,4-1 12,-4 4 56,0-3-68,0-2 0,0 7 132,0-1 52,0-2 0,0 5 100,0 1-64,-4-3-24,4 3-100,-7 0-8,3 3-80,-4-2 0,-5 5-4,9-2 8,-4-1 0,4 5-12,-3-6-76,7 4-12,0-4 28,-4 1-52,4-3 4,0 0 8,0 0-44,4 0 20,-4 0 124,7 0 0,-3 0-48,4-5 32,-4-1 16,4 4 12,-3-6 108,-5 4-20,8-5 24,-4 5-4,-4-1-108,0 2 64,7-2 32,-7 4 124,0-3 88,0 4-100,0 0-52,-7 0-108,7 0-60,-4 0-48,-4 4 48,3-3 8,-3 4 40,-4 1-36,12-1 48,-11-4-60,11 8 0,-9-8-4,9 2 4,0-3-76,0 0-56,0 0-112,0 0 36,0 0 24,5-3-72,-1 2-52,7-8-84,-3 5 36,-4-6 108,9-1 52,-5 1-40,-4 4 140,3-5 8,-3 2 88,4-1-8,-8 2-104,5 3 112,-5-3 48,4 8 28,-4-3 196,0 3 100,-4 0-76,4 0-124,-5 0-164,-3 0 4,8 3 160,-4-3 24,-3 5-12,3 0 48,-4-5-12,8 6-36,-13-4-36,13 1 68,0-3 56,0 0-32,0 0-56,0 0 0,0 0 20,0 0-8,0 0 36,0 0-40,0-3-192,0-5-144,8-2-296,-3 0-8,-5 1 132,8-7 108,-4 6 76,3 1 68,-7-3-56,4 1-4,-4 1 52,0 2-16,0 1-8,0 1 96,0 3 52,0-4 96,0 6 12,0 1-52,0-3-48,-4 3-60,-3 0 0,7 0 64,-4 0 44,4 0 0,-8 0-108,8 0 0,0 0-144,0 0 8,0 0-20,0 0-76,0 0 12,0 0 132,8-2-8,-4-4 8,3-1-8,-3-1 56,4 0 40,-3 2 72,-1-2 64,-4-3-4,0 5-8,8-2-116,-4-2 64,-4 2-64,0 2 68,0-4 68,0 3 88,0 3 12,0-4-48,0 5 0,0-2-28,-4 0-32,-4 5-52,8-3-36,0 2-48,-4-1 0,-1-2-12,5 2-84,-8 2 12,8-2-4,0 2 40,0-3-12,0 3-160,0-5-96,0 2-64,0-2 40,0 0 20,8 1 136,-8-4 172,5 3 12,-1 0 64,-4 0-64,0-3-16,0 5 16,0 2 60,0-5 136,0 3-76,0 2-44,0-2-28,0-2-40,0 2 100,0 3 116,0-2-68,0-1-108,0 2-44,0-3 0,0 4-4,0-3 0,0 2-8,0 1-52,0-2 12,0-5 36,0 7 0,0-1 12,0-2 68,0 3-60,0 0 4,0 0 48,0 0 4,0 0 20,0 0-84,0 0 0,-4 3-4,-1-2-8,-3 8 12,4-5-68,-7 4 68,3-3 48,8 0-48,0-1-8,-5 3-52,5-5 56,-8-1 4,8-1 4,0 3-4,0-3 0,0 0 4,0 0 8,0 0 48,0 0 24,0 0 4,0 0 8,0 0-72,0-3-24,8 2-136,-8-5-20,5 3 72,-5-1 84,0-1 12,0 2 0,0 3-12,0 0-4,0 0-60,0 0 64,0 0 40,-5 0-40,-3 8-112,-4-4 100,8 6 12,-3 1 12,-2-1 48,1-3 40,4 3-40,-4-2-12,8-3 64,0 3-4,-4-4-24,4 0-20,0-2-52,0-1 36,0-1-44,0 0-4,0 0-60,0 0-16,0 0-32,4 0-52,-4-1-120,8-7-36,-4 3-52,4-5 64,1 2 44,-9-2 40,11 3-16,-11-1 64,0 3 0,0 0 60,8 5 16,-8 0 80,0 0-44,0 0 0,-8 0 60,8 8 108,-4-3 204,-3 5 128,7-2-68,-9 1-92,1 2 12,4-4-44,-4 2-4,4-6 36,-3 5 12,7-3 0,0-5-12,0 3-12,0-1-28,-4-2 4,4 0-12,0 0-28,0 0-60,4-5-116,-4-3-28,7-1-160,-7-1 28,4-6 12,4 1 68,-4 0 40,4 1-72,-8-4 12,5 5 12,-5-1-24,4-2-64,-4 5-8,0-5 96,0 8 60,0-2 0,0 2 8,0 4-8,0 2 0,0-4-12,0 6 12,0 0 0,0 0-52,0 0-68,0 0-24,0 0 20,0 0-32,0 0 56,0 0 28,0 0 12,0 0-12,0 0 64,0 0 8,0 0 0,0 0 96,0-2 12,0 2 16,0-3-16,0-2-108,0 2-60,0 0-100,0-4-20,0 1 68,0 0-8,0 1-76,0-3 136,-4 6 60,4-3 72,0 2-60,0 3 148,-5 0-76,5 0-84,0 3-8,-8 1 8,8-1 80,-4 4-16,4-3-4,-8 4-52,8-3-8,0-1 0,0 1-4,0-3 4,0 1 132,0-3-120,0 0 40,0 0 32,0 0-12,0 0-12,0 0-56,0 0-4,0-3 4,0 0 64,0-4-56,8 3-12,-8-4-60,0-2 56,0 5-40,0-3-148,-8-2 44,8 3 28,-4-1 68,-3-2 4,7 6 48,-4-4 0,-5 6 60,9-3 16,-4 2 56,-4 3-48,8 0-84,0-3-160,0 3-96,0 0-12,0 0 48,0 0 108,0 0 64,0 0-24,0 0-16,0 0-56,0 0-16,0 0 48,8 0 112,-4-2 0,-4 1 112,0-3 72,9 1-24,-5-1-64,-4 2-92,7-4 4,-7 1-4,4-3-4,-4 5-4,8-7-8,-4 7 0,-4-5 0,8 0-48,-3 3-4,-1 0 56,-4-1 8,0 5 8,0-1-4,0 2 0,0 0 8,0 0 52,0 0-4,0 0-52,0 2 40,0-1 196,0 2 28,-4 5-4,-1-3-136,-3 0-36,4 0-96,4 1 0,-8-4-8,8-1-4,0 2 12,0-3 8,0 0 4,0 0 76,0 0 20,0 0-36,0 0-72,0-4-4,8 2-92,-8-6 96,4 0 8,-4 3-8,8-6-8,-8 2-4,0 2-48,5-4 52,-1 4-4,-4-1 8,0 4 4,0-4 4,0 5 4,0 3 40,0-2 72,0 2 4,0 0-52,0 0-72,0 0-4,-4 0 0,-1 2 4,5 1-4,-8 0-4,4 2 8,-4-3-4,8 4-4,-4-4 8,4-2 8,0 2-8,0-2-60,0 0-12,0 0 72,0 0 112,0 0-28,0 0-84,0 0 0,0 0 8,0-2-4,0 0 0,0-4 4,0 4 4,0-1-12,0-2-8,0 2-76,0 1-24,0-1 44,0 3 64,0 0 12,0 0-12,0 0-72,-7 0-36,7 0 60,-13 3-4,13-1 40,-12 1-72,12 0 84,-4-1 8,4 1 52,-8-3-60,8 0 12,0 0 136,0 0-44,0 0-104,0 0-72,0 0-36,0-3 44,0-2-80,8 2-4,-4-2 100,-4-2-12,0 3 12,0-4 40,0 3 8,8 2 0,-8-2-4,0 1 4,4 0 0,-4 2 60,0 0-52,0 0 0,0 2-8,0-7-4,0 7 0,0-1-4,0 1-40,0-3-16,0-2 16,0 5 0,0-5-12,9 2 0,-9-2 56,0 3 0,4 0 4,-4 0 60,0 2 0,0 0-60,0 0-40,0 0 28,0 0 4,-4 0-44,-5 2 52,9 2 84,-4 1-24,-4 3-12,4 0-44,-4-4 8,4 4 64,0-2-68,4-2 48,0-2-56,0 1-48,0-3 40,0 0 8,0 0 4,0 0 116,0 0 4,0 0-4,0 0-8,8-3-28,-8-2-24,12 0 0,-4-1-56,-4-2 8,5 0-12,-5 0 0,3 1-60,-3-1-12,-4 4 0,8-4 8,-8 3 52,4 2 0,-4 2-36,0 1-12,0 0-12,0 0 8,0 0-8,-4 0-36,-4 4 56,4-2 40,-3 4 4,-6 0 8,9 3 0,-8-5 52,4 6 8,0-2-48,-5-1 72,6 1 16,3-6-88,4 3-12,-8-2-4,8-3-108,0 0-44,0 0 20,0 2-36,0-2 48,8 0 124,-8 0 72,4 0 28,3 0-28,-3 0-12,5 0-52,-9-2-4,8 2-4,-8-3-4,8 2-44,-4-3-12,-4 4 56,8 0 4,-4-2-4,-4 2 8,0-2-4,0 2 4,0 0 0,0 0 4,0 0 0,0 0-8,0 0-4,0 0-44,0 0-40,0 0 16,0 0-28,0 0-44,0 0-28,0 0 48,0 0 16,0 0-40,0 0-12,0 2-48,0-2-152,0 0-244,0 0-212,0 0 4,0 2-69,0-2-207,0 0-156,0 0-384,0 0-1028,-4 0-1321,4 0-343,4-4 3712</inkml:trace>
  <inkml:trace contextRef="#ctx0" brushRef="#br0" timeOffset="0.99">22465 15742 2844,'0'0'8,"0"0"2560,0 0-239,0 0-345,0 0-696,0 0-260,0 0-92,0 0-120,0 0-56,0 0-52,0-13-132,0 13-108,0 0-79,0-4-53,0 3-36,0 1-40,8 0-48,-4 0-28,-4 0-12,9 0-84,2 0-4,1 0 28,1 0-48,7 5-56,-9-2 64,14 1 64,3 2 0,-8-2-52,-3 1-84,6 1 0,-6 1-96,-5-1-16,-1 1-24,2-3 52,-5 3 20,-4-1 60,-4-1-8,0 2 12,0 1 88,-4 1 168,-4-3-20,3 5 20,-14-2 4,7 0-16,3-3-24,-11 5-24,3-1 24,-2-6 24,7 4-60,8-6 8,-1 3-68,-6-2-112,11 0-12,0-3-84,0 1-28,0-1 4,0 0-48,4 6 156,3-3 148,2-2-40,-1 2-12,-4 1-32,8-3-52,1 2 36,-6-1-48,5 1 4,0-1-4,-3 4 0,-1-5-72,-4 5-40,7-2 16,-11-1 12,8 5 68,-3-3-56,-5 3 60,8-6-36,-8 7 44,0-2 0,0-1 4,-8 2 60,8-3 24,-13 3 4,13-4 20,-11 1 4,-1-2 8,7 2 16,-7 0-64,0 0-68,1 0-4,-2-1-8,1-1-92,0 3 52,3-2 0,-2-1-48,-1 2 24,4-2-28,4-1-20,-5-2-28,9 0 28,0 3-148,0-3-76,0 0-48,0 0-124,0 0-88,0-3-200,9 1-501,-5-4-931,4 1-1740,4-1-688,-8-1-537</inkml:trace>
  <inkml:trace contextRef="#ctx0" brushRef="#br0" timeOffset="0.99">23012 15757 3208,'0'0'52,"0"0"3977,0 0-1965,0 0-732,0 0-396,0 0-140,0 0-4,0 0-116,0 0-104,0 0-44,0 0-148,0-3-104,0 3-64,0 3 40,0-1 217,0-1 191,0 9 48,0-3-116,0 4-76,0 0 60,0 4 84,0 0 0,-4 5-124,-4 0-136,8 4-36,0-6-60,-5 3-64,5-1-20,0-3-52,-4 1-84,4-3 12,0-2-84,0-2 52,0 0-60,0-4-4,0 1-8,0-3-44,0-2-20,0-2-24,0 2-144,0-3-28,0 0-96,0 0-168,0 0-212,0 0-120,0 0-188,0 0-516,0-4-1345,0-4-3335,0 0-937</inkml:trace>
  <inkml:trace contextRef="#ctx0" brushRef="#br0" timeOffset="0.99">23165 15794 3484,'0'0'768,"0"0"3753,0 0-2633,0 0-552,0 0-248,0 0-4,0 0-24,0 0-92,0 0-215,0 0-217,0 0-200,12-6-76,-5 6 48,-3 0 36,4 0 60,-3 0 40,7 0-64,-4 0-136,3 0-72,-1 1-88,-3 2 0,-3-1-8,8-2-16,-12 5-60,8-2-4,-4 1-56,-4 2-28,0-4 88,0 3 8,0 3 128,0-1 8,-4 0 64,-4 1 72,-4 2 84,1 0 16,1 3-104,-1-2-56,3-2-40,-4 0-48,-1 4 52,2-3-52,7 2 0,-4-2-72,4 1-8,-5-1 8,9 0 48,-4 1 0,4-5-24,0 5-12,0-4 36,0 0 4,4 1-40,-4-1 12,13-1 0,-5-1 12,-4 1 0,7-3-12,-3 3 0,5-4 40,-1 0 20,-1 3 36,-1-2 204,1 0 64,1-3-184,0 0-84,0 0-96,-4 0-24,4 0-52,-3 0-4,3 0-4,-5 0-4,-3 0-8,4 0-60,-4 0-24,9 0-36,-5 0-36,-4 0-64,3 0-32,1-3-60,-8 3-60,9 0-88,-5-3-60,4 3-60,-4 0-12,-4 0-220,0 0-404,0 0-464,0 0-288,0 0-713,-4 0-2055,-4 0-557</inkml:trace>
  <inkml:trace contextRef="#ctx0" brushRef="#br0" timeOffset="0.99">23647 15724 1212,'0'0'4200,"0"0"-1483,0 0-593,0 0-760,0 0-260,0 0-32,0 0-36,0 0-116,0 0-163,0 0-221,8-8-176,-8 8-124,0 0-48,0 0-4,4 3-48,-4 0 136,0-1 60,0 6 76,0 0 56,0 1-24,0 1-12,-4 6 60,4 1 60,-8 3 24,8 2-112,-13 6-72,13-1-100,-4 1-56,1 0 8,-5-4-12,4 5-68,-4-5 8,4-2-24,4-2-48,-9-2-88,9-1-8,0-4-8,-4 0-40,4-4-12,0-1-60,0-1-36,0-1-16,0-4-8,0 3-60,0-2-112,0-3-120,0 0-144,0 0-140,0 0-180,0 0-312,0-8-544,0 3-2225,0-3-2655,0-5 7</inkml:trace>
  <inkml:trace contextRef="#ctx0" brushRef="#br0" timeOffset="0.99">23848 15760 2464,'0'0'1892,"0"0"777,0 0-1109,0 0-540,0 0-128,0 0-68,0 0-76,0 0-184,0 0-144,0 0-100,0 0-16,8 17 28,-8-17 36,0 2 24,0-2 24,0 0-16,0 2-8,0 1-40,0-3-23,0 4-5,0-3-16,0 2-8,0-1 60,0 3 96,-8 1 24,4 1 12,-5 0-64,-2 3 24,7 2-12,-16 5-36,7-3-16,5 3-60,-11 1 48,6-1-24,-3-2-40,-4 1-104,12-2-64,-4-1-48,1-1-48,2-2 0,-3-2-32,12 0 32,-12-3-44,12-1-4,0 0 0,0-3-4,-4-1-4,4 3-40,0-3 40,0 0 8,0 0 8,0 0 64,0 0-24,0 0-36,0 0 48,0 0 0,0 0-52,4 0-4,-4-3 0,0 3 0,0 0-4,0-1-4,0 1-44,8 0-12,-8 0-12,0 0-12,4 0 8,-4 0 16,0 1 48,8-1-36,-8 3 36,4-1 0,5 1-48,-5-1 60,3 4 4,5-1 8,-4 1 352,5 3-112,-2-5-144,9 4-100,-7 2 104,2-3 32,2 1-12,-5-1-12,0 1-112,-5 0-8,6-4-60,-1 2-12,-8-2-12,0-1-36,3-1-4,-3 1-116,-4-3-184,0 3-156,0-3-136,0 0-96,0 0-188,-4 0-548,-3-3-1029,3 0-2947,-8 1-2653</inkml:trace>
  <inkml:trace contextRef="#ctx0" brushRef="#br0" timeOffset="0.99">16798 13864 600,'0'0'1292,"0"0"-756,0 0-536,0 0 2616,0 0-571,0 0-537,0 0-344,0 0-248,0 0-140,0 0-8,0 0-64,8 0-116,-8 0-132,0 0-88,0 0-88,0 0-52,0 0 48,0 0 0,0 0 0,0 0-24,0 0-12,0 0-48,0 0-19,0 0-21,5 0-16,-5 0-12,0 0-48,0 0 0,0 0-16,8 0-8,-8 0-4,0 3 0,4-1-32,3-2 168,-7 3-72,4-3-104,0 2-4,4 1 84,-3-3-16,7 5 140,-4-2-28,-4-1-48,3-2 24,6 6 40,-1-6-28,-4 2 24,-1-1 0,-3 2-48,9 0 12,-5 1-52,-4-3-20,8 1-16,-3 1 40,2-3-28,-3 3 16,4-1-16,-3 1 0,3-3-20,-1 2-4,1-2 0,1 0 0,-5 0-8,3 0-48,2 0 4,-1 0 0,0 2-4,-1-2 0,6 0 4,-9 0-8,4 4 0,-9-4-4,10 0-4,-5 2 0,4-2-56,-8 0 56,9 1 8,-2 2 100,-7-3 192,8 3-204,1 1-88,-5-3-44,3 1 44,1-2 72,1 3-64,-5 0-8,3-1-24,2-2 24,-1 3 148,0-3-96,-1 0-52,6 0 0,-5 2-4,1-2-4,-1 0 0,-1 0-40,1 0 44,1 0-44,-2 0-4,1 2 40,-8 2-36,9-2-24,-1-2 60,-5 1-88,-3 2 40,9-3 60,-5 7 0,-4-6 8,0-1 0,8 2-4,-12 1 156,12-3 120,-4 3-96,4-1-100,-8-2-72,17 3 72,-14-1-12,1-2-12,4 0 4,1 0 80,-2 2 100,1 2 96,1-4-196,-5 2-72,3 1-12,1-2-48,1-1-4,-1 3 76,-4 1-68,5-3 44,-6 1 12,5 1-24,0-3-40,1 3 4,-2-1 60,1 1 0,1-1-60,-1-2 48,-1 2-60,1 2 0,1-4-4,-2 2 0,1-2 0,1 0 0,-5 0 4,4 3 4,-1-3-4,-2 0 0,-5 1-4,8-1-4,-4 0 0,-4 3-4,5 1-36,-2-4 36,-7 1-36,12-1 48,-4 2 0,-4 1 0,5-3 0,-5 0 0,3 4 0,5-4 36,-8 1 8,5-1-44,-1 0-44,0 0 44,-4 0 0,7 3-40,-2-3 40,-5 0 44,8 0-44,-4 0-60,-5 0 60,10 0 0,-9 0-56,8 2 56,-4-2 4,-4 0-4,9 0-8,-6 0-40,-3 2 36,4 2 0,-4-4-36,8 2 44,-3-2 4,-2 3 8,1-3 40,-4 1 0,8-1-44,1 0 0,-5 0 8,3 3 36,2 1 0,-5-4-48,4 0 8,-1 1 0,-2-1 0,3 0 4,-8 2 0,8-2-4,1 0 4,-2 3-12,-7-3 0,8 0 0,1 0 4,-6 0-4,5 4 0,-8-3-12,8-1-48,-7 3 48,7-3 0,-1 2 12,1-2 0,-3 0 8,3 0 0,-1 3 4,-2 0 0,3-3 0,0 2 36,-5-2-44,-3 0-4,9 3 4,-1-3 4,-4 0-8,5 1-4,-9-1-8,0 0-36,7 0 36,-3 3-36,-4 1 0,5-4 40,-5 1 0,4 1 0,-5-2 0,5 3-4,4-3 4,-12 4 4,9-3 0,-1 2 0,-4-3 4,7 2 0,-11-2 8,13 3 4,-5-3 0,-4 3 0,4-1 0,3 1 0,-7-3 0,1 1-4,7-1-4,-4 0 0,-4 0-4,7 3-4,-1 1 4,-7-4 0,5 2 0,4-2-4,-4 1-4,-8-1 0,13 3 0,-6-3 4,-3 0 0,4 4 0,-4-3-8,5 2 0,-5-3 8,4 2 0,-4-2 4,3 3 0,5 0 0,-12-1-4,9-2 4,-1 3 0,-4-2 0,4-1 0,-5 0 0,5 3 0,-3 1 0,3-4 0,-4 2-4,4-2 4,-4 1 0,3 2 0,-3-3 4,2 0-4,-6 4 0,11-3-4,-11-1 4,8 0-4,-4 3 4,4-1 4,-4-2 0,5 0-4,-5 3 4,3-3 0,-3 3 44,8-1 0,-8-2-44,5 3-4,-5-2 0,7-1-4,-3 0 0,-4 3 0,5 1-4,-5-2-4,8-2 4,-5 1-40,1 2 40,-8-3 0,13 4-40,-5-3 40,-4 2 4,-4-3-8,12 2 4,-12-2 4,0 3 4,9-3 0,-6 3 0,-3-1 8,8 1 4,-8-3-4,4 2 52,4-2-56,-8 2 44,4 2-40,0-4-4,-4 2 8,0-2 0,9 0 0,-5 0 0,-4 1-12,0-1 0,0 0-12,0 0 0,0 0 4,0 0 4,7 0 4,-7 0 8,0 3-4,4-3-4,-4 0-48,0 0 44,0 0 4,0 0-4,0 0-4,0 0 0,0 4 0,8-4 0,-4 0 0,-4 1 4,0-1 4,8 0 60,-8 3 60,5-3-120,3 0-56,-8 2 44,4-2-36,3 0 44,-7 3 4,4-3 0,4 0 12,-8 3-8,0-3 0,0 0-4,4 0-8,-4 2-4,0-2 12,0 0 0,0 0 4,5 0 4,-5 0 0,0 0 4,0 0 0,0 0 36,0 0-44,0 0 4,0 0 4,0 0 48,0 0-48,0 0 36,0 0-36,0 0 0,0 0 52,0 0-52,0 0 36,0 0-36,0 0 0,0 0 48,0 0-52,0 0-4,0 0-4,0 0-8,0 0 0,0 0-40,0 0 40,0 0 4,0 0-4,0 0-40,0 0 40,0 0 0,0 0 4,0 0-4,0 0-8,0 0 4,0 0 0,0 0-36,0 0 44,0 0 4,0 0 0,8 0 0,-8 0 4,0 0-4,0 0 0,0 0 8,0 0 4,0 0-4,0 0 0,0 0-8,0 0 0,0 0-4,0 0-8,0 0-36,0 0 36,0 0-48,0 0 12,0 0 0,0 0 0,0 0 0,0 0 0,0 0 0,0 0 0,0 0 36,0 0 8,0 0 4,4 3 4,-4-3 4,0 0-4,0 0 4,0 0 4,0 0 36,0 0 0,0 0-36,0 0 60,0 0-60,0 0-4,0 0 4,0 0-8,0 0 0,0 0-4,0 0-4,0 0-4,0 0-4,0 0-36,0 0 40,0 0-4,0 0-36,0 0 44,0 0 4,0 0 48,0 0-40,0 0-4,0 0 0,0 0-4,0 0 4,0 0-4,0 0 0,0 0 0,0 0 4,0 0-4,0 0 0,8 0 0,-8 0 0,0 0 0,0 0 4,0 0-4,3 2 0,-3-2 8,0 0-8,0 0-4,0 0 4,0 0-4,0 0-4,0 0 0,8 0 8,-8 0 48,4 2 72,5-2-108,-9 4-12,4-4-40,-4 0-44,8 2 24,-4-2 52,4 0 4,-8 1 4,3-1 48,1 3-48,-4-3 0,9 0-60,-5 0 52,-4 0 4,0 4 0,8-4-4,-4 1 0,-4-1-4,0 0 8,0 0 0,0 3-8,0-3-76,0 0 28,8 0 52,-8 0-4,0 0 0,0 0 0,0 0 0,0 2 8,4-2 4,-4 0 0,0 0 0,0 0 4,0 0 0,0 0 4,0 3-4,9-3 104,-9 0 64,4 3-172,-4-3-40,7 2-32,-7 1 68,4-3-4,-4 0 8,8 2 92,-4-2-48,0 0-44,-4 2-48,9 2 40,-5-4 0,-4 2 8,8-1 0,-5-1 4,-3 3 4,12-3-4,-12 0-4,8 4 8,-3-1 4,-5-3 0,8 1 0,-4-1-4,-4 0 4,7 2-8,-3-2 0,0 3-4,-4-3 0,0 0 0,8 0-8,-3 0 4,-5 0-4,0 3 4,8-1 4,-4-2 0,-4 3 8,0-3 36,12 0-44,-12 2-48,0-2 48,7 0-12,-7 2-48,4 2 48,5-4 12,-9 2-8,4-2 0,4 1-40,-8-1 44,4 3 0,4-3-4,-8 4 4,7-1-4,-7-2-8,9-1 8,-5 2 0,-4 1 4,8-3-4,-4 5 4,-4-2 4,8-3 0,-4 2 4,5 0 0,-5 2 0,3-2-4,-3-1-4,4-1-4,-8 3 4,8 1 4,-8-1-8,13-2 4,-13 1 0,8 1 4,-4-3 4,3 3 0,-7-1-4,4 1-4,5-1 0,-5-2-8,-4 6 0,8-6 0,-4 5 4,4-4 0,-8-1 8,7 7-8,-7-6 4,13 1 4,-13 1 8,12 2-4,-12-2 4,12-1-4,-12 4 0,13-1 0,-6-4 8,-3 2-12,4 2 0,-4-3-8,0 1 4,4 2-4,-3-2 0,3-1 4,-5 0 4,5 4 0,-4-3-4,4-2 0,-4 5 4,5-2 0,-5-1 4,4 2 0,-5 0 4,1-5-8,4 6 4,-4-1-4,5-4 0,-5 2 4,4 2-4,-4-3 8,3 1 4,-3 2 0,5 0 0,-5-2 0,4 2 0,4-2 0,-12-2-8,7 2 8,-7 3-4,13-5 0,-13 2-4,12 1 0,-12-3 0,8 2 0,-4-1-4,4 1 4,-3 2-4,2-2 4,5-2 0,-12 2-4,8 0-8,0 1 0,-3-1 0,3 1 0,-4 0 4,7-2-8,-11 1-36,8 2 40,-4-2 0,5-2 0,-5 5 8,4-3-12,-4 1 0,-1 0-36,5 0 44,-4-2 4,-4 4 4,13-1-4,-13-3 4,12 3 0,-12-1 0,7-1 8,-3 2-8,-4 0 0,9 1 0,-5-4 0,4 3 0,-4-3 0,0 4 0,-4-2 0,12 1-4,-12 0-4,9-2 4,-5 2 4,-4 0 4,11 0 40,-11-1-48,8-1 4,-4 3 0,-4-2 4,9-1-4,-5 2 60,4 0-60,-5-3 8,5 4-4,-8-5-4,4 2 4,0 3-8,-4-4-4,13 3-4,-13-2 4,8 2 0,-4-3-8,-4 3 8,7-2-4,-3 1 0,-4 0 0,8 0 4,-3-2-4,3 1-4,-4 2 4,4 0 4,-8-3 4,4 4 4,0-3 4,-4-2 0,12 5-4,-12-4 0,8 3 0,-4-2 0,4 2 0,-8-3 0,4 3 0,4-2 0,-5 1-4,10 2 4,-5-4-4,-4 3 0,0 0 0,4-2-4,-4 1-4,5 2-4,-5-2 0,-4 2 0,11-4 8,-11 3 4,8 0 0,-4 0 8,5 0 0,-5 1 0,-4-5-4,8 7 0,-1-3 0,-7-1 8,12 0-4,-12 1 0,13 0 0,-5-1 0,-4 2 0,4-3-8,-5 1 0,5 1-8,5 0 8,-9-2-8,0 2 0,4-1 0,-4-1-4,9 3-40,-13-5 48,11 6 0,-11-3 0,8-2 0,-4 3 0,4 1-8,-4-5 8,5 5 0,-5-3 4,3 1 0,-3 0 0,0 0 0,-4-2 0,12 3-12,-12-2 0,9 2-32,-5-3 44,-4 4 8,7-5-8,-3 2 0,4 2 0,-4 0 0,-4-2 0,9 2 4,-5-2-4,4-1 0,-8 3-4,8-2-4,-8 1 0,7 0-40,-3 0 40,-4-2-4,0 3 0,9-2 0,-5 0 8,-4-1-4,0 3 8,8-1 4,-4-1 0,-4 3 4,8-4 0,-8 3 0,4-3 4,-4 4-4,7-4 40,-2 3-36,3-2-4,-8 1-4,4 0 0,0-2 0,-4 2 0,8-1 0,-4-1 0,-4 1 4,9 2-4,-5-5 0,-4 5 0,0-2-4,11-2 0,-11 2 0,0 3 0,8-4 4,-8 0-4,4 1 0,4 2 8,-8-2 4,5-1-4,3 0 4,-8 4-8,8-3 8,-8-2-8,7-1 12,-3 6-4,-4-4-4,8 0 4,-3 1-4,-5-1-4,8 1 0,-4 0-4,-4-1 4,8-2 0,-8 5-4,3-2-4,-3 0 0,8-2 0,-4 3-4,-4-2 8,9 0 4,-5 0 4,4 1 0,-8 1 40,4 0-36,0-2 36,-4-2 0,7 5 0,-3-2-40,-4 0-4,9-2 8,-5-1 0,-4 4-8,8-2-4,-8 0 0,4 0-4,-4 1-44,8 1 44,-8-3-8,4 4-48,-4-5 52,9 5 0,-9-2 0,4 0 8,3-2 8,-7 5 0,0-4 4,8 3 36,-8-5-40,0 5 4,8-2 48,-4-1-48,-4 3-4,9-2 0,-5 0 0,-4-2 0,8 5-8,-8-3 0,3-2-8,-3 2-4,8-3-48,-8 5 48,4-2 0,-4-1 4,8-2-4,-8 5 0,5-5 4,3 6 0,-8-5 8,0-1 0,4 6 0,0-3-4,-4-2 4,0 2 4,7 1 4,-3-3 0,-4 4-8,0-5 0,8 5-4,-3-5 0,-5 3-4,0 0 4,8-2-44,-4 5 44,-4-3-4,0-2-4,8 2 4,-8 1 4,4-3-4,-4 2 0,7-1 0,-7 3 0,4-2 4,-4 0 4,9-1 0,-9 3 4,4-2 4,0-2 4,-4 2 0,0-3 0,8 5 36,-4-2-48,-4-1 4,8-2 0,-5 5 0,-3-2-4,0-3 0,9 3-4,-5-1-4,-4 1-4,0-1 4,0 1 0,8-3-4,-8 1 4,4 2 0,-4-3 8,8 4 0,-8-3 0,0 2 4,4-1-4,-4-2 0,0 3 0,9-1 4,-9 1-8,0 0 4,4-3-12,0 2-28,-4 1 40,0-1 0,0 1-4,7-3 0,-7 1-44,4-1-16,-4 3 56,0-3 0,0 4 8,8-2 52,-8 0 8,4 0-60,-4 1-52,0-3 44,0 2 0,9 1 8,-5-3 4,-4 3 96,0-1-92,0-2-8,8 1-12,-8 3 0,0-1 12,4-2 0,-4-1 4,0 3-4,7-3-8,-7 4-56,0-2 52,0-2-36,4 2 48,-4 0 0,0 1 76,8-3-76,-8 2-8,5 1-44,-5 0 52,8-1 4,-8-1 0,0 3 4,4-1-4,0-2 0,-4 2 0,0-3 8,7 6 40,-3-4-48,-4 0 4,0 1 0,9-3-4,-5 2 0,-4 1 4,0 0-8,8-1 0,-8-2 0,4 1 0,-4 3-4,8-4 0,-8 3 4,4 0 4,-4-2-4,7-1 0,-7 6 4,6-6 4,1 2 0,-7 0-4,0 1 4,4-3-4,0 2 0,-4 1 0,0 0 0,8-3-4,-4 2 0,-4-2 0,0 5 0,0-5-4,8 3 0,-3-3 0,-5 3-4,0-3 8,0 1 0,8-1-4,-8 0 0,3 6 0,-3-6-44,0 2 44,8-2 4,-8 2 96,4 1-48,-4 1-48,8-3-4,-8-1 0,0 3-4,4-3 8,5 2 12,-9-2-8,0 5 4,4-5-8,0 3 0,-4 0 0,0-3-4,7 1 0,-3-1 0,-4 4-4,0-2-40,8 0 40,-4-2 0,-4 2 0,0 1 8,0 1 4,9-3 0,-5-1 0,-4 3 0,0-1 0,8-2 0,-8 5 4,4-2 0,3 0 0,-7-2-4,4-1 0,-4 4 0,9-2 0,-9 0 0,4 0 0,0 1-4,-4 1 0,8-3 0,-8-1 0,4 3 0,-4-1 0,0-2 0,8 0 0,-5 5 0,-3-2 4,10 0 0,-7-3-4,-3 1 0,8 3-8,-8-2 4,4 1 4,-4-2 0,8 2 0,-8 1 0,4-4 0,4 1 0,-8 2 0,5-1 4,3-2 0,-8 3 8,3-1-8,1 1 8,-4-3 0,8 3-8,-4-2 0,-4-1-4,8 4 4,-3-2 0,-5 1 4,8-3 0,-8 1 0,4-1-8,3 3-4,-7-3 4,4 4 0,4-3 0,-8 2 0,4-3 0,5 2 0,-9-2 0,4 0-4,0 3 4,-4-1-4,8-2-8,-5 3 4,-3 0-40,0-3 36,0 1 0,8-1 4,-4 0-40,-4 4 48,0-2-8,9 1 4,-9-2 0,4-1 0,4 3-4,-8-3 8,4 4 0,-4-3 8,7 2-4,-7-3 0,13 2-4,-13-2 0,0 3 4,4-1 0,0-2 4,-4 3 0,8 0-4,-4-1 4,-4-2 0,0 0-4,8 5 0,-4-5-4,-4 3-4,9-3-4,-5 1-40,-4 2 48,0-3-4,7 0 0,-7 5 4,4-5 0,4 3 8,-8-1 0,4-2 4,4 3 0,-8-1 0,9-2 48,-9 3-60,7 0 4,-3-3 0,-4 0-4,8 2-8,-4-2 4,-4 0-4,8 0 0,-3 3 0,-5-3-4,8 2 0,-8-2-36,4 3 0,-4-3 44,7 1 0,-3-1 0,-4 3 0,8-3 0,-3 0 4,-1 4 0,-4-3 4,8-1 0,-4 3 0,4-1 8,-4-2-4,-4 0-8,7 3 0,-2-1 0,-5-2 0,8 3-4,-4-3 0,-4 3 4,8-3-8,-8 0 0,0 0 4,0 0-48,0 0 52,0 0 0,0 0 12,0 0 76,0 0-4,0 0-32,0 0-52,0 0-8,0 0-4,0 0-48,0 0 60,0 0-12,0 0 0,0 0-60,0 0-28,0 0-20,0 0 0,0 0-4,0 0 28,0 0 24,0 0 24,0 0-12,0 0-12,0 0-4,0 0-8,0 0 0,0 0 0,0 0-4,0 0 16,0 0 60,0 0-48,0 0 0,0 0 12,0 0 36,0 0-52,0 0 16,0 0 0,0 0-24,0 0-76,0 0-44,0 0-76,0 0-112,0 0-148,0 0-196,0 0-632,0 0-1153,0-6-2579,-8 4-2029,8-3 4249,8 18 2868</inkml:trace>
  <inkml:trace contextRef="#ctx0" brushRef="#br0" timeOffset="0.99">10493 15453 756,'0'0'6193,"0"0"-3301,0 0-960,0 0-728,0 0-248,0 0-32,0 0 44,0 0-87,0 0-173,0 0-224,4 0-236,-4 0-248,9-1 0,-1 1-36,4 0 36,-1 0 136,-2 0-128,7 0-8,-4 0-52,4 0 40,-4 0-60,0 0-152,1 1-12,-2 2-36,-3 1 60,-4 0 40,4-2-28,-8 1 64,4 2 136,-4-1 36,0 2 200,-4-2 76,-4 4-28,4-3-24,-4 6-48,-3-4-100,-2 0 0,1 3 24,0 1-28,3-4 4,-2 0 24,-1 1-24,4-1-4,-5-1-32,13-1-76,-11 0 0,11-4 0,0 2-12,-4 1-76,4-3 4,0-1 32,0 0 40,4 3-172,-4-3 100,11 2 68,-2-2 4,-5 0-36,8 3 0,0-1-4,4-2-8,-4 0-16,0 0 64,1 3 0,-5 0-40,-5-1 52,9-2 48,-4 5 28,-8-2 8,4-2 28,1 2 48,-5 3 52,0-2-16,0 1-36,0 1 0,0 1-40,0-3-8,0 3-4,-5-1 4,1-1-4,-4 3 16,4 0 12,-4-4-40,5 4 4,-5-1-16,3-1-72,-3 1 48,-4-1-48,12-1 64,-12-1-64,9 1 0,-3-3 0,-1 1-12,3 0-8,-4-1-68,8-2-288,-4 0-52,4 0-172,-8-2-92,8-1-208,0-2-565,0-2-1311,0 0-3240,0-4-5</inkml:trace>
  <inkml:trace contextRef="#ctx0" brushRef="#br0" timeOffset="0.99">10799 15541 872,'0'0'8053,"0"0"-5357,0 0-1236,0 0-452,0 0-72,0 0 68,-21 43 1,21-34-137,0 2-124,0-1-192,0 0-160,0 3-124,0-6-48,0 3-72,0-2-48,9-4-28,-5 2-24,4-2-48,-4-1 48,8-1 220,-5 1-144,3-3-120,1 0 4,-3-5 88,-4 0-48,4-3-48,5 1 4,-9-3-4,3 2-72,-7-2-24,4 1-4,-4 1 40,8-2-136,-8 2 112,0-1 0,0 1 32,-8-2-20,4 2-24,-3 1 20,3-3 76,-4 2 64,3 3 20,-3 0 28,8 1-108,-12 1-4,12-3-88,-11 6 16,11-1-52,-4 1-72,-2-3-60,6 3 24,-7 0-76,7 0-136,-4 0-160,4 0-76,0 0-108,0 0-305,0-3-527,0 3-824,0 0-2176,4-2-233,-4-1 3133</inkml:trace>
  <inkml:trace contextRef="#ctx0" brushRef="#br0" timeOffset="0.99">11069 15478 1372,'0'0'576,"0"0"1860,0 0 445,0 0-585,0 0-800,0 0-276,0 0-44,0 0 4,0 0-72,0 0-239,-9 0-257,5 0-168,0 4-96,-4-2-40,-4 2 16,9-1 8,-6 2-28,5 0-20,-4 3-40,-4 2-36,8-3 0,-3 3 24,1 3-48,2-4 24,-3 2-40,7-1 4,-4 0-112,4 1-60,0-5-56,4 5 48,-4-4-76,7 0-16,-3-1-8,2-4-28,5 0-32,-11-2 20,12 0 28,0-2 56,-3-6-32,2 4-52,-7-4-36,8 0-12,-8-2 88,9 1-16,-6-1-84,-3-1 48,-4 1-36,8 1 12,-4 1 8,-4 0-144,0 2 320,0-1 100,0 3 132,0 2 16,0-2-28,0 4 4,0 0 8,0 0-108,-4 0-116,4 0-8,-8 0-136,8 0 52,0 4 84,0 1 104,-4-4-4,4 6-52,-7-3-44,7 3 56,0-1 28,0 1 44,0 0 4,-4 1 24,4 2-16,0 0 4,0 1-40,-9 0 28,9 0 36,0 2 108,0-2 0,9 2-148,-9-2-124,0-2 52,4 1 12,-4-1-8,0 2-64,0-4-48,0 1-4,0 0-20,0-4 60,0 4-120,0-6-196,0 3-64,0-2-96,0 0-148,0-1-124,0-2-168,-4 0-340,4 0-745,-9 0-1911,9 0-996,0 0-869</inkml:trace>
  <inkml:trace contextRef="#ctx0" brushRef="#br0" timeOffset="0.99">11261 15456 96,'0'0'1472,"0"0"-884,0 0-80,0 0 1984,0 0-383,0 0-577,0 0-408,0 0-168,0 0-68,0 0-44,0 0 0,9-7-32,-9 7-104,0 0-88,0 0-132,0 0-19,0 0-45,0 3-64,0-2-40,0 2 16,0 5 48,0 2 84,0 0 36,0 5-16,0-1-72,0 7-36,4-1-40,-4-3 24,0 5 28,7-1-52,-7 0-124,4-4-72,-4-3-44,0 1-28,8 1-68,-8-6-4,4-1-8,0-1-40,-4 0 36,0-4-48,0 2 8,0-4-8,9 0-216,-9-2-164,0 0-104,0 0-152,0 0-236,0-4-260,0-3-1353,4-4-2931,-4 3-2137,0-7 5161</inkml:trace>
  <inkml:trace contextRef="#ctx0" brushRef="#br0" timeOffset="0.99">11446 15426 52,'0'0'1500,"0"0"-664,0 0 3269,0 0-2197,0 0-380,0 0-416,0 0-188,0 0-80,0 0-180,0 0-116,0 0-156,-19 5-12,19-5-104,-6 5-84,6-5-4,-7 3 36,7 1-20,-4-4 44,-4 9 45,8-8 43,-4 2 28,-4 5 44,8-3 28,-13 3-40,13-1-16,-4 0-48,0 3-48,-3 1-52,3-1-48,4-1-76,-8 4 4,4-3-40,-5-3 16,9 3-4,0-2 4,-4-3-28,4 3 0,-8-4-56,8 0 56,0-3-52,0 2 56,0-3-4,0 0 12,0 0 12,0 2 4,0-2-76,0 0 60,0 0-60,0 0 48,0 0-8,0 0-40,0 0 36,0 0-44,0 0-4,0 0-12,0 0-64,0 0 16,0 0 0,0 0 56,0 3 4,0-1 4,8 1 0,-4 0 0,-4-1 44,0 3-40,9-2 40,-5-2-36,8 6 52,-5-3 152,1-2 404,5 3-328,-1 1-232,-4-4-48,3 3 84,-5-2 16,5-2-64,1 2 12,0 3-12,-7-4-44,6 0 8,-3 1 0,-4-1-12,4 1-44,-3 0-16,-5-1 12,8-2-36,-4 0-160,-4 5-132,0-5-160,0 0-36,0 0 0,0 0-112,0 0-300,0 0-516,0 0-777,0 0-2003,0 0-1233</inkml:trace>
  <inkml:trace contextRef="#ctx0" brushRef="#br0" timeOffset="0.99">7780 14528 3524,'0'0'1540,"0"0"1373,0 0-697,0 0-864,0 0-388,0 0-20,0 0-32,0 0-188,0 0-108,13-3-60,-13 3-119,0 0-77,8 0-36,-8 0-12,0 0-28,0 0-24,0 0-76,0 0-12,0 0-60,0 0-40,4-1-64,-4 1-4,0 0 12,8-4 44,-8 4-12,4 0 112,-1 0-72,-3 0-40,13 0-36,-5-3-4,-4 3 4,8-2 64,-12 2-4,11 0 88,-2-2 48,3 2-48,-4-6 20,0 6 28,-4 0-60,9-1-64,-2 1-8,-11-3-4,12 3-72,-3-2 0,3 2-8,-8-4 8,7 4 44,-7 0-44,9-2-8,-1 2 8,-1 0 4,2 0-4,-1 0 0,0 0-8,1-2 0,-2 2 0,1-3 0,0 2 4,-7-3 4,6 4 0,-3-3 0,-4 3-44,0 0 36,4-2-4,-3 2 0,-5 0-40,8 0 48,-4-2-4,-4 2-4,7 0-36,-3 0 36,-4 0-72,8-3 36,-4 3-4,5-3 40,-5 3-72,8 0 36,-8 0 44,7 0-72,2 0 4,-5 0 12,-4-1 48,7 1 8,-1 0-40,-7 0 44,5-3 76,-4 3-28,8-2-36,-8 2 36,5 0 112,-5-4-160,-4 4 0,7-2-72,-3 2 68,-4 0 4,8 0 60,-4 0 0,4 0 232,5 0-96,-9 0-184,3 0 0,1 0 52,5 0-52,-5 0 60,-4 0-60,7 0 60,1 0-24,1 0 16,-1 0-56,-1 0 40,2 0-40,-9 0 4,8 0-8,0 0 0,1 0 0,-6 0 0,1 0 0,0 0 44,-4 0-40,5 0 64,-5 2-64,7-2-4,-11 4 0,8-2 0,5-2-4,-9 3 76,4-3-72,0 1 80,-1-1-36,-3 0-40,9 3 4,-5-3 36,-4 0 0,8 3 4,-5-3-40,6 0 36,-9 0-40,8 0-8,-8 0 4,9 0 4,-2 0-8,-3 0 0,4 0-4,-8 0-8,9 0-48,-6 0-4,1 0 52,4 0-60,-3 0 64,3 0-52,-9 0 48,9 0-72,1 0 80,-5 0-4,0 0 0,3 0-4,-2 0 8,3 0-4,-8 0 8,8 2 4,-5-2 4,6 0 40,-5 2-40,4-2 40,-4 0 0,-3 3 0,6-3 0,1 0 28,0 4-68,1-4-8,-5 1 0,-1-1 52,5 3-12,1-1-40,-1-2 0,-5 0 52,6 2-52,-1 2-48,-4-2 48,3-2 132,2 3-120,-5-2-12,4-1 12,1 3 64,-2 0-72,-3-1 4,4-2 0,1 2 40,-1-2 0,-5 3-48,5-3-8,1 4-40,-5-3 44,3-1-4,-3 0 4,-3 0 0,7 3-4,-4-3 4,-4 0-4,7 2-56,-2-2 60,-1 0-4,0 0-64,-4 3 72,8-3 36,-3 3-28,-6-3-8,5 0-80,4 2 80,-8-2 68,5 0-68,-5 3-72,7-3 72,-7 0 64,8 1-64,-12-1-80,13 0 80,-13 0 0,8 3-68,3 0 44,-7-3 24,4 2 0,-3 0-52,3-2 52,-4 3 0,0-3 0,4 0-44,-5 4 40,5-3 4,-3 2 0,3-3-80,-8 2 80,4-2 0,4 3 0,-4 0-120,-4-3 120,8 2 36,-5 1-36,7-2-72,-10-1 72,7 6 64,-7-3 92,8-2-152,-4 2-4,4-3 0,-4 4 52,-4-3 44,13 2-48,-13-1-48,7-2-84,-3 3 84,4 0 60,-4-3-12,5 2-48,-1-2-84,-8 3 36,11-3 48,-11 0 8,12 1-8,-3-1-80,-5 0 80,4 6 44,-4-6-44,3 3-12,6-3 12,-9 1 4,4-1-4,0 3 0,-8-3 72,12 4-72,-12-3-36,13-1 36,-13 3 40,7-3-40,5 2 0,-12-2 0,4 3 0,4 0-40,-3-1 40,3-2 56,-1 3-56,-7-2-68,12-1 68,-12 0 40,8 6-40,-3-6-4,3 3 4,-8-3 40,4 1-40,3-1-60,-3 3 60,-4-3 60,8 0-48,-4 5-12,5-5-56,-9 3 48,4-3 8,0 2 8,-4-2 88,8 3-96,-4 0-24,-4-3 24,11 2 12,-11 1 28,9-1-40,-5-2-36,-4 0 36,8 5 0,-4-5-12,-4 3 12,8-2 0,-5 2 108,-3-3-108,10 5-8,-7-2 8,1-1 12,-4 1-12,8 0-4,-4-1 4,4 1 8,-4-1-4,-4-2 4,13 5 32,-13-2-40,7-2-12,-7 2 12,4 1 0,4-3-44,-4 2 44,4-1-4,-8 1 4,9-3-12,-9 5 12,8-2 0,-5-1 0,-3-2 0,8 5 0,-4-2 0,-4-2-72,0 2 72,8 1 12,-3-2-12,-5 0 0,0 0-8,8 1 8,-8 2 8,4-2 88,-4-1-60,8-2-36,-8 5-4,3-2 4,-3-2 64,8 2-60,-8 3-4,4-4-4,-4 0 4,9 1 4,-9 2-4,4-2 0,0-1 0,-4 3 0,8-2-8,-4 1 8,-4 0-4,0 0-4,11 1 0,-11-2 8,0 2 0,9-3 0,-5 6 0,-4-4 8,8 2-4,-4-2 44,4-1-36,-8 5-12,4-4 12,5 2-12,-9-2 8,7 2-8,-7-4 8,0 3-8,8-1 4,-4 0 0,-4-2 4,0 3-8,0-2 12,8 0 84,-4-2-96,-4 5 0,0-2 60,0-1-4,9 2-56,-9-2 0,0 2 52,4 0-52,-4-1 0,0 2 0,7-2 8,-7 3-4,4-3 0,-4-2 8,0 6-8,8-5 4,-8 2 40,0 0-44,4-1-4,-4 0 8,0 0 0,8-2-8,-8 3 4,0 1 8,0-5-12,5 5 0,-1-3 0,-4 1 12,0 0 0,0-3-12,0 4 12,0-2 32,0-1-44,0 4 0,0-5 4,8 2 40,-8 0-44,0 0-8,0-2 8,4 2 12,-4 2-8,0-2-4,0-1 0,0 1 4,0-1 4,0 1 0,0 0-8,0-1-8,0 3 4,7-2-4,-7-2 4,4 2-4,-4-3-4,0 5 4,0-2 0,0-1 8,0 3-4,0-2-4,0 0-4,0-1 8,9 0 0,-9 1 0,0 1-8,0-1 4,4 1 4,-4 0 4,0-2-8,0 3 4,0-2 4,0 2 0,0-3-8,0 1 8,0 1 0,0-1 0,8 1 0,-8 0 0,0-2 0,0 1-4,0-1-4,0-2 4,0 3 4,0 0 0,0-1-8,0-2 4,4 0 4,-4 2-4,0 1 0,0-3 0,0 3-4,0-3 4,0 1 0,0-1 4,0 3 0,0-3 0,0 4 0,0-2-8,0-2-4,0 2 8,0 0 0,0 1 0,0-3 4,0 2-8,0 1 0,0 0 4,0-3-4,0 2-4,0-2 12,0 5 0,0-5 0,0 3 4,0-3-4,0 1 0,0-1-4,0 3 4,0-3 4,8 0 0,-8 0-4,0 4 0,0-4-4,0 2 4,0-2 0,0 2 0,0-2 0,0 0-4,0 2 0,0-2 0,0 3 0,0-3-4,0 2 8,0-2-4,0 0 4,0 3-4,0-3 4,0 0 0,0 0 0,0 0 0,0 0 0,0 0 4,0 3 0,0-3-4,0 0 0,0 0-4,0 0 0,0 0-4,0 0 0,0 0 0,0 2 4,0-2 0,0 0 0,0 0 4,0 0-4,0 0-4,0 2 0,0-2 0,0 3 0,4-3 8,-4 3-8,0-3 0,0 3 8,0-3 4,0 1-4,0-1-12,0 0 8,0 4 4,0-2 4,0-2 4,0 0-8,0 2 0,0-2 0,0 2 4,0-2 4,0 0-4,0 0 4,0 0 0,0 3 0,0-3-4,0 0 4,0 0 4,0 0-4,0 0-4,0 0 0,0 0 0,0 0-4,0 0-4,0 0-4,0 0-4,0 0 4,0 0 4,0 0 0,0 2 0,0-2 4,0 0 0,0 0 0,0 0 0,0 0 0,0 0 0,0 0 0,0 3 0,0-3 0,0 0 0,0 0 0,0 0-4,0 0 0,0 3 0,0-3 0,0 2-8,7-2 0,-7 0 8,0 2 4,0 1-8,0-3 8,0 0 0,0 3-4,0-3 4,0 3 4,0-3 0,0 1 4,0-1 4,0 0-8,0 4 4,0-4-4,5 2-4,-5-2 0,0 0 4,0 2 0,0-2 0,0 0 0,0 0-4,0 0 0,0 2 0,0-2 0,0 0 0,0 0 0,0 0-4,0 0 4,0 3 0,0-3 0,0 0 0,0 0 0,0 0 0,0 0 0,0 4-4,4-3 4,-4 2 12,0-3-8,0 2-4,0-2-4,0 0 4,0 5 0,0-5 0,0 0 0,0 0 0,0 3 0,0-3 0,0 0 0,0 0 0,0 0 0,0 0-4,0 3 0,0-3 4,0 0 0,0 0 0,0 1 4,0-1 0,0 0-4,0 4 0,0-2 0,0-2-12,0 0 8,0 2 4,0-2 0,0 0-4,0 2 4,0-2-4,0 3-4,0-3 8,0 4 0,0-3-8,0-1 0,0 3 8,0-3 0,0 2 0,0-2-4,0 3 0,8-1 4,-8-2 4,0 0-4,0 3 0,0-3 0,0 0 4,0 3-4,0-3 0,0 0 0,0 1 0,0-1-4,0 0 0,0 0 0,0 0 4,4 4-4,-4-2 4,0-2 0,0 2-4,0-2 0,0 2-4,0-2 0,0 3 0,0-3 8,0 4 0,0-3 4,0 2-4,0-1 0,0-2-8,0 0 8,0 3 4,0-1-4,0-2 0,0 0-4,0 0 0,0 3 4,0-3 0,0 0 0,0 3-4,0-3 4,0 0 4,0 0-4,0 1-4,0-1 4,0 0 4,0 0-4,0 0-4,0 0 4,0 0-4,0 4 4,0-2-8,0-2 0,0 3 4,0-2-4,0-1 0,0 3 4,0-3 4,0 4 0,0-3 4,0 2 0,0-3 0,0 2 0,0-2 4,0 0 4,0 5-8,0-5 0,0 3-4,0 0-4,0-3 4,0 1 0,0-1-4,0 4 4,0-2 4,0-2-4,0 3 0,0-3-4,0 1 0,0-1 0,0 3 4,0-3 0,0 0 0,0 4 0,0-3 8,0 2-8,0-1-4,0-2 4,0 3-4,0-1 8,0 1 0,0 0-4,0-2-8,0 3-4,0-2 8,0 1 4,0-2-4,0 2 0,0-3 0,0 4-4,0-3 8,0 2-8,0-1 8,0-2-4,0 3 4,0-1 0,0 1 0,0 0 0,0-1-8,0 1 4,0-1-4,0 2 8,0-1-4,0 1 4,0 0-4,0-2 4,0-2 0,0 3 0,0-1 0,0 1 4,0 0-4,0-1 4,0-2 0,0 3 0,0-1 0,0-2 4,0 3-8,0-3 0,0 1 0,0-1 0,0 0 0,0 3 0,0-3 0,0 0-4,0 5-4,0-5 0,-4 3 0,4-1-40,-8 3 44,8-2 4,0 2-4,0-5 0,0 5 0,-4-1 0,-1-1 0,5 3 0,0-2-4,-7-1 0,7 2 4,0-2 0,0-1 4,-4 3 0,4-2 4,0 1-4,-8-4-4,8 6 4,0-4-4,0 3 0,0-3 0,0 1 0,-4 0 0,4-1 4,0-2 0,0 5 0,0-2 0,0-2 4,0 2 4,-8 3-8,8-4 4,0 0 0,0 3-4,0-2 0,0 0-8,0-1-4,-4 3 8,4 1 4,-9-5-4,9 3-4,0 0-44,0-2 52,0 3-4,0-2 0,0 0-4,0-1 4,-4 3 4,4 1 0,-7-5-4,7 3 4,0 0 4,0 1 4,0-1-4,0 0-4,0-2-4,-4 6-4,-4-5 8,8 2 0,0 1 4,0-3 4,-4 5-4,-1-6 4,5 6-4,0-4 8,-8 0-4,8 0-8,0 1 8,-4 0-4,4 0 0,0 0 0,0 1-4,0-5 0,-8 8-4,8-8-4,0 6-4,0-6 4,0 2 4,0-1 4,0 3-4,0-2 4,0 0 12,-4-2 376,4 5-168,0-3-148,0-2-24,0 2-44,-7 2-4,7-2 0,0-1 4,0 3 0,0-2-4,-4 1 0,4-4 4,0 6-4,0-3-4,0 1-4,-9 0 4,9 0 0,0-2-4,0 3 0,0 1 8,-4-4 0,4 3 0,-8-1 0,8-1-4,0 2-44,0 0 44,0 0-4,-4 1 8,4-4-8,0 3 0,-8-1 0,8 3-4,0-3 4,0 1 4,0 0 0,0 0 4,0 0-4,0-2-8,0-2 4,0 2 8,0 3 8,0-2 52,0-1 36,0-1-84,0 1-8,0 0-4,0-1 4,0-2 0,0 0 0,0 3-4,0-1 0,0-2-4,0 0-4,0 0 0,0 3 0,0-3 0,0 0 4,0 0 0,0 0 0,0 1 0,0-1 0,0 0 0,0 0 0,0 0 4,0 0 0,0 0 0,0 3 0,0-3 0,0 0 0,0 0 0,0 4 0,0-2 0,0-2 0,0 0 4,0 2-4,0-2 0,0 2 0,0-2 0,0 0 4,0 3 0,0-3-4,0 0 0,0 0 0,0 0 0,0 0-4,0 0 0,0 0 0,0 0 0,0 0-4,0 0-40,0 0-12,0 0-12,0 0-28,0 0 16,0 0-24,0 0 0,0 0-4,0 0 16,0 0 0,0 0-40,0 0-56,0 0-100,0 0-124,0 0-400,0-5-276,0 1-1064,0-3-2205,0 1-2876,0 28 2109</inkml:trace>
  <inkml:trace contextRef="#ctx0" brushRef="#br1" timeOffset="0.99">9432 16149 2556,'0'0'4713,"0"0"-2249,-33 41-584,13-17-228,-4 7-40,-12 6 13,3 5-293,-11 4-184,0 0-204,-4 2-200,-1-2-244,-3-1-112,8-1-24,0-4-12,8-5-108,7 0-160,6-6-84,-2-2-244,10-2-120,11-3-24,-9-4-160,13-3-328,-8-3-608,8-2-1305,8-4-3211,-4-6-2821</inkml:trace>
  <inkml:trace contextRef="#ctx0" brushRef="#br1" timeOffset="0.99">8680 15924 3364,'0'0'352,"0"0"2357,-25 35 71,10-13-444,-6 5-380,-6 7-168,2 2-179,-11 6-221,3-1-256,-3 4-176,-4 3-236,-4-4-224,4 2-108,-1-6-108,1-1-12,8-4-64,1-7-108,6 1-32,1-10-16,8 3-40,-3-4-8,6-2-124,1-2-92,8-1-184,-4-4-232,4 2-304,-5-4-560,9-1-1004,0-4-2413,0 1-2772</inkml:trace>
  <inkml:trace contextRef="#ctx0" brushRef="#br1" timeOffset="0.99">7888 15897 1044,'0'0'5809,"0"0"-3177,0 0-1056,0 0-704,0 0-244,0 0-88,0 0-44,0 0 240,0 0 236,-33 29-64,10-9-131,2 3-169,-3 4-40,-7 3-24,2 4 72,-7 1 8,7-4 72,2 4-64,-5-3-220,15-1-216,1-1-196,-3-4-144,6-1 8,1-6-156,8-1-144,-3-6-296,7-2-276,-4-3-496,4-1-1177,0-4-3483,4-2-2433</inkml:trace>
  <inkml:trace contextRef="#ctx0" brushRef="#br1" timeOffset="0.99">10102 16582 2032,'0'0'520,"0"0"-520,0 0 2020,0 0-339,0 0-301,0 0-316,0 0-96,0 0-152,-35 17 8,22-12 64,9 8 132,-15 3 100,2 3 68,1 11 129,-16 2-37,-1 9-232,1 1-216,-8 6-172,5-2-124,-11-5-100,15 2-8,-1-3-104,-1-7-196,9-5-128,0-7-88,17 0-20,-6-7-328,5-4-208,8-2-256,0-3-608,0-5-1025,8 0-2211,5-9-3601</inkml:trace>
  <inkml:trace contextRef="#ctx0" brushRef="#br1" timeOffset="0.99">10601 16909 3952,'0'0'768,"0"0"3329,0 0-2133,0 0-652,0 0-124,0 0 136,-29 41 20,18-24-127,-5 1-113,-5 7-56,6 2-20,-10 4-68,10 2-156,-6-2-248,1 0-180,-4-1-124,4-3-8,7-4-88,2-6-156,-1 1-8,12-6-76,-4 1-96,-1-5-76,-3-2-120,8 1-156,0-3-160,0-2-160,-4 1-272,4-3-600,0 0-729,4 0-543,-4-3-2368,8-3-157</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6:42.692"/>
    </inkml:context>
    <inkml:brush xml:id="br0">
      <inkml:brushProperty name="width" value="0.05" units="cm"/>
      <inkml:brushProperty name="height" value="0.05" units="cm"/>
      <inkml:brushProperty name="color" value="#E71224"/>
    </inkml:brush>
  </inkml:definitions>
  <inkml:trace contextRef="#ctx0" brushRef="#br0">135 94 15015 0 0,'0'0'1945'0'0,"-5"-3"-1073"0"0,2 2-763 0 0,0 0 0 0 0,0 0-1 0 0,0 0 1 0 0,0 0 0 0 0,0 0 0 0 0,-1 1-1 0 0,1-1 1 0 0,0 1 0 0 0,0 0 0 0 0,0 0 0 0 0,-1 0-1 0 0,1 1 1 0 0,0-1 0 0 0,0 1 0 0 0,0 0-1 0 0,0-1 1 0 0,0 1 0 0 0,0 1 0 0 0,0-1-1 0 0,0 0 1 0 0,0 1 0 0 0,0-1 0 0 0,0 1-1 0 0,1 0 1 0 0,-1 0 0 0 0,1 0 0 0 0,0 0-1 0 0,-1 1 1 0 0,-2 3 0 0 0,1-2 24 0 0,0 1 0 0 0,0 0 1 0 0,1 0-1 0 0,-1 1 0 0 0,1-1 0 0 0,0 1 0 0 0,1 0 0 0 0,0 0 1 0 0,-1 0-1 0 0,2 0 0 0 0,-1 0 0 0 0,1 0 0 0 0,0 0 1 0 0,0 1-1 0 0,0-1 0 0 0,1 0 0 0 0,0 1 0 0 0,1-1 1 0 0,-1 0-1 0 0,1 1 0 0 0,2 6 0 0 0,-1-8-100 0 0,0 0-1 0 0,0 0 1 0 0,0-1-1 0 0,0 1 1 0 0,1 0 0 0 0,0-1-1 0 0,0 0 1 0 0,0 0-1 0 0,1 0 1 0 0,-1 0-1 0 0,1 0 1 0 0,0-1 0 0 0,0 0-1 0 0,0 1 1 0 0,0-2-1 0 0,1 1 1 0 0,-1 0 0 0 0,1-1-1 0 0,0 0 1 0 0,0 0-1 0 0,0 0 1 0 0,0-1-1 0 0,0 1 1 0 0,0-1 0 0 0,0 0-1 0 0,6 0 1 0 0,-2-1-40 0 0,0 0-1 0 0,1-1 1 0 0,-1 0 0 0 0,0 0 0 0 0,0-1 0 0 0,0 0 0 0 0,0-1-1 0 0,0 0 1 0 0,0 0 0 0 0,-1-1 0 0 0,1 0 0 0 0,-1 0 0 0 0,0-1-1 0 0,0 0 1 0 0,-1-1 0 0 0,0 1 0 0 0,0-2 0 0 0,0 1 0 0 0,0-1-1 0 0,-1 0 1 0 0,0 0 0 0 0,-1 0 0 0 0,0-1 0 0 0,0 0 0 0 0,0 0-1 0 0,-1 0 1 0 0,0-1 0 0 0,-1 0 0 0 0,0 1 0 0 0,0-1 0 0 0,-1 0-1 0 0,0 0 1 0 0,-1-1 0 0 0,1-11 0 0 0,-2 14-11 0 0,-1 0 0 0 0,0 0 0 0 0,0 1 0 0 0,-1-1 1 0 0,0 1-1 0 0,0-1 0 0 0,0 1 0 0 0,-1-1 0 0 0,0 1 0 0 0,0 0 0 0 0,-1 0 0 0 0,1 1 1 0 0,-1-1-1 0 0,0 1 0 0 0,-8-7 0 0 0,10 9 7 0 0,0 1 0 0 0,0 0 0 0 0,-1 1 0 0 0,1-1-1 0 0,0 0 1 0 0,-1 1 0 0 0,0-1 0 0 0,1 1 0 0 0,-1 0 0 0 0,0 0 0 0 0,0 0 0 0 0,1 0 0 0 0,-1 0 0 0 0,0 1 0 0 0,0-1-1 0 0,0 1 1 0 0,0 0 0 0 0,0-1 0 0 0,0 2 0 0 0,0-1 0 0 0,0 0 0 0 0,0 1 0 0 0,0-1 0 0 0,0 1 0 0 0,0 0 0 0 0,0 0-1 0 0,1 0 1 0 0,-1 0 0 0 0,0 0 0 0 0,1 1 0 0 0,-1-1 0 0 0,1 1 0 0 0,-1 0 0 0 0,1 0 0 0 0,0 0 0 0 0,-5 4 0 0 0,-3 5-619 0 0,0 1 0 0 0,-17 26 0 0 0,-12 14-6794 0 0,25-40 2480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6:43.513"/>
    </inkml:context>
    <inkml:brush xml:id="br0">
      <inkml:brushProperty name="width" value="0.05" units="cm"/>
      <inkml:brushProperty name="height" value="0.05" units="cm"/>
      <inkml:brushProperty name="color" value="#E71224"/>
    </inkml:brush>
  </inkml:definitions>
  <inkml:trace contextRef="#ctx0" brushRef="#br0">1 1 3810 0 0,'0'0'816'0'0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6:45.370"/>
    </inkml:context>
    <inkml:brush xml:id="br0">
      <inkml:brushProperty name="width" value="0.05" units="cm"/>
      <inkml:brushProperty name="height" value="0.05" units="cm"/>
      <inkml:brushProperty name="color" value="#E71224"/>
    </inkml:brush>
  </inkml:definitions>
  <inkml:trace contextRef="#ctx0" brushRef="#br0">264 18 720 0 0,'0'0'7500'0'0,"-15"-17"698"0"0,6 34-7779 0 0,-16 51 942 0 0,-32 80 949 0 0,47-128-1969 0 0,-1-1 0 0 0,0 0 0 0 0,-2 0 0 0 0,0-1 0 0 0,-20 21 0 0 0,12-19-186 0 0,14-13-134 0 0,-1 0 1 0 0,1 1-1 0 0,1 0 0 0 0,-12 16 1 0 0,20-22-317 0 0,8-8 218 0 0,8-9 54 0 0,49-44-235 0 0,-61 53 233 0 0,1 2 0 0 0,0-1 0 0 0,0 1 0 0 0,1 0 0 0 0,-1 0 0 0 0,1 1 0 0 0,0 0 0 0 0,13-3 0 0 0,-19 6 22 0 0,-1 0 1 0 0,1 1-1 0 0,-1-1 0 0 0,1 0 1 0 0,-1 0-1 0 0,0 1 0 0 0,1-1 0 0 0,-1 1 1 0 0,1-1-1 0 0,-1 1 0 0 0,0 0 1 0 0,0-1-1 0 0,1 1 0 0 0,-1 0 0 0 0,0 0 1 0 0,0 0-1 0 0,0 0 0 0 0,0 0 1 0 0,0 0-1 0 0,0 0 0 0 0,0 0 1 0 0,0 1-1 0 0,-1-1 0 0 0,1 0 0 0 0,0 0 1 0 0,-1 1-1 0 0,1-1 0 0 0,-1 0 1 0 0,1 1-1 0 0,-1-1 0 0 0,1 1 0 0 0,-1-1 1 0 0,0 0-1 0 0,0 1 0 0 0,0-1 1 0 0,0 3-1 0 0,1 69 188 0 0,-1-56-147 0 0,-10 28 146 0 0,12-43-1154 0 0,4-8-505 0 0,5-16-3852 0 0,-6 6-2311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6:45.838"/>
    </inkml:context>
    <inkml:brush xml:id="br0">
      <inkml:brushProperty name="width" value="0.05" units="cm"/>
      <inkml:brushProperty name="height" value="0.05" units="cm"/>
      <inkml:brushProperty name="color" value="#E71224"/>
    </inkml:brush>
  </inkml:definitions>
  <inkml:trace contextRef="#ctx0" brushRef="#br0">0 58 12486 0 0,'0'0'1654'0'0,"4"2"-1118"0"0,0 0-420 0 0,0-1-1 0 0,0 0 1 0 0,0 1-1 0 0,1-1 1 0 0,-1-1 0 0 0,0 1-1 0 0,0-1 1 0 0,1 1-1 0 0,-1-1 1 0 0,5-1-1 0 0,-7 1-75 0 0,0 0-1 0 0,0 0 1 0 0,0-1-1 0 0,0 1 1 0 0,0 0-1 0 0,1-1 0 0 0,-1 0 1 0 0,0 0-1 0 0,0 1 1 0 0,0-1-1 0 0,-1 0 1 0 0,1-1-1 0 0,0 1 0 0 0,0 0 1 0 0,0 0-1 0 0,-1-1 1 0 0,1 1-1 0 0,-1-1 1 0 0,1 0-1 0 0,-1 1 0 0 0,0-1 1 0 0,1 0-1 0 0,-1 0 1 0 0,1-3-1 0 0,-1 4-36 0 0,-1 0 1 0 0,1 0-1 0 0,-1 0 0 0 0,1 0 0 0 0,-1 0 1 0 0,0 0-1 0 0,1 0 0 0 0,-1 0 0 0 0,0 0 1 0 0,0 0-1 0 0,0 0 0 0 0,0 0 1 0 0,0 0-1 0 0,0 0 0 0 0,0 0 0 0 0,0 0 1 0 0,0 0-1 0 0,0 0 0 0 0,-1 0 0 0 0,1 0 1 0 0,0 0-1 0 0,-1 0 0 0 0,1 0 0 0 0,-1 0 1 0 0,1 0-1 0 0,-1 0 0 0 0,1 0 1 0 0,-1 0-1 0 0,0 0 0 0 0,1 1 0 0 0,-1-1 1 0 0,0 0-1 0 0,0 0 0 0 0,0 1 0 0 0,1-1 1 0 0,-1 1-1 0 0,0-1 0 0 0,0 1 0 0 0,-2-2 1 0 0,1 2 11 0 0,1 0 0 0 0,-1 0 0 0 0,0 0 0 0 0,1 0 0 0 0,-1 0 0 0 0,0 0 0 0 0,1 0 0 0 0,-1 1 0 0 0,0-1 1 0 0,1 0-1 0 0,-1 1 0 0 0,1 0 0 0 0,-1-1 0 0 0,1 1 0 0 0,-1 0 0 0 0,1 0 0 0 0,-1 0 0 0 0,1-1 0 0 0,0 2 0 0 0,-1-1 1 0 0,1 0-1 0 0,0 0 0 0 0,0 0 0 0 0,0 0 0 0 0,-2 3 0 0 0,-2 5 355 0 0,0 0 0 0 0,1 1 0 0 0,0 0 0 0 0,0-1 0 0 0,1 1 0 0 0,1 0 0 0 0,-1 1 1 0 0,0 17-1 0 0,2-24-365 0 0,0-1 1 0 0,1 1-1 0 0,-1 0 1 0 0,1 0-1 0 0,0 0 1 0 0,1 0-1 0 0,-1-1 1 0 0,1 1-1 0 0,-1 0 1 0 0,1 0-1 0 0,0-1 1 0 0,0 1-1 0 0,1 0 1 0 0,-1-1-1 0 0,1 1 0 0 0,0-1 1 0 0,0 0-1 0 0,0 1 1 0 0,0-1-1 0 0,1 0 1 0 0,-1 0-1 0 0,1-1 1 0 0,0 1-1 0 0,-1 0 1 0 0,1-1-1 0 0,5 3 1 0 0,-8-5-117 0 0,0 0-1 0 0,0 0 1 0 0,1 0-1 0 0,-1 0 1 0 0,0 0 0 0 0,0 0-1 0 0,0 0 1 0 0,1 0 0 0 0,-1 0-1 0 0,0 0 1 0 0,0 0 0 0 0,0 0-1 0 0,0 0 1 0 0,1 0 0 0 0,-1-1-1 0 0,0 1 1 0 0,0 0-1 0 0,0 0 1 0 0,0 0 0 0 0,1 0-1 0 0,-1 0 1 0 0,0 0 0 0 0,0-1-1 0 0,0 1 1 0 0,0 0 0 0 0,0 0-1 0 0,0 0 1 0 0,0-1-1 0 0,0 1 1 0 0,0 0 0 0 0,1 0-1 0 0,-1 0 1 0 0,0 0 0 0 0,0-1-1 0 0,0 1 1 0 0,0 0 0 0 0,0 0-1 0 0,0 0 1 0 0,0-1 0 0 0,0 1-1 0 0,0 0 1 0 0,0 0-1 0 0,-1 0 1 0 0,1-1 0 0 0,0 1-1 0 0,0 0 1 0 0,0 0 0 0 0,0 0-1 0 0,0-1 1 0 0,0 0-399 0 0,0-5-4134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6:46.364"/>
    </inkml:context>
    <inkml:brush xml:id="br0">
      <inkml:brushProperty name="width" value="0.05" units="cm"/>
      <inkml:brushProperty name="height" value="0.05" units="cm"/>
      <inkml:brushProperty name="color" value="#E71224"/>
    </inkml:brush>
  </inkml:definitions>
  <inkml:trace contextRef="#ctx0" brushRef="#br0">0 119 12230 0 0,'0'0'4049'0'0,"6"45"-1026"0"0,-2-51-3020 0 0,0 0 0 0 0,-1 0 0 0 0,1-1 0 0 0,-1 1 0 0 0,0-1 0 0 0,-1 0 0 0 0,4-13 0 0 0,3-8-3 0 0,-5 19 252 0 0,-1 0 0 0 0,0-1-1 0 0,0 0 1 0 0,-1 1 0 0 0,1-14-1 0 0,35 37-88 0 0,-35-13-201 0 0,0 0 1 0 0,0 0-1 0 0,-1 0 0 0 0,1-1 1 0 0,0 1-1 0 0,0-1 0 0 0,0 0 1 0 0,0 0-1 0 0,6 0 0 0 0,-8 0-210 0 0,0 0 1 0 0,0 0-1 0 0,0-1 0 0 0,0 1 1 0 0,0 0-1 0 0,0-1 0 0 0,-1 1 0 0 0,1 0 1 0 0,0-1-1 0 0,0 1 0 0 0,0-1 0 0 0,0 1 1 0 0,-1-1-1 0 0,1 1 0 0 0,0-1 1 0 0,-1 0-1 0 0,1 1 0 0 0,0-1 0 0 0,-1 0 1 0 0,1 0-1 0 0,0 0 0 0 0,0-6-3447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6:47.515"/>
    </inkml:context>
    <inkml:brush xml:id="br0">
      <inkml:brushProperty name="width" value="0.05" units="cm"/>
      <inkml:brushProperty name="height" value="0.05" units="cm"/>
      <inkml:brushProperty name="color" value="#E71224"/>
    </inkml:brush>
  </inkml:definitions>
  <inkml:trace contextRef="#ctx0" brushRef="#br0">49 73 10549 0 0,'0'0'1953'0'0,"-12"-2"5890"0"0,10 2-7821 0 0,60 33 130 0 0,-53-31-146 0 0,1-1 0 0 0,-1 0 1 0 0,0 0-1 0 0,1 0 0 0 0,-1-1 1 0 0,0 0-1 0 0,1 0 1 0 0,6-1-1 0 0,-11 1-5 0 0,0-1 0 0 0,1 1 0 0 0,-1-1 0 0 0,1 1 0 0 0,-1-1 0 0 0,0 1 1 0 0,1-1-1 0 0,-1 0 0 0 0,0 0 0 0 0,0 0 0 0 0,0 0 0 0 0,0 0 0 0 0,0 0 0 0 0,0 0 0 0 0,0 0 0 0 0,0 0 1 0 0,0 0-1 0 0,0-1 0 0 0,-1 1 0 0 0,1 0 0 0 0,0-1 0 0 0,-1 1 0 0 0,1 0 0 0 0,-1-1 0 0 0,1 1 0 0 0,-1-1 0 0 0,0 1 1 0 0,0-1-1 0 0,0 1 0 0 0,0-1 0 0 0,0 1 0 0 0,0-3 0 0 0,0 1 2 0 0,1 0 0 0 0,-1 0 0 0 0,-1-1-1 0 0,1 1 1 0 0,0 0 0 0 0,-1 0 0 0 0,1 0 0 0 0,-1 0 0 0 0,0 0 0 0 0,0 0-1 0 0,0 0 1 0 0,0 0 0 0 0,-1 0 0 0 0,1 1 0 0 0,-1-1 0 0 0,-3-3-1 0 0,3 4 1 0 0,-1 0-1 0 0,0 0 1 0 0,0 0-1 0 0,0 1 1 0 0,-1 0-1 0 0,1-1 1 0 0,0 1-1 0 0,0 0 1 0 0,-1 1-1 0 0,1-1 1 0 0,-1 0-1 0 0,1 1 1 0 0,0 0-1 0 0,-1 0 1 0 0,-4 0-1 0 0,0 0 42 0 0,1 1 0 0 0,-1-1 0 0 0,0 1-1 0 0,1 0 1 0 0,-1 1 0 0 0,-13 3 0 0 0,19-4-24 0 0,0 0 0 0 0,0 0 1 0 0,0 0-1 0 0,0 0 0 0 0,0 1 1 0 0,1-1-1 0 0,-1 0 0 0 0,0 1 1 0 0,0-1-1 0 0,1 1 0 0 0,-1 0 0 0 0,1-1 1 0 0,0 1-1 0 0,-1 0 0 0 0,1 0 1 0 0,0 0-1 0 0,0 0 0 0 0,0 0 1 0 0,0 0-1 0 0,1 0 0 0 0,-1 1 0 0 0,0-1 1 0 0,1 0-1 0 0,0 0 0 0 0,-1 0 1 0 0,1 1-1 0 0,0 2 0 0 0,0 6 98 0 0,0 0 0 0 0,1 0 0 0 0,0 0 0 0 0,0 1 0 0 0,1-1 0 0 0,1 0 0 0 0,0-1 0 0 0,0 1 0 0 0,1-1 0 0 0,1 1 0 0 0,-1-1 0 0 0,2 0 0 0 0,-1-1 0 0 0,1 1-1 0 0,1-1 1 0 0,0 0 0 0 0,0-1 0 0 0,14 13 0 0 0,-20-21-96 0 0,-1 1 0 0 0,1-1 0 0 0,0 1 0 0 0,0-1-1 0 0,0 1 1 0 0,0-1 0 0 0,0 0 0 0 0,0 0 0 0 0,-1 1 0 0 0,1-1 0 0 0,0 0-1 0 0,0 0 1 0 0,0 0 0 0 0,0 0 0 0 0,0 0 0 0 0,0 0 0 0 0,0-1 0 0 0,0 1-1 0 0,0 0 1 0 0,0 0 0 0 0,0-1 0 0 0,0 1 0 0 0,-1 0 0 0 0,1-1-1 0 0,0 1 1 0 0,0-1 0 0 0,0 1 0 0 0,-1-1 0 0 0,1 1 0 0 0,0-1 0 0 0,0-1-1 0 0,7-6-814 0 0</inkml:trace>
</inkml:ink>
</file>

<file path=ppt/ink/ink47.xml><?xml version="1.0" encoding="utf-8"?>
<inkml:ink xmlns:inkml="http://www.w3.org/2003/InkML">
  <inkml:definitions>
    <inkml:context xml:id="ctx0">
      <inkml:inkSource xml:id="inkSrc0">
        <inkml:traceFormat>
          <inkml:channel name="X" type="integer" min="-2.14748E9" max="2.14748E9" units="dev"/>
          <inkml:channel name="Y" type="integer" min="-2.14748E9" max="2.14748E9" units="dev"/>
          <inkml:channel name="F" type="integer" max="32767" units="dev"/>
        </inkml:traceFormat>
        <inkml:channelProperties>
          <inkml:channelProperty channel="X" name="resolution" value="1000" units="1/dev"/>
          <inkml:channelProperty channel="Y" name="resolution" value="1000" units="1/dev"/>
          <inkml:channelProperty channel="F" name="resolution" value="0" units="1/dev"/>
        </inkml:channelProperties>
      </inkml:inkSource>
      <inkml:timestamp xml:id="ts0" timeString="2025-04-27T00:43:00.308"/>
    </inkml:context>
    <inkml:brush xml:id="br0">
      <inkml:brushProperty name="width" value="0.035" units="cm"/>
      <inkml:brushProperty name="height" value="0.035" units="cm"/>
    </inkml:brush>
    <inkml:brush xml:id="br1">
      <inkml:brushProperty name="width" value="0.05" units="cm"/>
      <inkml:brushProperty name="height" value="0.05" units="cm"/>
      <inkml:brushProperty name="color" value="#ED1C24"/>
    </inkml:brush>
    <inkml:brush xml:id="br2">
      <inkml:brushProperty name="width" value="0.05" units="cm"/>
      <inkml:brushProperty name="height" value="0.05" units="cm"/>
    </inkml:brush>
  </inkml:definitions>
  <inkml:trace contextRef="#ctx0" brushRef="#br0">20209 19442 10917,'-7'-4'2417,"3"0"-2241,-2 4 496,-3 0 977,4 0-672,-6 0-129,3 0-64,1 0-15,-4 3-33,1 0-128,0-3-335,0 4-145,2-4-32,-1 0-48,-3 0 16,1 0-16,-1 0-48,-1 0 32,0 0-48,-2 2 16,-1 2 32,-3 2-80,3 0 112,-1 3 64,-2 2 16,2-3-96,-2 1-32,-1 1 48,3-4-16,-4 0-16,1-1 32,3-1 16,-3-2 16,2 0 80,-2 2-80,-3-3-48,3 2 16,-2 3-48,-4 1 16,0 0 16,3-1-96,-4 3 32,1 0 0,0-2-16,0-2 80,0 3 64,0-3-32,0 2-48,0-3 32,-1 1-16,-2 1 32,2 3 0,-1-2 1,0 2-33,-3 0 16,2 0 0,1 1-16,-4-1 0,0 1-80,-1-1-16,1-2 0,2-2 32,3 1 0,-4-3 32,4 1 0,-2 2 64,3-5-16,0 1 0,3 1 32,0 0-64,1-2 32,2 1-64,4-2 16,-2 2 32,2-2-32,0 0 16,0 0-48,3 0 80,-3 0-64,2 0-80,-1 2 64,1-2 0,3 0 0,0 3 0,-3-1 32,5-2-32,-2 4 32,4-2-32,-2-1 16,2 3-16,-2-3 64,2 3-48,-2 0-16,1-2 48,0 4-32,0-2 16,2 2-32,0-3 16,0 3-16,4 1-16,-1-1 16,3-1-16,0 2 0,0 0 0,1 2 16,3 0 0,2 3 16,0 1 0,-2 1 16,2 6-32,-2 2 0,-4 2 32,3 1-16,-3 4 16,0-1 0,0 1 0,0 0-32,-3 1 48,-1-2-16,0-2 48,-2 1 128,0-3-48,2-1 128,0-1-16,1 2-48,1-2-80,-1 2-16,3 1-80,0-2-16,0 1-32,0-2 16,0-3 16,0 0 16,3-3-64,-3-2 32,2-1 16,-2 0 0,0-3 0,0 1 0,0 1 16,0 1-32,0-2 0,0 3 32,0-1-48,0-1 48,-2 3-48,2-2 32,-3-1 16,3 0-48,0 1 48,-1 0-16,-2-1-16,3-2 33,-1 1-17,1-1-32,0-1 16,-3 0 0,3 4 32,0-5-80,0 5 48,0 0-65,-2 0 65,2 1-16,0 0 0,0 1 16,-3 1-32,1 1 16,2-4 0,-5 6 32,4-3-32,-2-2 32,1 2-48,2-3 48,0 1 0,-2-1-16,2 1 16,-2-1 0,2 1-16,0-1 0,0 3 16,0-2-16,-1 2 16,1-1 0,0 3-16,0-2 16,-2 2 33,-1 1-17,3-2-48,-4 1 32,3 0 16,-4 2 0,4-2-64,-3 0-32,4 2 64,-5 0-17,4 0 1,-2 1 0,3-2 32,-2 0-48,2-1 48,-2 1 0,0 0 0,2 1-48,0-1 32,0-1 16,0 2-16,0-2 16,-1 2 1,1-2 15,0 0-48,0 0 64,-2-2-48,2 2 16,0-2 48,0 1-32,0-3-16,-3 0 0,3 1-16,0-1-32,0 0-16,0 1 16,-1 0 32,-2 1-48,3-4 32,-1 3 0,1-2 16,0-3 16,0 1-65,0-2 82,0-2-66,0-4 50,0 3-50,0-2 49,0-1-48,0-1 48,0 2 0,1-1-16,-1 3 33,3-2-49,-2 2 48,-1-2-48,5 0 0,0-2-17,0-2-95,3 0 32,0 0 112,2-2 64,1-2 32,1 0 65,1-2-81,3 6-16,-2-6 16,3 6 16,-1-4 48,4 4 48,3-2 32,0 1-16,3-2-64,0 0-112,3 1 0,-1-3 16,3-1 0,0-2-240,0 0 144,5 0 0,0-2-16,0 1 64,0 0-16,3 2 16,0 2 16,-3-1 16,2 3 0,-2-1-16,0 4 0,-2 0 32,2 0-64,-4 0-96,-3 0 16,4 0 16,-3 0-16,1 0 32,0 0 32,-5 0-16,5-2 64,-4 1-16,2 1-16,-2-3 80,1 3-64,-1 0 48,2 0-16,0 0 0,1 0-32,-3 0-64,4-1-32,-4-1 16,3 2 48,1-3 0,0 0-16,0 0 16,-1-1 32,0 1-16,-3-3 32,4 3-16,-1 1 0,2-1-16,-3-1 48,2 0-48,-2 2 64,1 1-80,-4-1-80,5 2 48,-5 0 16,1 0 16,2 0-32,1 2 48,-3-1 0,2 1 16,0-2-16,1 0-32,1 0 96,0 0-48,0 0 16,0 0-16,0 0 48,0 0 16,0 0-176,-3 0 48,1 0 0,-1 0 0,0 4 32,3 1 0,-4-1 0,3 2 32,-2-3-48,2 0 48,0 0-16,2-2 32,3-1 0,-4 0 48,5 0-48,0 0 32,0-4-80,0 1-80,2 1 64,2-2 0,1 1 64,-4 3 0,4 0-32,0 0 16,0 0 48,-4 0-32,4 2 0,-1-1 32,0 3-16,-2-4-192,4 2 96,-5-2 0,3 0 0,-1 0 16,0 3 64,2 0-16,-4 0 0,2 1 16,-2 1 64,-2 2-64,-2 0 16,3 1 16,-4-2-240,3 4 112,1-4 16,0 0 48,0 0-64,0-1 80,0-3 0,1 2 0,4-1 16,-4 1 16,3 1 32,1-1-16,-1 1 48,-1 1-272,1-3 144,2 0-16,0 1-16,3-2 64,-1-2 16,0 0-16,0 0 16,0 0 64,0 0-80,0 2 80,-4 0-96,2-2-96,-6 3 32,3 0 48,0-3-32,-3 3 48,-3-1 16,1-1 0,-2 3 0,1-2-16,-4 0 80,1 0-64,1 1 16,-5-1 32,-2 1-32,3 1-160,-5 0 80,3-3 16,-2 1-32,1-2 64,1 0-16,-2 0 16,1 0-16,1-2 32,1 1 0,0-3 16,-3 3-16,4-2 32,0 1 16,-1 1 32,2-3-32,1 3-16,-3-1 32,-2 0-64,3-2-48,-1-1-80,0 2 96,5-3-48,-4-1 32,2-1 16,-3 0 32,0 0-32,0 1 16,-5 2 48,-2-1-64,-2 1 32,-1-1-32,-4 4 16,1 1-64,-6-2-16,2 0 16,1 1 48,-5 1 16,1-1-48,0-2 48,1 3-16,-4-2-16,1 0 16,-2 1 32,1-1 0,-3 1 0,0-2 48,0 1-48,0-3 16,0-1-16,0-2-16,0-4 0,0 1 48,1-6-32,3-4 32,2-1 0,0-2 48,3 0-192,-4-1 80,1 1-32,1 2 16,-4-1 48,2 1-16,0 0 32,-5 0-64,5-1 80,-5-1-48,0-4 32,0-1 0,0-2-48,0-2 32,0-2 16,0 1 48,-2-2-48,-1-1-16,3 4-96,-4 0 0,3 0 16,-4 4 64,-2-2 0,3 2-32,-1-2 64,0 1-48,-4-3 80,3 0-64,0-2 48,1-2 16,-1 2 0,2 0-16,-2-1-96,-1 0-16,4 2 32,-3 0 48,2 2-48,-2-1 80,0 4-32,-1-2 48,1-1 32,0 1 0,-2 1 17,1 0-49,-4-1-16,4 2 16,-4-1 16,2 0-224,0 0 96,-1 3-32,2-3 96,0 6-16,-2-2 16,3-2 0,-2 4 32,-1-2 48,5 1 16,-5-1-16,-1 2-16,1 1 0,2-2 16,-4 1-16,2 4-16,0-5 32,-3 4-32,4 1-160,-1-1 64,-1 3 32,1-2 16,-2 2-32,-1 1 80,2 2-80,1-2 48,-3 2 80,1-2-80,-1 3 16,3 1 16,-4 1-32,2 1 32,-2 1-80,-1 1 0,4 1 0,-5 1 32,1 0-32,0 5 48,0-2-32,-1-1-48,0 2 96,1 1-16,-1 1-32,-5 1-32,3-2 32,0 2 32,-5 1-16,0 0 0,2 0-16,-5 0 0,1 0 32,-1 0-32,0 4 16,-2-1 64,-1 0-48,1 3 64,-3-2-32,2 1-32,-1 1-16,-2-1-48,2 0 0,-1 1 0,0-3 32,0 3 32,0-3-16,0 1 32,0-4 0,0 3-16,0-1 48,0 2-32,0 0 112,-1-1-47,2 0-65,-5 3-112,3-2-33,1 1 81,0-2-16,0 1 32,0 0-16,1-3 16,0 2 32,2 0 32,-2-3 17,3 0 15,-1 0-16,1 0-64,1 0 80,0 2-64,-1 0 32,-2-2-32,0 3-64,5-1-64,-7-1 64,5 4-64,-4-4 80,3 4 16,-4-5 0,1 4 0,1-2 32,0 0 0,-1 0-16,1-2 32,1 0-16,2 1 48,-5 1-32,1-2 48,3 0-32,-4 3-208,1-3 80,1 0 64,0 4-48,2-2 16,-2-2 32,2 2 16,-2 0-32,2-2 48,1 3-16,-3-3 16,4 0 0,-2 0 0,1 0 0,3 0 48,-2 0-64,-2-1 80,4-1-160,0-2 0,-2 2 16,1-2-32,2 4 48,1-3 32,-1 3 0,2-2 0,0 1-32,-3 1 48,2 0-16,1-2 16,-3 2 0,3-2-16,0 0 0,3 0 48,-2 0-16,1-3-16,3 2-16,-1-1 32,1 0 16,2-1-16,-1 2-16,0-1 16,-2-1 0,1 2-16,-2 0-64,-2 2 0,2-2-16,-3 2 48,0-1 0,-1 2 0,1 0-32,0-2 48,1-2 16,1 0 0,-3 1 0,6 0 16,-6-3-48,4 4 64,-2-1-16,-1-1 0,4 1-16,-4-1 0,4 2 0,0-1 32,-1-3-32,3 2 0,-4 1 0,4-3-32,-3 3 80,1-1-64,0 3 80,0-3-128,-1 2 0,-2 2-16,3 0 16,0 0 16,-1 0 16,-2 0 16,3 0-48,1 0 64,-1 0-32,1 0 32,-1 0 0,1 0-16,-4 0 16,3 0-48,0 0 48,0 0-16,0 2 32,1-2 16,-1 2-64,1 0 0,-1-2 48,5 0-16,-5 1 16,7-1 0,-5 2-48,1 0 64,4-2-32,-1 0-16,0 0 0,-1 0 0,2 0 48,-1 0-48,1 0-32,1 2 0,0-2 32,0 1-48,-1-1 48,3 3-32,1-2 32,-1-1-16,0 2-16,2-2 64,1 0-48,1 0 16,-2 0 0,3 0 0,-4 0-32,5 0 64,-1 0-48,-2 0 48,3 0-48,-1 0 48,1 0-80,0 0 64,0 0-80,0 0 16,0 0 64,0 0-112,0 2 48,0-1-32,0 2 32,0-2 0,0 2-32,-3 0-32,1-3-97,2 3-79,0-3-64,0 2-96,0-1-192,0-1-129,0 0-415,-1 0-593,-5-1-2545,-1-4-10165</inkml:trace>
  <inkml:trace contextRef="#ctx0" brushRef="#br1">10354 19934 456,'0'0'52,"0"0"4816,0 0-2487,0 0-865,0 0-724,0 0-124,0 0-24,0 0 36,0 0-36,0 0-60,0 3-48,0-3-52,0 0 8,0 0-52,0 0 16,0 0 8,0 0 65,0 0 91,0 0-12,0 0-112,0 0-176,0 0-112,0 0-12,0 0 16,0 0 8,0 0-24,0 0-48,0 0-148,0 0 0,-5 3-64,-4-3 4,9 0-76,0 6 16,-16-1 32,16-2 88,-14 7 4,10-4 4,-10 3 4,-2 4 100,11-9 24,-9 9-16,0-1 16,-2-2-16,2-2-8,0 4-4,0-3-44,8-2-20,-3-1-44,4 0-8,-4-1 8,9 1-4,-5-3-40,-4 0 32,9 4 0,-5-4 0,-6 0-4,11-2-32,0 4 48,-5 1 0,0-4 0,-4 1 0,4 3 60,5-3-48,-9 1 48,4-1 0,-6 0 12,7 0-20,4 0 8,-10-3 24,10 0 40,0 0-16,0 0-48,0 0-52,0 0-4,0 0-4,0 0 76,0 0-16,0 0-60,0 0-72,0 0-4,0 0 4,0 0 64,0 0-52,0 0-40,0 0-32,0 0-28,0 0 4,0 0 32,0 0 12,0 0 28,0 0 24,0 0 48,0 0 12,0 0 0,0 0 96,0 0 52,0 0 72,0 0-24,0 0-52,0 0-32,0 0-28,0 0-12,0 0-12,0 0-60,0 0 0,0 0-4,0 0-8,0 0-60,0 0-48,0 0-40,0 0-36,0 0-12,0 0-12,0 0-12,0 3-60,0-3-28,0 3 124,0 0 196,10 2 84,-6 3-76,-4-6 56,11 4 8,-11 0-64,5-3 68,4 0-16,-9 0-56,5 4 56,-5-3-8,0 0-48,0 3 44,9-5 20,-9 4-64,0 0 4,0 1 60,0-1-68,5-1-100,0 7 28,6-3 72,3 1 48,0 1 88,16 4-16,-7 1-120,7-5 0,-7 2-48,7-1-36,-7-3 32,2 1 48,-6-4-80,-3-1-112,-2 1 72,-9-3-48,9 0-72,-14 0-164,0 1-148,11-4-140,-11 0 64,0 0 111,-11-4-131,11-2-1132,-19 0-2492,14-2-1841,-4 2 3353</inkml:trace>
  <inkml:trace contextRef="#ctx0" brushRef="#br1">10093 20139 1872,'0'0'864,"0"0"1116,0 0 261,0 0-501,0 0-484,0 0-224,0 0-56,0 0-40,0 0-8,0 0-92,0 0-92,0 0-140,0 0-111,0 0-69,0 0-76,0 0-36,0 0-28,0 0-24,0 0-52,0 0-20,0 0-28,0 0-52,0 0-20,0 0-4,0 0-8,0 0-76,0 0-56,0 0-32,9 0 84,-9 0 4,5 0 100,4 3 96,-9 0-12,10-3 48,-10 3-132,16 0 8,-16-3 4,14 3 72,-5 0-112,-4 0 36,4-3 28,-3 4-64,4-4-60,-6 0 64,6 0-28,-1 0-36,0 0 28,-2 0-40,2 0-68,-4 0 64,9 0 4,-14 1-64,9-1 52,7 0-48,-11 3 52,4 2-100,0-5 20,1 2 80,-6 1 8,12-3-4,-7 3 4,-4-3 0,5 6-4,5-6-44,-10 0 48,4 3 12,-4-3 48,9 0 28,-9 0 32,6 0-32,-7-3-40,6 3-40,-6-3 40,-4 3-36,10-3-8,-10 3 0,4 0-4,-4 0-12,10 0-60,-10 0 60,6 0-88,-6 0 4,9 0-16,-9 0 16,5 0 96,5 0-8,-6 0 8,1 0-4,4 0 4,-2 0 0,7 0 8,-14 0 4,14 0 36,-5 0-36,-4 0-12,6 0 0,-11 0 0,4 0-8,-4 0 0,10 0 0,-10 0-40,4 0 44,1 0 4,-5 0-4,0 0-56,10 0 60,-6 0-8,-4 0-32,16 0 40,-16 0 12,14 0 40,-14-3 20,9 3-64,-4 0 4,11 0-8,-7 0 44,-4-3-48,-1 3 0,10 0-48,-14 0-24,16-2 12,-16 2 52,9 0 0,-4 0-52,5 0 0,-10 0 12,4 0 36,7 0 12,-11 0-88,5 2 76,4 1-84,-9-3 96,10 3-88,-10-3 88,9 6 0,-4-3 12,-5-3 0,11 3 64,-7 0-16,6-3 36,-6 0-20,6 0-16,4 4 0,-8-4-8,3 0 32,6 0-36,-6 0-36,0 3-8,-2-3 48,7 0-52,-5 0 0,-4 3-60,9-3-72,-3 0 120,-7 1 8,6-1-72,-1 4-44,-9 0 68,14-4 48,-3 3-52,-6-1 56,4-2 8,-4 3-8,4-3 4,7 3 44,-11 0 16,4-3 32,0 0-20,5 0-28,2 0-36,-7 0 60,6 0-64,-1 0 40,-8 0-48,13 0 0,-5 0-8,1 0-64,-1 0 60,-4 0-36,4 0 36,1 0-40,-10 3 52,14 1 0,-10-1 4,7-3-8,-2 6 4,-9-6 0,9 3 16,1-3 68,4 2 0,-5-2 40,2 0-64,-2 0 40,11 0-40,-11 0-52,-5-2 4,16 2-8,-6-3-4,-9 3 12,4 0 36,6-3-44,-6 3 4,-9 0 0,10 0-8,-1 0-60,-4 0 60,-5 0-4,9 0 4,-3 0 0,-7 0 0,1 0-4,4 0-8,-4 3-60,4-3 64,-4 0-4,6 0 4,-6 0 8,9 0 48,-5 0 12,7-3-12,-12 3 12,11-3-12,-1 3-36,-10-3-8,12 3 8,-7 0-12,5-4-4,-9 4-4,11 0 4,-7 0-8,0 0 0,1 0 0,-5 0 0,10 0 4,-5 0 8,4 0 0,0 0 4,1 0 0,-5 0 8,4 0 76,0 0-84,1 0 0,9-3 4,-8 3 4,2-3 48,1 0-48,-3 3 72,-2 0-20,0-3-56,11 3 40,-16 0-44,5 0-4,2-2 8,-2 2-4,0 0 0,2 0-4,-7 0-12,0 0-36,6 0-28,-6 0 72,-3 0-56,8 2 12,-4-2 0,4 0 40,-10 0-40,12 3 40,-11-3-4,9 0 0,0 0 8,1 3 4,0 0 0,-1-3 0,1 0 60,-1 3-48,0-3 48,2 4 12,-2-4 16,0 0-16,0 3-12,-3-3-56,3 0 4,0 0-8,2 0 0,-2 0-48,0 0 0,0 0-12,2 3-28,-2-3 40,-9 3-12,9-3 48,1 0-48,-1 3 52,0-3-4,2 2 12,-2-2 0,0 0 4,2 0 0,-11 0 0,9 0 48,0 0 8,-5 0 0,2 0-12,3 0-48,-5 0 12,-4 0-12,6 0-60,-6 0 12,4 0 40,-4 0-64,4 0 64,-4 3-68,4 1 16,-2-4 12,-3 4 40,6-3-40,-6 2 0,6-3 36,-6 3-36,6 0 36,-4 1 12,3-1 0,-4 0 4,4 0 8,-4 0 52,9 0-16,-3-3 12,-1 2-12,4-2 24,0 0-60,-3 3 76,3-3-76,0 5 0,1-5 60,-5 0-32,4 0-40,0 3-60,2-3 0,-2 0-12,-5 0 60,5 1-88,-3-1 92,-2 3-4,-4-3-48,4 7 12,-4-7 48,5 3 4,-4-3 0,3 3 0,-4-3 8,4 0-4,-9 3 0,5-3 52,-5 0-48,9 0 60,-9 0-60,5 0 52,1 0-16,-6 0-44,10 0 0,-6 0-4,-4 0-8,10 0-76,-6 0 32,-4 0 40,10 0-48,-6 0 52,7 0-4,-6 3-60,4 0 60,-4 0-40,9-3 48,-9 2 4,6-2 4,-6 0 72,4 3-28,-4-3 0,4 5 0,-4-2 0,-5-3-32,11 0 44,-7 0-60,-4 0 0,10 2 0,-10-2-8,0 0 8,0 0 0,0 0 48,0 0 220,0 0 0,0 0-88,0 0-32,0 0-52,0 0-84,0 0-12,0 0-120,-10 0-76,10 0-96,0 0-156,0 0-248,0 0-224,-4 0-336,4 0-817,0 0-2183,-11-2-2417,11-6 2505,25 18 3360</inkml:trace>
  <inkml:trace contextRef="#ctx0" brushRef="#br2">14483 15706 2944,'0'0'12,"0"0"1828,0 0-31,0 0-57,0 0-324,0 0-36,0 0-20,0 0-32,0 0-224,0 0-212,0 0-147,0 0-149,0 0-136,0 0-152,-3 4-60,3 0 88,-6 2 80,6 2 40,0 1 108,0 3-112,-3-1-64,-3 5-168,6-3-24,0 1-16,0-1-144,0 1 100,6-3 20,-3-1-28,-3-1-140,9-1-60,-9 0-4,10-2 16,-4-2 48,3-3 52,0 4 72,-2-5-16,8-5-36,-3 0-68,-2-3 0,5-1-4,-2-1 0,-1-4-4,-3 3-4,1-3-88,-1 2 36,-3-1 48,4-1-60,-10 5-28,3-1 100,0 2 104,-3 5-100,0-3-4,-3 4 0,0 0-44,3-2-8,-7 2-116,4 2-160,3 0 48,-6 0-72,6 0-76,0 0-96,0 0-92,0 0-32,0 2-504,0 2-437,0-2-519,0-2-428,0 2-760,6-2-941</inkml:trace>
  <inkml:trace contextRef="#ctx0" brushRef="#br2">14803 15857 9973,'0'0'4736,"0"0"-4636,0 0 104,0 0 236,0 0 769,0 0 31,0 0-312,0 0-84,0 0 112,0 0-176,0 0-332,12-6-132,-12 4-36,6-2-40,-6 0-8,3 1 104,-3-4 16,3 0-52,-3 1-68,0-1-100,0-3 72,7 0-192,-4-2-12,-3 1-24,0-2 20,0-1-68,9 1 60,-9-1-84,0 2 84,6 3 12,-3-1 0,-3 4 84,0 0-76,0 4 76,0 1-36,0-1-44,0 2 4,0 0-8,7 0-60,-7 0-60,0 0-60,3 0-136,3 0-44,3 0 104,0 2 184,-2-2 0,8 1-48,-2-1 8,2 0-44,-6 2-112,4-2-180,-1 0-316,-6 0-248,4 0-324,-1 0-572,-6 0-721,-3 0-2067,6 0-1617</inkml:trace>
  <inkml:trace contextRef="#ctx0" brushRef="#br2">15156 15687 1800,'0'0'4865,"0"0"-153,0 0-2776,0 0-768,0 0-308,0 0-44,0 0-27,0 0-241,0 0-112,0 0 92,0 0 320,-6 38 36,6-20-20,0 1-232,0 3-180,0-3-88,6-2-124,-3 1 4,3-7-124,4 0-60,-1-1 24,0-4 12,-2 0 4,-1-2 20,-3-4 12,6 0 36,0 0 64,7-4 56,-7-2-24,7-4-68,-7-1-64,0-3-84,7 1 12,-13-3-60,6 1-4,-6 0-92,4-3-196,-4 1-152,-3-2 8,0 1 64,0 3 140,0-1 28,0 6 32,0 1 4,0 1-36,0 4-16,0 0 12,0 2 40,0 2-52,0 0-132,0 0-160,0 0-328,0 0-500,0 6-592,6-2 91,-3 4 217,3 0-424,-3-1-1072,3-1-2013,4 0 2229</inkml:trace>
  <inkml:trace contextRef="#ctx0" brushRef="#br2">15547 15750 8765,'0'0'7604,"0"0"-5703,0 0-1569,0 0-196,0 0 220,-34 5 172,24-2-36,4 3-40,-3-2-160,0 4-24,-1 0-64,4-1-108,-3 3-96,9-5-52,-3 5-88,3-1 140,0-1 48,0 0-48,3 0-96,3 0 28,-3-5 68,3 3 48,4-4 12,-1-2 0,3 0-52,-2 0-8,2-2-44,-3-4 40,1 3-44,-1-5-20,3 0 68,-5 3 8,-4-1-4,6-2 8,-9 2-12,0 2 96,6 1 64,-6-2 92,0 5 40,0 0-120,0 0-124,0 0-48,0 0-80,0 5-164,0 0 244,0 3 12,0 3-12,0 5-12,0-5-208,3 5-84,-3-6-244,6 1-108,-2-2-240,5-2-396,-3-1-1061,0-5-2011,4-1-2893</inkml:trace>
  <inkml:trace contextRef="#ctx0" brushRef="#br2">15724 15758 1420,'0'0'14337,"0"0"-11272,0 0-2673,0 0-296,0 0 248,0 0 24,0 0 108,0 0 196,0 0 300,34 2-172,-19-2-280,-2 0-268,2 0-252,1 0-108,2 0-184,-2 0-44,-1-2-28,4 2-180,-4 0-588,-2-1-840,-1 1-2677,-6-2-3807</inkml:trace>
  <inkml:trace contextRef="#ctx0" brushRef="#br2">15832 15561 10845,'0'0'5717,"0"0"-5717,0 0-229,0 0 229,0 0 753,0 0 287,0 0 104,-15 32-224,15-25-56,0 3-192,0 3-128,0 1-96,6 5 84,-6 0-72,0 2-84,0 5-172,0-4-120,0 2 48,0-1-124,3-2-8,-3-3-8,0-3-52,6-1 0,-3-3-144,-3 1 24,6-7-172,-6 3-108,3-2-36,-3-4-184,0 0-144,0-2-372,0 0-560,-3 0-377,-3-2-443,6-1-2244,-9-4-2593</inkml:trace>
  <inkml:trace contextRef="#ctx0" brushRef="#br2">15981 15814 4852,'0'0'9149,"0"0"-6340,0 0-1753,0 0-588,0 0 16,0 0 128,0 0 160,0 0-76,0 0-208,0 0-308,0 0-168,6 4 24,0 2 100,-6 1 32,10 5-8,-4 0-16,-3-1-144,6 2-72,1 0-12,-4-4 76,3 1-56,-3-4 64,4-1 4,-1-3 60,-3 1 44,3-3 12,-6 0 12,7-3 4,-1-1-4,-6-3-12,6 0-44,1 2-28,-10-4 36,9-1-76,-9 0-8,6-2-116,-3 1-56,-3-5-44,7 3 56,-4-3-20,3-3-76,0 4 100,-6 0 32,9 1 76,-9 4 0,7 2-24,-4 2-76,-3 3 4,0 1-40,0 2-48,0 0-132,0 0-200,0 0-256,0 2-352,0 0-136,0 4 27,0 0-431,0-1-796,0 3-2332,0-2-969</inkml:trace>
  <inkml:trace contextRef="#ctx0" brushRef="#br2">16316 15849 3860,'0'0'7661,"0"0"-6317,0 0-1344,0 0-116,0 0 116,0 0 336,0 0 148,0 0 116,0 0 260,0 0-80,0 0-147,0 11-85,0-6-140,0-2-36,0 1-24,0 0-16,0-2 0,0 2 12,0-2-60,0 0-28,0-1-60,0 2-12,0-1-96,0-2-28,0 0 24,0 0 52,0 0 84,0 0 72,0 0 120,0 0 52,0 0-16,0 0-36,0-5 24,0 4-148,0-3-128,0-2-40,0 0-120,0-1 0,0-4-56,0 0-88,-3 0-28,-4-5-8,7 0 72,0 2 20,0-2 88,0 3 204,0 1-108,0 2 48,0 6-8,0-2-88,0 6-36,0-1 0,0 1 36,0 0-36,0 0-12,0 0 0,0 0-72,0 0-72,0 0-52,0 0-20,0 0 32,0 0 40,0 0 132,0 1 12,10-1 144,-10 2 40,9-2-52,-3 3-120,4-2-12,-1-1 0,-3 0-72,3 0 12,1-1-12,-1-2 60,0 3 4,-3-2-44,-2 2-8,2 0 0,-6-1 12,0 1 36,0 0-56,0 0 68,0 0 108,0 0 0,0 0-60,0 0-48,0 0 0,0 0-48,0 0-72,0 0-84,0 0-28,0 0 16,0 0-16,0 0 24,0 0 52,0 0 32,0 0 4,0 0 24,0 0 88,0 0-44,0 0-68,0 0-52,0 0-8,0 0-4,0 1-36,0-1 120,0 2-316,3 1-468,-3 0-648,0-1-1233,3 0-2307,-3 0-1485,0-2 3701,-6-15 2856</inkml:trace>
  <inkml:trace contextRef="#ctx0" brushRef="#br2">16493 15764 5581,'0'0'8016,"0"0"-6684,0 0-1220,0 0-60,0 0 964,0 0 485,0 0-365,24 10-252,-21-10-40,7 0 8,-4 0-220,0-4-256,-6 2-204,9-2-76,-9-2-88,10 5 100,-10-6-12,0 4-8,0-3-52,0-2-36,0 0-64,-3 3-8,-4-5-108,-2 1-136,6 1-132,0-2-64,-6 4 208,2-2 296,4 7 4,3-1-52,0 2-224,0 0-112,-6 3-48,6 3 440,-3 4 308,3 3 204,-6 5-72,6 5 44,-9-2-20,9 4-164,-10-1-160,10-2-140,-3-4-8,3-1-224,0-4 28,3 0 8,3-5 100,-2-3-76,5 1-32,0-4-64,7-2-112,-7 0-292,6-7-344,-5 2-836,-1-3-1069,0-1-2607,-2 1-1233</inkml:trace>
  <inkml:trace contextRef="#ctx0" brushRef="#br2">14341 15422 4376,'0'0'3153,"0"0"83,0 0-1400,0 0-624,0 0-136,0 0-44,0 0-151,0 0 3,0 0 28,0 0-52,3-9-124,-3 5-116,0 2-144,3-2-136,-3 0-48,0 0-48,0 0-40,0 2-68,0-1-56,0-3-80,0 2-48,0-2-12,0 0-16,0 1 24,0-3 48,0 0 4,-3 2-60,0 1-120,3-1 180,-10-2-12,4 4-124,-3-2 28,6 5-24,-3-4-64,-4 3-96,1 2 84,-3 0 0,-1 5 100,4 0 108,-7 3 36,4 1 52,0 1 44,-4 4-84,4-3 40,-4 7 44,1-3 64,-1 5-16,-3 1 4,1 4-64,5 0 40,1 4-76,-3-2 108,5 2-8,7-2 8,-3 4-60,6-4-20,9 0-4,-9-4 60,10 2 4,5-4-76,-3-2 0,1-3-92,5 0 68,-8-5 36,8 0-104,-5-3 80,5-2-36,-8 2-36,5-4-12,-5 0-12,-4 0-72,3-4 0,0 1 0,-9 2 24,7-1 0,-4-2 48,-3 0-48,0 0 0,0 0-4,0 0 4,6 0 0,-6 0-36,0 0-36,0 0-64,3-2-44,-3 2 20,6-3-8,-6 3-52,3 0-120,-3 0-368,6 0-652,-6 5-408,0-4-793,0 1-63,0 4-1344,0-4-757,-18-13 1473</inkml:trace>
  <inkml:trace contextRef="#ctx0" brushRef="#br2">17634 15631 11761,'0'0'6609,"0"0"-5385,0 0-1220,0 0-4,-28 29 308,21-20 288,-2 5-72,6-4-108,-3 1-76,6-1-12,0-1-112,0 3-68,9-4-52,-3 1-48,4-3 84,-1 0 52,3-2-64,1-4-24,2 0-40,-2-2-56,2-2-60,-2-1-60,-1-2-76,-3-2-32,-3 1 20,4-2 4,-7 1-64,3-1-84,-6-3 84,0-1-24,0-2 36,-6 3-144,-3-2-4,-1-1 172,-2 5 60,-1 1 172,-2 4 96,3 2-44,-4 4-52,7 0 48,3 0-36,-4 4-12,4 4-112,3 0 64,-3 1-196,3 1 108,3-1-172,0 5-248,0-2-632,3-3-945,3 1-1075,3-2-4053</inkml:trace>
  <inkml:trace contextRef="#ctx0" brushRef="#br2">17863 15669 4012,'0'0'5597,"0"0"-3609,0 0-1988,0 0-496,0 0 496,0 0 744,0 0 64,0 0-28,28 10 56,-25-6-88,-3 0-168,9 2-16,-9-3-99,7 5 47,-7 0 72,3 2-88,-3-3-52,6 1 32,-6-2-92,0 1-116,3 0-108,-3-6 48,0 5-48,0-6-16,0 2 16,0-2 60,0 0 96,0 0 244,0 0 92,0 0-44,0 0-16,0 0-12,6-2-28,-6-4-176,0 0-124,0-2-200,3-3-52,3 0-168,-6-3 84,0-1-36,4-1 60,-1-1-84,-3-1-148,9-1-80,-3 2-16,-3 1 160,3 5 216,-2 1-160,2 0-20,-3 4 0,3 3 20,-3 1-32,3 2-28,-6 0-32,7 0-100,-7 4 24,6-3 60,-3 7 12,6-2-380,0-2-444,-2 4-252,5-4-469,0-1-523,4-1-636,-4-2-2361,4-2 329</inkml:trace>
  <inkml:trace contextRef="#ctx0" brushRef="#br2">18089 15579 3192,'0'0'13041,"0"0"-11024,0 0-2017,0 0-124,0 0 124,7 28 628,-4-20 96,3-6 108,6 4 316,1-2-168,-4 2-228,6-5-196,4 4-240,-3-2-160,-1-3-116,4 2-40,-1-2-132,-5 0 0,-1 0-64,4-2-116,2 1-232,-5-1-476,-1-4-600,-3 2-2565,1-2-4119,-1-4 491</inkml:trace>
  <inkml:trace contextRef="#ctx0" brushRef="#br2">18241 15434 5136,'0'0'9321,"0"0"-7861,0 0-1460,0 0 0,0 0 693,0 0 279,-6 29 264,3-15 184,3 3-164,-6 2-260,6 2-164,-3 4-152,3 2-332,0-1-120,0 1-96,0-5-128,0 4 120,3-7-116,-3 0 4,0-3-12,0-2-4,0-3-144,0-3 76,0-3-48,6 0-132,-6-4-112,0-1-68,0 0 32,0 0 24,0-6-36,0-3-668,0-3-1000,0-5-2165,0 5-2087,-6-15-2105</inkml:trace>
  <inkml:trace contextRef="#ctx0" brushRef="#br2">18452 15644 2480,'0'0'15050,"0"0"-12562,0 0-2364,0 27 96,6-17 108,-3-3-232,4 1-92,-7 0 96,3-6 96,-3 2-132,0-2-64,6 0-148,-6-2-84,0 0-500,0 0-580,0-4-620,-6-2-2261,6-2-4500</inkml:trace>
  <inkml:trace contextRef="#ctx0" brushRef="#br2">18492 15430 10425,'0'0'8333,"0"0"-7485,0 0-848,0 0-796,0 0 732,7 31 40,-4-22-100,-3 1-296,0-2-544,0 1-653,0-1-1083,0-4-2920,0 2-1657</inkml:trace>
  <inkml:trace contextRef="#ctx0" brushRef="#br2">18576 15534 10557,'0'0'7649,"0"0"-5965,0 0-1328,0 0-64,0 0 368,0 0 360,-15 29 8,5-17-364,10 1-360,-6 1-124,-3-1-44,0 5-136,-1-1-72,4-1-36,3-3-36,-3 1-12,6-3 56,0-1 100,6-1 100,-3-1 20,13 0 48,-4-4 12,7 2-36,-1-5-60,4-1 4,0 0-88,-4 0 4,1 0 8,-1-1 48,-5-1-60,-4-2-84,-3 2-220,-3 2-164,4-2-212,-7 0-312,0-4-500,0 3-2228,-7-2-3341,-2-2-2620</inkml:trace>
  <inkml:trace contextRef="#ctx0" brushRef="#br2">18815 15615 4652,'0'0'5937,"0"0"-3089,0 0-1292,0 0-788,0 0 13,0 0 255,0 0-12,0 0-76,0 0 104,6 37-248,-12-21-284,6-1-156,0 0-180,-3 1-92,-3-1-92,6-3 0,0-3-12,0 1-84,0-2-4,0-2 4,6-4-24,-3-1 24,-3-1-64,0 0-132,6 0-316,-6-7-440,3 1-648,3-6-2133,-6-1-2439,0 3-1145</inkml:trace>
  <inkml:trace contextRef="#ctx0" brushRef="#br2">18834 15378 6201,'0'0'7424,"0"0"-5448,0 0-1336,0 0-287,0 0 7,0 0-84,0 0-276,0 0-164,0 0-172,0 0-165,0 0-343,15 2-1056,-15 0-1308,0 4-2901</inkml:trace>
  <inkml:trace contextRef="#ctx0" brushRef="#br2">18880 15652 6797,'0'0'8512,"0"0"-6555,0 0-1957,0 0 64,0 0 280,0 0 768,28 8 360,-16-8-300,1 0-288,2 0-240,-2 0-260,-1 0-256,7 0-128,-4-2-112,-2 0-68,2 0-136,-9 0-168,10 0-196,-13 0-400,3 1-708,-3-4-2321,-3 5-3695,0-5 887</inkml:trace>
  <inkml:trace contextRef="#ctx0" brushRef="#br2">19047 15451 9913,'0'0'4308,"0"0"-3688,0 0 196,-12 33 865,3-18 71,-1 3-320,1 3-288,3 0-124,-3 0-196,9 5-208,-10 1-268,10 0-132,0 0-92,0-2-124,0-2-96,0-1 12,7-5 24,-4-4 12,-3 1 36,9-4-60,-9-3-36,6-1-24,-6 0-112,0-5 4,0 1-160,0-2-96,0 0 36,0 0-12,0-2-100,-6-4-424,-3 1-1144,6-4-2177,-4-1-2559</inkml:trace>
  <inkml:trace contextRef="#ctx0" brushRef="#br2">19193 15666 7233,'0'0'7056,"0"0"-4571,0 0-1529,0 0-672,0 0-48,0 0 232,0 0 292,0 0 12,13 27-100,-7-16-52,0 1-160,3 3-168,1-3-132,-1 3-116,6-5-44,-5-1 0,2-1 4,-3-2 116,4-4-12,-7-2 0,3 0-20,1-4-88,-1-1-184,-3-2-156,3-2-84,-2-1 120,-4-1 108,6-1 196,-3 0 0,-3 1-84,4 0-52,-4-3 4,3 2-16,-6-2 148,3 1 60,0 2 100,-3 3-40,6 0-44,-3 2 56,-3 6 12,0-2-144,0 2-132,0 0-12,0 2-76,0 0 220,0 6 12,-3 1-12,-3 7 400,6 2-228,-6 1 504,0 0-492,-4 4-88,7-2 24,-3 0-108,3 1 64,-3-3 44,3 0 72,-4-1-60,7-2 4,0-2-28,0 2-12,0 0 60,0-5-84,-3 5 52,-3-5-112,6 1 120,0 0-48,0-1-24,-3-1-52,0 1-8,3 1-4,-6-2-8,3-1-132,-4 1 72,4 0 12,-6-3-40,3-1-8,-3 0-24,5 0-36,-5-3 36,-3-1-52,2 3 40,1-5-36,-6 0-28,5 0 112,1 0 36,3 0-88,0-5-44,3 3-40,-4 2-120,4-1-108,3 1-260,0-2-296,0-2-560,0 2-1217,3-6-4091,4 4-805</inkml:trace>
  <inkml:trace contextRef="#ctx0" brushRef="#br2">17224 15577 1684,'0'0'6701,"0"0"-3897,0 0-844,0 0-560,0 0-180,0 0-87,0 0-241,0 0-296,0 0-20,0 0 40,0 0 56,19 29-136,-19-20-192,3 1-76,3 4-112,-6-5-72,3 3 64,-3-3-40,6-1-56,-6 2-44,0-2 44,4 1 0,-1 1 8,-3-1 0,0 3-52,6 2 48,-3-5-56,-3 4-48,9 0-12,-9-4 56,10 1-80,-4-2 80,3-5-8,-6 1 12,7-2 8,-7-2 76,6-4-12,0-1-68,1-5-4,-1-4-44,0 1-28,7-4 72,-13-3-64,0-1 52,3 1-48,-3-2 52,-3-2-160,0 1-112,0 2 108,0 0-240,-9 2 20,9 3 120,-6 4 272,6 5 256,0 1-120,-7 4-136,7 2-60,0 0-332,0 0-268,0 2-116,0-1 100,0 7 240,7 0 140,-7 2-316,6 1-581,0 1-871,-3-2-1132,6-5-2985</inkml:trace>
  <inkml:trace contextRef="#ctx0" brushRef="#br2">19705 15722 2580,'0'0'7177,"0"0"-4793,0 0-800,0 0-292,0 0-84,0 0-83,0 0-137,0 0-212,28 3-148,-25 3-16,3 4 32,-3 1-48,3 3-96,-3 4-112,4 2-28,-1 1-92,-6 3-264,0-1-4,0 0-180,0-4 116,-3 3-32,0-4-48,-7-4 48,4 2 36,3-5-52,-3 2-56,3-4-100,-3-4-24,6 2-84,-10-6-88,10 1-244,0 1-356,0-3-704,0 0-997,0-3-2683,0 1-2073</inkml:trace>
  <inkml:trace contextRef="#ctx0" brushRef="#br2">20511 15517 2672,'0'0'1864,"0"0"1081,0 0-937,0 0-820,0 0-296,0 0-148,0 0 112,0 0-108,0 0-24,0 0-192,-16-13-68,16 11-52,-6-1-43,6 3-5,-3-2-92,3 2 52,0 0-52,0 0-48,-6 0-24,6-1-28,0 1-60,0 0-112,-3 0-12,3 0-48,0 1 60,-6-1-12,3 2 12,-4 4 4,4-2 168,-3 2-12,-3 0-12,6 2-60,0-1 72,-7 2-28,1 2 116,3 0 132,3-1 48,-4 1-148,4-1-180,-3-1-40,6 4 36,0-2 16,0 0 20,0-1-128,9 2 108,-9-1-16,10 1-20,-4-3-68,3 1-4,1 0 52,-4-3-52,3 1 0,0 0 56,-2-3-60,2 1-8,0-4-8,0 1 4,4-1 0,-1-2 8,-2 0 0,5-5-56,1 2-96,-7-5-76,10 0 48,-4-2-12,1-1 76,2 0-160,-9-3-64,7 2-24,-7-2 60,1 3 76,-4 2 132,0-3 100,-3 4 112,-3 0 120,0 1-232,0-1-36,-3 3 36,-3-3-148,3 2 140,0-4-116,-7 4 100,4 1 24,3-1 0,-6-1 0,2 4-84,7-3-16,-9 2-96,9-2 36,-9 5 64,9-3 92,-9 0 4,9 0-12,-7 0-148,1 2-4,3-1-8,-3-2-152,3 3-48,3-1-128,-6-1-81,6 0-159,0 0-172,0 0 8,0 1-192,0-2-1044,6 2-660,-3-3 339,6 6 665,-3-2 440,-3 2 88,1 0 1036,-4 0 96</inkml:trace>
  <inkml:trace contextRef="#ctx0" brushRef="#br2">20833 15650 1616,'0'0'12,"0"0"-12,0 0 508,0 0 404,0 0-196,0 0-36,0 0 60,0 0 133,0 0 79,0 0 256,0 0-132,-9 6-68,9-6 24,0 0-44,0 0-56,0 0-92,-3 2-168,3-2-132,0 2-60,-6-2-12,6 1-55,0 4-41,0-5-36,0 2-100,0-2-36,0 0-40,0 1-24,0-1 24,0 0 12,0 0 88,0 0 60,0 0 232,0 0 168,0 0-48,0-1-136,0-1-76,0 0-144,0-2-280,0 0-36,0-2-84,0 0-12,6 3 12,-6-1 28,0 1 52,0 2 4,0 1-60,0 0-24,0 0-76,0 0-44,0 0 20,0 0 4,0 0-4,0 0 0,0 0 52,0 1 76,0-1 56,0 3 64,0-1-52,0-2 96,0 0 4,0 0-28,0 0-24,0 0 0,0 0-60,0 0-4,0 2-140,0-2-28,0 1 100,0 1 60,0 2-28,0-2 40,3-2 60,-3 2 36,0-2-20,0 2 20,0-2 36,0 0 16,0 0 72,0 0 48,0 0 8,0-2-8,6-2-112,-3-2-156,4-2 0,-4-1-72,6 1 0,-3-3-36,0 1-52,4-1-20,-1-3 32,0 1-104,1-1 44,-1 2 88,6 1-112,-8-1 168,8 2-44,-5 5 100,-1-1 8,0 0-8,0 4 8,-2 0-60,2 2 8,0 0 4,-3 0 36,-2 0-96,5 2-52,-3 2 40,-3 0 44,3 4 76,-6 0 48,3 1 112,-3 3 120,4 1 100,-4 2 252,0 3-352,0-3-136,0 1-8,0-3-40,6 3-16,-3-5-76,3 1 40,-3-2-44,3 0 0,-3-5-48,7 3 36,-4-4-132,-3 0-76,3-3-168,-6-1-64,3 0-156,0-1-320,-3-6-772,0 4-2409,0-3-3659</inkml:trace>
  <inkml:trace contextRef="#ctx0" brushRef="#br2">20589 15463 752,'0'0'1344,"0"0"-1124,0 0 1920,0 0-147,0 0-497,0 0-280,0 0-232,0 0-160,0 0-12,0 0-108,-22 15-12,16-15-80,6 0-44,-3 2-36,-1-2-40,-2 2-28,-3-2-164,6 2-19,-6-2-5,2 0-16,-2 0 4,0 0-52,2 0-64,-2-2-124,0 2-24,0-2-88,2 0 4,-2 2-40,6 0-76,-3-1-12,6 1-64,-3 0 76,0-2-13,3 2-55,0 0-244,0 0-324,0 0-380,3 2-384,0-1-60,3 1-192,3 2 228,1 0-669,2-2-787</inkml:trace>
  <inkml:trace contextRef="#ctx0" brushRef="#br2">21255 15567 168,'0'0'1200,"0"0"-808,0 0-392,0 0 2688,0 0-851,0 0-293,0 0-336,0 0-84,0 0-116,0 0-8,0 0 100,-25-14-108,25 14-80,0 0-36,0 0-71,0 0-341,0 0-256,0 0-196,3 0-12,1 0-4,-4 0 4,9 0 124,6 0 152,-2 0-56,5 0-24,4 0 4,-6-1-128,5 1-72,-8-4-12,5 0-48,-2 2-16,-4-4-32,-2 4-68,-1-3 40,-6 1-84,6 0-240,-9-2 100,6 0 24,-6 1 112,0-2-169,0 0-35,-6-1-100,3 3-16,-3-5-244,-3 2 152,-4 0 12,1 2 108,-4 3 516,4 1 120,-4-2-56,10 4 196,-9 0 72,5 0 164,1 0 28,0 4-80,6-1-92,-4-1-60,1 4-76,0 0 36,-3 0 200,6 6 116,-7 1 81,4 1 95,-3 1-136,6 2-80,-3 1 48,6 1-108,-4-2-4,4 1-232,0-1-76,4 1-148,2-3 4,3-2 88,0-1 120,4 0-124,5-4-96,-5-1 0,5-1-108,1-4-64,-7 2-192,7-2-28,-4-2-24,-2 0 12,-1 0-124,-2 0-224,-1 0-156,-3 0-333,-6 0-575,0 0-1292,-6 1-2689,-3 1 821</inkml:trace>
  <inkml:trace contextRef="#ctx0" brushRef="#br2">15200 16479 132,'-25'1'612,"25"-2"3860,0 1-391,0 0-2365,0 0-660,0 0-368,0 0-60,0 0 184,3 1 200,-3 5-96,6 0 13,-6 3-33,0 5-120,0-1-200,0 3-232,0 1-36,0 1-64,-6-1 36,3-1 0,3-3 0,-6-2-12,6 2-36,0-6-88,-4-1-20,4 0-116,0-3 64,0 2-12,0-4-60,0 1 4,0-2-4,0 0 12,0 0 76,0 0-28,0 0 24,0 0-24,0 0 48,0 0 4,0-2-16,0 1-36,0-5-60,0-2-168,-6-2-52,6-1 40,0-5 32,0-1-8,0-3-28,0 0 28,-3-6 32,-3 1 52,6-4-124,-3-2-216,-3 0 68,6-2 88,-10 4 108,10 2 88,0 2 60,0 6 440,0 4-96,0 3 104,0 2-192,0 5-12,0-1-24,10 0-172,-10 2-48,9-2-96,0 4 8,1-1 16,5 0 0,1 3-40,-1 3-8,-3 2-24,4 3 8,-1 2-24,-5-1 28,-1 3 48,0 1 72,1-3-40,-4 4 52,-3-1 0,3-3 124,-3 4-100,-3-3 24,0 0-40,0-1 0,0 2 140,-3-1 72,-3-1-4,3 0-92,-3-1 56,3-1-68,-4 0 20,4-3 12,-3 1 16,-3 2-64,-1-4-92,4 0 0,-3-1 8,0-1-12,2-2-8,-2 3-88,9-3-160,-9 2-144,9-2-184,0 0-160,0 0-176,0 0-336,0 0-941,9-2-2495,-3-1-2045</inkml:trace>
  <inkml:trace contextRef="#ctx0" brushRef="#br2">15200 16479 1568,'0'0'952,"0"0"1788,0 0-879,0 0-537,0 0-444,0 0-104,0 0 36,0 0-40,0 0-116,0 0-248,0 0-228,-7 7-180,7-5-76,-6 0-28,3 0-152,-3 0-396,6 0-572,-3-2-896,3 0-364,-6 0-813,6 0 949,31-17 1980</inkml:trace>
  <inkml:trace contextRef="#ctx0" brushRef="#br2">15472 16391 588,'0'0'9921,"0"0"-7417,0 0-1572,0 0-160,-31 12 476,22-6 353,0-2-157,-4 1-208,7 2-236,-3-2-344,6 1-328,-3 2-196,2 1-84,-2 1-48,6-1 0,0 1-8,0 4 8,10-3-96,-4-1 88,-3-2-136,6 0 36,7-5 56,-7 1 52,6-4-4,1-2-116,-4-3-12,4-3-88,-1-2 36,1 1 40,-7-3 8,1 0-44,-1 2-4,-6-1-84,3 0 60,-6-1-136,0 0 124,-6 3 36,3-1-72,-6 0 256,2 3 140,-2 1 56,0 4 84,-4 2-24,1 0-160,3 2-96,-1 2-76,4-1-92,-3-1-128,6 4-96,-4-4-24,7 2-152,0 0-548,0-2-1029,0 2-799,0-2-2152,0-1-985</inkml:trace>
  <inkml:trace contextRef="#ctx0" brushRef="#br2">15668 16509 3572,'0'0'9309,"0"0"-6821,0 0-1504,0 0-435,0 0 23,0 0-40,0 0-24,0 0-116,0 0-108,0 0-112,-22 24-100,22-24-68,3 0 0,-3 0 120,6-5 108,4 4 60,-7-5-20,9 0-52,-3-2-4,1 1-56,-1-3 0,-3 0 20,7-1-32,2-1-4,-9 0-48,4 1-8,-1 2 44,0 1-60,1 0 4,-4 4-76,3 0-4,-9 2-12,6 2 8,-6 0 0,0 2 8,10 2 40,-10 0 116,6 4 88,-3-2 44,-3 3-20,9 1-4,-9 0-80,6-1-76,-3 1-108,4-2-36,-4 1-36,3-3 24,0 0-148,-6 0 4,9-3-292,-9 1-184,0-2-136,7-2-328,-7 0-824,0 0-2057,0 0-2963,0-8-17</inkml:trace>
  <inkml:trace contextRef="#ctx0" brushRef="#br2">16003 16401 5136,'0'0'6173,"0"0"-4329,0 0-788,0 0 84,0 0 293,34-2-205,-22 2-180,1 0-276,-4 0-232,6-2-236,-2 2-160,-1-4-80,-3 4-64,1-2-88,-4 2-44,-3 0-40,-3 0 64,0 0 60,0 0 40,0 0-100,0 0 108,0-1 100,0 1-100,-9-2-208,-1-2-136,1 2 124,3 2 108,-3-2-72,-7 0 0,7 2 48,0 0 0,-1 0 76,4 2 60,-3 0 8,3 4 4,-4-1 100,7 3 72,-3 2 136,6-1 96,0 5-12,0-3-124,0 3-108,0-2-80,6-1-92,-3 3-72,3-3-12,4-1-16,-1 0-44,-3-4 8,4-3-144,-1 1 144,6-2-84,-2-2-272,-1-2-196,4-2-156,-4 1-377,-6-3-619,4 2-852,-7-2-1792,3 0-333</inkml:trace>
  <inkml:trace contextRef="#ctx0" brushRef="#br2">16111 16426 1148,'0'0'560,"0"0"-560,0 0-128,0 0 128,0 0 116,0 0 288,0 0-404,0 0 0,0 0-456,0 0 456,0 0 24,-22-3 644,19 3 256,3 0 68,0 0 76,0 0 117,0 0 139,0 0 64,0 0-380,0 0-168,0 0-132,0 0-156,0 0-92,0 0-12,0 0-28,0 0-128,0-3-116,0 3-176,0 0-8,0 0-56,0 0 60,3 0 4,-3 0 64,0 0 52,0 0-40,0 0 0,0 0 24,0 0 0,7-2 4,-7 2-56,3 0 16,3-1-64,-6 1-8,6-2-132,-6 0 52,6 0 80,-3 2-4,-3 0-52,0-2-24,0 2 36,0 0 52,0 0 0,0 0 140,0 0 76,0 0-16,0 0 4,0 0-144,-9 0-60,9 2-48,-3 0-16,-6 0 64,6 0 124,-4-1 4,4 1 48,-3 3 100,3-2 12,-3 1-56,-3 0 81,9 2 11,-10-3-124,7 4-88,0-6-40,-6 5-72,3-2-64,2 0 60,4-2-44,-6 1-112,6-3 36,0 2-128,0-2-9,0 3 121,0-1 0,6-2-288,-2 0-136,5 0-184,-3-5-292,0 3-536,-6-1-976,10-1-1573,-10 0-407</inkml:trace>
  <inkml:trace contextRef="#ctx0" brushRef="#br2">16266 16471 9713,'0'0'3944,"0"0"-3768,0 0-72,0 0 768,0 0 424,0 0-279,0 0-309,0 0-56,0 0 88,0 0-40,9 8-212,-9-8-184,0 0-60,7 0 12,-7-2 12,3-1 12,3 1 60,-6 1 24,0-5-112,3 2-56,0-4-76,-3 0-120,9-1 0,-2-1-172,-4 1 16,3-3 36,3 3 24,-6 1 4,7 2 88,-4 0 4,0 4-8,-6 0-52,9 2 60,-2 0 124,-4 0 80,6 6 12,-3-2-44,-3 4 32,7-2 16,-4 3-64,0 3-144,3-3-8,-2 1-8,-4 1-40,3 1-76,-3-2 8,3 0-92,-6-3-88,3-1-168,-3 0-96,0 0-64,0-3-64,-3 1-208,-3 0-212,6-2-148,-9 0-437,9 2-551,-10-4-608,10 0-2637</inkml:trace>
  <inkml:trace contextRef="#ctx0" brushRef="#br2">16561 16399 520,'0'0'4888,"0"0"257,0 0-3165,0 0-576,0 0 36,0 0-19,0 0-317,0 0-388,0 0-356,0 0-252,0 0 40,9-6 136,7 6 240,5-2 52,-2 2 68,3-3-72,-1 1-160,-2-2-268,-1 2-140,4 0-4,-13 2-228,1-2-136,-1 2-76,0 0-108,-2 0-220,-4 0-248,0 0-592,-3 2-897,6-2-1415,-3 0-1512</inkml:trace>
  <inkml:trace contextRef="#ctx0" brushRef="#br2">16635 16227 1960,'0'0'928,"0"0"1076,0 0-463,3-27-685,3 20 40,-6-3 788,0 6-136,4-2-280,-4 0-220,0 5-224,0-1 96,0 2-148,0 0-311,0 0-325,6 0-136,-6 2-144,0 4 144,0 3 596,0 4 568,0 5 52,3 7-128,0 0-176,-3 4-172,0 0-108,0 4-208,0-4-76,0 0-128,0-4-148,0-2-68,-3-2-4,0-3 8,3-5 40,0 1-40,-6-3 4,6-1-12,-4-1 0,-2-1-60,6 0-72,-3-2-52,3-2-92,0 0-88,-6-1-108,6-3-108,0 0-176,0 0-228,0 0-304,0 0-476,0-1-1205,6-7-3691,-6 2-1045</inkml:trace>
  <inkml:trace contextRef="#ctx0" brushRef="#br2">14229 16347 52,'0'0'1788,"0"0"-1776,0 0 264,0 0 1080,0 0 76,0 0-559,0 0-25,0 0 292,0 0 468,0 0-328,0 0-160,19-18-32,-19 17-144,0-1-68,0 2 4,0-2-35,0 2-121,0-2-28,0 2-92,0 0-88,0 0-96,0 0-64,0 0-4,0 0 28,0 0-12,0-2-140,-3 2-228,-4-2-4,7 2-68,-9-2-48,0 1-28,3-2 16,-4 1-100,1 2 120,-7 0 28,4 0 0,-7 0 84,7 5 76,-4-2-28,-2 3 88,5-2-52,-5 5-80,9-1 68,-4 2 40,-2-1 56,8 3-8,1 2-40,3-3 16,-3 5-132,6-1 8,6 0 84,-3 1 16,10 0-16,-4-1-84,6-2 108,-2-1-108,2 2-12,1-7-36,-1-1-60,-2 2 12,-4-4 76,7-1-68,-10-3-68,3 2-64,0-2-120,-2 0-12,-4 0-76,3 0 12,-3 0-52,-3 0-12,0-2 0,0 2-88,0-1-240,0-4-425,0 4-423,0-3-500,-3 2-956,3 0-905,0 0-315</inkml:trace>
  <inkml:trace contextRef="#ctx0" brushRef="#br2">14424 16452 4880,'0'0'4537,"0"0"-3001,0 0-1084,0 0-56,0 0 260,0 0 188,0 0-8,0 0-188,0 0-44,0 0-140,0 0-84,-18-16-79,15 16-125,0 0 24,3-2 12,0 2 12,-10 0-100,4 0-40,3 2-68,-6 4 96,2-3-4,4 5 68,-3 0 20,3 0-72,-3-3-124,6 3 48,0 2 52,9-1-40,-9 1-60,9-2-84,1-2 8,-1-3 76,7 2 12,-4-5-8,0 0-4,-2-6-136,5 0-88,-6-2 0,-2-1 40,2-3 132,0 2 44,1 0-4,-10-1 12,6-3-4,-6 3-180,0 0-140,0-3 24,-6 0 36,6 1 139,-10 1 125,7 4 12,-3-1 129,-3 5 19,2 0-116,-2 2-44,0 2-128,0 2-33,-7 2-119,7 0 104,3 4-12,-4-1 0,1-1-76,0 2-64,2-1-192,7 1-480,-3 0-368,3 0-500,0-3-852,0 3-121,3 0 185,-3-6 1024</inkml:trace>
  <inkml:trace contextRef="#ctx0" brushRef="#br2">14607 16504 8281,'0'0'4184,"0"0"-3468,0 0-552,0 0 268,0 0 268,0 0-68,0 0 20,0 0 5,0 0-205,0 0-268,-9 19-132,9-19-40,0 0 136,0 0 40,3 0 96,-3-4 236,0 2 84,9-4-176,-2 1-120,-4-3-76,6-2-84,-3 1-100,4-1 112,-4-2-112,3 0-44,0 3-4,-2-1 0,-4 2-96,3 1 28,-6 5 68,3-2 68,-3 4-68,0 0-76,0 0-56,0 0-16,0 0 52,0 2 96,6 0 96,-6 6 208,0-2-56,0 3-128,3 1 4,3-2 4,-6 1-128,4 1-120,-1-5 8,-3 3 16,9-2 4,-3 0 92,-3-2 8,3-2 0,-2-1-4,2 2 104,-3-3-12,3 0 28,-6 0-40,3-3-84,3 2-8,-3-1-40,1-2 36,-4 0-100,0 2-8,6-4-64,-3 3-12,-3-4-72,0 0 0,0 1 44,0-1 40,6-1-36,-3 0-40,-3-2-84,0 2 240,0 5 104,6-3 88,-3 4-44,-3-2-40,7 2 56,-4 2 76,3 0 156,-3 0 116,6 2 84,-6 2 92,7 2-60,-1-1-60,0 3 108,1 2-28,-1-1-120,0 1-216,1 2-16,-1 0-144,0-3-48,-6-1-252,7 0-88,-4-3-156,-3 1-268,3-2-260,3-4-560,-9 0-2141,0-2-3539,0-8-541</inkml:trace>
  <inkml:trace contextRef="#ctx0" brushRef="#br2">17327 16372 2764,'0'0'196,"0"0"3025,0 0-921,0 0-592,0 0-88,0 0-56,-31-25-144,31 23-24,-10 2-283,10-2-245,-9 2-152,0 2-152,6 2-108,-7 3-28,1 3-52,0 4 40,-1 2 92,7 3 52,-3-2-124,3 3-156,3-3-136,0 0-144,3-3-12,-3 1-96,9-5 56,1-1 52,-1-3 96,6-2 0,-8-4-48,11 0-48,-8 0-96,8-8-64,-5 0-44,5-1 12,-2-3 56,-7-1 4,3-1-12,-2 3-40,-7-5-84,3 1 88,-3 2-52,-3-5-60,-9 2 220,9-1 72,-6 4 0,-10 1 120,7 5 40,0-1-40,-4 3-120,-2 5-64,2 0-60,1 5-32,2-2 32,1 5-32,0 0-28,3 0-60,6 0-196,0 1 72,0 1-456,0-2-848,9-3-1189,0 1-2447,1-4-1769</inkml:trace>
  <inkml:trace contextRef="#ctx0" brushRef="#br2">17767 16156 1684,'0'0'9417,"0"0"-7749,0 0-1004,-25-10 8,10 9 452,5 1 185,1 0-273,0 0-260,2 0-184,-2 1-100,0 1-112,0 4-84,2-2-52,-2 2-64,0 2-32,3-1-28,-1 0 64,4 6-60,-3-2 32,3 0 4,3 5 20,-6 3 64,6-1 120,0 1 108,0 0-144,6 3-328,-6-3-32,3 0 28,3 0 0,-6-1 0,3-1-4,4-1 0,-7-3 0,0 1 8,3-3 0,-3-1 0,0 0-4,0-1-56,0-1 8,0-2-32,-3-1-60,3 1-28,-7-2-32,4 0-112,3-2-96,-6 0-160,3 2-208,-3-4-360,3 0-652,3 0-1177,-7-4-3879,7-2-549</inkml:trace>
  <inkml:trace contextRef="#ctx0" brushRef="#br2">17581 16355 10965,'0'0'3224,"0"0"-2212,0 0-964,0 0 132,0 0 372,0 0 213,0 0 143,0 0-176,0 0-300,0 0-164,0 0-48,0 1 124,6 4 12,-3-2 208,6-1 92,-2 2-120,2-2-124,3-2-72,1 0-52,2 2-44,-2-2-64,5 0-48,-5-2-44,5 2-52,-2-2-36,-7 1-100,0-2-20,-2 1-60,2 2-52,-9-1-20,6 1-100,-3-2-48,-3 2-12,0-2-52,0-1 24,0 3-60,-3-1-184,-3 1-352,-3 1-676,2 4-581,-2-2-519,0 5-2160,3-6-137</inkml:trace>
  <inkml:trace contextRef="#ctx0" brushRef="#br2">18300 16418 9301,'0'0'2668,"0"0"-1056,0 0-584,0 0-32,0 0 97,0 0-37,0 0-104,0 0-192,0 0-244,0 0-148,0-3-148,0 3-76,0 0-20,0 0-28,0 0-24,0 0-72,0 3 8,0 4 68,0 0 348,0 5 328,0 3-120,0-2-224,0 5-128,0-2-52,0-3-168,0 2 24,0-5 52,0 0-40,0-3-48,3 0 56,-3-4-100,0-1 64,0 2 4,0-2 12,0-2 48,0 0 52,0 0 152,0 0 60,0 0-20,0 0-40,0-4-24,0 0-60,0-4-204,0-1-48,-3-3-132,3-5-60,0-2-60,0-3-12,0-1 20,0-2-92,0-2 36,0 0-132,0 0-52,3 0 0,0 0 36,-3 1 28,0 5 20,10 2 168,-10 4 232,0 3 60,0 4 160,6 2-16,-6 5-44,3 1 20,-3 0-156,0 0-24,0 1-180,9 5 180,-9 4 24,10 0 204,-1 4-168,3-1-60,-2 1-88,5-1 88,-6-2 0,1 1-108,2-2-60,-3-2-4,-5-3 4,5 1-268,0-3-328,-9 2-700,6-3-680,-6-1-521,0-1-503,0 0-840,-6-1-353</inkml:trace>
  <inkml:trace contextRef="#ctx0" brushRef="#br2">18558 16382 2904,'0'0'7145,"0"0"-5585,0 0-596,0 0 132,0 0 384,27 11 57,-23-7-257,2-2-468,-3-2-404,3 2-116,-6 2-44,6-4-40,-6 0-24,6 0-28,-2 0 64,-4-2 24,6-2-12,-3-2-112,-3 3-120,6-5-64,-3 0 16,-3 3 36,0-3-48,0 0-220,-9 0-64,6-1 64,-7 1 12,1-2-16,0 7 112,0-3 112,-1 4-40,10 2-8,-9 0-128,9 2 4,-9 4 232,9 3 232,0 3 200,-3 1-64,-4 2 24,7 5 12,0 1-16,0 0-96,0-2-48,0 1-48,0-1-112,0-3-12,0-1-24,0-3-48,0-1 0,10-1-84,-4-3 80,3-1-44,0 1 36,1-4-84,-1-1-28,3 0-8,1-2-64,-4 0-72,7 0-72,-7 0-52,-3-2-124,3 2-36,1-2-272,-1 2-556,-9-2-809,6-2-747,-6 0-2836,0-2-57</inkml:trace>
  <inkml:trace contextRef="#ctx0" brushRef="#br2">18849 16218 4680,'0'0'5445,"0"0"-3001,0 0-892,0 0-400,0 0 69,0 0 59,0 0-156,0 0-264,0 0-384,0 0-340,0 0-136,12-8 156,-18 18 368,6 7 524,-6 2 16,0 5-316,-3 3-60,5-2-300,-2 2-136,3-2-96,-3 0-72,6-2-80,0-3-4,0-5-8,0-2-40,0-3 36,6 0-84,-6-3 24,3-3-12,-3 0-168,6-2-28,-6 0-56,0-2-172,0 0-120,0 0-72,0 0-164,0-2-256,0-2-1260,-6-3-2669,6-1-2756</inkml:trace>
  <inkml:trace contextRef="#ctx0" brushRef="#br2">19041 16399 3088,'0'0'6733,"0"0"-4249,0 0-1624,0 0-580,0 0 228,0 0 392,0 0 344,0 0-91,0 0-237,0 0-236,-21-6-140,17 10-88,-5 0 0,3 4 136,-3 0 140,-1 1-180,-2 3-100,3 2-144,-1-3-64,1 0-84,9 1-156,-3-2-80,3-2-16,0-3 36,0 3 12,3 0 36,3-5 8,4 2-156,-7-4 148,9-1-84,-3 0-24,1 0-36,-1-6-28,0 1 28,1-1-28,-4-2-8,3 0-52,-6 1 12,0-1 88,-3 1-76,6-1 36,-6 0 52,0 0 68,0 3 56,0-1 8,0 4 124,0-2 168,0 4-36,0 0-256,0 0-12,0 4-208,-6 1 220,6 3 316,-3 6 136,0-3-236,3 3-204,0-1-12,0 1-60,0-2-24,0-1-148,6-3-60,0 0-172,-2-3-240,5-1-364,-3-2-936,-3-2-1209,6-6-2507,1 2-1169</inkml:trace>
  <inkml:trace contextRef="#ctx0" brushRef="#br2">19147 16397 14437,'0'0'5777,"0"0"-5337,0 0-440,0 0-280,0 0 280,0 0 500,0 0 144,0 0 72,0 0 132,28 26-112,-16-21-300,-3-1-280,7 0-96,-4 2 24,1-4-24,2-1-60,-2-1-56,2 0-52,1 0-60,-1 0-60,-3-3-208,4-1-228,-4 2-296,-2 0-292,-7-2-1052,3 0-2125,-6 3-3455</inkml:trace>
  <inkml:trace contextRef="#ctx0" brushRef="#br2">19296 16258 8961,'0'0'2168,"0"0"-1524,0 0 816,0 0 716,-4 31-355,4-23-413,-6-3-116,6 8-160,-3-2-304,0 0-208,3 7-124,-9-1-60,3 1-148,2 1-48,-2-2-56,6 2-16,-3-1-108,3-1 20,0-1-80,0-5-12,0 1-36,3-3-48,-3-1-144,6 0-88,-2-4-36,-4-2-116,6 0-116,-3-2-180,3-2-368,-6-4-796,0-2-2521,0-1-2227,0-1-601</inkml:trace>
  <inkml:trace contextRef="#ctx0" brushRef="#br2">19432 16459 13165,'0'0'4397,"0"0"-3805,0 0-260,0 0 680,0 0 684,0 0-240,0 0-560,0 0-400,0 0-136,0 0-120,19 31-240,-13-23-24,-6-2-132,0-1-72,3 3-148,-3-4-276,0 0-196,0-2-172,0 2-612,0-2-1284,0-2-2673,0-2-2000</inkml:trace>
  <inkml:trace contextRef="#ctx0" brushRef="#br2">19506 16280 15585,'0'0'3105,"0"0"-3105,0 0-828,0 0-328,0 0 615,0 0-427,0 0-896,-6 30-1088,6-24-2793</inkml:trace>
  <inkml:trace contextRef="#ctx0" brushRef="#br2">19643 16459 7689,'0'0'7560,"0"0"-5403,0 0-1585,0 0-448,0 0 356,0 0 320,0 0 448,0 0-312,0 0-280,0 0-148,0 0-144,0 0-280,0 0-84,0 0-120,0 2 12,0 0 108,0 4 12,0-3 276,0 7-32,0 2-100,3 1-48,0-1 12,-3 3-108,6-3-4,-3 2 104,7-3-16,-1-1-36,-3-1 36,3-1 0,1 0-48,-4-5 24,3 3-12,1-4-12,-4-2 84,-3 0-20,3 0 44,-3-2 72,3 1 12,-3-5-96,4 0-144,-7-1-92,3-6-52,-3 2-24,3 0 48,-3-5-132,0-1 56,0-1-8,0-1 84,6 3 24,-3 1 12,-3 0-12,0 3 48,9 3 36,-9 3 12,0 0 76,0 4-16,7 0-12,-7 2-44,0-2 8,0 2 0,3 0 36,-3 0-36,0 0 36,0 0-36,0 2 0,6 0 0,-3 4-4,3-3-8,-3 5 4,4 0-8,2 2 4,-3-2-48,3 1 48,1-1 4,-1 0 4,6-1 40,-5-1 36,2 0-12,1-4 36,-4 0 0,6-2 4,-2 0-28,-1 0 0,-3-2 0,7-4 0,-7 2-72,1-2 48,-4 1-60,3-3-152,-3 0-112,-3-3 8,4-3-140,-4 1 80,-3-3 64,0 0-28,6-1 136,-6 6 72,0-1 72,0 4 104,0 4 36,0 2-140,0 2-144,0 0-48,0 5 8,-6-2 184,3 7 340,-4 5-12,-2 3 8,0 1-116,-4 2-52,1 1-168,3 0-36,-7-2-12,7-3 48,6 1 72,0-5-12,3-1 12,0-3-68,0 1 0,0 0 56,3-3 108,6 0-24,3-4-36,-2 3-108,8-4-112,-5 0-44,5-2-120,-2 0-184,3-2-96,-4-2 48,-6 2-132,1 0-380,-4 0-668,-3-2-1292,3 0-2261,-6 4-2240</inkml:trace>
  <inkml:trace contextRef="#ctx0" brushRef="#br2">20620 16418 4316,'0'0'4329,"0"0"-1565,0 0-680,0 0-864,0 0-264,0 0 29,0 0 7,0 0-76,0 0-32,0 0-136,0-11-200,0 11-180,0 0-152,0 2-152,0 4-64,0 2 252,0 5 188,0 3 188,0 1-240,0 0-288,0-2-100,0 3-8,0-4-64,0-3 60,6-1 12,-3-4 8,-3 2 88,0-5 0,6-1 16,-3 2-28,-3-2 0,6-2 0,-3 0 24,-3 0 12,7 0 16,-4-2-16,3-4-12,-3-2-104,13 0-4,-13-3-80,0 0-76,6-7-52,0 1-20,1-2 8,-1-5-20,6 1 0,-11 0-28,-1 0 72,6 1 124,-9 3 4,6 2 68,-6 7 12,0 2 120,0 5-132,0-2-44,-6 5-64,6 0-72,0 0-124,0 5 12,-9 0 48,9 3 12,-3 1 40,-1 4-52,4-4-184,0 3-628,0-3-412,7-1-557,-7 0-1083,9-3-2472,-9 1-469</inkml:trace>
  <inkml:trace contextRef="#ctx0" brushRef="#br2">20911 16447 5717,'0'0'8632,"0"0"-6712,0 0-1383,0 0-77,0 0 396,0 0 536,-12 33-184,5-21-464,7 0-404,-9 1-72,9-2-52,0 1-156,0 0-60,0-1-48,6-1 48,-3-2 0,4-1 4,2 0 4,0-6-8,0 1-8,-2-2-40,-1-2 44,3-2-4,-6-1-64,7-3-12,-4-2 20,-3 1 4,-3-3 52,6 0-64,-6 1-60,0-3-16,-6 3-20,3-1 76,-3 1 92,3 3 4,-4 0 48,4 2 44,-3 4-96,6 1 0,-3 1-208,-3 0-24,6 0 16,0 0-52,-3 1-40,3 1 4,-4 2-4,4 0 16,0 2-128,0-3-504,4-1-468,-1 4-533,-3-6-727,0 2-1808,6 0 247</inkml:trace>
  <inkml:trace contextRef="#ctx0" brushRef="#br2">21119 16552 2552,'0'0'1396,"0"0"1129,0 0-369,0 0-548,0 0-332,0 0-136,0 0-132,0 0-284,-31 2-192,28-2-92,3 1-40,-7 4 208,7-4 29,0-1-93,0 2-120,0-2-44,0 0 52,0 0 72,0 0 84,0 0 24,0 0-52,0 0-72,0 0-28,0 0 40,0-2 20,0-1-108,0-1-220,7-4-180,-4-2 48,-3 2 24,6-1 12,-3-1-12,3 1 4,-6-1 20,0 2-36,0-2 60,0 3-132,0-3-40,3 2-20,0-1 56,-3-1-116,0 0 12,10 1 8,-10-1-80,9 1 12,-9 1 36,6 0-4,-3 3 64,-3 0 12,0 5-60,7-1 12,-7 1-64,0 0-68,0 0-40,0 0-60,0 0-120,0 1-16,3 5 184,3-2-100,-3 4-256,-3 0-568,9-1-472,-6 1-629,7-4-863,-10 2-2721</inkml:trace>
  <inkml:trace contextRef="#ctx0" brushRef="#br2">21280 16372 416,'0'0'11309,"0"0"-9009,0 0-2188,0 0 28,0 0 632,9 29 488,-9-23 173,6 0 71,4-1-132,8 2-132,-8-6-356,8 5-316,1-2-180,-1-4-196,1 2-180,-3-2 36,2 0-48,-2 0-4,2 0-104,-11-2-48,8 0-160,-6-2-216,1 0-204,-7 1-176,3-2-456,-6-4-1308,0 5-3661,0-10-4060</inkml:trace>
  <inkml:trace contextRef="#ctx0" brushRef="#br2">21379 16261 10105,'0'0'4984,"0"0"-4356,0 0-516,0 0 200,0 0 521,0 0 231,0 28-4,0-18-56,0 1-160,0 3-200,0 4-60,0-4-16,0 6-240,0 1-88,0 0-128,0-1-40,0 3 12,0-4-72,3 1 36,-3-5 24,0 1-36,0-3-36,0-3-96,0 1 12,6-3 0,-6-2-52,0-3-128,0 0-100,0-1-48,0-2 24,4-2-12,-4-4 48,0-2-648,0-3-1076,0-3-2025,0-4-1295,-4 5-1457</inkml:trace>
  <inkml:trace contextRef="#ctx0" brushRef="#br2">21593 16399 9489,'0'0'5484,"0"0"-4940,0 0-56,0 0 677,6 27 471,-6-19-364,0 2-588,0-1-196,0 1-12,0 1-64,0 1-72,-3 0-248,3-3-92,0 1-120,0-2-4,0-2-20,3-3-100,-3-1-144,0-2-12,10 0-76,-4-2-280,-3-5-388,6-3-988,-9-1-1841,6-5-1147,-2 5-897</inkml:trace>
  <inkml:trace contextRef="#ctx0" brushRef="#br2">21677 16218 13165,'0'0'5749,"0"0"-5737,0 0-12,0 0-664,0 0 440,0 0 88,-19 35-112,19-26-396,-3 1-501,0 1-811,3-3-896,0 2-3129</inkml:trace>
  <inkml:trace contextRef="#ctx0" brushRef="#br2">21782 16380 6673,'0'0'7932,"0"0"-6336,0 0-1155,0 0-117,0 0 212,0 0 208,0 0 288,0 0 48,0 0-204,0 0-280,0 2-220,0-2-120,-3 2-88,3 2 24,-9-1 124,3 5 96,3 0-88,-7 0-252,4 0-72,3 1-68,-3-3 68,6 3 0,0-1 0,0 0 4,0 1-4,0-1-4,0 2 4,0-2-48,0-2 48,0-1-8,6 1-88,-3-2 0,-3 0-72,0-2-88,0-2-20,0 2-4,0-2-48,0 0 12,0 0 28,6 0-80,-3 0-180,7-2-256,5-2-560,-9 0-592,10 0-653,-7-2-1523,4-1-957</inkml:trace>
  <inkml:trace contextRef="#ctx0" brushRef="#br2">21913 16455 1368,'0'0'6537,"0"0"-3589,0 0-1200,0 0-536,0 0-124,0 0 276,0 0-107,0 0-341,0 0-300,0 0-188,0 0-60,9 8 36,-9 0 24,0 1 132,0 1-72,0 1-124,0 1-172,0-2-124,0 1-68,6-3-48,-6 0-36,3-3 80,-3 1-44,0-4-36,6 3-220,-6-5-148,3 0-180,4-5-212,-4 0-444,3-3-909,0-6-2515,-6 5-3117</inkml:trace>
  <inkml:trace contextRef="#ctx0" brushRef="#br2">21990 16220 2704,'0'0'6241,"0"0"-3685,0 0-1044,0 0-440,0 0-124,0 0-92,0 0-87,0 0-125,0 0-120,0 0-128,-9 4-128,9-2-32,0-1-112,0-1-124,0 2-80,0-2-56,0 2-24,0-2 52,0 0 20,0 3 28,0-3-40,0 0-60,0 0 36,0 0 24,0 0-36,0 0-52,0 0-20,-3 0-16,-4 0-200,7 0-273,-3 0-535,-3 0-716,3 0-2232,0 1-1549,28-2 2961</inkml:trace>
  <inkml:trace contextRef="#ctx0" brushRef="#br2">22126 16288 2596,'0'0'3309,"0"0"-697,0 0-1212,0 0-728,0 0-68,0 0 168,0 0 188,0 0-28,0 0-200,0 0-200,0 0-192,0-8-64,0 8 0,0 0-72,0 0-104,0 1-35,-3 1 135,3 4 236,-6 2 248,6 0 192,-3 2-76,-3 1-152,6 5 60,-9-3 24,9 4-16,-10 1-184,10-1-60,-6 1-72,6-1-136,-6-2-116,3 0-4,3-1-60,0 0-72,0 1-12,0-3-60,0-3-24,0 1 72,0-2-100,3-1-56,-3 0-36,6-6-52,-6 1-152,0 0-92,0-2-44,0 0-16,0 0-12,0-2-124,-6 0-688,6-6-1469,-3 1-2739,3 1-1461</inkml:trace>
  <inkml:trace contextRef="#ctx0" brushRef="#br2">22009 16444 6673,'0'0'3872,"0"0"-2176,0 0-328,0 0-152,0 0-132,0 0-191,0 0-109,0 0-68,0 0-76,0 0-12,31 0-52,-22 0-40,0 1-60,1-1-64,5 0-12,-3 0-108,1 2 12,-4-2-52,0 0-80,7 0-136,-10 0-36,3 0-196,1 0 4,-10 0-64,9 0-56,-9 0-212,0 0-180,0 0-176,0 0-384,0 0-832,0 0-1761,-3 0-2067,-3 0-897</inkml:trace>
  <inkml:trace contextRef="#ctx0" brushRef="#br2">22201 16494 10001,'0'0'3864,"0"0"-2764,0 0-532,0 0 365,0 0 223,0 0-128,25 13-368,-19-7-304,-3-2-136,3 4-60,3-5-48,-5 3-4,5-4-108,-3 2-80,0-2 32,0-2-16,-2 0-156,5 0-120,-9-2-116,9-2-124,-3 1-12,-3-3-100,4 2 128,-4-2-229,3-2 77,-6 3 124,6-3 288,-6 2 304,0-4 24,10 2 88,-10 1 144,0 1 148,6 0 500,-3 0 153,-3 4-41,0 2-300,0 0-444,0 0-236,0 2-24,0 4 160,0 2 344,-3 3 352,-3 5 188,2 3-268,-2 1-48,0 5-100,0-2-144,-4 2-220,7 0-32,-6 0-184,3-4 60,3-2-48,-3 1-60,2-5 68,-2-1-80,6-2-4,0-3-104,-3 1-24,3-2-88,-3-2-56,3-3-132,0-1-124,0 2-136,0-4-104,0 0-228,0 0-340,-6 0-520,3-6-2201,-3 5-4652</inkml:trace>
  <inkml:trace contextRef="#ctx0" brushRef="#br2">22595 16506 6169,'0'0'4976,"0"0"-2884,0 0-900,0 0-372,0 0 0,0 0 245,0 0-25,0 0-164,0 0-104,0 0-88,-22 21-72,22-15-212,-9-3-168,2 5-112,7-6-84,-3 4-36,3-4 0,0-1 0,0 4-12,0-4 0,0-1 12,0 0 108,3 2 100,-3-2 96,7 0-28,-7 0-44,3-2-88,3 1-144,-6-5-104,3 4-28,0-4 68,-3 4 16,0-4 44,0 2-92,0-2-96,-6 3-88,0-3 112,3 2 8,-7-2 160,4 4 124,3 1 48,3 1-68,-6 0-104,6 0-72,0 0-12,0 0-12,0 0-64,0 0-20,0 0-28,0 1 124,6 1 84,-6 0 96,3 2 24,3-2 64,-6-2-184,3 2-100,-3-2-192,0 0-244,0 0-272,0 0-724,7 0-921,-7 0-1919,0-2-3589</inkml:trace>
  <inkml:trace contextRef="#ctx0" brushRef="#br2">14576 17312 1788,'0'0'7469,"0"0"-5365,0 0-1024,0 0-416,0 0 60,0 0 64,0 0-96,0 0-152,0 0-132,0 0-123,-6-1-109,6 1-152,0 0-24,0 0-136,0 0-12,0 0 35,0 0 65,0 0 48,0 0 89,0 0-13,0 1-16,6-1 116,-6 0-52,3 5-72,1-5 72,-4 1 88,9 1 72,0 0 40,0 0-80,-2 2 28,5-2-36,4-2 12,-4 1-16,0-1-96,-2 0-88,5 0-44,-2 0 68,-1 0 4,-3 0-4,1-1-60,-1-1 0,0-2 52,4 0-52,-4-2 36,0 1-48,0-3 0,-2-2-12,2 1-48,-6-1 48,6 1-148,-6-4-64,4 2-8,-4 1 24,3 3 24,-3-3 60,-3 4 12,0-1 36,0 1 72,0 0-68,0 0 72,0 0-64,-3 5-44,-3-5-80,6 2 112,-3 0 76,-4 0 60,7 2 16,-3-2-68,0 2 36,-3 1-44,6-1-12,-3 2 0,-3-3-100,6 3 0,-3 0 64,3 0 36,-7 0-112,7 3-28,-3-1-8,-3-1 36,6 1-12,-9 4 132,9-4-4,-3 4 8,-3-2 76,6 3-12,-7-3-52,1 2 36,6 0 4,-3-2-40,-3 2 0,6-3 52,-3 3-60,3-4 4,0 4 40,0-2 4,0 2 20,0-3 28,0 3-52,0-2 128,3 4-16,-3-2 112,6 2 48,-6-3-60,3 3-28,-3-1 16,6 1 48,-6 2 8,0-2 16,0 0-64,0 1 0,0 1-36,0-2-64,0 1-68,3 1 20,-3-2 0,0 1-20,0-1-4,0-1-12,0 1 0,0 0-64,4-2 52,-4 2-44,0-5 44,0 5 12,0 0-60,0-5 108,0 5-32,0 0-4,0-2 0,0-1 12,0 3-24,-4 2-20,4-2-40,-3 0 84,3-1-92,0 3 4,-6-2 4,6-3 0,0 5-8,0-2 4,0-2-4,0 2-4,0-3 0,0 3 0,0-2 4,6-3 8,-6 5 36,0 0 12,3 0 48,-3-3-56,4 3 44,-4 0-48,0 0 0,0-1 0,0 1 12,0 0-12,0-3 0,0 3-40,-4-2-8,4 2 0,0-4 0,-3 2 8,3-3 4,0 3-4,0-2 4,0-2 0,0 0 36,0 2-40,-6-3-4,6 4 0,0-4 0,0 3 0,0 2 8,-3-4-4,3 4 40,0-3-36,-6 4-4,6-4-8,0 3 0,0-4-12,0 4 0,0-4 12,-3-1 0,3 1-4,0 1 4,0-3 52,0 0 44,0 0 36,0-3 0,0 1-20,0 2-112,3-1-8,-3 1-80,0-2 40,0 2 0,0 0-12,0 0-12,0 0 24,0 0 0,0 0 36,0 0 0,0 0 4,0 0 8,0 0 8,0 0-4,0 0-4,0 0-8,0 0 0,0 0 8,0 0 60,0 0 48,0 0 48,0-4-60,0 2-96,0 2-4,0-2-56,0 0 48,0-2 0,0 2-48,0 2 12,6-1 36,-6-1-60,0-1 0,0 1 60,0 2-48,3-1-12,-3-1 24,0 0-4,0 0-8,6 0 0,-6 0 12,3 0 36,1-2 8,-4 2 4,9-1 48,-9-2 0,6 2 0,-3-1 0,6 0 28,-9-2 20,7 4-24,2-4-12,-6 3-48,3 1-8,-3-3-4,0 4-4,-3-1-44,7 0-24,-4 2-24,-3 0 8,6 0 76,-3 0-36,-3 2 48,6 0 4,-3 4-4,-3-3 12,7 3 36,-7-2-32,3 2 68,-3 0-84,6-1 0,-6 1 4,3-2 0,-3 2-4,6 0 8,3-2-4,-9 2 8,4-3 60,-1 3-20,3-2-52,-3 2-40,3-3 40,-3 4 4,-3-4 80,0 5-36,6-2 0,-6-3-48,0 5 4,0-2 4,0 0 0,0 2 0,0-1 40,-6 3-36,6-2-4,0 0 92,-3 1-92,-3-1 0,6 2 40,-3-2-36,-3 1 48,6-1 0,-3 2 0,-1-5 36,-2 3 12,3-1-48,-3 0-52,3-2 52,-3 1-52,3-4 0,-4 4 40,-2-4 0,9-1-40,-9 4 4,6-4 36,-4 1-36,1 0 4,0 2 44,3-2-48,-3 0 60,3-1-64,-4 2 52,-2-1-12,9 0 0,-9-2 0,9 0 0,-9 0 0,9 0-40,-7 0-4,1 0 4,3-4-8,-3 0-44,-3-2-16,5 0-24,-2 0-48,-3 3 36,9-3 48,-9 4-4,9 0 44,-7 0-88,7 0 36,0 2 52,-6 0-4,6-2-36,-3 2 44,3 0-8,0 0-84,0 0-48,0 0-12,0 0-28,0 0-8,0 2 12,0-2-16,0 0 28,0 0 12,0 0-16,0 0-20,3 0 0,-3 0-64,6-2-24,-6-1-60,0-4-168,4 6-176,-1-5-52,-3 4 148,0 2-100,0-2-328,0 2-413,0 0-259,0 4-120,0-3-200,0 4-424,-3-2-537,-1 3-971,4-2 2896</inkml:trace>
  <inkml:trace contextRef="#ctx0" brushRef="#br2">15224 17863 104,'0'0'8949,"0"0"-6741,0 0-1180,0 0-476,0 0 60,0 0 88,0 0-44,0 0-88,0 0-80,0 0 8,-9-8-47,3 8 23,6 0 12,0 0-212,-9 0-48,9 0-64,-7 4-36,7 0-76,-9 2 28,0 1-4,3 3 4,-4 1 44,7-1-20,-3 6 60,-3-3 84,6 1 28,-4-1-40,7 3 36,0-5 12,0 3-48,0-5-120,0 1-16,7-2-12,-4 0 28,3-5 32,-3 3 124,6-4 60,-3 0-132,4-2-52,-1 0-48,0 0 36,-2-2-44,-1 0-84,-3-4-4,6 3-44,0-3-92,-2 2-92,-4 0-112,6 0-136,-3 0-144,-6 2-188,3 2-308,-3 0-664,0 0-1093,0 0-2663,0 0-677,0 0 3969</inkml:trace>
  <inkml:trace contextRef="#ctx0" brushRef="#br2">15361 17932 940,'0'0'1956,"0"0"2177,0 0-2145,0 0-592,0 0-404,0 0-68,0 0 8,0 0-92,0 0-32,0 0-76,0 0-112,0 18-23,3-15 27,-3 3 8,0 2-52,0 0-52,6-3-36,-6 5-52,0 2-88,3-2-48,0-1-8,-3 1-80,0-2-44,6-3-16,-2 3-56,-4-2-16,6-4-12,-3 1 0,3 0-8,-3-3 20,3 0 0,-3-5 72,4 2 28,2-5-136,0 0-48,-6-1-144,0 1-40,7-2 4,-1 1-16,-3 1-36,-3 0-60,4 3 28,-7-1 68,3 2 72,-3-2 80,6 4 44,-6-2 112,0 2-28,0 0-12,0 1-24,0-4-48,0 3-96,-6 1-24,6-1 20,-3-2-20,3 2-28,0-2-60,-7 2-24,7 0-12,0 0-12,0 2-16,0-1-8,0 1-80,0 0-96,0 0-248,0 0-505,0 0-851,-3 0-2188,3 0-965</inkml:trace>
  <inkml:trace contextRef="#ctx0" brushRef="#br2">15590 17985 1768,'0'0'772,"0"0"712,0 0 693,0 0-773,0 0-300,0 0 256,0 0-32,0 0-148,0 0-172,0 0 56,0 0 32,19 11-203,-19-3-45,0 0-32,0 0-188,-3-2-172,3 2-76,0 0-24,-6 0-52,6-4-84,0 0-24,0-2-64,0-1 16,0-1-4,0 0 76,0 0 120,0 0 72,0-1-72,0-7-124,0 3-104,0-3-104,0 0 76,0-2 12,0 1 0,0 1-36,0-2-12,0 2-44,0 1 4,0-1 4,6 0-4,-6 4-4,0-4-4,3 5 0,-3-3-4,6 0-8,-6 4 0,3-3-48,0 0 12,3 2 36,-2-1-48,2 0 48,-3-2 0,6 3 8,-3-2 4,4 2 8,-7-3 4,6 4 36,-6-2-48,3 2-60,-3 0-36,-3 2-12,0 0-28,0 0-44,0 2-28,0 2 64,0 0 60,0 0 0,0-1-40,-3 4-20,-3-4-136,6 3-376,-3-2-324,3 0-604,-3-2-1225,3-2-2551,0 0-1525</inkml:trace>
  <inkml:trace contextRef="#ctx0" brushRef="#br2">15807 17899 4256,'0'0'4177,"0"0"-1373,0 0-1648,0 0-684,0 0-100,0 0 276,0 0 264,0 0 72,0 0-31,0 0-269,0 0-312,0-5-196,0 7-80,0-1 152,0 4 160,0 0 268,0 3 144,0 0-124,6 1-160,-6 1-148,4-1-72,-4 1-40,6 0 64,-3-2-12,3-1-28,-3 1-68,3-4-28,-3 2-96,4-4 16,2-1-16,-3 4-12,-6-5-24,9 0-12,-2 0 0,-4 0-12,3-5-40,-3 4 4,3-3 36,-6 0-48,3-4-8,4 3-112,-7-3-12,3 0-12,-3-2 36,0-1-16,0-1-32,0 0-24,0 3-40,0-2 76,0 3 60,0 0 80,0 2 4,0 4 0,0-2-8,0 3-40,0-2 40,0 3-76,0 0 12,0 0-4,0 0-44,6 0-96,-6 0-124,0 0-36,0 4-12,0-2-148,0 2-724,0 0-1608,0 0-1489,0-3-2896</inkml:trace>
  <inkml:trace contextRef="#ctx0" brushRef="#br2">16046 17913 3788,'0'0'6865,"0"0"-4773,0 0-1388,0 0-284,0 0 264,0 0 412,0 0-39,0 0-237,0 0 72,0 0 44,0 0-140,0 4-76,-6 0-208,3-1-124,-3 4-72,-4-2-4,7 3 28,-3-1-84,6 1-100,-3 0-96,-3 0-56,6-3 44,0 3 0,0-2-48,0-1-56,0 2-28,6-4 36,-3 1 48,3-2 0,-3 0 0,7-2-4,-4 0-44,3-2-12,-3-4-60,4 1-52,-1-1 40,-3-2 36,-3 1 44,6 1 52,-9-2 4,7 2 4,-7 2-8,3-2 4,-3 4 44,0 1 12,0-1 12,0 2-72,0 0-4,0 0-104,-3 3 108,3 2 60,0 0 108,-7 5 64,7-2 104,-3 3-236,3 1-92,0-1 148,0 1-36,0-3-96,3 1-24,4 0-72,-7-4-36,3 1 0,3-5-52,-3 0 4,0-2-196,3 0-204,-3-4-196,4-2-308,-4-1-840,3-3-1197,-3-1-1967,-3-1-253,0 3 877</inkml:trace>
  <inkml:trace contextRef="#ctx0" brushRef="#br2">16189 17934 5957,'0'0'8440,"0"0"-6472,0 0-1183,0 0-389,0 0 212,0 0 280,18 25 116,-8-23-172,2 0-44,7-2-132,-10 0-232,9 0-156,-2 0-124,-1 0-48,-5-2-24,5 2 0,-5-2-72,-1 1-4,-3-4-140,3 3-48,-9-1-112,10-1-240,-10 0-368,0-2-220,0 3-932,0-4-2497,-10 6-1967,10-4 659</inkml:trace>
  <inkml:trace contextRef="#ctx0" brushRef="#br2">16297 17776 5653,'0'0'6872,"0"0"-5712,0 0-412,0 0 176,0 0 545,0 0-29,-15 29-248,8-21-128,7 1-88,-3 3-224,3-1-136,0 5-192,-6 1-180,6 2-4,0 1 4,0-1 32,0 3 144,6-3-8,-6 0-208,3-2-72,-3-1-72,7-3-52,-4-1-8,3 0-48,-6-3-12,0-3-60,0-2-84,0-1-72,0-3-256,0 0-252,0 0-308,0-5-840,0-3-1748,-9-1-1397,9 1-2748</inkml:trace>
  <inkml:trace contextRef="#ctx0" brushRef="#br2">16493 17951 1328,'0'0'520,"0"0"3173,0 0-1509,0 0-588,0 0-508,0 0-148,0 0-16,0 0-28,0 0 144,0 0-292,6 12-384,-3-4-112,-3 0 444,0 1 65,6 1-165,-6-1-188,0 1-72,3 2-52,-3-5-4,0-1-20,6 2-52,-6-2 36,3-2-48,-3-1-12,0 0 0,7-2-12,-7 1-4,3-2-32,3 0-28,-6-2 16,6-2-28,-6 1-96,9-3 0,-2 0-132,-4 0-64,3-3-72,-3 1 24,3 3 48,-3-3-24,4 2 0,-4-2 12,3 2 96,-6 2 112,0-4 12,0 5-4,0-3 80,0 4 20,0-4 76,0 2-28,0-2-156,0 3-84,0-3-100,0 2 36,0-2 24,0 4-24,0-1-60,3-2-12,0 4-200,-3-4-64,0 4-24,6-3 8,-3 2-25,-3 0-179,0 2-536,0 0-440,0 4-672,0 0-488,0 2 679,0 2 1,-3-5 44,3 7 1148</inkml:trace>
  <inkml:trace contextRef="#ctx0" brushRef="#br2">16703 18002 3240,'0'0'1744,"0"0"1081,0 0-1489,0 0-264,0 0 296,0 0-36,0 0-172,0 0-212,0 0-44,0 0-71,16 27-41,-16-22-84,6 1 116,-3-2-296,-3 0-208,0 0-40,0-4 36,0 4 28,0-4 20,0 0 0,0 0 60,0 0 52,6 0 80,-6 0 72,0 0-108,0 0-16,0-4-32,0 0-100,0-2-244,3-3-128,-3 1-8,0-2 0,0 1 8,0 2 0,7 2-56,-7-1-16,3 3-24,-3-3 0,6 2 12,-6 0 24,3 2 12,3-4-36,-3 4 0,4-1 12,-4-2 60,0 2-36,6-3 40,0 0 4,-2 0 4,2-2-4,-6 5 0,6-5-4,-3 2-104,4 4-140,-10-1-108,0 0-76,0 3-60,0 0-96,0 0-160,0 0-368,0 5-104,-6-4 80,2 3-392,4 0-1097,-6 0-3279,3 2-1077</inkml:trace>
  <inkml:trace contextRef="#ctx0" brushRef="#br2">16899 17958 3284,'0'0'4877,"0"0"-2885,0 0-1048,0 0 132,0 0 472,0 0 308,25 9-151,-16-7-541,0-2-252,0 2-56,-2-2-112,-1 0-208,3 0-196,0 1-132,1-1-76,-4 0-24,-3 0-36,3 0-64,-3-1 52,-3 1 4,7 0 8,-7-2 36,0 0 0,3-2-12,-3 0-44,3-2-52,-3 1-56,0-1-28,0-2-96,0-2-28,0 3 28,0 3 60,-3-2 116,0 3 4,3-2 48,-7 3-44,4 1-4,3 1 0,-6-2-56,3 2-32,-3 0 4,6 2 0,-10-1-36,10 1 20,-9 4 16,6 0 72,-3 0 12,3 1 36,0 3 84,3-2 52,-7 1 8,7 1 76,0 0-36,0-1-4,0 1-20,7 2-16,-7-1-72,6-1-60,0 0 24,-3-3 0,6 1-68,1-4 12,-4 2-4,3-3-4,1-1 36,-4 1-44,3-3-60,-9 0-124,9-3-92,-2 0-52,-4 1 12,3 0-120,-6-2-124,3 2-196,-3 2-160,0 0-472,-3 0-1485,-3 0-2251,6 0-1229</inkml:trace>
  <inkml:trace contextRef="#ctx0" brushRef="#br2">19243 20130 3252,'0'0'640,"0"0"949,0 0-429,0 0-432,0 0 412,0 0 284,0 0-260,0 0-188,0 0-132,0 0 8,0 0 64,18 6-72,-14-6-88,5-3-83,-3 0-89,0-1 0,-6 0-128,10-2-124,-10 2-72,9-4-100,-9 5-16,0-3-68,0 0-28,6 1-36,-6-2 36,0 4 48,-6-5-96,6 2-76,-9 3-104,5-5 80,-5 2-60,6 2 48,-12 0 104,11 2-28,-5 2 36,3 4 48,-3 0-48,-1 4 0,7 1 128,-3 7 156,0-3 132,-3 3-112,2 1 100,4 1-16,3-1-56,-6 0-80,6-2-92,0 1-100,6-5-60,-3 3 0,4-6-4,2 0 0,-3-3-4,3 1 0,-2-4-4,2 0 12,0 0 8,0-2 40,-5-2-36,11 0-12,-12-1-180,0-4-164,7 4-104,-4-3-76,-3 4-136,-3-4-76,6 3-240,-6-4-404,0 6-673,0-5-919,0 2-2604,0-2 267,0 3 4573</inkml:trace>
  <inkml:trace contextRef="#ctx0" brushRef="#br2">19516 19866 7841,'0'0'4516,"0"0"-3304,0 0-560,0 0 28,0 0 76,0 0 29,0 0-53,0 0-84,0 0 44,0 0-52,-25 32-128,16-18 16,9-1 56,-4 4 136,-2 2-160,6 1-52,0 1-60,0-1-48,0 1-40,0 0-80,0-1-4,-3-1-12,3 0 16,-6 0-40,6 3-48,0-5-144,-3 3-36,0-6-4,-3 4 4,2-3-8,4-3-4,-6 2-56,6-5-16,-3-1 0,3-3 12,-6 2 0,6-1-48,0-5-184,0-1-92,0 0-88,0-1-120,0-7-352,0-2-952,0-5-2305,6 5-2907,-6-15-1461</inkml:trace>
  <inkml:trace contextRef="#ctx0" brushRef="#br2">19643 20114 916,'0'0'940,"0"0"-704,0 0 376,0 0-336,0 0 2913,0 0-629,0 0-772,0 0-4,0 0-84,0 0-108,0-17-199,0 17-253,0 0-228,0 0-200,0 0-308,0 0-404,-9 2-52,2 2-80,4-1 132,-3 3 120,-3 2 16,6 0 0,-4 0-52,-2 1 52,6-3-76,0 3 12,-3-1 12,3 0 28,-4 0 8,7-2-112,0-1 4,0 1-8,0-2-4,7 2 4,-4-4-4,3 4 8,0-5 116,3-1-28,1 0-24,-4 0 4,3-1-72,4-4 0,-7 2-4,0-1-12,3-2-112,-2 0 16,-4 3 108,-3-3 8,0 4 88,0-4 28,0 2-16,0-4 60,0 5-44,-3-3-40,-4 2 12,7 0 4,0 2-4,-3 0-48,3 2-40,0-2-8,-6 2 0,6 0-156,0 2-52,0 2 208,0 2 60,0 2 256,0 1 24,6 3-60,-6-1-16,3 5 136,-3-5-184,0 3-132,10-3-84,-10-1 0,6-2-120,-3 0 48,3-5-12,-3 2-160,3-4-396,-2-1-160,2 0-172,-6-1-532,0-7-432,3 0-2793,0 0-3140</inkml:trace>
  <inkml:trace contextRef="#ctx0" brushRef="#br2">19931 19977 40,'0'0'2112,"0"0"-1524,0 0 1716,0 0 961,0 0-1113,0 0-776,0 0-136,0 0-4,0 0-176,0 0-244,0 0-199,0-8-133,0 8-172,0 2-152,0 1 16,-3 0-16,3 3 112,0-2 36,-6 5 0,6-1 60,-3 2 12,3 1 12,0 3 20,-6-3-8,6 5 8,0 2-44,-4-3 56,-2 0-12,6 1-124,0 1-56,-3-1-76,-3-3-60,6 1-24,0-1-56,0-3 44,0 1-12,0-1-48,0-3-8,0-1 0,0 2-4,0-4-36,0 0 36,0-2-52,0-2 16,-3 2-36,3-2-84,-3 0-196,3-2-300,0 0-336,0-4-304,0-2-1040,0-1-2473,0 1-2540</inkml:trace>
  <inkml:trace contextRef="#ctx0" brushRef="#br2">19813 20132 11009,'0'0'4020,"0"0"-3292,0 0-612,0 0 288,0 0 381,0 0 383,0 0-60,0 0-32,0 0-176,0 0-156,31 0-92,-15 0-204,2-2 400,-2 2-368,3-4-264,-1 0-44,1 0 20,-1-2-192,-5 5-84,2-4-172,-5 2-56,-4 3 48,0 0-112,-3 0-480,-3 0-396,0 0-368,0 1-532,0 4-33,-9-3-591,3 1-3176,-1 1-329</inkml:trace>
  <inkml:trace contextRef="#ctx0" brushRef="#br2">20080 20139 2568,'0'0'9149,"0"0"-6837,0 0-1200,0 0-180,0 0 209,0 0-77,0 0-288,0 0-224,0 0-172,0 0-88,19 10 112,-13 0 96,-6 3-28,3 1-216,-3 0-84,6-1-88,-6 1-84,3-5-68,-3 1-44,6-2 4,-6-5 12,0 3-28,0-4 4,0-2 0,0 0-64,0 0 24,0 0-68,0-8-444,0 0-740,-6-3-904,6-3-897,-3-1-2551,3 1-1109</inkml:trace>
  <inkml:trace contextRef="#ctx0" brushRef="#br2">20133 19921 5777,'0'0'8956,"0"0"-6355,0 0-2005,0 0-596,0 0-140,0 0 80,0 0 12,0 0 40,0 0-140,0 0-136,0 0-264,3 29-1049,-6-21-2319,-3 0-3841</inkml:trace>
  <inkml:trace contextRef="#ctx0" brushRef="#br2">20251 20093 704,'0'0'1188,"0"0"-760,0 0-140,0 0-288,0 0-236,0 0 236,0 0 2816,0 0-367,0 0-621,0 0-640,0 0-272,0 0-32,0 0-28,-7 0-132,7 0-244,0 0-236,-3 0-108,3-2 4,0 2 24,0 0 12,0 0-76,0 0 0,0 0 16,0 0 20,0 0 28,0 2-156,3 0 68,4 6 389,-7 1 435,6 3 176,3 2-264,0-1-104,1 2-196,5-3-72,-6 2-136,-2-3 0,2-3-96,0 1-4,1-2-80,-4-2-40,-3 1-80,-3-4 44,6 2-48,-6-2 0,0-1-72,0-1-12,0 0 24,0 0-4,0 2 16,0-2 0,0 0-132,0 0-260,0 0-216,0 0-92,0 0-108,0 0-280,0 0-573,0 0-1099,0-2-3224,0 2-809</inkml:trace>
  <inkml:trace contextRef="#ctx0" brushRef="#br2">20409 20022 380,'0'0'8585,"0"0"-6521,0 0-996,0 0-236,0 0 252,0 0 64,0 0-36,0 0-163,0 0-109,0 27-12,0-18-28,0 1 4,0 1-180,0 3-4,0 2 80,0-3-116,0 4-112,-7 1-196,7-1-108,-9-1 16,9-1-100,-9 0 60,9 1-60,-6-5-84,6 1 0,-10 0-40,4-2-32,6-5-72,-3 1-12,3 0-28,-6-2-152,6-4-196,0 0-148,0 0-84,6-2-136,-3-6-496,3-3-2569,4-5-2387,-7 5-1689</inkml:trace>
  <inkml:trace contextRef="#ctx0" brushRef="#br2">20567 20114 1716,'0'0'432,"0"0"-144,0 0 4381,0 0-2129,0 0-952,0 0-204,0 0 84,0 0 20,0 0-179,0 0-269,-6 2-272,6-2-216,-3 2-184,3-2-112,-4 2-72,4-2-72,0 0-40,0 0-68,0 0 4,0 0 4,0 0 0,0 0-12,0 0-8,0 0-76,0 0-16,0 0 16,0 0 36,0 0 36,0 0 12,7-2 12,-7-2 160,9 1-112,0-5-56,1 2 0,-4 2-8,3-4 8,0 5 36,-2-3-40,-1 4-4,-3-2-8,6 0 12,-3 4 8,-3 0 52,4-2-56,-7 2-4,3 0-12,-3 0-108,0 0 120,0 0 0,0 0 120,0 0 4,0 0 20,-3 0 4,3 0-52,-7 0-84,-2-2-12,6 0-12,-3 0-60,-3 2 0,-4-3-100,4-2-12,0 4-84,-1-5 60,1 4 208,0 0 100,6 2-100,-1 0-52,-2 0-204,6 0-12,-3 4 108,-3 2 160,6 3 132,-3 1 264,3 4 20,-6-1-40,6 4-8,-3 1 32,3-1-96,-7-1 0,7-1-72,0 0 32,10-3 28,-10 2 0,6-5-88,3 1-12,0-2-56,-2-5-16,2 3-24,0-4-12,7-2 12,-4 0-96,1 0-60,-4-2-144,6-2-76,-5 0-104,-7 3-64,3-4-52,-3 2-92,-3 3-68,0-2-256,0 0-596,-3 2-617,-6-2-791,2 2-2508,-2 0-745</inkml:trace>
  <inkml:trace contextRef="#ctx0" brushRef="#br2">21109 19991 1172,'0'0'512,"0"0"804,0 0 1253,0 0-749,0 0-652,0 0 48,0 0 12,0 0-288,0 0-300,0 0 88,0-27-104,0 24-28,0 2-56,-6-1 28,6 2 24,0-2-203,-6 0-1,3 2 8,3 0-24,0 0-320,0 4 72,0 6-100,0 3 480,0 7 480,0 1-40,3 6-456,3 0 24,0 0-28,4-2-60,-1-4-204,7-2-136,-7-3-80,0-3-4,-3-1 96,4-7-12,-1 1 4,0 1-28,1-6 24,-1-1 60,-3 0-12,3-1 28,-2-6-16,2 0 72,0-3-8,-3 0-28,-3-1-12,4-5-48,2-1-12,-6 0-36,3-3-72,-6-3-192,6-2 36,-6-2-24,7-2-28,-4 0-44,-3 0-124,9 2-56,-9 6 140,6-1 160,-3 9 68,-3 2 64,0 5-60,0 0 56,7 4-128,-7 2-100,0 0-192,0 2-268,0 2-104,3 1-516,-3 3 64,6 4-13,-3 0-567,3-1-1428,-6 0-2084</inkml:trace>
  <inkml:trace contextRef="#ctx0" brushRef="#br2">21482 20016 11429,'0'0'3164,"0"0"-2304,0 0-696,-25 33 360,19-22 69,-4 1 43,10 0 144,-3-3-164,-3 2-112,6-1-256,0-2-140,9 0 28,-9 0 48,10-3-64,-1-1-112,0-2 92,4 0 48,-4-2 56,0 0-56,0-4-136,7 0-12,-7-1-176,-3-1-4,4 0-68,-10 0-8,9-2-12,-9 2 84,0 1 0,0-3 176,0 2-116,0 1-12,0-1-12,-9-2 28,6 2 68,-4 1 40,1-2 8,0 4-120,-3-1 64,6 0-4,-4 0 4,4 0-52,-3 2-148,6-4-60,0 5-176,-3-1-152,-3-2-61,6 2-135,0 2-360,0 0-1084,6 0-1912,-3 2 931</inkml:trace>
  <inkml:trace contextRef="#ctx0" brushRef="#br2">21655 20139 3300,'0'0'3981,"0"0"-3305,0 0 24,0 0 632,0 0 716,0 0-564,13 26-256,-13-25 84,0 1-187,9 0-217,-9 0-144,0-2-88,9 0 32,-9 0 84,6 0-148,-3-2-120,4 0-88,-7 0-24,3-1-12,3-3-100,-3 0-56,3 2-88,-6-4-60,0 1-36,3-3-60,-3 2-12,0-2 0,0 1 12,0-1-48,0 1-48,0-1-64,0 1-20,-3 1 172,3 0-40,0 2 0,0 2-36,0 1-12,0-2-16,0 4-68,0 1-24,3 0-112,0-2-84,-3 2-60,7 0 12,-4 0-88,6 0-196,-3 0-408,-3 2-640,7-2-821,-4 0-2395,-3 0-1301</inkml:trace>
  <inkml:trace contextRef="#ctx0" brushRef="#br2">21863 20014 6797,'0'0'10009,"0"0"-7205,0 0-2132,0 0-572,0 0-100,0 0 0,0 0 144,0 0 164,0 0-52,0 0-52,-3 11-92,6-5-16,3 2-36,-3-4-12,7 2 0,-1 0 76,3-3 32,-2-1-32,-1 0-16,9-2-36,-2 0-60,-1-2-12,1 0-48,-4-1-96,4-2-224,-4 2-288,-2-1-208,-1 0-412,-6 2-1040,3-4-3441,-6 3-4028</inkml:trace>
  <inkml:trace contextRef="#ctx0" brushRef="#br2">22006 19819 5885,'0'0'6864,"0"0"-5892,0 0-884,0 0 800,-19 39 648,13-26-263,-4 2-257,1 3-60,9 1-172,-6 0-88,0 5-124,3-3-136,-4 2-168,4-2-12,-3 3-52,6-3-36,0-4-8,0 1-4,0-7-96,0 3-48,0-5-4,0-3-8,6 0-48,-6 0-24,0-3-60,0-1-160,0-2-12,0 2-8,0-2 32,0 2-12,0-2-84,0 0-172,0 0-284,0-4-472,0 2-1273,0-4-3259,0 1-1657,0-3 4933</inkml:trace>
  <inkml:trace contextRef="#ctx0" brushRef="#br2">22154 20047 8857,'0'0'7380,"0"0"-5031,0 0-1881,0 0-408,0 0 164,0 0 132,0 0 60,3 35 204,-3-26-60,-9 3-184,9-1-120,-6-1-256,0 2-48,3-3-72,-4-3-148,7 0 72,-3 0-60,3-4-96,0-1-284,0-1-244,0 0-428,0 0-365,0 0-395,0-6-1924,0 1-2609,0-3 4737</inkml:trace>
  <inkml:trace contextRef="#ctx0" brushRef="#br2">22148 19929 6249,'0'0'7900,"0"0"-5455,0 0-1301,0 0-552,0 0 296,0 0 252,0 0-68,0 0-188,0 0-264,0 0-296,0 0-208,-6-4-116,6 4-144,0 0-108,0 0-112,0 0-304,0 0-364,0 0-888,-9 0-1937,9 0-2407,-7 0-2489,29 4 8633</inkml:trace>
  <inkml:trace contextRef="#ctx0" brushRef="#br2">22353 19969 3464,'0'0'5917,"0"0"-3685,0 0-1692,0 0-540,0 0 0,0 0 128,0 0 244,0 0 152,0 0 176,0 0 172,0 0 164,-3 5-43,-3-2 11,2 5-52,-2 2-140,0-1-28,-10 1-92,13-1-156,-6 3-172,3 0-120,-3-2-64,-1 1-120,10 3-60,-3-3-84,3-1-12,0 1-12,0-1-40,3 2 28,-3-5 36,10 1 80,-1-2 0,-3 2-64,3-5 68,1 1 64,-1 0-16,-3-2-40,4 0 28,-1 0-36,-3-2-160,3 0 40,-6 0-36,4-2-124,2 0-184,-9 0-208,6 0-248,0 0-324,-3-2-821,7 2-835,-10 2-2748,6-1-161</inkml:trace>
  <inkml:trace contextRef="#ctx0" brushRef="#br2">22573 20070 260,'0'0'12405,"0"0"-9525,0 0-2264,0 0-111,0 0 487,-9 25 404,9-17-340,-7 1-192,4 1-196,-3 0-216,6-1-140,-3 3-164,3-2-100,-6-1-48,6 1-84,0-5 80,0 3-56,0-2-124,0-2-84,0 0-48,0-2-132,0-2-76,0 0-72,0 0 32,0-2-28,0-4-776,0-4-2625,0-1-2779,0 3-57</inkml:trace>
  <inkml:trace contextRef="#ctx0" brushRef="#br2">22564 19836 14101,'0'0'4313,"0"0"-3761,0 0-552,0 0-368,0 0 172,0 0 196,0 0 100,0 0-88,0 0-12,0 0-336,0 0-208,15-10-164,-9 16-609,-6-4-1307,3 2-3752,-3-2-233</inkml:trace>
  <inkml:trace contextRef="#ctx0" brushRef="#br2">22632 20035 12741,'0'0'4013,"0"0"-4013,0 0-212,0 0 212,0 0 288,0 0 448,0 0 204,0 0 44,0 0-508,0 0-72,0 0-76,12 8-12,-9-6-24,7 2-72,-1-4 36,6 1-64,-5-1-180,5 0-4,1 0-8,-4 0-72,4-1-196,-10 1-60,3-2-364,0 2-384,1-2-280,-10 0-973,0 0-2995,0 0-3197</inkml:trace>
  <inkml:trace contextRef="#ctx0" brushRef="#br2">22774 19826 10001,'0'0'2984,"0"0"-2564,0 0-408,0 0 752,-12 27 524,6-13 169,0-1-265,-4 5-108,4 4-192,-3 0-232,6 4-40,-3 1-216,-4-2-152,7-2-56,-3 0-76,6-4-8,0-1 44,-3-1-72,3-5-80,0-1-4,0-3-72,0 0-24,0-2-88,0-3-56,3-1-124,-3 0-148,0-2-108,0 0-52,0-2-16,0-2-492,0-3-2701,0 1-3407,-3-8 383</inkml:trace>
  <inkml:trace contextRef="#ctx0" brushRef="#br2">22871 20035 5853,'0'0'7464,"0"0"-5804,0 0-1308,0 0 164,12 29 865,-12-19-93,6 0-612,-3-1-236,-3 1-108,7 1-28,-4-1-180,-3 2-40,6-5-72,-3-1-12,3 2-12,-6-5-84,3 2 96,3-4 56,-6-1 16,4 0 88,2 0 24,-6-1 72,6-4-28,0 0-228,-3-3-256,7-1 80,-1-1 172,-3-4-116,-3 3-12,13-5 60,-13 1-148,6 0 84,0-3-156,-6 1 84,7 1-88,-4 5 296,-3 1 36,-3 4 160,0 4 24,0 2 28,0-2-188,0 2-60,0 0-112,0 2 112,-3 2 76,-3 2 132,3 3-76,-4 1 4,-2 4-16,6-1-108,-3 3 0,6-1 88,-3-2-92,3 3 160,3 2-20,-3-5 32,0 2 136,9 1-12,-9-3 60,9 1-84,-2-1 12,-4 3-52,6-3-36,-3 1-20,4 2-40,-10-3-48,3 2-12,0-2-12,-3 3-20,0-2-40,0-1 60,-3 3-60,0-5-4,-7 3 4,1-2 48,3-1-56,-4-2-4,1-1 0,-3 0-8,2 0 0,1-5-4,0 2 12,0-5 60,-1 0 12,7 0-12,-3-5 24,0 2 132,6-5-72,-6 0-144,2-1-112,4-3-68,0-2-120,0 1 132,0-1 68,0 3 28,4 0-24,2-2 92,-6 4 4,6 4 0,-6-3-132,9 0 0,-3 0 84,-2 5-52,5-3 92,0-2 8,-3 2 8,4 0 116,-4-2-16,3-1 12,0 1-48,7-3 24,-7-3-36,1 1-60,2-3-4,0-1-68,-2 3 12,-4 5-24,3-1 80,-6 4-8,-3 4-180,0 0-100,0 0-84,0 2-12,0 0-36,0 4-180,0-2 164,0 2 196,0 2-316,-3 0-580,-3-1-440,6 1-865,-3 0-2135,-3-2-1269</inkml:trace>
  <inkml:trace contextRef="#ctx0" brushRef="#br2">23305 20006 2692,'0'0'7221,"0"0"-4633,0 0-1112,0 0-764,0 0 4,0 0 281,0 0-1,-25-13-128,19 13-152,6 0-164,0 0-248,-3 0-280,3 0-24,-7 0-156,7 0-52,0 0-88,0 0 48,7 0 52,-4 0 196,-3 2 36,6-2 76,-3 1-36,6-1-16,-2 2-60,-1 1-8,3-3-104,0 0 4,-2 0 8,-4 0-48,3-3-24,-3 1-52,-3 2-60,0-1-36,0 1 132,0 0 112,0 0 64,-3-2-160,3 0-116,-6-2 0,-4 2 204,1 0 84,0-2 132,3 2 104,-1 2 52,-2-2 8,6 1-72,-3-2-76,6 1-144,0 2 72,0 0-76,0 0-112,0 0-348,0 0-336,6 2-97,-3 1-43,13-2-192,-13 1-664,9-2-2128,-6 2-1061,-3-2 2137</inkml:trace>
  <inkml:trace contextRef="#ctx0" brushRef="#br2">23299 20192 6021,'0'0'5380,"0"0"-3944,0 0-876,0 0-52,0 0 356,0 0 392,0 0-163,0 0-249,0 0-252,0 0-308,0 0-284,-7 1-12,7-1-156,7 2 168,-7 0 132,0 1 40,3 0-120,0-3-52,-3 4 0,9-2 44,-9 0-44,6 0-172,-3-2 12,-3 1 12,7-1 48,-4 0 44,-3 0 56,0 0 112,0 0 48,0-1 84,0-1 64,0 2-36,0-2-208,0-2-64,-10 0 0,10 3 96,-3-6 28,-3 6 72,3-4 0,-3 4-60,6-1-4,-3 2 4,0 0-64,3 0-64,0 0-8,-7 0-160,7 0-60,-3 0-72,3 3 0,0 2 20,0-2 4,0 3 204,0-2-44,3 2-16,4 0 64,-7-3-48,6-1 108,0 3 48,-3-4 28,6-1-16,1 0-60,-4 0 0,-3 0-52,3 0-120,-3 0-236,-3-1-324,0-4-388,0 3-1001,-3-4-3771,-3 3-1889</inkml:trace>
  <inkml:trace contextRef="#ctx0" brushRef="#br2">19041 19977 404,'0'0'1356,"0"0"-1212,0 0-144,0 0 836,0 0 728,0 0-876,0 0-308,0 0-55,0 0 27,0 0-104,-15 0-64,15 2-108,-6-2 40,6 0 184,0 0-12,0 0-80,0 0 48,0 0 212,0 0-104,0 0-180,0-2 48,0 2 116,0 0-48,0 0-56,0-2 52,0 2 144,6 0 128,-6-1 136,0 1 144,0 0 56,0 0-40,0 0-92,0 0-96,0 0-55,0 0-113,0 0-148,0 1-72,0 1-28,-6 4 12,6-1 84,-4 8 40,-2 0-28,3 4-52,-3 1-56,6 3 20,-9 2-24,9-2 12,-10 3-12,10-3 12,-9-2-144,9 0-116,0-3 88,-3-1-24,3-5-24,0-1 52,-3-2-40,3-2 0,0-1 0,0-2 36,0-2 16,0 0 56,0 0 136,0-2 228,0-2-96,0-1-268,-6-3-120,6-2-48,0-6-84,0 1 0,0-4-36,0-1 32,0-3-20,0-2-60,6-2 160,-3-4-172,0 2 168,-3 0-136,9-4 136,-2 5-132,-4 0 36,3 1 96,-3 2-100,3 2 112,-3 2 84,3 2-84,-2 3-76,2 3-4,-3 1 76,3 0 4,-3 7-72,0-1-36,-3 2 8,10-2-56,-4 6 12,-3-1-40,3-1 12,-3-1 40,6 3 0,-2 0-4,2 5 28,-3-4 32,0 1-32,-3 2-28,7 0 124,-1 0-84,-3 0 84,-3-1-36,4 3 0,2-2 32,-9 0 8,3 4 8,0-3 0,-3 3 100,0 0-40,0 3 76,0 1-76,0 0 0,-3 1 76,0 1-24,3 2-108,-9-3-4,2 2 0,-2-2 48,0 3 0,-1 0 16,-2 1-56,0-2 40,-4 1-48,7-1-8,-10-1-40,13-2 48,-13-3 84,10-3 24,0 0-48,-7-3 4,13 0 32,-3-3 48,0 0-32,0-5-112,6 2-104,-3-3 8,3-2 24,0 3 68,0-1-92,0-2-16,3 4-20,-3 0 60,6 2 68,-3 0 4,0 2 96,3 0 0,-3 0 4,4 2 32,-4 6 76,6 2-88,-3-1 76,3 5-40,-5-1-24,2 5 40,3-3-100,-3-2 24,0 3-48,-2-3 0,2-1-48,-3 0 0,3-4 0,-3-1 8,-3-1-8,6 0 8,-6 0-4,3-3-4,-3-1 0,0 3-4,0-5 0,7 1-4,-7-1-40,0 2-12,0-2-36,0 0-12,0 2-4,0 0-56,3 0-172,-3 0-160,6-2-168,-6 2-164,0-2-628,0 1-1061,6-1-1855,-6 0-2389</inkml:trace>
  <inkml:trace contextRef="#ctx0" brushRef="#br2">18502 20949 3648,'0'0'5117,"0"0"-941,0 0-2864,0 0-704,0 0-128,0 0 132,0 0 269,0 0-21,0 0-192,0-5-164,0 5-136,0 0-84,0 0-52,0 0-36,0 2 48,6 1 108,-3 0 40,6-1 32,1 4 28,5-4-148,1 2-172,2-2-76,1-2-52,-1-2 4,4-2 4,-6 0 36,-1-4-48,4 1-84,-4-3 76,4 0-52,-4-1-60,1-3-40,-4 3 88,-2-1-24,5-2-40,-9 3-8,-6-3 36,10 3-112,-10-2-60,0-1 156,0 4-8,0-1-52,0 1 76,-3 2-28,-4-1-36,1 1-96,-3 2 60,0 1-12,-7 0 8,7 4 52,-1 1-12,4 0-12,-9 1 0,5 1 0,1 4 36,-3 0 44,-4 1 104,10 1 4,-3 0 44,-1 1 4,4 1 120,-3 2 12,6 1-36,-3 1 148,6 1 0,-4 1-124,4 1-12,4 2 12,2 1 20,-3 1 68,6 0-164,-9 0-84,6-2 64,-3 2 92,4-2 16,-4-2 12,-3 2-88,6-1-48,-6 1 16,0-2 8,0 1 60,0-3-44,0 2 8,0-1-24,-6 1 100,6-1-76,0-3 16,-3 3-40,3-3 0,-7 1 0,7-3-36,0-1 12,-3-1-60,3-1-8,0 0-4,-6 0 0,6 0 4,0-5 0,0 5 4,-9-2-8,9-1 12,0 1-4,-3-2-4,-3 0-40,6-2 0,0 0 48,0 2 0,0-4 8,0 0-8,0 0-4,0 0-56,0 0-12,0 0-16,0 0 88,0-4 8,0 0 4,6 0-4,-3-1-4,-3-1 4,0 2 0,0-2 56,0 4-64,0-2-48,0 2 48,0 2 8,0-2 64,0 2-60,0 0 48,0 0-60,0 0-44,0 0-40,0 0-28,0 0 16,0 0 48,0 0 44,0 0 4,0 0 8,0 0 40,0 0 12,0 0 16,0 0 20,0-1 24,0 1-12,0 0 4,0 0 8,0 0-60,0 0-48,0 0 36,0 0-48,0-3-44,0 1-148,6 1 68,-3-3 40,-3 0 0,6 2 12,-6 2 64,3-2 8,-3 1 0,7-2 0,-4 1 0,-3 2 108,6 0 12,-6-2-60,3 2-48,0-1 76,3 1-88,-3-2-4,7-1-8,-4 3-52,-3 0 64,6 0 64,1 0 4,-4 0-68,3 0-72,-9 5-16,6-4 36,-6 3 52,10 2 72,-10-3-20,6 4-44,-3 0-8,-3 1 12,6 2 0,-6-2-4,3 1-8,-3 1-4,7 0-8,-4-1-52,-3 1 52,0-1-36,6 1 0,-6-1 0,0 1 44,3 2-8,-3 0 0,0-3 0,0 1 4,0 1 8,-3 1 12,3 0 60,-6-3-24,3 3 12,-4-3 16,4 1 20,-3-1 60,-3-1 16,-1 0-16,7 2 0,0-2-36,-6-4-8,0 1-4,2-3 0,-2 2-24,0-2-36,-1-2-36,1 0 36,3 0-36,-10 0-12,7-2-44,-3-2-100,-4 2 100,10-1 44,-3-3 4,-1 4-4,4 0 0,-3-2-108,0 2-112,9 0-44,-10-2-16,10 2 4,0 2-28,-3 0-48,3-2-124,0 2-180,0 0-272,3 0-512,-3-1-1125,0 1-2611,10-7-3073</inkml:trace>
  <inkml:trace contextRef="#ctx0" brushRef="#br1">13850 20024 1760,'0'0'3893,"0"0"907,0 0-3356,0 0-880,0 0-16,0 0 268,0 0 96,0 0-168,0 0-80,14 44-83,-14-22 7,0-3-44,0 7 124,9 3-16,-4 0-16,-5 4-132,0 2-80,0-4-8,0 0-88,-5-4-84,-4 1-76,9-8-92,0 2-76,0-8-4,0 2-44,-5-4 36,-4-2-60,9-3 24,0 0-24,0-1-64,0-3-240,0 0-208,0-3-100,0 0-100,-5 0-20,-1-6-272,6-2-1585,-10-4-3679,6 2 763</inkml:trace>
  <inkml:trace contextRef="#ctx0" brushRef="#br1">13651 20081 1632,'0'0'2516,"0"0"753,0 0-797,0 0-1064,0 0-456,0 0-160,0 0 8,0 0 88,0 0-4,0 0-103,-20 0-157,20 0-92,0 0-72,0 0-76,0 0-28,0 0-48,0 0 12,0 0 24,0 0-88,9 0-120,-9 0-132,11 0 68,-11 0 88,14-2-4,0-1 100,11 0 36,-6-2 76,0 4-28,11-6-36,-5 1-76,3 3-20,-8 0-28,-1 1-72,4-5-60,-2 7-48,-7 0-8,6 0-112,-6 0-12,-5 0-4,-4 0 28,9 3-24,-3 3-52,-6-3 88,-5 0 24,9 7 24,-4-7 40,4 3 0,-4 0 4,0-4 0,6 1 4,-7 2 60,10-5-48,-4 0-12,-6 0-36,7 0-60,3 0 8,-9-8-8,5 8-48,-6-2-64,1-1-36,-5 3 24,0 0-72,0-3-88,0 3-108,0 0-88,-5 0-252,1 0-364,-6 0-589,10 6-811,-5-4-1956,-4 6-329,4-7 2125</inkml:trace>
  <inkml:trace contextRef="#ctx0" brushRef="#br1">14194 20060 1448,'0'0'272,"0"0"172,0 0 1564,0 0-443,0 0-341,0 0-132,0 0-32,0 0 92,0 0-172,0 0-352,0 0-176,0 0-96,0 0-48,0 0 24,0 0 76,0 0 36,0 0 0,0 0 60,0 4 88,0 0 52,0 4-59,0 5-161,0 1 36,0 4 108,0 6 72,0-1-16,0 5-156,0 5-104,0-1-8,0-3-28,0-2-48,0-2-88,0-5-92,0-4-40,0-2-48,0-5 48,0-2-48,0 2 72,0-6-8,0-3-4,0 2-24,0-2 12,0 0 24,0 0 64,0 0 20,4 0 0,-4-2 124,0-4-40,0-7-252,10 1-132,-10-2-48,4-2-16,1 4 40,-5-1 12,0 2 60,10 5-4,-4 0-56,-6 2-12,0 1-28,9 3 16,-4 0-4,-5 0 0,9 3 40,-4 1 84,4 5 48,-2 0 196,2-1 8,-4 5-32,4-1-28,-4-2-24,4-3-20,2 3 44,-11-1 40,14-3-16,-4-2-48,-6 5-24,6-6-8,-6-1 8,7 5 48,-6-5-84,4 1-60,-4 0-12,4 2-60,-9-4 0,5-1-24,0 4-4,-5-1 4,0-3-36,0 0-12,0 3-76,0 0-84,0-3-84,0 3-84,0-3-140,0 0-156,0 0-424,0 0-680,0 0-1109,0-9-2803,-5 6-649</inkml:trace>
  <inkml:trace contextRef="#ctx0" brushRef="#br1">14625 20126 1500,'0'0'260,"0"0"6077,0 0-3785,0 0-984,0 0-432,0 0-132,0 0-208,0 0-240,0 0-192,0 0-212,0 0-152,14-37-88,-9 37-84,-5 0-104,0 0-332,9 0-912,-9 0-1284,0 1-2068,0 2-1013</inkml:trace>
  <inkml:trace contextRef="#ctx0" brushRef="#br1">14644 20278 1668,'0'0'9329,"0"0"-6537,0 0-1540,0 0-760,0 0-140,0 0 28,0 0 45,0 0 59,-19 51-36,10-35-112,9-5-104,0 5 40,0-4-24,0-4-76,0 4-48,0-5-64,0-1-48,0-3 36,0-1-48,0-2-8,0 0-176,0 0-148,0 0-172,0 0-140,0-2-168,0-10-673,0 2-823,0-1-1752,9-8 1088,-9 1-1289,0 2 2997</inkml:trace>
  <inkml:trace contextRef="#ctx0" brushRef="#br1">14882 20173 4136,'0'0'924,"0"0"2029,0 0-1333,0 0-792,0 0-132,0 0 100,0 0-16,0 0-140,0 0-260,0 0-24,18 20 64,-18-10 60,0-6 60,-9 9-40,9-4-91,0 1-113,0-1 4,0 0 0,-5-1 60,1 2 0,4-4-28,0 0-48,-10-1-40,10 3-32,0-5-28,0-2-52,0 2-56,0-3-64,0 0-12,0 0-60,0 0 8,0 0 40,0 4 12,0-4 8,0 3 128,10-3-12,-6 3-52,1-3-60,-5 3-12,9 0 0,-2-3-8,-7 6-4,9-3-88,-4-1 16,-5-2 0,9 8-4,-9-3 16,5-2 8,-5 3-20,0 0 20,0 0 52,0 1 8,0-3 4,0 6 88,0-1-4,-5-3 16,-4 4-4,9-4 28,-5 3 36,-4-4 12,2 4-64,-2 1-32,4-1-4,1-7 24,-6 7 4,6-6-16,-6 5-12,4-6-20,6 1-4,-9 0 24,9-3-24,-5 0 12,5 0 28,-10 0-64,10 0-24,-4-3-220,-6 0-96,10 1-40,-15-6-48,15 5 24,-5 2 12,0-3 0,-4 4 44,4 0-8,5 0 8,-9 0 28,9 4-40,0-4-277,0 1-623,0 2-680,0-3-780,9 8-308,-4-8-17</inkml:trace>
  <inkml:trace contextRef="#ctx0" brushRef="#br1">15710 20031 2504,'0'0'7753,"0"0"-5873,0 0-1560,0 0-320,0 0-320,0 0 76,0 0-52,0 0-192,0 0-584,21 37-1208,-12-24-2765,-9-1 2333</inkml:trace>
  <inkml:trace contextRef="#ctx0" brushRef="#br1">15740 20334 1632,'0'0'6881,"0"0"-3701,0 0-1316,0 0-356,0 50-159,-9-33-53,4 2-184,5-5-228,-11 5-248,6-4-308,5 1-184,0-8-128,-9 4-16,9-2-84,0-5 0,0 2-76,0-5-256,0-2-244,0 0-212,0 0-216,0-6-441,0-2-2275,0-5-3785</inkml:trace>
  <inkml:trace contextRef="#ctx0" brushRef="#br1">15957 20365 872,'0'0'888,"0"0"-680,0 0-208,0 0 1240,0 0 1185,0 0-629,0 0-732,0 0-456,0 0-88,0 0 84,-9 0 28,9 3-12,0 1-196,0-1-92,0 0 28,-5-2 76,5 7 60,-9-3-52,9-2-12,0 3 12,0-3-16,0 1-64,0 2-36,0-3 52,0 0 93,0-1 27,0 5-104,0-5-100,-5 1-60,5-3-40,0 0 28,0 3-4,0-3 12,0 0 4,0 0 44,0 0 40,0 0-4,5 0-20,-5-3-44,0 3-92,0-3-64,9-6-32,-4 4-16,-5-1 24,15-4-24,-15 1-40,15 6 40,-15-7 28,9 6-4,-4 1 48,4-4 16,-9 7-28,5-3-36,6 0 0,-11 3-8,0 0-64,4 0-4,-4 0-144,10 0-44,-10 6 20,0 1 172,4-1 132,1 5-8,-5-2-76,0 1 12,0 2-16,0-1-44,9-5-12,-4 4-36,-5-7 48,0 3 4,0-3 0,0 0 8,0-3 36,11 0 16,-11 0 8,0 0 12,0 0 36,0 0-12,0 0 16,0 0 8,5-3 64,-5-3-16,0 0-180,9 1-80,-9-6-16,5 0-4,4 5 4,-9 0 84,5-1-36,6 4 36,-11-3-60,5 6 24,4-3-28,-9 3 28,9 0 0,-9 0 0,10 0 48,-6 3 4,7 3 8,-6 0 72,4-2 4,-4 5-84,-5-4-4,9 2-64,-4-2 56,5 3-4,-4-3-60,3-2 12,-9 0-72,5 0-160,0-3-48,-5 0-100,14 0-132,-14 0-76,0 0-52,15-6-320,-15 3-548,0-2-1257,0-6-3491,0 2-1085</inkml:trace>
  <inkml:trace contextRef="#ctx0" brushRef="#br1">16375 20042 548,'0'0'5629,"0"0"-3629,0 0-652,0 0 60,0 0 4,0 0-212,0 0-96,0 0-144,0 0-67,0 0-145,0 0-140,0 26-40,0-18-52,9-3-12,-9 4 0,5 1 20,-5 0-12,0 12-60,11-3-76,-11 3-36,4 1-12,-4 4-40,10 0-44,-10 1-76,0-3-24,4-2-32,1-2-64,-5-3-48,0 1 8,0-5 0,9-1-4,-4-4 0,-5 0 44,0-4-36,0-2 60,0 2-24,0-5-40,0 1 0,0-1 52,0 0 0,0 0 12,-5 0 0,5-1-72,0-7-72,0 5-24,0-6-48,0 7 0,0-1-40,0 0 4,0 0 12,0 0 96,0-1 64,0 1 4,5 3-8,-5-3-4,0-3-56,0 3 68,11 1 0,-6-7 0,-5 6-4,9-7-52,-4 4-24,9-3 0,-3 1 24,-6 0 48,9 0-112,-10 5 52,10-3 12,-3 3 0,-6 3 0,4 0-16,-4 0-32,4 0 0,-4 0 28,5 3 80,-10 3 60,6 0 24,3-1-12,-9-2 0,10 10-8,-10-4 8,0-3 12,0 7 0,9-4-24,-9 2-48,0-1 36,0 2-36,0-3-12,0 4 4,-9-5 8,9 1 48,0-4-12,-5 4 24,0-3 0,5 1 24,-9-1-20,3 0-16,6-3-12,-10 0 12,5-1 24,-4-2 0,4 0 0,-4 0 0,4 0 28,-6 0-16,7 0-36,-6-2-12,1 2 0,0-3-40,4 3 0,-11-3-8,7 3-4,4-3-44,-4 3 0,4 0-12,-6 0 12,6 0 0,-4 0 0,9 3-40,-5-3-8,1 3 12,4-3-24,0 3-12,0-3-28,0 0-56,0 0-16,-10 0-44,10 0-52,0 0-24,-4 0-12,4 0 48,0-3-88,0-3-132,-11 3-188,11-3-348,0 4-304,0-6 207,0 8-459,11-3-1136,-11 2-2296,4 1-1145,-4 32 6181</inkml:trace>
  <inkml:trace contextRef="#ctx0" brushRef="#br1">15440 20096 340,'0'0'392,"0"0"1484,0 0 2109,0 0-2101,0 0-384,0 0-416,0 0-56,0 0 32,0 0-104,0 0-196,0 0-144,0-6-64,0 6-19,0 0 27,0 0 36,0 0-52,0 0-88,0 0-136,0 0-100,0 0-72,0 0-48,0 0-16,0 3-84,0 0-72,0 7 72,0 2 92,-5 2 204,5 8-52,0 5 0,0-1 108,0 9 112,-11-2-28,11-1-84,0-2-72,0 1-36,0-4-28,0-2-68,0-3-28,0-5 36,0 0-12,0-1-32,0-4-28,0-2-24,0-2-48,0 1 32,11-6-44,-11 3-60,0-2-36,0-4-88,0 0-92,0 0-100,0 0-36,0-4-72,5-5-64,-5-3-600,0-6-1312,0-7-2981,9 5-1740,-9 6 2225</inkml:trace>
  <inkml:trace contextRef="#ctx0" brushRef="#br1">13864 21006 404,'0'0'1828,"0"0"5365,-14 38-4949,14-16-808,-5 3-268,-1 1 120,6-2-291,0 2-89,-10-1-376,10-7-112,0 3-112,0-2 0,0-6-64,10-2-84,-10-2-108,0 0-52,6-7-160,-1 1-124,-5 2-160,0-5-220,14-8-320,-14 0-485,9-6-2391,-4 2-3173</inkml:trace>
  <inkml:trace contextRef="#ctx0" brushRef="#br1">13887 20712 2508,'0'0'9297,"0"0"-6781,0 0-1140,0 0-371,0 0 87,0 0-140,0 0-336,0 0-248,0 0-160,0 0-208,-9-15-120,9 15-172,0 0-152,0 0-84,0 0-164,0 0-340,0 3-437,-5 0-879,5-3-2388,-9 6-477,9-3 2477,23-3 2408</inkml:trace>
  <inkml:trace contextRef="#ctx0" brushRef="#br1">14277 20911 4548,'0'0'2369,"0"0"1831,0 0-2624,0 0-604,0 0-248,0 0-4,-44 16-4,28-13-59,7 0-73,-5 3-112,-11-3-148,11 3-28,0-1-24,-2-2 60,7 0 64,-6 2 92,6-3-60,-7 1-168,16 0-152,-4-3-108,-6 3-8,10 0-76,0-3-52,0 3 0,0 0-8,0-3-16,0 7 160,0-3 68,0-1 20,10 10-84,-6-7 80,7 4-12,-6-1 16,9-1 8,-4 1-84,-1 1-12,2-3 8,-6 4 0,9-6 56,-14 1-60,9 1-4,-4 2 0,-5-4-8,0 6-80,9-2 80,-9-1-4,0 1 4,0 4-40,0-1 40,0 2 4,0-4 4,0 8 8,0-5-8,0-2 0,-9 0-4,9 1 4,0-2 120,-14-4 52,14 0 36,-5 0 12,-4-4 96,4 6 96,-6-5-48,2-2-96,-1 3-84,-4-4-112,9 4-68,-6-2-4,-3-2-12,10 3-88,-6-3 4,6 3-36,-7 0 0,11-3-16,-10 6 28,10-6-28,-9 4 4,9-4 20,0 0 28,0 0 0,0 0-76,0 0-120,0 0-96,0-4-164,0-2-616,0 0-628,0-3-649,0 4-1755,9-3-220,-9 5-357,0 1 3805</inkml:trace>
  <inkml:trace contextRef="#ctx0" brushRef="#br1">14736 21050 3952,'0'0'272,"0"0"1021,0 0 411,0 0-288,0 0-524,0 0-260,0 0-36,0 0-120,0 0-156,0 0-128,0 0-176,0 0-16,0 0-92,0 0 16,0 0 64,0 0 4,0 0 8,0-2 88,0 2 92,0 0 52,0 0 76,0-4 60,10 4 108,-10-3 84,0 3-28,0 0-52,0 0-116,0 0-36,0 0-36,0-3-44,0 3-72,0-2-84,0 2-16,0 0 13,0 0-17,0-3-56,-10 3 144,10 0-48,0 0-112,-4 0-148,-6 0-76,-5 5-21,10-2 109,0 4 84,-9-2 44,0 1 8,3 4 112,-3-4-112,14 0 269,-14 4 55,14-6-100,-14 0-12,14 2-12,0 0-16,-6 0-72,-4 1-36,10-3-16,0 6 4,0-7 8,0 6-56,10 0 80,-4-1 64,-6 2 28,9-4-4,-4 3-12,4-2 12,-4 2-12,4-7-24,-4 5-48,6-2-4,3-5-84,-9 3 40,4-3-44,-4 0 0,0 0 4,10 0 36,-15-3-44,14-2-4,-4-2 0,-6 5-4,7-7-56,-6 5-40,4-2 52,-9-3 36,5 4 0,4-3-40,-4 0-8,0 2-24,-5-6-28,0 5 0,11-2-12,-11 4-48,0-4 0,4 0-24,-4 2 36,0-2 0,0 4-40,-4-6 40,-7 10 36,11-5-12,0-1-52,0 1 12,-10 4 28,10-5 140,-9 2 8,9 2 48,0-3 28,-5 6 136,5 0-40,0 0-32,0 0-44,0 0-84,0 0 64,0 0 8,0 0-84,-9 0-12,9 9 12,0-4 92,-5 7 208,5 4 108,-11-2 8,11 5-36,-4-1-84,4 3 24,-10-7 264,10 6-96,0-3-124,-4-1-84,4-5-84,0 0-64,0-3-8,0-2-40,0 0-24,0-4-60,0 1-4,0 2-80,0-2-28,4-2 28,-4-1-24,0 3 0,10-3-28,-10 5 4,4-3-148,7-2-136,-6 0-192,4 0-252,-4 0-504,4 0-1213,-4 0-2611,0 0-1985</inkml:trace>
  <inkml:trace contextRef="#ctx0" brushRef="#br1">14916 21070 2936,'0'0'716,"0"0"6333,0 0-4753,0 0-644,0 0-228,0 0-35,0 0-201,0 0-160,0 0-232,0 0-112,0 0-16,44-7 48,-30 7-28,5-4-156,1 4-132,-6 0-112,0-3-120,11 3-72,-16 0-36,6-3-56,0 0-4,-1 3-12,0-2-120,2-5-36,-7 4-24,-4 1-24,9 2-88,-9-3-120,-5 3-84,15 0-24,-15 0 0,10 0-88,-6 3-236,6 2-392,-5 2-580,4-2-837,-3 1-2087,-6 1-1193</inkml:trace>
  <inkml:trace contextRef="#ctx0" brushRef="#br1">15075 20833 4820,'0'0'572,"0"0"2265,0 0-961,0 0-752,0 0-200,0 0 88,0 0-108,0 0-184,0 0-128,0 0-76,0 0-60,0 22-7,0-19 63,0 6 20,-4-1 60,4 4 12,-5 3 20,5 3 88,-9 4 8,9 5-28,-5-1-88,5 2-44,-11 2-88,11 0-52,-5-2-128,5 2-100,0-5-96,0-3-48,0-2-48,-9-6-8,9 2-52,0-2-12,0-3-12,0 0-48,0-5-76,0-3-104,0 3-124,0-6-72,0 0-36,0 0-124,-5 0-160,-4-6-484,9 0-1560,0-4-4065,0-7-1928</inkml:trace>
  <inkml:trace contextRef="#ctx0" brushRef="#br1">15604 21128 3252,'0'0'8165,"0"0"-6017,0 0-968,0 0-32,0 0 389,0 0-213,44 0-340,-35 0-264,7-3-148,-2 3-120,0 0-208,0 0-124,2-1-120,2 1-160,-4-4-44,2 1-64,-2-1-36,0 4-172,2-2-220,3 2-116,-5 0-112,-3 0-392,-7 0-673,10 0-623,0 0-1624,-4-3 967,5 0-1231</inkml:trace>
  <inkml:trace contextRef="#ctx0" brushRef="#br1">15701 20891 1888,'0'0'848,"0"0"3077,0 0-1537,0 0-836,0 0-548,0 0-220,0 0-44,0 0-52,0 0-92,0 0-40,0 0 36,9 9 12,-9 0 85,5 2 147,-5 5 4,0 1-28,0 8-28,11-5-40,-11 9-148,0-3-136,0 2-120,0-1-156,0-1-52,0 3-60,0-9 24,0 5-88,0-8-8,0-1-48,-11 3-24,11-12 0,0 6-12,0-7-52,0 0-92,0-4-136,0-2-232,0 0-284,0 0-260,0-2-700,-5-7-3161,5-7-4712</inkml:trace>
  <inkml:trace contextRef="#ctx0" brushRef="#br1">16054 20830 2936,'0'0'104,"0"0"4093,0 0-1797,0 0-760,0 0-436,0 0-168,-14 39-60,14-30-28,0 0-116,0 1-183,0-1 35,0-1-28,0 8-16,0-4-48,0 2-56,0 8 40,0-5 92,0 8 84,0-4-108,0 7-184,0 2-144,0-4-52,0-1-48,0 2-128,9-5-88,-9 1 0,5-4-64,-5 0 52,0-5 4,0-2 0,0-4 4,0 0 4,11-4 0,-11-4 4,0 4 4,0-4 80,0 0-4,0 0 48,5-4-108,-5-5-24,0 1-252,0-4-88,0-1-24,0-1 64,9 2 116,-9 4 112,5 0-48,-5 5 0,0 1-40,0 2 40,0 0-12,0 0-4,9 0-56,-9 0 156,5 5 36,-5-2 264,11 7-44,-6-1-40,4-1 76,0 3-40,1-7-44,-6 6-4,12-7 12,-2 3-44,0-3 8,11-3-48,-15 0-24,13 0-72,-7-6-4,-2 3-92,-10 3-12,6-3-48,-6 0-112,7 3-44,-11-2-100,0 2-24,0 0-28,0 0 4,0-5 8,0 5-172,-11 0-392,11 0-716,0-3-1005,-4 2-1955,4-2-965</inkml:trace>
  <inkml:trace contextRef="#ctx0" brushRef="#br1">16370 21180 1540,'0'0'6249,"0"0"-3465,0 0-972,0 0-284,53 0 4,-39 0-51,2 0-265,-2 0-304,0 0-248,2-3-212,2 3-232,-8-2-112,-6-3-32,7 2-16,-6 2 24,-5-2-24,0-5-56,0 6-4,0-1-180,0-6 68,-5 2 40,-6-2-64,-3 1-84,5-1-108,-5 0-16,-2 1 100,2 0 244,5 3 292,-7-3 16,11 8-308,-4 0-12,4 0-220,1 0 8,4 11 224,-10-6 112,6 8 180,4-1 140,0 2-20,0 2-104,0 6-68,0-5-44,4-2-12,6 7-16,-6-8-32,1 2 20,9-3 40,2-1-40,-7-4-72,5 1-36,2-4 40,-2-5-16,-5 3-64,5 2-8,2-5-96,-7-5-88,-4 2-132,4 1-96,6-7-76,-9 3-120,-6-4-148,9 6-240,-4-4-388,-5 5-649,0 1-647,0-1-2288,-14 3-1049</inkml:trace>
  <inkml:trace contextRef="#ctx0" brushRef="#br1">13733 21838 2132,'0'0'936,"0"0"3293,0 0-1597,0 0-1008,0 0-508,0 0-8,0 0 8,0 0-8,0 0-239,0 0-249,0-2-200,0 7-172,0 1 112,-10 8 32,5 5 88,5 3 72,-9 5-100,9-1-136,0 2-108,0-1-76,9-2 4,-4-2-52,9-4-72,7-3 60,-7-2 4,0-8-16,11 0-48,3-6-12,-8 0 0,-1-9-160,6 0-44,-11-7-16,0 8 0,-3-11 36,3 8-36,-5-1-12,-4-4 0,-5 5-84,0-4 8,0 2-12,0 1 112,-5 2 156,-4 6 40,4-4 12,-4 6-48,-2 2-112,2 0 0,4 0-52,-4 2 52,4 6 152,-4-4 4,9 6-60,0-4-44,0 6 32,0-1 76,0 2 100,9-1 24,-4 1 12,9 3-24,6-9 24,-6 6-28,0-4 16,0-4 0,2 3-12,-2-7 36,5-1 60,-4 0-48,-1-9-36,0 6-28,2-8-20,-2-2-68,-4 6 64,-1-6-60,-9-3 0,16 4-12,-16-2-116,0-8-20,0 6-148,9-4-60,-9-2 0,0 5-76,0-3 208,-9-1 212,9 10 24,0 0 212,0 4-224,-5 2-12,-6-3-124,11 7-124,0-6 108,-5 4 140,1 0 76,4 3-76,-10-3-148,10 3-40,0 0-84,-5 0-52,5 0-221,0 0-535,0 0-1616,0 0 1500,0 3-3052,0 0-1225</inkml:trace>
  <inkml:trace contextRef="#ctx0" brushRef="#br1">14431 21874 3892,'0'0'248,"0"0"2721,0 0-209,0 0-1172,0 0-524,0 0-592,0 0-152,0 0-28,0 0-76,-39-8 0,25 11-88,3-1-16,-3 6-48,0-4 36,0 3 68,8 2 20,1 0 52,-4-1 88,4 5 36,-4-4 12,4 4-148,5-1 1,0-1-69,0 1 64,5-2-24,4-5 0,-4 4-76,4-3 48,2-3-48,3 0-12,0-3 12,-4 0-12,5-3-112,-1 0-84,-9-5-12,9 1-16,-9-1-64,10-2 4,-15 1-100,10 6-16,-10-3-12,4-1 11,-4 3 97,0-6-68,0 7 92,-4-3 168,-6 3 136,10 0 140,0 0-108,0 3-67,-4 0-101,4 0-69,-11 6-83,11 3 152,0 4 349,-5 1 199,5 4-48,-5 1-20,5-2-72,0 1-88,5-3-172,0 1-148,6-7-36,-7 1-100,10-6-12,-4-1 12,5-3-108,0 0-80,-1-4-184,-5-7-324,7 0-505,-7-5-575,-4 4-668,4-2-1640,-4 1-157</inkml:trace>
  <inkml:trace contextRef="#ctx0" brushRef="#br1">14577 21886 4244,'0'0'8269,"0"0"-5273,0 0-1691,0 0-769,0 0-28,0 0 72,0 0 48,0 0 60,0 0 144,39 7-16,-25-4-272,9 0-192,-2 0-168,2-3-128,2 2-56,-11 2-60,11-4-16,-6 0 4,-5 0-108,-9 0-112,10 0-168,-15 3-320,0-3-272,0 0-524,0 0-1225,0 2-1895,-4-2-1289</inkml:trace>
  <inkml:trace contextRef="#ctx0" brushRef="#br1">14707 21732 5004,'0'0'2717,"0"0"1311,0 0-2376,0 0-420,0 0-36,0 0-3,-33 42-189,33-30-224,0 1-132,-5-1-108,5 1-52,0 1-72,0 2-160,0 1-76,5 2-8,4-5-4,-9 4-80,5-2-28,4 0-12,-9-2-40,5-2-8,0 1-12,-5-5-48,10 1-52,-5-3 28,-5 0-160,0 1-192,0-6-160,0 4-188,0-2-152,0-1-112,-15 1-161,15-3-467,-5 0-952,0 0-2772,-9 0-641</inkml:trace>
  <inkml:trace contextRef="#ctx0" brushRef="#br1">14960 21880 3708,'0'0'7017,"0"0"-3917,0 0-1772,0 0-988,0 0-36,0 0 264,0 0 141,0 0 51,0 0-56,0 0-200,39 16-208,-30-16-136,-4 3-76,4-3-24,-4 3 4,4-3 20,-4 0-12,6-3 112,-6 0-72,-5-3-112,9 2-8,-9-2-116,5 0-24,-5 1-48,0-3-96,-5 4-64,5-3 96,-9 1 16,4 0 20,-11 0 4,7 1-28,-10 2-52,-6 3 128,16 0 172,-5 3 48,-11 2 116,11 7-4,0 1-100,-2 1 116,11 5 44,1 2 76,-6-3 76,6 4 20,4-5-132,0 1-140,4 1-56,10-5-16,0 2-36,7-8 0,-7 4 0,0-9-12,11 4-168,-16-4-140,7-3-60,-2 0-36,0 0-92,-5-6-236,-4 2-241,6 1-387,-11-1-684,0-7-2588,5 6-985</inkml:trace>
  <inkml:trace contextRef="#ctx0" brushRef="#br1">15221 21944 1772,'0'0'10149,"0"0"-7117,0 0-2668,0 0-288,0 0-76,0 0 528,0 0 177,0 0 91,0 0 72,0 0-204,30 39-256,-26-36-152,-4 4-48,10-3-48,-10 0-12,4-4 60,-4 0 60,5 4-12,-5-4-24,0 0-52,0 0-20,0 0 8,9 0 28,-2-4-28,-7 0-32,0 0-16,0-6-72,0 1-40,0-2 52,0-1-52,0-1 76,0-3 4,0 2-40,0-1 0,0-4 24,0 6 36,0-1 16,0 8 8,0-3 96,0 4-8,0 2-52,0-5-84,0 8-12,0-1 24,0 1 16,0 0-28,0-4-76,9 4-8,-4 0-84,-5 0-52,9 0 28,-4 0 0,4 0 12,7 0-12,-2 0 8,-5 0 28,5 0 12,2 0-60,-2 0-184,-14 0-56,9 0-40,-4 0-88,-5 0-216,0 0-312,0 4-432,-5-3-412,-4 7 107,-5-3-1203,-2-2-3256</inkml:trace>
  <inkml:trace contextRef="#ctx0" brushRef="#br1">16559 21988 6141,'0'0'7780,"0"0"-6676,0 0-1104,0 0-24,0 0 24,0 0 428,0 0-28,0 0 44,0 0 141,0 0-13,9 41-160,-9-35-152,0-3-52,0-1-48,0 1 0,0-3 40,0 0 120,0 0 96,0 0 120,0 0-8,0-3-28,0-2-184,0-4-160,0-4-72,0 1 40,0-3-76,0-3-48,0 1 0,0-2 0,0 3 8,0 2 76,5 2-76,-5 2 4,0 4 36,0 1-48,0-3-4,0 5-128,0 2 12,10 1-16,-10-3 4,0-4-4,6 7-56,-6-3-52,9 3-36,-9 0-36,5 0-4,0 0-24,4 0-36,-4 0-136,-5 0-112,9 0-252,-3 0-549,-6 0-847,0 3-1968,10-3-913</inkml:trace>
  <inkml:trace contextRef="#ctx0" brushRef="#br1">16753 21838 12645,'0'0'4933,"0"0"-3749,0 0-728,0 0-88,0 0 220,0 0 240,0 0-244,0 0-244,0 0 120,53-9 88,-39 9-4,16 0-184,0 0-128,-2 0-64,1 0 0,0 3-168,-4-3 0,3 6-156,-13-6-60,9 3-172,-9-3-400,-10 3-240,0-3-276,-5 0-1124,0 0-3249,0 0-3184</inkml:trace>
  <inkml:trace contextRef="#ctx0" brushRef="#br1">17044 21605 12057,'0'0'4441,"0"0"-3657,0 0-548,0 0 88,0 0 144,-44-27-72,30 27-268,-6 0-128,6 0-4,-1 0-60,6 7-32,-7-4-64,2 2-40,10 5 52,-1-5 12,-4 5 64,2-1 72,-2 3 80,9-4 108,-5 5 32,5-1 52,0-2 24,-9 5 60,9-2 60,0 1 196,0 1-16,0 0-192,9 3-188,-9 0-116,5-3-52,-5 4-40,9-2 64,-2-1-68,2-2 4,-9 5-8,5-7 0,-1 7-48,-4-5-36,0 2-4,10-4 40,-10-1-12,0 1-24,0-2-4,0-5 4,0 2-48,0-5-172,-10-2-136,10 3-136,0-3-12,0 0 48,-9-3-128,9-6-772,-9 1-1569,2 1-3731,-2-14-89</inkml:trace>
  <inkml:trace contextRef="#ctx0" brushRef="#br1">17166 21869 820,'0'0'9761,"0"0"-7669,0 0-1260,0 0-236,0 0 492,37-11 745,-37 11-361,11 0-436,-11 0-192,0 0-40,0 0-160,0 0-172,-11 0-216,11 0-172,-14 0-24,0 3 12,9 5 0,-10 2 4,1 1-20,0-2-56,9 5-4,-6-1 4,6-1 12,-4 4-12,9-7-4,0 2-132,0-2-32,14 1-12,-14-2-16,16-4 4,-7 1-16,5-5 40,2 3 32,-7-3 52,0-3 72,6 1 4,-11-5 0,12-1-4,-7-2-32,5 1 44,-9-2 4,4 2 40,-9-1-44,0-2-112,0 2 104,0 1 8,0 0 76,0 4 8,-9-4 36,9 5 76,-5 1 36,5 3-36,0 0-196,0 0-232,-9 7 232,9-1 12,0 2 232,-5 4-48,5 1-64,0 2-76,0-4-56,5 2-48,-5-1-24,9 1-12,-4-5-40,4 1-80,-2-3-160,2 4-148,-9-7-232,0-2-208,5 4-428,-5-5-977,4 0-1883,-4-6-1917</inkml:trace>
  <inkml:trace contextRef="#ctx0" brushRef="#br1">17480 21824 11009,'0'0'7401,"0"0"-5657,0 0-1148,0 0-424,0 0 60,0 0 48,0 0-112,0 0 4,0 0-4,0 0-84,-49 5-84,45-2 0,-10 3 0,3 0 84,-3 7 84,14-4-60,-14 4-8,9-2-16,0 1 36,5 2-12,-11 2-20,11-4-28,0 2-12,11-1 12,-1-1-12,-1 1 0,-4-1-44,9-4 4,1 2 4,-1-6 36,11 4-40,-15-6 4,4-2 0,0 0 48,2 0-48,-16-2 36,14-1-48,-5-3 0,-9-1-12,5-2-84,4-3 12,-9-1-60,6-1-76,-1-2 28,-5-4 72,9-2 120,-4 5 44,-5-8 16,10 8-48,-6-2 72,-4 8 0,0-1 52,0 5-52,0 1-36,0 6 12,0 0 48,0 0-108,0 0-92,0 0-88,0 9 120,-14-1 60,14 5 60,-14 2 12,9 4-72,-1-2-44,-3 2-28,4-5-16,-4 5 28,9 0 56,-5-5-4,5 1 8,0-2 0,0-1 8,0-4 88,5 2 76,4-1-76,-4-1-88,10 0 4,-10-4 0,9 3-12,0-1-12,2-3-60,-7-2 24,5 4-12,0-2-88,-9-3-152,1 2-172,4-2-64,-6 0-48,-4 0-136,0 0-160,0 0-392,0 0-749,0-5-1783,0 0-2112,0 4-393</inkml:trace>
  <inkml:trace contextRef="#ctx0" brushRef="#br1">17877 22001 8493,'0'0'6904,"0"0"-3919,0 0-1965,0 0-740,0 0-20,0 0 240,0 0 72,0 0-168,0 0-152,0 0-80,0 0-40,0 0-20,0 0-40,0 0-72,0 4-12,-5-1 0,5-3 8,0 0 4,0 2 8,0-2-8,0 0-80,0 0-44,0 0-8,0 0-28,0 0-56,0-2 8,0-5-96,0 7 96,5-5 196,-5 2 12,0 3 84,-5-5 64,5 5-4,-9-2-136,9 2 92,0 0 20,0 0-52,0 0-68,0 2-84,-5 3 12,5-5-24,0 3 8,0-3-56,0 0-148,0 0-124,0 1-24,0-1-88,5 0-224,-5 0-524,0 0-1449,0-1-3135,0-7-2605</inkml:trace>
  <inkml:trace contextRef="#ctx0" brushRef="#br1">15963 21786 4864,'0'0'2929,"0"0"1007,0 0-2156,0 0-540,0 0-204,0 0 129,0 0-405,0 0-252,0 0-92,-34-14-44,20 14-40,-2 0-52,2 2-84,-4 6-84,2-4-100,2 0-12,0 5-4,9-6-8,-6 6-100,6-5-84,5 0-84,0 4-4,0-3 236,0 4-4,5-3 44,11 5 0,-7 0 8,1-6 0,4 7 4,11-2 4,-11-4 4,0 3 40,1-4-4,-5 5-40,4-4-8,1 3-48,-15-4 36,15 4 0,-15-1-52,0 0 16,9 1 48,-9 4 84,0-5 28,0 1-36,-9 0 32,9 1 28,-15-1-24,15 0-4,-15-1-8,10 2 20,-4-4 16,-1 3 0,-5-4-4,1 3-32,4-7-28,-4 2-60,-1-3-4,15 4-8,-14-4-8,14 0-88,0 0-40,-5 0-144,5 0-152,0 0-56,0 0-32,0 0 4,0-4-328,5 1-313,-5-1-671,9-1-892,-4 0-1324,-5 2 747</inkml:trace>
  <inkml:trace contextRef="#ctx0" brushRef="#br1">16176 21955 3968,'0'0'6473,"0"0"-3893,0 0-1584,0 0-628,0 0 72,0 0 368,0 0 261,0 0-285,0 0-376,0 0-260,0 13 112,0-7-112,9 6 0,-9-2 24,5 2-36,5-4 0,-4 5 0,3-4 24,1-4 24,-1 4-12,-4-3-40,10-6 4,-1 7-4,0-7 16,-4 0 0,5-7-16,-5 1-20,4-3 32,0 1-20,-14-1-40,16-1 0,-16 2 16,9-4-52,-9 2-48,0-2-4,0-4-116,0 4-16,0 1 16,0-2 56,-9 2-8,9 2-60,-5-3-52,-6 5-100,11 4-68,0-3 32,0 6-48,-5 0-36,5-3-28,-9 3-64,9 0-88,0 3-140,0-3-233,0 6-267,0 0-380,0-2-840,0 2-472,0 0-405</inkml:trace>
  <inkml:trace contextRef="#ctx0" brushRef="#br2">19733 20844 1716,'0'0'5141,"0"0"-2741,0 0-604,0 0-652,0 0-172,0 0-32,0 0-56,0 0 12,0 0-67,0 0-133,0 0-224,0-2-164,0 2-84,0 0-88,0 0-64,0 0-60,0 0 40,0 0-48,0 0 4,3 0 40,-3 0 88,0 0-36,6 2-40,3 0 76,1 0 0,2 0 8,0 0 4,7-2-88,0 0 40,2 0-52,-2 0 40,6 0-80,-10-4 52,4 2-60,-1 0 0,1-2-8,-7 0-4,7 2-88,-3-1 52,-10-3 0,12 2 44,-8 0 4,-4 0-60,3-2-28,1 3-96,-4-3-36,-6 0 24,9 0 0,-9 0-52,0-3-48,0-1-36,6 1-92,-6-5-124,0 2-61,-6-1-111,6 1 216,-3 2 112,-3 3 204,3 1 24,0 0-40,-7 4 76,4-2 128,3 2 192,-3 1 160,-4 1-32,1 0-72,6 1 4,-3 4 52,-7-2-4,4 2 4,0 0-103,-1 3-25,7-1-16,-6 3 104,3 0 32,0-1-48,-1 5 0,4-1-24,-3 3 48,3-3-88,3 3-60,0 1-36,0-1 8,0-3 28,0 3 72,3-1-36,-3 0 0,6 3 96,-6 1 12,0 0-96,3 3-60,-3-3 32,7 2 40,-7 2 12,0-2-16,0 3-32,0-5-16,-10 0-20,10 1-52,-6-3 24,3 0-36,-3-5 12,3 2 76,-3-5-16,6 1 16,-4-4-28,-2-1-48,3 1 12,-3-4 0,6 0-8,0 0 44,0-2 36,0 0 0,0 0-56,0 0-40,0 0-48,0 0-172,0 0 64,0 0 0,0 0 48,0 0 12,0 0-28,0 0-8,0 0-24,0 0 0,0 0-16,0 0 16,0 0 12,0 0 24,0 0 8,0 0 52,0 0-36,0-2 40,0 2 4,0-2-4,6 2-52,-6-2 52,0 2 0,3 0 0,-3 0-4,0 0 0,0 0 12,0 0 0,0 0 12,0 0 36,0 0-40,0 0 4,0 0 36,0 0-40,0 0-8,0 0-4,0 0-68,0 0-12,0 0 12,0 0-16,0-1-32,0 1 20,0-5 100,6 3 60,-2 1-16,-4-4-44,6 2-72,-3-3 8,3 2 64,-3 3 4,3-6-4,-3 6-4,4-1-8,-7-2 0,6 4-48,-6-2 52,9 2-52,-3 0 60,-3 0 60,7 2-48,-1-1-4,-3 4-4,4-2 8,-4 2-8,3 0-4,0 1-60,-2 0 60,-4-1 24,6 1 60,-3 2-84,-3-3-4,4 1 4,-1 2 56,-6 0 52,6 0 0,-3-3 4,-3 5-4,0 2 0,0-2-100,0 1 104,0 0-52,0 3 0,0-2-48,-3 2-12,-3-3-4,6 0 0,0-3-44,-3 2 40,0-1-40,-4-1 44,4 0 4,3-3 4,-6 1-4,3 2-104,-3-4 104,3 0 136,-4-2-16,-2 1-36,6 2 16,-6-4-16,-1-1-12,1 0 0,0 2-12,-1-2-8,1 0-52,-3-2-12,-1 1 12,4-4 88,-6 2-76,5-1-12,1-2-36,3 0-76,-4 3 40,1-2 24,3 2-12,-3 1 12,9 0 0,-10 2-64,10 0-8,0-2-48,0 2-52,-3 0-96,3 0-268,0 0-224,0 0-432,3 2-796,-3 2-157,7-4-231,-4 1-2192,3 1-857</inkml:trace>
  <inkml:trace contextRef="#ctx0" brushRef="#br2">22907 21095 5348,'0'0'2189,"0"0"2003,0 0-2184,0 0-552,0 0-308,0 0-175,0 0-133,0 0-160,0 0-228,0 0-156,0 0-88,12-2-48,-2 2 12,-1-4 8,3 2 16,-2-1-84,5-3-112,4 2 0,-7-2-88,0-2 28,-2 0 0,5 3-24,-5-3 8,2-1 28,-3-1 0,-6-4-52,7 5-8,-1-7-64,-3 3-72,3-3-188,1-1 4,-7-1 80,0 3 140,3 0-140,-3-3-136,-3 3 0,6 3 96,-6 1 131,0 1 173,0 2-20,-6 2 32,3 3-92,-3-1-100,0 4 136,0 0 16,-4 0 112,-2 6 40,6-3 212,-4 5-28,1 0-48,-3 1 12,9 1 4,-13 0-79,13-3 99,-3 3 0,-4 0 36,7-3 4,-3 3 68,6 0-48,-3 1-48,-3 1 48,6 0-52,0-1 64,0 5-76,0-2 88,9-1-64,-9 2-48,9 0-12,1 1 36,-4 0-160,3-1-48,1 0-68,-7 1 68,0-1-12,6-1-148,-9 1 148,6 1 12,-3-1 0,-3 0 60,0 1-48,0-3-4,0 3-8,0-5-4,0 1-4,0-2 8,-3-2 140,-3-3-56,6 3-68,0-6 80,-3 2 52,-3-2 20,6 0 28,-3-2 84,0 0-48,3 0 8,-10 0-56,4 0-16,3 0-80,-3 0-40,6 0-40,0 0-4,0 0 4,-3 0-8,3 0-44,0 0-68,0 0-8,0 0 12,0 0 24,0 0 8,0 0-8,3 0 0,-3 0 12,0 0-16,0 0 88,0 0 12,6 0 112,-6 0-4,3 0-12,3 0 16,-6 0-52,10 0 0,-10-2-24,3 2-44,0-2-4,3-2-4,-3 4-68,-3-2 0,6 2-60,-3-2-4,-3 2-8,0 0 44,0 0 88,0 0 4,0 0 0,0 0-4,0 0-120,0 0 32,0 0 100,0 0 8,0 0 4,0 0-8,0 0-4,0 0-16,0 0-32,0 0 44,0 0 0,0-2-56,0 2 52,7-2-52,-4 2 4,-3 0 56,6-2 12,-3 2-4,3 0-8,-3 0-76,3 0 16,4 0 60,-10 2 4,6 2 44,3-2 4,-3 1-48,-2 4 44,5-1-12,-3-1 12,3 3-48,1 1 196,-10 1-128,6 4-68,0-3-48,-3 5 48,-3-3 60,6 3-60,-6-1-44,3 3 40,-3-3-8,0 2-60,0-1-64,0 1-24,0-1 156,0-3-8,0 1 4,0-3 8,0-1-60,0-2 60,-3 0 48,-3-3 40,6 1 80,-3 0-8,-3-2-52,6-3 16,-6 4-64,-1-4-48,4 1 96,-6-2-24,0 0-72,3 0-12,-4 0-12,-2 0-36,-1-3 40,-2-2-64,3 2 24,-4-5-60,1 4-16,5-2 52,-5 3 72,5-2 12,1 4-12,9-1-48,-9-2-160,6 4 0,0-2 52,3 2 68,-7 0-32,7 0-76,-3 0-24,3 0-124,0 0-320,0 0-332,3 0-548,4 0-637,-7 0-359,3 2-1340,0-2-737,3 0 1409</inkml:trace>
  <inkml:trace contextRef="#ctx0" brushRef="#br2">20343 21396 1872,'0'0'6309,"0"0"-3785,0 0-1072,0 0-580,0 0-72,0 0-12,0 0-184,0 0-48,0 0-52,0 0-91,-28-10-177,28 9-84,-7 1-104,1 0-44,-3-2 4,6 2 140,-6 0 16,2 0-16,-2 0-76,-3 0-60,2 2-12,1 1 0,0 2 44,-1-2 4,1 3 52,0 2 60,6 2 88,0-3 72,-4 5 52,7-3-68,0 3-108,0 0 40,7-1-92,-4-1 116,6 1-68,0 1 52,4-2-48,-4 0-60,10-3-88,-7-3-48,-3 2 8,7-3 4,-7-3 48,0 0-60,-2 0-40,2 0-156,-9 0-120,9 0-100,-9 0 48,0 0 28,0 0 8,0 0-52,0-1-84,0-1-360,0-2-501,0 2-803,-3-2-648,3 2-1588,-6 0 63</inkml:trace>
  <inkml:trace contextRef="#ctx0" brushRef="#br2">20451 21472 4408,'0'0'4569,"0"0"-2669,0 0-1012,0 0-80,0 0 160,0 0-4,0 0-168,0 0-292,0 0-228,0 0-164,-3-3-112,3 8 104,0-2 397,0 3 195,0 4-4,0-2-160,3 1-16,-3 1-100,0-1-24,9 1-124,-9 0-96,7-3-24,-4 1-76,6 0-24,-3-4-44,3 2 44,-5-5-36,-1 1 64,6-2-76,0 0-4,1-2-8,-4 1 8,-3-5 4,3 0 72,-3-1-60,3-1 0,1 0-8,-7-2-4,0 2-8,0-1-40,0-1 40,0 2-128,0 1 132,0 1-188,0 0 68,0 4-72,0-2 36,0 4 88,0-2-24,0 2-52,0 0-60,0 0-160,0 0-308,0 0-204,0 0-240,0 0-453,0 0-3575,0 2 4344,0 2-388,6-2-1969,-3 0-1159</inkml:trace>
  <inkml:trace contextRef="#ctx0" brushRef="#br2">20656 21537 11225,'0'0'2520,"0"0"-2000,0 0-192,0 0 672,0 0 477,0 0-225,0 0-548,0 0-384,0 0-124,0 0 12,0 0-60,25 12-4,-25-12 4,0 0 72,0 0 60,0 0 136,0-2 116,0 0 28,0-2-64,3 0-96,-3-2-36,0 1-148,0-3-24,0-2-56,0 1-16,0 1-68,0-2-52,0 3-8,0-1-64,0-2-40,0 4 40,3 1 24,-3-1-24,0 4 12,0 0 12,0-2-24,0 2 12,0 2 12,0-2-24,0 2-16,0 0-32,6 0-24,-6-1-88,3 1-44,-3 0-4,6 0 64,-3 0 68,4 0 4,-4 0-28,3 0-96,3 0-12,0 0-108,-2 0-112,-7 0-148,9 0-2148,-3 0 2796,-3 0-1597,-3 0-1059,0 0-2044,6 1-449</inkml:trace>
  <inkml:trace contextRef="#ctx0" brushRef="#br2">20891 21427 1616,'0'0'2764,"0"0"-587,0 0-333,0 0-420,0 0-196,0 0-148,0 0-44,0 0-56,0 0-48,0 0-24,-3-1-91,3 1-121,0 0-100,0 0-92,0 0-36,0 0-12,0 0-28,0 0-136,0 0-108,0 0-88,0 1-32,0 1 192,0 4-28,0-1-20,0 3 12,0 0-28,0 0-8,3 2-64,-3-1 16,7-1-124,2 0 28,-6-3-32,3 1-8,3 0 12,-2-2 48,2-2 0,-3-2-12,-3 0 28,7 0-4,-4 0 0,-3-2-12,3-2 24,3 0 12,-9-1 16,0-1-48,4 0-64,-1-2-12,-3 1-84,0-1 96,0 0-76,0-2-92,0 1-12,0 1 56,-3 0-32,3 2 108,0 3-48,-4 1 44,4-3-68,0 5-12,0 0-40,0 0-36,0 0-56,0-1-152,4 1-120,-1 0-164,-3-2-36,9 0-140,-3-2-280,-3 2-481,7 0-635,-1 1-1012,-3-2-1933</inkml:trace>
  <inkml:trace contextRef="#ctx0" brushRef="#br2">21127 21420 4256,'0'0'10289,"0"0"-7576,0 0-2041,0 0-512,0 0 260,0 0 156,0 0 88,-31 3-104,28 3-204,-3-2-124,3 2-124,-4 0-48,7 2-56,-3-3-4,3 3-48,0 0-60,0-5 24,0 3 20,3-2 12,4 0 52,-4-2 12,3-2 60,3 0-8,-6 0 56,0 0-36,7-2-8,-10 0-28,9-2-36,-9 2 48,9-4 0,-9 4-48,0 2 76,0 0 8,0-1-36,0 1 12,0 0-28,0 0-44,0 0-108,0 1-60,0 5 132,0 0 36,-3 2 120,3-1 124,0 3-244,0-2 0,3 1-136,-3-2-8,10-4 44,-4 1-44,3-4-124,-3 0-120,4 0-176,-1-6-244,0 0-152,-3-2-308,4-1-957,-7-3-999,6 5-3101</inkml:trace>
  <inkml:trace contextRef="#ctx0" brushRef="#br2">21273 21377 14881,'0'0'4045,"0"0"-3013,0 0-948,0 0 236,0 0 216,0 0 84,0 0-72,0 0-52,0 0 12,31 6-84,-13-6-148,-8 0-216,5 0-60,-2-2-156,-1-2-36,-3 2-64,7 0-288,-7 1-172,4-4-232,-1 5-236,-3-2-908,-3 1-2761,-2-2-3328</inkml:trace>
  <inkml:trace contextRef="#ctx0" brushRef="#br2">21387 21178 10393,'0'0'2904,"0"0"-1548,0 0-536,0 0 437,0 0 395,0 0-300,-9 37-228,3-22-152,6 1-148,-3 3-124,-3 2-204,6 1-180,0 1-232,-3-2 60,3 2-136,-7-4 64,7 0-60,0-1 48,0-2-60,7-5-8,-4-1-52,-3-3-48,0 1-48,6-2 12,-3-2-100,-3-2-80,0 2-100,0-4-48,0 0-100,0 0-32,0 0-68,0 0-108,0-4-212,0-2-1124,0-3-3301,0 1-1760,0-8 4857</inkml:trace>
  <inkml:trace contextRef="#ctx0" brushRef="#br2">21499 21415 14101,'0'0'4469,"0"0"-3093,0 0-1120,0 0-196,0 0 184,0 0 88,0 0 176,0 0 100,0 0-148,0 0-144,6 33-208,-3-25-20,4 2-88,2-4-76,0-1-68,-3 1 96,10-4 48,-7-2 12,4 0-12,2 0-4,-9-2-56,10-4 0,-4 1 48,-2-1-36,5-2-16,-12-2-8,0 2-48,7-1 12,-10-2-28,9 1-32,-9-4 44,0 3 4,6 1 120,-6 2 68,0 0 104,0 5 44,0-3-216,-6 4-72,6 2-108,0 0-40,0 0-48,0 0-84,0 0-308,0 0-504,0 0-812,0 4-805,0 0-1115,0-1-1709</inkml:trace>
  <inkml:trace contextRef="#ctx0" brushRef="#br2">21784 21458 9109,'0'0'2620,"0"0"-1824,0 0-540,0 0 112,0 0 564,0 0 152,0 0 64,0 0-275,0 0-265,0 0-88,0 0-52,0 8-84,0-8-52,7 0 44,-4 0 80,-3-2-8,0 0 76,9-4 0,-9 3 20,6-3-32,-6-2-56,3-2-32,3 2-180,-2-3-244,2-3-12,3 3-136,-9-1 40,3 4 104,0 1-4,-3-1 8,6 6-84,-6 0-24,4 2 0,-4 0-4,0 0 16,0 0 0,0 0 28,0 0 68,0 0 4,0 0 0,0 2-4,0 4 60,6-2 0,-3 2-12,-3-1-48,0 1-48,9 2 44,-9-3-56,6 1 52,-2 0-52,2-2-12,-3 2-24,3-4-4,0 4 40,4-4 0,-4-1 0,-3 1 60,6 2 60,-3-2 24,4-2-36,-7 2 76,3-2-16,0 4-60,3-4 48,-9 2 60,10-2-56,-1 2-96,-3-2 8,-3 0 72,7 0-80,-1 0-4,-3 0-8,0-2-40,1-2 44,-4 0-156,6-4 40,-3 2 48,3-1-24,-5-2-88,2-2 40,-3 0-24,3 1 8,-6 1-92,0-1 192,0 0 60,0 3 240,0-1-44,0 4-16,-9-2-180,9 6-12,-10-2-120,4 2-76,3 0 16,-3 4 80,-3 2 32,6 4 80,-4-1 124,1 1 44,0 4-12,3-3-8,-3 5-16,3-5 0,-4 5 4,7-3-4,0 1-124,7-3 148,-4 2 100,3-1 20,3-2-132,-3 0-96,4-1-48,5-3-4,-6 0-80,4-2-132,-1-1-100,-2-3-104,-1 0-140,-3 0-240,-3 0-380,3-1-1032,-6-4-2953,0 2-4232</inkml:trace>
  <inkml:trace contextRef="#ctx0" brushRef="#br2">22403 21331 9673,'0'0'7961,"0"0"-5941,0 0-1724,0 0-248,0 0 588,0 0 432,0 0-48,0 0-344,0 0-168,0 0-96,25 9 32,-6-4-80,-7-2-124,7-3-228,-1 0-12,-2 0-96,3-2-12,-4 1-36,-3-4-172,4 5-152,-10-2-268,3 1-100,-9 1-196,7 0-528,-7 0-1024,0 3-2213,-7-1-235,4 2 399,-3-2 1597</inkml:trace>
  <inkml:trace contextRef="#ctx0" brushRef="#br2">22531 21099 5196,'0'0'6833,"0"0"-4245,0 0-1356,0 0-752,0 0-91,0 0 283,0 0 268,0 0 20,-13 33-40,7-18-92,6 5-60,-3 1 8,0 4-196,3 2-156,-6-2-76,6 2-56,0-1-148,0-2-24,0-1-120,0-3-48,0-1-24,-4-3 0,4-3-12,0-1 24,0-4-12,0-1-12,0-1-64,0 0-8,-6-3-136,6 2-92,-3-2-40,3-3-36,-6 2-148,6-2-280,-9 0-448,9-2-1060,-10-4-2333,10 3-1567</inkml:trace>
  <inkml:trace contextRef="#ctx0" brushRef="#br2">18982 21277 2768,'0'0'196,"0"0"2817,0 0-829,0 0-836,0 0-432,0 0 12,0 0 84,0 0 0,0 0-84,0 0-108,0 0-64,0 0 9,0 0 71,0 0 92,0 0 20,0 0-80,0 0 12,0 0-80,0 0-108,7 0-208,-4 0-196,6 0-32,0-4-16,10 1 16,-7 0-52,13 1-24,-6-4-144,-4 3-36,10-2-180,-13 3-24,4-1-64,-4 3-104,-2-3-64,-7 2 12,6 1-12,-9 0-88,6 0-144,-6 4-260,0-2-444,0-1-148,-6 6 379,-3-2-411,-1 1-1164,7 0-2828,-9-1-713</inkml:trace>
  <inkml:trace contextRef="#ctx0" brushRef="#br2">19035 21394 12417,'0'0'4505,"0"0"-3885,0 0-468,0 0 464,0 0 368,0 0 96,0 0 16,25 24-128,-16-21-240,7 2-196,-4-2-156,0-1-100,7 2-60,-3-4-96,-1 0-120,1 2-48,-4-2-288,-6 0-196,4 0-120,-7 0-148,3 0-108,-6 2-336,0-2-672,0 0-781,-6 0-1371,6 1-328,-10-1-1713</inkml:trace>
  <inkml:trace contextRef="#ctx0" brushRef="#br2">23447 21429 4592,'0'0'3173,"0"0"1079,0 0-2656,0 0-428,0 0-12,0 0-111,0 0-253,0 0-248,-31 19-184,22-13-164,0-2-36,3 4-24,-4-5-16,1 3-8,6 0 0,0-2-64,-3 4 24,2-2 0,-2-3-72,6 3-4,0 0 0,0 0 4,0 0 8,0-3 52,0 4-56,0-4-4,6 5-8,-6-2-64,10-3 64,-7 5-44,0 0 52,6 0 160,1-3-120,-4 3-40,-3 0-96,3 0 32,3-2-32,-9 1 48,10-1-76,-10 2 12,0-2 100,0-1 12,0 3 0,0-2 76,0-1 8,0 3 52,-10-2 0,4-2-16,3 4 52,-6-4 36,3 1-12,-4-3 12,1 4 12,3-4-124,-4 2 0,1-2-84,-6 0-8,5 2-4,1-2-8,-3 0-4,2-1-60,1 1-64,0-2-20,6 3 32,-4-2-20,7-1-112,0 0-184,0 0-460,7 0-360,2 0-453,0-4-2335,4 2-2941</inkml:trace>
  <inkml:trace contextRef="#ctx0" brushRef="#br2">23584 21377 888,'0'0'5897,"0"0"-3237,0 0-1044,0 0-320,0 0 196,-10 25 168,4-14-79,6 5-133,0 2-208,-3 1-264,-3 2-136,6 2-136,0 3-160,0-1-168,-3-3-132,-3 2-100,6-3 0,0-2-24,0-1-48,0-3 64,0-3-16,0-3-64,0-1-56,0 0-12,0-5 4,0 2 8,0-2-12,0-3 0,0 0 0,0 0 8,0 0-8,0 0-48,0 0 48,0 0-36,0 0 0,0-3-16,0-3-140,6 0-36,-3-1 8,3-1 136,-3 0 24,3 0 12,-2 0-48,2 3 8,-3 1 52,-3 0-48,6 0-48,-3 2 8,3 2 4,-3-2-12,1 2 60,2 0 84,-3 2 108,6 4 96,-9-2-32,9 2-76,-2-1-88,-4 3 40,3 0 12,3-2-60,1-1-72,-7 1-48,0 0 36,3-2-16,-3 0-152,3 0-88,-3-3-12,-3-1-88,0 2-192,0-2-348,0 0-300,0 0-324,0 0-401,0-2-879,0 1-3393,0-6 1757</inkml:trace>
  <inkml:trace contextRef="#ctx0" brushRef="#br2">23751 21655 8689,'0'0'4460,"0"0"-4012,0 0-336,0 0-112,0 0 940,0 0 456,28 2-191,-19-2-277,-2-2-336,2 2-356,-3-2-152,-3-2-8,7 2-16,-4 0 0,-3-1 28,-3-1 8,6 2-44,-6-4-52,0 4 0,0-4 0,-6 2 8,6-2-8,-3 3 8,-3-3-4,-4 2 40,7-2 28,-3 4 76,-3 1 36,9 1-104,-3 0-80,-1 1-84,-2 5 84,3 1 104,-3 1 156,3 2-4,3 4-64,0-3-20,0-1-64,0 4-8,0-5-32,0 3-68,3-3-4,-3-1 4,6 0-108,3 0-4,-9-5 52,7 3-112,-7-4-144,9 2-100,-9 0 12,6-4-60,-3 2-128,3-2-260,-2 0-504,5 0-713,6-2-907,-8-4-1696,2 4 95</inkml:trace>
  <inkml:trace contextRef="#ctx0" brushRef="#br2">24009 21618 11265,'0'0'7045,"0"0"-5153,0 0-1148,0 0-440,0 0 72,0 0 64,0 0-16,0 0-88,0 0-140,-28-7-156,21 8-40,1 5-48,-3 0 48,6 1 4,-6 1 68,2 0-12,-2 2 4,6-1-64,-3 4-96,6-4-36,-6 1-52,6-1 28,0-1-76,0-3 28,0 3-28,6-3 100,0-2-28,-3-1 76,6-2-36,1 0-28,-1-4-44,6-2-28,-8-2 0,2-1 208,0-1 12,-3 1 40,4-1-40,-7 0-208,3-1 184,3 3 24,-9 0 256,0 1 136,0 3-40,0 0-12,0 2-60,0 2-100,0 0-20,0 0-88,0 0-28,0 0-44,0 0-120,0 3 120,0 4 84,-6 0 168,3 3-56,-3 1-64,6 3-120,-3-2 60,3-1-24,0 1 36,0 0-84,3-5-144,3 3-48,-6-7-124,9 4-180,-9-6-112,3 1-84,1-2-188,2 0-604,-3-5-1421,6-3-5011,-9 2 215</inkml:trace>
  <inkml:trace contextRef="#ctx0" brushRef="#br2">24126 21693 10725,'0'0'2376,"0"0"-1780,0 0-100,0 0 452,0 0 537,0 0-141,0 0-444,0 0-212,10 27-4,-4-22-160,-6-3-132,3-1-100,3-1-88,-6 0-32,0 0 8,0 0-8,0 0 44,0 0 16,0 0 24,0 0 20,0-3-132,0-3-144,0 0 0,0-1 4,0-3 52,0-2-56,0 0-12,3 1-60,-3-3 24,3 1-36,-3-1 80,10 1-104,-4-1 48,-3 4 24,6 3 36,-2-1 72,-4 4 60,3-2 24,-3 4-8,6 1 44,-3-1 12,-2-1 16,-1 2 8,-3 1-84,0 0-100,6 0-44,-6 0-72,3 0-24,-3 0-48,0 0-52,0 0-32,6 4 48,-3-2 48,-3-1 8,6-1-44,-6 2-60,4 3-124,2-4-12,-6 1-48,3 0 12,3 2 20,-6-2-8,3 0 44,3 2 28,-6-2-16,3-1-48,-3-1-320,0 2-576,4-2-845,-4 0-1007,0 0-2172,-4 0-265</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45:59.306"/>
    </inkml:context>
    <inkml:brush xml:id="br0">
      <inkml:brushProperty name="width" value="0.1" units="cm"/>
      <inkml:brushProperty name="height" value="0.1" units="cm"/>
      <inkml:brushProperty name="color" value="#E71224"/>
    </inkml:brush>
  </inkml:definitions>
  <inkml:trace contextRef="#ctx0" brushRef="#br0">10 35 7748 0 0,'0'0'7027'0'0,"-9"-22"-6499"0"0,9 18-176 0 0,0-1-48 0 0,5 1-272 0 0,-1 4-64 0 0,1 0 0 0 0,0 0-208 0 0,0 2-1713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46:04.237"/>
    </inkml:context>
    <inkml:brush xml:id="br0">
      <inkml:brushProperty name="width" value="0.1" units="cm"/>
      <inkml:brushProperty name="height" value="0.1" units="cm"/>
      <inkml:brushProperty name="color" value="#E71224"/>
    </inkml:brush>
  </inkml:definitions>
  <inkml:trace contextRef="#ctx0" brushRef="#br0">274 111 5298 0 0,'0'0'5475'0'0,"0"-6"-3984"0"0,0 4-1385 0 0,0-5 374 0 0,0-1 0 0 0,0 0 0 0 0,-1 0 0 0 0,0 0 0 0 0,0 1-1 0 0,-1-1 1 0 0,-3-7 0 0 0,4 12-446 0 0,0 1-1 0 0,0 0 0 0 0,0 0 0 0 0,-1 0 0 0 0,1 0 0 0 0,-1 0 0 0 0,0 0 1 0 0,0 0-1 0 0,1 1 0 0 0,-1-1 0 0 0,0 1 0 0 0,0-1 0 0 0,-1 1 0 0 0,1 0 1 0 0,0 0-1 0 0,0 0 0 0 0,-1 0 0 0 0,1 0 0 0 0,0 0 0 0 0,-1 0 0 0 0,1 1 1 0 0,-1 0-1 0 0,1-1 0 0 0,-1 1 0 0 0,1 0 0 0 0,-1 0 0 0 0,1 0 0 0 0,-5 1 1 0 0,-1 0-41 0 0,0 0 0 0 0,0 1 1 0 0,0 0-1 0 0,0 0 1 0 0,0 0-1 0 0,1 1 0 0 0,-1 0 1 0 0,1 1-1 0 0,0 0 1 0 0,0 0-1 0 0,0 0 0 0 0,1 1 1 0 0,-1 0-1 0 0,1 1 1 0 0,0-1-1 0 0,1 1 0 0 0,-1 0 1 0 0,1 0-1 0 0,0 1 1 0 0,-7 13-1 0 0,4-6 21 0 0,2 0 0 0 0,-1 0 0 0 0,2 1-1 0 0,0 0 1 0 0,0 0 0 0 0,2 0 0 0 0,0 0 0 0 0,1 1 0 0 0,-1 30 0 0 0,1 12 126 0 0,0-32-34 0 0,2 1 0 0 0,5 47 0 0 0,23 60 1420 0 0,-26-80-1063 0 0,-3-42-411 0 0,1-1 0 0 0,0 1 0 0 0,1 0 1 0 0,0-1-1 0 0,1 1 0 0 0,1-1 0 0 0,-1 1 0 0 0,6 12 0 0 0,-8-24-64 0 0,0 0 0 0 0,0 0 0 0 0,1 1 0 0 0,-1-1 0 0 0,0 0 0 0 0,0 0 1 0 0,0 1-1 0 0,1-1 0 0 0,-1 0 0 0 0,0 0 0 0 0,0 0 0 0 0,1 1 1 0 0,-1-1-1 0 0,0 0 0 0 0,0 0 0 0 0,1 0 0 0 0,-1 0 0 0 0,0 0 0 0 0,1 1 1 0 0,-1-1-1 0 0,0 0 0 0 0,1 0 0 0 0,-1 0 0 0 0,0 0 0 0 0,0 0 1 0 0,1 0-1 0 0,-1 0 0 0 0,0 0 0 0 0,1 0 0 0 0,-1 0 0 0 0,0 0 0 0 0,1-1 1 0 0,-1 1-1 0 0,0 0 0 0 0,1 0 0 0 0,-1 0 0 0 0,0 0 0 0 0,0 0 0 0 0,1-1 1 0 0,-1 1-1 0 0,0 0 0 0 0,0 0 0 0 0,1 0 0 0 0,-1-1 0 0 0,0 1 1 0 0,0 0-1 0 0,0 0 0 0 0,1-1 0 0 0,-1 1 0 0 0,0 0 0 0 0,0 0 0 0 0,0-1 1 0 0,0 1-1 0 0,0 0 0 0 0,0-1 0 0 0,1 1 0 0 0,-1 0 0 0 0,0 0 1 0 0,0-1-1 0 0,0 1 0 0 0,0 0 0 0 0,0-1 0 0 0,0 1 0 0 0,0-1 1 0 0,6-25-4686 0 0,-6 11 610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5:39.953"/>
    </inkml:context>
    <inkml:brush xml:id="br0">
      <inkml:brushProperty name="width" value="0.05" units="cm"/>
      <inkml:brushProperty name="height" value="0.05" units="cm"/>
      <inkml:brushProperty name="color" value="#E71224"/>
    </inkml:brush>
  </inkml:definitions>
  <inkml:trace contextRef="#ctx0" brushRef="#br0">24 140 4274 0 0,'0'0'4485'0'0,"-24"-28"2171"0"0,25 30-6595 0 0,0-1 0 0 0,-1 1 0 0 0,1-1-1 0 0,0 1 1 0 0,0-1 0 0 0,0 1 0 0 0,0-1 0 0 0,0 0 0 0 0,0 1 0 0 0,1-1-1 0 0,-1 0 1 0 0,0 0 0 0 0,1 0 0 0 0,-1 0 0 0 0,1 0 0 0 0,-1 0 0 0 0,1 0-1 0 0,-1-1 1 0 0,1 1 0 0 0,0-1 0 0 0,-1 1 0 0 0,1-1 0 0 0,0 1 0 0 0,-1-1-1 0 0,1 0 1 0 0,0 0 0 0 0,-1 0 0 0 0,1 0 0 0 0,2 0 0 0 0,3 1-67 0 0,-1-1 0 0 0,0 0 1 0 0,0 0-1 0 0,1-1 0 0 0,-1 1 0 0 0,0-1 1 0 0,0-1-1 0 0,7-1 0 0 0,18-9 3 0 0,-24 10-32 0 0,0 0 0 0 0,0 0-1 0 0,0-1 1 0 0,0 0 0 0 0,-1 0-1 0 0,1-1 1 0 0,-1 0 0 0 0,0 0-1 0 0,0 0 1 0 0,0-1 0 0 0,10-10-1 0 0,-15 10 37 0 0,0 1 0 0 0,0-1 0 0 0,-1 1 0 0 0,1-1 0 0 0,-1 0 0 0 0,0 1-1 0 0,-1-1 1 0 0,0-5 0 0 0,0-5-262 0 0,1 14 252 0 0,-1 1 0 0 0,1-1-1 0 0,0 1 1 0 0,0 0 0 0 0,-1-1 0 0 0,1 1 0 0 0,0 0-1 0 0,-1-1 1 0 0,1 1 0 0 0,0 0 0 0 0,-1-1 0 0 0,1 1-1 0 0,-1 0 1 0 0,1 0 0 0 0,0-1 0 0 0,-1 1 0 0 0,1 0 0 0 0,-1 0-1 0 0,1 0 1 0 0,-1 0 0 0 0,1 0 0 0 0,-1 0 0 0 0,1-1-1 0 0,-1 1 1 0 0,1 0 0 0 0,-1 0 0 0 0,1 0 0 0 0,-1 1 0 0 0,1-1-1 0 0,-1 0 1 0 0,1 0 0 0 0,0 0 0 0 0,-1 0 0 0 0,1 0-1 0 0,-1 1 1 0 0,1-1 0 0 0,-1 0 0 0 0,1 0 0 0 0,0 0-1 0 0,-1 1 1 0 0,1-1 0 0 0,-1 0 0 0 0,1 1 0 0 0,0-1 0 0 0,-1 1-1 0 0,-19 12 86 0 0,12-1-2 0 0,7-11-71 0 0,0 0 0 0 0,0 0 1 0 0,0 0-1 0 0,1 1 1 0 0,-1-1-1 0 0,0 0 1 0 0,1 0-1 0 0,-1 1 1 0 0,1-1-1 0 0,-1 0 1 0 0,1 1-1 0 0,-1-1 0 0 0,1 1 1 0 0,0-1-1 0 0,0 0 1 0 0,0 1-1 0 0,0-1 1 0 0,0 1-1 0 0,0-1 1 0 0,0 0-1 0 0,0 1 1 0 0,1-1-1 0 0,-1 1 0 0 0,0-1 1 0 0,1 0-1 0 0,-1 1 1 0 0,1-1-1 0 0,0 0 1 0 0,-1 0-1 0 0,1 1 1 0 0,1 0-1 0 0,-1 1 25 0 0,0 0 0 0 0,-1 0 0 0 0,1 0-1 0 0,-1 0 1 0 0,0 0 0 0 0,0 0 0 0 0,0 0-1 0 0,0 0 1 0 0,0 0 0 0 0,-1 0 0 0 0,1-1 0 0 0,-1 1-1 0 0,0 0 1 0 0,1 0 0 0 0,-2 0 0 0 0,1 0 0 0 0,-2 2-1 0 0,-5 24 196 0 0,8-28-84 0 0,8 6-101 0 0,-8-6-37 0 0,0-1 1 0 0,0 0-1 0 0,0 1 0 0 0,1-1 1 0 0,-1 0-1 0 0,0 1 1 0 0,0-1-1 0 0,0 1 1 0 0,1-1-1 0 0,-1 0 1 0 0,0 1-1 0 0,0-1 1 0 0,1 0-1 0 0,-1 0 1 0 0,0 1-1 0 0,0-1 0 0 0,1 0 1 0 0,-1 0-1 0 0,0 1 1 0 0,1-1-1 0 0,-1 0 1 0 0,1 0-1 0 0,-1 0 1 0 0,0 0-1 0 0,1 1 1 0 0,-1-1-1 0 0,0 0 1 0 0,1 0-1 0 0,-1 0 0 0 0,1 0 1 0 0,-1 0-1 0 0,0 0 1 0 0,1 0-1 0 0,-1 0 1 0 0,1 0-1 0 0,-1 0 1 0 0,0 0-1 0 0,1 0 1 0 0,-1-1-1 0 0,1 1 1 0 0,-1 0-1 0 0,0 0 0 0 0,1 0 1 0 0,-1 0-1 0 0,0-1 1 0 0,1 1-1 0 0,-1 0 1 0 0,0 0-1 0 0,1-1 1 0 0,-1 1-1 0 0,0 0 1 0 0,0-1-1 0 0,1 1 1 0 0,-1 0-1 0 0,0-1 0 0 0,0 1 1 0 0,1 0-1 0 0,-1-1 1 0 0,0 0-1 0 0,36-20-1 0 0,-35 21-13 0 0,0 0 0 0 0,3 0 7 0 0,0 0-7 0 0,-4 0 8 0 0,1 0 3 0 0,-1 0 1 0 0,1 0 0 0 0,-1 0 0 0 0,1 0 0 0 0,-1 0 0 0 0,0 0 0 0 0,1 0 0 0 0,-1 0 0 0 0,1 0 0 0 0,-1 0 0 0 0,0 1 0 0 0,1-1 0 0 0,-1 0-1 0 0,1 0 1 0 0,-1 1 0 0 0,0-1 0 0 0,1 0 0 0 0,-1 0 0 0 0,0 1 0 0 0,0-1 0 0 0,1 0 0 0 0,-1 1 0 0 0,0-1 0 0 0,0 0 0 0 0,1 1-1 0 0,-1-1 1 0 0,0 0 0 0 0,0 1 0 0 0,0-1 0 0 0,0 1 0 0 0,1-1 0 0 0,-1 0 0 0 0,0 1 0 0 0,0-1 0 0 0,0 1 0 0 0,0-1 0 0 0,0 1-1 0 0,0-1 1 0 0,0 1 0 0 0,5 16-11 0 0,11 7 180 0 0,-10-20-3234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46:04.733"/>
    </inkml:context>
    <inkml:brush xml:id="br0">
      <inkml:brushProperty name="width" value="0.1" units="cm"/>
      <inkml:brushProperty name="height" value="0.1" units="cm"/>
      <inkml:brushProperty name="color" value="#E71224"/>
    </inkml:brush>
  </inkml:definitions>
  <inkml:trace contextRef="#ctx0" brushRef="#br0">67 46 8308 0 0,'0'0'1163'0'0,"-6"2"200"0"0,-3 0-998 0 0,-42 13 6151 0 0,99-17-3867 0 0,-7-9-2337 0 0,0 2 0 0 0,1 2 0 0 0,0 2 1 0 0,0 1-1 0 0,62 3 0 0 0,-98 2-443 0 0,24-2-1252 0 0,-13-10-2738 0 0,-9-3-203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46:05.384"/>
    </inkml:context>
    <inkml:brush xml:id="br0">
      <inkml:brushProperty name="width" value="0.1" units="cm"/>
      <inkml:brushProperty name="height" value="0.1" units="cm"/>
      <inkml:brushProperty name="color" value="#E71224"/>
    </inkml:brush>
  </inkml:definitions>
  <inkml:trace contextRef="#ctx0" brushRef="#br0">195 10 6595 0 0,'0'0'7289'0'0,"-7"-3"-6700"0"0,4 2-487 0 0,-1 0 0 0 0,1-1 0 0 0,-1 2 0 0 0,0-1 0 0 0,1 0 0 0 0,-1 1 0 0 0,0-1 0 0 0,0 1 0 0 0,1 0 0 0 0,-1 0 0 0 0,0 1 0 0 0,0-1 0 0 0,1 1 0 0 0,-1 0 0 0 0,0-1 0 0 0,1 2 0 0 0,-1-1 0 0 0,1 0 0 0 0,-1 1-1 0 0,1 0 1 0 0,0 0 0 0 0,-4 2 0 0 0,-6 5 435 0 0,0 1 0 0 0,1 0 0 0 0,0 1 0 0 0,-14 16 0 0 0,23-23-400 0 0,0 0-1 0 0,0 1 1 0 0,1-1-1 0 0,-1 0 1 0 0,1 1-1 0 0,0-1 1 0 0,0 1-1 0 0,-2 6 1 0 0,4-9-119 0 0,-1 1 1 0 0,1-1 0 0 0,0 0 0 0 0,0 0 0 0 0,0 0 0 0 0,0 0-1 0 0,0 0 1 0 0,0 1 0 0 0,1-1 0 0 0,-1 0 0 0 0,1 0 0 0 0,-1 0-1 0 0,1 0 1 0 0,0 0 0 0 0,0 0 0 0 0,0 0 0 0 0,0 0 0 0 0,0-1-1 0 0,0 1 1 0 0,2 2 0 0 0,2 0-4 0 0,-1-1 0 0 0,1 1 1 0 0,0-1-1 0 0,0 0 0 0 0,1 0 0 0 0,-1 0 0 0 0,1-1 1 0 0,-1 1-1 0 0,1-2 0 0 0,0 1 0 0 0,0 0 0 0 0,-1-1 1 0 0,1 0-1 0 0,0-1 0 0 0,0 1 0 0 0,0-1 1 0 0,0 0-1 0 0,0-1 0 0 0,0 1 0 0 0,0-1 0 0 0,9-3 1 0 0,-10 3-22 0 0,0 0 0 0 0,1 0 0 0 0,-1 0 0 0 0,0-1 0 0 0,0 0 0 0 0,0 0 0 0 0,-1 0 0 0 0,1 0 0 0 0,-1-1 0 0 0,1 0 1 0 0,-1 0-1 0 0,0 0 0 0 0,0-1 0 0 0,0 1 0 0 0,0-1 0 0 0,-1 0 0 0 0,1 0 0 0 0,-1 0 0 0 0,0-1 0 0 0,0 1 0 0 0,-1-1 0 0 0,1 1 1 0 0,-1-1-1 0 0,3-9 0 0 0,-4 9-32 0 0,-1-1 1 0 0,1 0 0 0 0,-1 1-1 0 0,0-1 1 0 0,0 0 0 0 0,-1 0-1 0 0,0 1 1 0 0,0-1 0 0 0,0 0-1 0 0,0 1 1 0 0,-4-9 0 0 0,5 14 36 0 0,0 0 0 0 0,0-1 0 0 0,-1 1 0 0 0,1 0 0 0 0,0 0 0 0 0,0 0 1 0 0,0 0-1 0 0,0 0 0 0 0,0-1 0 0 0,0 1 0 0 0,0 0 0 0 0,-1 0 0 0 0,1 0 1 0 0,0 0-1 0 0,0 0 0 0 0,0 0 0 0 0,0 0 0 0 0,0-1 0 0 0,-1 1 0 0 0,1 0 1 0 0,0 0-1 0 0,0 0 0 0 0,0 0 0 0 0,-1 0 0 0 0,1 0 0 0 0,0 0 0 0 0,0 0 0 0 0,0 0 1 0 0,0 0-1 0 0,-1 0 0 0 0,1 0 0 0 0,0 0 0 0 0,0 0 0 0 0,0 0 0 0 0,0 0 1 0 0,-1 0-1 0 0,1 0 0 0 0,0 0 0 0 0,0 0 0 0 0,0 1 0 0 0,0-1 0 0 0,-1 0 1 0 0,1 0-1 0 0,0 0 0 0 0,0 0 0 0 0,0 0 0 0 0,-5 11-19 0 0,1 12 134 0 0,4-21-80 0 0,-4 29 450 0 0,2 0 1 0 0,3 44-1 0 0,-1-68-468 0 0,0 0 1 0 0,1 0-1 0 0,0-1 1 0 0,0 1-1 0 0,1 0 1 0 0,0-1 0 0 0,0 1-1 0 0,0-1 1 0 0,1 0-1 0 0,0 0 1 0 0,0 0-1 0 0,0 0 1 0 0,1 0-1 0 0,0-1 1 0 0,0 1-1 0 0,1-1 1 0 0,0 0-1 0 0,5 5 1 0 0,-8-9-22 0 0,1 0-1 0 0,-1 0 1 0 0,1 1 0 0 0,-1-2 0 0 0,1 1-1 0 0,-1 0 1 0 0,1 0 0 0 0,-1-1 0 0 0,1 1 0 0 0,0-1-1 0 0,-1 0 1 0 0,1 0 0 0 0,0 0 0 0 0,-1 0 0 0 0,1 0-1 0 0,-1-1 1 0 0,1 1 0 0 0,0-1 0 0 0,-1 0 0 0 0,1 1-1 0 0,-1-1 1 0 0,5-3 0 0 0,-3 2-381 0 0,0 0-1 0 0,-1 0 1 0 0,1-1-1 0 0,-1 0 1 0 0,0 1-1 0 0,1-1 1 0 0,-1 0-1 0 0,-1-1 1 0 0,1 1-1 0 0,0 0 1 0 0,-1-1-1 0 0,0 1 1 0 0,4-9-1 0 0,3-13-4236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46:05.911"/>
    </inkml:context>
    <inkml:brush xml:id="br0">
      <inkml:brushProperty name="width" value="0.1" units="cm"/>
      <inkml:brushProperty name="height" value="0.1" units="cm"/>
      <inkml:brushProperty name="color" value="#E71224"/>
    </inkml:brush>
  </inkml:definitions>
  <inkml:trace contextRef="#ctx0" brushRef="#br0">113 38 15015 0 0,'0'0'229'0'0,"0"-5"-15"0"0,0 4-114 0 0,0-1 1 0 0,0 1 0 0 0,0-1-1 0 0,-1 1 1 0 0,1-1 0 0 0,0 1-1 0 0,-1 0 1 0 0,1-1 0 0 0,-1 1-1 0 0,1 0 1 0 0,-1 0 0 0 0,0-1-1 0 0,0 1 1 0 0,1 0 0 0 0,-1 0-1 0 0,0 0 1 0 0,0 0 0 0 0,0 0-1 0 0,0 0 1 0 0,0 0 0 0 0,0 0-1 0 0,-1 0 1 0 0,1 0 0 0 0,-1 0-1 0 0,0 0-42 0 0,0 1-1 0 0,0-1 0 0 0,0 1 0 0 0,0 0 1 0 0,0-1-1 0 0,0 1 0 0 0,1 0 0 0 0,-1 0 1 0 0,0 0-1 0 0,0 0 0 0 0,0 1 1 0 0,0-1-1 0 0,0 0 0 0 0,0 1 0 0 0,0-1 1 0 0,0 1-1 0 0,1 0 0 0 0,-1 0 0 0 0,0 0 1 0 0,1 0-1 0 0,-1 0 0 0 0,-2 1 0 0 0,1 0-27 0 0,-1 1 0 0 0,0-1 0 0 0,1 1 0 0 0,-1 0 0 0 0,1 0 0 0 0,0 0-1 0 0,0 1 1 0 0,0-1 0 0 0,0 0 0 0 0,1 1 0 0 0,0 0 0 0 0,-1 0-1 0 0,1 0 1 0 0,1 0 0 0 0,-1 0 0 0 0,0 0 0 0 0,0 5 0 0 0,2-5-24 0 0,0 1 1 0 0,0 0 0 0 0,0-1 0 0 0,1 1 0 0 0,-1-1 0 0 0,1 1 0 0 0,0-1-1 0 0,1 1 1 0 0,-1-1 0 0 0,1 1 0 0 0,0-1 0 0 0,0 0 0 0 0,0 0 0 0 0,1 0-1 0 0,-1 0 1 0 0,5 5 0 0 0,11 13-27 0 0,1-2 0 0 0,36 32 0 0 0,-48-45-24 0 0,-5-5 44 0 0,0 0 1 0 0,0-1-1 0 0,-1 1 1 0 0,1 0-1 0 0,-1 0 0 0 0,1 0 1 0 0,-1 0-1 0 0,0 1 0 0 0,0-1 1 0 0,0 0-1 0 0,0 1 0 0 0,0-1 1 0 0,0 0-1 0 0,-1 1 0 0 0,1-1 1 0 0,-1 1-1 0 0,0-1 1 0 0,0 1-1 0 0,0-1 0 0 0,0 1 1 0 0,0-1-1 0 0,0 1 0 0 0,-1-1 1 0 0,1 1-1 0 0,-1-1 0 0 0,0 0 1 0 0,-1 5-1 0 0,-3 4 35 0 0,-1-1 0 0 0,0 1 0 0 0,0-1 0 0 0,-13 14 0 0 0,10-11-4 0 0,7-12-25 0 0,1 1 0 0 0,0-1 0 0 0,-1 1 0 0 0,1-1 0 0 0,-1 1 0 0 0,0-1 0 0 0,0 0 0 0 0,1 0 0 0 0,-1 0 0 0 0,0 0 0 0 0,0 0 0 0 0,0 0 0 0 0,0 0 0 0 0,0-1 0 0 0,0 1 0 0 0,0-1 0 0 0,-4 1-1 0 0,-10-7-1593 0 0,15 5 1299 0 0,0 1 1 0 0,1-1 0 0 0,-1 0 0 0 0,1 0-1 0 0,-1 0 1 0 0,1-1 0 0 0,-1 1 0 0 0,1 0 0 0 0,-1 0-1 0 0,1 0 1 0 0,0 0 0 0 0,0 0 0 0 0,-1-1-1 0 0,1 1 1 0 0,0 0 0 0 0,0-2 0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46:06.395"/>
    </inkml:context>
    <inkml:brush xml:id="br0">
      <inkml:brushProperty name="width" value="0.1" units="cm"/>
      <inkml:brushProperty name="height" value="0.1" units="cm"/>
      <inkml:brushProperty name="color" value="#E71224"/>
    </inkml:brush>
  </inkml:definitions>
  <inkml:trace contextRef="#ctx0" brushRef="#br0">1 15 9877 0 0,'0'0'6349'0'0,"0"-14"-4815"0"0,0 40-654 0 0,-1 35 142 0 0,3 1 0 0 0,2-1 0 0 0,13 66 0 0 0,-11-96-889 0 0,-5-21-111 0 0,1 0 1 0 0,0 0-1 0 0,0 0 0 0 0,1 0 1 0 0,0-1-1 0 0,1 1 1 0 0,0-1-1 0 0,0 0 1 0 0,10 15-1 0 0,-14-24-30 0 0,1 1 0 0 0,-1-1 0 0 0,0 0 0 0 0,0 1 0 0 0,0-1-1 0 0,1 0 1 0 0,-1 1 0 0 0,0-1 0 0 0,0 0 0 0 0,1 0 0 0 0,-1 1 0 0 0,0-1-1 0 0,0 0 1 0 0,1 0 0 0 0,-1 0 0 0 0,0 1 0 0 0,1-1 0 0 0,-1 0 0 0 0,0 0 0 0 0,1 0-1 0 0,-1 0 1 0 0,1 0 0 0 0,-1 0 0 0 0,0 0 0 0 0,1 0 0 0 0,-1 0 0 0 0,0 0-1 0 0,1 0 1 0 0,-1 0 0 0 0,1 0 0 0 0,-1 0 0 0 0,0 0 0 0 0,1 0 0 0 0,-1 0 0 0 0,0 0-1 0 0,1 0 1 0 0,-1 0 0 0 0,0-1 0 0 0,1 1 0 0 0,-1 0 0 0 0,0 0 0 0 0,1 0-1 0 0,-1-1 1 0 0,0 1 0 0 0,0 0 0 0 0,1 0 0 0 0,-1-1 0 0 0,0 1 0 0 0,0 0 0 0 0,0-1-1 0 0,1 1 1 0 0,-1 0 0 0 0,0-1 0 0 0,0 1 0 0 0,0 0 0 0 0,0-1 0 0 0,0 1-1 0 0,1 0 1 0 0,-1-1 0 0 0,0 1 0 0 0,0-1 0 0 0,0 1 0 0 0,0 0 0 0 0,0-1 0 0 0,2-25-3076 0 0,-2 6-123 0 0,0-4-1406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46:06.659"/>
    </inkml:context>
    <inkml:brush xml:id="br0">
      <inkml:brushProperty name="width" value="0.1" units="cm"/>
      <inkml:brushProperty name="height" value="0.1" units="cm"/>
      <inkml:brushProperty name="color" value="#E71224"/>
    </inkml:brush>
  </inkml:definitions>
  <inkml:trace contextRef="#ctx0" brushRef="#br0">0 1 16440 0 0,'0'0'4418'0'0,"14"19"-3650"0"0,6-17-160 0 0,-1-2-240 0 0,0 0 65 0 0,5 0-193 0 0,0 0-160 0 0,0-4-16 0 0,0 0-48 0 0,0 1 0 0 0,-5 1-144 0 0,0-2-2674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46:07.048"/>
    </inkml:context>
    <inkml:brush xml:id="br0">
      <inkml:brushProperty name="width" value="0.1" units="cm"/>
      <inkml:brushProperty name="height" value="0.1" units="cm"/>
      <inkml:brushProperty name="color" value="#E71224"/>
    </inkml:brush>
  </inkml:definitions>
  <inkml:trace contextRef="#ctx0" brushRef="#br0">0 123 20906 0 0,'0'0'258'0'0,"4"-6"-151"0"0,5-6 67 0 0,1 1 0 0 0,0 0 0 0 0,1 1 0 0 0,0 0 0 0 0,19-13 0 0 0,24-9-483 0 0,-31 24-1296 0 0,-31 8 1553 0 0,0 0 1 0 0,-1 1-1 0 0,1 0 0 0 0,-1 1 0 0 0,1 0 0 0 0,0 0 0 0 0,0 0 1 0 0,0 1-1 0 0,0 0 0 0 0,-9 6 0 0 0,13-7 98 0 0,1 1-1 0 0,-1-1 1 0 0,1 1 0 0 0,0-1-1 0 0,0 1 1 0 0,0 0 0 0 0,0 1-1 0 0,0-1 1 0 0,1 0 0 0 0,0 1-1 0 0,-1-1 1 0 0,1 1 0 0 0,1 0-1 0 0,-1-1 1 0 0,0 1 0 0 0,1 0 0 0 0,0 0-1 0 0,0 0 1 0 0,0 0 0 0 0,0 1-1 0 0,1-1 1 0 0,-1 7 0 0 0,1-5-8 0 0,0-1 0 0 0,1 1 0 0 0,0 0 0 0 0,-1 0 0 0 0,2 0 1 0 0,-1 0-1 0 0,1 0 0 0 0,0-1 0 0 0,0 1 0 0 0,0-1 0 0 0,1 0 1 0 0,0 1-1 0 0,0-1 0 0 0,0 0 0 0 0,1-1 0 0 0,0 1 0 0 0,-1-1 1 0 0,8 7-1 0 0,-7-8-163 0 0,0-1 1 0 0,0 1 0 0 0,0-1-1 0 0,0 1 1 0 0,0-1-1 0 0,1 0 1 0 0,-1-1 0 0 0,1 1-1 0 0,8 1 1 0 0,-7-2-481 0 0,0-1 1 0 0,1 1-1 0 0,-1-1 0 0 0,0-1 1 0 0,0 1-1 0 0,0-1 1 0 0,0 0-1 0 0,10-3 1 0 0,4-4-4089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46:07.571"/>
    </inkml:context>
    <inkml:brush xml:id="br0">
      <inkml:brushProperty name="width" value="0.1" units="cm"/>
      <inkml:brushProperty name="height" value="0.1" units="cm"/>
      <inkml:brushProperty name="color" value="#E71224"/>
    </inkml:brush>
  </inkml:definitions>
  <inkml:trace contextRef="#ctx0" brushRef="#br0">1 264 1617 0 0,'0'0'6982'0'0,"0"6"-4885"0"0,1 10-949 0 0,2 0 0 0 0,0 0 0 0 0,1-1 1 0 0,8 21-1 0 0,-12-35-1130 0 0,0-1 1 0 0,0 0-1 0 0,0 1 1 0 0,0-1 0 0 0,0 0-1 0 0,0 1 1 0 0,0-1-1 0 0,0 0 1 0 0,0 1-1 0 0,0-1 1 0 0,0 0-1 0 0,1 1 1 0 0,-1-1-1 0 0,0 0 1 0 0,0 0-1 0 0,0 1 1 0 0,0-1-1 0 0,1 0 1 0 0,-1 1 0 0 0,0-1-1 0 0,0 0 1 0 0,1 0-1 0 0,-1 0 1 0 0,0 1-1 0 0,0-1 1 0 0,1 0-1 0 0,-1 0 1 0 0,0 0-1 0 0,1 0 1 0 0,-1 1-1 0 0,0-1 1 0 0,1 0-1 0 0,-1 0 1 0 0,0 0 0 0 0,1 0-1 0 0,-1 0 1 0 0,0 0-1 0 0,1 0 1 0 0,-1 0-1 0 0,0 0 1 0 0,1 0-1 0 0,0 0 1 0 0,8-15 626 0 0,1-21 333 0 0,-7-50 200 0 0,-4 67-1185 0 0,1 1-1 0 0,1-1 1 0 0,1 1 0 0 0,4-20-1 0 0,3 0-59 0 0,-6 21 44 0 0,2-1 0 0 0,11-31 0 0 0,-15 49 22 0 0,0-1-1 0 0,0 0 1 0 0,-1 1-1 0 0,1-1 0 0 0,0 1 1 0 0,0-1-1 0 0,0 1 1 0 0,-1-1-1 0 0,1 1 0 0 0,0 0 1 0 0,0-1-1 0 0,0 1 1 0 0,0 0-1 0 0,0 0 0 0 0,0 0 1 0 0,0-1-1 0 0,0 1 1 0 0,0 0-1 0 0,0 0 0 0 0,0 0 1 0 0,0 1-1 0 0,0-1 1 0 0,0 0-1 0 0,0 0 0 0 0,-1 0 1 0 0,1 1-1 0 0,0-1 1 0 0,2 1-1 0 0,32 13 46 0 0,-26-11-18 0 0,37 10-754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46:08.699"/>
    </inkml:context>
    <inkml:brush xml:id="br0">
      <inkml:brushProperty name="width" value="0.1" units="cm"/>
      <inkml:brushProperty name="height" value="0.1" units="cm"/>
      <inkml:brushProperty name="color" value="#E71224"/>
    </inkml:brush>
  </inkml:definitions>
  <inkml:trace contextRef="#ctx0" brushRef="#br0">291 10 7123 0 0,'0'0'6051'0'0,"-1"-1"-5986"0"0,1 1 1 0 0,0-1-1 0 0,-1 1 1 0 0,1-1-1 0 0,0 0 1 0 0,-1 1-1 0 0,1-1 0 0 0,-1 1 1 0 0,1-1-1 0 0,-1 1 1 0 0,1-1-1 0 0,-1 1 0 0 0,1 0 1 0 0,-1-1-1 0 0,0 1 1 0 0,1 0-1 0 0,-1-1 0 0 0,1 1 1 0 0,-1 0-1 0 0,0 0 1 0 0,1 0-1 0 0,-1-1 1 0 0,0 1-1 0 0,1 0 0 0 0,-1 0 1 0 0,-1 0-1 0 0,-13 7-45 0 0,-3 0-10 0 0,0 1 1 0 0,0 1 0 0 0,1 0-1 0 0,0 1 1 0 0,1 1-1 0 0,0 1 1 0 0,-15 13-1 0 0,23-11 90 0 0,0 0-1 0 0,2 0 1 0 0,-1 1 0 0 0,2-1-1 0 0,0 1 1 0 0,-5 27 0 0 0,5-25-139 0 0,-14 82 170 0 0,-5 16 696 0 0,21-104-758 0 0,0 1-1 0 0,1 0 1 0 0,1 0 0 0 0,0 0 0 0 0,0 0-1 0 0,1 0 1 0 0,0 0 0 0 0,5 22-1 0 0,0-11-9 0 0,1-1 0 0 0,1 1 0 0 0,16 32 0 0 0,-23-55-90 0 0,0 0 1 0 0,0 0-1 0 0,0 0 1 0 0,0-1 0 0 0,0 1-1 0 0,0 0 1 0 0,0 0 0 0 0,0 0-1 0 0,0 0 1 0 0,0-1-1 0 0,0 1 1 0 0,0 0 0 0 0,0 0-1 0 0,1 0 1 0 0,-1 0-1 0 0,0-1 1 0 0,0 1 0 0 0,0 0-1 0 0,0 0 1 0 0,0 0-1 0 0,1 0 1 0 0,-1 0 0 0 0,0 0-1 0 0,0-1 1 0 0,0 1-1 0 0,0 0 1 0 0,1 0 0 0 0,-1 0-1 0 0,0 0 1 0 0,0 0-1 0 0,0 0 1 0 0,1 0 0 0 0,-1 0-1 0 0,0 0 1 0 0,0 0-1 0 0,0 0 1 0 0,1 0 0 0 0,-1 0-1 0 0,0 0 1 0 0,0 0-1 0 0,0 0 1 0 0,0 0 0 0 0,1 0-1 0 0,-1 0 1 0 0,0 0-1 0 0,0 1 1 0 0,0-1 0 0 0,1 0-1 0 0,-1 0 1 0 0,0 0-1 0 0,0 0 1 0 0,0 0 0 0 0,0 0-1 0 0,0 1 1 0 0,1-1-1 0 0,-1 0 1 0 0,0 0 0 0 0,0 0-1 0 0,0 0 1 0 0,0 1-1 0 0,0-1 1 0 0,0 0 0 0 0,0 0-1 0 0,0 0 1 0 0,0 1-1 0 0,0-11-2863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46:09.288"/>
    </inkml:context>
    <inkml:brush xml:id="br0">
      <inkml:brushProperty name="width" value="0.1" units="cm"/>
      <inkml:brushProperty name="height" value="0.1" units="cm"/>
      <inkml:brushProperty name="color" value="#E71224"/>
    </inkml:brush>
  </inkml:definitions>
  <inkml:trace contextRef="#ctx0" brushRef="#br0">0 50 12774 0 0,'0'0'1246'0'0,"6"0"-355"0"0,41-6 1617 0 0,51-12 0 0 0,-57 9-1624 0 0,0 2 0 0 0,66-3-1 0 0,-106 10-1080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46:10.075"/>
    </inkml:context>
    <inkml:brush xml:id="br0">
      <inkml:brushProperty name="width" value="0.1" units="cm"/>
      <inkml:brushProperty name="height" value="0.1" units="cm"/>
      <inkml:brushProperty name="color" value="#E71224"/>
    </inkml:brush>
  </inkml:definitions>
  <inkml:trace contextRef="#ctx0" brushRef="#br0">39 200 8932 0 0,'0'0'2711'0'0,"-1"-5"-2292"0"0,0 1-254 0 0,0 0 1 0 0,0 0-1 0 0,0 0 1 0 0,1-1-1 0 0,0 1 1 0 0,-1 0 0 0 0,2 0-1 0 0,-1-1 1 0 0,0 1-1 0 0,1 0 1 0 0,0 0-1 0 0,0 0 1 0 0,0 0 0 0 0,1 0-1 0 0,2-7 1 0 0,2-5 171 0 0,-1 0 0 0 0,4-31 0 0 0,-4 23 151 0 0,1 6 489 0 0,-2 30-154 0 0,-6 34 784 0 0,-27 48 346 0 0,19-65-1766 0 0,0 1-1 0 0,2-1 1 0 0,1 1 0 0 0,2 0 0 0 0,-2 35-1 0 0,7-60-167 0 0,0 0-1 0 0,1 0 0 0 0,0 0 0 0 0,0 0 0 0 0,0 0 1 0 0,0 0-1 0 0,1 0 0 0 0,0 0 0 0 0,3 6 0 0 0,-4-9-189 0 0,0 0 0 0 0,0 0 0 0 0,1-1 1 0 0,-1 1-1 0 0,0-1 0 0 0,0 1 0 0 0,1-1 0 0 0,-1 1 0 0 0,1-1 0 0 0,0 0 0 0 0,-1 1 0 0 0,1-1 0 0 0,0 0 0 0 0,-1 0 0 0 0,1-1 0 0 0,0 1 0 0 0,0 0 0 0 0,0 0 0 0 0,0-1 0 0 0,0 1 0 0 0,0-1 0 0 0,0 0 0 0 0,0 0 0 0 0,0 0 0 0 0,4 0 0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5:42.217"/>
    </inkml:context>
    <inkml:brush xml:id="br0">
      <inkml:brushProperty name="width" value="0.05" units="cm"/>
      <inkml:brushProperty name="height" value="0.05" units="cm"/>
      <inkml:brushProperty name="color" value="#E71224"/>
    </inkml:brush>
  </inkml:definitions>
  <inkml:trace contextRef="#ctx0" brushRef="#br0">39 140 6707 0 0,'0'0'4437'0'0,"-4"0"-3786"0"0,0 0-524 0 0,3 0-76 0 0,0 0-1 0 0,0 1 1 0 0,0-1 0 0 0,0 0-1 0 0,0 0 1 0 0,0 0-1 0 0,0 0 1 0 0,0 0-1 0 0,0 0 1 0 0,0 0 0 0 0,0 0-1 0 0,0 0 1 0 0,0 0-1 0 0,0-1 1 0 0,1 1-1 0 0,-1 0 1 0 0,0-1 0 0 0,0 1-1 0 0,0-1 1 0 0,0 1-1 0 0,0-1 1 0 0,1 1-1 0 0,-1-1 1 0 0,0 1 0 0 0,0-1-1 0 0,1 0 1 0 0,-1 0-1 0 0,0 1 1 0 0,1-1-1 0 0,-1 0 1 0 0,1 0 0 0 0,-1 0-1 0 0,1 1 1 0 0,-1-1-1 0 0,1 0 1 0 0,0 0-1 0 0,-1 0 1 0 0,1 0 0 0 0,0 0-1 0 0,0-2 1 0 0,38 1 248 0 0,-25 2-242 0 0,-1-1 1 0 0,1-1 0 0 0,-1 0 0 0 0,0-1 0 0 0,17-5 0 0 0,-24 7-52 0 0,0-1-1 0 0,0 0 1 0 0,-1 0 0 0 0,1 0-1 0 0,0-1 1 0 0,-1 1-1 0 0,0-1 1 0 0,0 0 0 0 0,0-1-1 0 0,0 1 1 0 0,0 0 0 0 0,-1-1-1 0 0,1 0 1 0 0,-1 0-1 0 0,5-9 1 0 0,-7 13-3 0 0,-1-1 1 0 0,1 0-1 0 0,-1 0 1 0 0,0 0-1 0 0,0 0 1 0 0,0 1-1 0 0,1-1 0 0 0,-1 0 1 0 0,0 0-1 0 0,0 0 1 0 0,0 0-1 0 0,0 0 1 0 0,0 1-1 0 0,-1-1 0 0 0,1 0 1 0 0,0 0-1 0 0,0 0 1 0 0,-1 0-1 0 0,1 1 1 0 0,0-1-1 0 0,-1 0 0 0 0,1 0 1 0 0,0 1-1 0 0,-1-1 1 0 0,1 0-1 0 0,-1 1 0 0 0,0-1 1 0 0,1 0-1 0 0,-1 1 1 0 0,1-1-1 0 0,-1 1 1 0 0,0-1-1 0 0,1 1 0 0 0,-3-2 1 0 0,0-1-60 0 0,2 3 117 0 0,-13-15 89 0 0,13 15-121 0 0,1-1-51 0 0,0 1 16 0 0,0 0-1 0 0,0 0 1 0 0,0 0 0 0 0,-1 0-1 0 0,1 0 1 0 0,0 0 0 0 0,0 0-1 0 0,0 0 1 0 0,-1-1 0 0 0,1 1-1 0 0,0 0 1 0 0,0 0 0 0 0,0 0 0 0 0,-1 0-1 0 0,1 0 1 0 0,0 0 0 0 0,0 0-1 0 0,0 0 1 0 0,-1 0 0 0 0,1 0-1 0 0,0 0 1 0 0,0 1 0 0 0,-1-1-1 0 0,1 0 1 0 0,0 0 0 0 0,0 0 0 0 0,0 0-1 0 0,0 0 1 0 0,-1 0 0 0 0,1 0-1 0 0,0 0 1 0 0,0 1 0 0 0,0-1-1 0 0,0 0 1 0 0,-1 0 0 0 0,1 0-1 0 0,0 0 1 0 0,0 1 0 0 0,0-1-1 0 0,0 0 1 0 0,0 0 0 0 0,0 0 0 0 0,0 1-1 0 0,-1-1 1 0 0,1 0 0 0 0,0 0-1 0 0,0 0 1 0 0,0 1 0 0 0,0-1-1 0 0,0 0 1 0 0,0 0 0 0 0,0 0-1 0 0,0 1 1 0 0,-8 9 14 0 0,6-5 45 0 0,-1 0-1 0 0,1 1 1 0 0,-1-1-1 0 0,1 0 1 0 0,1 1-1 0 0,-1-1 0 0 0,1 1 1 0 0,0 0-1 0 0,0-1 1 0 0,1 1-1 0 0,0 0 0 0 0,0 0 1 0 0,0-1-1 0 0,0 1 1 0 0,1 0-1 0 0,0-1 1 0 0,0 1-1 0 0,1-1 0 0 0,3 9 1 0 0,-3-11-13 0 0,0 0 1 0 0,0 1-1 0 0,0-1 0 0 0,0 1 0 0 0,0-1 1 0 0,-1 1-1 0 0,0 0 0 0 0,0-1 1 0 0,0 1-1 0 0,0 0 0 0 0,0 0 1 0 0,-1 0-1 0 0,0 0 0 0 0,0 0 1 0 0,0 0-1 0 0,0 0 0 0 0,0 0 1 0 0,-1-1-1 0 0,0 1 0 0 0,0 0 1 0 0,0 0-1 0 0,0 0 0 0 0,0-1 1 0 0,-1 1-1 0 0,-3 5 0 0 0,2-1 66 0 0,-1 0-1 0 0,2 0 0 0 0,-1 0 0 0 0,1 1 0 0 0,0-1 1 0 0,-1 12-1 0 0,-6 25 812 0 0,6-34-825 0 0,1-1-1 0 0,0 1 0 0 0,1 0 0 0 0,-1 17 1 0 0,-5-2 1 0 0,2-21-50 0 0,2-16 143 0 0,4 10-193 0 0,0-1-1 0 0,-1 1 0 0 0,1 0 0 0 0,-1 0 0 0 0,1 0 0 0 0,0 0 0 0 0,0 0 0 0 0,0 0 0 0 0,0 0 0 0 0,-1 0 0 0 0,1 0 0 0 0,0 1 0 0 0,1-1 0 0 0,-1 0 0 0 0,0 0 0 0 0,0 1 0 0 0,0-1 0 0 0,0 1 0 0 0,0-1 0 0 0,1 1 1 0 0,-1 0-1 0 0,0-1 0 0 0,0 1 0 0 0,1 0 0 0 0,-1 0 0 0 0,0 0 0 0 0,1 0 0 0 0,-1 0 0 0 0,2 0 0 0 0,52-1-17 0 0,-42 2 11 0 0,-11-1 10 0 0,0 1 1 0 0,-1 0-1 0 0,1 0 1 0 0,-1 0-1 0 0,1 0 0 0 0,-1 0 1 0 0,1 1-1 0 0,-1-1 1 0 0,0 0-1 0 0,0 1 1 0 0,1-1-1 0 0,-1 1 0 0 0,0-1 1 0 0,0 1-1 0 0,-1-1 1 0 0,1 1-1 0 0,0 0 0 0 0,0-1 1 0 0,-1 1-1 0 0,1 2 1 0 0,12 37-2 0 0,-12-36 13 0 0,1 0-1 0 0,-1 0 1 0 0,-1 0 0 0 0,1 1-1 0 0,-1-1 1 0 0,0 0-1 0 0,0 1 1 0 0,0-1 0 0 0,-1 0-1 0 0,0 0 1 0 0,-2 10 0 0 0,1-12 3 0 0,1-1 1 0 0,-1 0-1 0 0,0 0 1 0 0,0 0-1 0 0,0-1 1 0 0,0 1 0 0 0,0 0-1 0 0,0-1 1 0 0,0 1-1 0 0,0-1 1 0 0,-1 1-1 0 0,1-1 1 0 0,0 0-1 0 0,-1 0 1 0 0,1 0 0 0 0,-1-1-1 0 0,0 1 1 0 0,1-1-1 0 0,-1 1 1 0 0,1-1-1 0 0,-1 0 1 0 0,0 0-1 0 0,1 0 1 0 0,-1 0 0 0 0,-3-1-1 0 0,-15 2 59 0 0,15 0-67 0 0,1 0 0 0 0,-1 0 0 0 0,0-1 0 0 0,0 0 0 0 0,0 0 0 0 0,0-1 0 0 0,0 0 0 0 0,0 0 0 0 0,1 0 0 0 0,-1 0 0 0 0,0-1 0 0 0,-7-3 1 0 0,13 3-100 0 0,0 1 0 0 0,-1 0 0 0 0,1-1 0 0 0,0 1 0 0 0,-1 0 0 0 0,1-1 0 0 0,0 1 0 0 0,0-1 1 0 0,0 1-1 0 0,0-1 0 0 0,0 1 0 0 0,1 0 0 0 0,-1-1 0 0 0,0 1 0 0 0,2-3 0 0 0,1-3-4879 0 0,2 4 1877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46:10.600"/>
    </inkml:context>
    <inkml:brush xml:id="br0">
      <inkml:brushProperty name="width" value="0.1" units="cm"/>
      <inkml:brushProperty name="height" value="0.1" units="cm"/>
      <inkml:brushProperty name="color" value="#E71224"/>
    </inkml:brush>
  </inkml:definitions>
  <inkml:trace contextRef="#ctx0" brushRef="#br0">1 119 2001 0 0,'0'0'11056'0'0,"1"-6"-10229"0"0,21-67 5952 0 0,-23 76-6715 0 0,0 0 0 0 0,1 1 1 0 0,-1-1-1 0 0,1 1 1 0 0,0-1-1 0 0,0 0 0 0 0,0 1 1 0 0,0-1-1 0 0,1 1 0 0 0,-1-1 1 0 0,1 0-1 0 0,0 1 0 0 0,0-1 1 0 0,0 0-1 0 0,0 0 0 0 0,1 0 1 0 0,-1 0-1 0 0,1 0 0 0 0,0 0 1 0 0,0 0-1 0 0,0 0 0 0 0,0-1 1 0 0,0 1-1 0 0,5 2 0 0 0,-3 0-32 0 0,0-1-1 0 0,1 0 0 0 0,-1 0 0 0 0,1 0 0 0 0,0-1 0 0 0,0 0 0 0 0,1 0 0 0 0,-1 0 1 0 0,1-1-1 0 0,-1 1 0 0 0,1-1 0 0 0,0-1 0 0 0,0 1 0 0 0,9 1 0 0 0,-12-3-20 0 0,0 0 0 0 0,1 0-1 0 0,-1 0 1 0 0,0 0 0 0 0,0-1-1 0 0,0 1 1 0 0,1-1-1 0 0,-1 0 1 0 0,0 0 0 0 0,0 0-1 0 0,0 0 1 0 0,0-1 0 0 0,0 1-1 0 0,0-1 1 0 0,-1 1 0 0 0,1-1-1 0 0,3-3 1 0 0,-5 4-7 0 0,0-1 1 0 0,0 0-1 0 0,0 0 0 0 0,0 1 1 0 0,0-1-1 0 0,0 0 1 0 0,-1 0-1 0 0,1 0 0 0 0,0 0 1 0 0,-1 0-1 0 0,0 0 0 0 0,0 0 1 0 0,1 0-1 0 0,-1 0 1 0 0,0 0-1 0 0,0 0 0 0 0,-1 0 1 0 0,1 0-1 0 0,0 0 0 0 0,-1 0 1 0 0,1 0-1 0 0,-1 0 1 0 0,0 0-1 0 0,0 0 0 0 0,0 0 1 0 0,1 0-1 0 0,-2 1 1 0 0,1-1-1 0 0,-2-3 0 0 0,-2-2-33 0 0,0 0-1 0 0,-1 1 1 0 0,1 0-1 0 0,-1-1 1 0 0,-1 2-1 0 0,1-1 1 0 0,-1 1-1 0 0,0 0 1 0 0,0 0-1 0 0,-1 1 1 0 0,1 0-1 0 0,-1 0 1 0 0,0 1-1 0 0,0 0 1 0 0,0 0-1 0 0,0 1 1 0 0,-1 0-1 0 0,-9-1 1 0 0,16 3 2 0 0,1 0 0 0 0,0 0 0 0 0,0 0-1 0 0,0 0 1 0 0,0 1 0 0 0,0-1 0 0 0,0 0 0 0 0,0 1 0 0 0,0-1 0 0 0,0 0 0 0 0,0 1-1 0 0,0-1 1 0 0,0 1 0 0 0,0 0 0 0 0,0-1 0 0 0,0 1 0 0 0,1 0 0 0 0,-1 0 0 0 0,0-1-1 0 0,0 1 1 0 0,1 0 0 0 0,-1 0 0 0 0,0 0 0 0 0,1 0 0 0 0,-1 0 0 0 0,1 0 0 0 0,-1 0-1 0 0,1 0 1 0 0,0 0 0 0 0,-1 0 0 0 0,1 2 0 0 0,0-2-211 0 0,0 0 0 0 0,0-1 0 0 0,0 1 0 0 0,0 0-1 0 0,0-1 1 0 0,0 1 0 0 0,0 0 0 0 0,0 0 0 0 0,0-1 0 0 0,1 1 0 0 0,-1 0 0 0 0,0-1 0 0 0,1 1 0 0 0,-1 0-1 0 0,0-1 1 0 0,1 1 0 0 0,-1 0 0 0 0,1-1 0 0 0,-1 1 0 0 0,3 1-953 0 0,-3-1 953 0 0,1-1 0 0 0,0 0 0 0 0,-1 1 0 0 0,1-1 0 0 0,1 1 0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46:11.270"/>
    </inkml:context>
    <inkml:brush xml:id="br0">
      <inkml:brushProperty name="width" value="0.1" units="cm"/>
      <inkml:brushProperty name="height" value="0.1" units="cm"/>
      <inkml:brushProperty name="color" value="#E71224"/>
    </inkml:brush>
  </inkml:definitions>
  <inkml:trace contextRef="#ctx0" brushRef="#br0">1 212 13606 0 0,'0'0'6857'0'0,"1"-4"-6564"0"0,6-7-301 0 0,0 14 132 0 0,5 26 291 0 0,-1 1-169 0 0,-8-25-219 0 0,0 0 1 0 0,0 0 0 0 0,1 0 0 0 0,0 0 0 0 0,0-1 0 0 0,0 1 0 0 0,0-1 0 0 0,1 0 0 0 0,5 4 0 0 0,-8-7-21 0 0,-1 0-1 0 0,1 0 1 0 0,-1-1 0 0 0,1 1 0 0 0,0 0 0 0 0,-1-1-1 0 0,1 0 1 0 0,-1 1 0 0 0,1-1 0 0 0,0 0 0 0 0,0 0-1 0 0,-1 0 1 0 0,1 0 0 0 0,0 0 0 0 0,-1 0 0 0 0,1 0-1 0 0,0 0 1 0 0,-1-1 0 0 0,1 1 0 0 0,0-1-1 0 0,-1 1 1 0 0,1-1 0 0 0,-1 0 0 0 0,1 0 0 0 0,-1 1-1 0 0,1-1 1 0 0,-1 0 0 0 0,0 0 0 0 0,1 0 0 0 0,-1-1-1 0 0,0 1 1 0 0,0 0 0 0 0,0 0 0 0 0,0-1 0 0 0,0 1-1 0 0,0-1 1 0 0,0 1 0 0 0,1-2 0 0 0,-1 0-8 0 0,0 0 1 0 0,1 0 0 0 0,-1 0-1 0 0,0 0 1 0 0,0-1-1 0 0,-1 1 1 0 0,1 0 0 0 0,-1 0-1 0 0,1-1 1 0 0,-1 1-1 0 0,0 0 1 0 0,-1-5 0 0 0,1 3-33 0 0,-9 30-180 0 0,9-22 240 0 0,0 0 0 0 0,0 0 1 0 0,0 0-1 0 0,1-1 0 0 0,0 1 0 0 0,-1 0 0 0 0,1 0 1 0 0,0 0-1 0 0,0-1 0 0 0,1 1 0 0 0,-1 0 0 0 0,0-1 0 0 0,1 1 1 0 0,0-1-1 0 0,-1 1 0 0 0,1-1 0 0 0,0 0 0 0 0,4 4 1 0 0,-1-3 7 0 0,-1 0 1 0 0,0-1-1 0 0,1 1 1 0 0,0-1-1 0 0,0 0 0 0 0,0 0 1 0 0,0 0-1 0 0,0 0 1 0 0,0-1-1 0 0,5 1 1 0 0,-1-1-4 0 0,-1 0 1 0 0,1 0-1 0 0,-1-1 1 0 0,1 0-1 0 0,-1-1 1 0 0,1 0-1 0 0,-1 0 0 0 0,1-1 1 0 0,-1 0-1 0 0,0 0 1 0 0,1-1-1 0 0,13-6 1 0 0,-16 4-29 0 0,1 0 1 0 0,-1 0-1 0 0,-1 0 0 0 0,1-1 1 0 0,-1 0-1 0 0,0 0 1 0 0,0 0-1 0 0,-1 0 1 0 0,0-1-1 0 0,0 0 1 0 0,-1 0-1 0 0,1 0 1 0 0,-1 0-1 0 0,-1-1 0 0 0,0 1 1 0 0,0-1-1 0 0,0 1 1 0 0,-1-1-1 0 0,0 0 1 0 0,0-8-1 0 0,-1 1-29 0 0,0 0 1 0 0,-1 0-1 0 0,0 0 0 0 0,-1-1 0 0 0,-1 2 0 0 0,-1-1 0 0 0,0 0 1 0 0,-1 1-1 0 0,-10-23 0 0 0,15 37 8 0 0,0 0 0 0 0,0-1-1 0 0,0 1 1 0 0,0-1 0 0 0,-1 1 0 0 0,1 0 0 0 0,0-1 0 0 0,0 1 0 0 0,-1-1-1 0 0,1 1 1 0 0,0 0 0 0 0,-1-1 0 0 0,1 1 0 0 0,0 0 0 0 0,-1 0-1 0 0,1-1 1 0 0,0 1 0 0 0,-1 0 0 0 0,1 0 0 0 0,-1-1 0 0 0,1 1 0 0 0,-1 0-1 0 0,1 0 1 0 0,0 0 0 0 0,-1 0 0 0 0,1 0 0 0 0,-1 0 0 0 0,1 0 0 0 0,-1 0-1 0 0,1 0 1 0 0,-1 0 0 0 0,1 0 0 0 0,-1 0 0 0 0,1 0 0 0 0,0 0-1 0 0,-1 0 1 0 0,1 0 0 0 0,-1 0 0 0 0,1 0 0 0 0,-1 1 0 0 0,1-1 0 0 0,0 0-1 0 0,-1 0 1 0 0,1 1 0 0 0,-1-1 0 0 0,1 0 0 0 0,0 0 0 0 0,-1 1 0 0 0,1-1-1 0 0,0 1 1 0 0,0-1 0 0 0,-1 0 0 0 0,1 1 0 0 0,0-1 0 0 0,0 0-1 0 0,-1 1 1 0 0,-17 30-2529 0 0,12-22-541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46:15.687"/>
    </inkml:context>
    <inkml:brush xml:id="br0">
      <inkml:brushProperty name="width" value="0.1" units="cm"/>
      <inkml:brushProperty name="height" value="0.1" units="cm"/>
      <inkml:brushProperty name="color" value="#E71224"/>
    </inkml:brush>
  </inkml:definitions>
  <inkml:trace contextRef="#ctx0" brushRef="#br0">1 219 6691 0 0,'0'0'3420'0'0,"30"-14"2108"0"0,49 7-3772 0 0,-48 5-1050 0 0,50-9-1 0 0,398-69 147 0 0,-439 74-832 0 0,310-26 29 0 0,29-3 14 0 0,-286 21-55 0 0,0 4 0 0 0,1 4 0 0 0,0 5 0 0 0,132 14 0 0 0,-164-4-6 0 0,140 14 95 0 0,-103-25-44 0 0,-77-1-77 0 0,0 2 1 0 0,0 1 0 0 0,1 0-1 0 0,33 7 1 0 0,-24 0 64 0 0,-1-2-1 0 0,1 0 1 0 0,41-1 0 0 0,49-1 32 0 0,88-3-87 0 0,-163-1-10 0 0,51 7 0 0 0,10-1 96 0 0,129-20 80 0 0,-3 0-72 0 0,-145 16-14 0 0,130-5 81 0 0,-141-5-117 0 0,-45 4-74 0 0,48-2-1 0 0,56 6 55 0 0,-2 0-86 0 0,-134 1 73 0 0,18 0-1859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46:16.401"/>
    </inkml:context>
    <inkml:brush xml:id="br0">
      <inkml:brushProperty name="width" value="0.1" units="cm"/>
      <inkml:brushProperty name="height" value="0.1" units="cm"/>
      <inkml:brushProperty name="color" value="#E71224"/>
    </inkml:brush>
  </inkml:definitions>
  <inkml:trace contextRef="#ctx0" brushRef="#br0">14 11 10853 0 0,'0'0'6005'0'0,"-13"-11"-4054"0"0,25 11-1612 0 0,100 5 806 0 0,-101-4-1122 0 0,-1 1 1 0 0,1 0-1 0 0,-1 1 0 0 0,0 0 0 0 0,0 1 1 0 0,0 0-1 0 0,-1 0 0 0 0,15 9 1 0 0,-20-10-4 0 0,-1-1 0 0 0,1 1 0 0 0,-1 0 0 0 0,0 0 0 0 0,1 1 0 0 0,-1-1 1 0 0,-1 1-1 0 0,1-1 0 0 0,0 1 0 0 0,-1 0 0 0 0,0 0 0 0 0,0 0 0 0 0,0 0 1 0 0,0 0-1 0 0,-1 1 0 0 0,0-1 0 0 0,0 1 0 0 0,0-1 0 0 0,0 0 0 0 0,-1 1 0 0 0,1 4 1 0 0,-50 29 1553 0 0,41-32-1606 0 0,-63 52 233 0 0,64-51-74 0 0,-1 0 0 0 0,1 0 0 0 0,1 1 0 0 0,0 0 1 0 0,0 0-1 0 0,-9 16 0 0 0,11-4 143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46:25.793"/>
    </inkml:context>
    <inkml:brush xml:id="br0">
      <inkml:brushProperty name="width" value="0.1" units="cm"/>
      <inkml:brushProperty name="height" value="0.1" units="cm"/>
      <inkml:brushProperty name="color" value="#E71224"/>
    </inkml:brush>
  </inkml:definitions>
  <inkml:trace contextRef="#ctx0" brushRef="#br0">230 70 8740 0 0,'0'0'3137'0'0,"1"-6"-2253"0"0,3-23 608 0 0,-3 28-1326 0 0,-1 0-1 0 0,0-1 1 0 0,1 1-1 0 0,-1-1 1 0 0,0 1 0 0 0,0-1-1 0 0,0 1 1 0 0,0-1-1 0 0,0 1 1 0 0,0-1 0 0 0,-1 1-1 0 0,1 0 1 0 0,0-1-1 0 0,-1 1 1 0 0,1-1-1 0 0,-1 1 1 0 0,1 0 0 0 0,-1-1-1 0 0,0 1 1 0 0,1 0-1 0 0,-1 0 1 0 0,0 0-1 0 0,-1-2 1 0 0,-7 3-90 0 0,1 0 0 0 0,-1 0 1 0 0,1 0-1 0 0,-1 1 0 0 0,1 0 0 0 0,-1 1 1 0 0,1 0-1 0 0,0 1 0 0 0,0-1 0 0 0,0 1 1 0 0,-14 8-1 0 0,8-4-74 0 0,0 1 0 0 0,0 0-1 0 0,1 2 1 0 0,1-1 0 0 0,-19 19 0 0 0,29-27-5 0 0,1 0-1 0 0,0 1 1 0 0,0-1 0 0 0,-1 1 0 0 0,1-1-1 0 0,0 1 1 0 0,0-1 0 0 0,0 1-1 0 0,0 0 1 0 0,1 0 0 0 0,-1-1 0 0 0,0 1-1 0 0,1 0 1 0 0,-1 0 0 0 0,1 0 0 0 0,0 0-1 0 0,0-1 1 0 0,-1 1 0 0 0,1 0 0 0 0,1 0-1 0 0,-1 0 1 0 0,0 3 0 0 0,2-2 1 0 0,-1 0 1 0 0,0 0-1 0 0,1 0 1 0 0,0 0-1 0 0,-1 0 0 0 0,1-1 1 0 0,0 1-1 0 0,0-1 1 0 0,1 1-1 0 0,-1-1 1 0 0,0 0-1 0 0,5 3 0 0 0,8 5 4 0 0,1-1 0 0 0,0 0-1 0 0,32 11 1 0 0,-39-16-7 0 0,14 5 26 0 0,-8-4-9 0 0,-1 0 1 0 0,-1 1 0 0 0,1 1 0 0 0,-1 0-1 0 0,19 14 1 0 0,-30-20-8 0 0,0 1 0 0 0,-1-1 0 0 0,1 1 0 0 0,-1 0 0 0 0,0-1 0 0 0,1 1-1 0 0,-1 0 1 0 0,0 0 0 0 0,0 0 0 0 0,0 0 0 0 0,0 0 0 0 0,0 0 0 0 0,0 0 0 0 0,-1 0-1 0 0,1 0 1 0 0,-1 0 0 0 0,1 0 0 0 0,-1 3 0 0 0,0-2 5 0 0,-1 0 0 0 0,0 1 0 0 0,0-1 0 0 0,0 0 0 0 0,0 0 0 0 0,0-1 0 0 0,-1 1 0 0 0,1 0 0 0 0,-1 0 0 0 0,0-1 0 0 0,1 1 0 0 0,-1-1 0 0 0,0 1 0 0 0,-1-1 1 0 0,1 0-1 0 0,-4 3 0 0 0,-9 8 128 0 0,0-1 0 0 0,-1-1 0 0 0,0 0 0 0 0,0-1 1 0 0,-1-1-1 0 0,-1 0 0 0 0,1-1 0 0 0,-1-2 0 0 0,-24 7 1 0 0,69-18-6892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46:26.291"/>
    </inkml:context>
    <inkml:brush xml:id="br0">
      <inkml:brushProperty name="width" value="0.1" units="cm"/>
      <inkml:brushProperty name="height" value="0.1" units="cm"/>
      <inkml:brushProperty name="color" value="#E71224"/>
    </inkml:brush>
  </inkml:definitions>
  <inkml:trace contextRef="#ctx0" brushRef="#br0">0 40 11445 0 0,'0'0'881'0'0,"1"-6"-588"0"0,1-12-230 0 0,-1 2 2265 0 0,0 38-522 0 0,2 67 1159 0 0,28 176 0 0 0,-29-259-2888 0 0,12 58 358 0 0,-13-61-413 0 0,0 0 0 0 0,0 1-1 0 0,0-1 1 0 0,0 0 0 0 0,0 0-1 0 0,1 0 1 0 0,0 0 0 0 0,0 0 0 0 0,-1 0-1 0 0,2 0 1 0 0,-1-1 0 0 0,0 1-1 0 0,0-1 1 0 0,1 1 0 0 0,3 1-1 0 0,-6-4-42 0 0,1 1-1 0 0,0-1 1 0 0,-1 0-1 0 0,1 0 1 0 0,0 0-1 0 0,-1 0 1 0 0,1 0-1 0 0,0 0 1 0 0,-1 0-1 0 0,1 0 1 0 0,-1-1-1 0 0,1 1 1 0 0,0 0-1 0 0,-1 0 1 0 0,1 0-1 0 0,-1-1 1 0 0,1 1-1 0 0,0 0 1 0 0,-1-1-1 0 0,1 1 1 0 0,-1 0-1 0 0,1-1 1 0 0,-1 1-1 0 0,0-1 1 0 0,1 1-1 0 0,-1-1 1 0 0,1 1-1 0 0,-1-1 1 0 0,0 1-1 0 0,1-1 1 0 0,-1 1-1 0 0,0-1 1 0 0,0 0-1 0 0,1 1 1 0 0,-1-1-1 0 0,0 1 1 0 0,0-1-1 0 0,0 0 1 0 0,0 1-1 0 0,0-1 1 0 0,0 0-1 0 0,0 1 1 0 0,0-1-1 0 0,0 1 1 0 0,0-2-1 0 0,2-34-4261 0 0,-2 32 3430 0 0,-1-20-3845 0 0,-3-2-4066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46:26.744"/>
    </inkml:context>
    <inkml:brush xml:id="br0">
      <inkml:brushProperty name="width" value="0.1" units="cm"/>
      <inkml:brushProperty name="height" value="0.1" units="cm"/>
      <inkml:brushProperty name="color" value="#E71224"/>
    </inkml:brush>
  </inkml:definitions>
  <inkml:trace contextRef="#ctx0" brushRef="#br0">1 60 2273 0 0,'0'0'14433'0'0,"0"5"-13187"0"0,0 4-903 0 0,0-1 0 0 0,0 0 0 0 0,1 1 0 0 0,1-1 0 0 0,-1 0 0 0 0,1 0 1 0 0,1 1-1 0 0,3 9 0 0 0,-4-15-290 0 0,1 1 1 0 0,-1 0-1 0 0,0-1 1 0 0,1 1 0 0 0,0-1-1 0 0,-1 0 1 0 0,2 0-1 0 0,-1 0 1 0 0,0 0 0 0 0,0-1-1 0 0,1 1 1 0 0,-1-1-1 0 0,1 0 1 0 0,0 0 0 0 0,0 0-1 0 0,0 0 1 0 0,0-1-1 0 0,0 0 1 0 0,6 2-1 0 0,-4-2-25 0 0,0 0-1 0 0,-1-1 0 0 0,1 0 1 0 0,0 0-1 0 0,0 0 0 0 0,0 0 1 0 0,-1-1-1 0 0,1 0 0 0 0,0 0 1 0 0,-1-1-1 0 0,1 0 0 0 0,-1 0 1 0 0,1 0-1 0 0,-1 0 0 0 0,0-1 1 0 0,0 0-1 0 0,0 0 0 0 0,-1 0 1 0 0,9-8-1 0 0,-10 9-29 0 0,-1 0-1 0 0,0-1 1 0 0,0 1 0 0 0,0-1 0 0 0,0 1 0 0 0,0-1-1 0 0,-1 0 1 0 0,1 0 0 0 0,-1 0 0 0 0,0 0 0 0 0,1 0-1 0 0,-1 0 1 0 0,-1 0 0 0 0,1-1 0 0 0,0 1 0 0 0,-1 0-1 0 0,0 0 1 0 0,0-1 0 0 0,0 1 0 0 0,0 0-1 0 0,0 0 1 0 0,-1-1 0 0 0,1 1 0 0 0,-1 0 0 0 0,0 0-1 0 0,0 0 1 0 0,0 0 0 0 0,0 0 0 0 0,0 0 0 0 0,-1 0-1 0 0,0 0 1 0 0,1 0 0 0 0,-1 1 0 0 0,0-1 0 0 0,-4-3-1 0 0,1 0-59 0 0,-1 1-1 0 0,0 0 0 0 0,0 0 1 0 0,0 1-1 0 0,0-1 1 0 0,-1 1-1 0 0,0 1 0 0 0,0-1 1 0 0,0 1-1 0 0,0 1 0 0 0,0-1 1 0 0,-1 1-1 0 0,1 0 1 0 0,-1 1-1 0 0,0 0 0 0 0,1 0 1 0 0,-1 0-1 0 0,-13 2 0 0 0,55-4-11152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46:27.452"/>
    </inkml:context>
    <inkml:brush xml:id="br0">
      <inkml:brushProperty name="width" value="0.1" units="cm"/>
      <inkml:brushProperty name="height" value="0.1" units="cm"/>
      <inkml:brushProperty name="color" value="#E71224"/>
    </inkml:brush>
  </inkml:definitions>
  <inkml:trace contextRef="#ctx0" brushRef="#br0">0 62 2785 0 0,'10'-10'16013'0'0,"-10"24"-15399"0"0,0 1 0 0 0,0-1 0 0 0,2 0 0 0 0,0 0 0 0 0,6 22 0 0 0,-7-33-586 0 0,0 1-1 0 0,1-1 1 0 0,-1 1 0 0 0,1-1 0 0 0,0 0 0 0 0,0 0-1 0 0,0 0 1 0 0,1 0 0 0 0,-1 0 0 0 0,1 0-1 0 0,-1-1 1 0 0,1 1 0 0 0,0-1 0 0 0,0 0 0 0 0,0 0-1 0 0,0 0 1 0 0,1 0 0 0 0,-1 0 0 0 0,0-1-1 0 0,1 1 1 0 0,-1-1 0 0 0,1 0 0 0 0,-1 0 0 0 0,1-1-1 0 0,0 1 1 0 0,5 0 0 0 0,-2-1-12 0 0,0 1 0 0 0,-1-1 0 0 0,1 0 0 0 0,0-1-1 0 0,-1 0 1 0 0,1 0 0 0 0,0 0 0 0 0,-1-1 0 0 0,1 0 0 0 0,-1 0 0 0 0,0-1 0 0 0,7-3-1 0 0,-9 4-13 0 0,-1 0-1 0 0,0 0 0 0 0,0-1 1 0 0,-1 1-1 0 0,1-1 1 0 0,0 1-1 0 0,-1-1 0 0 0,0 0 1 0 0,0 0-1 0 0,0 0 0 0 0,0 0 1 0 0,0 0-1 0 0,0-1 0 0 0,-1 1 1 0 0,1-1-1 0 0,-1 1 0 0 0,0-1 1 0 0,0 1-1 0 0,-1-1 0 0 0,1 1 1 0 0,-1-1-1 0 0,1-6 0 0 0,-1 9-4 0 0,0 0-1 0 0,0 0 0 0 0,0 0 0 0 0,0 0 0 0 0,0 0 0 0 0,0 0 0 0 0,0 1 1 0 0,0-1-1 0 0,0 0 0 0 0,0 0 0 0 0,-1 0 0 0 0,1 0 0 0 0,0 0 0 0 0,0 0 0 0 0,-1 1 1 0 0,1-1-1 0 0,-1 0 0 0 0,1 0 0 0 0,-1 1 0 0 0,1-1 0 0 0,-1 0 0 0 0,1 0 1 0 0,-1 1-1 0 0,0-1 0 0 0,1 1 0 0 0,-1-1 0 0 0,0 0 0 0 0,0 1 0 0 0,1 0 1 0 0,-2-1-1 0 0,1 1 3 0 0,0 0 0 0 0,0 0 0 0 0,1 1 0 0 0,-1-1 0 0 0,0 0 1 0 0,1 1-1 0 0,-1-1 0 0 0,1 1 0 0 0,-1-1 0 0 0,0 1 0 0 0,1-1 1 0 0,-1 1-1 0 0,1-1 0 0 0,-1 1 0 0 0,1-1 0 0 0,0 1 0 0 0,-1 0 0 0 0,1-1 1 0 0,-1 1-1 0 0,1 0 0 0 0,0 0 0 0 0,0-1 0 0 0,-1 1 0 0 0,1 0 0 0 0,0-1 1 0 0,0 1-1 0 0,0 0 0 0 0,0 0 0 0 0,0-1 0 0 0,0 1 0 0 0,0 0 1 0 0,0 0-1 0 0,0-1 0 0 0,1 2 0 0 0,-1 1 5 0 0,1 0 1 0 0,0-1-1 0 0,0 1 0 0 0,0 0 0 0 0,0-1 1 0 0,0 1-1 0 0,0-1 0 0 0,1 1 1 0 0,-1-1-1 0 0,1 0 0 0 0,0 0 0 0 0,0 0 1 0 0,0 0-1 0 0,0 0 0 0 0,0 0 1 0 0,0 0-1 0 0,0-1 0 0 0,1 1 0 0 0,-1-1 1 0 0,0 1-1 0 0,1-1 0 0 0,-1 0 1 0 0,1 0-1 0 0,0 0 0 0 0,-1 0 0 0 0,1-1 1 0 0,0 1-1 0 0,4 0 0 0 0,2 1 24 0 0,1 0 0 0 0,0-1 0 0 0,0 0 0 0 0,0 0 0 0 0,0-1 0 0 0,20-2 0 0 0,-28 1-20 0 0,0 1 0 0 0,1-1-1 0 0,-1 1 1 0 0,0-1 0 0 0,1 0 0 0 0,-1 0-1 0 0,0 0 1 0 0,0 0 0 0 0,0 0 0 0 0,0 0 0 0 0,0-1-1 0 0,0 1 1 0 0,0 0 0 0 0,0-1 0 0 0,0 0-1 0 0,-1 0 1 0 0,1 1 0 0 0,-1-1 0 0 0,1 0-1 0 0,-1 0 1 0 0,0 0 0 0 0,0 0 0 0 0,0-1-1 0 0,0 1 1 0 0,0 0 0 0 0,0 0 0 0 0,0-1-1 0 0,-1 1 1 0 0,1 0 0 0 0,-1-1 0 0 0,0 1-1 0 0,0-1 1 0 0,0 1 0 0 0,0 0 0 0 0,0-1 0 0 0,0 1-1 0 0,-1-4 1 0 0,-2-7-22 0 0,0 1 1 0 0,-1 0-1 0 0,0 0 1 0 0,0 1-1 0 0,-10-18 1 0 0,12 25 663 0 0,-7-14-3267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46:27.900"/>
    </inkml:context>
    <inkml:brush xml:id="br0">
      <inkml:brushProperty name="width" value="0.1" units="cm"/>
      <inkml:brushProperty name="height" value="0.1" units="cm"/>
      <inkml:brushProperty name="color" value="#E71224"/>
    </inkml:brush>
  </inkml:definitions>
  <inkml:trace contextRef="#ctx0" brushRef="#br0">0 34 11893 0 0,'0'0'-1120'0'0,"7"35"7085"0"0,-3-30-5788 0 0,0-1 0 0 0,0-1 0 0 0,0 1 0 0 0,0-1 0 0 0,1 1 0 0 0,0-1 0 0 0,0 0 0 0 0,0-1 0 0 0,0 1 0 0 0,0-1 0 0 0,0 0 0 0 0,0 0 0 0 0,1-1 0 0 0,-1 0 0 0 0,1 0 0 0 0,-1 0 0 0 0,7 0 0 0 0,-7 0-143 0 0,0 0 1 0 0,0-1-1 0 0,1 0 0 0 0,-1 0 0 0 0,0 0 1 0 0,1-1-1 0 0,-1 1 0 0 0,0-1 0 0 0,0-1 1 0 0,0 1-1 0 0,0-1 0 0 0,0 0 0 0 0,0 0 1 0 0,0 0-1 0 0,0 0 0 0 0,-1-1 0 0 0,1 0 1 0 0,3-4-1 0 0,-6 6 11 0 0,-1-1 0 0 0,1 0 0 0 0,-1 0 0 0 0,0 0 0 0 0,0 0 0 0 0,0 0 0 0 0,0-1 0 0 0,0 1 0 0 0,-1 0 0 0 0,1 0 0 0 0,-1-1 0 0 0,1 1 0 0 0,-1 0 0 0 0,0-1 0 0 0,0 1 0 0 0,0 0 0 0 0,0-1 0 0 0,0 1 0 0 0,0 0 0 0 0,-1 0 0 0 0,1-1 0 0 0,-1 1 0 0 0,0 0 0 0 0,0 0 0 0 0,0-1 0 0 0,0 1 0 0 0,0 0 0 0 0,0 0 0 0 0,0 0 0 0 0,0 0 0 0 0,-1 1 0 0 0,-3-4-1 0 0,4 3-36 0 0,0 1-1 0 0,0 0 1 0 0,0 0-1 0 0,-1 0 0 0 0,1 0 1 0 0,-1 0-1 0 0,1 0 1 0 0,-1 0-1 0 0,1 0 0 0 0,-1 1 1 0 0,1-1-1 0 0,-1 1 0 0 0,1-1 1 0 0,-1 1-1 0 0,0-1 1 0 0,1 1-1 0 0,-1 0 0 0 0,0 0 1 0 0,0 0-1 0 0,1 0 0 0 0,-1 0 1 0 0,0 0-1 0 0,1 0 1 0 0,-1 1-1 0 0,0-1 0 0 0,1 1 1 0 0,-1-1-1 0 0,1 1 1 0 0,-1-1-1 0 0,0 1 0 0 0,1 0 1 0 0,0 0-1 0 0,-1 0 0 0 0,1 0 1 0 0,-1 0-1 0 0,1 0 1 0 0,0 0-1 0 0,0 1 0 0 0,0-1 1 0 0,0 0-1 0 0,0 1 0 0 0,0-1 1 0 0,0 0-1 0 0,-1 3 1 0 0,-3 5 86 0 0,0 0 0 0 0,1 0 0 0 0,0 1 0 0 0,0-1 0 0 0,1 1 0 0 0,0 0 0 0 0,1 0 0 0 0,0 0 0 0 0,0 18 0 0 0,1-25-99 0 0,1 0-1 0 0,0 1 1 0 0,0-1 0 0 0,1 0 0 0 0,-1 0 0 0 0,0 0 0 0 0,1 0 0 0 0,0 0 0 0 0,0 0 0 0 0,0 0 0 0 0,0 0 0 0 0,0-1 0 0 0,1 1 0 0 0,-1 0 0 0 0,1-1 0 0 0,0 1-1 0 0,0-1 1 0 0,0 1 0 0 0,0-1 0 0 0,0 0 0 0 0,0 0 0 0 0,1 0 0 0 0,-1 0 0 0 0,1 0 0 0 0,-1 0 0 0 0,1-1 0 0 0,0 1 0 0 0,-1-1 0 0 0,1 0 0 0 0,0 0 0 0 0,0 0 0 0 0,0 0-1 0 0,0 0 1 0 0,0-1 0 0 0,5 1 0 0 0,-2 0-396 0 0,1-1 0 0 0,0 0 0 0 0,0 0-1 0 0,0-1 1 0 0,0 0 0 0 0,11-2 0 0 0,18-13-5296 0 0,-7-6-4161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46:28.444"/>
    </inkml:context>
    <inkml:brush xml:id="br0">
      <inkml:brushProperty name="width" value="0.1" units="cm"/>
      <inkml:brushProperty name="height" value="0.1" units="cm"/>
      <inkml:brushProperty name="color" value="#E71224"/>
    </inkml:brush>
  </inkml:definitions>
  <inkml:trace contextRef="#ctx0" brushRef="#br0">0 153 12774 0 0,'0'0'256'0'0,"2"5"-69"0"0,4 4 706 0 0,0-1 0 0 0,0 0 1 0 0,1-1-1 0 0,0 1 0 0 0,0-1 0 0 0,1-1 1 0 0,-1 1-1 0 0,17 9 0 0 0,-4-2-392 0 0,-19-18-382 0 0,0 0 0 0 0,-1 0 0 0 0,0 0 0 0 0,0-1 0 0 0,0 1 0 0 0,0 0 0 0 0,0 0 0 0 0,-2-7 0 0 0,-1-71-19 0 0,4 75-87 0 0,0 0 1 0 0,0 0 0 0 0,1 0-1 0 0,0 0 1 0 0,1 0-1 0 0,-1 1 1 0 0,1-1 0 0 0,0 0-1 0 0,1 1 1 0 0,0 0-1 0 0,0 0 1 0 0,6-7-1 0 0,-8 11-14 0 0,1-1-1 0 0,-1 1 0 0 0,1-1 0 0 0,0 1 0 0 0,0 0 0 0 0,0 0 1 0 0,0 0-1 0 0,0 0 0 0 0,0 1 0 0 0,0-1 0 0 0,0 1 1 0 0,1 0-1 0 0,-1 0 0 0 0,1 0 0 0 0,-1 1 0 0 0,1-1 0 0 0,-1 1 1 0 0,1-1-1 0 0,-1 1 0 0 0,1 0 0 0 0,0 1 0 0 0,-1-1 0 0 0,1 1 1 0 0,-1-1-1 0 0,0 1 0 0 0,1 0 0 0 0,3 2 0 0 0,108 47 8 0 0,-100-49-2652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5:43.183"/>
    </inkml:context>
    <inkml:brush xml:id="br0">
      <inkml:brushProperty name="width" value="0.05" units="cm"/>
      <inkml:brushProperty name="height" value="0.05" units="cm"/>
      <inkml:brushProperty name="color" value="#E71224"/>
    </inkml:brush>
  </inkml:definitions>
  <inkml:trace contextRef="#ctx0" brushRef="#br0">31 7 4754 0 0,'0'0'4720'0'0,"-4"0"-3848"0"0,-23-7 5104 0 0,43 12-5010 0 0,-6-3-731 0 0,0 0-1 0 0,0 0 1 0 0,0-1 0 0 0,14 0-1 0 0,-1 0-305 0 0,-31 11-5609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46:29.265"/>
    </inkml:context>
    <inkml:brush xml:id="br0">
      <inkml:brushProperty name="width" value="0.1" units="cm"/>
      <inkml:brushProperty name="height" value="0.1" units="cm"/>
      <inkml:brushProperty name="color" value="#E71224"/>
    </inkml:brush>
  </inkml:definitions>
  <inkml:trace contextRef="#ctx0" brushRef="#br0">192 260 9380 0 0,'6'-6'0'0'0,"11"-9"527"0"0,-2-1-1 0 0,28-35 0 0 0,-39 46-247 0 0,-1 0-1 0 0,1 0 1 0 0,-1 0-1 0 0,0 0 0 0 0,0-1 1 0 0,-1 1-1 0 0,1-1 0 0 0,-1 0 1 0 0,0 0-1 0 0,-1 0 0 0 0,0 0 1 0 0,0 0-1 0 0,0 0 1 0 0,0 0-1 0 0,-1 0 0 0 0,0 0 1 0 0,-1-8-1 0 0,-1 11-205 0 0,1 0-1 0 0,-1-1 1 0 0,0 1-1 0 0,0 0 1 0 0,0 0-1 0 0,0 1 1 0 0,0-1-1 0 0,0 0 1 0 0,-1 1-1 0 0,0-1 1 0 0,1 1-1 0 0,-1 0 1 0 0,0 0-1 0 0,0 0 1 0 0,0 0-1 0 0,0 1 1 0 0,0-1-1 0 0,-1 1 1 0 0,1-1-1 0 0,0 1 1 0 0,-1 0 0 0 0,-4 0-1 0 0,-9-3-45 0 0,0 2-1 0 0,0 0 1 0 0,-19 0-1 0 0,28 1-29 0 0,0 1 1 0 0,-1 0-1 0 0,1 1 0 0 0,0 0 0 0 0,-1 0 0 0 0,1 0 1 0 0,0 1-1 0 0,0 1 0 0 0,0-1 0 0 0,-13 7 1 0 0,17-6 34 0 0,1 0 0 0 0,-1-1-1 0 0,0 1 1 0 0,1 1 0 0 0,0-1 0 0 0,0 1 0 0 0,0-1 0 0 0,0 1 0 0 0,0 0 0 0 0,1 0 0 0 0,0 0 0 0 0,0 0 0 0 0,0 0 0 0 0,0 1 0 0 0,1-1 0 0 0,-1 0 0 0 0,1 1 0 0 0,0 0 0 0 0,1-1-1 0 0,-1 8 1 0 0,-1 17 373 0 0,2 1 0 0 0,1-1 0 0 0,2 0 0 0 0,0 0 0 0 0,2 0 0 0 0,10 32 0 0 0,64 164 247 0 0,-70-204-596 0 0,-5-14 35 0 0,-1 0 0 0 0,-1 0 0 0 0,1 0-1 0 0,-1 0 1 0 0,3 14 0 0 0,-5-19-55 0 0,0 0 0 0 0,0 0 0 0 0,0 0-1 0 0,-1 0 1 0 0,1 0 0 0 0,0 0 0 0 0,-1 0 0 0 0,1-1 0 0 0,-1 1 0 0 0,0 0 0 0 0,1 0 0 0 0,-1 0 0 0 0,0-1 0 0 0,0 1 0 0 0,0 0-1 0 0,-1-1 1 0 0,1 1 0 0 0,0-1 0 0 0,-1 1 0 0 0,1-1 0 0 0,-1 0 0 0 0,1 0 0 0 0,-1 1 0 0 0,1-1 0 0 0,-1 0 0 0 0,0 0-1 0 0,-1 0 1 0 0,-5 3 173 0 0,-8 3-1101 0 0,12-14-2218 0 0,4 7 2955 0 0,0-1-1 0 0,0 1 1 0 0,0 0-1 0 0,0-1 1 0 0,0 1-1 0 0,0-1 1 0 0,0 1-1 0 0,0-1 1 0 0,0 1-1 0 0,0 0 1 0 0,1-1-1 0 0,-1 1 1 0 0,0-1-1 0 0,0 1 1 0 0,3-2-934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46:29.601"/>
    </inkml:context>
    <inkml:brush xml:id="br0">
      <inkml:brushProperty name="width" value="0.1" units="cm"/>
      <inkml:brushProperty name="height" value="0.1" units="cm"/>
      <inkml:brushProperty name="color" value="#E71224"/>
    </inkml:brush>
  </inkml:definitions>
  <inkml:trace contextRef="#ctx0" brushRef="#br0">4 127 11125 0 0,'0'0'7457'0'0,"-3"-3"-7100"0"0,3 3-327 0 0,0-1-1 0 0,0 1 1 0 0,0 0 0 0 0,0 0-1 0 0,0 0 1 0 0,-1-1-1 0 0,1 1 1 0 0,0 0-1 0 0,0 0 1 0 0,0 0 0 0 0,0-1-1 0 0,0 1 1 0 0,0 0-1 0 0,0 0 1 0 0,0 0-1 0 0,0-1 1 0 0,0 1 0 0 0,0 0-1 0 0,0 0 1 0 0,0 0-1 0 0,0-1 1 0 0,0 1-1 0 0,0 0 1 0 0,0 0 0 0 0,1 0-1 0 0,-1-1 1 0 0,0 1-1 0 0,0 0 1 0 0,0 0-1 0 0,0 0 1 0 0,0 0 0 0 0,0-1-1 0 0,1 1 1 0 0,-1 0-1 0 0,0 0 1 0 0,0 0-1 0 0,0 0 1 0 0,0 0 0 0 0,1 0-1 0 0,-1-1 1 0 0,0 1-1 0 0,0 0 1 0 0,0 0-1 0 0,1 0 1 0 0,-1 0-1 0 0,18-6 891 0 0,43-4-73 0 0,-11 1-772 0 0,-23 3-99 0 0,13-4-5 0 0,0 0-1 0 0,0-3 1 0 0,48-23-1 0 0,-68 21-1530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46:29.972"/>
    </inkml:context>
    <inkml:brush xml:id="br0">
      <inkml:brushProperty name="width" value="0.1" units="cm"/>
      <inkml:brushProperty name="height" value="0.1" units="cm"/>
      <inkml:brushProperty name="color" value="#E71224"/>
    </inkml:brush>
  </inkml:definitions>
  <inkml:trace contextRef="#ctx0" brushRef="#br0">25 1 17496 0 0,'0'0'5'0'0,"-5"20"1644"0"0,-14 496 4231 0 0,19-505-5760 0 0,1 0 0 0 0,0 1 0 0 0,0-1 0 0 0,5 15 0 0 0,-5-24-115 0 0,0 0 0 0 0,-1 0-1 0 0,1 0 1 0 0,0 0 0 0 0,0 0-1 0 0,1 0 1 0 0,-1 0 0 0 0,0 0-1 0 0,0 0 1 0 0,1 0 0 0 0,0-1-1 0 0,2 3 1 0 0,-4-3-29 0 0,1-1 1 0 0,1 1-1 0 0,-1-1 0 0 0,0 0 1 0 0,0 1-1 0 0,0-1 0 0 0,0 0 1 0 0,0 0-1 0 0,0 1 0 0 0,0-1 1 0 0,0 0-1 0 0,0 0 0 0 0,1 0 0 0 0,-1 0 1 0 0,0-1-1 0 0,0 1 0 0 0,0 0 1 0 0,0 0-1 0 0,0-1 0 0 0,0 1 1 0 0,0 0-1 0 0,0-1 0 0 0,0 1 1 0 0,0-1-1 0 0,0 0 0 0 0,2 0 0 0 0,-1-1-628 0 0,0 0 0 0 0,0 0 0 0 0,0 0-1 0 0,0 0 1 0 0,-1 0 0 0 0,1-1-1 0 0,0 1 1 0 0,-1 0 0 0 0,3-5-1 0 0,5-14-6110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46:30.357"/>
    </inkml:context>
    <inkml:brush xml:id="br0">
      <inkml:brushProperty name="width" value="0.1" units="cm"/>
      <inkml:brushProperty name="height" value="0.1" units="cm"/>
      <inkml:brushProperty name="color" value="#E71224"/>
    </inkml:brush>
  </inkml:definitions>
  <inkml:trace contextRef="#ctx0" brushRef="#br0">43 88 21130 0 0,'0'0'1243'0'0,"-5"6"-605"0"0,1-1-405 0 0,0 0 1 0 0,0 1 0 0 0,1 0-1 0 0,0 0 1 0 0,0 0 0 0 0,0 0-1 0 0,1 0 1 0 0,0 0 0 0 0,-2 11-1 0 0,4-15-189 0 0,-1 1-1 0 0,1-1 0 0 0,-1 1 1 0 0,1 0-1 0 0,0-1 0 0 0,0 1 1 0 0,0-1-1 0 0,0 1 0 0 0,1-1 1 0 0,-1 1-1 0 0,1-1 0 0 0,0 1 1 0 0,-1-1-1 0 0,1 1 1 0 0,0-1-1 0 0,0 0 0 0 0,0 1 1 0 0,1-1-1 0 0,-1 0 0 0 0,1 0 1 0 0,-1 0-1 0 0,1 0 0 0 0,0 0 1 0 0,-1 0-1 0 0,1-1 0 0 0,0 1 1 0 0,0-1-1 0 0,0 1 0 0 0,1-1 1 0 0,-1 0-1 0 0,0 1 0 0 0,4 0 1 0 0,-4-1-34 0 0,0 0 0 0 0,1 0 0 0 0,-1-1-1 0 0,0 1 1 0 0,0-1 0 0 0,0 1 0 0 0,0-1 0 0 0,1 0 0 0 0,-1 0 0 0 0,0 0 0 0 0,0 0 0 0 0,1 0 0 0 0,-1-1 0 0 0,0 1 0 0 0,0 0 0 0 0,0-1 0 0 0,0 0 0 0 0,1 0 0 0 0,-1 1 0 0 0,0-1 0 0 0,0 0 0 0 0,2-2 0 0 0,-1 0-49 0 0,-1 1 1 0 0,1-1-1 0 0,-1 0 1 0 0,1 0-1 0 0,-1 0 1 0 0,0 0-1 0 0,0 0 1 0 0,-1-1-1 0 0,1 1 1 0 0,-1 0-1 0 0,1-1 1 0 0,0-5-1 0 0,0 1-230 0 0,0 0-1 0 0,-1 0 1 0 0,0 0-1 0 0,0-1 1 0 0,-1 1-1 0 0,0 0 1 0 0,0 0-1 0 0,-1-1 1 0 0,0 1-1 0 0,-1 0 0 0 0,-4-13 1 0 0,2 13-88 0 0,0 1 0 0 0,0 0-1 0 0,-1 0 1 0 0,0 0 0 0 0,-1 0 0 0 0,-6-7 0 0 0,11 13 347 0 0,0 0 0 0 0,0 0 0 0 0,0 0-1 0 0,0 0 1 0 0,0 0 0 0 0,0 0 0 0 0,0 0 0 0 0,0 0 0 0 0,-1 0 0 0 0,1 0 0 0 0,0 1 0 0 0,0-1 0 0 0,-1 0 0 0 0,1 1 0 0 0,0-1 0 0 0,-1 1 0 0 0,1 0 0 0 0,-1-1 0 0 0,1 1 0 0 0,-1 0 0 0 0,1 0-1 0 0,0 0 1 0 0,-1 0 0 0 0,1 0 0 0 0,-1 0 0 0 0,1 0 0 0 0,-1 0 0 0 0,1 1 0 0 0,-1-1 0 0 0,1 1 0 0 0,0-1 0 0 0,-1 1 0 0 0,1-1 0 0 0,0 1 0 0 0,0 0 0 0 0,-1 0 0 0 0,1-1 0 0 0,0 1 0 0 0,0 0 0 0 0,0 0-1 0 0,0 0 1 0 0,0 0 0 0 0,-1 2 0 0 0,-2 2-44 0 0,2 0-1 0 0,-1 0 1 0 0,1 1 0 0 0,0-1-1 0 0,0 1 1 0 0,0-1-1 0 0,1 1 1 0 0,-1-1-1 0 0,1 1 1 0 0,0 6-1 0 0,0 20-5084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46:31.003"/>
    </inkml:context>
    <inkml:brush xml:id="br0">
      <inkml:brushProperty name="width" value="0.1" units="cm"/>
      <inkml:brushProperty name="height" value="0.1" units="cm"/>
      <inkml:brushProperty name="color" value="#E71224"/>
    </inkml:brush>
  </inkml:definitions>
  <inkml:trace contextRef="#ctx0" brushRef="#br0">0 171 14311 0 0,'0'0'-1607'0'0,"5"-2"1183"0"0,20-7 5945 0 0,-26 10-5078 0 0,0 0 0 0 0,1 0 0 0 0,-1 0 1 0 0,0 0-1 0 0,1 0 0 0 0,-1 0 0 0 0,1 1 1 0 0,-1 1-1 0 0,-4 30 1618 0 0,7 32-1333 0 0,-1-60-705 0 0,1-1-1 0 0,-1 0 1 0 0,1 0-1 0 0,0 0 1 0 0,0 0 0 0 0,0 0-1 0 0,0-1 1 0 0,1 1-1 0 0,-1-1 1 0 0,1 1-1 0 0,0-1 1 0 0,0 0-1 0 0,1 0 1 0 0,-1 0-1 0 0,0-1 1 0 0,1 1 0 0 0,0-1-1 0 0,-1 0 1 0 0,1 0-1 0 0,0 0 1 0 0,0 0-1 0 0,0-1 1 0 0,1 1-1 0 0,4 0 1 0 0,-6-1-10 0 0,1-1 1 0 0,-1 1-1 0 0,0-1 1 0 0,1 1-1 0 0,-1-1 1 0 0,0 0-1 0 0,1 0 1 0 0,-1-1-1 0 0,0 1 1 0 0,1-1-1 0 0,-1 1 1 0 0,0-1-1 0 0,1 0 1 0 0,-1 0-1 0 0,0-1 1 0 0,0 1-1 0 0,0-1 1 0 0,0 1-1 0 0,0-1 1 0 0,-1 0-1 0 0,1 0 1 0 0,0 0-1 0 0,-1-1 1 0 0,1 1-1 0 0,-1-1 0 0 0,0 1 1 0 0,0-1-1 0 0,0 0 1 0 0,0 1-1 0 0,0-1 1 0 0,1-5-1 0 0,0-1-30 0 0,-1-1-1 0 0,0 0 0 0 0,0 0 1 0 0,-1-1-1 0 0,0 1 1 0 0,-1 0-1 0 0,-2-14 0 0 0,2-3-14 0 0,0 26-45 0 0,15 36-225 0 0,-13-30 279 0 0,1 0-1 0 0,0 0 1 0 0,-1-1-1 0 0,2 1 1 0 0,-1-1-1 0 0,0 1 1 0 0,1-1-1 0 0,0 0 1 0 0,0 0-1 0 0,0-1 1 0 0,0 1-1 0 0,9 4 1 0 0,-11-7 12 0 0,0 0-1 0 0,-1-1 1 0 0,1 1-1 0 0,0-1 1 0 0,0 1 0 0 0,0-1-1 0 0,-1 1 1 0 0,1-1-1 0 0,0 0 1 0 0,0 0 0 0 0,0 0-1 0 0,0 0 1 0 0,-1 0 0 0 0,1-1-1 0 0,0 1 1 0 0,0-1-1 0 0,0 1 1 0 0,0-1 0 0 0,-1 1-1 0 0,1-1 1 0 0,0 0 0 0 0,-1 0-1 0 0,1 0 1 0 0,-1 0-1 0 0,1 0 1 0 0,-1 0 0 0 0,1 0-1 0 0,-1-1 1 0 0,0 1 0 0 0,1 0-1 0 0,-1-1 1 0 0,0 1-1 0 0,0-1 1 0 0,0 0 0 0 0,0 1-1 0 0,0-1 1 0 0,-1 0 0 0 0,1 1-1 0 0,0-4 1 0 0,5-10 42 0 0,-2-1 0 0 0,0 1 0 0 0,-1 0 0 0 0,-1-1 0 0 0,0 0 1 0 0,-1 1-1 0 0,0-1 0 0 0,-4-24 0 0 0,3 0 78 0 0,0 39-147 0 0,0-1 0 0 0,0 1 0 0 0,0-1-1 0 0,0 1 1 0 0,0-1 0 0 0,0 1 0 0 0,0-1-1 0 0,-1 1 1 0 0,1-1 0 0 0,0 1 0 0 0,-1-1-1 0 0,0 1 1 0 0,1-1 0 0 0,-1 1 0 0 0,0 0-1 0 0,1-1 1 0 0,-1 1 0 0 0,0 0 0 0 0,0 0-1 0 0,0 0 1 0 0,0 0 0 0 0,0-1 0 0 0,0 1-1 0 0,-1 1 1 0 0,1-1 0 0 0,0 0 0 0 0,0 0-1 0 0,-1 0 1 0 0,1 1 0 0 0,0-1 0 0 0,-1 0-1 0 0,1 1 1 0 0,-1 0 0 0 0,1-1 0 0 0,-1 1-1 0 0,1 0 1 0 0,-3-1 0 0 0,-4 2-1019 0 0,-1-1 0 0 0,1 1 0 0 0,0 0 0 0 0,-1 1 0 0 0,-12 4 0 0 0,6-2-1619 0 0,-12 3-5389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46:33.926"/>
    </inkml:context>
    <inkml:brush xml:id="br0">
      <inkml:brushProperty name="width" value="0.1" units="cm"/>
      <inkml:brushProperty name="height" value="0.1" units="cm"/>
      <inkml:brushProperty name="color" value="#E71224"/>
    </inkml:brush>
  </inkml:definitions>
  <inkml:trace contextRef="#ctx0" brushRef="#br0">29 69 3442 0 0,'0'0'314'0'0,"18"-26"-178"0"0,-47 20 4915 0 0,28 6-4830 0 0,0 0 0 0 0,0 0 0 0 0,0-1 0 0 0,0 1 0 0 0,0-1 0 0 0,0 1 0 0 0,0-1 0 0 0,0 1 0 0 0,1-1 0 0 0,-1 0 0 0 0,0 1 0 0 0,0-1 0 0 0,1 0 1 0 0,-1 0-1 0 0,0 0 0 0 0,1 1 0 0 0,-1-1 0 0 0,1 0 0 0 0,-1 0 0 0 0,1 0 0 0 0,0 0 0 0 0,-1 0 0 0 0,1 0 0 0 0,0 0 0 0 0,0 0 0 0 0,-1-1 0 0 0,1 0 371 0 0,2-5 1650 0 0,14 5-1816 0 0,-14 2-447 0 0,160-2 1912 0 0,-160 2-1880 0 0,1 0-1 0 0,-1 0 1 0 0,0 1-1 0 0,1-1 1 0 0,-1 1-1 0 0,0-1 1 0 0,0 1 0 0 0,1 0-1 0 0,-1 0 1 0 0,0 0-1 0 0,2 2 1 0 0,16 3 190 0 0,56-15 542 0 0,-63 6-754 0 0,-1 1-1 0 0,1 0 0 0 0,0 1 0 0 0,-1 0 0 0 0,1 1 0 0 0,0 0 0 0 0,14 3 1 0 0,73 6 152 0 0,-78-2-69 0 0,8 3-35 0 0,23-10 129 0 0,-52 0-110 0 0,28-2-126 0 0,-26 2-209 0 0,17-3 387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7T00:46:34.550"/>
    </inkml:context>
    <inkml:brush xml:id="br0">
      <inkml:brushProperty name="width" value="0.1" units="cm"/>
      <inkml:brushProperty name="height" value="0.1" units="cm"/>
      <inkml:brushProperty name="color" value="#E71224"/>
    </inkml:brush>
  </inkml:definitions>
  <inkml:trace contextRef="#ctx0" brushRef="#br0">25 39 14086 0 0,'0'0'294'0'0,"-4"-5"167"0"0,-16-28 4576 0 0,32 48-4783 0 0,0-1 0 0 0,1 0 0 0 0,1-1 0 0 0,0 0-1 0 0,21 13 1 0 0,4 6-154 0 0,62 50 54 0 0,-101-80-138 0 0,0-1-1 0 0,0 1 1 0 0,0-1-1 0 0,-1 1 1 0 0,1 0-1 0 0,0-1 1 0 0,-1 1-1 0 0,1-1 0 0 0,-1 1 1 0 0,1-1-1 0 0,-1 1 1 0 0,0-1-1 0 0,0 0 1 0 0,1 1-1 0 0,-1-1 1 0 0,0 0-1 0 0,0 1 1 0 0,-3 1-1 0 0,-2 7-10 0 0,4-5 28 0 0,-1 0 0 0 0,0 1 0 0 0,0-1 0 0 0,-1-1 0 0 0,1 1-1 0 0,-1 0 1 0 0,0-1 0 0 0,0 0 0 0 0,-1 0 0 0 0,1 0 0 0 0,-1 0 0 0 0,-7 4 0 0 0,-68 32 468 0 0,63-32-542 0 0,49-8-8800 0 0</inkml:trace>
</inkml:ink>
</file>

<file path=ppt/ink/ink77.xml><?xml version="1.0" encoding="utf-8"?>
<inkml:ink xmlns:inkml="http://www.w3.org/2003/InkML">
  <inkml:definitions>
    <inkml:context xml:id="ctx0">
      <inkml:inkSource xml:id="inkSrc0">
        <inkml:traceFormat>
          <inkml:channel name="X" type="integer" min="-2.14748E9" max="2.14748E9" units="dev"/>
          <inkml:channel name="Y" type="integer" min="-2.14748E9" max="2.14748E9" units="dev"/>
          <inkml:channel name="F" type="integer" max="32767" units="dev"/>
        </inkml:traceFormat>
        <inkml:channelProperties>
          <inkml:channelProperty channel="X" name="resolution" value="1000" units="1/dev"/>
          <inkml:channelProperty channel="Y" name="resolution" value="1000" units="1/dev"/>
          <inkml:channelProperty channel="F" name="resolution" value="0" units="1/dev"/>
        </inkml:channelProperties>
      </inkml:inkSource>
      <inkml:timestamp xml:id="ts0" timeString="2025-04-27T00:47:02.527"/>
    </inkml:context>
    <inkml:brush xml:id="br0">
      <inkml:brushProperty name="width" value="0.05" units="cm"/>
      <inkml:brushProperty name="height" value="0.05" units="cm"/>
    </inkml:brush>
  </inkml:definitions>
  <inkml:trace contextRef="#ctx0" brushRef="#br0">20682 27551 744,'0'0'168,"0"0"2232,0 0 337,0 0-1045,0 0-472,0 0-240,0 0-36,0 0-44,0 0-104,0 0-96,0 0-100,35-13-132,-25 13-188,-10 0-64,13 0 8,-4 1 16,-5 3 0,9-1 24,-3 0-28,3-1-68,-8 5-28,18-6-3,-14 5-13,4-6 128,0 6 44,1-3-8,8 0 32,-9-3-8,11 3-28,-3-3-28,-2 0-8,3 0 24,1-3 32,3 3 4,-2 0-52,-7 0-60,2 0-72,3 0-52,-3 0-12,3 0-48,-4 0-8,0 0-4,5 6-4,-5-3 4,3-1 4,3 0-4,-3-2-48,-2 7 36,7-5 0,2 1-36,-10-1 36,18-2 12,-13 0 12,3 0 48,2 0-12,-1 0-36,4-2 36,-8 2 4,3-3 8,-2 1 0,2 2 36,-3-3 52,-1 3-52,5 0-32,-13 0-4,9 0-48,-1 3-4,-8-3-8,8 2-48,-9-2-16,6 3 52,-2-1-36,-2-2 40,7 5 0,-9-4-40,6-1 36,-6 3 0,6-3 0,-6 0-32,0 0 44,10 0 12,-10 0 36,5 0-40,0 0 40,-4 0-44,9 0 8,3 0 48,-17 0 4,18 0-52,-5 0 48,6 0-52,-5 3-8,-1-3 4,-5 0 0,11 0 4,-11 0-8,11 3-48,-5 0 44,3-3 4,-7 0-4,-1 0 4,9 0 0,-5-3 4,1 0 4,-10 3 0,9-3 0,6 0-4,-20 2 0,20-4 8,-15 3 36,10 2-36,-10-3 36,9 1-40,-7 2 56,7-3-64,-8-1 4,4 4 0,-1 0 4,-2 0 0,6 0 0,-8 0 0,6 0-4,-1 0 0,-4 0 8,8-2 36,-5 2-36,7 0-4,-16-2 0,20-1-4,-15 0 8,10 0 36,-5 3 0,-1-3-36,7 0 36,-7-3-48,6 6-4,-5-3 0,1 0-44,2 2-12,-3-6 48,5 7-48,0-2 48,-1-1 0,-4 0 0,5-1-36,-1 3 48,5 1 0,-14-3 0,15 0 4,-11 3-4,7-6 4,-7 6 8,6-3 0,-5 3 36,1-3-40,2 2-4,-8-2 8,15-2-12,-19 4-8,4 1 4,1-3-4,8 3-4,-7 0-36,-2 0 40,-4 0 4,4 0 0,1 0-4,-5 0-40,4 0 40,0 0 4,2 0 4,2 0 0,2 0 12,-6 0-4,9 0-8,1 0 0,-10 0 0,15-3 4,-6 3 4,5-4 4,-18 2 48,18 2-52,-5 0 0,-3 0 40,-1 0-36,-5 0 60,10 0-12,-6 0-52,-2 0-8,2 0-12,-4 0 0,2 0 4,-2 0-4,0 0 4,0 0-52,-3 0-12,-1 0 24,4 0 0,0 0 48,2 0 0,-7 0 4,-3 0 0,8 0 8,-3 0 36,-1 0-36,-9 2-8,13-2 8,-13 0-4,13 0 0,-13 0 0,10 0 0,-6 0 4,-4 0 0,9 0-4,-9 0 0,5 0 0,3 0 0,-8 0-8,5 0-4,-5 0-8,8 0-60,-2 0 24,3 0-12,-9 4 8,4-4 44,1 3-52,-5-3 56,13 3 0,-13-3-4,8 0 4,-2 1 4,3-1 12,4 0 60,-9 5 4,9-2 8,-2-3 0,-3 0-36,5 1-36,1-1-4,-4 0 0,3 3-4,-9-3-4,9 0 0,-3 0 0,-1 3 0,0-3 0,-5 0-4,5 0 4,-5 0-8,6 0 0,-5 0-4,3 0 4,-3 0 4,4 0 4,5 0 0,-14 4 0,9-4-4,-9 0 0,13 2 0,-13-2 4,13 0 4,-13 0 8,15 0 36,-15 3-40,8-3 56,5 0-16,-8 0 12,3 0-60,-8 0 0,15 0-8,-15 0 4,0 0-4,0 0 4,0 0-8,0 0 4,0 0-4,0 0-36,0 0 40,0 0-44,0 0-8,0 0-36,0 0-76,0 0-120,0 0-144,0 0-164,0 0-196,-15 0-212,15 0-444,-8 3-1273,3-3-3459,-3 0-1685,44-3 7869</inkml:trace>
  <inkml:trace contextRef="#ctx0" brushRef="#br0">20708 26698 5897,'0'0'4136,"0"0"-1896,0 0-900,0 0-604,0 0-28,0 0 236,0 0 137,0 0-461,0 0-64,0 0-64,-26-19-12,11 19-64,2 0-36,0 6 0,-6-4 20,2 7 4,-6 3-16,-4-2-12,4 4-60,-3 1-12,3 1 60,1-1-16,-1-5-32,10 1-112,-2-2-108,15 0-20,-13-1-72,13-3-4,0 4-64,0-4 52,0 1 8,0 0-4,13 0 0,-3 1 8,3 2 8,5 0 52,1 1-60,-6 1-4,10 4-128,-5 2-60,-5 2 96,1-4-76,-1 7 28,-8-5-12,8 3 48,-3-1 36,-6-3 68,5 5-4,-9-5-4,4 4 4,-4-3-64,0-1 72,0-4-4,0 1 4,0-1 0,0-1 12,0-2-8,-4-2 8,4 3 64,-9-1-64,5-2 0,-6-1-12,-3 3 0,-1-3-12,10-2-112,-10 3 16,1-2 104,-1-2 4,0 2 0,1-2-84,0 0 76,4 0-152,-6-3-104,2 0 8,5 0-12,-7 0-96,11 0 24,-5-3-88,5 0-208,-5-2-260,9-1-248,0 3-353,0-3-419,0 2-968,9-5-1844,-5 6-901,9-6 4461</inkml:trace>
  <inkml:trace contextRef="#ctx0" brushRef="#br0">20961 26735 2364,'0'0'796,"0"0"1392,0 0-247,0 0-797,0 0-264,0 0 116,0 0 20,0 0-64,0 0-120,0 0-120,0 0-76,-23 9-56,23-9-52,0 0-40,0 0 9,0 0 11,0 0 52,0 0-52,0 0-124,0 0-104,0 0-44,0 0-52,0 4-60,-5 4-16,-3 5 112,8 6 136,0 7 292,-5 4 144,-3 10-208,8-1-112,0 0-96,-5 6-100,-1-6-20,6 1-76,0-7-60,-8 3-36,3-8-72,5-5 48,0-4-52,0-1 52,0-4 40,0-2-52,0-5 0,0-1-44,0-3 0,0 0 0,0-3 8,0 0 84,0-3-84,0-6-12,0 5-156,0-8-76,0-3-44,0-1-64,13-1-8,-13 0-4,11-2-12,-3 1 24,-3 4 36,8 4 60,1 1 124,-5 0 36,-5 5 40,9-3 44,-4 7 88,-5-2 8,2 2 64,-6 0 20,13 0 4,-13 2-28,9 5 28,-5 0 32,-4-1-32,9 3-64,-5 1-12,7 1 0,-11 1 112,4 0-40,5 2-120,-5-4-56,5 5-4,-5-4-44,1-3-28,9 3 12,-14 1 12,9-3-60,-5-5-28,-4 3-44,9-2-172,-5-5-120,-4 3-172,0-3-220,0-6-780,10-3-1233,-10-1-2735,5 1-2093</inkml:trace>
  <inkml:trace contextRef="#ctx0" brushRef="#br0">21236 27155 3968,'0'0'8901,"0"0"-6893,0 0-1200,0 0-396,0 0 193,40 35 823,-35-35-468,8 3-308,1-3-212,-1-3-160,0-4-60,-4 6-48,1-11-40,3 5-32,0-5-4,-4-3-24,-4 4-64,-5-2-8,10-2-4,-10-2-8,0 2 0,-10 2-120,10 2-16,-5-4 12,-4 11 80,-4-5 56,9 9 8,-11 0-8,2 0-36,0 9 36,0 2 220,-1 5 48,9 0 12,-3 8-60,-5-1 8,13 1 16,-11 4 96,11-2 36,0-1-136,0-3-240,6 1 0,-1-7-96,8-1-48,-5-4-16,5-1 4,-7-2-64,7-4-56,-4-1-28,4-3-172,-9 0-144,2-6-200,3 0-260,-5-5-276,5 0-765,-5-6-1679,5 4-1812,-4-2-297</inkml:trace>
  <inkml:trace contextRef="#ctx0" brushRef="#br0">21677 27144 784,'0'0'11301,"0"0"-8501,0 0-1504,0 0-295,0 0 311,0 0 16,0 0-300,0 0-240,-40-8-120,27 8-160,7 0-120,1-2-96,-8 2-28,5 2-72,3 1-32,-3 2-64,2 5-36,-3 0 36,9 2 60,0-2-48,0 6 0,0-3-108,0 1-36,9-2-96,-3-2-36,2 2-24,5-3-24,0-5-100,-2 2-24,2-3-20,0-3 8,-5-3 48,7-3 88,-2 2 56,0-8 160,-8 0 8,-1-2 0,6 2 4,-6-4 0,-4 3 112,0-1-52,0-2-60,-4-3-12,-6 6-4,10-2-8,-9 4 12,9 0 44,0 8 200,0 1 92,0 2-116,0 0-208,0 2 0,0 7 108,0 3 36,0-5-60,0 8-96,0-2-88,0-2-56,0 7-48,0-1-220,5-4-160,-1 2-240,-4-2-520,10-2-288,-6 1-409,5-5-347,-5 1-504,10-7-1716,-14 2-1029</inkml:trace>
  <inkml:trace contextRef="#ctx0" brushRef="#br0">21929 27215 5064,'0'0'10761,"0"0"-8180,0 0-1745,0 0-588,0 0 140,0 0 236,0 42-36,0-36-212,0 3-160,0-5-104,0 0-112,0-2-8,0-2-40,0 3 48,0-3 96,0 0 112,0 0 56,0 0 64,0 0 132,0-3 36,0 1-84,6-5-88,-6 3 72,0-8-188,0 3-136,8-5-24,-8 2-40,0-1 4,0-1 0,5-2-12,-5 1-4,8 2-80,-3-2 72,3 2 0,-8 3-36,5 2 0,1 0 36,-6 2-36,0 4 48,8-1 0,-3 1 12,-5-2 36,0 4 0,8-3 12,-3 0 0,4 3-48,-5-1-4,6 1-8,3-8-4,0 8 0,-4-1 0,1-2 0,-6 0-56,10 3-72,-6-4-124,-8 2-92,5 2-52,-5 0-8,0 0-176,0 0-240,-5 0 48,-3 0 8,3 6-444,-4-3-1036,-9 1-2533,0 4-2960</inkml:trace>
  <inkml:trace contextRef="#ctx0" brushRef="#br0">22506 26564 1840,'0'0'8845,"0"0"-6997,0 0-1516,0 0-320,0 0 372,0 0 264,0 0-24,-18 48-8,14-32 76,4 4-59,0 5-61,0 0 0,0 7 72,4 1 8,5 0-100,-5 1 0,1 2-88,3-1-84,-2-4-16,7-4-132,0-1-100,-4-7 4,-3 2-40,7-8 36,-4-2-20,-1 1 8,1-8 0,-3 5-36,3-3 4,-5-2-4,-4-2-24,9-2 12,-5 0 0,-4 0 36,0 0 16,9-6 20,-5 3-12,6-6-48,-10 2-84,13-9 0,-8-3-84,-1-3-24,9-2 36,2-4 12,-15-1-12,13-5-28,-4-2-92,-5 0-24,-4-3-260,10-2 4,-10 9 60,4 0 204,-4 4 96,0 9 112,0 8 12,0 2 68,0 3-80,0 6-112,0 0-32,0-1-40,0 1-36,0 0-48,9 0-64,-9 0-60,0 1-148,0 2-164,13 0 8,-13 3-124,5 0-441,-1 2-563,-4-3-600,15-2-1552,-15 2-37,8-5 1057</inkml:trace>
  <inkml:trace contextRef="#ctx0" brushRef="#br0">22988 26818 652,'0'0'7041,"0"0"-5485,0 0-896,0 0 152,0 0 576,0 0 208,-13 47-64,13-34-219,-4 1-181,4 2-208,-10 8-100,10-8-88,0 7-272,0-4-160,0-2-144,0 1-28,0-8 0,14 0-20,-14-3-16,9-1 12,-5-3 4,5-3 8,-5 3-60,6-3-16,3-3-44,-8-4-96,-1 2-12,9-3-64,-13-4-32,15 2 8,-15-5-96,13 1 24,-13-2-24,0 1-76,0-1-36,0-1 24,-4-1 136,-5 5 132,4 2 112,-5 3 104,-3-2 16,9 6 88,-1-1-96,-8 5-104,3 0-8,6 5-4,-5-2-56,9 1-52,-13 3-108,13 1-40,0-3-24,0 1-36,0 0-272,0-2-304,0 4-629,0-4-887,0 2-1796,13-3-805</inkml:trace>
  <inkml:trace contextRef="#ctx0" brushRef="#br0">23168 26987 3040,'0'0'7445,"0"0"-6057,0 0-860,0 0 148,0 0 472,0 0 352,0 0-419,0 0-509,0 0-176,41 39 36,-41-36 28,4 1-32,1-4-60,-5 0-24,8 0 24,-2-7 60,-6 3 44,0-5-104,9 0-152,-5-1-44,-4-4-40,0-1-20,0-2 44,0 1-60,0-3-36,0 1-12,0 4-40,0-1 56,0 5-52,0 4 36,0 0-44,0 3-4,0 1 0,0 2-60,0 0-64,0 0-68,9 0-40,-9 0 28,0 0-40,4 0 124,5 0 20,-4 2 52,9 1 40,-1 0-4,0 0-48,6 0-40,-6-3-168,-4 3-364,5-3-372,0 0-516,-14 0-1285,8-6-3059,-8 3-2249</inkml:trace>
  <inkml:trace contextRef="#ctx0" brushRef="#br0">23452 26847 4304,'0'0'2681,"0"0"1459,0 0-2116,0 0-56,0 0-95,36 18-265,-13-17-320,-10 2-248,5-3-116,5 7-136,-5-7-196,0 0-204,4 2-172,6-2-156,-19 0-60,18 0-132,-14 0-84,0 3-52,2-3-252,-6 0-168,-1 0-212,-8 0-320,13-3-836,-13 1-1869,9-5-1795,-3 4-1041</inkml:trace>
  <inkml:trace contextRef="#ctx0" brushRef="#br0">23660 26578 2540,'0'0'7313,"0"0"-5421,0 0-752,0 0-348,0 0 212,0 0 252,0 0-39,0 0-201,0 0-116,0 0-236,0 0-152,-37 28-84,28-19-76,9 2-120,0-3-72,-4 3-4,4 2 4,0 8 8,0-4 40,0 5 56,0 4 52,0 2 24,-9 5-100,9 1-108,0-4-20,0 5-40,0-5-24,0-2-48,0 0 0,-4-5-48,4-3-24,0-4 60,0-4-124,0 0-20,0-8-60,0-1-64,0 1-132,0-4-132,0 0-40,-10-4 48,10-3-124,-4-5-728,-5-8-1341,4 1-2067,1-5-740,-9 8 1351</inkml:trace>
  <inkml:trace contextRef="#ctx0" brushRef="#br0">23857 26836 888,'0'0'10249,"0"0"-9117,0 0-900,0 0 432,15 37 328,-15-21 320,0 0-143,8 2-285,-8-1-128,0 2-288,0-4-420,0 5-48,0-7-184,0-1-236,0-5-384,0 2-305,0-6-431,0-3-1172,0-3 884,0-6-3037</inkml:trace>
  <inkml:trace contextRef="#ctx0" brushRef="#br0">23943 26594 14129,'0'0'4373,"0"0"-3797,0 0-576,0 0-72,0 0 60,0 0 12,-4 48-100,4-32-12,0-1-20,0 5-388,0-5-536,0-2-1117,0-2-2887,4-3-2529</inkml:trace>
  <inkml:trace contextRef="#ctx0" brushRef="#br0">24114 26811 1316,'0'0'11877,"0"0"-9333,0 0-1411,0 0-477,0 0 136,0 0 464,0 0-304,0 0-256,-36-20-160,23 25-172,0 4-64,0 9 40,-10-2-12,14 10 36,-4-2-64,-2 4-108,2 0-56,13 1-136,0-5-4,0 0-44,0-1-40,13-4 40,2-3 48,2-5 8,1 1 64,5-8-24,-6 2-48,11-6-8,-11 0-4,7-6-112,-7 2-56,6-5-48,-18 4-76,-1-4-12,5 2-44,-5-1-88,-4 1-260,0-2-216,-13 1-312,13 0-432,-9 1-1473,-5 3-2007,5 1-2157</inkml:trace>
  <inkml:trace contextRef="#ctx0" brushRef="#br0">24484 26916 1084,'0'0'428,"0"0"3645,0 0-1381,0 0-1008,0 0-600,0 0-184,0 0 236,0 0 60,0 0-44,0 0 29,0 0-161,10-11-128,-10 11-144,0 0-120,0 0-152,0 0-184,0 0-96,0 0-88,0 0-36,0 0-8,0 0-64,0 0-4,0 0-4,0 0-56,0 0 16,0 0 40,0 0 0,0 0 8,0 0 8,0 0-8,0 0 0,0 0-8,0 0 4,0 0-44,0 0-24,0 3-40,0 5 16,-10-1 96,10 4 244,-14 10-24,14-2-64,-13 1-108,13-1-40,-8 1 80,8-4-16,0-4-12,-11 1-56,7-3-4,4-3-12,0-1 0,0-3 4,0-3 0,0 3-4,0-3 4,0 0 8,0 0 84,0 0-84,0 0 0,0-3-208,0-3-340,0 1-316,0-4-108,0 3-76,0-4-428,0 0-1409,0 2-3143,0 0-345</inkml:trace>
  <inkml:trace contextRef="#ctx0" brushRef="#br0">24584 26799 6493,'0'0'6656,"0"0"-5864,0 0-792,0 0 0,0 0 860,0 0 524,0 0-147,45 12-269,-45-9-8,13-3-128,0 0-284,2 3-268,-7-3-216,5 0-64,-8 0-72,9-3-84,-5 0-260,-5 0-232,1 0-272,-5 3-376,8 0-997,-8-3-2715,0 3-3625</inkml:trace>
  <inkml:trace contextRef="#ctx0" brushRef="#br0">24670 26561 4212,'0'0'10849,"0"0"-8788,0 0-1629,0 0-416,0 0 20,0 0 100,0 0-72,0 0 84,0 0 112,0 0-16,0 0-96,0 3 52,0 6-92,0-2 76,0 7 148,0 7 256,-5-2 24,-5 5-272,10 3-268,0-3-72,0 2-120,0-1-100,0-2-48,0-1 0,0-4 48,0-5-36,0 1 8,0-2-32,0-8-52,0 6-100,10-8-52,-10 1-108,0-3-56,0 0 43,0 0 213,0 0 252,0 0 140,0 0 0,-10 0 0,10 0-176,0 0-52,0 0-48,0 0-52,0 3 36,0-3 76,0 3 216,0-1 0,0 1 0,10 0 0,-10-3 164,0 2 164,0 2 152,0-4 76,0 0-4,0 0-47,0 3-57,0-2-12,0 2-52,5 2-36,-5-1-16,0 2 0,0 5-36,0 0-28,0 0-48,0 4-24,0-4 12,0 3-208,0 0-12,8-2-48,-8-1-12,5-3-40,-5-3-96,0-2-72,0 0-52,8-3-124,-8 0 0,0 0 8,0-3 4,-8-5-344,8 0-609,-5-6-891,5-1-760,-8 1-1701,8 4 229</inkml:trace>
  <inkml:trace contextRef="#ctx0" brushRef="#br0">24777 26881 572,'0'0'9853,"0"0"-7577,0 0-1080,0 0-44,0 0 273,0 0 55,0 0-112,36 42-380,-23-33-304,-4 2-148,-4-6-124,9 6-96,-1-2-108,0-2-88,2 0-48,-2-2-12,0 2-52,6-7-8,-10 0-4,4 0-92,0 0-24,-7-7-28,-2 5 4,9-3-12,-13-4 8,13 0 16,-13-5 8,9 6 52,-3-9-84,-6 2-28,8-1-60,-3 2 124,3-2-8,-8-2 128,5 10 124,3-1 68,-8 5 4,0-2-88,0 6-108,0 0-56,0 0-52,0 0-40,0 0 4,0 6 40,-8-4 104,8 7 112,-5 1-4,-3 2-108,8-2 0,0 5-8,-5-1 8,5-1 192,0 2 4,5 2-52,-5-2 28,0-2 8,8 1 28,-8 0-88,5 0-36,-5 1-12,8-2 16,-8 1-16,0-1 12,0 6-12,0-3 12,0 0 0,0-1-20,0 5-56,5-4 4,-5 0 72,0-1-12,0 5-72,0-4-8,-5-2-52,5 7 0,-8-5 0,3 1-16,-3-4-20,-5 2-60,13-4-40,-15 2 40,2-1-48,9-3-52,-5-3 24,-1 2 36,1-6 76,-4 1 12,9-3 20,4 0 16,-9 0 72,9-5 92,-15-2 128,15 0-120,0-6-100,0-6-392,0 0-448,10-3 776,-5-4-68,8-2-52,0 2-72,6 2 108,-6 2 148,0 0 148,2-1 20,-2 8 40,-5 4 28,5 0 8,-2 6-244,-11 0-36,13 1-100,-13 4 88,0-3 44,8 3-60,-3 0-132,-5 0-48,0 0-48,0 3-276,0-3-628,0 0-781,0 0-723,0 0-504,-5 0-2313</inkml:trace>
  <inkml:trace contextRef="#ctx0" brushRef="#br0">24412 26606 52,'0'0'5252,"0"0"885,0 0-4253,0 0-828,0 0-172,0 0 72,0 0-7,0 0-205,0 0-64,0 0-152,0 0-172,0 13-172,0-6-140,0-2-44,0-2-52,0 2 52,0-2 0,0 0 100,0-3 32,9 0 16,-9 0-60,4 0-16,-4 0 12,9 0-32,-9-3-52,4-5-44,7 2-100,-11-3-4,4 5 0,0-5 52,-4 3 48,0 0 36,9 4-64,-9 2-8,0-3-88,0 3-100,0 0-108,0 0-128,0 0-260,0 3-28,0-1-121,0 7-219,0-6-656,0 6-1452,0-5-2825</inkml:trace>
  <inkml:trace contextRef="#ctx0" brushRef="#br0">20682 27975 1592,'0'0'8273,"0"0"-6329,0 0-1160,0 0-376,-41 0 140,22 3 264,6 0 60,9 0-104,-5-3-175,-5 6-133,9-4-60,-3 3-140,3-5-100,-4 7-72,9-6-88,-4 5-12,-2-6-64,6 6 0,0-3-20,0 0-40,0 6-4,0-5 132,0 5-40,0-3-88,0 5 84,6 1 48,-2-3 4,-4-2 4,0 1 8,9 1 60,-4-2-20,8 4-4,-13-3-4,14 0-44,-5 3 0,4 1 0,-9-2-48,11 2 48,-11 2-4,9-1-4,-13-1 4,13 5-48,-13-4 44,9 2 0,-3-2 0,-6 2 4,0-1-4,0-4 8,-6 5 48,-3-4-40,9 1-4,-13 0 132,9-5-40,-5 2-20,-1-1-68,-3-3 68,0 5-28,4-9 16,-5 2-4,1 0-48,-1 0-12,10-3 0,-2 0-72,-7 0 8,0 0-8,4 0-52,5 0 12,4-3-124,-10 3 0,10 0-4,0-3-32,0 3-185,0 0-311,0-3-328,0 3-588,0-1-1228,10-6-2305</inkml:trace>
  <inkml:trace contextRef="#ctx0" brushRef="#br0">20875 28290 80,'0'0'1928,"0"0"1240,0 0-1083,0 0-725,0 0-348,0 0-108,0 0-40,37-23-184,-24 20-256,-13-3-208,13 1-88,-13-1 12,0 1 0,8 2 12,-8-2-76,0-1 64,0 3 156,0-3 32,0 3 4,-8-1-16,8-1-204,-5 1-112,-3-2-88,3 1 0,-3 2 36,3-3 48,-1 3-60,-2-3-24,3 5-64,-3-4 88,8 5-48,-5 0-40,5 0-52,-9 0 76,9 6 128,-4 0 244,4 6 108,-10-1 28,10 2 52,0 5 32,0 1 52,-4 1 149,4 2-65,0-5-216,0 3-100,4-4-112,-4-2-24,10 0 12,-6-5 40,5-2-104,-4 2-8,16-6-4,-15 4-32,7-7-40,0 0-12,0 0-116,2-3-92,-2-1-76,0 1-64,-3-2-208,-10 0-188,13 2-137,-4 0-39,-5 0-144,-4 0-440,0 0-736,0 3-1696,0-3-277</inkml:trace>
  <inkml:trace contextRef="#ctx0" brushRef="#br0">21268 28189 1160,'0'0'10385,"0"0"-8097,0 0-1640,0 0-308,0 0 380,0 0 413,0 0-225,0 0-276,-45-3-164,40 9-148,-5-5-88,-3 9-108,0-1-52,8-2-60,-9 8 112,1-2 0,8-2 56,-3 4 16,3-2 48,-5 4-60,10-2-12,0-1-124,0-3-44,0 3-4,0-7-12,0 5-48,10 0 60,3-8-48,-8 5 48,17-6-76,-12 1-144,3-4 12,0 0-84,2-4-124,6-1-176,-2-3-172,-1-1-240,-5-1-717,10-2-1047,-10 3-1928,0 1 607,6-1 1417</inkml:trace>
  <inkml:trace contextRef="#ctx0" brushRef="#br0">21433 28279 10289,'0'0'3944,"0"0"-2948,0 0-240,0 0 137,0 0 295,0 0-140,0 0-348,0 0-212,0 0-132,0 0-284,0 0-12,-4 4-60,-5 8 124,5 5 96,-5 1-12,9 0-208,-4-2-60,4 2-84,4-4-40,-4 1 88,13-5 96,-4-1-88,0 2 28,5-5-60,-1-3 44,0-3 76,2 0 0,-2-3 4,4-3 4,-2-5-8,-6-1-48,-5 2-12,9-6 48,-4 3-88,-9-2-20,6-3-76,-6-3-280,0 8 32,0-4 260,0 4 184,-6 4 136,6 0 24,-9 3-160,-4 6-60,0 0 48,-2 0 0,11 0 0,-9 6-84,0 3-16,-2 0-36,2-1-36,9 5 0,-5-4 48,-5 4-64,9 2-132,1-7-204,4 1-361,0-2-543,0 1-644,0-7-708,0 2-1993,0-3 537</inkml:trace>
  <inkml:trace contextRef="#ctx0" brushRef="#br0">21708 28357 10197,'0'0'3888,"0"0"-3852,0 0-36,0 0-264,0 0 264,0 0 632,0 0 100,0 0 48,0 0-111,0 0-345,0 0-164,0 3 28,0-3-16,0 0 52,10 0 36,-6 0 148,5-3 72,-5-3-88,10-2-132,-4-3-64,-6 0-100,18-4 52,-13 1 36,1 4-52,3-5-124,0 3 8,-9 1 68,11 4 160,-6 4-48,4 0-28,-9 0-32,0 3 44,11 0 16,-15 6 0,13-1-16,-13 3 28,13 0-64,-13 4-48,9 0-36,-3 1-60,-6-2-56,8 1 8,-8-2-72,5-1-12,-5-3-4,0 0-156,8-4-192,-8-2-176,0 3-120,0-3 4,0 0-88,0 0-364,0-3-873,0 1-3007,0-4-2241</inkml:trace>
  <inkml:trace contextRef="#ctx0" brushRef="#br0">22190 28231 13301,'0'0'4393,"0"0"-3405,0 0-732,0 0-156,0 0 184,0 0-40,-40-26-172,35 26 52,1 0 96,-5 0-24,5 0-92,-5 0-104,5 2-96,-6 7-28,5 0 4,-3 0 120,3 4 4,-4 4 56,9-2-56,-4 1-4,4-2-48,0-1-52,0-1-8,4-3 32,5-1-20,-4-2-4,8-1 4,1-5-52,8 0 12,-13-5-24,14-4-12,-6-2-48,-2-1 60,7-4 12,-14-1 148,7 1 4,-2-2 80,0 2-72,-4-4 64,-5 3-76,6-2-92,-10-2-228,5 2 96,-5-1 76,0 1-112,0-1 248,0 7 12,0-2 100,0 7-16,0 0 28,0 1 248,-5 7-52,5 0-240,0 0-68,0 0-8,0 0 8,0 0 72,0 0 28,0 0 60,0 12 184,-10-4 100,10 10-4,-4-2-24,4 8-16,-9 3 136,9 6 0,-4-2-268,-5 1-268,9-2-8,0 1-80,0-7 28,0-3-72,13-4-64,-13-4-20,9-1-100,-5-6-52,-4-1-268,10-2-320,-10-3-484,5-3-1029,-5-1-2147,0-9-3633</inkml:trace>
  <inkml:trace contextRef="#ctx0" brushRef="#br0">23029 28129 6749,'0'0'4592,"0"0"-2864,0 0-696,0 0-236,0 0 112,0 0-79,0 0-253,0 0-144,-41-3-36,28 3 0,-1 0-64,0 3-96,-3 3-88,-2 0-64,-3-1-80,9 3 8,-1 2 100,5-6 36,-4 8-4,4 1-20,-5-1 24,9 2-4,-3 1 40,8-2-36,0 1-28,0 1-8,0-5 20,0 4 4,8-2-4,5-2-20,2 2-68,-2-3-44,-4-4-72,14 0-64,-10-1-84,4-1-24,7-3-72,-7 0-64,2-7-108,-6 5-56,-4-3-96,5-1-92,-1-2-76,-13 1-261,5 3-219,-1 1-344,-4-3-320,0 3-908,0 3-369,0 0 321</inkml:trace>
  <inkml:trace contextRef="#ctx0" brushRef="#br0">23226 28219 12417,'0'0'3936,"0"0"-3075,0 0-553,0 0 140,0 0 204,0 0-36,0 0-320,0 0-112,0 0-136,0 0-48,-17-3-220,17 9 128,0 6 92,0-2 88,0 4-88,0 4-124,0-2-24,0-2-24,4 1-120,1-4-92,3-3 0,-2 0 88,7-5 96,-4-1 104,4-2 44,2-2-20,-2-1 72,-4-2 4,4-4 120,-3 0 0,-6-1 12,5 1-24,-5 1 12,-4-4-4,0 5 128,0-5-76,0 0-24,0 1-84,-4 1-4,-5-5-56,5 3 84,-6 5 20,-3-1 16,8-1-124,1 6-108,-9 3-92,-2 0 4,6 0-12,-4 3-88,9 6-76,-5-4 84,-5 3 4,14 0-264,-9-2-461,9 0-899,0 0-988,-9-3-2144,9-3 215</inkml:trace>
  <inkml:trace contextRef="#ctx0" brushRef="#br0">23430 28276 1540,'0'0'6701,"0"0"-4913,0 0-704,0 0-236,0 0 8,0 0-52,-4 42-168,4-38-28,0-1-4,0 4-88,0-5-188,0 4-175,0-6-81,0 3 4,0-3 48,0 3 52,0-3 24,4 0 108,-4 0 92,0 0 80,0 0 0,0 0-108,0 0-68,0-3 28,0 0-28,0 0-216,9-2-80,-5-5 52,5 0-12,-3 1-36,7-2-12,-9 1 0,9-5 0,2 1-8,-2 0 8,-5 3 8,-3-4 80,8 5 20,-3 0-60,3 3 4,-9 1-48,1 3 4,-5 0-8,9 2-4,-5 1-72,-4 0 28,10 4 40,-6-1 8,-4 9 112,9-4-52,-9 5-56,4 2-4,5-1 0,-9-1-40,5 2 40,-5-2 84,10-1-84,-10-4-84,4 1 84,5-3 12,-9-3 36,0-2 36,0-1-36,4 0-44,-4 0 48,5 0 56,-5 0 28,0-1-28,13-8-36,-13 6-60,0-3 0,10 1 48,-6-3-60,-4 1-12,9 0-72,-5-2 36,-4 0 0,9 4-24,-5-4-16,-4 2-20,9-2-28,-3 0-20,3 2 32,-9 0 40,4-1 84,0 3-12,-4-1 0,0 3 4,9 0 8,-5 3 8,-4 0 4,0 0 48,15 9 64,-15-5 104,13 6 188,-4 0-64,-5 5-108,5-4-76,5 3-68,-9 0-40,8-2-56,-9-5 4,9 2-8,2-4-104,-7-2-128,6 0-120,0-3-160,-1 0-108,-9-3-176,1-2-264,-5-1-748,0-3-2805,0 2-3132</inkml:trace>
  <inkml:trace contextRef="#ctx0" brushRef="#br0">23984 28253 2672,'0'0'5833,"0"0"-4045,0 0-1596,0 0 40,0 0-192,0 0 628,0 0 192,0 0 152,0 0 16,0 39-56,0-28-40,10 4-255,-10-1-57,0 2-160,4 5-200,5-2-64,-9 1 16,0-1-28,0-3 0,4 4 0,1-2-48,-5-5-28,0 1-20,8-5-4,-3 3 4,-5-8-16,0 3 24,0-5-44,0-2 20,0 0 52,0 0 108,0 0 144,0 0 256,0 0-84,0-2-136,0-5-252,0 3-160,0-5 0,0-1-8,0 2 8,0-3 4,0 1-4,0-2 0,0 3-52,0 1 40,0-1-36,0-3 36,0 2-132,0 0-64,10-5-44,-6-2-40,5-2 24,-5-1 24,5-2-60,4-4 84,2 1-72,-15-3-40,8 2-24,1-1-232,-5-1 68,5 5 520,-3 2 148,-6 8 40,0 2 32,0 4-36,0-1-12,0 8 12,0 0-88,0-1-96,0 1-76,0 0-8,0 0-16,9 0 28,-9 0-28,0 0 28,0 0 60,0 0 4,0 0 8,0 0 8,0 0 64,0 0-8,4 0-4,-4 1 76,0-1-40,0 8 28,9-4-120,-5 3-4,-4 0-48,9 2 40,-5 3 0,6-1 4,-10 0 0,0 3 4,0 1 12,0-2 84,0 4-88,0-4 4,0 2 36,0-4-32,0 2-4,0-1-12,0 3-4,0-7-12,0 0-68,-10 3 24,6-8 48,4 6 12,-9-5 0,9-4 12,-4 7 96,-5-7 4,9 0-28,-13 0-8,13 0-28,-15-2 12,11-3 12,-5 1 4,5 1-28,0-3-44,4 6 0,0-3-4,-9 3-76,9-3-220,0 3-216,0 0-216,0 0-208,9-3-589,-9 3-1027,8-5-2248,-8 5-1273</inkml:trace>
  <inkml:trace contextRef="#ctx0" brushRef="#br0">24470 28107 14041,'0'0'2697,"0"0"-2297,0 0-240,0 0-60,0 0 544,0 0-12,-36 15-32,36-11 28,-9-1-128,5 6-292,-5-1-208,5 0 0,4 6-76,-9-2 64,9 1 8,-14-1 4,14 2 0,0-2 8,0-1-8,0 0-8,0-3-88,8 1-40,-2-3 4,-6 0 8,13-2 40,-4-4 76,-5 0-152,20 0-24,-20 0 92,9-4 92,-9-5 0,10 6-8,-4-9-8,-10 7-32,4-4-48,-4-1-40,0-5 24,0 3-36,0-2 0,0 1 88,-4-3-24,4 4 84,-10-2 4,10 5 80,-5 5 88,-4-2-172,9 1-148,0 5-320,-13 0-88,13 0-40,0 8-421,-4-1-339,0 2-448,4-1-624,0-2-2861</inkml:trace>
  <inkml:trace contextRef="#ctx0" brushRef="#br0">24670 28228 15293,'0'0'4109,"0"0"-3997,0 0-112,0 0-344,0 0 344,0 0 292,0 0 76,0 0 124,0 0 92,0 0-36,0 9-172,0-9-196,0 0-172,0-3-4,0 3-8,8-6 16,-3-3 40,3-3 8,5 2 12,2-1-72,-11-2 0,9 1-8,-8-3 0,9 4 8,-5 1 40,-5-1 32,9 10-60,-4-2 36,-9 0-48,15 3 0,-15 3 96,8 1-24,1 7 24,-5-1-24,5 4-12,-4-2-60,5 1-48,-6 2-60,5-1-76,-9-4-128,4 2-116,-4-6-80,0 0-64,0-1-100,0-3-176,0-2-308,0 0-441,0 0-395,0 0-392,0-2-2140,0-6-1941</inkml:trace>
  <inkml:trace contextRef="#ctx0" brushRef="#br0">25026 28149 9881,'0'0'4120,"0"0"-3136,0 0-720,0 0 228,0 0 501,45 9 323,-32-6-600,0-3-308,0 0-104,1 0-132,-5 0-172,-5 0-48,5 0-88,-4-3 16,5-1-4,-10 4 24,0-2-72,0-4 160,0 1-84,0 2-40,-10-6-12,5 5 36,-4-2 64,5 1 48,-5 1 0,5 1 84,-6-3 28,10 6-112,-13 0-24,13 3-88,-5 3 88,-3-2 24,3 8 136,-3 0-60,8-1-4,-6 4-64,1-2 64,5 2-72,0-2-4,0-2-56,0 4-52,0-7-60,5 0-100,1 0-124,7-5-248,-5 3-169,5-6-319,2 0-476,-2 0-452,5-6-1028,-4 3-1821</inkml:trace>
  <inkml:trace contextRef="#ctx0" brushRef="#br0">25331 28192 8673,'0'0'5044,"0"0"-4108,0 0-936,0 0 0,0 0 392,0 0 700,0 0 161,36 13-301,-36-13-124,15 2-168,-15-2-156,8 0-200,5 0-160,-8 0-8,3 0 20,3 0 16,-3-2 24,-3 0-28,3-8-44,-3 9-16,4-5-96,-5-3-12,6 0-4,-6 6-8,-4-1 0,9 1-48,-9-1-4,0 4-128,4 0-64,-4 7 256,9-4 72,-9 1 124,5 2-196,5 0-40,-10 6 32,0-7-4,4 3-36,0 0-28,-4-2-68,9-3-196,-4 3-76,-5-6-96,8 0-248,-3 0-228,-5-3-536,10-3-1445,-10-1-2831,4 0-521</inkml:trace>
  <inkml:trace contextRef="#ctx0" brushRef="#br0">25691 28036 11685,'0'0'4404,"0"0"-4404,0 0-88,0 0 88,0 0 389,0 0 83,0 0-84,0 0 108,41 39 108,-27-31-108,-9-7-312,17 2-184,-14 0-24,7-3-360,-2 0-132,0 0-116,-3-3-116,-6 0-397,5 2-827,-4-7-2404,3 4-1817,-8-5 3153</inkml:trace>
  <inkml:trace contextRef="#ctx0" brushRef="#br0">25796 27847 13093,'0'0'2356,"0"0"-2356,0 0 0,0 0 400,8 44 557,-8-21-49,0 2 252,0 2 188,-8 4-176,8 4-348,0-2-292,0 0-216,0-2-212,0 1-104,0-10-96,0 0 0,8-8-64,-3 1 16,-5-7-12,0-3-40,0-1-96,9-2-180,-9-2-184,0 0-28,0 0 36,0-6-76,-9-2-760,9-6-2621,0 1-1855,-5 1-289</inkml:trace>
  <inkml:trace contextRef="#ctx0" brushRef="#br0">25822 27975 88,'0'0'2932,"0"0"-520,0 0-419,0 0-21,0 0-348,0 0-248,0 0-240,0 0-208,0 0-260,0 0-252,0 0-192,0 0-8,0 0 12,0 3 237,10 0-17,-6 0 0,-4-2-16,9 4-72,4-3-16,-13-2 0,5 3-48,-1-3-76,-4 0-36,10 0-36,-6 0-52,-4 0-48,0 0-36,9-3 52,-4 3-16,-5 0-48,0-2-8,13-3-164,-3 4-36,-6 1 24,9 0 36,-4-3 0,4 3 4,-13 0-16,6 0-12,-2 0-176,-4 0-120,0 0-176,0 0-292,0 0-297,-4 3-467,-2-3-280,-3 6-2368,5-6-1489</inkml:trace>
  <inkml:trace contextRef="#ctx0" brushRef="#br0">26534 27995 2872,'0'0'5861,"0"0"-3905,0 0-1004,0 0-376,0 0 280,0 0 328,0 0 52,0 0-63,0 0-217,0 0-212,0 0 28,-13 25-192,9-9-116,-5 7-136,4-2-108,-5 0-152,6 0-68,0-2 0,4-2 4,0-1 40,4-4-44,0-5-100,11 5 52,-6-5 48,4-6-8,1 2 0,-1-3-76,5-3-16,1-5 28,-6 0 12,0 0 60,1-7 0,8 2-100,-18-2-96,1-2-232,3 1-284,-2-7 268,-6 7 64,0-3 20,-6 0 124,-2 3 224,-1 1 12,-4 5 112,4 5-12,-5-1-28,1 6 24,0 0-96,-2 1-160,6 9-76,-4-1-24,5-2 12,3 2-40,-5 0-125,10-3-699,0-1-712,10 0-764,-5-2-2408,16-3-757</inkml:trace>
  <inkml:trace contextRef="#ctx0" brushRef="#br0">26864 28011 15733,'0'0'2953,"0"0"-2953,0 0-160,0 0-348,0 0 508,0 0 212,0 0 220,0 0 156,0 0-48,0 0-40,0 0-36,49 32-148,-36-32-120,11 0-112,-3 0-80,-3-3-4,5-2-132,-1-1-64,-8 0-36,8 0-156,-3 0-140,-6 0-232,-4 5-176,0-6-292,-9 7-517,0 0-691,0 0-848,0 0-1917,0-2 913</inkml:trace>
  <inkml:trace contextRef="#ctx0" brushRef="#br0">27030 27835 11325,'0'0'2952,"0"0"-2140,0 0-812,0 0 0,0 0 276,-46-23 152,38 17-28,3 5 117,-3-3 95,8 4-144,0 0-280,0 0-188,0 0-272,0 5 260,-5 7 12,-3-2 420,8 11 232,-6-3 256,-3 6-196,9 0-288,-9 3-180,9 0-144,-13-1-28,5-1 12,2-2 4,-3 2-4,5-6-12,4 1 36,-9-1-44,9-4-60,-4-2-4,4 1-8,0-2-128,0 1-32,0-3-16,0-6-60,0 5 0,0-6-96,0 3-136,4-3-40,-4 0-136,0-3-260,0 0-356,0 0-381,0 0-319,0-3-436,0 0-3017</inkml:trace>
  <inkml:trace contextRef="#ctx0" brushRef="#br0">20654 28889 2964,'0'0'4757,"0"0"-2477,0 0-948,0 0-472,0 0-132,0 0-52,0 0-28,0 0-28,0 0-28,0 0-4,0 0 69,-23 32 39,14-17 36,9 1-80,-4 0 12,4 10-88,0-5-64,0 3-180,0-2-112,0-2-100,0-4-24,0-2 28,0-2-40,4 0-12,-4-8-12,9 2 0,-9-3 4,6 0 20,-2-3 24,-4 0 40,0 0 44,13-6 88,-13-4 48,9-2-136,-5-5-132,5-4-60,-3 2-12,-6-2-84,9-3-36,-9 2-64,4-1-32,-4 1-76,0-4 24,0 7 60,0-1 4,0 4 216,0 0 24,0 2-20,0 5 8,0 0 96,0 3-48,0 5 4,0 1 20,0-3-84,0 3-64,0 0-108,0 0-48,9 0 16,-5 3 168,5 1 36,1-1 140,3 3-140,0 0-96,0 0 24,-3-2 72,3-1 48,-8 1-36,8-1 48,-3-1-60,-6-2 0,1 2-84,-5-2-52,0 0-32,0 0-16,0 0 0,0 0-132,0 0-176,0 0-156,0 0-180,0 0-424,-5 0-1049,1 0-2179,4 0-2101</inkml:trace>
  <inkml:trace contextRef="#ctx0" brushRef="#br0">21023 28952 10033,'0'0'4408,"0"0"-3760,0 0-648,0 0 0,0 0 12,0 0 816,0 0-59,0 0-9,0 0-116,41 16-188,-32-16-160,0 0-100,5-2-112,-1-1-20,0-3-4,-3 1-12,-5-4 28,8 3-72,-13-3-4,9 5-4,-5-2-8,-4 0-100,0 0-72,-4 1 24,-5 0-60,4-5-76,-3 9 12,-7-5 12,2 3 24,-4 3 72,-2 3 80,-3 3 92,7-2 4,-2 8 124,-5-1 0,12 1 148,1 0 72,-4 1 16,9 4-28,-5-4-88,9 3 52,0 4-76,0-2-12,0-5 0,9 6-60,4-6 60,0 1-76,-3-2-132,12-5-4,-5-1 0,-2 0-8,7-5-96,-13-1 24,14 0 20,-10 0-108,1 0-96,-9-1-88,8-2-84,-13 0-28,9 0-40,-9 0-36,0 3-116,0-5-305,0 3-411,0-2-84,-9-1-696,4 2-2124,5-4-189</inkml:trace>
  <inkml:trace contextRef="#ctx0" brushRef="#br0">21366 28732 7477,'0'0'3080,"0"0"-1380,0 0-820,0 0-192,0 0 124,0 0 20,0 0 52,0 0 1,22 45-153,-17-30-128,-5 4 60,0 1-40,0-1-96,0 7-40,-5-1-112,5 1-48,-9-1-24,9-1-220,0 2-80,-4-2 44,4-5-4,-9-3-44,9-2-124,0-4 16,0 0 0,0-1-64,0-7-48,0 3-120,0-5-124,0 3-244,0-3-260,0 0-304,0 0-557,0-3-995,0 3-3536,0-11-209</inkml:trace>
  <inkml:trace contextRef="#ctx0" brushRef="#br0">21613 28912 2996,'0'0'2801,"0"0"-705,0 0-696,0 0-200,0 0 48,0 0-68,0 0-160,0 0-136,0 0-188,0 0-272,0 0-156,5 0-39,-10 3 95,5 3-76,-8 0-76,-5 3-108,8-2 48,-9 2-100,5 2-8,-4 1 4,9-1 92,-5 2 48,4 2 28,-5-2-68,10 2 4,0-4 24,0 1-132,0-5 60,15 2-16,-6-5-40,-5-4 116,18 5-112,-8-5-12,4-5-140,1-2-132,-6-5 12,8 1 88,-6 1 112,-2-5 60,0 0 52,-4 5-44,5-1 40,-14-1-44,0 6 48,9-2-40,-9 6 72,0 2 152,-9-3 0,9 0-152,0 3-32,-14 0-40,14 3 60,-4 0 28,-1 3-52,-4 1 28,5 5-72,4-4 4,-9 7 120,9-2 68,0 2-100,0-2 16,0 1-36,0 1-72,0-4-4,0 0-76,9-6-60,-5 4 40,5-6 32,-9-2 16,5-1-136,-1 0-24,6 0-188,-6-1-224,-4-2-324,9-6-357,-5 6-979,-4-5-2096,0 5-1029</inkml:trace>
  <inkml:trace contextRef="#ctx0" brushRef="#br0">21920 28898 9865,'0'0'3020,"0"0"-1592,0 0-796,0 0 48,0 0 337,0 0-33,0 0-268,0 0-112,0 0-112,0 0-196,0 0-248,-13-5-48,26 5 0,-4 0 100,-3 3 148,7-1 8,0-2-72,0 0-40,6 0-32,-6 0-52,-4 0-60,9 0-88,-5 0 4,5 0 36,-4-2-148,0 2-268,-1 0-208,-3 0-228,3 0-240,0 0-437,-13 0-839,9 2-1636,-9-2-1581</inkml:trace>
  <inkml:trace contextRef="#ctx0" brushRef="#br0">21993 28686 1228,'0'0'6201,"0"0"-4077,0 0-948,0 0-160,0 0 240,0 0 44,0 0-152,0 0-215,0 0-97,36 43-144,-36-31-60,4 5 8,-4 5 8,0 4-84,0 2-52,0-1-160,0 1 160,0 1-184,-4-1-256,4-6-72,0-2-8,-10-1-112,10-5 32,0-2 4,0 0-60,0-4-76,0-3 0,0-2-48,0 1-60,0-4-160,0 1-112,0-1-136,0 0-288,0 0-232,-4 0-493,4-1-951,-9-6-1944,9 2-633</inkml:trace>
  <inkml:trace contextRef="#ctx0" brushRef="#br0">22263 28912 12613,'0'0'3845,"0"0"-3013,0 0-496,0 0 24,0 0-76,0 0-112,0 0 260,0 0 304,0 0 24,22 48-372,-22-33-388,0 1-24,4 0-72,-4-2-28,0 1-20,0-5-296,0-1-172,10 1-152,-10-6-224,0-1-689,0-3-1019,0 0-1192,-10 0-509,10-3 1461</inkml:trace>
  <inkml:trace contextRef="#ctx0" brushRef="#br0">22299 28776 10185,'0'0'2480,"0"0"-2480,0 0-292,0 0 292,0 0 216,0 0 192,0 0-64,0 0 0,0 0-344,0 0-100,0 0-360,31 39-732,-31-32-984,0-1-2705</inkml:trace>
  <inkml:trace contextRef="#ctx0" brushRef="#br0">22434 28889 7689,'0'0'4252,"0"0"-3244,0 0-904,0 0-4,0 0 576,0 0 504,0 0 168,0 0 133,0 0-545,0 0-628,0 0-148,27 38 60,-19-28 112,-2 5-28,-6-1-80,9 2 4,4 4-20,-13-1-84,9-1-76,-9-2 36,14-2-84,-14-2 0,13-1 0,-4-3 48,-5-2-4,-4-1-44,9-5-100,-3 3-68,-6-3 8,0 0 24,0 0-132,9-3-60,-9-2-188,0-4-332,4-3-524,-4-1-929,0 2-1887,0 0-1473</inkml:trace>
  <inkml:trace contextRef="#ctx0" brushRef="#br0">22727 28831 7353,'0'0'6808,"0"0"-5280,0 0-1228,0 0-300,0 0 240,0 0 137,0 0-89,0 0 36,0 0 96,0 0 28,-27 14-16,17-2-52,-3 1-48,9 2-48,-9 4-64,8 1 84,-5-1-60,6 4-60,-5-1-100,5-3 4,-5 1-76,9-2 60,0-5-64,-4-2 40,4 1 16,-9-3-56,9-2-4,0 0-4,0-5-48,0 3-36,0-5-60,0 6-164,0-3-144,0-3-124,0 3-76,0-2 36,0-1-128,0 5-269,0-2-691,0-3-844,0-8-1720,0 8-1585</inkml:trace>
  <inkml:trace contextRef="#ctx0" brushRef="#br0">22767 28972 3180,'0'0'9541,"0"0"-7493,37-6-1772,-16 3-212,-6 0 264,2-3 360,2 6-171,-6-2-129,-4-1 8,4 0-96,-9 3-276,-4 0-24,0-3-88,0 3-96,0 0 4,0-3 172,-4 0-32,-5 2-72,5-7-24,-5 7 136,5-5 0,-5 0 224,3 0 12,-2-2 24,3 0-124,1 0 48,4-1 52,-9 6 220,5 0 280,4 0-280,0 3-456,-9 0-268,9 3 12,-6 3 256,-2 7 36,3-1 160,-3 8 48,8-4-24,-13 7-140,13-4-76,-5 1-8,5-1 8,0 2-8,0-5-52,0-2-56,5-2 28,3-3 84,-3-2 0,3-4 132,5 1-68,2-4-60,-2 0 8,-4 0-12,5-4-100,-1-1-144,-4 2-184,4-4-248,-9 6-276,-4-2-404,11 0-1005,-11-3-2087,0 6-1549</inkml:trace>
  <inkml:trace contextRef="#ctx0" brushRef="#br0">23610 28873 1372,'0'0'4673,"0"0"-1645,0 0-884,0 0-656,0 0-204,0 0-80,0 0-184,0 0-183,0 0-129,0 0-176,0 0 84,13 16 96,-8 1 0,5 1-152,3 1-100,-4 4-120,-1-1-156,-3 1-100,9-4-84,-5 1-40,-5-4-20,9-1-48,-4-4-52,-3 1-60,3-5 4,-9-1-40,8 0-88,-8-5-32,0 4-100,9-2-176,-9-3-184,4 0-368,-4 0-605,0 0-771,9-8-2860,-3 1-1741</inkml:trace>
  <inkml:trace contextRef="#ctx0" brushRef="#br0">23921 28828 7777,'0'0'4000,"0"0"-2708,0 0-716,0 0-20,0 0 404,0 0 212,0 0-183,0 0-161,-27 39-100,18-24-140,4-1-108,-3 5-140,-7 2-32,11 0-28,-5 4-36,-4-2-64,4 2-8,-1-2-28,-3-1-20,9 0-124,-5 1-4,5-7-48,-5-1-20,9-2 0,-6-2-60,-3-2-88,9-3-84,0 0-160,0-6-184,0 3-200,0-3-200,9 0-432,-3-3-589,-6-6-2023,9 5-2417</inkml:trace>
  <inkml:trace contextRef="#ctx0" brushRef="#br0">24101 28968 11597,'0'0'4744,"0"0"-3103,0 0-1073,0 0-372,0 0-108,0 0-88,0 0-212,0 0 140,0 0 72,0 0 124,-45 8 24,41 4 24,-5 2 24,-5-1 0,9 5-12,-3-5-36,3 7-40,1-5-64,4-1-44,0-1-72,0-4-36,0-2-16,9 4 52,-1-3-40,-3-6-36,9 4-12,-1-6-24,0 0-36,11 0-4,-16-6-8,5-3-16,2-3 24,-2 5 124,0-2 52,-4-2-64,-5-1-24,6 5 36,-10-2 24,0-2-60,0 3 136,0 0 56,0-1 116,0 3 16,-14 0-52,5 0-52,5 5-72,-5-2-12,-4-1-88,7 4-88,-3 0 4,-4 4 36,5 0-40,8-1-24,-15 5-48,6-4-209,9-1-599,-4 3-796,4-3-920,0-3-2317,0 0 37</inkml:trace>
  <inkml:trace contextRef="#ctx0" brushRef="#br0">24295 29078 208,'0'0'6177,"0"0"-4801,0 0-804,0 0 204,0 0 880,0 0 348,0 0-756,0 0-488,18 39-56,-18-36 28,0 0-83,0-3-173,9 1-92,-9-1-24,0 0 84,0 0 96,0 0 100,0 0 56,0 0-100,5-1-156,-5-2-284,8-6-8,-8 4 68,5-4 52,3-3-112,-2 2-20,3-4-88,-5-1-40,1-1-8,3 0-8,-3 1-152,-5-2-8,14 3 12,-14 0 80,9 6 72,-9-1-44,4 5-12,-4-1 52,0 1-52,0 4 60,0 0-108,9 0-88,-9 0-72,0 0-96,4 4 180,-4 1 76,9-1-40,6 5-132,-11-3-172,0 2-16,9-2-296,1-4-508,-4 5-597,3-6-555,0-1-392,1 0-2685</inkml:trace>
  <inkml:trace contextRef="#ctx0" brushRef="#br0">24543 28918 13905,'0'0'3785,"0"0"-3193,0 0-532,0 0 116,0 0 132,0 0 120,0 0 28,49 19 92,-31-16 52,1 0-248,3 3-316,-3-3-36,7-1-84,6-2 72,-5 0-88,-1 0-180,-2 0-144,-3 0-32,-7 0-104,0 0-364,-1 0-628,-13 0-1433,9 0-3251,-9 0-1397</inkml:trace>
  <inkml:trace contextRef="#ctx0" brushRef="#br0" timeOffset="0.99">24741 28713 116,'0'0'13017,"0"0"-10321,0 0-2696,0 0-12,0 0 12,0 0 288,0 0 341,23 45 167,-23-23 268,-9 6-68,9 1-92,-14 7-392,9 0-220,-3 1 0,-1-4 24,-6 2-24,7-7-36,3-4-88,5 0-60,-8-6-24,8-3-76,0-2-8,0-4-12,0-3-96,0-1-48,0-2-88,8 0-132,-8-3-72,0 0-52,0 0-48,0 0-64,0-6-184,0 1-860,0-7-2225,-8-3-2163,8 8-357</inkml:trace>
  <inkml:trace contextRef="#ctx0" brushRef="#br0" timeOffset="0.99">24935 28940 10857,'0'0'1876,"0"0"-1736,0 0 512,0 0 488,5 46 384,-5-30-135,0-3 55,0 5-416,0-5-392,0 6-284,0-3-216,9-5-132,-9 1-4,4-5-208,-4-1-208,9-3-168,-9-3-164,4 0-128,-4 0-272,9-9-977,-9 4-3655,0-16-2073</inkml:trace>
  <inkml:trace contextRef="#ctx0" brushRef="#br0" timeOffset="0.99">24962 28780 11445,'0'0'6421,"0"0"-4441,0 0-1452,0 0-528,0 0-208,0 0-76,0 0 128,0 0-64,0 0-164,0 0-404,0 0-548,13 35-1373,-13-31-3075,0-1-1965</inkml:trace>
  <inkml:trace contextRef="#ctx0" brushRef="#br0" timeOffset="0.99">25137 28882 7825,'0'0'4072,"0"0"-3304,0 0-768,0 0 0,0 0 372,0 0 504,0 0 152,0 0-48,0 0-99,0 0-185,0 0-236,0 7 84,-4 2 20,-5-1-120,5 4-152,-6 3-96,-3-2-36,8 4 24,-3-1-4,3 0 64,-3 3-72,8-3-24,-6-1-28,6-2-24,0-2-8,0 1-76,6-3-4,-6-2 40,8 2-36,-3-4 60,8-2-60,-5 0 0,-3 0-8,9-3-4,-1 0 0,1 0-8,-4-3-4,-2 0-36,6 0-24,-6 0-40,-3 1-20,5-4-64,-10 3-192,4 1-224,-4-3-320,0-1-252,0 3-553,-4-6-1323,4 6-3052,-10-1-853</inkml:trace>
  <inkml:trace contextRef="#ctx0" brushRef="#br0" timeOffset="0.99">25440 28949 15161,'0'0'3065,"0"0"-2501,0 0-392,0 0 360,-5 42 336,-3-26 156,8 3-224,-6-6-244,6 3-252,0-2-124,0 1-180,0-2 0,0-4-156,6-1-112,-6 1-20,8-8-64,-3 4 0,-5-2 36,8-3-112,-3-3-132,-5-3-256,9-3-772,-5-1-1377,-4-2-2787,0 4-1185</inkml:trace>
  <inkml:trace contextRef="#ctx0" brushRef="#br0" timeOffset="0.99">25453 28683 14497,'0'0'2865,"0"0"-1725,0 0-1140,0 0-188,0 0-332,0 0-248,0 0 308,0 0 219,0 0-151,0 0-612,40 6-1568,-31-6-3784</inkml:trace>
  <inkml:trace contextRef="#ctx0" brushRef="#br0" timeOffset="0.99">25697 28662 12297,'0'0'2520,"0"0"-1540,0 0-980,0 0 0,0 0 176,0 0 453,0 0 291,22 48 244,-18-26-72,-4 7-140,0 5-196,-13 2-184,13 3-52,-13 3-60,7-2-172,2-4-152,-9 2-88,4-11-48,9-2-4,-4-6-44,4-5-40,0-1-56,0-2-96,0-7-40,4 0-36,-4-2-72,0-2-120,0 0-52,0 0-100,0-2-160,0-5-556,0-5-2457,0 2-2215,0 2-1353</inkml:trace>
  <inkml:trace contextRef="#ctx0" brushRef="#br0" timeOffset="0.99">25579 28845 14705,'0'0'3169,"0"0"-1953,0 0-1216,0 0-268,0 0 268,0 0 504,0 0 8,0 0 112,45 19 192,-32-13-160,-13 0-244,15 3-220,-2-5-192,-4 8-100,4-7 16,-3 1-12,-1-3 12,-5 0-88,9 0-116,-4-3-16,-5 0-160,11 0-244,-7-3-160,6 0-240,-10-3-532,0 1-1009,-4-3-1979,10 1-1565</inkml:trace>
  <inkml:trace contextRef="#ctx0" brushRef="#br0" timeOffset="0.99">25881 28847 14321,'0'0'3117,"0"0"-2205,0 0-896,0 0-16,0 0 428,0 0-20,0 0-40,27 42 244,-27-27 108,10 2-576,-6-2-144,5 1-132,-5-2-28,5-4-20,-5 0-16,5-2-24,1-3 0,-10-2-40,13-3 28,-4 0-24,-5-7 48,11 0 60,-6-2-24,4-4 12,0 1 96,-9-2 64,2-2 8,7-2-8,0 1-12,-4 4 0,-5-4 0,11 3 12,-7 3 196,-3 2 200,4 3 44,-9 5-120,0 1-272,0 0-48,0 0-108,0 0 108,0 1 196,0 2 60,0 3 0,0 0 12,0 3-60,0-5-16,0 8-20,0-4-64,0 1-20,0 1-4,4 0-84,0 0-44,-4-1 36,0 3-4,0-2 4,10 2 8,-5-1 108,-5 1 24,0 2 64,9-5-24,-9 7 20,0 0 112,0 2 72,-9 2-64,9-4-104,-5 3-112,-5 1-12,6-1-76,0 1-8,-10-1-72,6 2 60,3-5-60,-5 1 12,-3 0 48,9-5-64,-5-2 4,-4 2 24,13-3 40,-10-5 0,1 3-52,5-5-24,-9-2-24,4 0 8,3 0 4,-3 0 88,9 0 0,0-2 0,-4-1-40,-5-4-12,9 0-24,0-2-16,0-5-68,0 0-112,0 0-12,0-4 16,0 2 32,0-1 0,0 1-48,0 4 0,9-1 32,-5 5 116,-4-4-4,9 3 24,-9 3-44,6-2 44,3 3 124,-5-5 196,5 9-24,4-5-24,-9 0-16,2 0 88,3 5 48,-5-6 12,9 4 4,-13-2-80,13 1-92,-3 0-4,3 1-64,1-3-44,-10 3-48,0 0-24,11-3-40,-2 3-104,0-1-140,-3-3-168,3 2-248,-8-3-508,3 2-765,-3 0-1167,-1 0-1468,-4 5-545,0-6 2213</inkml:trace>
  <inkml:trace contextRef="#ctx0" brushRef="#br0" timeOffset="0.99">26521 28960 15781,'0'0'5445,"0"0"-4097,0 0-1084,0 0-212,0 0 164,0 0-12,0 0-156,0 0-48,0 0 0,0 0-56,0 0-124,13 31-340,-13-28-184,10-3 12,-10 1-76,0-1-172,0 4-492,0-4-677,0 0-967,0 0-2492,0-5-1201</inkml:trace>
</inkml:ink>
</file>

<file path=ppt/ink/ink78.xml><?xml version="1.0" encoding="utf-8"?>
<inkml:ink xmlns:inkml="http://www.w3.org/2003/InkML">
  <inkml:definitions>
    <inkml:context xml:id="ctx0">
      <inkml:inkSource xml:id="inkSrc0">
        <inkml:traceFormat>
          <inkml:channel name="X" type="integer" min="-2.14748E9" max="2.14748E9" units="dev"/>
          <inkml:channel name="Y" type="integer" min="-2.14748E9" max="2.14748E9" units="dev"/>
          <inkml:channel name="F" type="integer" max="32767" units="dev"/>
        </inkml:traceFormat>
        <inkml:channelProperties>
          <inkml:channelProperty channel="X" name="resolution" value="1000" units="1/dev"/>
          <inkml:channelProperty channel="Y" name="resolution" value="1000" units="1/dev"/>
          <inkml:channelProperty channel="F" name="resolution" value="0" units="1/dev"/>
        </inkml:channelProperties>
      </inkml:inkSource>
      <inkml:timestamp xml:id="ts0" timeString="2025-04-27T00:47:27.851"/>
    </inkml:context>
    <inkml:brush xml:id="br0">
      <inkml:brushProperty name="width" value="0.1" units="cm"/>
      <inkml:brushProperty name="height" value="0.1" units="cm"/>
      <inkml:brushProperty name="color" value="#E71225"/>
    </inkml:brush>
    <inkml:brush xml:id="br1">
      <inkml:brushProperty name="width" value="0.05" units="cm"/>
      <inkml:brushProperty name="height" value="0.05" units="cm"/>
    </inkml:brush>
  </inkml:definitions>
  <inkml:trace contextRef="#ctx0" brushRef="#br0">28609 29520 13061,'0'0'4001,"0"-38"-3625,-7 37-92,-7-3-196,-6 4-76,-2 4 0,-11 1 48,4 6-48,-3 7 52,-4 2-16,-2 7-40,9 7-4,-6 3 96,5 6 120,6 11-32,6-3 108,2 14-28,7 2-8,0 4-40,9 3-84,7-6-4,-5 1 164,9 2 8,3-10 0,-1 3-120,-6-3-88,7-3-32,-6-2-24,-3-4-40,-3-3-100,-2-4 28,-2-5 0,-7-4-76,0-1-72,0-3 52,2-4 8,-2-7-24,-2-3-84,4 2-88,-4-5-160,0-8-188,2-2-560</inkml:trace>
  <inkml:trace contextRef="#ctx0" brushRef="#br0">32238 29598 10017,'0'0'4128,"11"-36"-1767,-11 45-2353,0 4 36,-4 12 104,-3 2 300,3 13 212,1 7 152,-8 9-268,9 4-128,-2 3-48,4 6-112,0 0-72,0-4-28,0 3 4,0-2 60,6-9 60,-2-4 48,3-2-108,-4-8-100,1-9-80,-2 1-40,3-8-8,-5 0 4,4-7 0,-4-2 4,0-5-8,5-4-4,-1-2 8,-4-3 0,2-3-152,1-1-124,-1-1 12,5-10-112,-1-7-180,1 1-4,6-4 124,-6-10 36,7 9 68,3-3-156,-1 3-228,-7 0 212,4 10 380,-1-1 128,-3 8 0,6 3 300,-4 2 224,1 2 132,3 8 20,-8 3 0,6 3-36,-6 4-44,2 9-108,-2 0-136,4 2-132,-2-4-112,6 6-36,-6-6-12,7-5-52,-3 3 0,3-13 0,-5 3-8,7-2-8,-2-10-196,4-3-184,0 0-272,-6-9-280,8-5-400,-9-12-1489</inkml:trace>
  <inkml:trace contextRef="#ctx0" brushRef="#br0">35418 29714 2632,'0'0'8981,"34"-47"-8273,-21 40-32,-7-2 12,1 5-52,7-12 2453,-25 16-2905,1 0-184,-9 5-12,-4 6-40,-10 5 40,-6 4 0,-3 4 8,-5 1 4,0-5 12,-2 7 88,2 2 72,-2-2 64,9 4 112,-1-2 144,14 0 160,1 2-188,12-2-160,7 1-180,14-1-124,15 0 0,5-2-72,20 0-16,2-7-8,5-2-4,6-3-60,-4-13 52,-4-2 36,-10 0 60,-8-2 4,-23 2-4,-6-2 12,-12 2 4,-22 2-4,-7 5-48,-13 6 40,-11 3 8,-1 9 0,-1 8 100,-10 7 168,3-4 100,-3 11-64,10 5 184,-3-8 264,20 8-340,11-5-132,16-5-136,18-4-144,20-2-56,19-3-64,8-6-136,9-6-132,6-2 12,3-5-12,4-9-16,-2-5-96,0-3-196,-9-8-708,-11 0-1169,-13-3-4919</inkml:trace>
  <inkml:trace contextRef="#ctx0" brushRef="#br0">31672 29835 7221,'0'0'1620,"-7"-40"-208,7 26-344,0-13-156,0 7-144,3-2-284,1 2-176,-4 6-132,5-4-48,-5 5 0,0 4 60,0 5 128,0 3 88,0 6-404,0 4 0,0 9 76,2 9 228,3 8 528,-5 13 165,0 10-157,2 9-64,-2 6-184,0 12-188,0 1-64,-2-4-44,-5-1-40,2-10-76,-8-6-8,8-14-16,-3-4-56,-4-8 44,-3 1 4,8-5-52,-7-3-48,6-10-48,-2-2-8,2-4-64,3 0-220,5-7-184,0-5-228</inkml:trace>
  <inkml:trace contextRef="#ctx0" brushRef="#br0">39224 29654 3392,'0'0'9061,"51"-20"-7709,-44 20-188,9 9-96,-7 2-99,6 13-113,-3-1 8,-10 12 120,7 14-144,-5 8 16,-4 3-164,-4 7-268,-14 5-136,-2 3-104,0 2-52,-9-8-36,1 0-88,-1-4 52,0-11-4,7-7-56,7-7-168,6-9-12,9-8-256,0-5-280,6-5-196,5-8-332,5-5-1400</inkml:trace>
  <inkml:trace contextRef="#ctx0" brushRef="#br0">32936 30031 9021,'0'0'9061,"0"-55"-8065,4 37-764,-4 2-180,0 0 32,0 1-8,0 1-72,0 3-4,0 5-72,0 3-552</inkml:trace>
  <inkml:trace contextRef="#ctx0" brushRef="#br0">26346 30047 7857,'0'0'4596,"-34"0"-3512,14 11-120,0-8 8,0 15 25,-1-3-65,4 12-28,-1 7 32,2 6 128,5 7-52,6 7-76,1 8-148,9-1-208,1 8-180,12-4-148,4-5-84,-1-4-60,10-3-96,9-14-8,-11-12-4,5-7-108,4-9 36,-3-11 28,-3-5 44,-1-6 48,7-16-48,-15 1-48,3-8 40,1-7 0,-7 1-100,-4-7-12,-5-4-16,-9-9-44,9 1-144,-11-1-184,0-3-232,-11-2-60,3 14-348,-6-2-644,-8 12-228,2 6-241,-5 17 797,-4 9 760,-3 6 432,-1 8 272,-3 11 348,3 8 752,1 10 68,1 2-168,6 8-208,5-1-439,2-1-353,16 5-457,-4-7-951,6-8-2408,8 8-5801</inkml:trace>
  <inkml:trace contextRef="#ctx0" brushRef="#br0">25133 30139 104,'-31'-32'11717,"27"26"-10565,-1-1-96,1-2 120,-3 3-296,7-6-251,-7 6-141,7 3-92,0-8-76,0 5-48,0 5-12,0-5 368,7 6-552,0 6 68,-3-1 140,5 0 340,2 6-184,-2 2-184,9-6-100,5 8 40,-3-3 36,7 6 0,6-3 44,-1-1-8,-1-3-72,4 2-92,-3-2-104,-1-4-4,-2-3 0,-2 1-4,-7 2 0,-4-7-4,-5 0 0,2 0-64,-8 0-56,-9 0 40,3 0 44,-3 0-12,2 0 48,-5 0-52,5 2-8,2 0 0,0 3-12,0 1 36,0-4 40,0 3-44,2 0 40,5 3-84,-7-7-12,0 7 36,0-5 60,0 1 12,0 7 8,-7-2 40,5 5 12,-12 10 60,3-1 148,-9 8 0,0 3-40,-7 6-56,3-2-64,-6 0 12,3-3-20,1-1 8,4-3-36,3-4 12,-1-11-76,9 2 4,0-3-8,9-8-4,-3-5-60,5 3-108,5-5-136,-1-5-168,5 1-256,0-5-224,-2-2-580,0-7-1401</inkml:trace>
  <inkml:trace contextRef="#ctx0" brushRef="#br0">38486 30662 10889,'0'0'5268,"0"58"-3807,-11-37-461,11 8-396,0-3-224,0 8-124,0-1-60,0-1-12,0 3 132,0-6-32,0-2-140,11-6-84,-7-3-52,-4-5 4,11-6 0,-4-1 52,2-6-4,-4 0-12,1-11 36,-5 4-20,7-10-64,-5-2-48,1-7-48,1-6 0,3-3 36,-1-5-16,-2-1 28,1 1 0,-3-3 48,-3-3-8,0-2 0,0 2 0,0-2-40,-3 2 36,3-1 4,-6-2-4,6 10 0,0-3-72,0 2 36,9 6 48,-9-1-4,4 7 4,1-3 0,3 7 0,4 4 4,-8 0 4,9 2-4,5 4-4,-4 7-4,-1-6-4,10 8-40,-3 5 0,0 0-40,2 5-8,-2 8 36,-2 3-4,-4 4 16,-1 5 44,1 8 0,-12 3 4,-2 2 4,0-4 8,-2 2-4,-7-1 4,-3 5 0,-1-10 52,-3-3-52,-4-3 36,2-4-44,-4 0 4,-2-6 4,1 1 0,-4-6 24,2-2-36,-1-3-60,-3-1 48,9-1-148,8-2-196,-3 0-120,10-2-100,5-1-140</inkml:trace>
  <inkml:trace contextRef="#ctx0" brushRef="#br0">31527 30287 9033,'0'0'10709,"56"8"-10197,-21-8-156,-1 0-76,8-8-72,3-8-76,2-2-60,2-9-68,-4-2-4,-2 4-4,2-1-140,-17 5-380,1 1-332,-8-4-248,-10 8-220,4 0-681</inkml:trace>
  <inkml:trace contextRef="#ctx0" brushRef="#br0">39691 30356 11865,'0'0'7945,"-33"40"-7933,30-24 160,3-1 96,0-4-72,0-2 108,3-6 136,4-3 20,12 0-168,0-3-156,-4-6-88,12-2-48,-5-4 0,3-6-84,-5 2-476,-2-10-84,-3 1 104,-6-10 16,-2 1 32,-7-6-256,-2 5 92,-9 5 408,2 14 248,-5 4 76,-1 13 356,-3 8-136,-2 14 76,-2 10 304,-1 17 104,-1 2-60,-3 7-88,9 9-48,4 2-64,1-3-204,13-3-232,9-7-36,6-3-48,6-9-160,1-10-204,-2-5-132,7-12-220,-5-3-284,-2-12-728</inkml:trace>
  <inkml:trace contextRef="#ctx0" brushRef="#br0">36607 30541 12777,'0'0'3809,"-42"43"-3297,27-23 44,-4 2 64,4 5-164,2-11-208,1 0-140,5-1-100,-1-6-8,8-4-4,8-5-80,-3 0-40,0-3-24,10-8-36,1-13-148,4 1-164,-2-17-76,6-2 48,-4-8-17,7-6 89,-2 1 212,0 3 176,2-2 64,2 5 436,0 9 285,2 7-85,-7 8-140,-4 7-64,3 7-48,-8 8-12,1 3-56,-7 7-80,2 13 20,-6 5 88,4 9 216,-9 4 76,0 11-140,0 11-156,0-2-156,0 3-64,-9-1-120,7-11-108,-1-6-232,1-3 72,2-15 100,0-8-136,2-6-52,-2-6-32,3-5-64,-1-13-176,-2 6-492,0-11-961</inkml:trace>
  <inkml:trace contextRef="#ctx0" brushRef="#br0">25133 30139 92,'0'0'820</inkml:trace>
  <inkml:trace contextRef="#ctx0" brushRef="#br0">33504 30143 6961,'0'0'5272,"17"43"-3636,-27-30-208,3 3-119,-5 8-265,-10-8-264,2 7-212,-11-5-116,2 6-96,2-4-76,0-4-96,5 2-84,2-3-88,2-3-4,7 3-8,2-3-44,4-2-8,3 0-104,2-1-76,2-5 24,3 7 24,10-6 36,-1 4 0,10-3 0,-4 6-12,7-6 48,4 3 112,-6 7 16,2 1-8,-7-3 0,-9 6-4,-2 2 0,-9-4-4,-6 2 0,-6-4 4,-4 2 4,-4-5 52,-6-1 4,-1-3-16,4 4-36,-10-6 72,6 0-76,3-5 80,6-2 36,8 0 20,-3-2-144,13-5-156,0 0-980</inkml:trace>
  <inkml:trace contextRef="#ctx0" brushRef="#br0">36143 30258 6885,'0'0'3244,"-23"38"-1200,7-12-548,-4 1-40,0 13-159,-5-1-385,-1 3-208,-3-2-72,-1 2-104,2-1-208,-10 3-200,9-8-56,-3-2-16,3-7-36,5-1 48,6-3-48,0-10 32,13-1-44,5-3-108,0-3-444,5-3-336,13-3-88,0-5-429,6-4-1451</inkml:trace>
  <inkml:trace contextRef="#ctx0" brushRef="#br0">37417 30450 8341,'0'0'6164,"-24"38"-5392,23-25-144,1 0-123,0 5-57,0-2-12,0 2-88,1-2-100,3-3-136,1 1-24,-3 3-40,6-16-36,-3 1 0,0-2 100,-3 0 12,5-2-28,1-5-8,-8-7-40,9-4-32,-4-2-16,1-2 0,3-1-8,0-6 8,-2 7-4,4-3 0,7-3-4,-4 12-40,4-4 48,-5 6 188,2 3 24,-1 4 8,-5 7 112,2 5-28,-4 4-84,-5 9 64,-2 2 44,0 4-12,0 6-72,-2-2-124,-3 1-56,3-1-56,-5-2-4,7-6-4,0-13-12,0 7-100,3-10-8,3-4 8,1 0-8,4-5-40,1-10-44,-2-3 20,6-4 48,-5-5 64,3-2 0,1-3-64,3 3-24,-4-4 88,4 2 24,2 4-12,-4 4 60,2 6 52,-3 8 128,-2 8 4,-10 2-120,3 12 8,1 3 124,-2 4 84,1 7-48,-1-1-52,4 6 28,-3-1 36,8-4-200,-8 6-44,4-12-60,1 3-172,4-8-232,-4-5-180,3-9 44,-5-2 24,4 0-128,1 0-372</inkml:trace>
  <inkml:trace contextRef="#ctx0" brushRef="#br0">28070 30374 16458,'0'0'3348,"-20"51"-2860,28-31 12,6-2-96,6-4-148,3 6-88,3-5-32,5-3-64,8-6 0,-4-6-12,4-4 0,1-3-8,-4-6-52,-1-3-144,-4-4-340,-1 2-236,-6 0-244,-4 0-500,-9 2-1357</inkml:trace>
  <inkml:trace contextRef="#ctx0" brushRef="#br0">29405 30609 14573,'0'0'4813,"-5"44"-4325,10-33-156,-1 7-148,5-2-100,-2 0-80,0-1-4,6-3 48,1-8-44,-3 5-4,-2-9-8,6-4 0,-8-3 8,6-7 88,-6-4-40,-7-4-44,5 2-4,-5-7-8,0-6 0,-5 3-52,1-1-4,-3-3 52,2-1 8,1 10-4,-3 3 8,7 6 108,0 3 72,0 6-84,7 2-96,-3 5-76,8 0 64,1 0 0,3 0 12,2 0 4,11 0-4,-3 0 0,1 1-8,9 3 4,-2-4 0,6 0 0,-7 0-140,-4 0-616,0 0-344,-11-5-204,-7-3-1125</inkml:trace>
  <inkml:trace contextRef="#ctx0" brushRef="#br0">35671 30483 10437,'0'0'6197,"47"-6"-5733,-12-1-44,5-6-172,1-1-100,6-1 88,-2 3 72,-14-1-60,2 8-148,-8 1-100,-10 4-52,-8 9 8,-5 6 44,-2 5 48,0 5 100,-2 2 172,-5 7 84,-1 6 208,3 2-208,3 5-184,-3-6-124,5 5-88,7-7-4,-2-1-4,3-3-220,1-10-268,5-3-84,-3-15-8,3 4 116,-1-11 140,-4-6-628</inkml:trace>
  <inkml:trace contextRef="#ctx0" brushRef="#br0">28805 30497 15953,'0'0'5629,"-2"55"-5581,-4-36 12,-6 3 88,5 11-40,-3-6-48,7 5-48,1-3 0,2 0 4,5 2-16,6-2-56,4-4-124,-1 1 8,6-12-180,0-7-416,2 2 132,1-10 504,1-12 132,-2-3 48,-3-8-48,3 1-80,-4-12 16,2 3 64,-4-10 12,2-3-8,-5-2-4,-9-2-48,-4 4 48,-4 9 8,-9 7 56,-5 5 156,-3 10 120,-6 12-192,-6 2-144,-3 7 4,3 6 40,-3 3-48,0 4 96,7 9 16,7-2-64,-1 6-48,8-3-12,6-4-352,2 4-616,7-1-760</inkml:trace>
  <inkml:trace contextRef="#ctx0" brushRef="#br0">32940 30438 13209,'0'0'3737,"0"47"-3053,0-28-164,-4 3-160,1 4-164,3-8 24,0-2 40,-8-3-196,8-1-64,0 3-528,-5-14-460,5 5-320</inkml:trace>
  <inkml:trace contextRef="#ctx0" brushRef="#br0">36749 30461 4712,'0'0'10265,"38"31"-9069,-18-19-355,-2 1-245,2-7-212,4 6-136,-10-8-124,8-1-116,-7-1-8,3-2-336,-6 0-868</inkml:trace>
  <inkml:trace contextRef="#ctx0" brushRef="#br0">40044 30624 16470,'0'0'4200,"-8"43"-3812,-3-14-216,4 9-76,0-3-20,7-1 32,0-5 112,0-6-136,7-8-84,-7-8-144,0 0-548</inkml:trace>
  <inkml:trace contextRef="#ctx0" brushRef="#br1">20704 29947 836,'0'0'9545,"0"0"-7217,0 0-1308,0 0-476,0 0 64,0 0 184,0 0 17,0 0-197,0 0-228,-16-11-100,16 11-48,0 0-64,0 0-36,0 0-84,0 0-44,0 0 0,0 0-8,0 0-8,0 0-80,11 0 28,-6 4 60,12 7 380,12-4 88,3 4 48,-3-6-64,16 6-72,0-7-88,4 3-96,-3-7-124,10 0-72,-6-7-8,6-2-52,-5-6 0,-6-3-64,6-3-72,-1 1 28,-12-2-16,8 2-48,-17-5-148,3 5 12,-14-2 12,-1 0 60,-1 6-64,-11-6 4,-5 3 44,0-3 64,0 4-36,0 2 72,0-3 72,-11 5-133,1-2-183,-7 1-212,12 4-216,-13-1 96,-9 1 36,9 4 24,7-1-32,-16 5 184,3-1 252,-3 4 208,-2 0 116,2 7 180,3 1 104,-3 1 180,-2 5 48,2 8 4,5 1 32,-7 3 64,13 6 216,4 6 308,-5 0-27,6 0-337,6 4-164,5 1-124,0-5-176,5 0-176,6 0-116,6 0 80,-17-5 40,12-3 12,-1 3-52,-6-9 52,6 1-60,-5-5-4,6-2 28,-12-2-4,6 2-32,-6-1-68,0-3 124,0 8 76,0-1 60,0 3 172,-6 1-88,6-1 12,-12 5-48,12-2 24,-6 2-36,-5-2 96,11-2-88,0-5-312,0-2-36,0-3-36,0-4 72,0-2 0,0-2-4,0-4-8,0 1-48,0-4 60,0 2 12,0-2 72,0 0 24,0 0-8,0 0-4,0 0-36,0 0-52,0-2-8,0-2-108,0 4-28,0-3 64,0 3 24,0 0-36,0 0-36,0 0-36,0 0 8,0 0 52,0 0 84,0 0 8,0 0 0,0 0 0,0 0 4,0 0 8,0 0 52,0 0 12,0 0 12,0 0 4,0 0-40,0 0-40,0 0-8,0 0 0,0 0-96,0 0-88,0 0-8,0 0-28,-5 0-20,5 0-40,0 3 16,0 3 264,0 3 8,0-4 4,0 4-12,5-3-28,-5-3 28,0 1 108,0 0-20,0-4-4,0 0-24,0 0 24,0 0 0,0 0 64,0 0 20,0 0 16,0 0-28,0 0-48,0 0-96,0 0-12,0 0 0,0-4-48,0 4 48,0 0-4,0-4-8,0 4-60,0 0 64,0 0-52,0 0 52,0 0-52,0 0 52,0 0 0,0 0 0,0 0-4,0 0 4,0 0 8,0 0 0,0 0 0,0 0 0,0 0-12,0 0 4,0 0 8,0 0 0,0 0 8,0 0 4,0 0-12,0 0 0,0 0 0,0-3 0,11-1-124,-5 2 28,6-3 96,5 1 68,4 3 16,3-3-72,3-2 52,7 3 260,-1 1-104,-4 2-160,3 0-60,-3 0-12,-7 2-84,2 7-76,-8-4 16,0-1 0,2 10 32,-1-6 28,-7 4 44,-4-1 52,-1 0 48,-5 3 12,0-1 12,13 7-64,-13 0-8,0 0-68,-13 2 8,13 5 56,-11-2-68,11 2 60,-10 6 4,4-3-64,-5-1 24,6 2 40,-8 2-80,13-3 28,-5 3 60,-6-2 4,11-4 44,-5 2-44,-6-6 44,5-1 64,-6 2-4,1-8 0,0 2-20,-5 4 44,10-4-36,-12-2 48,7-1-32,-5-1-4,0-5-96,-8 0 36,8-3 12,0 1 12,-3-4 0,-2-3-60,-3 0 88,-3-3-28,5-4-60,-7-4-12,1 2-48,0-6 48,7 1 4,-8-1 56,7 6-48,-1 2-12,6 3 0,6 1-84,-7 3-4,18 0-8,-16 0-12,16 0-60,0 0-64,0 0-108,0 0-96,0 0-96,0 0-116,0 0-252,0-4-440,11 0-344,-6-3-569,8-4-1943,-8 6-1729</inkml:trace>
  <inkml:trace contextRef="#ctx0" brushRef="#br1">22112 31002 1956,'0'0'3052,"0"0"1313,0 0-2417,0 0-320,0 0-316,0 0-76,0 0-127,0 0-137,0 0-280,0 0-212,-33-7-172,22 7-76,-7 7-48,2 0-12,-19 0-12,25 4-12,-18 0-28,5 2-56,-4-2-52,9 3-8,7-3 0,-16 2 44,21-3-48,-6-2-8,-5 3-140,17-4-84,0-2-36,0 2 72,0 4-12,17 0 96,-5-2 4,5 6 108,4-4 4,3 3-4,-8 0-60,11-1 48,-9 2 0,4 1-52,-4-2-32,-12 4 88,10 1 8,-16-3 36,0-2 36,11 1 16,-11-1 48,0-3 96,-11-2 40,11 2-16,-6-4 12,-4 0-96,10-1-12,-19-3-76,14 7-72,-11-9-8,10 3 8,-5 0-8,-7-4 56,13 3-8,-6-3-4,-5 4-48,-2-4-4,7 0-56,0 0 56,-5 3-4,10-3-8,-6 0-92,6 0-124,-5 0-36,11 0 12,-5 4-40,-6-4-148,11 0-132,0 0-168,0 0-388,0 2-645,0-2-819,0 0-1916,11 0 575</inkml:trace>
  <inkml:trace contextRef="#ctx0" brushRef="#br1">22336 30993 652,'0'0'5325,"0"0"-3777,0 0-1432,0 0-112,0 0-4,0 0 676,0 0 140,0 0-68,0 0 28,0 0 48,0 0 12,-11 2-56,11-2-56,0 0-12,0 3 20,0 1 196,6 3 37,-6 2-85,5 4-152,-5 3-76,0 4-124,0 4-76,0-1-88,0 4-120,0-1-96,0 1-52,0 2-96,0-6 8,0 2-4,0-1 8,0-6-4,0 4-8,0-8 8,-5-1-8,-1-2 8,6 0 0,0-6 0,0-1-8,0-4 4,0 7-4,0-7-12,0 0-72,0 0-76,0 0-44,0 0-4,0 0 0,0 0 12,0 0 12,0 0 28,6 0 144,-1-2 12,-5-3 132,18-1-60,-2-1-56,-16-4-8,17 0 64,-7 2 12,-2-2-32,8 1 20,-5 2 24,-6-3-20,1 8-64,-6-3-12,18 1 0,-18 5-100,0 0-44,11 0 12,-6 0 132,-5 0 124,16 11 8,-16-4 76,11 4-76,-5 0-68,6 3-16,-6-1-44,5 1-4,-11-3-8,5 2-40,6-2 48,-11-4 0,0 0 0,0 0 0,5-3 8,-5-2-4,0 1-4,0-3-88,0 0-104,0 0-88,0 0-152,0 0-140,0 0-180,0 0-212,0 0-397,0-3-823,0-3-2700,0 1-2249</inkml:trace>
  <inkml:trace contextRef="#ctx0" brushRef="#br1">22790 31282 10453,'0'0'3016,"0"0"-2000,0 0-752,0 0 4,0 0 132,0 0-32,0 0-144,0 0-100,0 0-124,0 0-96,0 0 44,-11-11 52,11 11 60,0 0 80,0 0 89,11 0 147,-4 0 108,-7 4 76,0-4-28,11 0-152,-6 0-24,-5 0-24,0 0-100,11 0-84,-5 0-36,-6-4-28,0 1-12,0-1 16,0 1-16,11-5 4,-11 1-4,0 4 12,-11-7-76,11 3-8,0-4-68,-17 1-56,17-1-20,-16 2-40,16-2-36,-18 0 48,13 4 48,-1-1-24,6 5 4,-16-1-56,16 4-56,-11 0-16,11 4 36,-7 5 112,7 4 124,0 5 200,0 0 108,0 5 0,0 3-36,0-1-40,0 0-48,7 1-48,-7-3-4,11-1-44,-11-6-16,5-1 24,6-1 76,-11-7-36,6 0-28,-1-1-108,-5-3-80,18-3-4,-18 0 8,16 0-8,-5 0-28,-5-3-8,5 1-236,7-2-148,-13-3-48,6 4-28,-11-1-228,5-3-297,1 7-263,-6-4-260,0 4-308,0 0-844,0-3-445,0 3-1339</inkml:trace>
  <inkml:trace contextRef="#ctx0" brushRef="#br1">23273 31156 3756,'0'0'5813,"0"0"-3353,0 0-608,0 0-460,0 0-159,0 0 35,0 0-168,0 0-168,-51-17-172,40 17-276,-5 0-276,-2 2-112,7 2-96,-5-1 12,0 8 100,10-3 44,-6 2-8,1 1-16,-6 4 4,1 1 32,4-2 0,-5 6 16,12-2 80,-6 2 160,-7-2-96,18 1-172,-6-3-84,6-2-32,0 1-40,0-4-84,6-2 0,-6-2-48,13-3 72,-8-1 52,11 1 4,-5-4 0,7-4 4,-2-5-76,6-2 4,-4-3 64,-1-4-40,-12 3 36,11-1-36,-5 1 44,-4 1 0,4 9 4,-11-3 72,0 3 12,0 3-20,0 2-60,0 0 4,0 0 0,0 0-8,0 0-88,0 0-92,0 0-96,0 2-4,0 3 172,0 4 100,-11 0 8,11 4 48,0 2 24,0-5 24,0 3-24,0 2-24,0-1-48,0-5-96,11 2-24,-11-4-112,6 0-132,4 1-96,-10-8-124,6 3-256,-1-3-708,-5 0-1093,11-7-3627,-4-4-3117</inkml:trace>
  <inkml:trace contextRef="#ctx0" brushRef="#br1">23380 31362 11849,'0'0'4520,"0"0"-4071,0 0-441,0 0 428,0 0 852,0 0-12,0 0-688,56 36-320,-45-34 12,-6 2-48,13-1-76,-7 1-68,-6-4-28,6 0 48,-11 0 64,6 0-4,-6 0 40,11 0 32,-11-4 124,0-3 72,0 0-60,0 1-64,0-8-104,0-1-76,0 1-60,-11-2 0,11-3-60,0 0 0,0 0-8,0 1-4,0 2-140,0-2-76,0 4 20,0 3 40,0 5 108,0-3 48,0 4-60,11 1 12,-11 4 36,0-3 12,7-1 0,-7 4 48,11 0 36,5 0-36,-16 0-44,11 0 4,7 0 4,-2 4 120,0-1-36,1 1-44,12 1-48,-19 1 0,9-3-4,-3 1-12,-5-4-220,-6 0-300,-5 2-120,11-2-112,-11 0-112,-11 0-224,6 0-276,-6 3-24,-5-3-797,-3 6-2127,9-4-2361</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7:44.350"/>
    </inkml:context>
    <inkml:brush xml:id="br0">
      <inkml:brushProperty name="width" value="0.05" units="cm"/>
      <inkml:brushProperty name="height" value="0.05" units="cm"/>
      <inkml:brushProperty name="color" value="#E71224"/>
    </inkml:brush>
  </inkml:definitions>
  <inkml:trace contextRef="#ctx0" brushRef="#br0">106 13 6787 0 0,'0'0'8367'0'0,"-15"-13"-4416"0"0,14 20-3894 0 0,0 1 1 0 0,-1-1-1 0 0,1 0 1 0 0,-2 0-1 0 0,-3 9 1 0 0,-4 11 490 0 0,-8 48 874 0 0,-9 87 0 0 0,12-58-1149 0 0,10-52-172 0 0,3-37-1773 0 0,2-43-3222 0 0,0 7 970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5:43.659"/>
    </inkml:context>
    <inkml:brush xml:id="br0">
      <inkml:brushProperty name="width" value="0.05" units="cm"/>
      <inkml:brushProperty name="height" value="0.05" units="cm"/>
      <inkml:brushProperty name="color" value="#E71224"/>
    </inkml:brush>
  </inkml:definitions>
  <inkml:trace contextRef="#ctx0" brushRef="#br0">14 9 6419 0 0,'0'0'5469'0'0,"-14"-5"142"0"0,26 3-5332 0 0,0 1 1 0 0,-1 0-1 0 0,1 1 1 0 0,-1 0-1 0 0,1 1 1 0 0,0 0-1 0 0,-1 1 1 0 0,19 5-1 0 0,-28 1 689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7:45.126"/>
    </inkml:context>
    <inkml:brush xml:id="br0">
      <inkml:brushProperty name="width" value="0.05" units="cm"/>
      <inkml:brushProperty name="height" value="0.05" units="cm"/>
      <inkml:brushProperty name="color" value="#E71224"/>
    </inkml:brush>
  </inkml:definitions>
  <inkml:trace contextRef="#ctx0" brushRef="#br0">34 11 8500 0 0,'0'0'4138'0'0,"-4"-2"-3490"0"0,-1 0-410 0 0,-14-5 927 0 0,19 7-1105 0 0,0 0-1 0 0,0 1 0 0 0,0-1 0 0 0,1 0 0 0 0,-1 0 0 0 0,0 0 1 0 0,0 1-1 0 0,0-1 0 0 0,1 0 0 0 0,-1 0 0 0 0,0 0 0 0 0,0 1 1 0 0,0-1-1 0 0,0 0 0 0 0,0 0 0 0 0,1 1 0 0 0,-1-1 0 0 0,0 0 1 0 0,0 1-1 0 0,0-1 0 0 0,0 0 0 0 0,0 0 0 0 0,0 1 0 0 0,0-1 1 0 0,0 0-1 0 0,0 1 0 0 0,0-1 0 0 0,0 0 0 0 0,0 0 0 0 0,0 1 1 0 0,0-1-1 0 0,0 0 0 0 0,-1 0 0 0 0,1 1 0 0 0,0-1 0 0 0,0 0 1 0 0,0 0-1 0 0,0 1 0 0 0,0-1 0 0 0,-1 0 0 0 0,1 0 0 0 0,0 1 1 0 0,0-1-1 0 0,0 0 0 0 0,-1 0 0 0 0,1 0 0 0 0,0 0 0 0 0,0 1 1 0 0,-1-1-1 0 0,1 0 0 0 0,0 0 0 0 0,0 0 0 0 0,-1 0 0 0 0,1 0 1 0 0,0 0-1 0 0,0 0 0 0 0,-1 0 0 0 0,1 0 0 0 0,0 0 0 0 0,0 0 1 0 0,-1 0-1 0 0,1 0 0 0 0,0 0 0 0 0,-1 0 0 0 0,20 14 1773 0 0,90 27-314 0 0,-109-41-1513 0 0,1 1 1 0 0,0-1-1 0 0,0 0 1 0 0,0 0-1 0 0,0 0 1 0 0,-1 0-1 0 0,1 0 1 0 0,0 0-1 0 0,0 0 0 0 0,0 0 1 0 0,0 0-1 0 0,-1 0 1 0 0,1 0-1 0 0,0 0 1 0 0,0-1-1 0 0,0 1 1 0 0,-1 0-1 0 0,1-1 1 0 0,0 1-1 0 0,0 0 1 0 0,-1-1-1 0 0,1 1 1 0 0,0-1-1 0 0,-1 1 1 0 0,1-1-1 0 0,-1 1 1 0 0,1-1-1 0 0,-1 0 1 0 0,1 1-1 0 0,-1-1 1 0 0,1 0-1 0 0,-1 0 1 0 0,1 1-1 0 0,-1-1 0 0 0,0 0 1 0 0,1 0-1 0 0,-1 1 1 0 0,0-1-1 0 0,0 0 1 0 0,1-1-1 0 0,6-8-320 0 0,-6 10-149 0 0,-1 36-6846 0 0,0-31 3535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7:46.077"/>
    </inkml:context>
    <inkml:brush xml:id="br0">
      <inkml:brushProperty name="width" value="0.05" units="cm"/>
      <inkml:brushProperty name="height" value="0.05" units="cm"/>
      <inkml:brushProperty name="color" value="#E71224"/>
    </inkml:brush>
  </inkml:definitions>
  <inkml:trace contextRef="#ctx0" brushRef="#br0">11 15 8180 0 0,'0'0'5328'0'0,"-10"-7"-1316"0"0,11 6-3945 0 0,-1 1 0 0 0,1-1-1 0 0,0 0 1 0 0,0 1 0 0 0,-1-1 0 0 0,1 1 0 0 0,0-1-1 0 0,0 1 1 0 0,0 0 0 0 0,0-1 0 0 0,0 1-1 0 0,-1 0 1 0 0,1-1 0 0 0,0 1 0 0 0,0 0 0 0 0,0 0-1 0 0,0 0 1 0 0,0 0 0 0 0,0 0 0 0 0,0 0-1 0 0,0 0 1 0 0,0 0 0 0 0,0 0 0 0 0,0 1 0 0 0,0-1-1 0 0,0 0 1 0 0,0 0 0 0 0,0 1 0 0 0,1 0 0 0 0,50 12 552 0 0,-27-7-363 0 0,43 5-38 0 0,-62-5-83 0 0,6-1-131 0 0,-11-5-33 0 0,0 0-1 0 0,0 0 1 0 0,1 0-1 0 0,-1 0 1 0 0,0 0 0 0 0,0 0-1 0 0,0 0 1 0 0,0-1-1 0 0,0 1 1 0 0,0 0 0 0 0,0-1-1 0 0,0 1 1 0 0,0-1-1 0 0,0 1 1 0 0,0-1-1 0 0,0 0 1 0 0,0 1 0 0 0,0-1-1 0 0,0 0 1 0 0,0 0-1 0 0,1-1 1 0 0,-5 1-1752 0 0,-8 15 792 0 0,3 0-216 0 0,-4 5-3601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7:47.502"/>
    </inkml:context>
    <inkml:brush xml:id="br0">
      <inkml:brushProperty name="width" value="0.05" units="cm"/>
      <inkml:brushProperty name="height" value="0.05" units="cm"/>
      <inkml:brushProperty name="color" value="#E71224"/>
    </inkml:brush>
  </inkml:definitions>
  <inkml:trace contextRef="#ctx0" brushRef="#br0">1 1 5603 0 0,'0'0'3321'0'0,"10"6"2943"0"0,55 5-2003 0 0,-45-6-4100 0 0,0-1 0 0 0,38 2 0 0 0,-55-6-129 0 0,0 0 1 0 0,0 0-1 0 0,0 0 0 0 0,0 0 1 0 0,0 1-1 0 0,0-1 0 0 0,0 1 1 0 0,0 0-1 0 0,0 0 1 0 0,-1 0-1 0 0,1 0 0 0 0,0 0 1 0 0,0 0-1 0 0,-1 1 0 0 0,1 0 1 0 0,-1-1-1 0 0,0 1 1 0 0,1 0-1 0 0,-1 0 0 0 0,0 0 1 0 0,2 3-1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7:48.306"/>
    </inkml:context>
    <inkml:brush xml:id="br0">
      <inkml:brushProperty name="width" value="0.05" units="cm"/>
      <inkml:brushProperty name="height" value="0.05" units="cm"/>
      <inkml:brushProperty name="color" value="#E71224"/>
    </inkml:brush>
  </inkml:definitions>
  <inkml:trace contextRef="#ctx0" brushRef="#br0">0 58 10181 0 0,'0'0'2857'0'0,"15"-5"104"0"0,-10 32-660 0 0,-5-27-2264 0 0,0 0-1 0 0,0 0 1 0 0,1 1-1 0 0,-1-1 0 0 0,0 0 1 0 0,0 0-1 0 0,1 1 0 0 0,-1-1 1 0 0,0 0-1 0 0,1 0 0 0 0,-1 0 1 0 0,0 0-1 0 0,1 1 1 0 0,-1-1-1 0 0,1 0 0 0 0,-1 0 1 0 0,0 0-1 0 0,1 0 0 0 0,-1 0 1 0 0,0 0-1 0 0,1 0 1 0 0,-1 0-1 0 0,1 0 0 0 0,-1 0 1 0 0,0 0-1 0 0,1 0 0 0 0,-1 0 1 0 0,0 0-1 0 0,1-1 1 0 0,-1 1-1 0 0,0 0 0 0 0,1 0 1 0 0,-1 0-1 0 0,1-1 0 0 0,5-4 90 0 0,0 0 0 0 0,0 0 0 0 0,0-1 0 0 0,8-11 0 0 0,-9 11-116 0 0,0 0 0 0 0,0 1 0 0 0,0-1 0 0 0,0 1 0 0 0,12-8 0 0 0,-16 13 8 0 0,0 0 1 0 0,0-1 0 0 0,0 1 0 0 0,0 0-1 0 0,0 0 1 0 0,1 0 0 0 0,-1 0-1 0 0,0 0 1 0 0,0 0 0 0 0,0 0 0 0 0,0 1-1 0 0,0-1 1 0 0,0 0 0 0 0,1 1 0 0 0,-1-1-1 0 0,0 0 1 0 0,0 1 0 0 0,0-1 0 0 0,0 1-1 0 0,0 0 1 0 0,0-1 0 0 0,-1 1-1 0 0,1 0 1 0 0,0 0 0 0 0,0-1 0 0 0,0 1-1 0 0,-1 0 1 0 0,1 0 0 0 0,0 0 0 0 0,-1 0-1 0 0,1 0 1 0 0,-1 0 0 0 0,1 0 0 0 0,-1 0-1 0 0,1 0 1 0 0,-1 0 0 0 0,0 0-1 0 0,1 0 1 0 0,-1 1 0 0 0,0-1 0 0 0,0 0-1 0 0,0 1 1 0 0,4 8 285 0 0,5 6-75 0 0,-8-14-245 0 0,0 0 0 0 0,0 1 0 0 0,0-1 0 0 0,0 0-1 0 0,0 0 1 0 0,1 0 0 0 0,-1 0 0 0 0,1 0 0 0 0,-1 0 0 0 0,1 0 0 0 0,0-1-1 0 0,0 1 1 0 0,3 2 0 0 0,-4-3-908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7:49.073"/>
    </inkml:context>
    <inkml:brush xml:id="br0">
      <inkml:brushProperty name="width" value="0.05" units="cm"/>
      <inkml:brushProperty name="height" value="0.05" units="cm"/>
      <inkml:brushProperty name="color" value="#E71224"/>
    </inkml:brush>
  </inkml:definitions>
  <inkml:trace contextRef="#ctx0" brushRef="#br0">13 63 8036 0 0,'0'0'832'0'0,"3"-6"318"0"0,0 2-702 0 0,11-24 1236 0 0,-10 3 3913 0 0,-4 67-4141 0 0,-2-6-191 0 0,-10 59 0 0 0,6-60-1096 0 0,-3 61 0 0 0,2-78-913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7:49.414"/>
    </inkml:context>
    <inkml:brush xml:id="br0">
      <inkml:brushProperty name="width" value="0.05" units="cm"/>
      <inkml:brushProperty name="height" value="0.05" units="cm"/>
      <inkml:brushProperty name="color" value="#E71224"/>
    </inkml:brush>
  </inkml:definitions>
  <inkml:trace contextRef="#ctx0" brushRef="#br0">1 26 13606 0 0,'0'0'3386'0'0,"0"-4"-1943"0"0,0 5-1425 0 0,0-1 0 0 0,0 1 0 0 0,0 0 0 0 0,0-1 0 0 0,0 1-1 0 0,0 0 1 0 0,0-1 0 0 0,0 1 0 0 0,1 0 0 0 0,-1-1 0 0 0,0 1 0 0 0,1-1 0 0 0,-1 1-1 0 0,0 0 1 0 0,1-1 0 0 0,-1 1 0 0 0,1-1 0 0 0,-1 1 0 0 0,0-1 0 0 0,1 1 0 0 0,0-1 0 0 0,-1 0-1 0 0,1 1 1 0 0,-1-1 0 0 0,1 1 0 0 0,-1-1 0 0 0,1 0 0 0 0,0 0 0 0 0,0 1 0 0 0,27 0 337 0 0,34-18-107 0 0,-53 14-265 0 0,9-3-465 0 0,14-4 779 0 0,-21 8-3708 0 0,0 1-3432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7:50.016"/>
    </inkml:context>
    <inkml:brush xml:id="br0">
      <inkml:brushProperty name="width" value="0.05" units="cm"/>
      <inkml:brushProperty name="height" value="0.05" units="cm"/>
      <inkml:brushProperty name="color" value="#E71224"/>
    </inkml:brush>
  </inkml:definitions>
  <inkml:trace contextRef="#ctx0" brushRef="#br0">20 35 9796 0 0,'0'0'3277'0'0,"2"-5"-2642"0"0,1 0-369 0 0,-2 4-150 0 0,0-1 1 0 0,0 1-1 0 0,0-1 1 0 0,0 1-1 0 0,0-1 1 0 0,0 1-1 0 0,-1-1 1 0 0,1 0-1 0 0,-1 1 1 0 0,1-1-1 0 0,-1 0 1 0 0,0 0-1 0 0,0-2 387 0 0,0 31 1408 0 0,-1 10-132 0 0,-14 72 1 0 0,8-72-1563 0 0,-3 74 0 0 0,10-110-235 0 0,3-6-14 0 0,0 0 0 0 0,1 0 0 0 0,-1 0 1 0 0,1 1-1 0 0,0-1 0 0 0,1 1 0 0 0,-1 0 1 0 0,1 0-1 0 0,6-4 0 0 0,-8 7 25 0 0,-1 0 0 0 0,1 0-1 0 0,-1 0 1 0 0,1 0-1 0 0,-1 1 1 0 0,1-1 0 0 0,-1 1-1 0 0,1 0 1 0 0,0 0 0 0 0,-1 0-1 0 0,1 0 1 0 0,0 0 0 0 0,-1 0-1 0 0,1 1 1 0 0,-1-1 0 0 0,1 1-1 0 0,-1 0 1 0 0,4 1 0 0 0,51 24 197 0 0,-35-15-73 0 0,-13-3-641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7:50.421"/>
    </inkml:context>
    <inkml:brush xml:id="br0">
      <inkml:brushProperty name="width" value="0.05" units="cm"/>
      <inkml:brushProperty name="height" value="0.05" units="cm"/>
      <inkml:brushProperty name="color" value="#E71224"/>
    </inkml:brush>
  </inkml:definitions>
  <inkml:trace contextRef="#ctx0" brushRef="#br0">0 56 13478 0 0,'0'0'699'0'0,"5"0"43"0"0,116-2 1886 0 0,-120 2-2620 0 0,-1 0 1 0 0,1 0-1 0 0,0 0 0 0 0,0 0 1 0 0,-1 0-1 0 0,1 0 1 0 0,0 0-1 0 0,-1 0 0 0 0,1 0 1 0 0,0 0-1 0 0,0 0 1 0 0,-1 0-1 0 0,1-1 1 0 0,0 1-1 0 0,-1 0 0 0 0,1 0 1 0 0,0-1-1 0 0,-1 1 1 0 0,1-1-1 0 0,0 1 1 0 0,-1-1-1 0 0,1 1 0 0 0,-1-1 1 0 0,1 1-1 0 0,-1-1 1 0 0,1 1-1 0 0,-1-1 0 0 0,1 1 1 0 0,-1-1-1 0 0,0 0 1 0 0,1 1-1 0 0,-1-1 1 0 0,0 0-1 0 0,1 1 0 0 0,-1-1 1 0 0,0 0-1 0 0,0 0 1 0 0,0 1-1 0 0,0-1 0 0 0,0 0 1 0 0,0 0-1 0 0,0 1 1 0 0,0-1-1 0 0,0 0 1 0 0,0 0-1 0 0,0 1 0 0 0,-1-2 1 0 0,1 0-1 0 0,-1 0 1 0 0,0 0 0 0 0,0 1-1 0 0,0-1 1 0 0,0 0-1 0 0,0 1 1 0 0,0-1-1 0 0,-1 1 1 0 0,1-1 0 0 0,-1 1-1 0 0,1-1 1 0 0,-1 1-1 0 0,1 0 1 0 0,-1 0-1 0 0,0 0 1 0 0,1 0 0 0 0,-1 0-1 0 0,0 0 1 0 0,0 0-1 0 0,-2 0 1 0 0,1 0 18 0 0,0 1-1 0 0,1-1 1 0 0,-1 1 0 0 0,0 0-1 0 0,0 0 1 0 0,1 0 0 0 0,-1 0 0 0 0,0 0-1 0 0,1 1 1 0 0,-1-1 0 0 0,0 1-1 0 0,1-1 1 0 0,-1 1 0 0 0,1 0 0 0 0,-1 0-1 0 0,1 0 1 0 0,-1 1 0 0 0,1-1-1 0 0,-1 1 1 0 0,1-1 0 0 0,0 1-1 0 0,0 0 1 0 0,0 0 0 0 0,0-1 0 0 0,0 2-1 0 0,1-1 1 0 0,-1 0 0 0 0,0 0-1 0 0,1 0 1 0 0,0 1 0 0 0,-2 3 0 0 0,0-1 61 0 0,1 0 0 0 0,0 0 1 0 0,1 0-1 0 0,-1 1 0 0 0,1-1 1 0 0,0 1-1 0 0,0-1 0 0 0,0 1 1 0 0,1-1-1 0 0,0 1 0 0 0,0-1 1 0 0,1 1-1 0 0,-1-1 0 0 0,4 12 1 0 0,-3-15-102 0 0,0 0 0 0 0,0 0 1 0 0,1 0-1 0 0,-1 0 0 0 0,0 0 0 0 0,1 0 1 0 0,0-1-1 0 0,0 1 0 0 0,-1 0 1 0 0,1-1-1 0 0,0 1 0 0 0,0-1 0 0 0,0 0 1 0 0,0 0-1 0 0,1 0 0 0 0,-1 0 1 0 0,0 0-1 0 0,0 0 0 0 0,1 0 1 0 0,-1-1-1 0 0,0 1 0 0 0,4-1 0 0 0,1 1-453 0 0,-1 0-1 0 0,0 0 0 0 0,0-1 0 0 0,1 0 1 0 0,-1-1-1 0 0,0 1 0 0 0,0-1 1 0 0,6-2-1 0 0,3-3-3586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7:51.273"/>
    </inkml:context>
    <inkml:brush xml:id="br0">
      <inkml:brushProperty name="width" value="0.05" units="cm"/>
      <inkml:brushProperty name="height" value="0.05" units="cm"/>
      <inkml:brushProperty name="color" value="#E71224"/>
    </inkml:brush>
  </inkml:definitions>
  <inkml:trace contextRef="#ctx0" brushRef="#br0">245 68 10357 0 0,'0'0'-24'0'0,"2"-5"240"0"0,-2 2-330 0 0,2-1 471 0 0,-1 1 0 0 0,0-1 0 0 0,0 0 0 0 0,-1 0 0 0 0,1 0 0 0 0,-1 1 0 0 0,0-9 0 0 0,0 11-238 0 0,-1 0-1 0 0,1 0 1 0 0,0 0-1 0 0,-1 0 1 0 0,1 0 0 0 0,-1 0-1 0 0,0-1 1 0 0,1 1-1 0 0,-1 0 1 0 0,0 1-1 0 0,0-1 1 0 0,0 0-1 0 0,1 0 1 0 0,-1 0-1 0 0,0 0 1 0 0,0 1-1 0 0,0-1 1 0 0,0 0-1 0 0,0 1 1 0 0,-1-1 0 0 0,1 1-1 0 0,0-1 1 0 0,0 1-1 0 0,0-1 1 0 0,0 1-1 0 0,0 0 1 0 0,-1 0-1 0 0,1 0 1 0 0,0 0-1 0 0,0 0 1 0 0,-1 0-1 0 0,1 0 1 0 0,0 0-1 0 0,-2 0 1 0 0,-3 0-61 0 0,0 0-1 0 0,0 1 1 0 0,0 0 0 0 0,0 0-1 0 0,0 0 1 0 0,0 1 0 0 0,0-1-1 0 0,0 2 1 0 0,0-1 0 0 0,1 0-1 0 0,-1 1 1 0 0,1 0 0 0 0,0 1-1 0 0,-1-1 1 0 0,2 1-1 0 0,-1 0 1 0 0,0 0 0 0 0,1 0-1 0 0,0 1 1 0 0,0 0 0 0 0,0-1-1 0 0,0 1 1 0 0,1 1 0 0 0,0-1-1 0 0,0 0 1 0 0,0 1 0 0 0,1 0-1 0 0,0-1 1 0 0,0 1 0 0 0,-1 8-1 0 0,-4 17 155 0 0,2 0-1 0 0,1 1 0 0 0,1-1 1 0 0,3 52-1 0 0,0-57-131 0 0,-1-3-45 0 0,0 0 1 0 0,-1 0-1 0 0,-2 0 0 0 0,0-1 0 0 0,-2 0 1 0 0,0 1-1 0 0,-1-2 0 0 0,-15 31 0 0 0,18-36-385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7:51.723"/>
    </inkml:context>
    <inkml:brush xml:id="br0">
      <inkml:brushProperty name="width" value="0.05" units="cm"/>
      <inkml:brushProperty name="height" value="0.05" units="cm"/>
      <inkml:brushProperty name="color" value="#E71224"/>
    </inkml:brush>
  </inkml:definitions>
  <inkml:trace contextRef="#ctx0" brushRef="#br0">1 38 11797 0 0,'0'0'5699'0'0,"20"-18"-3058"0"0,-1 14-2262 0 0,80-10 1412 0 0,-89 13-2587 0 0,0 1 0 0 0,0 0 1 0 0,0 1-1 0 0,13 2 0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5:46.319"/>
    </inkml:context>
    <inkml:brush xml:id="br0">
      <inkml:brushProperty name="width" value="0.05" units="cm"/>
      <inkml:brushProperty name="height" value="0.05" units="cm"/>
      <inkml:brushProperty name="color" value="#E71224"/>
    </inkml:brush>
  </inkml:definitions>
  <inkml:trace contextRef="#ctx0" brushRef="#br0">71 21 7603 0 0,'0'0'4264'0'0,"-4"0"-977"0"0,17-5-3167 0 0,33-8 23 0 0,-44 13-137 0 0,1-1 0 0 0,-1 1 0 0 0,1-1 0 0 0,-1 1 0 0 0,1 0 0 0 0,-1 0 1 0 0,1 0-1 0 0,-1 0 0 0 0,1 1 0 0 0,-1-1 0 0 0,0 1 0 0 0,1-1 0 0 0,-1 1 0 0 0,5 2 0 0 0,-6-2 43 0 0,0 1-1 0 0,0-1 0 0 0,1 1 0 0 0,-1-1 0 0 0,0 1 0 0 0,-1 0 1 0 0,1-1-1 0 0,0 1 0 0 0,0 0 0 0 0,-1 0 0 0 0,1-1 0 0 0,-1 1 1 0 0,0 0-1 0 0,1 0 0 0 0,-1 0 0 0 0,0 0 0 0 0,0 0 1 0 0,0 0-1 0 0,0 0 0 0 0,-1-1 0 0 0,1 1 0 0 0,0 0 0 0 0,-1 0 1 0 0,1 0-1 0 0,-1 0 0 0 0,-1 1 0 0 0,-22 55 909 0 0,21-50-853 0 0,-7 14 161 0 0,-1-1 1 0 0,-2 0 0 0 0,1 0 0 0 0,-2-1-1 0 0,-1-1 1 0 0,-1 0 0 0 0,-31 29 0 0 0,38-45-281 0 0,13-14-204 0 0,-2 9 199 0 0,-1 0 0 0 0,0 0-1 0 0,1 0 1 0 0,-1 0 0 0 0,1 0-1 0 0,0 1 1 0 0,0-1 0 0 0,-1 1-1 0 0,1-1 1 0 0,0 1 0 0 0,4-3-1 0 0,6 1-11 0 0,-10 3 32 0 0,0-1 1 0 0,0 0-1 0 0,0 0 0 0 0,0 1 0 0 0,0-1 0 0 0,1 1 1 0 0,-1 0-1 0 0,0-1 0 0 0,0 1 0 0 0,1 0 1 0 0,-1 1-1 0 0,0-1 0 0 0,0 0 0 0 0,0 1 0 0 0,1-1 1 0 0,-1 1-1 0 0,0-1 0 0 0,0 1 0 0 0,0 0 1 0 0,0 0-1 0 0,0 0 0 0 0,0 0 0 0 0,0 1 0 0 0,3 1 1 0 0,8 11 35 0 0,-12-12-30 0 0,1 0 0 0 0,-1 0 0 0 0,1-1 0 0 0,0 1 0 0 0,0 0 0 0 0,-1-1 0 0 0,1 1 0 0 0,0-1 0 0 0,0 1 0 0 0,1-1 0 0 0,-1 0-1 0 0,0 0 1 0 0,0 0 0 0 0,1 0 0 0 0,-1 0 0 0 0,0-1 0 0 0,1 1 0 0 0,4 0 0 0 0,-7-1 26 0 0,2 1 2 0 0,1 1-670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7:52.230"/>
    </inkml:context>
    <inkml:brush xml:id="br0">
      <inkml:brushProperty name="width" value="0.05" units="cm"/>
      <inkml:brushProperty name="height" value="0.05" units="cm"/>
      <inkml:brushProperty name="color" value="#E71224"/>
    </inkml:brush>
  </inkml:definitions>
  <inkml:trace contextRef="#ctx0" brushRef="#br0">1 92 8564 0 0,'0'0'1993'0'0,"0"5"-1083"0"0,0 102 5300 0 0,6-113-5155 0 0,2-8-525 0 0,12-35-156 0 0,-10 25-99 0 0,0 1 1 0 0,17-29 0 0 0,-25 49-265 0 0,0 0 0 0 0,0 0 0 0 0,1 1 0 0 0,-1-1 0 0 0,1 1 0 0 0,-1-1 0 0 0,1 1 0 0 0,0 0 0 0 0,-1 0 0 0 0,1 0 0 0 0,0 0 0 0 0,6-2 0 0 0,-7 4-51 0 0,-1-1 1 0 0,1 1-1 0 0,-1-1 1 0 0,1 1-1 0 0,0 0 1 0 0,-1 0-1 0 0,1 0 1 0 0,0-1-1 0 0,-1 2 1 0 0,1-1-1 0 0,-1 0 1 0 0,1 0-1 0 0,0 0 1 0 0,-1 1-1 0 0,1-1 1 0 0,-1 1-1 0 0,1-1 1 0 0,-1 1-1 0 0,1 0 1 0 0,-1 0 0 0 0,1-1-1 0 0,-1 1 1 0 0,0 0-1 0 0,1 0 1 0 0,-1 0-1 0 0,2 3 1 0 0,9 14-2202 0 0,-6-5-2847 0 0,-5-7 641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7:52.755"/>
    </inkml:context>
    <inkml:brush xml:id="br0">
      <inkml:brushProperty name="width" value="0.05" units="cm"/>
      <inkml:brushProperty name="height" value="0.05" units="cm"/>
      <inkml:brushProperty name="color" value="#E71224"/>
    </inkml:brush>
  </inkml:definitions>
  <inkml:trace contextRef="#ctx0" brushRef="#br0">87 0 9700 0 0,'0'0'6382'0'0,"-4"1"-5432"0"0,-43 15 715 0 0,45-15-1585 0 0,0 0 0 0 0,0-1 0 0 0,0 1 1 0 0,0 0-1 0 0,0 1 0 0 0,0-1 0 0 0,0 0 0 0 0,0 0 0 0 0,0 1 0 0 0,1-1 1 0 0,-1 1-1 0 0,1 0 0 0 0,-1-1 0 0 0,1 1 0 0 0,0 0 0 0 0,-1 0 0 0 0,1 0 0 0 0,0 0 1 0 0,0 0-1 0 0,0 0 0 0 0,0 4 0 0 0,1-5-69 0 0,1-1 1 0 0,-1 1-1 0 0,1 0 0 0 0,0 0 0 0 0,-1-1 1 0 0,1 1-1 0 0,0-1 0 0 0,-1 1 0 0 0,1-1 1 0 0,0 1-1 0 0,0-1 0 0 0,0 1 1 0 0,-1-1-1 0 0,1 0 0 0 0,0 1 0 0 0,0-1 1 0 0,0 0-1 0 0,0 0 0 0 0,0 0 0 0 0,0 0 1 0 0,0 0-1 0 0,-1 0 0 0 0,1 0 1 0 0,0 0-1 0 0,1 0 0 0 0,33 0 196 0 0,-29 0-165 0 0,0 0-43 0 0,0 0 1 0 0,-1 0 0 0 0,1-1-1 0 0,0 0 1 0 0,-1 0 0 0 0,9-3-1 0 0,-12 3-4 0 0,-1 1-1 0 0,0-1 1 0 0,1 1-1 0 0,-1-1 1 0 0,0 0-1 0 0,0 0 1 0 0,1 0-1 0 0,-1 0 0 0 0,0 0 1 0 0,0 0-1 0 0,0 0 1 0 0,0 0-1 0 0,0 0 1 0 0,0 0-1 0 0,0 0 1 0 0,-1-1-1 0 0,1 1 1 0 0,0 0-1 0 0,-1-1 1 0 0,1 1-1 0 0,-1-1 0 0 0,1 1 1 0 0,-1 0-1 0 0,0-1 1 0 0,1 1-1 0 0,-1-1 1 0 0,0-2-1 0 0,-1-2-108 0 0,-1 13 205 0 0,5 20 474 0 0,0-22-607 0 0,-1 0 1 0 0,1 0 0 0 0,1 0-1 0 0,-1-1 1 0 0,0 0 0 0 0,1 1-1 0 0,7 5 1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7:53.507"/>
    </inkml:context>
    <inkml:brush xml:id="br0">
      <inkml:brushProperty name="width" value="0.05" units="cm"/>
      <inkml:brushProperty name="height" value="0.05" units="cm"/>
      <inkml:brushProperty name="color" value="#E71224"/>
    </inkml:brush>
  </inkml:definitions>
  <inkml:trace contextRef="#ctx0" brushRef="#br0">1 55 10661 0 0,'0'0'3201'0'0,"19"8"1247"0"0,-16-9-4341 0 0,1-1-1 0 0,-1 1 1 0 0,0-1 0 0 0,1 0 0 0 0,-1 0 0 0 0,0-1 0 0 0,0 1 0 0 0,-1 0 0 0 0,1-1-1 0 0,0 0 1 0 0,2-4 0 0 0,-2 3 95 0 0,0 1 0 0 0,1 0 0 0 0,-1-1 1 0 0,1 1-1 0 0,-1 0 0 0 0,9-4 0 0 0,-11 6 147 0 0,37 27 73 0 0,-32-24-379 0 0,0 0 1 0 0,0-1-1 0 0,0 1 0 0 0,0-1 1 0 0,0-1-1 0 0,8 1 0 0 0,-12-1-37 0 0,0 0 0 0 0,0 0-1 0 0,0-1 1 0 0,0 1-1 0 0,-1 0 1 0 0,1-1 0 0 0,0 1-1 0 0,0-1 1 0 0,-1 0-1 0 0,1 0 1 0 0,-1 1 0 0 0,1-1-1 0 0,0 0 1 0 0,-1-1-1 0 0,0 1 1 0 0,1 0 0 0 0,-1 0-1 0 0,0 0 1 0 0,1-1-1 0 0,-1 1 1 0 0,0-1 0 0 0,1-2-1 0 0,0 3-24 0 0,-1-1 0 0 0,0 1 0 0 0,1 0 1 0 0,-1 0-1 0 0,1-1 0 0 0,-1 1 0 0 0,1 0 0 0 0,-1 0 0 0 0,1 0 0 0 0,0 1 0 0 0,-1-1 0 0 0,1 0 1 0 0,0 1-1 0 0,0-1 0 0 0,3 0 0 0 0,-4 1 26 0 0,0 0 0 0 0,0-1 0 0 0,-1 1 0 0 0,1 0-1 0 0,0 0 1 0 0,-1 0 0 0 0,1 0 0 0 0,0 0 0 0 0,0 0 0 0 0,-1 0 0 0 0,1 0 0 0 0,0 0 0 0 0,0 1 0 0 0,-1-1 0 0 0,1 0 0 0 0,0 0 0 0 0,-1 1 0 0 0,1-1 0 0 0,0 0-1 0 0,-1 1 1 0 0,1-1 0 0 0,0 0 0 0 0,-1 1 0 0 0,1-1 0 0 0,-1 1 0 0 0,1-1 0 0 0,-1 1 0 0 0,1 0 0 0 0,-1-1 0 0 0,1 1 0 0 0,-1-1 0 0 0,0 1 0 0 0,1 0-1 0 0,-1-1 1 0 0,0 1 0 0 0,1 0 0 0 0,-1-1 0 0 0,0 1 0 0 0,0 0 0 0 0,0 0 0 0 0,0-1 0 0 0,0 1 0 0 0,0 1 0 0 0,1 0 13 0 0,-1 0-1 0 0,0 0 1 0 0,1 0 0 0 0,-1 0 0 0 0,1 0-1 0 0,0 0 1 0 0,0 0 0 0 0,0 0 0 0 0,0 0 0 0 0,0-1-1 0 0,0 1 1 0 0,0 0 0 0 0,1-1 0 0 0,-1 1-1 0 0,0 0 1 0 0,1-1 0 0 0,0 0 0 0 0,-1 1 0 0 0,1-1-1 0 0,0 0 1 0 0,0 0 0 0 0,-1 0 0 0 0,1 0-1 0 0,0 0 1 0 0,3 1 0 0 0,-3-2-415 0 0,0 1 1 0 0,0 0-1 0 0,0-1 0 0 0,1 1 1 0 0,-1-1-1 0 0,0 0 1 0 0,0 0-1 0 0,0 0 0 0 0,1 0 1 0 0,-1 0-1 0 0,0 0 0 0 0,0-1 1 0 0,0 1-1 0 0,0-1 0 0 0,3 0 1 0 0,5-5-5390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7:53.857"/>
    </inkml:context>
    <inkml:brush xml:id="br0">
      <inkml:brushProperty name="width" value="0.05" units="cm"/>
      <inkml:brushProperty name="height" value="0.05" units="cm"/>
      <inkml:brushProperty name="color" value="#E71224"/>
    </inkml:brush>
  </inkml:definitions>
  <inkml:trace contextRef="#ctx0" brushRef="#br0">2 35 13974 0 0,'0'0'3882'0'0,"5"0"-2988"0"0,-3 0-867 0 0,6 1 106 0 0,-1-1-1 0 0,0 0 1 0 0,1-1-1 0 0,-1 0 0 0 0,1 0 1 0 0,-1-1-1 0 0,0 0 1 0 0,12-4-1 0 0,-19 6-134 0 0,0 0 1 0 0,1-1-1 0 0,-1 1 0 0 0,0 0 0 0 0,0 0 0 0 0,1 0 1 0 0,-1-1-1 0 0,0 1 0 0 0,1 0 0 0 0,-1 0 1 0 0,0-1-1 0 0,0 1 0 0 0,1 0 0 0 0,-1-1 0 0 0,0 1 1 0 0,0 0-1 0 0,0 0 0 0 0,0-1 0 0 0,1 1 1 0 0,-1-1-1 0 0,0 1 0 0 0,0 0 0 0 0,0-1 0 0 0,0 1 1 0 0,0 0-1 0 0,0-1 0 0 0,0 1 0 0 0,0 0 0 0 0,0-1 1 0 0,0 1-1 0 0,0 0 0 0 0,0-1 0 0 0,0 1 1 0 0,0-1-1 0 0,-1 1 0 0 0,1 0 0 0 0,0-1 0 0 0,0 1 1 0 0,0 0-1 0 0,0-1 0 0 0,-1 1 0 0 0,1 0 1 0 0,0 0-1 0 0,0-1 0 0 0,-1 1 0 0 0,1 0 0 0 0,0 0 1 0 0,0-1-1 0 0,-1 1 0 0 0,1 0 0 0 0,0 0 1 0 0,-1 0-1 0 0,1-1 0 0 0,0 1 0 0 0,-1 0 0 0 0,1 0 1 0 0,0 0-1 0 0,-1 0 0 0 0,1 0 0 0 0,0 0 0 0 0,-1 0 1 0 0,1 0-1 0 0,-1 0 0 0 0,-23-6-116 0 0,22 6 137 0 0,0 0-1 0 0,-1 0 1 0 0,1 0-1 0 0,-1 0 1 0 0,1 1-1 0 0,0-1 1 0 0,-1 1-1 0 0,1 0 1 0 0,0-1 0 0 0,0 1-1 0 0,-1 0 1 0 0,1 0-1 0 0,0 1 1 0 0,0-1-1 0 0,0 0 1 0 0,0 1-1 0 0,0-1 1 0 0,1 1 0 0 0,-1 0-1 0 0,0-1 1 0 0,1 1-1 0 0,-1 0 1 0 0,1 0-1 0 0,-1 0 1 0 0,1 0-1 0 0,0 0 1 0 0,0 0 0 0 0,0 1-1 0 0,0-1 1 0 0,1 0-1 0 0,-1 1 1 0 0,0-1-1 0 0,1 0 1 0 0,0 1-1 0 0,-1-1 1 0 0,1 0 0 0 0,0 1-1 0 0,0-1 1 0 0,1 1-1 0 0,-1-1 1 0 0,0 0-1 0 0,1 1 1 0 0,-1-1-1 0 0,1 0 1 0 0,0 1 0 0 0,0-1-1 0 0,0 0 1 0 0,0 0-1 0 0,0 0 1 0 0,0 0-1 0 0,1 0 1 0 0,-1 0-1 0 0,1 0 1 0 0,-1 0 0 0 0,1 0-1 0 0,0-1 1 0 0,0 1-1 0 0,0-1 1 0 0,0 1-1 0 0,0-1 1 0 0,0 0-1 0 0,0 0 1 0 0,0 0-1 0 0,0 0 1 0 0,3 1 0 0 0,35 7-167 0 0,-23-7-3437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7:54.736"/>
    </inkml:context>
    <inkml:brush xml:id="br0">
      <inkml:brushProperty name="width" value="0.05" units="cm"/>
      <inkml:brushProperty name="height" value="0.05" units="cm"/>
      <inkml:brushProperty name="color" value="#E71224"/>
    </inkml:brush>
  </inkml:definitions>
  <inkml:trace contextRef="#ctx0" brushRef="#br0">55 8 10597 0 0,'0'0'6083'0'0,"-3"-2"-5126"0"0,2 1-901 0 0,0 1-1 0 0,0-1 0 0 0,0 0 1 0 0,0 1-1 0 0,-1-1 0 0 0,1 1 1 0 0,0-1-1 0 0,0 1 0 0 0,0 0 1 0 0,0 0-1 0 0,-1-1 0 0 0,1 1 1 0 0,0 0-1 0 0,0 0 0 0 0,0 0 1 0 0,-1 0-1 0 0,1 0 0 0 0,0 0 1 0 0,0 1-1 0 0,-1-1 0 0 0,1 0 1 0 0,0 1-1 0 0,0-1 0 0 0,0 0 1 0 0,0 1-1 0 0,0 0 0 0 0,0-1 1 0 0,0 1-1 0 0,0 0 0 0 0,0-1 1 0 0,0 1-1 0 0,0 0 0 0 0,0 0 1 0 0,0 0-1 0 0,0 0 0 0 0,1 0 1 0 0,-1 0-1 0 0,0 1 0 0 0,-1 1 54 0 0,1 0-1 0 0,-1 1 1 0 0,1-1-1 0 0,0 1 1 0 0,0-1-1 0 0,1 1 0 0 0,-1-1 1 0 0,1 1-1 0 0,0-1 1 0 0,0 1-1 0 0,0-1 1 0 0,0 1-1 0 0,2 6 1 0 0,-1-7-95 0 0,0-1 0 0 0,1 0 1 0 0,-1 0-1 0 0,1 0 0 0 0,-1 1 1 0 0,1-2-1 0 0,0 1 0 0 0,0 0 0 0 0,0 0 1 0 0,0 0-1 0 0,0-1 0 0 0,0 1 1 0 0,0-1-1 0 0,0 0 0 0 0,1 0 1 0 0,-1 1-1 0 0,1-1 0 0 0,-1-1 0 0 0,1 1 1 0 0,-1 0-1 0 0,1-1 0 0 0,-1 1 1 0 0,1-1-1 0 0,-1 0 0 0 0,1 0 1 0 0,0 0-1 0 0,-1 0 0 0 0,1 0 0 0 0,0-1 1 0 0,3 0-1 0 0,-3 1-17 0 0,1 0-1 0 0,-1 0 1 0 0,0-1-1 0 0,1 1 1 0 0,-1-1-1 0 0,0 0 1 0 0,0 0 0 0 0,0 0-1 0 0,1 0 1 0 0,-1-1-1 0 0,0 1 1 0 0,0-1-1 0 0,-1 1 1 0 0,1-1 0 0 0,0 0-1 0 0,-1 0 1 0 0,1-1-1 0 0,-1 1 1 0 0,0-1-1 0 0,1 1 1 0 0,-1-1 0 0 0,0 1-1 0 0,-1-1 1 0 0,3-4-1 0 0,-3 6-18 0 0,-1-1 0 0 0,0 1 0 0 0,0 0 0 0 0,0-1 0 0 0,0 1 0 0 0,0 0 0 0 0,0 0 0 0 0,0-1 0 0 0,0 1 0 0 0,0 0 0 0 0,-1 0 0 0 0,1-1 0 0 0,-1 1 0 0 0,1 0 0 0 0,-1 0 0 0 0,1 0 0 0 0,-1 0 0 0 0,1 0 0 0 0,-1 0 0 0 0,0 0 0 0 0,0 0 0 0 0,0 0 0 0 0,1 0 0 0 0,-1 0 0 0 0,0 0 0 0 0,0 0 0 0 0,0 0 0 0 0,0 1 0 0 0,0-1 0 0 0,-1 0 0 0 0,1 1 0 0 0,0-1 0 0 0,0 1 0 0 0,-2-1 0 0 0,1 0 13 0 0,0 1 0 0 0,0-1 0 0 0,0 1 0 0 0,-1 0 0 0 0,1-1 0 0 0,0 1 0 0 0,0 0 0 0 0,0 0 0 0 0,-1 0 0 0 0,1 1 0 0 0,0-1 0 0 0,0 0 0 0 0,0 1 0 0 0,0 0 0 0 0,-1-1 0 0 0,1 1 0 0 0,0 0 0 0 0,-3 2-1 0 0,-2 14-526 0 0,9-8-5616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7:55.232"/>
    </inkml:context>
    <inkml:brush xml:id="br0">
      <inkml:brushProperty name="width" value="0.05" units="cm"/>
      <inkml:brushProperty name="height" value="0.05" units="cm"/>
      <inkml:brushProperty name="color" value="#E71224"/>
    </inkml:brush>
  </inkml:definitions>
  <inkml:trace contextRef="#ctx0" brushRef="#br0">283 17 11989 0 0,'0'0'449'0'0,"-7"-1"164"0"0,-7-3 44 0 0,0 0 0 0 0,-1 1-1 0 0,0 1 1 0 0,1 1 0 0 0,-29 0-1 0 0,39 1-550 0 0,1 0 1 0 0,0 0-1 0 0,-1 1 0 0 0,1-1 0 0 0,0 1 0 0 0,-1 0 0 0 0,1 0 1 0 0,0 0-1 0 0,0 0 0 0 0,-1 1 0 0 0,1-1 0 0 0,0 1 0 0 0,0 0 1 0 0,1 0-1 0 0,-1 0 0 0 0,0 0 0 0 0,1 0 0 0 0,-1 1 0 0 0,1-1 1 0 0,0 1-1 0 0,0-1 0 0 0,0 1 0 0 0,0 0 0 0 0,0 0 0 0 0,0 0 1 0 0,1 0-1 0 0,0 0 0 0 0,-1 1 0 0 0,1-1 0 0 0,0 0 0 0 0,1 0 1 0 0,-2 7-1 0 0,-7 154 972 0 0,8-158-1082 0 0,0-1 1 0 0,0 0 0 0 0,-1 0 0 0 0,1 0 0 0 0,-1 0 0 0 0,0 0 0 0 0,0-1 0 0 0,-1 1 0 0 0,1 0-1 0 0,-1-1 1 0 0,0 0 0 0 0,-1 0 0 0 0,1 0 0 0 0,-1 0 0 0 0,1 0 0 0 0,-1-1 0 0 0,-6 5 0 0 0,-2 11-669 0 0,4-7-1510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7:55.543"/>
    </inkml:context>
    <inkml:brush xml:id="br0">
      <inkml:brushProperty name="width" value="0.05" units="cm"/>
      <inkml:brushProperty name="height" value="0.05" units="cm"/>
      <inkml:brushProperty name="color" value="#E71224"/>
    </inkml:brush>
  </inkml:definitions>
  <inkml:trace contextRef="#ctx0" brushRef="#br0">1 33 12102 0 0,'0'0'5165'0'0,"7"2"-4224"0"0,6 1-721 0 0,0-1 0 0 0,0-1 0 0 0,-1 0 0 0 0,2-1 0 0 0,-1-1 0 0 0,-1 0 0 0 0,1 0 0 0 0,0-1 0 0 0,0-1 0 0 0,0 0 0 0 0,-1-1 0 0 0,17-7 0 0 0,-22 5-745 0 0,-7 6 330 0 0,0-1 1 0 0,0 1 0 0 0,0 0 0 0 0,0-1 0 0 0,0 1 0 0 0,0 0 0 0 0,0-1-1 0 0,-1 1 1 0 0,1-1 0 0 0,0 1 0 0 0,0 0 0 0 0,0-1 0 0 0,0 1-1 0 0,-1 0 1 0 0,1-1 0 0 0,0 1 0 0 0,0 0 0 0 0,-1-1 0 0 0,1 1 0 0 0,0 0-1 0 0,-1 0 1 0 0,1-1 0 0 0,0 1 0 0 0,-1 0 0 0 0,1 0 0 0 0,0 0-1 0 0,-1 0 1 0 0,1-1 0 0 0,0 1 0 0 0,-1 0 0 0 0,1 0 0 0 0,-1 0 0 0 0,1 0-1 0 0,0 0 1 0 0,-1 0 0 0 0,1 0 0 0 0,-1 0 0 0 0,1 0 0 0 0,-1 0 0 0 0,-12 0-4227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7:56.818"/>
    </inkml:context>
    <inkml:brush xml:id="br0">
      <inkml:brushProperty name="width" value="0.05" units="cm"/>
      <inkml:brushProperty name="height" value="0.05" units="cm"/>
      <inkml:brushProperty name="color" value="#E71224"/>
    </inkml:brush>
  </inkml:definitions>
  <inkml:trace contextRef="#ctx0" brushRef="#br0">121 76 7668 0 0,'0'0'56'0'0,"0"-5"197"0"0,15-65 9939 0 0,-14 85-8826 0 0,-5 29 71 0 0,-89 215 353 0 0,74-221-1585 0 0,3-6-671 0 0,12-10-2890 0 0,12-21-1574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7:57.281"/>
    </inkml:context>
    <inkml:brush xml:id="br0">
      <inkml:brushProperty name="width" value="0.05" units="cm"/>
      <inkml:brushProperty name="height" value="0.05" units="cm"/>
      <inkml:brushProperty name="color" value="#E71224"/>
    </inkml:brush>
  </inkml:definitions>
  <inkml:trace contextRef="#ctx0" brushRef="#br0">14 5 11045 0 0,'0'0'7102'0'0,"-13"-5"-3997"0"0,31 7-2889 0 0,1 0 1 0 0,-1 1-1 0 0,1 0 0 0 0,28 11 0 0 0,-31-8-261 0 0,-15-6-131 0 0,-1 1 1 0 0,1-1-1 0 0,-1 0 0 0 0,1 0 0 0 0,-1 1 1 0 0,1-1-1 0 0,-1 0 0 0 0,1 0 0 0 0,0 1 1 0 0,-1-1-1 0 0,1 0 0 0 0,-1 0 0 0 0,1 0 1 0 0,0 0-1 0 0,-1 0 0 0 0,1 0 0 0 0,-1 0 1 0 0,1 0-1 0 0,0 0 0 0 0,-1 0 0 0 0,1-1 1 0 0,-1 1-1 0 0,1 0 0 0 0,-1 0 0 0 0,1 0 1 0 0,0-1-1 0 0,-1 1 0 0 0,1 0 0 0 0,-1-1 1 0 0,1 1-1 0 0,-1 0 0 0 0,0-1 0 0 0,1 1 1 0 0,-1-1-1 0 0,1 1 0 0 0,-1-1 0 0 0,0 1 1 0 0,1-1-1 0 0,-1 1 0 0 0,0-1 0 0 0,1 1 0 0 0,-1-1 1 0 0,0 1-1 0 0,0-2 0 0 0,3-1-816 0 0,6-7-4119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6T06:17:57.822"/>
    </inkml:context>
    <inkml:brush xml:id="br0">
      <inkml:brushProperty name="width" value="0.05" units="cm"/>
      <inkml:brushProperty name="height" value="0.05" units="cm"/>
      <inkml:brushProperty name="color" value="#E71224"/>
    </inkml:brush>
  </inkml:definitions>
  <inkml:trace contextRef="#ctx0" brushRef="#br0">98 0 15767 0 0,'0'0'926'0'0,"0"7"170"0"0,0 1-819 0 0,0 1-1 0 0,-1 0 0 0 0,0-1 0 0 0,-1 1 0 0 0,1-1 0 0 0,-1 0 0 0 0,-5 12 0 0 0,-16 33 394 0 0,-25 54-200 0 0,35-76-449 0 0,18-26-232 0 0,11-13-296 0 0,-10 3 234 0 0,1-1 0 0 0,-1 1-1 0 0,0-1 1 0 0,-1-1-1 0 0,1 1 1 0 0,-1-1 0 0 0,-1 0-1 0 0,7-12 1 0 0,0 2 250 0 0,-11 16 37 0 0,0 1 0 0 0,0-1 0 0 0,1 1 0 0 0,-1 0 0 0 0,0-1 0 0 0,0 1 0 0 0,0-1 1 0 0,0 1-1 0 0,1 0 0 0 0,-1-1 0 0 0,0 1 0 0 0,0 0 0 0 0,1-1 0 0 0,-1 1 0 0 0,0 0 0 0 0,1-1 1 0 0,-1 1-1 0 0,0 0 0 0 0,1 0 0 0 0,-1-1 0 0 0,0 1 0 0 0,1 0 0 0 0,-1 0 0 0 0,1 0 1 0 0,-1 0-1 0 0,1-1 0 0 0,-1 1 0 0 0,0 0 0 0 0,1 0 0 0 0,-1 0 0 0 0,1 0 0 0 0,-1 0 1 0 0,1 0-1 0 0,-1 0 0 0 0,0 0 0 0 0,1 0 0 0 0,-1 0 0 0 0,1 1 0 0 0,6 16 917 0 0,-3 30 552 0 0,1-3-829 0 0,6-28-1412 0 0,-10-16 557 0 0,0 0-1 0 0,0 1 1 0 0,0-1 0 0 0,0 0 0 0 0,0 0 0 0 0,0 0 0 0 0,0 0 0 0 0,0 0 0 0 0,0 0 0 0 0,0 0 0 0 0,0 0 0 0 0,0 0 0 0 0,0 0 0 0 0,0-1 0 0 0,0 1 0 0 0,0 0-1 0 0,0-1 1 0 0,0 1 0 0 0,0-1 0 0 0,0 1 0 0 0,0-1 0 0 0,9-7-5564 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F28F4-D79E-802A-B03F-738890EAA755}"/>
              </a:ext>
            </a:extLst>
          </p:cNvPr>
          <p:cNvSpPr>
            <a:spLocks noGrp="1"/>
          </p:cNvSpPr>
          <p:nvPr>
            <p:ph type="ctrTitle"/>
          </p:nvPr>
        </p:nvSpPr>
        <p:spPr>
          <a:xfrm>
            <a:off x="1602377" y="0"/>
            <a:ext cx="9144000" cy="557349"/>
          </a:xfrm>
        </p:spPr>
        <p:txBody>
          <a:bodyPr anchor="b">
            <a:normAutofit/>
          </a:bodyPr>
          <a:lstStyle>
            <a:lvl1pPr algn="ctr">
              <a:defRPr sz="2400"/>
            </a:lvl1pPr>
          </a:lstStyle>
          <a:p>
            <a:r>
              <a:rPr lang="en-US"/>
              <a:t>Click to edit Master title style</a:t>
            </a:r>
          </a:p>
        </p:txBody>
      </p:sp>
      <p:sp>
        <p:nvSpPr>
          <p:cNvPr id="4" name="Date Placeholder 3">
            <a:extLst>
              <a:ext uri="{FF2B5EF4-FFF2-40B4-BE49-F238E27FC236}">
                <a16:creationId xmlns:a16="http://schemas.microsoft.com/office/drawing/2014/main" id="{1A2E57B9-8784-F8B1-39CB-7FC240C73FEA}"/>
              </a:ext>
            </a:extLst>
          </p:cNvPr>
          <p:cNvSpPr>
            <a:spLocks noGrp="1"/>
          </p:cNvSpPr>
          <p:nvPr>
            <p:ph type="dt" sz="half" idx="10"/>
          </p:nvPr>
        </p:nvSpPr>
        <p:spPr/>
        <p:txBody>
          <a:bodyPr/>
          <a:lstStyle/>
          <a:p>
            <a:fld id="{D3C63343-D9F8-47E2-91CD-3570718DD07C}" type="datetimeFigureOut">
              <a:rPr lang="en-US" smtClean="0"/>
              <a:t>5/5/2025</a:t>
            </a:fld>
            <a:endParaRPr lang="en-US"/>
          </a:p>
        </p:txBody>
      </p:sp>
      <p:sp>
        <p:nvSpPr>
          <p:cNvPr id="5" name="Footer Placeholder 4">
            <a:extLst>
              <a:ext uri="{FF2B5EF4-FFF2-40B4-BE49-F238E27FC236}">
                <a16:creationId xmlns:a16="http://schemas.microsoft.com/office/drawing/2014/main" id="{D9290463-65BB-A168-E191-01A425449A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0B6127-62C8-F0FF-A204-B6DBCD217E78}"/>
              </a:ext>
            </a:extLst>
          </p:cNvPr>
          <p:cNvSpPr>
            <a:spLocks noGrp="1"/>
          </p:cNvSpPr>
          <p:nvPr>
            <p:ph type="sldNum" sz="quarter" idx="12"/>
          </p:nvPr>
        </p:nvSpPr>
        <p:spPr/>
        <p:txBody>
          <a:bodyPr/>
          <a:lstStyle/>
          <a:p>
            <a:fld id="{EC599F0D-4811-48F1-85A5-687861D4E504}" type="slidenum">
              <a:rPr lang="en-US" smtClean="0"/>
              <a:t>‹#›</a:t>
            </a:fld>
            <a:endParaRPr lang="en-US"/>
          </a:p>
        </p:txBody>
      </p:sp>
    </p:spTree>
    <p:extLst>
      <p:ext uri="{BB962C8B-B14F-4D97-AF65-F5344CB8AC3E}">
        <p14:creationId xmlns:p14="http://schemas.microsoft.com/office/powerpoint/2010/main" val="1533414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F40D8-AC40-AF41-A7AC-66DD647613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8F154A8-AD12-1392-9CD0-D3026455EA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36543C-845D-D2FD-A221-DCAE7974BA85}"/>
              </a:ext>
            </a:extLst>
          </p:cNvPr>
          <p:cNvSpPr>
            <a:spLocks noGrp="1"/>
          </p:cNvSpPr>
          <p:nvPr>
            <p:ph type="dt" sz="half" idx="10"/>
          </p:nvPr>
        </p:nvSpPr>
        <p:spPr/>
        <p:txBody>
          <a:bodyPr/>
          <a:lstStyle/>
          <a:p>
            <a:fld id="{D3C63343-D9F8-47E2-91CD-3570718DD07C}" type="datetimeFigureOut">
              <a:rPr lang="en-US" smtClean="0"/>
              <a:t>5/5/2025</a:t>
            </a:fld>
            <a:endParaRPr lang="en-US"/>
          </a:p>
        </p:txBody>
      </p:sp>
      <p:sp>
        <p:nvSpPr>
          <p:cNvPr id="5" name="Footer Placeholder 4">
            <a:extLst>
              <a:ext uri="{FF2B5EF4-FFF2-40B4-BE49-F238E27FC236}">
                <a16:creationId xmlns:a16="http://schemas.microsoft.com/office/drawing/2014/main" id="{5E117A25-8826-E0D4-5939-CA043E604A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46BF8-8EEF-7FE7-FF0B-563BB8E131DD}"/>
              </a:ext>
            </a:extLst>
          </p:cNvPr>
          <p:cNvSpPr>
            <a:spLocks noGrp="1"/>
          </p:cNvSpPr>
          <p:nvPr>
            <p:ph type="sldNum" sz="quarter" idx="12"/>
          </p:nvPr>
        </p:nvSpPr>
        <p:spPr/>
        <p:txBody>
          <a:bodyPr/>
          <a:lstStyle/>
          <a:p>
            <a:fld id="{EC599F0D-4811-48F1-85A5-687861D4E504}" type="slidenum">
              <a:rPr lang="en-US" smtClean="0"/>
              <a:t>‹#›</a:t>
            </a:fld>
            <a:endParaRPr lang="en-US"/>
          </a:p>
        </p:txBody>
      </p:sp>
    </p:spTree>
    <p:extLst>
      <p:ext uri="{BB962C8B-B14F-4D97-AF65-F5344CB8AC3E}">
        <p14:creationId xmlns:p14="http://schemas.microsoft.com/office/powerpoint/2010/main" val="384264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71F34C-5868-282C-85D9-AA228AE3A68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25B7AC-3D2F-6A26-783D-D144E98663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3E3292-1944-D2EF-7485-F341AC68C96A}"/>
              </a:ext>
            </a:extLst>
          </p:cNvPr>
          <p:cNvSpPr>
            <a:spLocks noGrp="1"/>
          </p:cNvSpPr>
          <p:nvPr>
            <p:ph type="dt" sz="half" idx="10"/>
          </p:nvPr>
        </p:nvSpPr>
        <p:spPr/>
        <p:txBody>
          <a:bodyPr/>
          <a:lstStyle/>
          <a:p>
            <a:fld id="{D3C63343-D9F8-47E2-91CD-3570718DD07C}" type="datetimeFigureOut">
              <a:rPr lang="en-US" smtClean="0"/>
              <a:t>5/5/2025</a:t>
            </a:fld>
            <a:endParaRPr lang="en-US"/>
          </a:p>
        </p:txBody>
      </p:sp>
      <p:sp>
        <p:nvSpPr>
          <p:cNvPr id="5" name="Footer Placeholder 4">
            <a:extLst>
              <a:ext uri="{FF2B5EF4-FFF2-40B4-BE49-F238E27FC236}">
                <a16:creationId xmlns:a16="http://schemas.microsoft.com/office/drawing/2014/main" id="{F31080BD-4CBA-9772-66FB-3D68989F07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A7F479-71D8-56A5-91F6-EE9C72E5C41E}"/>
              </a:ext>
            </a:extLst>
          </p:cNvPr>
          <p:cNvSpPr>
            <a:spLocks noGrp="1"/>
          </p:cNvSpPr>
          <p:nvPr>
            <p:ph type="sldNum" sz="quarter" idx="12"/>
          </p:nvPr>
        </p:nvSpPr>
        <p:spPr/>
        <p:txBody>
          <a:bodyPr/>
          <a:lstStyle/>
          <a:p>
            <a:fld id="{EC599F0D-4811-48F1-85A5-687861D4E504}" type="slidenum">
              <a:rPr lang="en-US" smtClean="0"/>
              <a:t>‹#›</a:t>
            </a:fld>
            <a:endParaRPr lang="en-US"/>
          </a:p>
        </p:txBody>
      </p:sp>
    </p:spTree>
    <p:extLst>
      <p:ext uri="{BB962C8B-B14F-4D97-AF65-F5344CB8AC3E}">
        <p14:creationId xmlns:p14="http://schemas.microsoft.com/office/powerpoint/2010/main" val="2741738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7FC76-0BB8-C8CC-2B9A-AA48B26AF9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81A4BC-1D1C-A764-BE2B-3385D03557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749B45-FC30-72D8-E293-CCB882FD807B}"/>
              </a:ext>
            </a:extLst>
          </p:cNvPr>
          <p:cNvSpPr>
            <a:spLocks noGrp="1"/>
          </p:cNvSpPr>
          <p:nvPr>
            <p:ph type="dt" sz="half" idx="10"/>
          </p:nvPr>
        </p:nvSpPr>
        <p:spPr/>
        <p:txBody>
          <a:bodyPr/>
          <a:lstStyle/>
          <a:p>
            <a:fld id="{D3C63343-D9F8-47E2-91CD-3570718DD07C}" type="datetimeFigureOut">
              <a:rPr lang="en-US" smtClean="0"/>
              <a:t>5/5/2025</a:t>
            </a:fld>
            <a:endParaRPr lang="en-US"/>
          </a:p>
        </p:txBody>
      </p:sp>
      <p:sp>
        <p:nvSpPr>
          <p:cNvPr id="5" name="Footer Placeholder 4">
            <a:extLst>
              <a:ext uri="{FF2B5EF4-FFF2-40B4-BE49-F238E27FC236}">
                <a16:creationId xmlns:a16="http://schemas.microsoft.com/office/drawing/2014/main" id="{F4504D0A-3EDB-8E0D-F21B-BBD7E27BF5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06FE73-E4B3-E288-0F35-19468F5BCB1D}"/>
              </a:ext>
            </a:extLst>
          </p:cNvPr>
          <p:cNvSpPr>
            <a:spLocks noGrp="1"/>
          </p:cNvSpPr>
          <p:nvPr>
            <p:ph type="sldNum" sz="quarter" idx="12"/>
          </p:nvPr>
        </p:nvSpPr>
        <p:spPr/>
        <p:txBody>
          <a:bodyPr/>
          <a:lstStyle/>
          <a:p>
            <a:fld id="{EC599F0D-4811-48F1-85A5-687861D4E504}" type="slidenum">
              <a:rPr lang="en-US" smtClean="0"/>
              <a:t>‹#›</a:t>
            </a:fld>
            <a:endParaRPr lang="en-US"/>
          </a:p>
        </p:txBody>
      </p:sp>
    </p:spTree>
    <p:extLst>
      <p:ext uri="{BB962C8B-B14F-4D97-AF65-F5344CB8AC3E}">
        <p14:creationId xmlns:p14="http://schemas.microsoft.com/office/powerpoint/2010/main" val="3136989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604F0-C76D-8A70-48AF-EE37673E60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32334C7-9AD5-5FAF-CAD0-A4E180DAE5C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0D864C-5D7D-94B9-1DAF-0A9C47ACC33E}"/>
              </a:ext>
            </a:extLst>
          </p:cNvPr>
          <p:cNvSpPr>
            <a:spLocks noGrp="1"/>
          </p:cNvSpPr>
          <p:nvPr>
            <p:ph type="dt" sz="half" idx="10"/>
          </p:nvPr>
        </p:nvSpPr>
        <p:spPr/>
        <p:txBody>
          <a:bodyPr/>
          <a:lstStyle/>
          <a:p>
            <a:fld id="{D3C63343-D9F8-47E2-91CD-3570718DD07C}" type="datetimeFigureOut">
              <a:rPr lang="en-US" smtClean="0"/>
              <a:t>5/5/2025</a:t>
            </a:fld>
            <a:endParaRPr lang="en-US"/>
          </a:p>
        </p:txBody>
      </p:sp>
      <p:sp>
        <p:nvSpPr>
          <p:cNvPr id="5" name="Footer Placeholder 4">
            <a:extLst>
              <a:ext uri="{FF2B5EF4-FFF2-40B4-BE49-F238E27FC236}">
                <a16:creationId xmlns:a16="http://schemas.microsoft.com/office/drawing/2014/main" id="{A97C2727-24C0-9899-11CD-E60940C238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1F2C70-7699-91DF-F82B-A86062D72806}"/>
              </a:ext>
            </a:extLst>
          </p:cNvPr>
          <p:cNvSpPr>
            <a:spLocks noGrp="1"/>
          </p:cNvSpPr>
          <p:nvPr>
            <p:ph type="sldNum" sz="quarter" idx="12"/>
          </p:nvPr>
        </p:nvSpPr>
        <p:spPr/>
        <p:txBody>
          <a:bodyPr/>
          <a:lstStyle/>
          <a:p>
            <a:fld id="{EC599F0D-4811-48F1-85A5-687861D4E504}" type="slidenum">
              <a:rPr lang="en-US" smtClean="0"/>
              <a:t>‹#›</a:t>
            </a:fld>
            <a:endParaRPr lang="en-US"/>
          </a:p>
        </p:txBody>
      </p:sp>
    </p:spTree>
    <p:extLst>
      <p:ext uri="{BB962C8B-B14F-4D97-AF65-F5344CB8AC3E}">
        <p14:creationId xmlns:p14="http://schemas.microsoft.com/office/powerpoint/2010/main" val="3158074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3FF63-F0C8-A382-9150-792DBB85F8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1C559E-7BBB-58BD-1870-63E43DCD19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FA8E0B-F4F9-8153-D645-D72E298CAE4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E7ECA1-F5BC-6561-6E30-12B589A51F4A}"/>
              </a:ext>
            </a:extLst>
          </p:cNvPr>
          <p:cNvSpPr>
            <a:spLocks noGrp="1"/>
          </p:cNvSpPr>
          <p:nvPr>
            <p:ph type="dt" sz="half" idx="10"/>
          </p:nvPr>
        </p:nvSpPr>
        <p:spPr/>
        <p:txBody>
          <a:bodyPr/>
          <a:lstStyle/>
          <a:p>
            <a:fld id="{D3C63343-D9F8-47E2-91CD-3570718DD07C}" type="datetimeFigureOut">
              <a:rPr lang="en-US" smtClean="0"/>
              <a:t>5/5/2025</a:t>
            </a:fld>
            <a:endParaRPr lang="en-US"/>
          </a:p>
        </p:txBody>
      </p:sp>
      <p:sp>
        <p:nvSpPr>
          <p:cNvPr id="6" name="Footer Placeholder 5">
            <a:extLst>
              <a:ext uri="{FF2B5EF4-FFF2-40B4-BE49-F238E27FC236}">
                <a16:creationId xmlns:a16="http://schemas.microsoft.com/office/drawing/2014/main" id="{BA8C2AD3-037C-F4CA-16F6-967B5BF852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6BFA3A-45E2-81C0-12E9-BBA225CBE22B}"/>
              </a:ext>
            </a:extLst>
          </p:cNvPr>
          <p:cNvSpPr>
            <a:spLocks noGrp="1"/>
          </p:cNvSpPr>
          <p:nvPr>
            <p:ph type="sldNum" sz="quarter" idx="12"/>
          </p:nvPr>
        </p:nvSpPr>
        <p:spPr/>
        <p:txBody>
          <a:bodyPr/>
          <a:lstStyle/>
          <a:p>
            <a:fld id="{EC599F0D-4811-48F1-85A5-687861D4E504}" type="slidenum">
              <a:rPr lang="en-US" smtClean="0"/>
              <a:t>‹#›</a:t>
            </a:fld>
            <a:endParaRPr lang="en-US"/>
          </a:p>
        </p:txBody>
      </p:sp>
    </p:spTree>
    <p:extLst>
      <p:ext uri="{BB962C8B-B14F-4D97-AF65-F5344CB8AC3E}">
        <p14:creationId xmlns:p14="http://schemas.microsoft.com/office/powerpoint/2010/main" val="4113224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7E083-47E0-AAE5-50AF-D1E900EB73A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8212E1-0F08-21C5-74FA-B51E21F007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D53E65-B1FF-14A3-F3E9-4E2CFAB0E22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FE7F13-11FB-E4B5-1DA2-3ED9415CF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3B535D-6DCC-7F80-C815-EDFA38E6C4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2795AB7-AC3C-1BFF-E067-DEFAB8C1C5B2}"/>
              </a:ext>
            </a:extLst>
          </p:cNvPr>
          <p:cNvSpPr>
            <a:spLocks noGrp="1"/>
          </p:cNvSpPr>
          <p:nvPr>
            <p:ph type="dt" sz="half" idx="10"/>
          </p:nvPr>
        </p:nvSpPr>
        <p:spPr/>
        <p:txBody>
          <a:bodyPr/>
          <a:lstStyle/>
          <a:p>
            <a:fld id="{D3C63343-D9F8-47E2-91CD-3570718DD07C}" type="datetimeFigureOut">
              <a:rPr lang="en-US" smtClean="0"/>
              <a:t>5/5/2025</a:t>
            </a:fld>
            <a:endParaRPr lang="en-US"/>
          </a:p>
        </p:txBody>
      </p:sp>
      <p:sp>
        <p:nvSpPr>
          <p:cNvPr id="8" name="Footer Placeholder 7">
            <a:extLst>
              <a:ext uri="{FF2B5EF4-FFF2-40B4-BE49-F238E27FC236}">
                <a16:creationId xmlns:a16="http://schemas.microsoft.com/office/drawing/2014/main" id="{759DA215-857A-24AE-BE78-BF741109A90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0C9959A-C0E3-0DD6-0FAB-ABF2AF567013}"/>
              </a:ext>
            </a:extLst>
          </p:cNvPr>
          <p:cNvSpPr>
            <a:spLocks noGrp="1"/>
          </p:cNvSpPr>
          <p:nvPr>
            <p:ph type="sldNum" sz="quarter" idx="12"/>
          </p:nvPr>
        </p:nvSpPr>
        <p:spPr/>
        <p:txBody>
          <a:bodyPr/>
          <a:lstStyle/>
          <a:p>
            <a:fld id="{EC599F0D-4811-48F1-85A5-687861D4E504}" type="slidenum">
              <a:rPr lang="en-US" smtClean="0"/>
              <a:t>‹#›</a:t>
            </a:fld>
            <a:endParaRPr lang="en-US"/>
          </a:p>
        </p:txBody>
      </p:sp>
    </p:spTree>
    <p:extLst>
      <p:ext uri="{BB962C8B-B14F-4D97-AF65-F5344CB8AC3E}">
        <p14:creationId xmlns:p14="http://schemas.microsoft.com/office/powerpoint/2010/main" val="1903251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77C5E-97E5-7D9E-F6E8-8E7E209A166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544334B-A8A8-625E-154F-8B1CCCC67360}"/>
              </a:ext>
            </a:extLst>
          </p:cNvPr>
          <p:cNvSpPr>
            <a:spLocks noGrp="1"/>
          </p:cNvSpPr>
          <p:nvPr>
            <p:ph type="dt" sz="half" idx="10"/>
          </p:nvPr>
        </p:nvSpPr>
        <p:spPr/>
        <p:txBody>
          <a:bodyPr/>
          <a:lstStyle/>
          <a:p>
            <a:fld id="{D3C63343-D9F8-47E2-91CD-3570718DD07C}" type="datetimeFigureOut">
              <a:rPr lang="en-US" smtClean="0"/>
              <a:t>5/5/2025</a:t>
            </a:fld>
            <a:endParaRPr lang="en-US"/>
          </a:p>
        </p:txBody>
      </p:sp>
      <p:sp>
        <p:nvSpPr>
          <p:cNvPr id="4" name="Footer Placeholder 3">
            <a:extLst>
              <a:ext uri="{FF2B5EF4-FFF2-40B4-BE49-F238E27FC236}">
                <a16:creationId xmlns:a16="http://schemas.microsoft.com/office/drawing/2014/main" id="{D7DD78EA-FF50-F4CF-C543-4987A4705B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2CFAC89-9B2D-C1D7-F400-B6965C42A300}"/>
              </a:ext>
            </a:extLst>
          </p:cNvPr>
          <p:cNvSpPr>
            <a:spLocks noGrp="1"/>
          </p:cNvSpPr>
          <p:nvPr>
            <p:ph type="sldNum" sz="quarter" idx="12"/>
          </p:nvPr>
        </p:nvSpPr>
        <p:spPr/>
        <p:txBody>
          <a:bodyPr/>
          <a:lstStyle/>
          <a:p>
            <a:fld id="{EC599F0D-4811-48F1-85A5-687861D4E504}" type="slidenum">
              <a:rPr lang="en-US" smtClean="0"/>
              <a:t>‹#›</a:t>
            </a:fld>
            <a:endParaRPr lang="en-US"/>
          </a:p>
        </p:txBody>
      </p:sp>
    </p:spTree>
    <p:extLst>
      <p:ext uri="{BB962C8B-B14F-4D97-AF65-F5344CB8AC3E}">
        <p14:creationId xmlns:p14="http://schemas.microsoft.com/office/powerpoint/2010/main" val="3319129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08B4AA-E109-0D82-29F3-594BA3FC8DD0}"/>
              </a:ext>
            </a:extLst>
          </p:cNvPr>
          <p:cNvSpPr>
            <a:spLocks noGrp="1"/>
          </p:cNvSpPr>
          <p:nvPr>
            <p:ph type="dt" sz="half" idx="10"/>
          </p:nvPr>
        </p:nvSpPr>
        <p:spPr/>
        <p:txBody>
          <a:bodyPr/>
          <a:lstStyle/>
          <a:p>
            <a:fld id="{D3C63343-D9F8-47E2-91CD-3570718DD07C}" type="datetimeFigureOut">
              <a:rPr lang="en-US" smtClean="0"/>
              <a:t>5/5/2025</a:t>
            </a:fld>
            <a:endParaRPr lang="en-US"/>
          </a:p>
        </p:txBody>
      </p:sp>
      <p:sp>
        <p:nvSpPr>
          <p:cNvPr id="3" name="Footer Placeholder 2">
            <a:extLst>
              <a:ext uri="{FF2B5EF4-FFF2-40B4-BE49-F238E27FC236}">
                <a16:creationId xmlns:a16="http://schemas.microsoft.com/office/drawing/2014/main" id="{095DB498-F245-3A17-1BFF-91174EDE97F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1B32B4B-F428-71D2-B88C-7DC2A44B5D58}"/>
              </a:ext>
            </a:extLst>
          </p:cNvPr>
          <p:cNvSpPr>
            <a:spLocks noGrp="1"/>
          </p:cNvSpPr>
          <p:nvPr>
            <p:ph type="sldNum" sz="quarter" idx="12"/>
          </p:nvPr>
        </p:nvSpPr>
        <p:spPr/>
        <p:txBody>
          <a:bodyPr/>
          <a:lstStyle/>
          <a:p>
            <a:fld id="{EC599F0D-4811-48F1-85A5-687861D4E504}" type="slidenum">
              <a:rPr lang="en-US" smtClean="0"/>
              <a:t>‹#›</a:t>
            </a:fld>
            <a:endParaRPr lang="en-US"/>
          </a:p>
        </p:txBody>
      </p:sp>
    </p:spTree>
    <p:extLst>
      <p:ext uri="{BB962C8B-B14F-4D97-AF65-F5344CB8AC3E}">
        <p14:creationId xmlns:p14="http://schemas.microsoft.com/office/powerpoint/2010/main" val="3898753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1AAA9-78B8-067C-5EC3-D522FC4B5B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43A7703-449B-9ED4-11CD-BC8FB8A386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92BB5E-CC37-E23D-70D7-671D2DB2B6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E127A4-E161-DA60-6737-73CCFEA425D5}"/>
              </a:ext>
            </a:extLst>
          </p:cNvPr>
          <p:cNvSpPr>
            <a:spLocks noGrp="1"/>
          </p:cNvSpPr>
          <p:nvPr>
            <p:ph type="dt" sz="half" idx="10"/>
          </p:nvPr>
        </p:nvSpPr>
        <p:spPr/>
        <p:txBody>
          <a:bodyPr/>
          <a:lstStyle/>
          <a:p>
            <a:fld id="{D3C63343-D9F8-47E2-91CD-3570718DD07C}" type="datetimeFigureOut">
              <a:rPr lang="en-US" smtClean="0"/>
              <a:t>5/5/2025</a:t>
            </a:fld>
            <a:endParaRPr lang="en-US"/>
          </a:p>
        </p:txBody>
      </p:sp>
      <p:sp>
        <p:nvSpPr>
          <p:cNvPr id="6" name="Footer Placeholder 5">
            <a:extLst>
              <a:ext uri="{FF2B5EF4-FFF2-40B4-BE49-F238E27FC236}">
                <a16:creationId xmlns:a16="http://schemas.microsoft.com/office/drawing/2014/main" id="{F89699F8-19A0-7D60-1A32-8660941DC7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5143B5-A2C3-6287-ED0E-AAC7623AB2C6}"/>
              </a:ext>
            </a:extLst>
          </p:cNvPr>
          <p:cNvSpPr>
            <a:spLocks noGrp="1"/>
          </p:cNvSpPr>
          <p:nvPr>
            <p:ph type="sldNum" sz="quarter" idx="12"/>
          </p:nvPr>
        </p:nvSpPr>
        <p:spPr/>
        <p:txBody>
          <a:bodyPr/>
          <a:lstStyle/>
          <a:p>
            <a:fld id="{EC599F0D-4811-48F1-85A5-687861D4E504}" type="slidenum">
              <a:rPr lang="en-US" smtClean="0"/>
              <a:t>‹#›</a:t>
            </a:fld>
            <a:endParaRPr lang="en-US"/>
          </a:p>
        </p:txBody>
      </p:sp>
    </p:spTree>
    <p:extLst>
      <p:ext uri="{BB962C8B-B14F-4D97-AF65-F5344CB8AC3E}">
        <p14:creationId xmlns:p14="http://schemas.microsoft.com/office/powerpoint/2010/main" val="3924313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7157D-9E49-B133-858A-4A9BDBC35B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4CB210-F1A1-5570-4198-19D9D19D45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E5AAE08-AB30-BE84-B319-D7D96AAB69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A1E7FB-E40D-A88D-57F7-803D31C5DF98}"/>
              </a:ext>
            </a:extLst>
          </p:cNvPr>
          <p:cNvSpPr>
            <a:spLocks noGrp="1"/>
          </p:cNvSpPr>
          <p:nvPr>
            <p:ph type="dt" sz="half" idx="10"/>
          </p:nvPr>
        </p:nvSpPr>
        <p:spPr/>
        <p:txBody>
          <a:bodyPr/>
          <a:lstStyle/>
          <a:p>
            <a:fld id="{D3C63343-D9F8-47E2-91CD-3570718DD07C}" type="datetimeFigureOut">
              <a:rPr lang="en-US" smtClean="0"/>
              <a:t>5/5/2025</a:t>
            </a:fld>
            <a:endParaRPr lang="en-US"/>
          </a:p>
        </p:txBody>
      </p:sp>
      <p:sp>
        <p:nvSpPr>
          <p:cNvPr id="6" name="Footer Placeholder 5">
            <a:extLst>
              <a:ext uri="{FF2B5EF4-FFF2-40B4-BE49-F238E27FC236}">
                <a16:creationId xmlns:a16="http://schemas.microsoft.com/office/drawing/2014/main" id="{D4DD740E-2EA5-2EC8-C556-3B04DD21D8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9F41A8-4620-9ED7-D1BB-718685FA8B1F}"/>
              </a:ext>
            </a:extLst>
          </p:cNvPr>
          <p:cNvSpPr>
            <a:spLocks noGrp="1"/>
          </p:cNvSpPr>
          <p:nvPr>
            <p:ph type="sldNum" sz="quarter" idx="12"/>
          </p:nvPr>
        </p:nvSpPr>
        <p:spPr/>
        <p:txBody>
          <a:bodyPr/>
          <a:lstStyle/>
          <a:p>
            <a:fld id="{EC599F0D-4811-48F1-85A5-687861D4E504}" type="slidenum">
              <a:rPr lang="en-US" smtClean="0"/>
              <a:t>‹#›</a:t>
            </a:fld>
            <a:endParaRPr lang="en-US"/>
          </a:p>
        </p:txBody>
      </p:sp>
    </p:spTree>
    <p:extLst>
      <p:ext uri="{BB962C8B-B14F-4D97-AF65-F5344CB8AC3E}">
        <p14:creationId xmlns:p14="http://schemas.microsoft.com/office/powerpoint/2010/main" val="3398846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B5A0B2-5113-AF44-D5DB-14C148C6E4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579DB7-7BD7-DD24-F133-E49A440523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098054-8BFF-B359-DEAD-3A39E71F80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3C63343-D9F8-47E2-91CD-3570718DD07C}" type="datetimeFigureOut">
              <a:rPr lang="en-US" smtClean="0"/>
              <a:t>5/5/2025</a:t>
            </a:fld>
            <a:endParaRPr lang="en-US"/>
          </a:p>
        </p:txBody>
      </p:sp>
      <p:sp>
        <p:nvSpPr>
          <p:cNvPr id="5" name="Footer Placeholder 4">
            <a:extLst>
              <a:ext uri="{FF2B5EF4-FFF2-40B4-BE49-F238E27FC236}">
                <a16:creationId xmlns:a16="http://schemas.microsoft.com/office/drawing/2014/main" id="{C66E07CA-E139-A2D8-FF2C-B44D4275CF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8CC749B-5B86-8F92-9D13-5D40E77DF3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C599F0D-4811-48F1-85A5-687861D4E504}" type="slidenum">
              <a:rPr lang="en-US" smtClean="0"/>
              <a:t>‹#›</a:t>
            </a:fld>
            <a:endParaRPr lang="en-US"/>
          </a:p>
        </p:txBody>
      </p:sp>
    </p:spTree>
    <p:extLst>
      <p:ext uri="{BB962C8B-B14F-4D97-AF65-F5344CB8AC3E}">
        <p14:creationId xmlns:p14="http://schemas.microsoft.com/office/powerpoint/2010/main" val="10977720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ustomXml" Target="../ink/ink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72.png"/><Relationship Id="rId2" Type="http://schemas.openxmlformats.org/officeDocument/2006/relationships/customXml" Target="../ink/ink3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79.png"/><Relationship Id="rId7" Type="http://schemas.openxmlformats.org/officeDocument/2006/relationships/image" Target="../media/image281.png"/><Relationship Id="rId2" Type="http://schemas.openxmlformats.org/officeDocument/2006/relationships/customXml" Target="../ink/ink311.xml"/><Relationship Id="rId1" Type="http://schemas.openxmlformats.org/officeDocument/2006/relationships/slideLayout" Target="../slideLayouts/slideLayout6.xml"/><Relationship Id="rId6" Type="http://schemas.openxmlformats.org/officeDocument/2006/relationships/customXml" Target="../ink/ink313.xml"/><Relationship Id="rId5" Type="http://schemas.openxmlformats.org/officeDocument/2006/relationships/image" Target="../media/image280.png"/><Relationship Id="rId4" Type="http://schemas.openxmlformats.org/officeDocument/2006/relationships/customXml" Target="../ink/ink312.xml"/></Relationships>
</file>

<file path=ppt/slides/_rels/slide12.xml.rels><?xml version="1.0" encoding="UTF-8" standalone="yes"?>
<Relationships xmlns="http://schemas.openxmlformats.org/package/2006/relationships"><Relationship Id="rId3" Type="http://schemas.openxmlformats.org/officeDocument/2006/relationships/image" Target="../media/image173.png"/><Relationship Id="rId2" Type="http://schemas.openxmlformats.org/officeDocument/2006/relationships/customXml" Target="../ink/ink314.xml"/><Relationship Id="rId1" Type="http://schemas.openxmlformats.org/officeDocument/2006/relationships/slideLayout" Target="../slideLayouts/slideLayout6.xml"/><Relationship Id="rId5" Type="http://schemas.openxmlformats.org/officeDocument/2006/relationships/image" Target="../media/image174.png"/><Relationship Id="rId4" Type="http://schemas.openxmlformats.org/officeDocument/2006/relationships/customXml" Target="../ink/ink315.xml"/></Relationships>
</file>

<file path=ppt/slides/_rels/slide13.xml.rels><?xml version="1.0" encoding="UTF-8" standalone="yes"?>
<Relationships xmlns="http://schemas.openxmlformats.org/package/2006/relationships"><Relationship Id="rId3" Type="http://schemas.openxmlformats.org/officeDocument/2006/relationships/image" Target="../media/image175.png"/><Relationship Id="rId2" Type="http://schemas.openxmlformats.org/officeDocument/2006/relationships/customXml" Target="../ink/ink316.xml"/><Relationship Id="rId1" Type="http://schemas.openxmlformats.org/officeDocument/2006/relationships/slideLayout" Target="../slideLayouts/slideLayout6.xml"/><Relationship Id="rId5" Type="http://schemas.openxmlformats.org/officeDocument/2006/relationships/image" Target="../media/image176.png"/><Relationship Id="rId4" Type="http://schemas.openxmlformats.org/officeDocument/2006/relationships/customXml" Target="../ink/ink317.xml"/></Relationships>
</file>

<file path=ppt/slides/_rels/slide14.xml.rels><?xml version="1.0" encoding="UTF-8" standalone="yes"?>
<Relationships xmlns="http://schemas.openxmlformats.org/package/2006/relationships"><Relationship Id="rId3" Type="http://schemas.openxmlformats.org/officeDocument/2006/relationships/image" Target="../media/image177.png"/><Relationship Id="rId2" Type="http://schemas.openxmlformats.org/officeDocument/2006/relationships/customXml" Target="../ink/ink31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2.png"/><Relationship Id="rId2" Type="http://schemas.openxmlformats.org/officeDocument/2006/relationships/customXml" Target="../ink/ink31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3.png"/><Relationship Id="rId7" Type="http://schemas.openxmlformats.org/officeDocument/2006/relationships/image" Target="../media/image195.png"/><Relationship Id="rId2" Type="http://schemas.openxmlformats.org/officeDocument/2006/relationships/customXml" Target="../ink/ink320.xml"/><Relationship Id="rId1" Type="http://schemas.openxmlformats.org/officeDocument/2006/relationships/slideLayout" Target="../slideLayouts/slideLayout7.xml"/><Relationship Id="rId6" Type="http://schemas.openxmlformats.org/officeDocument/2006/relationships/customXml" Target="../ink/ink322.xml"/><Relationship Id="rId5" Type="http://schemas.openxmlformats.org/officeDocument/2006/relationships/image" Target="../media/image194.png"/><Relationship Id="rId4" Type="http://schemas.openxmlformats.org/officeDocument/2006/relationships/customXml" Target="../ink/ink321.xml"/></Relationships>
</file>

<file path=ppt/slides/_rels/slide17.xml.rels><?xml version="1.0" encoding="UTF-8" standalone="yes"?>
<Relationships xmlns="http://schemas.openxmlformats.org/package/2006/relationships"><Relationship Id="rId3" Type="http://schemas.openxmlformats.org/officeDocument/2006/relationships/image" Target="../media/image196.png"/><Relationship Id="rId2" Type="http://schemas.openxmlformats.org/officeDocument/2006/relationships/customXml" Target="../ink/ink32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6" Type="http://schemas.openxmlformats.org/officeDocument/2006/relationships/image" Target="../media/image208.png"/><Relationship Id="rId117" Type="http://schemas.openxmlformats.org/officeDocument/2006/relationships/image" Target="../media/image253.png"/><Relationship Id="rId21" Type="http://schemas.openxmlformats.org/officeDocument/2006/relationships/customXml" Target="../ink/ink333.xml"/><Relationship Id="rId42" Type="http://schemas.openxmlformats.org/officeDocument/2006/relationships/image" Target="../media/image216.png"/><Relationship Id="rId47" Type="http://schemas.openxmlformats.org/officeDocument/2006/relationships/customXml" Target="../ink/ink346.xml"/><Relationship Id="rId63" Type="http://schemas.openxmlformats.org/officeDocument/2006/relationships/customXml" Target="../ink/ink354.xml"/><Relationship Id="rId68" Type="http://schemas.openxmlformats.org/officeDocument/2006/relationships/image" Target="../media/image229.png"/><Relationship Id="rId84" Type="http://schemas.openxmlformats.org/officeDocument/2006/relationships/image" Target="../media/image237.png"/><Relationship Id="rId89" Type="http://schemas.openxmlformats.org/officeDocument/2006/relationships/customXml" Target="../ink/ink367.xml"/><Relationship Id="rId112" Type="http://schemas.openxmlformats.org/officeDocument/2006/relationships/customXml" Target="../ink/ink379.xml"/><Relationship Id="rId133" Type="http://schemas.openxmlformats.org/officeDocument/2006/relationships/image" Target="../media/image261.png"/><Relationship Id="rId138" Type="http://schemas.openxmlformats.org/officeDocument/2006/relationships/customXml" Target="../ink/ink392.xml"/><Relationship Id="rId154" Type="http://schemas.openxmlformats.org/officeDocument/2006/relationships/customXml" Target="../ink/ink400.xml"/><Relationship Id="rId159" Type="http://schemas.openxmlformats.org/officeDocument/2006/relationships/image" Target="../media/image274.png"/><Relationship Id="rId16" Type="http://schemas.openxmlformats.org/officeDocument/2006/relationships/image" Target="../media/image203.png"/><Relationship Id="rId107" Type="http://schemas.openxmlformats.org/officeDocument/2006/relationships/image" Target="../media/image248.png"/><Relationship Id="rId11" Type="http://schemas.openxmlformats.org/officeDocument/2006/relationships/customXml" Target="../ink/ink328.xml"/><Relationship Id="rId32" Type="http://schemas.openxmlformats.org/officeDocument/2006/relationships/image" Target="../media/image211.png"/><Relationship Id="rId37" Type="http://schemas.openxmlformats.org/officeDocument/2006/relationships/customXml" Target="../ink/ink341.xml"/><Relationship Id="rId53" Type="http://schemas.openxmlformats.org/officeDocument/2006/relationships/customXml" Target="../ink/ink349.xml"/><Relationship Id="rId58" Type="http://schemas.openxmlformats.org/officeDocument/2006/relationships/image" Target="../media/image224.png"/><Relationship Id="rId74" Type="http://schemas.openxmlformats.org/officeDocument/2006/relationships/image" Target="../media/image232.png"/><Relationship Id="rId79" Type="http://schemas.openxmlformats.org/officeDocument/2006/relationships/customXml" Target="../ink/ink362.xml"/><Relationship Id="rId102" Type="http://schemas.openxmlformats.org/officeDocument/2006/relationships/image" Target="../media/image246.png"/><Relationship Id="rId123" Type="http://schemas.openxmlformats.org/officeDocument/2006/relationships/image" Target="../media/image256.png"/><Relationship Id="rId128" Type="http://schemas.openxmlformats.org/officeDocument/2006/relationships/customXml" Target="../ink/ink387.xml"/><Relationship Id="rId144" Type="http://schemas.openxmlformats.org/officeDocument/2006/relationships/customXml" Target="../ink/ink395.xml"/><Relationship Id="rId149" Type="http://schemas.openxmlformats.org/officeDocument/2006/relationships/image" Target="../media/image269.png"/><Relationship Id="rId5" Type="http://schemas.openxmlformats.org/officeDocument/2006/relationships/customXml" Target="../ink/ink325.xml"/><Relationship Id="rId90" Type="http://schemas.openxmlformats.org/officeDocument/2006/relationships/image" Target="../media/image240.png"/><Relationship Id="rId95" Type="http://schemas.openxmlformats.org/officeDocument/2006/relationships/customXml" Target="../ink/ink370.xml"/><Relationship Id="rId160" Type="http://schemas.openxmlformats.org/officeDocument/2006/relationships/customXml" Target="../ink/ink403.xml"/><Relationship Id="rId165" Type="http://schemas.openxmlformats.org/officeDocument/2006/relationships/image" Target="../media/image277.png"/><Relationship Id="rId22" Type="http://schemas.openxmlformats.org/officeDocument/2006/relationships/image" Target="../media/image206.png"/><Relationship Id="rId27" Type="http://schemas.openxmlformats.org/officeDocument/2006/relationships/customXml" Target="../ink/ink336.xml"/><Relationship Id="rId43" Type="http://schemas.openxmlformats.org/officeDocument/2006/relationships/customXml" Target="../ink/ink344.xml"/><Relationship Id="rId48" Type="http://schemas.openxmlformats.org/officeDocument/2006/relationships/image" Target="../media/image219.png"/><Relationship Id="rId64" Type="http://schemas.openxmlformats.org/officeDocument/2006/relationships/image" Target="../media/image227.png"/><Relationship Id="rId69" Type="http://schemas.openxmlformats.org/officeDocument/2006/relationships/customXml" Target="../ink/ink357.xml"/><Relationship Id="rId113" Type="http://schemas.openxmlformats.org/officeDocument/2006/relationships/image" Target="../media/image251.png"/><Relationship Id="rId118" Type="http://schemas.openxmlformats.org/officeDocument/2006/relationships/customXml" Target="../ink/ink382.xml"/><Relationship Id="rId134" Type="http://schemas.openxmlformats.org/officeDocument/2006/relationships/customXml" Target="../ink/ink390.xml"/><Relationship Id="rId139" Type="http://schemas.openxmlformats.org/officeDocument/2006/relationships/image" Target="../media/image264.png"/><Relationship Id="rId80" Type="http://schemas.openxmlformats.org/officeDocument/2006/relationships/image" Target="../media/image235.png"/><Relationship Id="rId85" Type="http://schemas.openxmlformats.org/officeDocument/2006/relationships/customXml" Target="../ink/ink365.xml"/><Relationship Id="rId150" Type="http://schemas.openxmlformats.org/officeDocument/2006/relationships/customXml" Target="../ink/ink398.xml"/><Relationship Id="rId155" Type="http://schemas.openxmlformats.org/officeDocument/2006/relationships/image" Target="../media/image272.png"/><Relationship Id="rId12" Type="http://schemas.openxmlformats.org/officeDocument/2006/relationships/image" Target="../media/image201.png"/><Relationship Id="rId17" Type="http://schemas.openxmlformats.org/officeDocument/2006/relationships/customXml" Target="../ink/ink331.xml"/><Relationship Id="rId33" Type="http://schemas.openxmlformats.org/officeDocument/2006/relationships/customXml" Target="../ink/ink339.xml"/><Relationship Id="rId38" Type="http://schemas.openxmlformats.org/officeDocument/2006/relationships/image" Target="../media/image214.png"/><Relationship Id="rId59" Type="http://schemas.openxmlformats.org/officeDocument/2006/relationships/customXml" Target="../ink/ink352.xml"/><Relationship Id="rId103" Type="http://schemas.openxmlformats.org/officeDocument/2006/relationships/customXml" Target="../ink/ink374.xml"/><Relationship Id="rId108" Type="http://schemas.openxmlformats.org/officeDocument/2006/relationships/customXml" Target="../ink/ink377.xml"/><Relationship Id="rId124" Type="http://schemas.openxmlformats.org/officeDocument/2006/relationships/customXml" Target="../ink/ink385.xml"/><Relationship Id="rId129" Type="http://schemas.openxmlformats.org/officeDocument/2006/relationships/image" Target="../media/image259.png"/><Relationship Id="rId54" Type="http://schemas.openxmlformats.org/officeDocument/2006/relationships/image" Target="../media/image222.png"/><Relationship Id="rId70" Type="http://schemas.openxmlformats.org/officeDocument/2006/relationships/image" Target="../media/image230.png"/><Relationship Id="rId75" Type="http://schemas.openxmlformats.org/officeDocument/2006/relationships/customXml" Target="../ink/ink360.xml"/><Relationship Id="rId91" Type="http://schemas.openxmlformats.org/officeDocument/2006/relationships/customXml" Target="../ink/ink368.xml"/><Relationship Id="rId96" Type="http://schemas.openxmlformats.org/officeDocument/2006/relationships/image" Target="../media/image243.png"/><Relationship Id="rId140" Type="http://schemas.openxmlformats.org/officeDocument/2006/relationships/customXml" Target="../ink/ink393.xml"/><Relationship Id="rId145" Type="http://schemas.openxmlformats.org/officeDocument/2006/relationships/image" Target="../media/image267.png"/><Relationship Id="rId161" Type="http://schemas.openxmlformats.org/officeDocument/2006/relationships/image" Target="../media/image275.png"/><Relationship Id="rId166" Type="http://schemas.openxmlformats.org/officeDocument/2006/relationships/customXml" Target="../ink/ink406.xml"/><Relationship Id="rId1" Type="http://schemas.openxmlformats.org/officeDocument/2006/relationships/slideLayout" Target="../slideLayouts/slideLayout6.xml"/><Relationship Id="rId6" Type="http://schemas.openxmlformats.org/officeDocument/2006/relationships/image" Target="../media/image1000.png"/><Relationship Id="rId15" Type="http://schemas.openxmlformats.org/officeDocument/2006/relationships/customXml" Target="../ink/ink330.xml"/><Relationship Id="rId23" Type="http://schemas.openxmlformats.org/officeDocument/2006/relationships/customXml" Target="../ink/ink334.xml"/><Relationship Id="rId28" Type="http://schemas.openxmlformats.org/officeDocument/2006/relationships/image" Target="../media/image209.png"/><Relationship Id="rId36" Type="http://schemas.openxmlformats.org/officeDocument/2006/relationships/image" Target="../media/image213.png"/><Relationship Id="rId49" Type="http://schemas.openxmlformats.org/officeDocument/2006/relationships/customXml" Target="../ink/ink347.xml"/><Relationship Id="rId57" Type="http://schemas.openxmlformats.org/officeDocument/2006/relationships/customXml" Target="../ink/ink351.xml"/><Relationship Id="rId106" Type="http://schemas.openxmlformats.org/officeDocument/2006/relationships/customXml" Target="../ink/ink376.xml"/><Relationship Id="rId114" Type="http://schemas.openxmlformats.org/officeDocument/2006/relationships/customXml" Target="../ink/ink380.xml"/><Relationship Id="rId119" Type="http://schemas.openxmlformats.org/officeDocument/2006/relationships/image" Target="../media/image254.png"/><Relationship Id="rId127" Type="http://schemas.openxmlformats.org/officeDocument/2006/relationships/image" Target="../media/image258.png"/><Relationship Id="rId10" Type="http://schemas.openxmlformats.org/officeDocument/2006/relationships/image" Target="../media/image200.png"/><Relationship Id="rId31" Type="http://schemas.openxmlformats.org/officeDocument/2006/relationships/customXml" Target="../ink/ink338.xml"/><Relationship Id="rId44" Type="http://schemas.openxmlformats.org/officeDocument/2006/relationships/image" Target="../media/image217.png"/><Relationship Id="rId52" Type="http://schemas.openxmlformats.org/officeDocument/2006/relationships/image" Target="../media/image221.png"/><Relationship Id="rId60" Type="http://schemas.openxmlformats.org/officeDocument/2006/relationships/image" Target="../media/image225.png"/><Relationship Id="rId65" Type="http://schemas.openxmlformats.org/officeDocument/2006/relationships/customXml" Target="../ink/ink355.xml"/><Relationship Id="rId73" Type="http://schemas.openxmlformats.org/officeDocument/2006/relationships/customXml" Target="../ink/ink359.xml"/><Relationship Id="rId78" Type="http://schemas.openxmlformats.org/officeDocument/2006/relationships/image" Target="../media/image234.png"/><Relationship Id="rId81" Type="http://schemas.openxmlformats.org/officeDocument/2006/relationships/customXml" Target="../ink/ink363.xml"/><Relationship Id="rId86" Type="http://schemas.openxmlformats.org/officeDocument/2006/relationships/image" Target="../media/image238.png"/><Relationship Id="rId94" Type="http://schemas.openxmlformats.org/officeDocument/2006/relationships/image" Target="../media/image242.png"/><Relationship Id="rId99" Type="http://schemas.openxmlformats.org/officeDocument/2006/relationships/customXml" Target="../ink/ink372.xml"/><Relationship Id="rId101" Type="http://schemas.openxmlformats.org/officeDocument/2006/relationships/customXml" Target="../ink/ink373.xml"/><Relationship Id="rId122" Type="http://schemas.openxmlformats.org/officeDocument/2006/relationships/customXml" Target="../ink/ink384.xml"/><Relationship Id="rId130" Type="http://schemas.openxmlformats.org/officeDocument/2006/relationships/customXml" Target="../ink/ink388.xml"/><Relationship Id="rId135" Type="http://schemas.openxmlformats.org/officeDocument/2006/relationships/image" Target="../media/image262.png"/><Relationship Id="rId143" Type="http://schemas.openxmlformats.org/officeDocument/2006/relationships/image" Target="../media/image266.png"/><Relationship Id="rId148" Type="http://schemas.openxmlformats.org/officeDocument/2006/relationships/customXml" Target="../ink/ink397.xml"/><Relationship Id="rId151" Type="http://schemas.openxmlformats.org/officeDocument/2006/relationships/image" Target="../media/image270.png"/><Relationship Id="rId156" Type="http://schemas.openxmlformats.org/officeDocument/2006/relationships/customXml" Target="../ink/ink401.xml"/><Relationship Id="rId164" Type="http://schemas.openxmlformats.org/officeDocument/2006/relationships/customXml" Target="../ink/ink405.xml"/><Relationship Id="rId4" Type="http://schemas.openxmlformats.org/officeDocument/2006/relationships/image" Target="../media/image198.png"/><Relationship Id="rId9" Type="http://schemas.openxmlformats.org/officeDocument/2006/relationships/customXml" Target="../ink/ink327.xml"/><Relationship Id="rId13" Type="http://schemas.openxmlformats.org/officeDocument/2006/relationships/customXml" Target="../ink/ink329.xml"/><Relationship Id="rId18" Type="http://schemas.openxmlformats.org/officeDocument/2006/relationships/image" Target="../media/image204.png"/><Relationship Id="rId39" Type="http://schemas.openxmlformats.org/officeDocument/2006/relationships/customXml" Target="../ink/ink342.xml"/><Relationship Id="rId109" Type="http://schemas.openxmlformats.org/officeDocument/2006/relationships/image" Target="../media/image249.png"/><Relationship Id="rId34" Type="http://schemas.openxmlformats.org/officeDocument/2006/relationships/image" Target="../media/image212.png"/><Relationship Id="rId50" Type="http://schemas.openxmlformats.org/officeDocument/2006/relationships/image" Target="../media/image220.png"/><Relationship Id="rId55" Type="http://schemas.openxmlformats.org/officeDocument/2006/relationships/customXml" Target="../ink/ink350.xml"/><Relationship Id="rId76" Type="http://schemas.openxmlformats.org/officeDocument/2006/relationships/image" Target="../media/image233.png"/><Relationship Id="rId97" Type="http://schemas.openxmlformats.org/officeDocument/2006/relationships/customXml" Target="../ink/ink371.xml"/><Relationship Id="rId104" Type="http://schemas.openxmlformats.org/officeDocument/2006/relationships/image" Target="../media/image247.png"/><Relationship Id="rId120" Type="http://schemas.openxmlformats.org/officeDocument/2006/relationships/customXml" Target="../ink/ink383.xml"/><Relationship Id="rId125" Type="http://schemas.openxmlformats.org/officeDocument/2006/relationships/image" Target="../media/image257.png"/><Relationship Id="rId141" Type="http://schemas.openxmlformats.org/officeDocument/2006/relationships/image" Target="../media/image265.png"/><Relationship Id="rId146" Type="http://schemas.openxmlformats.org/officeDocument/2006/relationships/customXml" Target="../ink/ink396.xml"/><Relationship Id="rId167" Type="http://schemas.openxmlformats.org/officeDocument/2006/relationships/image" Target="../media/image278.png"/><Relationship Id="rId7" Type="http://schemas.openxmlformats.org/officeDocument/2006/relationships/customXml" Target="../ink/ink326.xml"/><Relationship Id="rId71" Type="http://schemas.openxmlformats.org/officeDocument/2006/relationships/customXml" Target="../ink/ink358.xml"/><Relationship Id="rId92" Type="http://schemas.openxmlformats.org/officeDocument/2006/relationships/image" Target="../media/image241.png"/><Relationship Id="rId162" Type="http://schemas.openxmlformats.org/officeDocument/2006/relationships/customXml" Target="../ink/ink404.xml"/><Relationship Id="rId2" Type="http://schemas.openxmlformats.org/officeDocument/2006/relationships/image" Target="../media/image178.png"/><Relationship Id="rId29" Type="http://schemas.openxmlformats.org/officeDocument/2006/relationships/customXml" Target="../ink/ink337.xml"/><Relationship Id="rId24" Type="http://schemas.openxmlformats.org/officeDocument/2006/relationships/image" Target="../media/image207.png"/><Relationship Id="rId40" Type="http://schemas.openxmlformats.org/officeDocument/2006/relationships/image" Target="../media/image215.png"/><Relationship Id="rId45" Type="http://schemas.openxmlformats.org/officeDocument/2006/relationships/customXml" Target="../ink/ink345.xml"/><Relationship Id="rId66" Type="http://schemas.openxmlformats.org/officeDocument/2006/relationships/image" Target="../media/image228.png"/><Relationship Id="rId87" Type="http://schemas.openxmlformats.org/officeDocument/2006/relationships/customXml" Target="../ink/ink366.xml"/><Relationship Id="rId110" Type="http://schemas.openxmlformats.org/officeDocument/2006/relationships/customXml" Target="../ink/ink378.xml"/><Relationship Id="rId115" Type="http://schemas.openxmlformats.org/officeDocument/2006/relationships/image" Target="../media/image252.png"/><Relationship Id="rId131" Type="http://schemas.openxmlformats.org/officeDocument/2006/relationships/image" Target="../media/image260.png"/><Relationship Id="rId136" Type="http://schemas.openxmlformats.org/officeDocument/2006/relationships/customXml" Target="../ink/ink391.xml"/><Relationship Id="rId157" Type="http://schemas.openxmlformats.org/officeDocument/2006/relationships/image" Target="../media/image273.png"/><Relationship Id="rId61" Type="http://schemas.openxmlformats.org/officeDocument/2006/relationships/customXml" Target="../ink/ink353.xml"/><Relationship Id="rId82" Type="http://schemas.openxmlformats.org/officeDocument/2006/relationships/image" Target="../media/image236.png"/><Relationship Id="rId152" Type="http://schemas.openxmlformats.org/officeDocument/2006/relationships/customXml" Target="../ink/ink399.xml"/><Relationship Id="rId19" Type="http://schemas.openxmlformats.org/officeDocument/2006/relationships/customXml" Target="../ink/ink332.xml"/><Relationship Id="rId14" Type="http://schemas.openxmlformats.org/officeDocument/2006/relationships/image" Target="../media/image202.png"/><Relationship Id="rId30" Type="http://schemas.openxmlformats.org/officeDocument/2006/relationships/image" Target="../media/image210.png"/><Relationship Id="rId35" Type="http://schemas.openxmlformats.org/officeDocument/2006/relationships/customXml" Target="../ink/ink340.xml"/><Relationship Id="rId56" Type="http://schemas.openxmlformats.org/officeDocument/2006/relationships/image" Target="../media/image223.png"/><Relationship Id="rId77" Type="http://schemas.openxmlformats.org/officeDocument/2006/relationships/customXml" Target="../ink/ink361.xml"/><Relationship Id="rId100" Type="http://schemas.openxmlformats.org/officeDocument/2006/relationships/image" Target="../media/image245.png"/><Relationship Id="rId105" Type="http://schemas.openxmlformats.org/officeDocument/2006/relationships/customXml" Target="../ink/ink375.xml"/><Relationship Id="rId126" Type="http://schemas.openxmlformats.org/officeDocument/2006/relationships/customXml" Target="../ink/ink386.xml"/><Relationship Id="rId147" Type="http://schemas.openxmlformats.org/officeDocument/2006/relationships/image" Target="../media/image268.png"/><Relationship Id="rId8" Type="http://schemas.openxmlformats.org/officeDocument/2006/relationships/image" Target="../media/image199.png"/><Relationship Id="rId51" Type="http://schemas.openxmlformats.org/officeDocument/2006/relationships/customXml" Target="../ink/ink348.xml"/><Relationship Id="rId72" Type="http://schemas.openxmlformats.org/officeDocument/2006/relationships/image" Target="../media/image231.png"/><Relationship Id="rId93" Type="http://schemas.openxmlformats.org/officeDocument/2006/relationships/customXml" Target="../ink/ink369.xml"/><Relationship Id="rId98" Type="http://schemas.openxmlformats.org/officeDocument/2006/relationships/image" Target="../media/image244.png"/><Relationship Id="rId121" Type="http://schemas.openxmlformats.org/officeDocument/2006/relationships/image" Target="../media/image255.png"/><Relationship Id="rId142" Type="http://schemas.openxmlformats.org/officeDocument/2006/relationships/customXml" Target="../ink/ink394.xml"/><Relationship Id="rId163" Type="http://schemas.openxmlformats.org/officeDocument/2006/relationships/image" Target="../media/image276.png"/><Relationship Id="rId3" Type="http://schemas.openxmlformats.org/officeDocument/2006/relationships/customXml" Target="../ink/ink324.xml"/><Relationship Id="rId25" Type="http://schemas.openxmlformats.org/officeDocument/2006/relationships/customXml" Target="../ink/ink335.xml"/><Relationship Id="rId46" Type="http://schemas.openxmlformats.org/officeDocument/2006/relationships/image" Target="../media/image218.png"/><Relationship Id="rId67" Type="http://schemas.openxmlformats.org/officeDocument/2006/relationships/customXml" Target="../ink/ink356.xml"/><Relationship Id="rId116" Type="http://schemas.openxmlformats.org/officeDocument/2006/relationships/customXml" Target="../ink/ink381.xml"/><Relationship Id="rId137" Type="http://schemas.openxmlformats.org/officeDocument/2006/relationships/image" Target="../media/image263.png"/><Relationship Id="rId158" Type="http://schemas.openxmlformats.org/officeDocument/2006/relationships/customXml" Target="../ink/ink402.xml"/><Relationship Id="rId20" Type="http://schemas.openxmlformats.org/officeDocument/2006/relationships/image" Target="../media/image205.png"/><Relationship Id="rId41" Type="http://schemas.openxmlformats.org/officeDocument/2006/relationships/customXml" Target="../ink/ink343.xml"/><Relationship Id="rId62" Type="http://schemas.openxmlformats.org/officeDocument/2006/relationships/image" Target="../media/image226.png"/><Relationship Id="rId83" Type="http://schemas.openxmlformats.org/officeDocument/2006/relationships/customXml" Target="../ink/ink364.xml"/><Relationship Id="rId88" Type="http://schemas.openxmlformats.org/officeDocument/2006/relationships/image" Target="../media/image239.png"/><Relationship Id="rId111" Type="http://schemas.openxmlformats.org/officeDocument/2006/relationships/image" Target="../media/image250.png"/><Relationship Id="rId132" Type="http://schemas.openxmlformats.org/officeDocument/2006/relationships/customXml" Target="../ink/ink389.xml"/><Relationship Id="rId153" Type="http://schemas.openxmlformats.org/officeDocument/2006/relationships/image" Target="../media/image271.png"/></Relationships>
</file>

<file path=ppt/slides/_rels/slide19.xml.rels><?xml version="1.0" encoding="UTF-8" standalone="yes"?>
<Relationships xmlns="http://schemas.openxmlformats.org/package/2006/relationships"><Relationship Id="rId3" Type="http://schemas.openxmlformats.org/officeDocument/2006/relationships/image" Target="../media/image282.png"/><Relationship Id="rId2" Type="http://schemas.openxmlformats.org/officeDocument/2006/relationships/customXml" Target="../ink/ink40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3" Type="http://schemas.openxmlformats.org/officeDocument/2006/relationships/customXml" Target="../ink/ink7.xml"/><Relationship Id="rId18" Type="http://schemas.openxmlformats.org/officeDocument/2006/relationships/image" Target="../media/image10.png"/><Relationship Id="rId26" Type="http://schemas.openxmlformats.org/officeDocument/2006/relationships/image" Target="../media/image14.png"/><Relationship Id="rId39" Type="http://schemas.openxmlformats.org/officeDocument/2006/relationships/customXml" Target="../ink/ink20.xml"/><Relationship Id="rId21" Type="http://schemas.openxmlformats.org/officeDocument/2006/relationships/customXml" Target="../ink/ink11.xml"/><Relationship Id="rId34" Type="http://schemas.openxmlformats.org/officeDocument/2006/relationships/image" Target="../media/image18.png"/><Relationship Id="rId42" Type="http://schemas.openxmlformats.org/officeDocument/2006/relationships/image" Target="../media/image22.png"/><Relationship Id="rId47" Type="http://schemas.openxmlformats.org/officeDocument/2006/relationships/customXml" Target="../ink/ink24.xml"/><Relationship Id="rId50" Type="http://schemas.openxmlformats.org/officeDocument/2006/relationships/image" Target="../media/image26.png"/><Relationship Id="rId55" Type="http://schemas.openxmlformats.org/officeDocument/2006/relationships/customXml" Target="../ink/ink28.xml"/><Relationship Id="rId63" Type="http://schemas.openxmlformats.org/officeDocument/2006/relationships/customXml" Target="../ink/ink32.xml"/><Relationship Id="rId68" Type="http://schemas.openxmlformats.org/officeDocument/2006/relationships/image" Target="../media/image35.png"/><Relationship Id="rId76" Type="http://schemas.openxmlformats.org/officeDocument/2006/relationships/image" Target="../media/image39.png"/><Relationship Id="rId84" Type="http://schemas.openxmlformats.org/officeDocument/2006/relationships/image" Target="../media/image43.png"/><Relationship Id="rId89" Type="http://schemas.openxmlformats.org/officeDocument/2006/relationships/customXml" Target="../ink/ink45.xml"/><Relationship Id="rId7" Type="http://schemas.openxmlformats.org/officeDocument/2006/relationships/customXml" Target="../ink/ink4.xml"/><Relationship Id="rId71" Type="http://schemas.openxmlformats.org/officeDocument/2006/relationships/customXml" Target="../ink/ink36.xml"/><Relationship Id="rId92" Type="http://schemas.openxmlformats.org/officeDocument/2006/relationships/image" Target="../media/image47.png"/><Relationship Id="rId2" Type="http://schemas.openxmlformats.org/officeDocument/2006/relationships/image" Target="../media/image2.png"/><Relationship Id="rId16" Type="http://schemas.openxmlformats.org/officeDocument/2006/relationships/image" Target="../media/image9.png"/><Relationship Id="rId29" Type="http://schemas.openxmlformats.org/officeDocument/2006/relationships/customXml" Target="../ink/ink15.xml"/><Relationship Id="rId11" Type="http://schemas.openxmlformats.org/officeDocument/2006/relationships/customXml" Target="../ink/ink6.xml"/><Relationship Id="rId24" Type="http://schemas.openxmlformats.org/officeDocument/2006/relationships/image" Target="../media/image13.png"/><Relationship Id="rId32" Type="http://schemas.openxmlformats.org/officeDocument/2006/relationships/image" Target="../media/image17.png"/><Relationship Id="rId37" Type="http://schemas.openxmlformats.org/officeDocument/2006/relationships/customXml" Target="../ink/ink19.xml"/><Relationship Id="rId40" Type="http://schemas.openxmlformats.org/officeDocument/2006/relationships/image" Target="../media/image21.png"/><Relationship Id="rId45" Type="http://schemas.openxmlformats.org/officeDocument/2006/relationships/customXml" Target="../ink/ink23.xml"/><Relationship Id="rId53" Type="http://schemas.openxmlformats.org/officeDocument/2006/relationships/customXml" Target="../ink/ink27.xml"/><Relationship Id="rId58" Type="http://schemas.openxmlformats.org/officeDocument/2006/relationships/image" Target="../media/image30.png"/><Relationship Id="rId66" Type="http://schemas.openxmlformats.org/officeDocument/2006/relationships/image" Target="../media/image34.png"/><Relationship Id="rId74" Type="http://schemas.openxmlformats.org/officeDocument/2006/relationships/image" Target="../media/image38.png"/><Relationship Id="rId79" Type="http://schemas.openxmlformats.org/officeDocument/2006/relationships/customXml" Target="../ink/ink40.xml"/><Relationship Id="rId87" Type="http://schemas.openxmlformats.org/officeDocument/2006/relationships/customXml" Target="../ink/ink44.xml"/><Relationship Id="rId5" Type="http://schemas.openxmlformats.org/officeDocument/2006/relationships/customXml" Target="../ink/ink3.xml"/><Relationship Id="rId61" Type="http://schemas.openxmlformats.org/officeDocument/2006/relationships/customXml" Target="../ink/ink31.xml"/><Relationship Id="rId82" Type="http://schemas.openxmlformats.org/officeDocument/2006/relationships/image" Target="../media/image42.png"/><Relationship Id="rId90" Type="http://schemas.openxmlformats.org/officeDocument/2006/relationships/image" Target="../media/image46.png"/><Relationship Id="rId19" Type="http://schemas.openxmlformats.org/officeDocument/2006/relationships/customXml" Target="../ink/ink10.xml"/><Relationship Id="rId14" Type="http://schemas.openxmlformats.org/officeDocument/2006/relationships/image" Target="../media/image8.png"/><Relationship Id="rId22" Type="http://schemas.openxmlformats.org/officeDocument/2006/relationships/image" Target="../media/image12.png"/><Relationship Id="rId27" Type="http://schemas.openxmlformats.org/officeDocument/2006/relationships/customXml" Target="../ink/ink14.xml"/><Relationship Id="rId30" Type="http://schemas.openxmlformats.org/officeDocument/2006/relationships/image" Target="../media/image16.png"/><Relationship Id="rId35" Type="http://schemas.openxmlformats.org/officeDocument/2006/relationships/customXml" Target="../ink/ink18.xml"/><Relationship Id="rId43" Type="http://schemas.openxmlformats.org/officeDocument/2006/relationships/customXml" Target="../ink/ink22.xml"/><Relationship Id="rId48" Type="http://schemas.openxmlformats.org/officeDocument/2006/relationships/image" Target="../media/image25.png"/><Relationship Id="rId56" Type="http://schemas.openxmlformats.org/officeDocument/2006/relationships/image" Target="../media/image29.png"/><Relationship Id="rId64" Type="http://schemas.openxmlformats.org/officeDocument/2006/relationships/image" Target="../media/image33.png"/><Relationship Id="rId69" Type="http://schemas.openxmlformats.org/officeDocument/2006/relationships/customXml" Target="../ink/ink35.xml"/><Relationship Id="rId77" Type="http://schemas.openxmlformats.org/officeDocument/2006/relationships/customXml" Target="../ink/ink39.xml"/><Relationship Id="rId8" Type="http://schemas.openxmlformats.org/officeDocument/2006/relationships/image" Target="../media/image5.png"/><Relationship Id="rId51" Type="http://schemas.openxmlformats.org/officeDocument/2006/relationships/customXml" Target="../ink/ink26.xml"/><Relationship Id="rId72" Type="http://schemas.openxmlformats.org/officeDocument/2006/relationships/image" Target="../media/image37.png"/><Relationship Id="rId80" Type="http://schemas.openxmlformats.org/officeDocument/2006/relationships/image" Target="../media/image41.png"/><Relationship Id="rId85" Type="http://schemas.openxmlformats.org/officeDocument/2006/relationships/customXml" Target="../ink/ink43.xml"/><Relationship Id="rId3" Type="http://schemas.openxmlformats.org/officeDocument/2006/relationships/customXml" Target="../ink/ink2.xml"/><Relationship Id="rId12" Type="http://schemas.openxmlformats.org/officeDocument/2006/relationships/image" Target="../media/image7.png"/><Relationship Id="rId17" Type="http://schemas.openxmlformats.org/officeDocument/2006/relationships/customXml" Target="../ink/ink9.xml"/><Relationship Id="rId25" Type="http://schemas.openxmlformats.org/officeDocument/2006/relationships/customXml" Target="../ink/ink13.xml"/><Relationship Id="rId33" Type="http://schemas.openxmlformats.org/officeDocument/2006/relationships/customXml" Target="../ink/ink17.xml"/><Relationship Id="rId38" Type="http://schemas.openxmlformats.org/officeDocument/2006/relationships/image" Target="../media/image20.png"/><Relationship Id="rId46" Type="http://schemas.openxmlformats.org/officeDocument/2006/relationships/image" Target="../media/image24.png"/><Relationship Id="rId59" Type="http://schemas.openxmlformats.org/officeDocument/2006/relationships/customXml" Target="../ink/ink30.xml"/><Relationship Id="rId67" Type="http://schemas.openxmlformats.org/officeDocument/2006/relationships/customXml" Target="../ink/ink34.xml"/><Relationship Id="rId20" Type="http://schemas.openxmlformats.org/officeDocument/2006/relationships/image" Target="../media/image11.png"/><Relationship Id="rId41" Type="http://schemas.openxmlformats.org/officeDocument/2006/relationships/customXml" Target="../ink/ink21.xml"/><Relationship Id="rId54" Type="http://schemas.openxmlformats.org/officeDocument/2006/relationships/image" Target="../media/image28.png"/><Relationship Id="rId62" Type="http://schemas.openxmlformats.org/officeDocument/2006/relationships/image" Target="../media/image32.png"/><Relationship Id="rId70" Type="http://schemas.openxmlformats.org/officeDocument/2006/relationships/image" Target="../media/image36.png"/><Relationship Id="rId75" Type="http://schemas.openxmlformats.org/officeDocument/2006/relationships/customXml" Target="../ink/ink38.xml"/><Relationship Id="rId83" Type="http://schemas.openxmlformats.org/officeDocument/2006/relationships/customXml" Target="../ink/ink42.xml"/><Relationship Id="rId88" Type="http://schemas.openxmlformats.org/officeDocument/2006/relationships/image" Target="../media/image45.png"/><Relationship Id="rId91" Type="http://schemas.openxmlformats.org/officeDocument/2006/relationships/customXml" Target="../ink/ink46.xml"/><Relationship Id="rId1" Type="http://schemas.openxmlformats.org/officeDocument/2006/relationships/slideLayout" Target="../slideLayouts/slideLayout1.xml"/><Relationship Id="rId6" Type="http://schemas.openxmlformats.org/officeDocument/2006/relationships/image" Target="../media/image4.png"/><Relationship Id="rId15" Type="http://schemas.openxmlformats.org/officeDocument/2006/relationships/customXml" Target="../ink/ink8.xml"/><Relationship Id="rId23" Type="http://schemas.openxmlformats.org/officeDocument/2006/relationships/customXml" Target="../ink/ink12.xml"/><Relationship Id="rId28" Type="http://schemas.openxmlformats.org/officeDocument/2006/relationships/image" Target="../media/image15.png"/><Relationship Id="rId36" Type="http://schemas.openxmlformats.org/officeDocument/2006/relationships/image" Target="../media/image19.png"/><Relationship Id="rId49" Type="http://schemas.openxmlformats.org/officeDocument/2006/relationships/customXml" Target="../ink/ink25.xml"/><Relationship Id="rId57" Type="http://schemas.openxmlformats.org/officeDocument/2006/relationships/customXml" Target="../ink/ink29.xml"/><Relationship Id="rId10" Type="http://schemas.openxmlformats.org/officeDocument/2006/relationships/image" Target="../media/image6.png"/><Relationship Id="rId31" Type="http://schemas.openxmlformats.org/officeDocument/2006/relationships/customXml" Target="../ink/ink16.xml"/><Relationship Id="rId44" Type="http://schemas.openxmlformats.org/officeDocument/2006/relationships/image" Target="../media/image23.png"/><Relationship Id="rId52" Type="http://schemas.openxmlformats.org/officeDocument/2006/relationships/image" Target="../media/image27.png"/><Relationship Id="rId60" Type="http://schemas.openxmlformats.org/officeDocument/2006/relationships/image" Target="../media/image31.png"/><Relationship Id="rId65" Type="http://schemas.openxmlformats.org/officeDocument/2006/relationships/customXml" Target="../ink/ink33.xml"/><Relationship Id="rId73" Type="http://schemas.openxmlformats.org/officeDocument/2006/relationships/customXml" Target="../ink/ink37.xml"/><Relationship Id="rId78" Type="http://schemas.openxmlformats.org/officeDocument/2006/relationships/image" Target="../media/image40.png"/><Relationship Id="rId81" Type="http://schemas.openxmlformats.org/officeDocument/2006/relationships/customXml" Target="../ink/ink41.xml"/><Relationship Id="rId86" Type="http://schemas.openxmlformats.org/officeDocument/2006/relationships/image" Target="../media/image44.png"/><Relationship Id="rId4" Type="http://schemas.openxmlformats.org/officeDocument/2006/relationships/image" Target="../media/image3.png"/><Relationship Id="rId9" Type="http://schemas.openxmlformats.org/officeDocument/2006/relationships/customXml" Target="../ink/ink5.xml"/></Relationships>
</file>

<file path=ppt/slides/_rels/slide20.xml.rels><?xml version="1.0" encoding="UTF-8" standalone="yes"?>
<Relationships xmlns="http://schemas.openxmlformats.org/package/2006/relationships"><Relationship Id="rId3" Type="http://schemas.openxmlformats.org/officeDocument/2006/relationships/image" Target="../media/image283.png"/><Relationship Id="rId2" Type="http://schemas.openxmlformats.org/officeDocument/2006/relationships/customXml" Target="../ink/ink40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customXml" Target="../ink/ink47.xml"/><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610.png"/></Relationships>
</file>

<file path=ppt/slides/_rels/slide4.xml.rels><?xml version="1.0" encoding="UTF-8" standalone="yes"?>
<Relationships xmlns="http://schemas.openxmlformats.org/package/2006/relationships"><Relationship Id="rId117" Type="http://schemas.openxmlformats.org/officeDocument/2006/relationships/customXml" Target="../ink/ink105.xml"/><Relationship Id="rId21" Type="http://schemas.openxmlformats.org/officeDocument/2006/relationships/customXml" Target="../ink/ink57.xml"/><Relationship Id="rId42" Type="http://schemas.openxmlformats.org/officeDocument/2006/relationships/image" Target="../media/image2710.png"/><Relationship Id="rId63" Type="http://schemas.openxmlformats.org/officeDocument/2006/relationships/customXml" Target="../ink/ink78.xml"/><Relationship Id="rId84" Type="http://schemas.openxmlformats.org/officeDocument/2006/relationships/image" Target="../media/image59.png"/><Relationship Id="rId138" Type="http://schemas.openxmlformats.org/officeDocument/2006/relationships/image" Target="../media/image86.png"/><Relationship Id="rId159" Type="http://schemas.openxmlformats.org/officeDocument/2006/relationships/customXml" Target="../ink/ink126.xml"/><Relationship Id="rId170" Type="http://schemas.openxmlformats.org/officeDocument/2006/relationships/image" Target="../media/image102.png"/><Relationship Id="rId191" Type="http://schemas.openxmlformats.org/officeDocument/2006/relationships/customXml" Target="../ink/ink142.xml"/><Relationship Id="rId205" Type="http://schemas.openxmlformats.org/officeDocument/2006/relationships/customXml" Target="../ink/ink149.xml"/><Relationship Id="rId226" Type="http://schemas.openxmlformats.org/officeDocument/2006/relationships/image" Target="../media/image130.png"/><Relationship Id="rId247" Type="http://schemas.openxmlformats.org/officeDocument/2006/relationships/customXml" Target="../ink/ink170.xml"/><Relationship Id="rId107" Type="http://schemas.openxmlformats.org/officeDocument/2006/relationships/customXml" Target="../ink/ink100.xml"/><Relationship Id="rId11" Type="http://schemas.openxmlformats.org/officeDocument/2006/relationships/customXml" Target="../ink/ink52.xml"/><Relationship Id="rId32" Type="http://schemas.openxmlformats.org/officeDocument/2006/relationships/image" Target="../media/image2210.png"/><Relationship Id="rId53" Type="http://schemas.openxmlformats.org/officeDocument/2006/relationships/customXml" Target="../ink/ink73.xml"/><Relationship Id="rId74" Type="http://schemas.openxmlformats.org/officeDocument/2006/relationships/image" Target="../media/image54.png"/><Relationship Id="rId128" Type="http://schemas.openxmlformats.org/officeDocument/2006/relationships/image" Target="../media/image81.png"/><Relationship Id="rId149" Type="http://schemas.openxmlformats.org/officeDocument/2006/relationships/customXml" Target="../ink/ink121.xml"/><Relationship Id="rId5" Type="http://schemas.openxmlformats.org/officeDocument/2006/relationships/customXml" Target="../ink/ink49.xml"/><Relationship Id="rId95" Type="http://schemas.openxmlformats.org/officeDocument/2006/relationships/customXml" Target="../ink/ink94.xml"/><Relationship Id="rId160" Type="http://schemas.openxmlformats.org/officeDocument/2006/relationships/image" Target="../media/image97.png"/><Relationship Id="rId181" Type="http://schemas.openxmlformats.org/officeDocument/2006/relationships/customXml" Target="../ink/ink137.xml"/><Relationship Id="rId216" Type="http://schemas.openxmlformats.org/officeDocument/2006/relationships/image" Target="../media/image125.png"/><Relationship Id="rId237" Type="http://schemas.openxmlformats.org/officeDocument/2006/relationships/customXml" Target="../ink/ink165.xml"/><Relationship Id="rId258" Type="http://schemas.openxmlformats.org/officeDocument/2006/relationships/image" Target="../media/image145.png"/><Relationship Id="rId22" Type="http://schemas.openxmlformats.org/officeDocument/2006/relationships/image" Target="../media/image179.png"/><Relationship Id="rId43" Type="http://schemas.openxmlformats.org/officeDocument/2006/relationships/customXml" Target="../ink/ink68.xml"/><Relationship Id="rId64" Type="http://schemas.openxmlformats.org/officeDocument/2006/relationships/image" Target="../media/image380.png"/><Relationship Id="rId118" Type="http://schemas.openxmlformats.org/officeDocument/2006/relationships/image" Target="../media/image76.png"/><Relationship Id="rId139" Type="http://schemas.openxmlformats.org/officeDocument/2006/relationships/customXml" Target="../ink/ink116.xml"/><Relationship Id="rId85" Type="http://schemas.openxmlformats.org/officeDocument/2006/relationships/customXml" Target="../ink/ink89.xml"/><Relationship Id="rId150" Type="http://schemas.openxmlformats.org/officeDocument/2006/relationships/image" Target="../media/image92.png"/><Relationship Id="rId171" Type="http://schemas.openxmlformats.org/officeDocument/2006/relationships/customXml" Target="../ink/ink132.xml"/><Relationship Id="rId192" Type="http://schemas.openxmlformats.org/officeDocument/2006/relationships/image" Target="../media/image113.png"/><Relationship Id="rId206" Type="http://schemas.openxmlformats.org/officeDocument/2006/relationships/image" Target="../media/image120.png"/><Relationship Id="rId227" Type="http://schemas.openxmlformats.org/officeDocument/2006/relationships/customXml" Target="../ink/ink160.xml"/><Relationship Id="rId248" Type="http://schemas.openxmlformats.org/officeDocument/2006/relationships/image" Target="../media/image140.png"/><Relationship Id="rId12" Type="http://schemas.openxmlformats.org/officeDocument/2006/relationships/image" Target="../media/image1210.png"/><Relationship Id="rId33" Type="http://schemas.openxmlformats.org/officeDocument/2006/relationships/customXml" Target="../ink/ink63.xml"/><Relationship Id="rId108" Type="http://schemas.openxmlformats.org/officeDocument/2006/relationships/image" Target="../media/image71.png"/><Relationship Id="rId129" Type="http://schemas.openxmlformats.org/officeDocument/2006/relationships/customXml" Target="../ink/ink111.xml"/><Relationship Id="rId54" Type="http://schemas.openxmlformats.org/officeDocument/2006/relationships/image" Target="../media/image330.png"/><Relationship Id="rId75" Type="http://schemas.openxmlformats.org/officeDocument/2006/relationships/customXml" Target="../ink/ink84.xml"/><Relationship Id="rId96" Type="http://schemas.openxmlformats.org/officeDocument/2006/relationships/image" Target="../media/image65.png"/><Relationship Id="rId140" Type="http://schemas.openxmlformats.org/officeDocument/2006/relationships/image" Target="../media/image87.png"/><Relationship Id="rId161" Type="http://schemas.openxmlformats.org/officeDocument/2006/relationships/customXml" Target="../ink/ink127.xml"/><Relationship Id="rId182" Type="http://schemas.openxmlformats.org/officeDocument/2006/relationships/image" Target="../media/image108.png"/><Relationship Id="rId217" Type="http://schemas.openxmlformats.org/officeDocument/2006/relationships/customXml" Target="../ink/ink155.xml"/><Relationship Id="rId6" Type="http://schemas.openxmlformats.org/officeDocument/2006/relationships/image" Target="../media/image910.png"/><Relationship Id="rId238" Type="http://schemas.openxmlformats.org/officeDocument/2006/relationships/image" Target="../media/image135.png"/><Relationship Id="rId259" Type="http://schemas.openxmlformats.org/officeDocument/2006/relationships/customXml" Target="../ink/ink176.xml"/><Relationship Id="rId23" Type="http://schemas.openxmlformats.org/officeDocument/2006/relationships/customXml" Target="../ink/ink58.xml"/><Relationship Id="rId28" Type="http://schemas.openxmlformats.org/officeDocument/2006/relationships/image" Target="../media/image2010.png"/><Relationship Id="rId49" Type="http://schemas.openxmlformats.org/officeDocument/2006/relationships/customXml" Target="../ink/ink71.xml"/><Relationship Id="rId114" Type="http://schemas.openxmlformats.org/officeDocument/2006/relationships/image" Target="../media/image74.png"/><Relationship Id="rId119" Type="http://schemas.openxmlformats.org/officeDocument/2006/relationships/customXml" Target="../ink/ink106.xml"/><Relationship Id="rId44" Type="http://schemas.openxmlformats.org/officeDocument/2006/relationships/image" Target="../media/image284.png"/><Relationship Id="rId60" Type="http://schemas.openxmlformats.org/officeDocument/2006/relationships/image" Target="../media/image360.png"/><Relationship Id="rId65" Type="http://schemas.openxmlformats.org/officeDocument/2006/relationships/customXml" Target="../ink/ink79.xml"/><Relationship Id="rId81" Type="http://schemas.openxmlformats.org/officeDocument/2006/relationships/customXml" Target="../ink/ink87.xml"/><Relationship Id="rId86" Type="http://schemas.openxmlformats.org/officeDocument/2006/relationships/image" Target="../media/image60.png"/><Relationship Id="rId130" Type="http://schemas.openxmlformats.org/officeDocument/2006/relationships/image" Target="../media/image82.png"/><Relationship Id="rId135" Type="http://schemas.openxmlformats.org/officeDocument/2006/relationships/customXml" Target="../ink/ink114.xml"/><Relationship Id="rId151" Type="http://schemas.openxmlformats.org/officeDocument/2006/relationships/customXml" Target="../ink/ink122.xml"/><Relationship Id="rId156" Type="http://schemas.openxmlformats.org/officeDocument/2006/relationships/image" Target="../media/image95.png"/><Relationship Id="rId177" Type="http://schemas.openxmlformats.org/officeDocument/2006/relationships/customXml" Target="../ink/ink135.xml"/><Relationship Id="rId198" Type="http://schemas.openxmlformats.org/officeDocument/2006/relationships/image" Target="../media/image116.png"/><Relationship Id="rId172" Type="http://schemas.openxmlformats.org/officeDocument/2006/relationships/image" Target="../media/image103.png"/><Relationship Id="rId193" Type="http://schemas.openxmlformats.org/officeDocument/2006/relationships/customXml" Target="../ink/ink143.xml"/><Relationship Id="rId202" Type="http://schemas.openxmlformats.org/officeDocument/2006/relationships/image" Target="../media/image118.png"/><Relationship Id="rId207" Type="http://schemas.openxmlformats.org/officeDocument/2006/relationships/customXml" Target="../ink/ink150.xml"/><Relationship Id="rId223" Type="http://schemas.openxmlformats.org/officeDocument/2006/relationships/customXml" Target="../ink/ink158.xml"/><Relationship Id="rId228" Type="http://schemas.openxmlformats.org/officeDocument/2006/relationships/image" Target="../media/image43.png"/><Relationship Id="rId244" Type="http://schemas.openxmlformats.org/officeDocument/2006/relationships/image" Target="../media/image138.png"/><Relationship Id="rId249" Type="http://schemas.openxmlformats.org/officeDocument/2006/relationships/customXml" Target="../ink/ink171.xml"/><Relationship Id="rId13" Type="http://schemas.openxmlformats.org/officeDocument/2006/relationships/customXml" Target="../ink/ink53.xml"/><Relationship Id="rId18" Type="http://schemas.openxmlformats.org/officeDocument/2006/relationships/image" Target="../media/image1510.png"/><Relationship Id="rId39" Type="http://schemas.openxmlformats.org/officeDocument/2006/relationships/customXml" Target="../ink/ink66.xml"/><Relationship Id="rId109" Type="http://schemas.openxmlformats.org/officeDocument/2006/relationships/customXml" Target="../ink/ink101.xml"/><Relationship Id="rId260" Type="http://schemas.openxmlformats.org/officeDocument/2006/relationships/image" Target="../media/image146.png"/><Relationship Id="rId265" Type="http://schemas.openxmlformats.org/officeDocument/2006/relationships/customXml" Target="../ink/ink179.xml"/><Relationship Id="rId34" Type="http://schemas.openxmlformats.org/officeDocument/2006/relationships/image" Target="../media/image2310.png"/><Relationship Id="rId50" Type="http://schemas.openxmlformats.org/officeDocument/2006/relationships/image" Target="../media/image310.png"/><Relationship Id="rId55" Type="http://schemas.openxmlformats.org/officeDocument/2006/relationships/customXml" Target="../ink/ink74.xml"/><Relationship Id="rId76" Type="http://schemas.openxmlformats.org/officeDocument/2006/relationships/image" Target="../media/image55.png"/><Relationship Id="rId97" Type="http://schemas.openxmlformats.org/officeDocument/2006/relationships/customXml" Target="../ink/ink95.xml"/><Relationship Id="rId104" Type="http://schemas.openxmlformats.org/officeDocument/2006/relationships/image" Target="../media/image69.png"/><Relationship Id="rId120" Type="http://schemas.openxmlformats.org/officeDocument/2006/relationships/image" Target="../media/image77.png"/><Relationship Id="rId125" Type="http://schemas.openxmlformats.org/officeDocument/2006/relationships/customXml" Target="../ink/ink109.xml"/><Relationship Id="rId141" Type="http://schemas.openxmlformats.org/officeDocument/2006/relationships/customXml" Target="../ink/ink117.xml"/><Relationship Id="rId146" Type="http://schemas.openxmlformats.org/officeDocument/2006/relationships/image" Target="../media/image90.png"/><Relationship Id="rId167" Type="http://schemas.openxmlformats.org/officeDocument/2006/relationships/customXml" Target="../ink/ink130.xml"/><Relationship Id="rId188" Type="http://schemas.openxmlformats.org/officeDocument/2006/relationships/image" Target="../media/image111.png"/><Relationship Id="rId7" Type="http://schemas.openxmlformats.org/officeDocument/2006/relationships/customXml" Target="../ink/ink50.xml"/><Relationship Id="rId71" Type="http://schemas.openxmlformats.org/officeDocument/2006/relationships/customXml" Target="../ink/ink82.xml"/><Relationship Id="rId92" Type="http://schemas.openxmlformats.org/officeDocument/2006/relationships/image" Target="../media/image63.png"/><Relationship Id="rId162" Type="http://schemas.openxmlformats.org/officeDocument/2006/relationships/image" Target="../media/image98.png"/><Relationship Id="rId183" Type="http://schemas.openxmlformats.org/officeDocument/2006/relationships/customXml" Target="../ink/ink138.xml"/><Relationship Id="rId213" Type="http://schemas.openxmlformats.org/officeDocument/2006/relationships/customXml" Target="../ink/ink153.xml"/><Relationship Id="rId218" Type="http://schemas.openxmlformats.org/officeDocument/2006/relationships/image" Target="../media/image126.png"/><Relationship Id="rId234" Type="http://schemas.openxmlformats.org/officeDocument/2006/relationships/image" Target="../media/image133.png"/><Relationship Id="rId239" Type="http://schemas.openxmlformats.org/officeDocument/2006/relationships/customXml" Target="../ink/ink166.xml"/><Relationship Id="rId2" Type="http://schemas.openxmlformats.org/officeDocument/2006/relationships/image" Target="../media/image49.png"/><Relationship Id="rId29" Type="http://schemas.openxmlformats.org/officeDocument/2006/relationships/customXml" Target="../ink/ink61.xml"/><Relationship Id="rId250" Type="http://schemas.openxmlformats.org/officeDocument/2006/relationships/image" Target="../media/image141.png"/><Relationship Id="rId255" Type="http://schemas.openxmlformats.org/officeDocument/2006/relationships/customXml" Target="../ink/ink174.xml"/><Relationship Id="rId24" Type="http://schemas.openxmlformats.org/officeDocument/2006/relationships/image" Target="../media/image180.png"/><Relationship Id="rId40" Type="http://schemas.openxmlformats.org/officeDocument/2006/relationships/image" Target="../media/image2610.png"/><Relationship Id="rId45" Type="http://schemas.openxmlformats.org/officeDocument/2006/relationships/customXml" Target="../ink/ink69.xml"/><Relationship Id="rId66" Type="http://schemas.openxmlformats.org/officeDocument/2006/relationships/image" Target="../media/image50.png"/><Relationship Id="rId87" Type="http://schemas.openxmlformats.org/officeDocument/2006/relationships/customXml" Target="../ink/ink90.xml"/><Relationship Id="rId110" Type="http://schemas.openxmlformats.org/officeDocument/2006/relationships/image" Target="../media/image72.png"/><Relationship Id="rId115" Type="http://schemas.openxmlformats.org/officeDocument/2006/relationships/customXml" Target="../ink/ink104.xml"/><Relationship Id="rId131" Type="http://schemas.openxmlformats.org/officeDocument/2006/relationships/customXml" Target="../ink/ink112.xml"/><Relationship Id="rId136" Type="http://schemas.openxmlformats.org/officeDocument/2006/relationships/image" Target="../media/image85.png"/><Relationship Id="rId157" Type="http://schemas.openxmlformats.org/officeDocument/2006/relationships/customXml" Target="../ink/ink125.xml"/><Relationship Id="rId178" Type="http://schemas.openxmlformats.org/officeDocument/2006/relationships/image" Target="../media/image106.png"/><Relationship Id="rId61" Type="http://schemas.openxmlformats.org/officeDocument/2006/relationships/customXml" Target="../ink/ink77.xml"/><Relationship Id="rId82" Type="http://schemas.openxmlformats.org/officeDocument/2006/relationships/image" Target="../media/image58.png"/><Relationship Id="rId152" Type="http://schemas.openxmlformats.org/officeDocument/2006/relationships/image" Target="../media/image93.png"/><Relationship Id="rId173" Type="http://schemas.openxmlformats.org/officeDocument/2006/relationships/customXml" Target="../ink/ink133.xml"/><Relationship Id="rId194" Type="http://schemas.openxmlformats.org/officeDocument/2006/relationships/image" Target="../media/image114.png"/><Relationship Id="rId199" Type="http://schemas.openxmlformats.org/officeDocument/2006/relationships/customXml" Target="../ink/ink146.xml"/><Relationship Id="rId203" Type="http://schemas.openxmlformats.org/officeDocument/2006/relationships/customXml" Target="../ink/ink148.xml"/><Relationship Id="rId208" Type="http://schemas.openxmlformats.org/officeDocument/2006/relationships/image" Target="../media/image121.png"/><Relationship Id="rId229" Type="http://schemas.openxmlformats.org/officeDocument/2006/relationships/customXml" Target="../ink/ink161.xml"/><Relationship Id="rId19" Type="http://schemas.openxmlformats.org/officeDocument/2006/relationships/customXml" Target="../ink/ink56.xml"/><Relationship Id="rId224" Type="http://schemas.openxmlformats.org/officeDocument/2006/relationships/image" Target="../media/image129.png"/><Relationship Id="rId240" Type="http://schemas.openxmlformats.org/officeDocument/2006/relationships/image" Target="../media/image136.png"/><Relationship Id="rId245" Type="http://schemas.openxmlformats.org/officeDocument/2006/relationships/customXml" Target="../ink/ink169.xml"/><Relationship Id="rId261" Type="http://schemas.openxmlformats.org/officeDocument/2006/relationships/customXml" Target="../ink/ink177.xml"/><Relationship Id="rId266" Type="http://schemas.openxmlformats.org/officeDocument/2006/relationships/image" Target="../media/image149.png"/><Relationship Id="rId14" Type="http://schemas.openxmlformats.org/officeDocument/2006/relationships/image" Target="../media/image1310.png"/><Relationship Id="rId30" Type="http://schemas.openxmlformats.org/officeDocument/2006/relationships/image" Target="../media/image2110.png"/><Relationship Id="rId35" Type="http://schemas.openxmlformats.org/officeDocument/2006/relationships/customXml" Target="../ink/ink64.xml"/><Relationship Id="rId56" Type="http://schemas.openxmlformats.org/officeDocument/2006/relationships/image" Target="../media/image340.png"/><Relationship Id="rId77" Type="http://schemas.openxmlformats.org/officeDocument/2006/relationships/customXml" Target="../ink/ink85.xml"/><Relationship Id="rId100" Type="http://schemas.openxmlformats.org/officeDocument/2006/relationships/image" Target="../media/image67.png"/><Relationship Id="rId105" Type="http://schemas.openxmlformats.org/officeDocument/2006/relationships/customXml" Target="../ink/ink99.xml"/><Relationship Id="rId126" Type="http://schemas.openxmlformats.org/officeDocument/2006/relationships/image" Target="../media/image80.png"/><Relationship Id="rId147" Type="http://schemas.openxmlformats.org/officeDocument/2006/relationships/customXml" Target="../ink/ink120.xml"/><Relationship Id="rId168" Type="http://schemas.openxmlformats.org/officeDocument/2006/relationships/image" Target="../media/image101.png"/><Relationship Id="rId8" Type="http://schemas.openxmlformats.org/officeDocument/2006/relationships/image" Target="../media/image1010.png"/><Relationship Id="rId51" Type="http://schemas.openxmlformats.org/officeDocument/2006/relationships/customXml" Target="../ink/ink72.xml"/><Relationship Id="rId72" Type="http://schemas.openxmlformats.org/officeDocument/2006/relationships/image" Target="../media/image53.png"/><Relationship Id="rId93" Type="http://schemas.openxmlformats.org/officeDocument/2006/relationships/customXml" Target="../ink/ink93.xml"/><Relationship Id="rId98" Type="http://schemas.openxmlformats.org/officeDocument/2006/relationships/image" Target="../media/image66.png"/><Relationship Id="rId121" Type="http://schemas.openxmlformats.org/officeDocument/2006/relationships/customXml" Target="../ink/ink107.xml"/><Relationship Id="rId142" Type="http://schemas.openxmlformats.org/officeDocument/2006/relationships/image" Target="../media/image88.png"/><Relationship Id="rId163" Type="http://schemas.openxmlformats.org/officeDocument/2006/relationships/customXml" Target="../ink/ink128.xml"/><Relationship Id="rId184" Type="http://schemas.openxmlformats.org/officeDocument/2006/relationships/image" Target="../media/image109.png"/><Relationship Id="rId189" Type="http://schemas.openxmlformats.org/officeDocument/2006/relationships/customXml" Target="../ink/ink141.xml"/><Relationship Id="rId219" Type="http://schemas.openxmlformats.org/officeDocument/2006/relationships/customXml" Target="../ink/ink156.xml"/><Relationship Id="rId3" Type="http://schemas.openxmlformats.org/officeDocument/2006/relationships/customXml" Target="../ink/ink48.xml"/><Relationship Id="rId214" Type="http://schemas.openxmlformats.org/officeDocument/2006/relationships/image" Target="../media/image124.png"/><Relationship Id="rId230" Type="http://schemas.openxmlformats.org/officeDocument/2006/relationships/image" Target="../media/image131.png"/><Relationship Id="rId235" Type="http://schemas.openxmlformats.org/officeDocument/2006/relationships/customXml" Target="../ink/ink164.xml"/><Relationship Id="rId251" Type="http://schemas.openxmlformats.org/officeDocument/2006/relationships/customXml" Target="../ink/ink172.xml"/><Relationship Id="rId256" Type="http://schemas.openxmlformats.org/officeDocument/2006/relationships/image" Target="../media/image144.png"/><Relationship Id="rId25" Type="http://schemas.openxmlformats.org/officeDocument/2006/relationships/customXml" Target="../ink/ink59.xml"/><Relationship Id="rId46" Type="http://schemas.openxmlformats.org/officeDocument/2006/relationships/image" Target="../media/image290.png"/><Relationship Id="rId67" Type="http://schemas.openxmlformats.org/officeDocument/2006/relationships/customXml" Target="../ink/ink80.xml"/><Relationship Id="rId116" Type="http://schemas.openxmlformats.org/officeDocument/2006/relationships/image" Target="../media/image75.png"/><Relationship Id="rId137" Type="http://schemas.openxmlformats.org/officeDocument/2006/relationships/customXml" Target="../ink/ink115.xml"/><Relationship Id="rId158" Type="http://schemas.openxmlformats.org/officeDocument/2006/relationships/image" Target="../media/image96.png"/><Relationship Id="rId20" Type="http://schemas.openxmlformats.org/officeDocument/2006/relationships/image" Target="../media/image1610.png"/><Relationship Id="rId41" Type="http://schemas.openxmlformats.org/officeDocument/2006/relationships/customXml" Target="../ink/ink67.xml"/><Relationship Id="rId62" Type="http://schemas.openxmlformats.org/officeDocument/2006/relationships/image" Target="../media/image370.png"/><Relationship Id="rId83" Type="http://schemas.openxmlformats.org/officeDocument/2006/relationships/customXml" Target="../ink/ink88.xml"/><Relationship Id="rId88" Type="http://schemas.openxmlformats.org/officeDocument/2006/relationships/image" Target="../media/image61.png"/><Relationship Id="rId111" Type="http://schemas.openxmlformats.org/officeDocument/2006/relationships/customXml" Target="../ink/ink102.xml"/><Relationship Id="rId132" Type="http://schemas.openxmlformats.org/officeDocument/2006/relationships/image" Target="../media/image83.png"/><Relationship Id="rId153" Type="http://schemas.openxmlformats.org/officeDocument/2006/relationships/customXml" Target="../ink/ink123.xml"/><Relationship Id="rId174" Type="http://schemas.openxmlformats.org/officeDocument/2006/relationships/image" Target="../media/image104.png"/><Relationship Id="rId179" Type="http://schemas.openxmlformats.org/officeDocument/2006/relationships/customXml" Target="../ink/ink136.xml"/><Relationship Id="rId195" Type="http://schemas.openxmlformats.org/officeDocument/2006/relationships/customXml" Target="../ink/ink144.xml"/><Relationship Id="rId209" Type="http://schemas.openxmlformats.org/officeDocument/2006/relationships/customXml" Target="../ink/ink151.xml"/><Relationship Id="rId190" Type="http://schemas.openxmlformats.org/officeDocument/2006/relationships/image" Target="../media/image112.png"/><Relationship Id="rId204" Type="http://schemas.openxmlformats.org/officeDocument/2006/relationships/image" Target="../media/image119.png"/><Relationship Id="rId220" Type="http://schemas.openxmlformats.org/officeDocument/2006/relationships/image" Target="../media/image127.png"/><Relationship Id="rId225" Type="http://schemas.openxmlformats.org/officeDocument/2006/relationships/customXml" Target="../ink/ink159.xml"/><Relationship Id="rId241" Type="http://schemas.openxmlformats.org/officeDocument/2006/relationships/customXml" Target="../ink/ink167.xml"/><Relationship Id="rId246" Type="http://schemas.openxmlformats.org/officeDocument/2006/relationships/image" Target="../media/image139.png"/><Relationship Id="rId15" Type="http://schemas.openxmlformats.org/officeDocument/2006/relationships/customXml" Target="../ink/ink54.xml"/><Relationship Id="rId36" Type="http://schemas.openxmlformats.org/officeDocument/2006/relationships/image" Target="../media/image2410.png"/><Relationship Id="rId57" Type="http://schemas.openxmlformats.org/officeDocument/2006/relationships/customXml" Target="../ink/ink75.xml"/><Relationship Id="rId106" Type="http://schemas.openxmlformats.org/officeDocument/2006/relationships/image" Target="../media/image70.png"/><Relationship Id="rId127" Type="http://schemas.openxmlformats.org/officeDocument/2006/relationships/customXml" Target="../ink/ink110.xml"/><Relationship Id="rId262" Type="http://schemas.openxmlformats.org/officeDocument/2006/relationships/image" Target="../media/image147.png"/><Relationship Id="rId10" Type="http://schemas.openxmlformats.org/officeDocument/2006/relationships/image" Target="../media/image1110.png"/><Relationship Id="rId31" Type="http://schemas.openxmlformats.org/officeDocument/2006/relationships/customXml" Target="../ink/ink62.xml"/><Relationship Id="rId52" Type="http://schemas.openxmlformats.org/officeDocument/2006/relationships/image" Target="../media/image320.png"/><Relationship Id="rId73" Type="http://schemas.openxmlformats.org/officeDocument/2006/relationships/customXml" Target="../ink/ink83.xml"/><Relationship Id="rId78" Type="http://schemas.openxmlformats.org/officeDocument/2006/relationships/image" Target="../media/image56.png"/><Relationship Id="rId94" Type="http://schemas.openxmlformats.org/officeDocument/2006/relationships/image" Target="../media/image64.png"/><Relationship Id="rId99" Type="http://schemas.openxmlformats.org/officeDocument/2006/relationships/customXml" Target="../ink/ink96.xml"/><Relationship Id="rId101" Type="http://schemas.openxmlformats.org/officeDocument/2006/relationships/customXml" Target="../ink/ink97.xml"/><Relationship Id="rId122" Type="http://schemas.openxmlformats.org/officeDocument/2006/relationships/image" Target="../media/image78.png"/><Relationship Id="rId143" Type="http://schemas.openxmlformats.org/officeDocument/2006/relationships/customXml" Target="../ink/ink118.xml"/><Relationship Id="rId148" Type="http://schemas.openxmlformats.org/officeDocument/2006/relationships/image" Target="../media/image91.png"/><Relationship Id="rId164" Type="http://schemas.openxmlformats.org/officeDocument/2006/relationships/image" Target="../media/image99.png"/><Relationship Id="rId169" Type="http://schemas.openxmlformats.org/officeDocument/2006/relationships/customXml" Target="../ink/ink131.xml"/><Relationship Id="rId185" Type="http://schemas.openxmlformats.org/officeDocument/2006/relationships/customXml" Target="../ink/ink139.xml"/><Relationship Id="rId4" Type="http://schemas.openxmlformats.org/officeDocument/2006/relationships/image" Target="../media/image810.png"/><Relationship Id="rId9" Type="http://schemas.openxmlformats.org/officeDocument/2006/relationships/customXml" Target="../ink/ink51.xml"/><Relationship Id="rId180" Type="http://schemas.openxmlformats.org/officeDocument/2006/relationships/image" Target="../media/image107.png"/><Relationship Id="rId210" Type="http://schemas.openxmlformats.org/officeDocument/2006/relationships/image" Target="../media/image122.png"/><Relationship Id="rId215" Type="http://schemas.openxmlformats.org/officeDocument/2006/relationships/customXml" Target="../ink/ink154.xml"/><Relationship Id="rId236" Type="http://schemas.openxmlformats.org/officeDocument/2006/relationships/image" Target="../media/image134.png"/><Relationship Id="rId257" Type="http://schemas.openxmlformats.org/officeDocument/2006/relationships/customXml" Target="../ink/ink175.xml"/><Relationship Id="rId26" Type="http://schemas.openxmlformats.org/officeDocument/2006/relationships/image" Target="../media/image190.png"/><Relationship Id="rId231" Type="http://schemas.openxmlformats.org/officeDocument/2006/relationships/customXml" Target="../ink/ink162.xml"/><Relationship Id="rId252" Type="http://schemas.openxmlformats.org/officeDocument/2006/relationships/image" Target="../media/image142.png"/><Relationship Id="rId47" Type="http://schemas.openxmlformats.org/officeDocument/2006/relationships/customXml" Target="../ink/ink70.xml"/><Relationship Id="rId68" Type="http://schemas.openxmlformats.org/officeDocument/2006/relationships/image" Target="../media/image51.png"/><Relationship Id="rId89" Type="http://schemas.openxmlformats.org/officeDocument/2006/relationships/customXml" Target="../ink/ink91.xml"/><Relationship Id="rId112" Type="http://schemas.openxmlformats.org/officeDocument/2006/relationships/image" Target="../media/image73.png"/><Relationship Id="rId133" Type="http://schemas.openxmlformats.org/officeDocument/2006/relationships/customXml" Target="../ink/ink113.xml"/><Relationship Id="rId154" Type="http://schemas.openxmlformats.org/officeDocument/2006/relationships/image" Target="../media/image94.png"/><Relationship Id="rId175" Type="http://schemas.openxmlformats.org/officeDocument/2006/relationships/customXml" Target="../ink/ink134.xml"/><Relationship Id="rId196" Type="http://schemas.openxmlformats.org/officeDocument/2006/relationships/image" Target="../media/image115.png"/><Relationship Id="rId200" Type="http://schemas.openxmlformats.org/officeDocument/2006/relationships/image" Target="../media/image117.png"/><Relationship Id="rId16" Type="http://schemas.openxmlformats.org/officeDocument/2006/relationships/image" Target="../media/image1410.png"/><Relationship Id="rId221" Type="http://schemas.openxmlformats.org/officeDocument/2006/relationships/customXml" Target="../ink/ink157.xml"/><Relationship Id="rId242" Type="http://schemas.openxmlformats.org/officeDocument/2006/relationships/image" Target="../media/image137.png"/><Relationship Id="rId263" Type="http://schemas.openxmlformats.org/officeDocument/2006/relationships/customXml" Target="../ink/ink178.xml"/><Relationship Id="rId37" Type="http://schemas.openxmlformats.org/officeDocument/2006/relationships/customXml" Target="../ink/ink65.xml"/><Relationship Id="rId58" Type="http://schemas.openxmlformats.org/officeDocument/2006/relationships/image" Target="../media/image350.png"/><Relationship Id="rId79" Type="http://schemas.openxmlformats.org/officeDocument/2006/relationships/customXml" Target="../ink/ink86.xml"/><Relationship Id="rId102" Type="http://schemas.openxmlformats.org/officeDocument/2006/relationships/image" Target="../media/image68.png"/><Relationship Id="rId123" Type="http://schemas.openxmlformats.org/officeDocument/2006/relationships/customXml" Target="../ink/ink108.xml"/><Relationship Id="rId144" Type="http://schemas.openxmlformats.org/officeDocument/2006/relationships/image" Target="../media/image89.png"/><Relationship Id="rId90" Type="http://schemas.openxmlformats.org/officeDocument/2006/relationships/image" Target="../media/image62.png"/><Relationship Id="rId165" Type="http://schemas.openxmlformats.org/officeDocument/2006/relationships/customXml" Target="../ink/ink129.xml"/><Relationship Id="rId186" Type="http://schemas.openxmlformats.org/officeDocument/2006/relationships/image" Target="../media/image110.png"/><Relationship Id="rId211" Type="http://schemas.openxmlformats.org/officeDocument/2006/relationships/customXml" Target="../ink/ink152.xml"/><Relationship Id="rId232" Type="http://schemas.openxmlformats.org/officeDocument/2006/relationships/image" Target="../media/image132.png"/><Relationship Id="rId253" Type="http://schemas.openxmlformats.org/officeDocument/2006/relationships/customXml" Target="../ink/ink173.xml"/><Relationship Id="rId27" Type="http://schemas.openxmlformats.org/officeDocument/2006/relationships/customXml" Target="../ink/ink60.xml"/><Relationship Id="rId48" Type="http://schemas.openxmlformats.org/officeDocument/2006/relationships/image" Target="../media/image300.png"/><Relationship Id="rId69" Type="http://schemas.openxmlformats.org/officeDocument/2006/relationships/customXml" Target="../ink/ink81.xml"/><Relationship Id="rId113" Type="http://schemas.openxmlformats.org/officeDocument/2006/relationships/customXml" Target="../ink/ink103.xml"/><Relationship Id="rId134" Type="http://schemas.openxmlformats.org/officeDocument/2006/relationships/image" Target="../media/image84.png"/><Relationship Id="rId80" Type="http://schemas.openxmlformats.org/officeDocument/2006/relationships/image" Target="../media/image57.png"/><Relationship Id="rId155" Type="http://schemas.openxmlformats.org/officeDocument/2006/relationships/customXml" Target="../ink/ink124.xml"/><Relationship Id="rId176" Type="http://schemas.openxmlformats.org/officeDocument/2006/relationships/image" Target="../media/image105.png"/><Relationship Id="rId197" Type="http://schemas.openxmlformats.org/officeDocument/2006/relationships/customXml" Target="../ink/ink145.xml"/><Relationship Id="rId201" Type="http://schemas.openxmlformats.org/officeDocument/2006/relationships/customXml" Target="../ink/ink147.xml"/><Relationship Id="rId222" Type="http://schemas.openxmlformats.org/officeDocument/2006/relationships/image" Target="../media/image128.png"/><Relationship Id="rId243" Type="http://schemas.openxmlformats.org/officeDocument/2006/relationships/customXml" Target="../ink/ink168.xml"/><Relationship Id="rId264" Type="http://schemas.openxmlformats.org/officeDocument/2006/relationships/image" Target="../media/image148.png"/><Relationship Id="rId17" Type="http://schemas.openxmlformats.org/officeDocument/2006/relationships/customXml" Target="../ink/ink55.xml"/><Relationship Id="rId38" Type="http://schemas.openxmlformats.org/officeDocument/2006/relationships/image" Target="../media/image2510.png"/><Relationship Id="rId59" Type="http://schemas.openxmlformats.org/officeDocument/2006/relationships/customXml" Target="../ink/ink76.xml"/><Relationship Id="rId103" Type="http://schemas.openxmlformats.org/officeDocument/2006/relationships/customXml" Target="../ink/ink98.xml"/><Relationship Id="rId124" Type="http://schemas.openxmlformats.org/officeDocument/2006/relationships/image" Target="../media/image79.png"/><Relationship Id="rId70" Type="http://schemas.openxmlformats.org/officeDocument/2006/relationships/image" Target="../media/image52.png"/><Relationship Id="rId91" Type="http://schemas.openxmlformats.org/officeDocument/2006/relationships/customXml" Target="../ink/ink92.xml"/><Relationship Id="rId145" Type="http://schemas.openxmlformats.org/officeDocument/2006/relationships/customXml" Target="../ink/ink119.xml"/><Relationship Id="rId166" Type="http://schemas.openxmlformats.org/officeDocument/2006/relationships/image" Target="../media/image100.png"/><Relationship Id="rId187" Type="http://schemas.openxmlformats.org/officeDocument/2006/relationships/customXml" Target="../ink/ink140.xml"/><Relationship Id="rId1" Type="http://schemas.openxmlformats.org/officeDocument/2006/relationships/slideLayout" Target="../slideLayouts/slideLayout7.xml"/><Relationship Id="rId212" Type="http://schemas.openxmlformats.org/officeDocument/2006/relationships/image" Target="../media/image123.png"/><Relationship Id="rId233" Type="http://schemas.openxmlformats.org/officeDocument/2006/relationships/customXml" Target="../ink/ink163.xml"/><Relationship Id="rId254" Type="http://schemas.openxmlformats.org/officeDocument/2006/relationships/image" Target="../media/image143.png"/></Relationships>
</file>

<file path=ppt/slides/_rels/slide5.xml.rels><?xml version="1.0" encoding="UTF-8" standalone="yes"?>
<Relationships xmlns="http://schemas.openxmlformats.org/package/2006/relationships"><Relationship Id="rId3" Type="http://schemas.openxmlformats.org/officeDocument/2006/relationships/image" Target="../media/image390.png"/><Relationship Id="rId2" Type="http://schemas.openxmlformats.org/officeDocument/2006/relationships/customXml" Target="../ink/ink18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17" Type="http://schemas.openxmlformats.org/officeDocument/2006/relationships/customXml" Target="../ink/ink237.xml"/><Relationship Id="rId21" Type="http://schemas.openxmlformats.org/officeDocument/2006/relationships/customXml" Target="../ink/ink189.xml"/><Relationship Id="rId42" Type="http://schemas.openxmlformats.org/officeDocument/2006/relationships/image" Target="../media/image600.png"/><Relationship Id="rId63" Type="http://schemas.openxmlformats.org/officeDocument/2006/relationships/customXml" Target="../ink/ink210.xml"/><Relationship Id="rId84" Type="http://schemas.openxmlformats.org/officeDocument/2006/relationships/image" Target="../media/image811.png"/><Relationship Id="rId138" Type="http://schemas.openxmlformats.org/officeDocument/2006/relationships/image" Target="../media/image1080.png"/><Relationship Id="rId159" Type="http://schemas.openxmlformats.org/officeDocument/2006/relationships/customXml" Target="../ink/ink258.xml"/><Relationship Id="rId170" Type="http://schemas.openxmlformats.org/officeDocument/2006/relationships/customXml" Target="../ink/ink264.xml"/><Relationship Id="rId191" Type="http://schemas.openxmlformats.org/officeDocument/2006/relationships/image" Target="../media/image1340.png"/><Relationship Id="rId205" Type="http://schemas.openxmlformats.org/officeDocument/2006/relationships/image" Target="../media/image1411.png"/><Relationship Id="rId16" Type="http://schemas.openxmlformats.org/officeDocument/2006/relationships/image" Target="../media/image470.png"/><Relationship Id="rId107" Type="http://schemas.openxmlformats.org/officeDocument/2006/relationships/customXml" Target="../ink/ink232.xml"/><Relationship Id="rId11" Type="http://schemas.openxmlformats.org/officeDocument/2006/relationships/customXml" Target="../ink/ink184.xml"/><Relationship Id="rId32" Type="http://schemas.openxmlformats.org/officeDocument/2006/relationships/image" Target="../media/image550.png"/><Relationship Id="rId37" Type="http://schemas.openxmlformats.org/officeDocument/2006/relationships/customXml" Target="../ink/ink197.xml"/><Relationship Id="rId53" Type="http://schemas.openxmlformats.org/officeDocument/2006/relationships/customXml" Target="../ink/ink205.xml"/><Relationship Id="rId58" Type="http://schemas.openxmlformats.org/officeDocument/2006/relationships/image" Target="../media/image680.png"/><Relationship Id="rId74" Type="http://schemas.openxmlformats.org/officeDocument/2006/relationships/image" Target="../media/image760.png"/><Relationship Id="rId79" Type="http://schemas.openxmlformats.org/officeDocument/2006/relationships/customXml" Target="../ink/ink218.xml"/><Relationship Id="rId102" Type="http://schemas.openxmlformats.org/officeDocument/2006/relationships/image" Target="../media/image900.png"/><Relationship Id="rId123" Type="http://schemas.openxmlformats.org/officeDocument/2006/relationships/customXml" Target="../ink/ink240.xml"/><Relationship Id="rId128" Type="http://schemas.openxmlformats.org/officeDocument/2006/relationships/image" Target="../media/image1030.png"/><Relationship Id="rId144" Type="http://schemas.openxmlformats.org/officeDocument/2006/relationships/image" Target="../media/image1111.png"/><Relationship Id="rId149" Type="http://schemas.openxmlformats.org/officeDocument/2006/relationships/customXml" Target="../ink/ink253.xml"/><Relationship Id="rId5" Type="http://schemas.openxmlformats.org/officeDocument/2006/relationships/customXml" Target="../ink/ink181.xml"/><Relationship Id="rId90" Type="http://schemas.openxmlformats.org/officeDocument/2006/relationships/image" Target="../media/image840.png"/><Relationship Id="rId95" Type="http://schemas.openxmlformats.org/officeDocument/2006/relationships/customXml" Target="../ink/ink226.xml"/><Relationship Id="rId160" Type="http://schemas.openxmlformats.org/officeDocument/2006/relationships/customXml" Target="../ink/ink259.xml"/><Relationship Id="rId165" Type="http://schemas.openxmlformats.org/officeDocument/2006/relationships/image" Target="../media/image1211.png"/><Relationship Id="rId181" Type="http://schemas.openxmlformats.org/officeDocument/2006/relationships/image" Target="../media/image1290.png"/><Relationship Id="rId186" Type="http://schemas.openxmlformats.org/officeDocument/2006/relationships/customXml" Target="../ink/ink272.xml"/><Relationship Id="rId22" Type="http://schemas.openxmlformats.org/officeDocument/2006/relationships/image" Target="../media/image500.png"/><Relationship Id="rId27" Type="http://schemas.openxmlformats.org/officeDocument/2006/relationships/customXml" Target="../ink/ink192.xml"/><Relationship Id="rId43" Type="http://schemas.openxmlformats.org/officeDocument/2006/relationships/customXml" Target="../ink/ink200.xml"/><Relationship Id="rId48" Type="http://schemas.openxmlformats.org/officeDocument/2006/relationships/image" Target="../media/image630.png"/><Relationship Id="rId64" Type="http://schemas.openxmlformats.org/officeDocument/2006/relationships/image" Target="../media/image710.png"/><Relationship Id="rId69" Type="http://schemas.openxmlformats.org/officeDocument/2006/relationships/customXml" Target="../ink/ink213.xml"/><Relationship Id="rId113" Type="http://schemas.openxmlformats.org/officeDocument/2006/relationships/customXml" Target="../ink/ink235.xml"/><Relationship Id="rId118" Type="http://schemas.openxmlformats.org/officeDocument/2006/relationships/image" Target="../media/image980.png"/><Relationship Id="rId134" Type="http://schemas.openxmlformats.org/officeDocument/2006/relationships/image" Target="../media/image1060.png"/><Relationship Id="rId139" Type="http://schemas.openxmlformats.org/officeDocument/2006/relationships/customXml" Target="../ink/ink248.xml"/><Relationship Id="rId80" Type="http://schemas.openxmlformats.org/officeDocument/2006/relationships/image" Target="../media/image790.png"/><Relationship Id="rId85" Type="http://schemas.openxmlformats.org/officeDocument/2006/relationships/customXml" Target="../ink/ink221.xml"/><Relationship Id="rId150" Type="http://schemas.openxmlformats.org/officeDocument/2006/relationships/image" Target="../media/image1140.png"/><Relationship Id="rId155" Type="http://schemas.openxmlformats.org/officeDocument/2006/relationships/customXml" Target="../ink/ink256.xml"/><Relationship Id="rId171" Type="http://schemas.openxmlformats.org/officeDocument/2006/relationships/image" Target="../media/image1240.png"/><Relationship Id="rId176" Type="http://schemas.openxmlformats.org/officeDocument/2006/relationships/customXml" Target="../ink/ink267.xml"/><Relationship Id="rId192" Type="http://schemas.openxmlformats.org/officeDocument/2006/relationships/customXml" Target="../ink/ink275.xml"/><Relationship Id="rId197" Type="http://schemas.openxmlformats.org/officeDocument/2006/relationships/image" Target="../media/image1370.png"/><Relationship Id="rId206" Type="http://schemas.openxmlformats.org/officeDocument/2006/relationships/customXml" Target="../ink/ink282.xml"/><Relationship Id="rId201" Type="http://schemas.openxmlformats.org/officeDocument/2006/relationships/image" Target="../media/image1390.png"/><Relationship Id="rId12" Type="http://schemas.openxmlformats.org/officeDocument/2006/relationships/image" Target="../media/image450.png"/><Relationship Id="rId17" Type="http://schemas.openxmlformats.org/officeDocument/2006/relationships/customXml" Target="../ink/ink187.xml"/><Relationship Id="rId33" Type="http://schemas.openxmlformats.org/officeDocument/2006/relationships/customXml" Target="../ink/ink195.xml"/><Relationship Id="rId38" Type="http://schemas.openxmlformats.org/officeDocument/2006/relationships/image" Target="../media/image580.png"/><Relationship Id="rId59" Type="http://schemas.openxmlformats.org/officeDocument/2006/relationships/customXml" Target="../ink/ink208.xml"/><Relationship Id="rId103" Type="http://schemas.openxmlformats.org/officeDocument/2006/relationships/customXml" Target="../ink/ink230.xml"/><Relationship Id="rId108" Type="http://schemas.openxmlformats.org/officeDocument/2006/relationships/image" Target="../media/image930.png"/><Relationship Id="rId124" Type="http://schemas.openxmlformats.org/officeDocument/2006/relationships/image" Target="../media/image1011.png"/><Relationship Id="rId129" Type="http://schemas.openxmlformats.org/officeDocument/2006/relationships/customXml" Target="../ink/ink243.xml"/><Relationship Id="rId54" Type="http://schemas.openxmlformats.org/officeDocument/2006/relationships/image" Target="../media/image660.png"/><Relationship Id="rId70" Type="http://schemas.openxmlformats.org/officeDocument/2006/relationships/image" Target="../media/image740.png"/><Relationship Id="rId75" Type="http://schemas.openxmlformats.org/officeDocument/2006/relationships/customXml" Target="../ink/ink216.xml"/><Relationship Id="rId91" Type="http://schemas.openxmlformats.org/officeDocument/2006/relationships/customXml" Target="../ink/ink224.xml"/><Relationship Id="rId96" Type="http://schemas.openxmlformats.org/officeDocument/2006/relationships/image" Target="../media/image870.png"/><Relationship Id="rId140" Type="http://schemas.openxmlformats.org/officeDocument/2006/relationships/image" Target="../media/image1090.png"/><Relationship Id="rId145" Type="http://schemas.openxmlformats.org/officeDocument/2006/relationships/customXml" Target="../ink/ink251.xml"/><Relationship Id="rId161" Type="http://schemas.openxmlformats.org/officeDocument/2006/relationships/image" Target="../media/image1190.png"/><Relationship Id="rId166" Type="http://schemas.openxmlformats.org/officeDocument/2006/relationships/customXml" Target="../ink/ink262.xml"/><Relationship Id="rId182" Type="http://schemas.openxmlformats.org/officeDocument/2006/relationships/customXml" Target="../ink/ink270.xml"/><Relationship Id="rId187" Type="http://schemas.openxmlformats.org/officeDocument/2006/relationships/image" Target="../media/image1320.png"/><Relationship Id="rId1" Type="http://schemas.openxmlformats.org/officeDocument/2006/relationships/slideLayout" Target="../slideLayouts/slideLayout7.xml"/><Relationship Id="rId6" Type="http://schemas.openxmlformats.org/officeDocument/2006/relationships/image" Target="../media/image420.png"/><Relationship Id="rId23" Type="http://schemas.openxmlformats.org/officeDocument/2006/relationships/customXml" Target="../ink/ink190.xml"/><Relationship Id="rId28" Type="http://schemas.openxmlformats.org/officeDocument/2006/relationships/image" Target="../media/image530.png"/><Relationship Id="rId49" Type="http://schemas.openxmlformats.org/officeDocument/2006/relationships/customXml" Target="../ink/ink203.xml"/><Relationship Id="rId114" Type="http://schemas.openxmlformats.org/officeDocument/2006/relationships/image" Target="../media/image960.png"/><Relationship Id="rId119" Type="http://schemas.openxmlformats.org/officeDocument/2006/relationships/customXml" Target="../ink/ink238.xml"/><Relationship Id="rId44" Type="http://schemas.openxmlformats.org/officeDocument/2006/relationships/image" Target="../media/image611.png"/><Relationship Id="rId60" Type="http://schemas.openxmlformats.org/officeDocument/2006/relationships/image" Target="../media/image690.png"/><Relationship Id="rId65" Type="http://schemas.openxmlformats.org/officeDocument/2006/relationships/customXml" Target="../ink/ink211.xml"/><Relationship Id="rId81" Type="http://schemas.openxmlformats.org/officeDocument/2006/relationships/customXml" Target="../ink/ink219.xml"/><Relationship Id="rId86" Type="http://schemas.openxmlformats.org/officeDocument/2006/relationships/image" Target="../media/image820.png"/><Relationship Id="rId130" Type="http://schemas.openxmlformats.org/officeDocument/2006/relationships/image" Target="../media/image1040.png"/><Relationship Id="rId135" Type="http://schemas.openxmlformats.org/officeDocument/2006/relationships/customXml" Target="../ink/ink246.xml"/><Relationship Id="rId151" Type="http://schemas.openxmlformats.org/officeDocument/2006/relationships/customXml" Target="../ink/ink254.xml"/><Relationship Id="rId156" Type="http://schemas.openxmlformats.org/officeDocument/2006/relationships/image" Target="../media/image1170.png"/><Relationship Id="rId177" Type="http://schemas.openxmlformats.org/officeDocument/2006/relationships/image" Target="../media/image1270.png"/><Relationship Id="rId198" Type="http://schemas.openxmlformats.org/officeDocument/2006/relationships/customXml" Target="../ink/ink278.xml"/><Relationship Id="rId172" Type="http://schemas.openxmlformats.org/officeDocument/2006/relationships/customXml" Target="../ink/ink265.xml"/><Relationship Id="rId193" Type="http://schemas.openxmlformats.org/officeDocument/2006/relationships/image" Target="../media/image1350.png"/><Relationship Id="rId202" Type="http://schemas.openxmlformats.org/officeDocument/2006/relationships/customXml" Target="../ink/ink280.xml"/><Relationship Id="rId207" Type="http://schemas.openxmlformats.org/officeDocument/2006/relationships/image" Target="../media/image1420.png"/><Relationship Id="rId13" Type="http://schemas.openxmlformats.org/officeDocument/2006/relationships/customXml" Target="../ink/ink185.xml"/><Relationship Id="rId18" Type="http://schemas.openxmlformats.org/officeDocument/2006/relationships/image" Target="../media/image480.png"/><Relationship Id="rId39" Type="http://schemas.openxmlformats.org/officeDocument/2006/relationships/customXml" Target="../ink/ink198.xml"/><Relationship Id="rId109" Type="http://schemas.openxmlformats.org/officeDocument/2006/relationships/customXml" Target="../ink/ink233.xml"/><Relationship Id="rId34" Type="http://schemas.openxmlformats.org/officeDocument/2006/relationships/image" Target="../media/image560.png"/><Relationship Id="rId50" Type="http://schemas.openxmlformats.org/officeDocument/2006/relationships/image" Target="../media/image640.png"/><Relationship Id="rId55" Type="http://schemas.openxmlformats.org/officeDocument/2006/relationships/customXml" Target="../ink/ink206.xml"/><Relationship Id="rId76" Type="http://schemas.openxmlformats.org/officeDocument/2006/relationships/image" Target="../media/image770.png"/><Relationship Id="rId97" Type="http://schemas.openxmlformats.org/officeDocument/2006/relationships/customXml" Target="../ink/ink227.xml"/><Relationship Id="rId104" Type="http://schemas.openxmlformats.org/officeDocument/2006/relationships/image" Target="../media/image911.png"/><Relationship Id="rId120" Type="http://schemas.openxmlformats.org/officeDocument/2006/relationships/image" Target="../media/image990.png"/><Relationship Id="rId125" Type="http://schemas.openxmlformats.org/officeDocument/2006/relationships/customXml" Target="../ink/ink241.xml"/><Relationship Id="rId141" Type="http://schemas.openxmlformats.org/officeDocument/2006/relationships/customXml" Target="../ink/ink249.xml"/><Relationship Id="rId146" Type="http://schemas.openxmlformats.org/officeDocument/2006/relationships/image" Target="../media/image1120.png"/><Relationship Id="rId167" Type="http://schemas.openxmlformats.org/officeDocument/2006/relationships/image" Target="../media/image1220.png"/><Relationship Id="rId188" Type="http://schemas.openxmlformats.org/officeDocument/2006/relationships/customXml" Target="../ink/ink273.xml"/><Relationship Id="rId7" Type="http://schemas.openxmlformats.org/officeDocument/2006/relationships/customXml" Target="../ink/ink182.xml"/><Relationship Id="rId71" Type="http://schemas.openxmlformats.org/officeDocument/2006/relationships/customXml" Target="../ink/ink214.xml"/><Relationship Id="rId92" Type="http://schemas.openxmlformats.org/officeDocument/2006/relationships/image" Target="../media/image850.png"/><Relationship Id="rId162" Type="http://schemas.openxmlformats.org/officeDocument/2006/relationships/customXml" Target="../ink/ink260.xml"/><Relationship Id="rId183" Type="http://schemas.openxmlformats.org/officeDocument/2006/relationships/image" Target="../media/image1300.png"/><Relationship Id="rId2" Type="http://schemas.openxmlformats.org/officeDocument/2006/relationships/image" Target="../media/image150.png"/><Relationship Id="rId29" Type="http://schemas.openxmlformats.org/officeDocument/2006/relationships/customXml" Target="../ink/ink193.xml"/><Relationship Id="rId24" Type="http://schemas.openxmlformats.org/officeDocument/2006/relationships/image" Target="../media/image510.png"/><Relationship Id="rId40" Type="http://schemas.openxmlformats.org/officeDocument/2006/relationships/image" Target="../media/image590.png"/><Relationship Id="rId45" Type="http://schemas.openxmlformats.org/officeDocument/2006/relationships/customXml" Target="../ink/ink201.xml"/><Relationship Id="rId66" Type="http://schemas.openxmlformats.org/officeDocument/2006/relationships/image" Target="../media/image720.png"/><Relationship Id="rId87" Type="http://schemas.openxmlformats.org/officeDocument/2006/relationships/customXml" Target="../ink/ink222.xml"/><Relationship Id="rId110" Type="http://schemas.openxmlformats.org/officeDocument/2006/relationships/image" Target="../media/image940.png"/><Relationship Id="rId115" Type="http://schemas.openxmlformats.org/officeDocument/2006/relationships/customXml" Target="../ink/ink236.xml"/><Relationship Id="rId131" Type="http://schemas.openxmlformats.org/officeDocument/2006/relationships/customXml" Target="../ink/ink244.xml"/><Relationship Id="rId136" Type="http://schemas.openxmlformats.org/officeDocument/2006/relationships/image" Target="../media/image1070.png"/><Relationship Id="rId157" Type="http://schemas.openxmlformats.org/officeDocument/2006/relationships/customXml" Target="../ink/ink257.xml"/><Relationship Id="rId178" Type="http://schemas.openxmlformats.org/officeDocument/2006/relationships/customXml" Target="../ink/ink268.xml"/><Relationship Id="rId61" Type="http://schemas.openxmlformats.org/officeDocument/2006/relationships/customXml" Target="../ink/ink209.xml"/><Relationship Id="rId82" Type="http://schemas.openxmlformats.org/officeDocument/2006/relationships/image" Target="../media/image800.png"/><Relationship Id="rId152" Type="http://schemas.openxmlformats.org/officeDocument/2006/relationships/image" Target="../media/image1150.png"/><Relationship Id="rId173" Type="http://schemas.openxmlformats.org/officeDocument/2006/relationships/image" Target="../media/image1250.png"/><Relationship Id="rId194" Type="http://schemas.openxmlformats.org/officeDocument/2006/relationships/customXml" Target="../ink/ink276.xml"/><Relationship Id="rId199" Type="http://schemas.openxmlformats.org/officeDocument/2006/relationships/image" Target="../media/image1380.png"/><Relationship Id="rId203" Type="http://schemas.openxmlformats.org/officeDocument/2006/relationships/image" Target="../media/image1400.png"/><Relationship Id="rId208" Type="http://schemas.openxmlformats.org/officeDocument/2006/relationships/customXml" Target="../ink/ink283.xml"/><Relationship Id="rId19" Type="http://schemas.openxmlformats.org/officeDocument/2006/relationships/customXml" Target="../ink/ink188.xml"/><Relationship Id="rId14" Type="http://schemas.openxmlformats.org/officeDocument/2006/relationships/image" Target="../media/image460.png"/><Relationship Id="rId30" Type="http://schemas.openxmlformats.org/officeDocument/2006/relationships/image" Target="../media/image540.png"/><Relationship Id="rId35" Type="http://schemas.openxmlformats.org/officeDocument/2006/relationships/customXml" Target="../ink/ink196.xml"/><Relationship Id="rId56" Type="http://schemas.openxmlformats.org/officeDocument/2006/relationships/image" Target="../media/image670.png"/><Relationship Id="rId77" Type="http://schemas.openxmlformats.org/officeDocument/2006/relationships/customXml" Target="../ink/ink217.xml"/><Relationship Id="rId100" Type="http://schemas.openxmlformats.org/officeDocument/2006/relationships/image" Target="../media/image890.png"/><Relationship Id="rId105" Type="http://schemas.openxmlformats.org/officeDocument/2006/relationships/customXml" Target="../ink/ink231.xml"/><Relationship Id="rId126" Type="http://schemas.openxmlformats.org/officeDocument/2006/relationships/image" Target="../media/image1020.png"/><Relationship Id="rId147" Type="http://schemas.openxmlformats.org/officeDocument/2006/relationships/customXml" Target="../ink/ink252.xml"/><Relationship Id="rId168" Type="http://schemas.openxmlformats.org/officeDocument/2006/relationships/customXml" Target="../ink/ink263.xml"/><Relationship Id="rId8" Type="http://schemas.openxmlformats.org/officeDocument/2006/relationships/image" Target="../media/image430.png"/><Relationship Id="rId51" Type="http://schemas.openxmlformats.org/officeDocument/2006/relationships/customXml" Target="../ink/ink204.xml"/><Relationship Id="rId72" Type="http://schemas.openxmlformats.org/officeDocument/2006/relationships/image" Target="../media/image750.png"/><Relationship Id="rId93" Type="http://schemas.openxmlformats.org/officeDocument/2006/relationships/customXml" Target="../ink/ink225.xml"/><Relationship Id="rId98" Type="http://schemas.openxmlformats.org/officeDocument/2006/relationships/image" Target="../media/image880.png"/><Relationship Id="rId121" Type="http://schemas.openxmlformats.org/officeDocument/2006/relationships/customXml" Target="../ink/ink239.xml"/><Relationship Id="rId142" Type="http://schemas.openxmlformats.org/officeDocument/2006/relationships/image" Target="../media/image1100.png"/><Relationship Id="rId163" Type="http://schemas.openxmlformats.org/officeDocument/2006/relationships/image" Target="../media/image1200.png"/><Relationship Id="rId184" Type="http://schemas.openxmlformats.org/officeDocument/2006/relationships/customXml" Target="../ink/ink271.xml"/><Relationship Id="rId189" Type="http://schemas.openxmlformats.org/officeDocument/2006/relationships/image" Target="../media/image1330.png"/><Relationship Id="rId3" Type="http://schemas.openxmlformats.org/officeDocument/2006/relationships/image" Target="../media/image151.png"/><Relationship Id="rId25" Type="http://schemas.openxmlformats.org/officeDocument/2006/relationships/customXml" Target="../ink/ink191.xml"/><Relationship Id="rId46" Type="http://schemas.openxmlformats.org/officeDocument/2006/relationships/image" Target="../media/image620.png"/><Relationship Id="rId67" Type="http://schemas.openxmlformats.org/officeDocument/2006/relationships/customXml" Target="../ink/ink212.xml"/><Relationship Id="rId116" Type="http://schemas.openxmlformats.org/officeDocument/2006/relationships/image" Target="../media/image970.png"/><Relationship Id="rId137" Type="http://schemas.openxmlformats.org/officeDocument/2006/relationships/customXml" Target="../ink/ink247.xml"/><Relationship Id="rId158" Type="http://schemas.openxmlformats.org/officeDocument/2006/relationships/image" Target="../media/image1180.png"/><Relationship Id="rId20" Type="http://schemas.openxmlformats.org/officeDocument/2006/relationships/image" Target="../media/image490.png"/><Relationship Id="rId41" Type="http://schemas.openxmlformats.org/officeDocument/2006/relationships/customXml" Target="../ink/ink199.xml"/><Relationship Id="rId62" Type="http://schemas.openxmlformats.org/officeDocument/2006/relationships/image" Target="../media/image700.png"/><Relationship Id="rId83" Type="http://schemas.openxmlformats.org/officeDocument/2006/relationships/customXml" Target="../ink/ink220.xml"/><Relationship Id="rId88" Type="http://schemas.openxmlformats.org/officeDocument/2006/relationships/image" Target="../media/image830.png"/><Relationship Id="rId111" Type="http://schemas.openxmlformats.org/officeDocument/2006/relationships/customXml" Target="../ink/ink234.xml"/><Relationship Id="rId132" Type="http://schemas.openxmlformats.org/officeDocument/2006/relationships/image" Target="../media/image1050.png"/><Relationship Id="rId153" Type="http://schemas.openxmlformats.org/officeDocument/2006/relationships/customXml" Target="../ink/ink255.xml"/><Relationship Id="rId174" Type="http://schemas.openxmlformats.org/officeDocument/2006/relationships/customXml" Target="../ink/ink266.xml"/><Relationship Id="rId179" Type="http://schemas.openxmlformats.org/officeDocument/2006/relationships/image" Target="../media/image1280.png"/><Relationship Id="rId195" Type="http://schemas.openxmlformats.org/officeDocument/2006/relationships/image" Target="../media/image1360.png"/><Relationship Id="rId209" Type="http://schemas.openxmlformats.org/officeDocument/2006/relationships/image" Target="../media/image1430.png"/><Relationship Id="rId190" Type="http://schemas.openxmlformats.org/officeDocument/2006/relationships/customXml" Target="../ink/ink274.xml"/><Relationship Id="rId204" Type="http://schemas.openxmlformats.org/officeDocument/2006/relationships/customXml" Target="../ink/ink281.xml"/><Relationship Id="rId15" Type="http://schemas.openxmlformats.org/officeDocument/2006/relationships/customXml" Target="../ink/ink186.xml"/><Relationship Id="rId36" Type="http://schemas.openxmlformats.org/officeDocument/2006/relationships/image" Target="../media/image570.png"/><Relationship Id="rId57" Type="http://schemas.openxmlformats.org/officeDocument/2006/relationships/customXml" Target="../ink/ink207.xml"/><Relationship Id="rId106" Type="http://schemas.openxmlformats.org/officeDocument/2006/relationships/image" Target="../media/image920.png"/><Relationship Id="rId127" Type="http://schemas.openxmlformats.org/officeDocument/2006/relationships/customXml" Target="../ink/ink242.xml"/><Relationship Id="rId10" Type="http://schemas.openxmlformats.org/officeDocument/2006/relationships/image" Target="../media/image440.png"/><Relationship Id="rId31" Type="http://schemas.openxmlformats.org/officeDocument/2006/relationships/customXml" Target="../ink/ink194.xml"/><Relationship Id="rId52" Type="http://schemas.openxmlformats.org/officeDocument/2006/relationships/image" Target="../media/image650.png"/><Relationship Id="rId73" Type="http://schemas.openxmlformats.org/officeDocument/2006/relationships/customXml" Target="../ink/ink215.xml"/><Relationship Id="rId78" Type="http://schemas.openxmlformats.org/officeDocument/2006/relationships/image" Target="../media/image780.png"/><Relationship Id="rId94" Type="http://schemas.openxmlformats.org/officeDocument/2006/relationships/image" Target="../media/image860.png"/><Relationship Id="rId99" Type="http://schemas.openxmlformats.org/officeDocument/2006/relationships/customXml" Target="../ink/ink228.xml"/><Relationship Id="rId101" Type="http://schemas.openxmlformats.org/officeDocument/2006/relationships/customXml" Target="../ink/ink229.xml"/><Relationship Id="rId122" Type="http://schemas.openxmlformats.org/officeDocument/2006/relationships/image" Target="../media/image1000.png"/><Relationship Id="rId143" Type="http://schemas.openxmlformats.org/officeDocument/2006/relationships/customXml" Target="../ink/ink250.xml"/><Relationship Id="rId148" Type="http://schemas.openxmlformats.org/officeDocument/2006/relationships/image" Target="../media/image1130.png"/><Relationship Id="rId164" Type="http://schemas.openxmlformats.org/officeDocument/2006/relationships/customXml" Target="../ink/ink261.xml"/><Relationship Id="rId169" Type="http://schemas.openxmlformats.org/officeDocument/2006/relationships/image" Target="../media/image1230.png"/><Relationship Id="rId185" Type="http://schemas.openxmlformats.org/officeDocument/2006/relationships/image" Target="../media/image1311.png"/><Relationship Id="rId4" Type="http://schemas.openxmlformats.org/officeDocument/2006/relationships/hyperlink" Target="https://www.weather.gov/source/zhu/ZHU_Training_Page/Miscellaneous/vorticity/vorticity.html" TargetMode="External"/><Relationship Id="rId9" Type="http://schemas.openxmlformats.org/officeDocument/2006/relationships/customXml" Target="../ink/ink183.xml"/><Relationship Id="rId180" Type="http://schemas.openxmlformats.org/officeDocument/2006/relationships/customXml" Target="../ink/ink269.xml"/><Relationship Id="rId26" Type="http://schemas.openxmlformats.org/officeDocument/2006/relationships/image" Target="../media/image520.png"/><Relationship Id="rId47" Type="http://schemas.openxmlformats.org/officeDocument/2006/relationships/customXml" Target="../ink/ink202.xml"/><Relationship Id="rId68" Type="http://schemas.openxmlformats.org/officeDocument/2006/relationships/image" Target="../media/image730.png"/><Relationship Id="rId89" Type="http://schemas.openxmlformats.org/officeDocument/2006/relationships/customXml" Target="../ink/ink223.xml"/><Relationship Id="rId112" Type="http://schemas.openxmlformats.org/officeDocument/2006/relationships/image" Target="../media/image950.png"/><Relationship Id="rId133" Type="http://schemas.openxmlformats.org/officeDocument/2006/relationships/customXml" Target="../ink/ink245.xml"/><Relationship Id="rId154" Type="http://schemas.openxmlformats.org/officeDocument/2006/relationships/image" Target="../media/image1160.png"/><Relationship Id="rId175" Type="http://schemas.openxmlformats.org/officeDocument/2006/relationships/image" Target="../media/image1260.png"/><Relationship Id="rId196" Type="http://schemas.openxmlformats.org/officeDocument/2006/relationships/customXml" Target="../ink/ink277.xml"/><Relationship Id="rId200" Type="http://schemas.openxmlformats.org/officeDocument/2006/relationships/customXml" Target="../ink/ink279.xml"/></Relationships>
</file>

<file path=ppt/slides/_rels/slide7.xml.rels><?xml version="1.0" encoding="UTF-8" standalone="yes"?>
<Relationships xmlns="http://schemas.openxmlformats.org/package/2006/relationships"><Relationship Id="rId13" Type="http://schemas.openxmlformats.org/officeDocument/2006/relationships/image" Target="../media/image1500.png"/><Relationship Id="rId18" Type="http://schemas.openxmlformats.org/officeDocument/2006/relationships/customXml" Target="../ink/ink291.xml"/><Relationship Id="rId26" Type="http://schemas.openxmlformats.org/officeDocument/2006/relationships/customXml" Target="../ink/ink295.xml"/><Relationship Id="rId39" Type="http://schemas.openxmlformats.org/officeDocument/2006/relationships/image" Target="../media/image163.png"/><Relationship Id="rId3" Type="http://schemas.openxmlformats.org/officeDocument/2006/relationships/image" Target="../media/image153.png"/><Relationship Id="rId21" Type="http://schemas.openxmlformats.org/officeDocument/2006/relationships/image" Target="../media/image154.png"/><Relationship Id="rId34" Type="http://schemas.openxmlformats.org/officeDocument/2006/relationships/customXml" Target="../ink/ink299.xml"/><Relationship Id="rId42" Type="http://schemas.openxmlformats.org/officeDocument/2006/relationships/customXml" Target="../ink/ink303.xml"/><Relationship Id="rId47" Type="http://schemas.openxmlformats.org/officeDocument/2006/relationships/image" Target="../media/image167.png"/><Relationship Id="rId50" Type="http://schemas.openxmlformats.org/officeDocument/2006/relationships/customXml" Target="../ink/ink307.xml"/><Relationship Id="rId7" Type="http://schemas.openxmlformats.org/officeDocument/2006/relationships/image" Target="../media/image1470.png"/><Relationship Id="rId12" Type="http://schemas.openxmlformats.org/officeDocument/2006/relationships/customXml" Target="../ink/ink288.xml"/><Relationship Id="rId17" Type="http://schemas.openxmlformats.org/officeDocument/2006/relationships/image" Target="../media/image1520.png"/><Relationship Id="rId25" Type="http://schemas.openxmlformats.org/officeDocument/2006/relationships/image" Target="../media/image156.png"/><Relationship Id="rId33" Type="http://schemas.openxmlformats.org/officeDocument/2006/relationships/image" Target="../media/image160.png"/><Relationship Id="rId38" Type="http://schemas.openxmlformats.org/officeDocument/2006/relationships/customXml" Target="../ink/ink301.xml"/><Relationship Id="rId46" Type="http://schemas.openxmlformats.org/officeDocument/2006/relationships/customXml" Target="../ink/ink305.xml"/><Relationship Id="rId2" Type="http://schemas.openxmlformats.org/officeDocument/2006/relationships/image" Target="../media/image152.png"/><Relationship Id="rId16" Type="http://schemas.openxmlformats.org/officeDocument/2006/relationships/customXml" Target="../ink/ink290.xml"/><Relationship Id="rId20" Type="http://schemas.openxmlformats.org/officeDocument/2006/relationships/customXml" Target="../ink/ink292.xml"/><Relationship Id="rId29" Type="http://schemas.openxmlformats.org/officeDocument/2006/relationships/image" Target="../media/image158.png"/><Relationship Id="rId41" Type="http://schemas.openxmlformats.org/officeDocument/2006/relationships/image" Target="../media/image164.png"/><Relationship Id="rId1" Type="http://schemas.openxmlformats.org/officeDocument/2006/relationships/slideLayout" Target="../slideLayouts/slideLayout6.xml"/><Relationship Id="rId6" Type="http://schemas.openxmlformats.org/officeDocument/2006/relationships/customXml" Target="../ink/ink285.xml"/><Relationship Id="rId11" Type="http://schemas.openxmlformats.org/officeDocument/2006/relationships/image" Target="../media/image1490.png"/><Relationship Id="rId24" Type="http://schemas.openxmlformats.org/officeDocument/2006/relationships/customXml" Target="../ink/ink294.xml"/><Relationship Id="rId32" Type="http://schemas.openxmlformats.org/officeDocument/2006/relationships/customXml" Target="../ink/ink298.xml"/><Relationship Id="rId37" Type="http://schemas.openxmlformats.org/officeDocument/2006/relationships/image" Target="../media/image162.png"/><Relationship Id="rId40" Type="http://schemas.openxmlformats.org/officeDocument/2006/relationships/customXml" Target="../ink/ink302.xml"/><Relationship Id="rId45" Type="http://schemas.openxmlformats.org/officeDocument/2006/relationships/image" Target="../media/image166.png"/><Relationship Id="rId53" Type="http://schemas.openxmlformats.org/officeDocument/2006/relationships/image" Target="../media/image170.png"/><Relationship Id="rId5" Type="http://schemas.openxmlformats.org/officeDocument/2006/relationships/image" Target="../media/image1460.png"/><Relationship Id="rId15" Type="http://schemas.openxmlformats.org/officeDocument/2006/relationships/image" Target="../media/image1511.png"/><Relationship Id="rId23" Type="http://schemas.openxmlformats.org/officeDocument/2006/relationships/image" Target="../media/image155.png"/><Relationship Id="rId28" Type="http://schemas.openxmlformats.org/officeDocument/2006/relationships/customXml" Target="../ink/ink296.xml"/><Relationship Id="rId36" Type="http://schemas.openxmlformats.org/officeDocument/2006/relationships/customXml" Target="../ink/ink300.xml"/><Relationship Id="rId49" Type="http://schemas.openxmlformats.org/officeDocument/2006/relationships/image" Target="../media/image168.png"/><Relationship Id="rId10" Type="http://schemas.openxmlformats.org/officeDocument/2006/relationships/customXml" Target="../ink/ink287.xml"/><Relationship Id="rId19" Type="http://schemas.openxmlformats.org/officeDocument/2006/relationships/image" Target="../media/image1530.png"/><Relationship Id="rId31" Type="http://schemas.openxmlformats.org/officeDocument/2006/relationships/image" Target="../media/image159.png"/><Relationship Id="rId44" Type="http://schemas.openxmlformats.org/officeDocument/2006/relationships/customXml" Target="../ink/ink304.xml"/><Relationship Id="rId52" Type="http://schemas.openxmlformats.org/officeDocument/2006/relationships/customXml" Target="../ink/ink308.xml"/><Relationship Id="rId4" Type="http://schemas.openxmlformats.org/officeDocument/2006/relationships/customXml" Target="../ink/ink284.xml"/><Relationship Id="rId9" Type="http://schemas.openxmlformats.org/officeDocument/2006/relationships/image" Target="../media/image1480.png"/><Relationship Id="rId14" Type="http://schemas.openxmlformats.org/officeDocument/2006/relationships/customXml" Target="../ink/ink289.xml"/><Relationship Id="rId22" Type="http://schemas.openxmlformats.org/officeDocument/2006/relationships/customXml" Target="../ink/ink293.xml"/><Relationship Id="rId27" Type="http://schemas.openxmlformats.org/officeDocument/2006/relationships/image" Target="../media/image157.png"/><Relationship Id="rId30" Type="http://schemas.openxmlformats.org/officeDocument/2006/relationships/customXml" Target="../ink/ink297.xml"/><Relationship Id="rId35" Type="http://schemas.openxmlformats.org/officeDocument/2006/relationships/image" Target="../media/image161.png"/><Relationship Id="rId43" Type="http://schemas.openxmlformats.org/officeDocument/2006/relationships/image" Target="../media/image165.png"/><Relationship Id="rId48" Type="http://schemas.openxmlformats.org/officeDocument/2006/relationships/customXml" Target="../ink/ink306.xml"/><Relationship Id="rId8" Type="http://schemas.openxmlformats.org/officeDocument/2006/relationships/customXml" Target="../ink/ink286.xml"/><Relationship Id="rId51" Type="http://schemas.openxmlformats.org/officeDocument/2006/relationships/image" Target="../media/image16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customXml" Target="../ink/ink30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22400-F0E4-B4B4-777E-D1A6E7324657}"/>
              </a:ext>
            </a:extLst>
          </p:cNvPr>
          <p:cNvSpPr>
            <a:spLocks noGrp="1"/>
          </p:cNvSpPr>
          <p:nvPr>
            <p:ph type="title"/>
          </p:nvPr>
        </p:nvSpPr>
        <p:spPr/>
        <p:txBody>
          <a:bodyPr/>
          <a:lstStyle/>
          <a:p>
            <a:r>
              <a:rPr lang="en-US" dirty="0"/>
              <a:t>Rotation and Vorticity: </a:t>
            </a:r>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8CB40DF0-9908-A909-2A96-AA17712B48DA}"/>
                  </a:ext>
                </a:extLst>
              </p14:cNvPr>
              <p14:cNvContentPartPr/>
              <p14:nvPr/>
            </p14:nvContentPartPr>
            <p14:xfrm>
              <a:off x="1509831" y="2048256"/>
              <a:ext cx="9111591" cy="2743200"/>
            </p14:xfrm>
          </p:contentPart>
        </mc:Choice>
        <mc:Fallback xmlns="">
          <p:pic>
            <p:nvPicPr>
              <p:cNvPr id="3" name="Ink 2">
                <a:extLst>
                  <a:ext uri="{FF2B5EF4-FFF2-40B4-BE49-F238E27FC236}">
                    <a16:creationId xmlns:a16="http://schemas.microsoft.com/office/drawing/2014/main" id="{8CB40DF0-9908-A909-2A96-AA17712B48DA}"/>
                  </a:ext>
                </a:extLst>
              </p:cNvPr>
              <p:cNvPicPr/>
              <p:nvPr/>
            </p:nvPicPr>
            <p:blipFill>
              <a:blip r:embed="rId3"/>
              <a:stretch>
                <a:fillRect/>
              </a:stretch>
            </p:blipFill>
            <p:spPr>
              <a:xfrm>
                <a:off x="1500833" y="2039256"/>
                <a:ext cx="9129227" cy="2760840"/>
              </a:xfrm>
              <a:prstGeom prst="rect">
                <a:avLst/>
              </a:prstGeom>
            </p:spPr>
          </p:pic>
        </mc:Fallback>
      </mc:AlternateContent>
    </p:spTree>
    <p:extLst>
      <p:ext uri="{BB962C8B-B14F-4D97-AF65-F5344CB8AC3E}">
        <p14:creationId xmlns:p14="http://schemas.microsoft.com/office/powerpoint/2010/main" val="3702753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25DC13B8-202C-8947-FE84-8B27E9A6FB33}"/>
                  </a:ext>
                </a:extLst>
              </p14:cNvPr>
              <p14:cNvContentPartPr/>
              <p14:nvPr/>
            </p14:nvContentPartPr>
            <p14:xfrm>
              <a:off x="688369" y="2028559"/>
              <a:ext cx="6426141" cy="4491113"/>
            </p14:xfrm>
          </p:contentPart>
        </mc:Choice>
        <mc:Fallback xmlns="">
          <p:pic>
            <p:nvPicPr>
              <p:cNvPr id="2" name="Ink 1">
                <a:extLst>
                  <a:ext uri="{FF2B5EF4-FFF2-40B4-BE49-F238E27FC236}">
                    <a16:creationId xmlns:a16="http://schemas.microsoft.com/office/drawing/2014/main" id="{25DC13B8-202C-8947-FE84-8B27E9A6FB33}"/>
                  </a:ext>
                </a:extLst>
              </p:cNvPr>
              <p:cNvPicPr/>
              <p:nvPr/>
            </p:nvPicPr>
            <p:blipFill>
              <a:blip r:embed="rId3"/>
              <a:stretch>
                <a:fillRect/>
              </a:stretch>
            </p:blipFill>
            <p:spPr>
              <a:xfrm>
                <a:off x="679366" y="2019559"/>
                <a:ext cx="6443786" cy="4508752"/>
              </a:xfrm>
              <a:prstGeom prst="rect">
                <a:avLst/>
              </a:prstGeom>
            </p:spPr>
          </p:pic>
        </mc:Fallback>
      </mc:AlternateContent>
      <p:sp>
        <p:nvSpPr>
          <p:cNvPr id="3" name="TextBox 2">
            <a:extLst>
              <a:ext uri="{FF2B5EF4-FFF2-40B4-BE49-F238E27FC236}">
                <a16:creationId xmlns:a16="http://schemas.microsoft.com/office/drawing/2014/main" id="{1B1FEBCD-79A8-6D95-8C7E-764CB64C0217}"/>
              </a:ext>
            </a:extLst>
          </p:cNvPr>
          <p:cNvSpPr txBox="1"/>
          <p:nvPr/>
        </p:nvSpPr>
        <p:spPr>
          <a:xfrm>
            <a:off x="0" y="228600"/>
            <a:ext cx="12192000" cy="1477328"/>
          </a:xfrm>
          <a:prstGeom prst="rect">
            <a:avLst/>
          </a:prstGeom>
          <a:noFill/>
        </p:spPr>
        <p:txBody>
          <a:bodyPr wrap="square" rtlCol="0">
            <a:spAutoFit/>
          </a:bodyPr>
          <a:lstStyle/>
          <a:p>
            <a:r>
              <a:rPr lang="en-US" b="1" dirty="0">
                <a:solidFill>
                  <a:srgbClr val="FF0000"/>
                </a:solidFill>
              </a:rPr>
              <a:t>Kelvin’s Circulation Theorem:  In a barotropic inviscid fluid, the circulation around a closed loop that moves with the fluid is a constant.  Circulation is not created or destroyed.  </a:t>
            </a:r>
          </a:p>
          <a:p>
            <a:r>
              <a:rPr lang="en-US" b="1" dirty="0">
                <a:solidFill>
                  <a:srgbClr val="FF0000"/>
                </a:solidFill>
              </a:rPr>
              <a:t>In the atmosphere this is related to Rossby waves through the potential temperature due to the total vorticity remaining the same when air oscillates north and south of an initial latitude while conserving the sum of planetary and relative vorticity. They are played off against each other. </a:t>
            </a:r>
          </a:p>
        </p:txBody>
      </p:sp>
    </p:spTree>
    <p:extLst>
      <p:ext uri="{BB962C8B-B14F-4D97-AF65-F5344CB8AC3E}">
        <p14:creationId xmlns:p14="http://schemas.microsoft.com/office/powerpoint/2010/main" val="2275205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80A5F-6D77-7C6C-1BF8-CAEEA01BC39D}"/>
              </a:ext>
            </a:extLst>
          </p:cNvPr>
          <p:cNvSpPr>
            <a:spLocks noGrp="1"/>
          </p:cNvSpPr>
          <p:nvPr>
            <p:ph type="title"/>
          </p:nvPr>
        </p:nvSpPr>
        <p:spPr>
          <a:xfrm>
            <a:off x="0" y="1"/>
            <a:ext cx="12060936" cy="362481"/>
          </a:xfrm>
        </p:spPr>
        <p:txBody>
          <a:bodyPr>
            <a:normAutofit/>
          </a:bodyPr>
          <a:lstStyle/>
          <a:p>
            <a:pPr algn="r"/>
            <a:r>
              <a:rPr lang="en-US" sz="1600" b="1" dirty="0"/>
              <a:t>Circulation in a Baroclinic Fluid: Land Sea Boundary.</a:t>
            </a:r>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9695D3C3-4385-BF7F-DEF4-11C5ED1CB815}"/>
                  </a:ext>
                </a:extLst>
              </p14:cNvPr>
              <p14:cNvContentPartPr/>
              <p14:nvPr/>
            </p14:nvContentPartPr>
            <p14:xfrm>
              <a:off x="227355" y="87947"/>
              <a:ext cx="5868645" cy="6682105"/>
            </p14:xfrm>
          </p:contentPart>
        </mc:Choice>
        <mc:Fallback xmlns="">
          <p:pic>
            <p:nvPicPr>
              <p:cNvPr id="3" name="Ink 2">
                <a:extLst>
                  <a:ext uri="{FF2B5EF4-FFF2-40B4-BE49-F238E27FC236}">
                    <a16:creationId xmlns:a16="http://schemas.microsoft.com/office/drawing/2014/main" id="{9695D3C3-4385-BF7F-DEF4-11C5ED1CB815}"/>
                  </a:ext>
                </a:extLst>
              </p:cNvPr>
              <p:cNvPicPr/>
              <p:nvPr/>
            </p:nvPicPr>
            <p:blipFill>
              <a:blip r:embed="rId3"/>
              <a:stretch>
                <a:fillRect/>
              </a:stretch>
            </p:blipFill>
            <p:spPr>
              <a:xfrm>
                <a:off x="218356" y="78947"/>
                <a:ext cx="5886283" cy="6699744"/>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6A78F04D-D05A-09CE-34F5-E8E65D06ED4B}"/>
                  </a:ext>
                </a:extLst>
              </p14:cNvPr>
              <p14:cNvContentPartPr/>
              <p14:nvPr/>
            </p14:nvContentPartPr>
            <p14:xfrm>
              <a:off x="6407150" y="1094113"/>
              <a:ext cx="5101193" cy="5763886"/>
            </p14:xfrm>
          </p:contentPart>
        </mc:Choice>
        <mc:Fallback xmlns="">
          <p:pic>
            <p:nvPicPr>
              <p:cNvPr id="4" name="Ink 3">
                <a:extLst>
                  <a:ext uri="{FF2B5EF4-FFF2-40B4-BE49-F238E27FC236}">
                    <a16:creationId xmlns:a16="http://schemas.microsoft.com/office/drawing/2014/main" id="{6A78F04D-D05A-09CE-34F5-E8E65D06ED4B}"/>
                  </a:ext>
                </a:extLst>
              </p:cNvPr>
              <p:cNvPicPr/>
              <p:nvPr/>
            </p:nvPicPr>
            <p:blipFill>
              <a:blip r:embed="rId5"/>
              <a:stretch>
                <a:fillRect/>
              </a:stretch>
            </p:blipFill>
            <p:spPr>
              <a:xfrm>
                <a:off x="6398152" y="1085113"/>
                <a:ext cx="5118829" cy="5781527"/>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1E81A808-B4FA-FE89-E677-0CEACE94593B}"/>
                  </a:ext>
                </a:extLst>
              </p14:cNvPr>
              <p14:cNvContentPartPr/>
              <p14:nvPr/>
            </p14:nvContentPartPr>
            <p14:xfrm>
              <a:off x="8305419" y="435404"/>
              <a:ext cx="2914650" cy="585787"/>
            </p14:xfrm>
          </p:contentPart>
        </mc:Choice>
        <mc:Fallback xmlns="">
          <p:pic>
            <p:nvPicPr>
              <p:cNvPr id="5" name="Ink 4">
                <a:extLst>
                  <a:ext uri="{FF2B5EF4-FFF2-40B4-BE49-F238E27FC236}">
                    <a16:creationId xmlns:a16="http://schemas.microsoft.com/office/drawing/2014/main" id="{1E81A808-B4FA-FE89-E677-0CEACE94593B}"/>
                  </a:ext>
                </a:extLst>
              </p:cNvPr>
              <p:cNvPicPr/>
              <p:nvPr/>
            </p:nvPicPr>
            <p:blipFill>
              <a:blip r:embed="rId7"/>
              <a:stretch>
                <a:fillRect/>
              </a:stretch>
            </p:blipFill>
            <p:spPr>
              <a:xfrm>
                <a:off x="8296420" y="426386"/>
                <a:ext cx="2932288" cy="603462"/>
              </a:xfrm>
              <a:prstGeom prst="rect">
                <a:avLst/>
              </a:prstGeom>
            </p:spPr>
          </p:pic>
        </mc:Fallback>
      </mc:AlternateContent>
    </p:spTree>
    <p:extLst>
      <p:ext uri="{BB962C8B-B14F-4D97-AF65-F5344CB8AC3E}">
        <p14:creationId xmlns:p14="http://schemas.microsoft.com/office/powerpoint/2010/main" val="3399379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EB605-082D-EA99-BB88-CB69135378B7}"/>
              </a:ext>
            </a:extLst>
          </p:cNvPr>
          <p:cNvSpPr>
            <a:spLocks noGrp="1"/>
          </p:cNvSpPr>
          <p:nvPr>
            <p:ph type="title"/>
          </p:nvPr>
        </p:nvSpPr>
        <p:spPr>
          <a:xfrm>
            <a:off x="1676400" y="1"/>
            <a:ext cx="10515600" cy="484632"/>
          </a:xfrm>
        </p:spPr>
        <p:txBody>
          <a:bodyPr>
            <a:normAutofit/>
          </a:bodyPr>
          <a:lstStyle/>
          <a:p>
            <a:pPr algn="r"/>
            <a:r>
              <a:rPr lang="en-US" sz="2800" b="1" dirty="0"/>
              <a:t>Circulation, Earth’s Rotation</a:t>
            </a:r>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2703955D-3448-C1E2-9998-7313B666D6C1}"/>
                  </a:ext>
                </a:extLst>
              </p14:cNvPr>
              <p14:cNvContentPartPr/>
              <p14:nvPr/>
            </p14:nvContentPartPr>
            <p14:xfrm>
              <a:off x="173064" y="265177"/>
              <a:ext cx="7734215" cy="6510528"/>
            </p14:xfrm>
          </p:contentPart>
        </mc:Choice>
        <mc:Fallback xmlns="">
          <p:pic>
            <p:nvPicPr>
              <p:cNvPr id="3" name="Ink 2">
                <a:extLst>
                  <a:ext uri="{FF2B5EF4-FFF2-40B4-BE49-F238E27FC236}">
                    <a16:creationId xmlns:a16="http://schemas.microsoft.com/office/drawing/2014/main" id="{2703955D-3448-C1E2-9998-7313B666D6C1}"/>
                  </a:ext>
                </a:extLst>
              </p:cNvPr>
              <p:cNvPicPr/>
              <p:nvPr/>
            </p:nvPicPr>
            <p:blipFill>
              <a:blip r:embed="rId3"/>
              <a:stretch>
                <a:fillRect/>
              </a:stretch>
            </p:blipFill>
            <p:spPr>
              <a:xfrm>
                <a:off x="164064" y="256177"/>
                <a:ext cx="7751856" cy="652816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511C72EE-45D1-C587-E6CA-3B4D8FB2072F}"/>
                  </a:ext>
                </a:extLst>
              </p14:cNvPr>
              <p14:cNvContentPartPr/>
              <p14:nvPr/>
            </p14:nvContentPartPr>
            <p14:xfrm>
              <a:off x="7799896" y="3520441"/>
              <a:ext cx="4033837" cy="1333500"/>
            </p14:xfrm>
          </p:contentPart>
        </mc:Choice>
        <mc:Fallback xmlns="">
          <p:pic>
            <p:nvPicPr>
              <p:cNvPr id="4" name="Ink 3">
                <a:extLst>
                  <a:ext uri="{FF2B5EF4-FFF2-40B4-BE49-F238E27FC236}">
                    <a16:creationId xmlns:a16="http://schemas.microsoft.com/office/drawing/2014/main" id="{511C72EE-45D1-C587-E6CA-3B4D8FB2072F}"/>
                  </a:ext>
                </a:extLst>
              </p:cNvPr>
              <p:cNvPicPr/>
              <p:nvPr/>
            </p:nvPicPr>
            <p:blipFill>
              <a:blip r:embed="rId5"/>
              <a:stretch>
                <a:fillRect/>
              </a:stretch>
            </p:blipFill>
            <p:spPr>
              <a:xfrm>
                <a:off x="7790898" y="3511436"/>
                <a:ext cx="4051474" cy="1351150"/>
              </a:xfrm>
              <a:prstGeom prst="rect">
                <a:avLst/>
              </a:prstGeom>
            </p:spPr>
          </p:pic>
        </mc:Fallback>
      </mc:AlternateContent>
    </p:spTree>
    <p:extLst>
      <p:ext uri="{BB962C8B-B14F-4D97-AF65-F5344CB8AC3E}">
        <p14:creationId xmlns:p14="http://schemas.microsoft.com/office/powerpoint/2010/main" val="286714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82726-1259-FB0C-1A13-8DA31127F78C}"/>
              </a:ext>
            </a:extLst>
          </p:cNvPr>
          <p:cNvSpPr>
            <a:spLocks noGrp="1"/>
          </p:cNvSpPr>
          <p:nvPr>
            <p:ph type="title"/>
          </p:nvPr>
        </p:nvSpPr>
        <p:spPr>
          <a:xfrm>
            <a:off x="600456" y="1"/>
            <a:ext cx="10515600" cy="941832"/>
          </a:xfrm>
        </p:spPr>
        <p:txBody>
          <a:bodyPr>
            <a:normAutofit fontScale="90000"/>
          </a:bodyPr>
          <a:lstStyle/>
          <a:p>
            <a:r>
              <a:rPr lang="en-US" dirty="0"/>
              <a:t>Section 5.2 Vorticity= </a:t>
            </a:r>
            <a:r>
              <a:rPr lang="en-US" dirty="0" err="1"/>
              <a:t>dC</a:t>
            </a:r>
            <a:r>
              <a:rPr lang="en-US" dirty="0"/>
              <a:t>/</a:t>
            </a:r>
            <a:r>
              <a:rPr lang="en-US" dirty="0" err="1"/>
              <a:t>dArea</a:t>
            </a:r>
            <a:r>
              <a:rPr lang="en-US" dirty="0"/>
              <a:t>, What is vorticity?</a:t>
            </a:r>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CC0A42B1-D6B9-B06F-AD1B-D7E43683E7B7}"/>
                  </a:ext>
                </a:extLst>
              </p14:cNvPr>
              <p14:cNvContentPartPr/>
              <p14:nvPr/>
            </p14:nvContentPartPr>
            <p14:xfrm>
              <a:off x="3099816" y="785605"/>
              <a:ext cx="6373368" cy="5624418"/>
            </p14:xfrm>
          </p:contentPart>
        </mc:Choice>
        <mc:Fallback>
          <p:pic>
            <p:nvPicPr>
              <p:cNvPr id="3" name="Ink 2">
                <a:extLst>
                  <a:ext uri="{FF2B5EF4-FFF2-40B4-BE49-F238E27FC236}">
                    <a16:creationId xmlns:a16="http://schemas.microsoft.com/office/drawing/2014/main" id="{CC0A42B1-D6B9-B06F-AD1B-D7E43683E7B7}"/>
                  </a:ext>
                </a:extLst>
              </p:cNvPr>
              <p:cNvPicPr/>
              <p:nvPr/>
            </p:nvPicPr>
            <p:blipFill>
              <a:blip r:embed="rId3"/>
              <a:stretch>
                <a:fillRect/>
              </a:stretch>
            </p:blipFill>
            <p:spPr>
              <a:xfrm>
                <a:off x="3090815" y="776604"/>
                <a:ext cx="6391011" cy="564206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C4157702-1018-22CF-7999-05EA11CCCF11}"/>
                  </a:ext>
                </a:extLst>
              </p14:cNvPr>
              <p14:cNvContentPartPr/>
              <p14:nvPr/>
            </p14:nvContentPartPr>
            <p14:xfrm>
              <a:off x="3129264" y="4196088"/>
              <a:ext cx="6684120" cy="2555280"/>
            </p14:xfrm>
          </p:contentPart>
        </mc:Choice>
        <mc:Fallback>
          <p:pic>
            <p:nvPicPr>
              <p:cNvPr id="4" name="Ink 3">
                <a:extLst>
                  <a:ext uri="{FF2B5EF4-FFF2-40B4-BE49-F238E27FC236}">
                    <a16:creationId xmlns:a16="http://schemas.microsoft.com/office/drawing/2014/main" id="{C4157702-1018-22CF-7999-05EA11CCCF11}"/>
                  </a:ext>
                </a:extLst>
              </p:cNvPr>
              <p:cNvPicPr/>
              <p:nvPr/>
            </p:nvPicPr>
            <p:blipFill>
              <a:blip r:embed="rId5"/>
              <a:stretch>
                <a:fillRect/>
              </a:stretch>
            </p:blipFill>
            <p:spPr>
              <a:xfrm>
                <a:off x="3093264" y="4160448"/>
                <a:ext cx="6755760" cy="2626920"/>
              </a:xfrm>
              <a:prstGeom prst="rect">
                <a:avLst/>
              </a:prstGeom>
            </p:spPr>
          </p:pic>
        </mc:Fallback>
      </mc:AlternateContent>
    </p:spTree>
    <p:extLst>
      <p:ext uri="{BB962C8B-B14F-4D97-AF65-F5344CB8AC3E}">
        <p14:creationId xmlns:p14="http://schemas.microsoft.com/office/powerpoint/2010/main" val="146035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C3A8A-FC59-6E93-32D5-DBCD7B444557}"/>
              </a:ext>
            </a:extLst>
          </p:cNvPr>
          <p:cNvSpPr>
            <a:spLocks noGrp="1"/>
          </p:cNvSpPr>
          <p:nvPr>
            <p:ph type="title"/>
          </p:nvPr>
        </p:nvSpPr>
        <p:spPr/>
        <p:txBody>
          <a:bodyPr/>
          <a:lstStyle/>
          <a:p>
            <a:r>
              <a:rPr lang="en-US" dirty="0"/>
              <a:t>Rossby Wave Example (a first  look).</a:t>
            </a:r>
          </a:p>
        </p:txBody>
      </p:sp>
      <p:sp>
        <p:nvSpPr>
          <p:cNvPr id="22" name="TextBox 21">
            <a:extLst>
              <a:ext uri="{FF2B5EF4-FFF2-40B4-BE49-F238E27FC236}">
                <a16:creationId xmlns:a16="http://schemas.microsoft.com/office/drawing/2014/main" id="{DE98CD5E-14A2-C4B1-D824-6939F11B5A74}"/>
              </a:ext>
            </a:extLst>
          </p:cNvPr>
          <p:cNvSpPr txBox="1"/>
          <p:nvPr/>
        </p:nvSpPr>
        <p:spPr>
          <a:xfrm>
            <a:off x="286327" y="5273964"/>
            <a:ext cx="4008582" cy="1200329"/>
          </a:xfrm>
          <a:prstGeom prst="rect">
            <a:avLst/>
          </a:prstGeom>
          <a:noFill/>
        </p:spPr>
        <p:txBody>
          <a:bodyPr wrap="square" rtlCol="0">
            <a:spAutoFit/>
          </a:bodyPr>
          <a:lstStyle/>
          <a:p>
            <a:r>
              <a:rPr lang="en-US" b="1" dirty="0">
                <a:solidFill>
                  <a:srgbClr val="FF0000"/>
                </a:solidFill>
              </a:rPr>
              <a:t>Can also have Rossby waves in a baroclinic atmosphere where there are fronts and strong temperature contrasts in the horizontal direction.</a:t>
            </a:r>
          </a:p>
        </p:txBody>
      </p:sp>
      <p:sp>
        <p:nvSpPr>
          <p:cNvPr id="23" name="TextBox 22">
            <a:extLst>
              <a:ext uri="{FF2B5EF4-FFF2-40B4-BE49-F238E27FC236}">
                <a16:creationId xmlns:a16="http://schemas.microsoft.com/office/drawing/2014/main" id="{8F6262CB-BE7E-B774-DC3F-4A7FE1678E1A}"/>
              </a:ext>
            </a:extLst>
          </p:cNvPr>
          <p:cNvSpPr txBox="1"/>
          <p:nvPr/>
        </p:nvSpPr>
        <p:spPr>
          <a:xfrm>
            <a:off x="4825788" y="5128737"/>
            <a:ext cx="4870564" cy="400110"/>
          </a:xfrm>
          <a:prstGeom prst="rect">
            <a:avLst/>
          </a:prstGeom>
          <a:noFill/>
        </p:spPr>
        <p:txBody>
          <a:bodyPr wrap="none" rtlCol="0">
            <a:spAutoFit/>
          </a:bodyPr>
          <a:lstStyle/>
          <a:p>
            <a:r>
              <a:rPr lang="en-US" sz="2000" b="1" dirty="0">
                <a:solidFill>
                  <a:srgbClr val="FF0000"/>
                </a:solidFill>
              </a:rPr>
              <a:t>Known as the Beta plane approximation.</a:t>
            </a:r>
          </a:p>
        </p:txBody>
      </p:sp>
      <mc:AlternateContent xmlns:mc="http://schemas.openxmlformats.org/markup-compatibility/2006">
        <mc:Choice xmlns:p14="http://schemas.microsoft.com/office/powerpoint/2010/main" Requires="p14">
          <p:contentPart p14:bwMode="auto" r:id="rId2">
            <p14:nvContentPartPr>
              <p14:cNvPr id="27" name="Ink 26">
                <a:extLst>
                  <a:ext uri="{FF2B5EF4-FFF2-40B4-BE49-F238E27FC236}">
                    <a16:creationId xmlns:a16="http://schemas.microsoft.com/office/drawing/2014/main" id="{F0B65734-83EE-C2C2-CB4A-0158856E2BB6}"/>
                  </a:ext>
                </a:extLst>
              </p14:cNvPr>
              <p14:cNvContentPartPr/>
              <p14:nvPr/>
            </p14:nvContentPartPr>
            <p14:xfrm>
              <a:off x="128016" y="1640782"/>
              <a:ext cx="11804904" cy="3535595"/>
            </p14:xfrm>
          </p:contentPart>
        </mc:Choice>
        <mc:Fallback>
          <p:pic>
            <p:nvPicPr>
              <p:cNvPr id="27" name="Ink 26">
                <a:extLst>
                  <a:ext uri="{FF2B5EF4-FFF2-40B4-BE49-F238E27FC236}">
                    <a16:creationId xmlns:a16="http://schemas.microsoft.com/office/drawing/2014/main" id="{F0B65734-83EE-C2C2-CB4A-0158856E2BB6}"/>
                  </a:ext>
                </a:extLst>
              </p:cNvPr>
              <p:cNvPicPr/>
              <p:nvPr/>
            </p:nvPicPr>
            <p:blipFill>
              <a:blip r:embed="rId3"/>
              <a:stretch>
                <a:fillRect/>
              </a:stretch>
            </p:blipFill>
            <p:spPr>
              <a:xfrm>
                <a:off x="119016" y="1631781"/>
                <a:ext cx="11822545" cy="3553237"/>
              </a:xfrm>
              <a:prstGeom prst="rect">
                <a:avLst/>
              </a:prstGeom>
            </p:spPr>
          </p:pic>
        </mc:Fallback>
      </mc:AlternateContent>
    </p:spTree>
    <p:extLst>
      <p:ext uri="{BB962C8B-B14F-4D97-AF65-F5344CB8AC3E}">
        <p14:creationId xmlns:p14="http://schemas.microsoft.com/office/powerpoint/2010/main" val="1545383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FBAF1E-0C0A-CD81-3A2B-AEA04B4ECFB0}"/>
              </a:ext>
            </a:extLst>
          </p:cNvPr>
          <p:cNvSpPr txBox="1"/>
          <p:nvPr/>
        </p:nvSpPr>
        <p:spPr>
          <a:xfrm>
            <a:off x="4069080" y="33004"/>
            <a:ext cx="5367528" cy="369332"/>
          </a:xfrm>
          <a:prstGeom prst="rect">
            <a:avLst/>
          </a:prstGeom>
          <a:noFill/>
        </p:spPr>
        <p:txBody>
          <a:bodyPr wrap="square" rtlCol="0">
            <a:spAutoFit/>
          </a:bodyPr>
          <a:lstStyle/>
          <a:p>
            <a:r>
              <a:rPr lang="en-US" b="1" dirty="0">
                <a:solidFill>
                  <a:srgbClr val="FF0000"/>
                </a:solidFill>
              </a:rPr>
              <a:t>Developing the theory of Rossby waves</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81ACDA1E-8B19-DF67-4D59-4FB8AFA4B917}"/>
                  </a:ext>
                </a:extLst>
              </p14:cNvPr>
              <p14:cNvContentPartPr/>
              <p14:nvPr/>
            </p14:nvContentPartPr>
            <p14:xfrm>
              <a:off x="287758" y="813815"/>
              <a:ext cx="11471426" cy="5426049"/>
            </p14:xfrm>
          </p:contentPart>
        </mc:Choice>
        <mc:Fallback xmlns="">
          <p:pic>
            <p:nvPicPr>
              <p:cNvPr id="4" name="Ink 3">
                <a:extLst>
                  <a:ext uri="{FF2B5EF4-FFF2-40B4-BE49-F238E27FC236}">
                    <a16:creationId xmlns:a16="http://schemas.microsoft.com/office/drawing/2014/main" id="{81ACDA1E-8B19-DF67-4D59-4FB8AFA4B917}"/>
                  </a:ext>
                </a:extLst>
              </p:cNvPr>
              <p:cNvPicPr/>
              <p:nvPr/>
            </p:nvPicPr>
            <p:blipFill>
              <a:blip r:embed="rId3"/>
              <a:stretch>
                <a:fillRect/>
              </a:stretch>
            </p:blipFill>
            <p:spPr>
              <a:xfrm>
                <a:off x="278757" y="804815"/>
                <a:ext cx="11489067" cy="5443688"/>
              </a:xfrm>
              <a:prstGeom prst="rect">
                <a:avLst/>
              </a:prstGeom>
            </p:spPr>
          </p:pic>
        </mc:Fallback>
      </mc:AlternateContent>
      <p:cxnSp>
        <p:nvCxnSpPr>
          <p:cNvPr id="6" name="Straight Connector 5">
            <a:extLst>
              <a:ext uri="{FF2B5EF4-FFF2-40B4-BE49-F238E27FC236}">
                <a16:creationId xmlns:a16="http://schemas.microsoft.com/office/drawing/2014/main" id="{63FB6FC6-E650-16BC-7C70-7E0C27BDD20F}"/>
              </a:ext>
            </a:extLst>
          </p:cNvPr>
          <p:cNvCxnSpPr/>
          <p:nvPr/>
        </p:nvCxnSpPr>
        <p:spPr>
          <a:xfrm flipH="1">
            <a:off x="4516582" y="563418"/>
            <a:ext cx="637309" cy="6179127"/>
          </a:xfrm>
          <a:prstGeom prst="line">
            <a:avLst/>
          </a:prstGeom>
          <a:ln w="28575"/>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043721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EF7DC5B8-E65E-7912-0558-FA7D36D2F3F0}"/>
                  </a:ext>
                </a:extLst>
              </p14:cNvPr>
              <p14:cNvContentPartPr/>
              <p14:nvPr/>
            </p14:nvContentPartPr>
            <p14:xfrm>
              <a:off x="635064" y="826643"/>
              <a:ext cx="3863784" cy="5078116"/>
            </p14:xfrm>
          </p:contentPart>
        </mc:Choice>
        <mc:Fallback xmlns="">
          <p:pic>
            <p:nvPicPr>
              <p:cNvPr id="2" name="Ink 1">
                <a:extLst>
                  <a:ext uri="{FF2B5EF4-FFF2-40B4-BE49-F238E27FC236}">
                    <a16:creationId xmlns:a16="http://schemas.microsoft.com/office/drawing/2014/main" id="{EF7DC5B8-E65E-7912-0558-FA7D36D2F3F0}"/>
                  </a:ext>
                </a:extLst>
              </p:cNvPr>
              <p:cNvPicPr/>
              <p:nvPr/>
            </p:nvPicPr>
            <p:blipFill>
              <a:blip r:embed="rId3"/>
              <a:stretch>
                <a:fillRect/>
              </a:stretch>
            </p:blipFill>
            <p:spPr>
              <a:xfrm>
                <a:off x="626067" y="817641"/>
                <a:ext cx="3881419" cy="50957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C00FC46D-68BB-0CCA-8205-7F0D53D8F611}"/>
                  </a:ext>
                </a:extLst>
              </p14:cNvPr>
              <p14:cNvContentPartPr/>
              <p14:nvPr/>
            </p14:nvContentPartPr>
            <p14:xfrm>
              <a:off x="5758625" y="826643"/>
              <a:ext cx="5667375" cy="3122612"/>
            </p14:xfrm>
          </p:contentPart>
        </mc:Choice>
        <mc:Fallback xmlns="">
          <p:pic>
            <p:nvPicPr>
              <p:cNvPr id="4" name="Ink 3">
                <a:extLst>
                  <a:ext uri="{FF2B5EF4-FFF2-40B4-BE49-F238E27FC236}">
                    <a16:creationId xmlns:a16="http://schemas.microsoft.com/office/drawing/2014/main" id="{C00FC46D-68BB-0CCA-8205-7F0D53D8F611}"/>
                  </a:ext>
                </a:extLst>
              </p:cNvPr>
              <p:cNvPicPr/>
              <p:nvPr/>
            </p:nvPicPr>
            <p:blipFill>
              <a:blip r:embed="rId5"/>
              <a:stretch>
                <a:fillRect/>
              </a:stretch>
            </p:blipFill>
            <p:spPr>
              <a:xfrm>
                <a:off x="5749625" y="817643"/>
                <a:ext cx="5685015" cy="3140252"/>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ACD8D48A-D192-F6CA-F27F-424CF8300846}"/>
                  </a:ext>
                </a:extLst>
              </p14:cNvPr>
              <p14:cNvContentPartPr/>
              <p14:nvPr/>
            </p14:nvContentPartPr>
            <p14:xfrm>
              <a:off x="7448042" y="5698236"/>
              <a:ext cx="2654300" cy="838200"/>
            </p14:xfrm>
          </p:contentPart>
        </mc:Choice>
        <mc:Fallback xmlns="">
          <p:pic>
            <p:nvPicPr>
              <p:cNvPr id="5" name="Ink 4">
                <a:extLst>
                  <a:ext uri="{FF2B5EF4-FFF2-40B4-BE49-F238E27FC236}">
                    <a16:creationId xmlns:a16="http://schemas.microsoft.com/office/drawing/2014/main" id="{ACD8D48A-D192-F6CA-F27F-424CF8300846}"/>
                  </a:ext>
                </a:extLst>
              </p:cNvPr>
              <p:cNvPicPr/>
              <p:nvPr/>
            </p:nvPicPr>
            <p:blipFill>
              <a:blip r:embed="rId7"/>
              <a:stretch>
                <a:fillRect/>
              </a:stretch>
            </p:blipFill>
            <p:spPr>
              <a:xfrm>
                <a:off x="7439042" y="5689239"/>
                <a:ext cx="2671940" cy="855835"/>
              </a:xfrm>
              <a:prstGeom prst="rect">
                <a:avLst/>
              </a:prstGeom>
            </p:spPr>
          </p:pic>
        </mc:Fallback>
      </mc:AlternateContent>
      <p:sp>
        <p:nvSpPr>
          <p:cNvPr id="6" name="TextBox 5">
            <a:extLst>
              <a:ext uri="{FF2B5EF4-FFF2-40B4-BE49-F238E27FC236}">
                <a16:creationId xmlns:a16="http://schemas.microsoft.com/office/drawing/2014/main" id="{F292DD12-2241-8121-9330-A765DDC39A72}"/>
              </a:ext>
            </a:extLst>
          </p:cNvPr>
          <p:cNvSpPr txBox="1"/>
          <p:nvPr/>
        </p:nvSpPr>
        <p:spPr>
          <a:xfrm>
            <a:off x="7223760" y="5239512"/>
            <a:ext cx="3565784" cy="369332"/>
          </a:xfrm>
          <a:prstGeom prst="rect">
            <a:avLst/>
          </a:prstGeom>
          <a:noFill/>
        </p:spPr>
        <p:txBody>
          <a:bodyPr wrap="none" rtlCol="0">
            <a:spAutoFit/>
          </a:bodyPr>
          <a:lstStyle/>
          <a:p>
            <a:r>
              <a:rPr lang="en-US" b="1" dirty="0">
                <a:solidFill>
                  <a:srgbClr val="FF0000"/>
                </a:solidFill>
              </a:rPr>
              <a:t>Aside: Phase and Group Velocity</a:t>
            </a:r>
          </a:p>
        </p:txBody>
      </p:sp>
      <p:cxnSp>
        <p:nvCxnSpPr>
          <p:cNvPr id="8" name="Straight Connector 7">
            <a:extLst>
              <a:ext uri="{FF2B5EF4-FFF2-40B4-BE49-F238E27FC236}">
                <a16:creationId xmlns:a16="http://schemas.microsoft.com/office/drawing/2014/main" id="{ABCE5B9E-1909-EDE7-4AF8-44C329CA739E}"/>
              </a:ext>
            </a:extLst>
          </p:cNvPr>
          <p:cNvCxnSpPr/>
          <p:nvPr/>
        </p:nvCxnSpPr>
        <p:spPr>
          <a:xfrm flipH="1">
            <a:off x="5172364" y="295564"/>
            <a:ext cx="83127" cy="5957454"/>
          </a:xfrm>
          <a:prstGeom prst="line">
            <a:avLst/>
          </a:prstGeom>
          <a:ln w="34925"/>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866039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605E80F5-0C39-F2D7-B15A-AA6E6208E9A3}"/>
                  </a:ext>
                </a:extLst>
              </p14:cNvPr>
              <p14:cNvContentPartPr/>
              <p14:nvPr/>
            </p14:nvContentPartPr>
            <p14:xfrm>
              <a:off x="3282696" y="147973"/>
              <a:ext cx="5458967" cy="6366288"/>
            </p14:xfrm>
          </p:contentPart>
        </mc:Choice>
        <mc:Fallback xmlns="">
          <p:pic>
            <p:nvPicPr>
              <p:cNvPr id="2" name="Ink 1">
                <a:extLst>
                  <a:ext uri="{FF2B5EF4-FFF2-40B4-BE49-F238E27FC236}">
                    <a16:creationId xmlns:a16="http://schemas.microsoft.com/office/drawing/2014/main" id="{605E80F5-0C39-F2D7-B15A-AA6E6208E9A3}"/>
                  </a:ext>
                </a:extLst>
              </p:cNvPr>
              <p:cNvPicPr/>
              <p:nvPr/>
            </p:nvPicPr>
            <p:blipFill>
              <a:blip r:embed="rId3"/>
              <a:stretch>
                <a:fillRect/>
              </a:stretch>
            </p:blipFill>
            <p:spPr>
              <a:xfrm>
                <a:off x="3273696" y="138971"/>
                <a:ext cx="5476607" cy="6383931"/>
              </a:xfrm>
              <a:prstGeom prst="rect">
                <a:avLst/>
              </a:prstGeom>
            </p:spPr>
          </p:pic>
        </mc:Fallback>
      </mc:AlternateContent>
      <p:sp>
        <p:nvSpPr>
          <p:cNvPr id="3" name="TextBox 2">
            <a:extLst>
              <a:ext uri="{FF2B5EF4-FFF2-40B4-BE49-F238E27FC236}">
                <a16:creationId xmlns:a16="http://schemas.microsoft.com/office/drawing/2014/main" id="{4473B108-B530-1B62-4F95-C8D6B2B141D2}"/>
              </a:ext>
            </a:extLst>
          </p:cNvPr>
          <p:cNvSpPr txBox="1"/>
          <p:nvPr/>
        </p:nvSpPr>
        <p:spPr>
          <a:xfrm>
            <a:off x="9283026" y="3429000"/>
            <a:ext cx="2641119" cy="2308324"/>
          </a:xfrm>
          <a:prstGeom prst="rect">
            <a:avLst/>
          </a:prstGeom>
          <a:noFill/>
        </p:spPr>
        <p:txBody>
          <a:bodyPr wrap="square" rtlCol="0">
            <a:spAutoFit/>
          </a:bodyPr>
          <a:lstStyle/>
          <a:p>
            <a:r>
              <a:rPr lang="en-US" b="1" dirty="0"/>
              <a:t>This is the theory for free Rossby waves.  The can also be forced by persistent features like the Rocky Mountains and the Himalaya Mountains (lee side trough).  </a:t>
            </a:r>
          </a:p>
        </p:txBody>
      </p:sp>
    </p:spTree>
    <p:extLst>
      <p:ext uri="{BB962C8B-B14F-4D97-AF65-F5344CB8AC3E}">
        <p14:creationId xmlns:p14="http://schemas.microsoft.com/office/powerpoint/2010/main" val="3683539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descr="(a) Illustration of the effect of divergence (D) on &#10;Fiqure 5.11 &#10;vorticity. Original fluid ring is lightly shaded and bordered by &#10;the large circulation arrows. Fluid ring at some later time is &#10;darkly shaded and bordered by smaller circulation arrows. (b) &#10;As for (a) but for conditions of horizontal convergence (C) &#10;Convergence spins up cyclonic vorticity. &#10;Divergence spins up anticyclonic vorticity. ">
            <a:extLst>
              <a:ext uri="{FF2B5EF4-FFF2-40B4-BE49-F238E27FC236}">
                <a16:creationId xmlns:a16="http://schemas.microsoft.com/office/drawing/2014/main" id="{EA00E497-3592-64B2-FD4B-294D23B9CD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48" y="1460308"/>
            <a:ext cx="3458638" cy="48856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BEB137E-DA31-76FA-0754-9AE71FAD44B7}"/>
              </a:ext>
            </a:extLst>
          </p:cNvPr>
          <p:cNvSpPr>
            <a:spLocks noGrp="1"/>
          </p:cNvSpPr>
          <p:nvPr>
            <p:ph type="title"/>
          </p:nvPr>
        </p:nvSpPr>
        <p:spPr>
          <a:xfrm>
            <a:off x="0" y="1"/>
            <a:ext cx="2778824" cy="1289303"/>
          </a:xfrm>
        </p:spPr>
        <p:txBody>
          <a:bodyPr>
            <a:noAutofit/>
          </a:bodyPr>
          <a:lstStyle/>
          <a:p>
            <a:r>
              <a:rPr lang="en-US" sz="2400" b="1" dirty="0"/>
              <a:t>Relationship between divergence and vorticity details.</a:t>
            </a: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B5E60985-8752-4C58-D31B-4F98C4E76C4E}"/>
                  </a:ext>
                </a:extLst>
              </p14:cNvPr>
              <p14:cNvContentPartPr/>
              <p14:nvPr/>
            </p14:nvContentPartPr>
            <p14:xfrm>
              <a:off x="2778824" y="198437"/>
              <a:ext cx="9269412" cy="6461125"/>
            </p14:xfrm>
          </p:contentPart>
        </mc:Choice>
        <mc:Fallback xmlns="">
          <p:pic>
            <p:nvPicPr>
              <p:cNvPr id="3" name="Ink 2">
                <a:extLst>
                  <a:ext uri="{FF2B5EF4-FFF2-40B4-BE49-F238E27FC236}">
                    <a16:creationId xmlns:a16="http://schemas.microsoft.com/office/drawing/2014/main" id="{B5E60985-8752-4C58-D31B-4F98C4E76C4E}"/>
                  </a:ext>
                </a:extLst>
              </p:cNvPr>
              <p:cNvPicPr/>
              <p:nvPr/>
            </p:nvPicPr>
            <p:blipFill>
              <a:blip r:embed="rId4"/>
              <a:stretch>
                <a:fillRect/>
              </a:stretch>
            </p:blipFill>
            <p:spPr>
              <a:xfrm>
                <a:off x="2769823" y="189438"/>
                <a:ext cx="9287054" cy="6478763"/>
              </a:xfrm>
              <a:prstGeom prst="rect">
                <a:avLst/>
              </a:prstGeom>
            </p:spPr>
          </p:pic>
        </mc:Fallback>
      </mc:AlternateContent>
      <p:grpSp>
        <p:nvGrpSpPr>
          <p:cNvPr id="19" name="Group 18">
            <a:extLst>
              <a:ext uri="{FF2B5EF4-FFF2-40B4-BE49-F238E27FC236}">
                <a16:creationId xmlns:a16="http://schemas.microsoft.com/office/drawing/2014/main" id="{478BA392-06D8-45E1-442F-1ACB1158B1EB}"/>
              </a:ext>
            </a:extLst>
          </p:cNvPr>
          <p:cNvGrpSpPr/>
          <p:nvPr/>
        </p:nvGrpSpPr>
        <p:grpSpPr>
          <a:xfrm>
            <a:off x="120528" y="2716128"/>
            <a:ext cx="833040" cy="195480"/>
            <a:chOff x="120528" y="2716128"/>
            <a:chExt cx="833040" cy="195480"/>
          </a:xfrm>
        </p:grpSpPr>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EEB9F839-E8AE-B6C3-97C9-68747912317F}"/>
                    </a:ext>
                  </a:extLst>
                </p14:cNvPr>
                <p14:cNvContentPartPr/>
                <p14:nvPr/>
              </p14:nvContentPartPr>
              <p14:xfrm>
                <a:off x="125928" y="2802888"/>
                <a:ext cx="360" cy="360"/>
              </p14:xfrm>
            </p:contentPart>
          </mc:Choice>
          <mc:Fallback xmlns="">
            <p:pic>
              <p:nvPicPr>
                <p:cNvPr id="5" name="Ink 4">
                  <a:extLst>
                    <a:ext uri="{FF2B5EF4-FFF2-40B4-BE49-F238E27FC236}">
                      <a16:creationId xmlns:a16="http://schemas.microsoft.com/office/drawing/2014/main" id="{EEB9F839-E8AE-B6C3-97C9-68747912317F}"/>
                    </a:ext>
                  </a:extLst>
                </p:cNvPr>
                <p:cNvPicPr/>
                <p:nvPr/>
              </p:nvPicPr>
              <p:blipFill>
                <a:blip r:embed="rId6"/>
                <a:stretch>
                  <a:fillRect/>
                </a:stretch>
              </p:blipFill>
              <p:spPr>
                <a:xfrm>
                  <a:off x="107928" y="27848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8A058177-BFDF-F8F0-B00C-F0763219CF2B}"/>
                    </a:ext>
                  </a:extLst>
                </p14:cNvPr>
                <p14:cNvContentPartPr/>
                <p14:nvPr/>
              </p14:nvContentPartPr>
              <p14:xfrm>
                <a:off x="122328" y="2798208"/>
                <a:ext cx="5400" cy="3600"/>
              </p14:xfrm>
            </p:contentPart>
          </mc:Choice>
          <mc:Fallback xmlns="">
            <p:pic>
              <p:nvPicPr>
                <p:cNvPr id="6" name="Ink 5">
                  <a:extLst>
                    <a:ext uri="{FF2B5EF4-FFF2-40B4-BE49-F238E27FC236}">
                      <a16:creationId xmlns:a16="http://schemas.microsoft.com/office/drawing/2014/main" id="{8A058177-BFDF-F8F0-B00C-F0763219CF2B}"/>
                    </a:ext>
                  </a:extLst>
                </p:cNvPr>
                <p:cNvPicPr/>
                <p:nvPr/>
              </p:nvPicPr>
              <p:blipFill>
                <a:blip r:embed="rId8"/>
                <a:stretch>
                  <a:fillRect/>
                </a:stretch>
              </p:blipFill>
              <p:spPr>
                <a:xfrm>
                  <a:off x="104328" y="2780208"/>
                  <a:ext cx="4104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77395BB2-3E30-51EC-6BFA-2240ED1952B1}"/>
                    </a:ext>
                  </a:extLst>
                </p14:cNvPr>
                <p14:cNvContentPartPr/>
                <p14:nvPr/>
              </p14:nvContentPartPr>
              <p14:xfrm>
                <a:off x="120528" y="2726568"/>
                <a:ext cx="83880" cy="134640"/>
              </p14:xfrm>
            </p:contentPart>
          </mc:Choice>
          <mc:Fallback xmlns="">
            <p:pic>
              <p:nvPicPr>
                <p:cNvPr id="8" name="Ink 7">
                  <a:extLst>
                    <a:ext uri="{FF2B5EF4-FFF2-40B4-BE49-F238E27FC236}">
                      <a16:creationId xmlns:a16="http://schemas.microsoft.com/office/drawing/2014/main" id="{77395BB2-3E30-51EC-6BFA-2240ED1952B1}"/>
                    </a:ext>
                  </a:extLst>
                </p:cNvPr>
                <p:cNvPicPr/>
                <p:nvPr/>
              </p:nvPicPr>
              <p:blipFill>
                <a:blip r:embed="rId10"/>
                <a:stretch>
                  <a:fillRect/>
                </a:stretch>
              </p:blipFill>
              <p:spPr>
                <a:xfrm>
                  <a:off x="102888" y="2708928"/>
                  <a:ext cx="11952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id="{AA18E7B3-71CF-0D8A-7F61-3569920B243C}"/>
                    </a:ext>
                  </a:extLst>
                </p14:cNvPr>
                <p14:cNvContentPartPr/>
                <p14:nvPr/>
              </p14:nvContentPartPr>
              <p14:xfrm>
                <a:off x="274248" y="2794968"/>
                <a:ext cx="19440" cy="11160"/>
              </p14:xfrm>
            </p:contentPart>
          </mc:Choice>
          <mc:Fallback xmlns="">
            <p:pic>
              <p:nvPicPr>
                <p:cNvPr id="9" name="Ink 8">
                  <a:extLst>
                    <a:ext uri="{FF2B5EF4-FFF2-40B4-BE49-F238E27FC236}">
                      <a16:creationId xmlns:a16="http://schemas.microsoft.com/office/drawing/2014/main" id="{AA18E7B3-71CF-0D8A-7F61-3569920B243C}"/>
                    </a:ext>
                  </a:extLst>
                </p:cNvPr>
                <p:cNvPicPr/>
                <p:nvPr/>
              </p:nvPicPr>
              <p:blipFill>
                <a:blip r:embed="rId12"/>
                <a:stretch>
                  <a:fillRect/>
                </a:stretch>
              </p:blipFill>
              <p:spPr>
                <a:xfrm>
                  <a:off x="256608" y="2777328"/>
                  <a:ext cx="5508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Ink 9">
                  <a:extLst>
                    <a:ext uri="{FF2B5EF4-FFF2-40B4-BE49-F238E27FC236}">
                      <a16:creationId xmlns:a16="http://schemas.microsoft.com/office/drawing/2014/main" id="{F1A963CE-B98E-3AE6-18CA-295B4FF28B1C}"/>
                    </a:ext>
                  </a:extLst>
                </p14:cNvPr>
                <p14:cNvContentPartPr/>
                <p14:nvPr/>
              </p14:nvContentPartPr>
              <p14:xfrm>
                <a:off x="262368" y="2716488"/>
                <a:ext cx="9000" cy="3600"/>
              </p14:xfrm>
            </p:contentPart>
          </mc:Choice>
          <mc:Fallback xmlns="">
            <p:pic>
              <p:nvPicPr>
                <p:cNvPr id="10" name="Ink 9">
                  <a:extLst>
                    <a:ext uri="{FF2B5EF4-FFF2-40B4-BE49-F238E27FC236}">
                      <a16:creationId xmlns:a16="http://schemas.microsoft.com/office/drawing/2014/main" id="{F1A963CE-B98E-3AE6-18CA-295B4FF28B1C}"/>
                    </a:ext>
                  </a:extLst>
                </p:cNvPr>
                <p:cNvPicPr/>
                <p:nvPr/>
              </p:nvPicPr>
              <p:blipFill>
                <a:blip r:embed="rId14"/>
                <a:stretch>
                  <a:fillRect/>
                </a:stretch>
              </p:blipFill>
              <p:spPr>
                <a:xfrm>
                  <a:off x="244368" y="2698488"/>
                  <a:ext cx="4464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Ink 10">
                  <a:extLst>
                    <a:ext uri="{FF2B5EF4-FFF2-40B4-BE49-F238E27FC236}">
                      <a16:creationId xmlns:a16="http://schemas.microsoft.com/office/drawing/2014/main" id="{A2B56635-5E18-E675-F8DA-2BAAB3CFEE09}"/>
                    </a:ext>
                  </a:extLst>
                </p14:cNvPr>
                <p14:cNvContentPartPr/>
                <p14:nvPr/>
              </p14:nvContentPartPr>
              <p14:xfrm>
                <a:off x="340128" y="2764008"/>
                <a:ext cx="68040" cy="64440"/>
              </p14:xfrm>
            </p:contentPart>
          </mc:Choice>
          <mc:Fallback xmlns="">
            <p:pic>
              <p:nvPicPr>
                <p:cNvPr id="11" name="Ink 10">
                  <a:extLst>
                    <a:ext uri="{FF2B5EF4-FFF2-40B4-BE49-F238E27FC236}">
                      <a16:creationId xmlns:a16="http://schemas.microsoft.com/office/drawing/2014/main" id="{A2B56635-5E18-E675-F8DA-2BAAB3CFEE09}"/>
                    </a:ext>
                  </a:extLst>
                </p:cNvPr>
                <p:cNvPicPr/>
                <p:nvPr/>
              </p:nvPicPr>
              <p:blipFill>
                <a:blip r:embed="rId16"/>
                <a:stretch>
                  <a:fillRect/>
                </a:stretch>
              </p:blipFill>
              <p:spPr>
                <a:xfrm>
                  <a:off x="322128" y="2746008"/>
                  <a:ext cx="1036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Ink 11">
                  <a:extLst>
                    <a:ext uri="{FF2B5EF4-FFF2-40B4-BE49-F238E27FC236}">
                      <a16:creationId xmlns:a16="http://schemas.microsoft.com/office/drawing/2014/main" id="{26D280BA-5BBF-7CFC-33F9-D128F9FF9CCF}"/>
                    </a:ext>
                  </a:extLst>
                </p14:cNvPr>
                <p14:cNvContentPartPr/>
                <p14:nvPr/>
              </p14:nvContentPartPr>
              <p14:xfrm>
                <a:off x="448848" y="2743848"/>
                <a:ext cx="46800" cy="69840"/>
              </p14:xfrm>
            </p:contentPart>
          </mc:Choice>
          <mc:Fallback xmlns="">
            <p:pic>
              <p:nvPicPr>
                <p:cNvPr id="12" name="Ink 11">
                  <a:extLst>
                    <a:ext uri="{FF2B5EF4-FFF2-40B4-BE49-F238E27FC236}">
                      <a16:creationId xmlns:a16="http://schemas.microsoft.com/office/drawing/2014/main" id="{26D280BA-5BBF-7CFC-33F9-D128F9FF9CCF}"/>
                    </a:ext>
                  </a:extLst>
                </p:cNvPr>
                <p:cNvPicPr/>
                <p:nvPr/>
              </p:nvPicPr>
              <p:blipFill>
                <a:blip r:embed="rId18"/>
                <a:stretch>
                  <a:fillRect/>
                </a:stretch>
              </p:blipFill>
              <p:spPr>
                <a:xfrm>
                  <a:off x="431208" y="2725848"/>
                  <a:ext cx="824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Ink 12">
                  <a:extLst>
                    <a:ext uri="{FF2B5EF4-FFF2-40B4-BE49-F238E27FC236}">
                      <a16:creationId xmlns:a16="http://schemas.microsoft.com/office/drawing/2014/main" id="{A5BA2076-7472-7A73-9FA1-36058F9E5C36}"/>
                    </a:ext>
                  </a:extLst>
                </p14:cNvPr>
                <p14:cNvContentPartPr/>
                <p14:nvPr/>
              </p14:nvContentPartPr>
              <p14:xfrm>
                <a:off x="533448" y="2746368"/>
                <a:ext cx="23400" cy="48600"/>
              </p14:xfrm>
            </p:contentPart>
          </mc:Choice>
          <mc:Fallback xmlns="">
            <p:pic>
              <p:nvPicPr>
                <p:cNvPr id="13" name="Ink 12">
                  <a:extLst>
                    <a:ext uri="{FF2B5EF4-FFF2-40B4-BE49-F238E27FC236}">
                      <a16:creationId xmlns:a16="http://schemas.microsoft.com/office/drawing/2014/main" id="{A5BA2076-7472-7A73-9FA1-36058F9E5C36}"/>
                    </a:ext>
                  </a:extLst>
                </p:cNvPr>
                <p:cNvPicPr/>
                <p:nvPr/>
              </p:nvPicPr>
              <p:blipFill>
                <a:blip r:embed="rId20"/>
                <a:stretch>
                  <a:fillRect/>
                </a:stretch>
              </p:blipFill>
              <p:spPr>
                <a:xfrm>
                  <a:off x="515808" y="2728728"/>
                  <a:ext cx="590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Ink 13">
                  <a:extLst>
                    <a:ext uri="{FF2B5EF4-FFF2-40B4-BE49-F238E27FC236}">
                      <a16:creationId xmlns:a16="http://schemas.microsoft.com/office/drawing/2014/main" id="{7683FA5A-34BF-C5C4-AAAE-6183CEB217D0}"/>
                    </a:ext>
                  </a:extLst>
                </p14:cNvPr>
                <p14:cNvContentPartPr/>
                <p14:nvPr/>
              </p14:nvContentPartPr>
              <p14:xfrm>
                <a:off x="587088" y="2756808"/>
                <a:ext cx="43560" cy="154800"/>
              </p14:xfrm>
            </p:contentPart>
          </mc:Choice>
          <mc:Fallback xmlns="">
            <p:pic>
              <p:nvPicPr>
                <p:cNvPr id="14" name="Ink 13">
                  <a:extLst>
                    <a:ext uri="{FF2B5EF4-FFF2-40B4-BE49-F238E27FC236}">
                      <a16:creationId xmlns:a16="http://schemas.microsoft.com/office/drawing/2014/main" id="{7683FA5A-34BF-C5C4-AAAE-6183CEB217D0}"/>
                    </a:ext>
                  </a:extLst>
                </p:cNvPr>
                <p:cNvPicPr/>
                <p:nvPr/>
              </p:nvPicPr>
              <p:blipFill>
                <a:blip r:embed="rId22"/>
                <a:stretch>
                  <a:fillRect/>
                </a:stretch>
              </p:blipFill>
              <p:spPr>
                <a:xfrm>
                  <a:off x="569088" y="2739168"/>
                  <a:ext cx="7920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Ink 14">
                  <a:extLst>
                    <a:ext uri="{FF2B5EF4-FFF2-40B4-BE49-F238E27FC236}">
                      <a16:creationId xmlns:a16="http://schemas.microsoft.com/office/drawing/2014/main" id="{D1464CF7-360A-FB2A-F7CA-758FB38A9552}"/>
                    </a:ext>
                  </a:extLst>
                </p14:cNvPr>
                <p14:cNvContentPartPr/>
                <p14:nvPr/>
              </p14:nvContentPartPr>
              <p14:xfrm>
                <a:off x="673488" y="2734128"/>
                <a:ext cx="47520" cy="68400"/>
              </p14:xfrm>
            </p:contentPart>
          </mc:Choice>
          <mc:Fallback xmlns="">
            <p:pic>
              <p:nvPicPr>
                <p:cNvPr id="15" name="Ink 14">
                  <a:extLst>
                    <a:ext uri="{FF2B5EF4-FFF2-40B4-BE49-F238E27FC236}">
                      <a16:creationId xmlns:a16="http://schemas.microsoft.com/office/drawing/2014/main" id="{D1464CF7-360A-FB2A-F7CA-758FB38A9552}"/>
                    </a:ext>
                  </a:extLst>
                </p:cNvPr>
                <p:cNvPicPr/>
                <p:nvPr/>
              </p:nvPicPr>
              <p:blipFill>
                <a:blip r:embed="rId24"/>
                <a:stretch>
                  <a:fillRect/>
                </a:stretch>
              </p:blipFill>
              <p:spPr>
                <a:xfrm>
                  <a:off x="655848" y="2716488"/>
                  <a:ext cx="831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Ink 15">
                  <a:extLst>
                    <a:ext uri="{FF2B5EF4-FFF2-40B4-BE49-F238E27FC236}">
                      <a16:creationId xmlns:a16="http://schemas.microsoft.com/office/drawing/2014/main" id="{F6B72E88-242C-9B20-E3B2-0EA2111ADDB5}"/>
                    </a:ext>
                  </a:extLst>
                </p14:cNvPr>
                <p14:cNvContentPartPr/>
                <p14:nvPr/>
              </p14:nvContentPartPr>
              <p14:xfrm>
                <a:off x="753048" y="2764728"/>
                <a:ext cx="59040" cy="29160"/>
              </p14:xfrm>
            </p:contentPart>
          </mc:Choice>
          <mc:Fallback xmlns="">
            <p:pic>
              <p:nvPicPr>
                <p:cNvPr id="16" name="Ink 15">
                  <a:extLst>
                    <a:ext uri="{FF2B5EF4-FFF2-40B4-BE49-F238E27FC236}">
                      <a16:creationId xmlns:a16="http://schemas.microsoft.com/office/drawing/2014/main" id="{F6B72E88-242C-9B20-E3B2-0EA2111ADDB5}"/>
                    </a:ext>
                  </a:extLst>
                </p:cNvPr>
                <p:cNvPicPr/>
                <p:nvPr/>
              </p:nvPicPr>
              <p:blipFill>
                <a:blip r:embed="rId26"/>
                <a:stretch>
                  <a:fillRect/>
                </a:stretch>
              </p:blipFill>
              <p:spPr>
                <a:xfrm>
                  <a:off x="735048" y="2747088"/>
                  <a:ext cx="9468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Ink 16">
                  <a:extLst>
                    <a:ext uri="{FF2B5EF4-FFF2-40B4-BE49-F238E27FC236}">
                      <a16:creationId xmlns:a16="http://schemas.microsoft.com/office/drawing/2014/main" id="{550933D0-E52E-1156-4E93-9D5BA2D458DA}"/>
                    </a:ext>
                  </a:extLst>
                </p14:cNvPr>
                <p14:cNvContentPartPr/>
                <p14:nvPr/>
              </p14:nvContentPartPr>
              <p14:xfrm>
                <a:off x="858168" y="2722968"/>
                <a:ext cx="29880" cy="69480"/>
              </p14:xfrm>
            </p:contentPart>
          </mc:Choice>
          <mc:Fallback xmlns="">
            <p:pic>
              <p:nvPicPr>
                <p:cNvPr id="17" name="Ink 16">
                  <a:extLst>
                    <a:ext uri="{FF2B5EF4-FFF2-40B4-BE49-F238E27FC236}">
                      <a16:creationId xmlns:a16="http://schemas.microsoft.com/office/drawing/2014/main" id="{550933D0-E52E-1156-4E93-9D5BA2D458DA}"/>
                    </a:ext>
                  </a:extLst>
                </p:cNvPr>
                <p:cNvPicPr/>
                <p:nvPr/>
              </p:nvPicPr>
              <p:blipFill>
                <a:blip r:embed="rId28"/>
                <a:stretch>
                  <a:fillRect/>
                </a:stretch>
              </p:blipFill>
              <p:spPr>
                <a:xfrm>
                  <a:off x="840168" y="2705328"/>
                  <a:ext cx="655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Ink 17">
                  <a:extLst>
                    <a:ext uri="{FF2B5EF4-FFF2-40B4-BE49-F238E27FC236}">
                      <a16:creationId xmlns:a16="http://schemas.microsoft.com/office/drawing/2014/main" id="{07DF1AF2-B3BB-7360-CCE8-5B9575285FC2}"/>
                    </a:ext>
                  </a:extLst>
                </p14:cNvPr>
                <p14:cNvContentPartPr/>
                <p14:nvPr/>
              </p14:nvContentPartPr>
              <p14:xfrm>
                <a:off x="906768" y="2716128"/>
                <a:ext cx="46800" cy="89280"/>
              </p14:xfrm>
            </p:contentPart>
          </mc:Choice>
          <mc:Fallback xmlns="">
            <p:pic>
              <p:nvPicPr>
                <p:cNvPr id="18" name="Ink 17">
                  <a:extLst>
                    <a:ext uri="{FF2B5EF4-FFF2-40B4-BE49-F238E27FC236}">
                      <a16:creationId xmlns:a16="http://schemas.microsoft.com/office/drawing/2014/main" id="{07DF1AF2-B3BB-7360-CCE8-5B9575285FC2}"/>
                    </a:ext>
                  </a:extLst>
                </p:cNvPr>
                <p:cNvPicPr/>
                <p:nvPr/>
              </p:nvPicPr>
              <p:blipFill>
                <a:blip r:embed="rId30"/>
                <a:stretch>
                  <a:fillRect/>
                </a:stretch>
              </p:blipFill>
              <p:spPr>
                <a:xfrm>
                  <a:off x="889128" y="2698128"/>
                  <a:ext cx="82440" cy="124920"/>
                </a:xfrm>
                <a:prstGeom prst="rect">
                  <a:avLst/>
                </a:prstGeom>
              </p:spPr>
            </p:pic>
          </mc:Fallback>
        </mc:AlternateContent>
      </p:grpSp>
      <p:grpSp>
        <p:nvGrpSpPr>
          <p:cNvPr id="6163" name="Group 6162">
            <a:extLst>
              <a:ext uri="{FF2B5EF4-FFF2-40B4-BE49-F238E27FC236}">
                <a16:creationId xmlns:a16="http://schemas.microsoft.com/office/drawing/2014/main" id="{1099C30A-EA9C-C075-CA3E-B229F1335087}"/>
              </a:ext>
            </a:extLst>
          </p:cNvPr>
          <p:cNvGrpSpPr/>
          <p:nvPr/>
        </p:nvGrpSpPr>
        <p:grpSpPr>
          <a:xfrm>
            <a:off x="113688" y="2955888"/>
            <a:ext cx="838440" cy="604800"/>
            <a:chOff x="113688" y="2955888"/>
            <a:chExt cx="838440" cy="604800"/>
          </a:xfrm>
        </p:grpSpPr>
        <mc:AlternateContent xmlns:mc="http://schemas.openxmlformats.org/markup-compatibility/2006" xmlns:p14="http://schemas.microsoft.com/office/powerpoint/2010/main">
          <mc:Choice Requires="p14">
            <p:contentPart p14:bwMode="auto" r:id="rId31">
              <p14:nvContentPartPr>
                <p14:cNvPr id="20" name="Ink 19">
                  <a:extLst>
                    <a:ext uri="{FF2B5EF4-FFF2-40B4-BE49-F238E27FC236}">
                      <a16:creationId xmlns:a16="http://schemas.microsoft.com/office/drawing/2014/main" id="{C8EDCD96-E02C-AA0B-03E9-40EB31417AD9}"/>
                    </a:ext>
                  </a:extLst>
                </p14:cNvPr>
                <p14:cNvContentPartPr/>
                <p14:nvPr/>
              </p14:nvContentPartPr>
              <p14:xfrm>
                <a:off x="113688" y="2995488"/>
                <a:ext cx="123840" cy="25920"/>
              </p14:xfrm>
            </p:contentPart>
          </mc:Choice>
          <mc:Fallback xmlns="">
            <p:pic>
              <p:nvPicPr>
                <p:cNvPr id="20" name="Ink 19">
                  <a:extLst>
                    <a:ext uri="{FF2B5EF4-FFF2-40B4-BE49-F238E27FC236}">
                      <a16:creationId xmlns:a16="http://schemas.microsoft.com/office/drawing/2014/main" id="{C8EDCD96-E02C-AA0B-03E9-40EB31417AD9}"/>
                    </a:ext>
                  </a:extLst>
                </p:cNvPr>
                <p:cNvPicPr/>
                <p:nvPr/>
              </p:nvPicPr>
              <p:blipFill>
                <a:blip r:embed="rId32"/>
                <a:stretch>
                  <a:fillRect/>
                </a:stretch>
              </p:blipFill>
              <p:spPr>
                <a:xfrm>
                  <a:off x="95688" y="2977848"/>
                  <a:ext cx="15948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 name="Ink 20">
                  <a:extLst>
                    <a:ext uri="{FF2B5EF4-FFF2-40B4-BE49-F238E27FC236}">
                      <a16:creationId xmlns:a16="http://schemas.microsoft.com/office/drawing/2014/main" id="{87793F62-636C-4B7E-F2C7-E929DF9DFDEE}"/>
                    </a:ext>
                  </a:extLst>
                </p14:cNvPr>
                <p14:cNvContentPartPr/>
                <p14:nvPr/>
              </p14:nvContentPartPr>
              <p14:xfrm>
                <a:off x="136008" y="3037248"/>
                <a:ext cx="95400" cy="30960"/>
              </p14:xfrm>
            </p:contentPart>
          </mc:Choice>
          <mc:Fallback xmlns="">
            <p:pic>
              <p:nvPicPr>
                <p:cNvPr id="21" name="Ink 20">
                  <a:extLst>
                    <a:ext uri="{FF2B5EF4-FFF2-40B4-BE49-F238E27FC236}">
                      <a16:creationId xmlns:a16="http://schemas.microsoft.com/office/drawing/2014/main" id="{87793F62-636C-4B7E-F2C7-E929DF9DFDEE}"/>
                    </a:ext>
                  </a:extLst>
                </p:cNvPr>
                <p:cNvPicPr/>
                <p:nvPr/>
              </p:nvPicPr>
              <p:blipFill>
                <a:blip r:embed="rId34"/>
                <a:stretch>
                  <a:fillRect/>
                </a:stretch>
              </p:blipFill>
              <p:spPr>
                <a:xfrm>
                  <a:off x="118368" y="3019248"/>
                  <a:ext cx="1310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2" name="Ink 21">
                  <a:extLst>
                    <a:ext uri="{FF2B5EF4-FFF2-40B4-BE49-F238E27FC236}">
                      <a16:creationId xmlns:a16="http://schemas.microsoft.com/office/drawing/2014/main" id="{9A720699-6AE0-F82E-869A-65D0AB1B3670}"/>
                    </a:ext>
                  </a:extLst>
                </p14:cNvPr>
                <p14:cNvContentPartPr/>
                <p14:nvPr/>
              </p14:nvContentPartPr>
              <p14:xfrm>
                <a:off x="224208" y="2955888"/>
                <a:ext cx="63360" cy="154080"/>
              </p14:xfrm>
            </p:contentPart>
          </mc:Choice>
          <mc:Fallback xmlns="">
            <p:pic>
              <p:nvPicPr>
                <p:cNvPr id="22" name="Ink 21">
                  <a:extLst>
                    <a:ext uri="{FF2B5EF4-FFF2-40B4-BE49-F238E27FC236}">
                      <a16:creationId xmlns:a16="http://schemas.microsoft.com/office/drawing/2014/main" id="{9A720699-6AE0-F82E-869A-65D0AB1B3670}"/>
                    </a:ext>
                  </a:extLst>
                </p:cNvPr>
                <p:cNvPicPr/>
                <p:nvPr/>
              </p:nvPicPr>
              <p:blipFill>
                <a:blip r:embed="rId36"/>
                <a:stretch>
                  <a:fillRect/>
                </a:stretch>
              </p:blipFill>
              <p:spPr>
                <a:xfrm>
                  <a:off x="206568" y="2938248"/>
                  <a:ext cx="9900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Ink 23">
                  <a:extLst>
                    <a:ext uri="{FF2B5EF4-FFF2-40B4-BE49-F238E27FC236}">
                      <a16:creationId xmlns:a16="http://schemas.microsoft.com/office/drawing/2014/main" id="{B21CC802-CE87-06D4-AD3A-E8AF5C74A6C4}"/>
                    </a:ext>
                  </a:extLst>
                </p14:cNvPr>
                <p14:cNvContentPartPr/>
                <p14:nvPr/>
              </p14:nvContentPartPr>
              <p14:xfrm>
                <a:off x="115488" y="3171888"/>
                <a:ext cx="104040" cy="123840"/>
              </p14:xfrm>
            </p:contentPart>
          </mc:Choice>
          <mc:Fallback xmlns="">
            <p:pic>
              <p:nvPicPr>
                <p:cNvPr id="24" name="Ink 23">
                  <a:extLst>
                    <a:ext uri="{FF2B5EF4-FFF2-40B4-BE49-F238E27FC236}">
                      <a16:creationId xmlns:a16="http://schemas.microsoft.com/office/drawing/2014/main" id="{B21CC802-CE87-06D4-AD3A-E8AF5C74A6C4}"/>
                    </a:ext>
                  </a:extLst>
                </p:cNvPr>
                <p:cNvPicPr/>
                <p:nvPr/>
              </p:nvPicPr>
              <p:blipFill>
                <a:blip r:embed="rId38"/>
                <a:stretch>
                  <a:fillRect/>
                </a:stretch>
              </p:blipFill>
              <p:spPr>
                <a:xfrm>
                  <a:off x="97488" y="3154248"/>
                  <a:ext cx="1396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Ink 24">
                  <a:extLst>
                    <a:ext uri="{FF2B5EF4-FFF2-40B4-BE49-F238E27FC236}">
                      <a16:creationId xmlns:a16="http://schemas.microsoft.com/office/drawing/2014/main" id="{82DD946F-5293-2856-EC24-369B2D1713DF}"/>
                    </a:ext>
                  </a:extLst>
                </p14:cNvPr>
                <p14:cNvContentPartPr/>
                <p14:nvPr/>
              </p14:nvContentPartPr>
              <p14:xfrm>
                <a:off x="244368" y="3230208"/>
                <a:ext cx="60840" cy="61560"/>
              </p14:xfrm>
            </p:contentPart>
          </mc:Choice>
          <mc:Fallback xmlns="">
            <p:pic>
              <p:nvPicPr>
                <p:cNvPr id="25" name="Ink 24">
                  <a:extLst>
                    <a:ext uri="{FF2B5EF4-FFF2-40B4-BE49-F238E27FC236}">
                      <a16:creationId xmlns:a16="http://schemas.microsoft.com/office/drawing/2014/main" id="{82DD946F-5293-2856-EC24-369B2D1713DF}"/>
                    </a:ext>
                  </a:extLst>
                </p:cNvPr>
                <p:cNvPicPr/>
                <p:nvPr/>
              </p:nvPicPr>
              <p:blipFill>
                <a:blip r:embed="rId40"/>
                <a:stretch>
                  <a:fillRect/>
                </a:stretch>
              </p:blipFill>
              <p:spPr>
                <a:xfrm>
                  <a:off x="226368" y="3212208"/>
                  <a:ext cx="964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Ink 25">
                  <a:extLst>
                    <a:ext uri="{FF2B5EF4-FFF2-40B4-BE49-F238E27FC236}">
                      <a16:creationId xmlns:a16="http://schemas.microsoft.com/office/drawing/2014/main" id="{CF6C1C87-532C-37CD-6C4C-CEF9E8A81E15}"/>
                    </a:ext>
                  </a:extLst>
                </p14:cNvPr>
                <p14:cNvContentPartPr/>
                <p14:nvPr/>
              </p14:nvContentPartPr>
              <p14:xfrm>
                <a:off x="329688" y="3214008"/>
                <a:ext cx="69120" cy="82800"/>
              </p14:xfrm>
            </p:contentPart>
          </mc:Choice>
          <mc:Fallback xmlns="">
            <p:pic>
              <p:nvPicPr>
                <p:cNvPr id="26" name="Ink 25">
                  <a:extLst>
                    <a:ext uri="{FF2B5EF4-FFF2-40B4-BE49-F238E27FC236}">
                      <a16:creationId xmlns:a16="http://schemas.microsoft.com/office/drawing/2014/main" id="{CF6C1C87-532C-37CD-6C4C-CEF9E8A81E15}"/>
                    </a:ext>
                  </a:extLst>
                </p:cNvPr>
                <p:cNvPicPr/>
                <p:nvPr/>
              </p:nvPicPr>
              <p:blipFill>
                <a:blip r:embed="rId42"/>
                <a:stretch>
                  <a:fillRect/>
                </a:stretch>
              </p:blipFill>
              <p:spPr>
                <a:xfrm>
                  <a:off x="311688" y="3196368"/>
                  <a:ext cx="1047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8" name="Ink 27">
                  <a:extLst>
                    <a:ext uri="{FF2B5EF4-FFF2-40B4-BE49-F238E27FC236}">
                      <a16:creationId xmlns:a16="http://schemas.microsoft.com/office/drawing/2014/main" id="{292929FF-C680-CF9E-E308-C314A984B194}"/>
                    </a:ext>
                  </a:extLst>
                </p14:cNvPr>
                <p14:cNvContentPartPr/>
                <p14:nvPr/>
              </p14:nvContentPartPr>
              <p14:xfrm>
                <a:off x="426528" y="3201048"/>
                <a:ext cx="53640" cy="89280"/>
              </p14:xfrm>
            </p:contentPart>
          </mc:Choice>
          <mc:Fallback xmlns="">
            <p:pic>
              <p:nvPicPr>
                <p:cNvPr id="28" name="Ink 27">
                  <a:extLst>
                    <a:ext uri="{FF2B5EF4-FFF2-40B4-BE49-F238E27FC236}">
                      <a16:creationId xmlns:a16="http://schemas.microsoft.com/office/drawing/2014/main" id="{292929FF-C680-CF9E-E308-C314A984B194}"/>
                    </a:ext>
                  </a:extLst>
                </p:cNvPr>
                <p:cNvPicPr/>
                <p:nvPr/>
              </p:nvPicPr>
              <p:blipFill>
                <a:blip r:embed="rId44"/>
                <a:stretch>
                  <a:fillRect/>
                </a:stretch>
              </p:blipFill>
              <p:spPr>
                <a:xfrm>
                  <a:off x="408528" y="3183408"/>
                  <a:ext cx="892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9" name="Ink 28">
                  <a:extLst>
                    <a:ext uri="{FF2B5EF4-FFF2-40B4-BE49-F238E27FC236}">
                      <a16:creationId xmlns:a16="http://schemas.microsoft.com/office/drawing/2014/main" id="{7BD221C0-D516-81D0-9C28-BA76B6404947}"/>
                    </a:ext>
                  </a:extLst>
                </p14:cNvPr>
                <p14:cNvContentPartPr/>
                <p14:nvPr/>
              </p14:nvContentPartPr>
              <p14:xfrm>
                <a:off x="521568" y="3191328"/>
                <a:ext cx="36000" cy="58680"/>
              </p14:xfrm>
            </p:contentPart>
          </mc:Choice>
          <mc:Fallback xmlns="">
            <p:pic>
              <p:nvPicPr>
                <p:cNvPr id="29" name="Ink 28">
                  <a:extLst>
                    <a:ext uri="{FF2B5EF4-FFF2-40B4-BE49-F238E27FC236}">
                      <a16:creationId xmlns:a16="http://schemas.microsoft.com/office/drawing/2014/main" id="{7BD221C0-D516-81D0-9C28-BA76B6404947}"/>
                    </a:ext>
                  </a:extLst>
                </p:cNvPr>
                <p:cNvPicPr/>
                <p:nvPr/>
              </p:nvPicPr>
              <p:blipFill>
                <a:blip r:embed="rId46"/>
                <a:stretch>
                  <a:fillRect/>
                </a:stretch>
              </p:blipFill>
              <p:spPr>
                <a:xfrm>
                  <a:off x="503568" y="3173688"/>
                  <a:ext cx="716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Ink 29">
                  <a:extLst>
                    <a:ext uri="{FF2B5EF4-FFF2-40B4-BE49-F238E27FC236}">
                      <a16:creationId xmlns:a16="http://schemas.microsoft.com/office/drawing/2014/main" id="{1547AE00-04C7-CCA7-E167-6BE1278DFADF}"/>
                    </a:ext>
                  </a:extLst>
                </p14:cNvPr>
                <p14:cNvContentPartPr/>
                <p14:nvPr/>
              </p14:nvContentPartPr>
              <p14:xfrm>
                <a:off x="588888" y="3197808"/>
                <a:ext cx="50400" cy="66600"/>
              </p14:xfrm>
            </p:contentPart>
          </mc:Choice>
          <mc:Fallback xmlns="">
            <p:pic>
              <p:nvPicPr>
                <p:cNvPr id="30" name="Ink 29">
                  <a:extLst>
                    <a:ext uri="{FF2B5EF4-FFF2-40B4-BE49-F238E27FC236}">
                      <a16:creationId xmlns:a16="http://schemas.microsoft.com/office/drawing/2014/main" id="{1547AE00-04C7-CCA7-E167-6BE1278DFADF}"/>
                    </a:ext>
                  </a:extLst>
                </p:cNvPr>
                <p:cNvPicPr/>
                <p:nvPr/>
              </p:nvPicPr>
              <p:blipFill>
                <a:blip r:embed="rId48"/>
                <a:stretch>
                  <a:fillRect/>
                </a:stretch>
              </p:blipFill>
              <p:spPr>
                <a:xfrm>
                  <a:off x="570888" y="3180168"/>
                  <a:ext cx="860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Ink 30">
                  <a:extLst>
                    <a:ext uri="{FF2B5EF4-FFF2-40B4-BE49-F238E27FC236}">
                      <a16:creationId xmlns:a16="http://schemas.microsoft.com/office/drawing/2014/main" id="{D7E37EDF-97A4-EEAD-0191-DA95F5B5BDDF}"/>
                    </a:ext>
                  </a:extLst>
                </p14:cNvPr>
                <p14:cNvContentPartPr/>
                <p14:nvPr/>
              </p14:nvContentPartPr>
              <p14:xfrm>
                <a:off x="667008" y="3189888"/>
                <a:ext cx="47160" cy="74160"/>
              </p14:xfrm>
            </p:contentPart>
          </mc:Choice>
          <mc:Fallback xmlns="">
            <p:pic>
              <p:nvPicPr>
                <p:cNvPr id="31" name="Ink 30">
                  <a:extLst>
                    <a:ext uri="{FF2B5EF4-FFF2-40B4-BE49-F238E27FC236}">
                      <a16:creationId xmlns:a16="http://schemas.microsoft.com/office/drawing/2014/main" id="{D7E37EDF-97A4-EEAD-0191-DA95F5B5BDDF}"/>
                    </a:ext>
                  </a:extLst>
                </p:cNvPr>
                <p:cNvPicPr/>
                <p:nvPr/>
              </p:nvPicPr>
              <p:blipFill>
                <a:blip r:embed="rId50"/>
                <a:stretch>
                  <a:fillRect/>
                </a:stretch>
              </p:blipFill>
              <p:spPr>
                <a:xfrm>
                  <a:off x="649008" y="3172248"/>
                  <a:ext cx="828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6144" name="Ink 6143">
                  <a:extLst>
                    <a:ext uri="{FF2B5EF4-FFF2-40B4-BE49-F238E27FC236}">
                      <a16:creationId xmlns:a16="http://schemas.microsoft.com/office/drawing/2014/main" id="{9E7CBFE0-E255-D9BA-2340-399EEEEDD9F0}"/>
                    </a:ext>
                  </a:extLst>
                </p14:cNvPr>
                <p14:cNvContentPartPr/>
                <p14:nvPr/>
              </p14:nvContentPartPr>
              <p14:xfrm>
                <a:off x="739008" y="3234168"/>
                <a:ext cx="5400" cy="17640"/>
              </p14:xfrm>
            </p:contentPart>
          </mc:Choice>
          <mc:Fallback xmlns="">
            <p:pic>
              <p:nvPicPr>
                <p:cNvPr id="6144" name="Ink 6143">
                  <a:extLst>
                    <a:ext uri="{FF2B5EF4-FFF2-40B4-BE49-F238E27FC236}">
                      <a16:creationId xmlns:a16="http://schemas.microsoft.com/office/drawing/2014/main" id="{9E7CBFE0-E255-D9BA-2340-399EEEEDD9F0}"/>
                    </a:ext>
                  </a:extLst>
                </p:cNvPr>
                <p:cNvPicPr/>
                <p:nvPr/>
              </p:nvPicPr>
              <p:blipFill>
                <a:blip r:embed="rId52"/>
                <a:stretch>
                  <a:fillRect/>
                </a:stretch>
              </p:blipFill>
              <p:spPr>
                <a:xfrm>
                  <a:off x="721368" y="3216528"/>
                  <a:ext cx="4104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6146" name="Ink 6145">
                  <a:extLst>
                    <a:ext uri="{FF2B5EF4-FFF2-40B4-BE49-F238E27FC236}">
                      <a16:creationId xmlns:a16="http://schemas.microsoft.com/office/drawing/2014/main" id="{B85EE9A8-4D90-35DD-D32E-C51AC4BE8FF8}"/>
                    </a:ext>
                  </a:extLst>
                </p14:cNvPr>
                <p14:cNvContentPartPr/>
                <p14:nvPr/>
              </p14:nvContentPartPr>
              <p14:xfrm>
                <a:off x="759888" y="3144168"/>
                <a:ext cx="360" cy="7200"/>
              </p14:xfrm>
            </p:contentPart>
          </mc:Choice>
          <mc:Fallback xmlns="">
            <p:pic>
              <p:nvPicPr>
                <p:cNvPr id="6146" name="Ink 6145">
                  <a:extLst>
                    <a:ext uri="{FF2B5EF4-FFF2-40B4-BE49-F238E27FC236}">
                      <a16:creationId xmlns:a16="http://schemas.microsoft.com/office/drawing/2014/main" id="{B85EE9A8-4D90-35DD-D32E-C51AC4BE8FF8}"/>
                    </a:ext>
                  </a:extLst>
                </p:cNvPr>
                <p:cNvPicPr/>
                <p:nvPr/>
              </p:nvPicPr>
              <p:blipFill>
                <a:blip r:embed="rId54"/>
                <a:stretch>
                  <a:fillRect/>
                </a:stretch>
              </p:blipFill>
              <p:spPr>
                <a:xfrm>
                  <a:off x="742248" y="3126168"/>
                  <a:ext cx="3600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6147" name="Ink 6146">
                  <a:extLst>
                    <a:ext uri="{FF2B5EF4-FFF2-40B4-BE49-F238E27FC236}">
                      <a16:creationId xmlns:a16="http://schemas.microsoft.com/office/drawing/2014/main" id="{989D3C67-F1EC-59F1-8384-53B085AEDDB3}"/>
                    </a:ext>
                  </a:extLst>
                </p14:cNvPr>
                <p14:cNvContentPartPr/>
                <p14:nvPr/>
              </p14:nvContentPartPr>
              <p14:xfrm>
                <a:off x="800208" y="3223368"/>
                <a:ext cx="58320" cy="15120"/>
              </p14:xfrm>
            </p:contentPart>
          </mc:Choice>
          <mc:Fallback xmlns="">
            <p:pic>
              <p:nvPicPr>
                <p:cNvPr id="6147" name="Ink 6146">
                  <a:extLst>
                    <a:ext uri="{FF2B5EF4-FFF2-40B4-BE49-F238E27FC236}">
                      <a16:creationId xmlns:a16="http://schemas.microsoft.com/office/drawing/2014/main" id="{989D3C67-F1EC-59F1-8384-53B085AEDDB3}"/>
                    </a:ext>
                  </a:extLst>
                </p:cNvPr>
                <p:cNvPicPr/>
                <p:nvPr/>
              </p:nvPicPr>
              <p:blipFill>
                <a:blip r:embed="rId56"/>
                <a:stretch>
                  <a:fillRect/>
                </a:stretch>
              </p:blipFill>
              <p:spPr>
                <a:xfrm>
                  <a:off x="782208" y="3205728"/>
                  <a:ext cx="9396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6148" name="Ink 6147">
                  <a:extLst>
                    <a:ext uri="{FF2B5EF4-FFF2-40B4-BE49-F238E27FC236}">
                      <a16:creationId xmlns:a16="http://schemas.microsoft.com/office/drawing/2014/main" id="{4D30CE87-C519-5127-6D78-6C53C5965074}"/>
                    </a:ext>
                  </a:extLst>
                </p14:cNvPr>
                <p14:cNvContentPartPr/>
                <p14:nvPr/>
              </p14:nvContentPartPr>
              <p14:xfrm>
                <a:off x="867168" y="3181608"/>
                <a:ext cx="43560" cy="171000"/>
              </p14:xfrm>
            </p:contentPart>
          </mc:Choice>
          <mc:Fallback xmlns="">
            <p:pic>
              <p:nvPicPr>
                <p:cNvPr id="6148" name="Ink 6147">
                  <a:extLst>
                    <a:ext uri="{FF2B5EF4-FFF2-40B4-BE49-F238E27FC236}">
                      <a16:creationId xmlns:a16="http://schemas.microsoft.com/office/drawing/2014/main" id="{4D30CE87-C519-5127-6D78-6C53C5965074}"/>
                    </a:ext>
                  </a:extLst>
                </p:cNvPr>
                <p:cNvPicPr/>
                <p:nvPr/>
              </p:nvPicPr>
              <p:blipFill>
                <a:blip r:embed="rId58"/>
                <a:stretch>
                  <a:fillRect/>
                </a:stretch>
              </p:blipFill>
              <p:spPr>
                <a:xfrm>
                  <a:off x="849168" y="3163608"/>
                  <a:ext cx="7920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6150" name="Ink 6149">
                  <a:extLst>
                    <a:ext uri="{FF2B5EF4-FFF2-40B4-BE49-F238E27FC236}">
                      <a16:creationId xmlns:a16="http://schemas.microsoft.com/office/drawing/2014/main" id="{AF773A63-980A-72C2-0369-D80D84952DAC}"/>
                    </a:ext>
                  </a:extLst>
                </p14:cNvPr>
                <p14:cNvContentPartPr/>
                <p14:nvPr/>
              </p14:nvContentPartPr>
              <p14:xfrm>
                <a:off x="130968" y="3382128"/>
                <a:ext cx="72360" cy="135000"/>
              </p14:xfrm>
            </p:contentPart>
          </mc:Choice>
          <mc:Fallback xmlns="">
            <p:pic>
              <p:nvPicPr>
                <p:cNvPr id="6150" name="Ink 6149">
                  <a:extLst>
                    <a:ext uri="{FF2B5EF4-FFF2-40B4-BE49-F238E27FC236}">
                      <a16:creationId xmlns:a16="http://schemas.microsoft.com/office/drawing/2014/main" id="{AF773A63-980A-72C2-0369-D80D84952DAC}"/>
                    </a:ext>
                  </a:extLst>
                </p:cNvPr>
                <p:cNvPicPr/>
                <p:nvPr/>
              </p:nvPicPr>
              <p:blipFill>
                <a:blip r:embed="rId60"/>
                <a:stretch>
                  <a:fillRect/>
                </a:stretch>
              </p:blipFill>
              <p:spPr>
                <a:xfrm>
                  <a:off x="112968" y="3364488"/>
                  <a:ext cx="10800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6151" name="Ink 6150">
                  <a:extLst>
                    <a:ext uri="{FF2B5EF4-FFF2-40B4-BE49-F238E27FC236}">
                      <a16:creationId xmlns:a16="http://schemas.microsoft.com/office/drawing/2014/main" id="{997BAAA1-CC76-9B7E-EF03-6B0928097643}"/>
                    </a:ext>
                  </a:extLst>
                </p14:cNvPr>
                <p14:cNvContentPartPr/>
                <p14:nvPr/>
              </p14:nvContentPartPr>
              <p14:xfrm>
                <a:off x="274248" y="3444048"/>
                <a:ext cx="60120" cy="60480"/>
              </p14:xfrm>
            </p:contentPart>
          </mc:Choice>
          <mc:Fallback xmlns="">
            <p:pic>
              <p:nvPicPr>
                <p:cNvPr id="6151" name="Ink 6150">
                  <a:extLst>
                    <a:ext uri="{FF2B5EF4-FFF2-40B4-BE49-F238E27FC236}">
                      <a16:creationId xmlns:a16="http://schemas.microsoft.com/office/drawing/2014/main" id="{997BAAA1-CC76-9B7E-EF03-6B0928097643}"/>
                    </a:ext>
                  </a:extLst>
                </p:cNvPr>
                <p:cNvPicPr/>
                <p:nvPr/>
              </p:nvPicPr>
              <p:blipFill>
                <a:blip r:embed="rId62"/>
                <a:stretch>
                  <a:fillRect/>
                </a:stretch>
              </p:blipFill>
              <p:spPr>
                <a:xfrm>
                  <a:off x="256248" y="3426408"/>
                  <a:ext cx="957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6152" name="Ink 6151">
                  <a:extLst>
                    <a:ext uri="{FF2B5EF4-FFF2-40B4-BE49-F238E27FC236}">
                      <a16:creationId xmlns:a16="http://schemas.microsoft.com/office/drawing/2014/main" id="{229BBB66-A839-266E-3AE5-C8C54BE39735}"/>
                    </a:ext>
                  </a:extLst>
                </p14:cNvPr>
                <p14:cNvContentPartPr/>
                <p14:nvPr/>
              </p14:nvContentPartPr>
              <p14:xfrm>
                <a:off x="388368" y="3420288"/>
                <a:ext cx="83160" cy="75240"/>
              </p14:xfrm>
            </p:contentPart>
          </mc:Choice>
          <mc:Fallback xmlns="">
            <p:pic>
              <p:nvPicPr>
                <p:cNvPr id="6152" name="Ink 6151">
                  <a:extLst>
                    <a:ext uri="{FF2B5EF4-FFF2-40B4-BE49-F238E27FC236}">
                      <a16:creationId xmlns:a16="http://schemas.microsoft.com/office/drawing/2014/main" id="{229BBB66-A839-266E-3AE5-C8C54BE39735}"/>
                    </a:ext>
                  </a:extLst>
                </p:cNvPr>
                <p:cNvPicPr/>
                <p:nvPr/>
              </p:nvPicPr>
              <p:blipFill>
                <a:blip r:embed="rId64"/>
                <a:stretch>
                  <a:fillRect/>
                </a:stretch>
              </p:blipFill>
              <p:spPr>
                <a:xfrm>
                  <a:off x="370728" y="3402288"/>
                  <a:ext cx="1188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6153" name="Ink 6152">
                  <a:extLst>
                    <a:ext uri="{FF2B5EF4-FFF2-40B4-BE49-F238E27FC236}">
                      <a16:creationId xmlns:a16="http://schemas.microsoft.com/office/drawing/2014/main" id="{CDFC97FA-766B-F9F7-DBBB-B6CC6C4C315B}"/>
                    </a:ext>
                  </a:extLst>
                </p14:cNvPr>
                <p14:cNvContentPartPr/>
                <p14:nvPr/>
              </p14:nvContentPartPr>
              <p14:xfrm>
                <a:off x="530208" y="3379608"/>
                <a:ext cx="39960" cy="106560"/>
              </p14:xfrm>
            </p:contentPart>
          </mc:Choice>
          <mc:Fallback xmlns="">
            <p:pic>
              <p:nvPicPr>
                <p:cNvPr id="6153" name="Ink 6152">
                  <a:extLst>
                    <a:ext uri="{FF2B5EF4-FFF2-40B4-BE49-F238E27FC236}">
                      <a16:creationId xmlns:a16="http://schemas.microsoft.com/office/drawing/2014/main" id="{CDFC97FA-766B-F9F7-DBBB-B6CC6C4C315B}"/>
                    </a:ext>
                  </a:extLst>
                </p:cNvPr>
                <p:cNvPicPr/>
                <p:nvPr/>
              </p:nvPicPr>
              <p:blipFill>
                <a:blip r:embed="rId66"/>
                <a:stretch>
                  <a:fillRect/>
                </a:stretch>
              </p:blipFill>
              <p:spPr>
                <a:xfrm>
                  <a:off x="512208" y="3361968"/>
                  <a:ext cx="756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6154" name="Ink 6153">
                  <a:extLst>
                    <a:ext uri="{FF2B5EF4-FFF2-40B4-BE49-F238E27FC236}">
                      <a16:creationId xmlns:a16="http://schemas.microsoft.com/office/drawing/2014/main" id="{2F631DB2-4E76-AB30-2711-196EE649CAA5}"/>
                    </a:ext>
                  </a:extLst>
                </p14:cNvPr>
                <p14:cNvContentPartPr/>
                <p14:nvPr/>
              </p14:nvContentPartPr>
              <p14:xfrm>
                <a:off x="511848" y="3436488"/>
                <a:ext cx="65160" cy="12600"/>
              </p14:xfrm>
            </p:contentPart>
          </mc:Choice>
          <mc:Fallback xmlns="">
            <p:pic>
              <p:nvPicPr>
                <p:cNvPr id="6154" name="Ink 6153">
                  <a:extLst>
                    <a:ext uri="{FF2B5EF4-FFF2-40B4-BE49-F238E27FC236}">
                      <a16:creationId xmlns:a16="http://schemas.microsoft.com/office/drawing/2014/main" id="{2F631DB2-4E76-AB30-2711-196EE649CAA5}"/>
                    </a:ext>
                  </a:extLst>
                </p:cNvPr>
                <p:cNvPicPr/>
                <p:nvPr/>
              </p:nvPicPr>
              <p:blipFill>
                <a:blip r:embed="rId68"/>
                <a:stretch>
                  <a:fillRect/>
                </a:stretch>
              </p:blipFill>
              <p:spPr>
                <a:xfrm>
                  <a:off x="493848" y="3418848"/>
                  <a:ext cx="10080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155" name="Ink 6154">
                  <a:extLst>
                    <a:ext uri="{FF2B5EF4-FFF2-40B4-BE49-F238E27FC236}">
                      <a16:creationId xmlns:a16="http://schemas.microsoft.com/office/drawing/2014/main" id="{64576226-4AF1-56A5-B4DB-9629B287022C}"/>
                    </a:ext>
                  </a:extLst>
                </p14:cNvPr>
                <p14:cNvContentPartPr/>
                <p14:nvPr/>
              </p14:nvContentPartPr>
              <p14:xfrm>
                <a:off x="633888" y="3444408"/>
                <a:ext cx="10800" cy="15120"/>
              </p14:xfrm>
            </p:contentPart>
          </mc:Choice>
          <mc:Fallback xmlns="">
            <p:pic>
              <p:nvPicPr>
                <p:cNvPr id="6155" name="Ink 6154">
                  <a:extLst>
                    <a:ext uri="{FF2B5EF4-FFF2-40B4-BE49-F238E27FC236}">
                      <a16:creationId xmlns:a16="http://schemas.microsoft.com/office/drawing/2014/main" id="{64576226-4AF1-56A5-B4DB-9629B287022C}"/>
                    </a:ext>
                  </a:extLst>
                </p:cNvPr>
                <p:cNvPicPr/>
                <p:nvPr/>
              </p:nvPicPr>
              <p:blipFill>
                <a:blip r:embed="rId70"/>
                <a:stretch>
                  <a:fillRect/>
                </a:stretch>
              </p:blipFill>
              <p:spPr>
                <a:xfrm>
                  <a:off x="615888" y="3426408"/>
                  <a:ext cx="4644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6156" name="Ink 6155">
                  <a:extLst>
                    <a:ext uri="{FF2B5EF4-FFF2-40B4-BE49-F238E27FC236}">
                      <a16:creationId xmlns:a16="http://schemas.microsoft.com/office/drawing/2014/main" id="{0311E4F8-3753-9054-EA51-C10710609A86}"/>
                    </a:ext>
                  </a:extLst>
                </p14:cNvPr>
                <p14:cNvContentPartPr/>
                <p14:nvPr/>
              </p14:nvContentPartPr>
              <p14:xfrm>
                <a:off x="633888" y="3386808"/>
                <a:ext cx="3960" cy="3600"/>
              </p14:xfrm>
            </p:contentPart>
          </mc:Choice>
          <mc:Fallback xmlns="">
            <p:pic>
              <p:nvPicPr>
                <p:cNvPr id="6156" name="Ink 6155">
                  <a:extLst>
                    <a:ext uri="{FF2B5EF4-FFF2-40B4-BE49-F238E27FC236}">
                      <a16:creationId xmlns:a16="http://schemas.microsoft.com/office/drawing/2014/main" id="{0311E4F8-3753-9054-EA51-C10710609A86}"/>
                    </a:ext>
                  </a:extLst>
                </p:cNvPr>
                <p:cNvPicPr/>
                <p:nvPr/>
              </p:nvPicPr>
              <p:blipFill>
                <a:blip r:embed="rId72"/>
                <a:stretch>
                  <a:fillRect/>
                </a:stretch>
              </p:blipFill>
              <p:spPr>
                <a:xfrm>
                  <a:off x="615888" y="3368808"/>
                  <a:ext cx="3960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6157" name="Ink 6156">
                  <a:extLst>
                    <a:ext uri="{FF2B5EF4-FFF2-40B4-BE49-F238E27FC236}">
                      <a16:creationId xmlns:a16="http://schemas.microsoft.com/office/drawing/2014/main" id="{3323A8A9-C586-F40B-098A-16D09A223BAC}"/>
                    </a:ext>
                  </a:extLst>
                </p14:cNvPr>
                <p14:cNvContentPartPr/>
                <p14:nvPr/>
              </p14:nvContentPartPr>
              <p14:xfrm>
                <a:off x="678528" y="3427128"/>
                <a:ext cx="24840" cy="60840"/>
              </p14:xfrm>
            </p:contentPart>
          </mc:Choice>
          <mc:Fallback xmlns="">
            <p:pic>
              <p:nvPicPr>
                <p:cNvPr id="6157" name="Ink 6156">
                  <a:extLst>
                    <a:ext uri="{FF2B5EF4-FFF2-40B4-BE49-F238E27FC236}">
                      <a16:creationId xmlns:a16="http://schemas.microsoft.com/office/drawing/2014/main" id="{3323A8A9-C586-F40B-098A-16D09A223BAC}"/>
                    </a:ext>
                  </a:extLst>
                </p:cNvPr>
                <p:cNvPicPr/>
                <p:nvPr/>
              </p:nvPicPr>
              <p:blipFill>
                <a:blip r:embed="rId74"/>
                <a:stretch>
                  <a:fillRect/>
                </a:stretch>
              </p:blipFill>
              <p:spPr>
                <a:xfrm>
                  <a:off x="660528" y="3409488"/>
                  <a:ext cx="604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6158" name="Ink 6157">
                  <a:extLst>
                    <a:ext uri="{FF2B5EF4-FFF2-40B4-BE49-F238E27FC236}">
                      <a16:creationId xmlns:a16="http://schemas.microsoft.com/office/drawing/2014/main" id="{8D970DBD-3757-A3C0-4F7B-49E429B029DC}"/>
                    </a:ext>
                  </a:extLst>
                </p14:cNvPr>
                <p14:cNvContentPartPr/>
                <p14:nvPr/>
              </p14:nvContentPartPr>
              <p14:xfrm>
                <a:off x="739008" y="3474648"/>
                <a:ext cx="22680" cy="13680"/>
              </p14:xfrm>
            </p:contentPart>
          </mc:Choice>
          <mc:Fallback xmlns="">
            <p:pic>
              <p:nvPicPr>
                <p:cNvPr id="6158" name="Ink 6157">
                  <a:extLst>
                    <a:ext uri="{FF2B5EF4-FFF2-40B4-BE49-F238E27FC236}">
                      <a16:creationId xmlns:a16="http://schemas.microsoft.com/office/drawing/2014/main" id="{8D970DBD-3757-A3C0-4F7B-49E429B029DC}"/>
                    </a:ext>
                  </a:extLst>
                </p:cNvPr>
                <p:cNvPicPr/>
                <p:nvPr/>
              </p:nvPicPr>
              <p:blipFill>
                <a:blip r:embed="rId76"/>
                <a:stretch>
                  <a:fillRect/>
                </a:stretch>
              </p:blipFill>
              <p:spPr>
                <a:xfrm>
                  <a:off x="721368" y="3456648"/>
                  <a:ext cx="583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6159" name="Ink 6158">
                  <a:extLst>
                    <a:ext uri="{FF2B5EF4-FFF2-40B4-BE49-F238E27FC236}">
                      <a16:creationId xmlns:a16="http://schemas.microsoft.com/office/drawing/2014/main" id="{E53E31D9-18A4-AAB3-179D-B37DB8EBD662}"/>
                    </a:ext>
                  </a:extLst>
                </p14:cNvPr>
                <p14:cNvContentPartPr/>
                <p14:nvPr/>
              </p14:nvContentPartPr>
              <p14:xfrm>
                <a:off x="759888" y="3423888"/>
                <a:ext cx="360" cy="7200"/>
              </p14:xfrm>
            </p:contentPart>
          </mc:Choice>
          <mc:Fallback xmlns="">
            <p:pic>
              <p:nvPicPr>
                <p:cNvPr id="6159" name="Ink 6158">
                  <a:extLst>
                    <a:ext uri="{FF2B5EF4-FFF2-40B4-BE49-F238E27FC236}">
                      <a16:creationId xmlns:a16="http://schemas.microsoft.com/office/drawing/2014/main" id="{E53E31D9-18A4-AAB3-179D-B37DB8EBD662}"/>
                    </a:ext>
                  </a:extLst>
                </p:cNvPr>
                <p:cNvPicPr/>
                <p:nvPr/>
              </p:nvPicPr>
              <p:blipFill>
                <a:blip r:embed="rId78"/>
                <a:stretch>
                  <a:fillRect/>
                </a:stretch>
              </p:blipFill>
              <p:spPr>
                <a:xfrm>
                  <a:off x="742248" y="3406248"/>
                  <a:ext cx="3600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6160" name="Ink 6159">
                  <a:extLst>
                    <a:ext uri="{FF2B5EF4-FFF2-40B4-BE49-F238E27FC236}">
                      <a16:creationId xmlns:a16="http://schemas.microsoft.com/office/drawing/2014/main" id="{34667CCD-9CE9-4382-A89E-B8E3EFA931D0}"/>
                    </a:ext>
                  </a:extLst>
                </p14:cNvPr>
                <p14:cNvContentPartPr/>
                <p14:nvPr/>
              </p14:nvContentPartPr>
              <p14:xfrm>
                <a:off x="790848" y="3405888"/>
                <a:ext cx="31320" cy="69840"/>
              </p14:xfrm>
            </p:contentPart>
          </mc:Choice>
          <mc:Fallback xmlns="">
            <p:pic>
              <p:nvPicPr>
                <p:cNvPr id="6160" name="Ink 6159">
                  <a:extLst>
                    <a:ext uri="{FF2B5EF4-FFF2-40B4-BE49-F238E27FC236}">
                      <a16:creationId xmlns:a16="http://schemas.microsoft.com/office/drawing/2014/main" id="{34667CCD-9CE9-4382-A89E-B8E3EFA931D0}"/>
                    </a:ext>
                  </a:extLst>
                </p:cNvPr>
                <p:cNvPicPr/>
                <p:nvPr/>
              </p:nvPicPr>
              <p:blipFill>
                <a:blip r:embed="rId80"/>
                <a:stretch>
                  <a:fillRect/>
                </a:stretch>
              </p:blipFill>
              <p:spPr>
                <a:xfrm>
                  <a:off x="773208" y="3387888"/>
                  <a:ext cx="669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6161" name="Ink 6160">
                  <a:extLst>
                    <a:ext uri="{FF2B5EF4-FFF2-40B4-BE49-F238E27FC236}">
                      <a16:creationId xmlns:a16="http://schemas.microsoft.com/office/drawing/2014/main" id="{FC1E3785-D04E-D487-546E-7B38016B0C7A}"/>
                    </a:ext>
                  </a:extLst>
                </p14:cNvPr>
                <p14:cNvContentPartPr/>
                <p14:nvPr/>
              </p14:nvContentPartPr>
              <p14:xfrm>
                <a:off x="809928" y="3432528"/>
                <a:ext cx="48600" cy="16560"/>
              </p14:xfrm>
            </p:contentPart>
          </mc:Choice>
          <mc:Fallback xmlns="">
            <p:pic>
              <p:nvPicPr>
                <p:cNvPr id="6161" name="Ink 6160">
                  <a:extLst>
                    <a:ext uri="{FF2B5EF4-FFF2-40B4-BE49-F238E27FC236}">
                      <a16:creationId xmlns:a16="http://schemas.microsoft.com/office/drawing/2014/main" id="{FC1E3785-D04E-D487-546E-7B38016B0C7A}"/>
                    </a:ext>
                  </a:extLst>
                </p:cNvPr>
                <p:cNvPicPr/>
                <p:nvPr/>
              </p:nvPicPr>
              <p:blipFill>
                <a:blip r:embed="rId82"/>
                <a:stretch>
                  <a:fillRect/>
                </a:stretch>
              </p:blipFill>
              <p:spPr>
                <a:xfrm>
                  <a:off x="792288" y="3414888"/>
                  <a:ext cx="8424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162" name="Ink 6161">
                  <a:extLst>
                    <a:ext uri="{FF2B5EF4-FFF2-40B4-BE49-F238E27FC236}">
                      <a16:creationId xmlns:a16="http://schemas.microsoft.com/office/drawing/2014/main" id="{671BA835-D6F1-A5B4-992A-C877C321F1EB}"/>
                    </a:ext>
                  </a:extLst>
                </p14:cNvPr>
                <p14:cNvContentPartPr/>
                <p14:nvPr/>
              </p14:nvContentPartPr>
              <p14:xfrm>
                <a:off x="870408" y="3439728"/>
                <a:ext cx="81720" cy="120960"/>
              </p14:xfrm>
            </p:contentPart>
          </mc:Choice>
          <mc:Fallback xmlns="">
            <p:pic>
              <p:nvPicPr>
                <p:cNvPr id="6162" name="Ink 6161">
                  <a:extLst>
                    <a:ext uri="{FF2B5EF4-FFF2-40B4-BE49-F238E27FC236}">
                      <a16:creationId xmlns:a16="http://schemas.microsoft.com/office/drawing/2014/main" id="{671BA835-D6F1-A5B4-992A-C877C321F1EB}"/>
                    </a:ext>
                  </a:extLst>
                </p:cNvPr>
                <p:cNvPicPr/>
                <p:nvPr/>
              </p:nvPicPr>
              <p:blipFill>
                <a:blip r:embed="rId84"/>
                <a:stretch>
                  <a:fillRect/>
                </a:stretch>
              </p:blipFill>
              <p:spPr>
                <a:xfrm>
                  <a:off x="852768" y="3421728"/>
                  <a:ext cx="117360" cy="156600"/>
                </a:xfrm>
                <a:prstGeom prst="rect">
                  <a:avLst/>
                </a:prstGeom>
              </p:spPr>
            </p:pic>
          </mc:Fallback>
        </mc:AlternateContent>
      </p:grpSp>
      <p:grpSp>
        <p:nvGrpSpPr>
          <p:cNvPr id="6212" name="Group 6211">
            <a:extLst>
              <a:ext uri="{FF2B5EF4-FFF2-40B4-BE49-F238E27FC236}">
                <a16:creationId xmlns:a16="http://schemas.microsoft.com/office/drawing/2014/main" id="{4FC23CD8-A9E8-9749-6327-BDA2C526D9B7}"/>
              </a:ext>
            </a:extLst>
          </p:cNvPr>
          <p:cNvGrpSpPr/>
          <p:nvPr/>
        </p:nvGrpSpPr>
        <p:grpSpPr>
          <a:xfrm>
            <a:off x="101088" y="4423968"/>
            <a:ext cx="866160" cy="811080"/>
            <a:chOff x="101088" y="4423968"/>
            <a:chExt cx="866160" cy="811080"/>
          </a:xfrm>
        </p:grpSpPr>
        <mc:AlternateContent xmlns:mc="http://schemas.openxmlformats.org/markup-compatibility/2006" xmlns:p14="http://schemas.microsoft.com/office/powerpoint/2010/main">
          <mc:Choice Requires="p14">
            <p:contentPart p14:bwMode="auto" r:id="rId85">
              <p14:nvContentPartPr>
                <p14:cNvPr id="6164" name="Ink 6163">
                  <a:extLst>
                    <a:ext uri="{FF2B5EF4-FFF2-40B4-BE49-F238E27FC236}">
                      <a16:creationId xmlns:a16="http://schemas.microsoft.com/office/drawing/2014/main" id="{C8A4CD7E-8276-3550-9FAE-5027A20787BA}"/>
                    </a:ext>
                  </a:extLst>
                </p14:cNvPr>
                <p14:cNvContentPartPr/>
                <p14:nvPr/>
              </p14:nvContentPartPr>
              <p14:xfrm>
                <a:off x="134928" y="4427568"/>
                <a:ext cx="74880" cy="128160"/>
              </p14:xfrm>
            </p:contentPart>
          </mc:Choice>
          <mc:Fallback xmlns="">
            <p:pic>
              <p:nvPicPr>
                <p:cNvPr id="6164" name="Ink 6163">
                  <a:extLst>
                    <a:ext uri="{FF2B5EF4-FFF2-40B4-BE49-F238E27FC236}">
                      <a16:creationId xmlns:a16="http://schemas.microsoft.com/office/drawing/2014/main" id="{C8A4CD7E-8276-3550-9FAE-5027A20787BA}"/>
                    </a:ext>
                  </a:extLst>
                </p:cNvPr>
                <p:cNvPicPr/>
                <p:nvPr/>
              </p:nvPicPr>
              <p:blipFill>
                <a:blip r:embed="rId86"/>
                <a:stretch>
                  <a:fillRect/>
                </a:stretch>
              </p:blipFill>
              <p:spPr>
                <a:xfrm>
                  <a:off x="116928" y="4409928"/>
                  <a:ext cx="11052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165" name="Ink 6164">
                  <a:extLst>
                    <a:ext uri="{FF2B5EF4-FFF2-40B4-BE49-F238E27FC236}">
                      <a16:creationId xmlns:a16="http://schemas.microsoft.com/office/drawing/2014/main" id="{CE0BAA05-C808-6ECA-CD2B-E0127F3D7EA2}"/>
                    </a:ext>
                  </a:extLst>
                </p14:cNvPr>
                <p14:cNvContentPartPr/>
                <p14:nvPr/>
              </p14:nvContentPartPr>
              <p14:xfrm>
                <a:off x="249408" y="4493808"/>
                <a:ext cx="30240" cy="64440"/>
              </p14:xfrm>
            </p:contentPart>
          </mc:Choice>
          <mc:Fallback xmlns="">
            <p:pic>
              <p:nvPicPr>
                <p:cNvPr id="6165" name="Ink 6164">
                  <a:extLst>
                    <a:ext uri="{FF2B5EF4-FFF2-40B4-BE49-F238E27FC236}">
                      <a16:creationId xmlns:a16="http://schemas.microsoft.com/office/drawing/2014/main" id="{CE0BAA05-C808-6ECA-CD2B-E0127F3D7EA2}"/>
                    </a:ext>
                  </a:extLst>
                </p:cNvPr>
                <p:cNvPicPr/>
                <p:nvPr/>
              </p:nvPicPr>
              <p:blipFill>
                <a:blip r:embed="rId88"/>
                <a:stretch>
                  <a:fillRect/>
                </a:stretch>
              </p:blipFill>
              <p:spPr>
                <a:xfrm>
                  <a:off x="231768" y="4476168"/>
                  <a:ext cx="658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166" name="Ink 6165">
                  <a:extLst>
                    <a:ext uri="{FF2B5EF4-FFF2-40B4-BE49-F238E27FC236}">
                      <a16:creationId xmlns:a16="http://schemas.microsoft.com/office/drawing/2014/main" id="{6689984C-1C4A-B829-411F-5B56160D7F1F}"/>
                    </a:ext>
                  </a:extLst>
                </p14:cNvPr>
                <p14:cNvContentPartPr/>
                <p14:nvPr/>
              </p14:nvContentPartPr>
              <p14:xfrm>
                <a:off x="308808" y="4497768"/>
                <a:ext cx="46800" cy="31320"/>
              </p14:xfrm>
            </p:contentPart>
          </mc:Choice>
          <mc:Fallback xmlns="">
            <p:pic>
              <p:nvPicPr>
                <p:cNvPr id="6166" name="Ink 6165">
                  <a:extLst>
                    <a:ext uri="{FF2B5EF4-FFF2-40B4-BE49-F238E27FC236}">
                      <a16:creationId xmlns:a16="http://schemas.microsoft.com/office/drawing/2014/main" id="{6689984C-1C4A-B829-411F-5B56160D7F1F}"/>
                    </a:ext>
                  </a:extLst>
                </p:cNvPr>
                <p:cNvPicPr/>
                <p:nvPr/>
              </p:nvPicPr>
              <p:blipFill>
                <a:blip r:embed="rId90"/>
                <a:stretch>
                  <a:fillRect/>
                </a:stretch>
              </p:blipFill>
              <p:spPr>
                <a:xfrm>
                  <a:off x="291168" y="4480128"/>
                  <a:ext cx="8244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167" name="Ink 6166">
                  <a:extLst>
                    <a:ext uri="{FF2B5EF4-FFF2-40B4-BE49-F238E27FC236}">
                      <a16:creationId xmlns:a16="http://schemas.microsoft.com/office/drawing/2014/main" id="{5E067194-3B65-5188-F70B-2639EF368E2D}"/>
                    </a:ext>
                  </a:extLst>
                </p14:cNvPr>
                <p14:cNvContentPartPr/>
                <p14:nvPr/>
              </p14:nvContentPartPr>
              <p14:xfrm>
                <a:off x="398808" y="4478688"/>
                <a:ext cx="45000" cy="41400"/>
              </p14:xfrm>
            </p:contentPart>
          </mc:Choice>
          <mc:Fallback xmlns="">
            <p:pic>
              <p:nvPicPr>
                <p:cNvPr id="6167" name="Ink 6166">
                  <a:extLst>
                    <a:ext uri="{FF2B5EF4-FFF2-40B4-BE49-F238E27FC236}">
                      <a16:creationId xmlns:a16="http://schemas.microsoft.com/office/drawing/2014/main" id="{5E067194-3B65-5188-F70B-2639EF368E2D}"/>
                    </a:ext>
                  </a:extLst>
                </p:cNvPr>
                <p:cNvPicPr/>
                <p:nvPr/>
              </p:nvPicPr>
              <p:blipFill>
                <a:blip r:embed="rId92"/>
                <a:stretch>
                  <a:fillRect/>
                </a:stretch>
              </p:blipFill>
              <p:spPr>
                <a:xfrm>
                  <a:off x="380808" y="4460688"/>
                  <a:ext cx="8064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168" name="Ink 6167">
                  <a:extLst>
                    <a:ext uri="{FF2B5EF4-FFF2-40B4-BE49-F238E27FC236}">
                      <a16:creationId xmlns:a16="http://schemas.microsoft.com/office/drawing/2014/main" id="{F3734FD2-1603-3F96-F2B0-ACA0E9C4228E}"/>
                    </a:ext>
                  </a:extLst>
                </p14:cNvPr>
                <p14:cNvContentPartPr/>
                <p14:nvPr/>
              </p14:nvContentPartPr>
              <p14:xfrm>
                <a:off x="487008" y="4477608"/>
                <a:ext cx="34920" cy="51840"/>
              </p14:xfrm>
            </p:contentPart>
          </mc:Choice>
          <mc:Fallback xmlns="">
            <p:pic>
              <p:nvPicPr>
                <p:cNvPr id="6168" name="Ink 6167">
                  <a:extLst>
                    <a:ext uri="{FF2B5EF4-FFF2-40B4-BE49-F238E27FC236}">
                      <a16:creationId xmlns:a16="http://schemas.microsoft.com/office/drawing/2014/main" id="{F3734FD2-1603-3F96-F2B0-ACA0E9C4228E}"/>
                    </a:ext>
                  </a:extLst>
                </p:cNvPr>
                <p:cNvPicPr/>
                <p:nvPr/>
              </p:nvPicPr>
              <p:blipFill>
                <a:blip r:embed="rId94"/>
                <a:stretch>
                  <a:fillRect/>
                </a:stretch>
              </p:blipFill>
              <p:spPr>
                <a:xfrm>
                  <a:off x="469368" y="4459608"/>
                  <a:ext cx="705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169" name="Ink 6168">
                  <a:extLst>
                    <a:ext uri="{FF2B5EF4-FFF2-40B4-BE49-F238E27FC236}">
                      <a16:creationId xmlns:a16="http://schemas.microsoft.com/office/drawing/2014/main" id="{0DABA42D-7B23-532F-B29D-06A358721094}"/>
                    </a:ext>
                  </a:extLst>
                </p14:cNvPr>
                <p14:cNvContentPartPr/>
                <p14:nvPr/>
              </p14:nvContentPartPr>
              <p14:xfrm>
                <a:off x="561168" y="4476168"/>
                <a:ext cx="41400" cy="47880"/>
              </p14:xfrm>
            </p:contentPart>
          </mc:Choice>
          <mc:Fallback xmlns="">
            <p:pic>
              <p:nvPicPr>
                <p:cNvPr id="6169" name="Ink 6168">
                  <a:extLst>
                    <a:ext uri="{FF2B5EF4-FFF2-40B4-BE49-F238E27FC236}">
                      <a16:creationId xmlns:a16="http://schemas.microsoft.com/office/drawing/2014/main" id="{0DABA42D-7B23-532F-B29D-06A358721094}"/>
                    </a:ext>
                  </a:extLst>
                </p:cNvPr>
                <p:cNvPicPr/>
                <p:nvPr/>
              </p:nvPicPr>
              <p:blipFill>
                <a:blip r:embed="rId96"/>
                <a:stretch>
                  <a:fillRect/>
                </a:stretch>
              </p:blipFill>
              <p:spPr>
                <a:xfrm>
                  <a:off x="543528" y="4458168"/>
                  <a:ext cx="770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170" name="Ink 6169">
                  <a:extLst>
                    <a:ext uri="{FF2B5EF4-FFF2-40B4-BE49-F238E27FC236}">
                      <a16:creationId xmlns:a16="http://schemas.microsoft.com/office/drawing/2014/main" id="{EBAE171E-2C82-43D7-46F2-FD822D2C0C25}"/>
                    </a:ext>
                  </a:extLst>
                </p14:cNvPr>
                <p14:cNvContentPartPr/>
                <p14:nvPr/>
              </p14:nvContentPartPr>
              <p14:xfrm>
                <a:off x="628128" y="4464288"/>
                <a:ext cx="48960" cy="126360"/>
              </p14:xfrm>
            </p:contentPart>
          </mc:Choice>
          <mc:Fallback xmlns="">
            <p:pic>
              <p:nvPicPr>
                <p:cNvPr id="6170" name="Ink 6169">
                  <a:extLst>
                    <a:ext uri="{FF2B5EF4-FFF2-40B4-BE49-F238E27FC236}">
                      <a16:creationId xmlns:a16="http://schemas.microsoft.com/office/drawing/2014/main" id="{EBAE171E-2C82-43D7-46F2-FD822D2C0C25}"/>
                    </a:ext>
                  </a:extLst>
                </p:cNvPr>
                <p:cNvPicPr/>
                <p:nvPr/>
              </p:nvPicPr>
              <p:blipFill>
                <a:blip r:embed="rId98"/>
                <a:stretch>
                  <a:fillRect/>
                </a:stretch>
              </p:blipFill>
              <p:spPr>
                <a:xfrm>
                  <a:off x="610488" y="4446648"/>
                  <a:ext cx="8460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171" name="Ink 6170">
                  <a:extLst>
                    <a:ext uri="{FF2B5EF4-FFF2-40B4-BE49-F238E27FC236}">
                      <a16:creationId xmlns:a16="http://schemas.microsoft.com/office/drawing/2014/main" id="{D3BFBF92-04D4-2CDB-8DBE-EBFFDFAA385C}"/>
                    </a:ext>
                  </a:extLst>
                </p14:cNvPr>
                <p14:cNvContentPartPr/>
                <p14:nvPr/>
              </p14:nvContentPartPr>
              <p14:xfrm>
                <a:off x="701208" y="4467528"/>
                <a:ext cx="15840" cy="44280"/>
              </p14:xfrm>
            </p:contentPart>
          </mc:Choice>
          <mc:Fallback xmlns="">
            <p:pic>
              <p:nvPicPr>
                <p:cNvPr id="6171" name="Ink 6170">
                  <a:extLst>
                    <a:ext uri="{FF2B5EF4-FFF2-40B4-BE49-F238E27FC236}">
                      <a16:creationId xmlns:a16="http://schemas.microsoft.com/office/drawing/2014/main" id="{D3BFBF92-04D4-2CDB-8DBE-EBFFDFAA385C}"/>
                    </a:ext>
                  </a:extLst>
                </p:cNvPr>
                <p:cNvPicPr/>
                <p:nvPr/>
              </p:nvPicPr>
              <p:blipFill>
                <a:blip r:embed="rId100"/>
                <a:stretch>
                  <a:fillRect/>
                </a:stretch>
              </p:blipFill>
              <p:spPr>
                <a:xfrm>
                  <a:off x="683208" y="4449888"/>
                  <a:ext cx="514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172" name="Ink 6171">
                  <a:extLst>
                    <a:ext uri="{FF2B5EF4-FFF2-40B4-BE49-F238E27FC236}">
                      <a16:creationId xmlns:a16="http://schemas.microsoft.com/office/drawing/2014/main" id="{00E17748-500B-A820-3834-4EBDB306FEA8}"/>
                    </a:ext>
                  </a:extLst>
                </p14:cNvPr>
                <p14:cNvContentPartPr/>
                <p14:nvPr/>
              </p14:nvContentPartPr>
              <p14:xfrm>
                <a:off x="782208" y="4461768"/>
                <a:ext cx="33120" cy="20880"/>
              </p14:xfrm>
            </p:contentPart>
          </mc:Choice>
          <mc:Fallback xmlns="">
            <p:pic>
              <p:nvPicPr>
                <p:cNvPr id="6172" name="Ink 6171">
                  <a:extLst>
                    <a:ext uri="{FF2B5EF4-FFF2-40B4-BE49-F238E27FC236}">
                      <a16:creationId xmlns:a16="http://schemas.microsoft.com/office/drawing/2014/main" id="{00E17748-500B-A820-3834-4EBDB306FEA8}"/>
                    </a:ext>
                  </a:extLst>
                </p:cNvPr>
                <p:cNvPicPr/>
                <p:nvPr/>
              </p:nvPicPr>
              <p:blipFill>
                <a:blip r:embed="rId102"/>
                <a:stretch>
                  <a:fillRect/>
                </a:stretch>
              </p:blipFill>
              <p:spPr>
                <a:xfrm>
                  <a:off x="764568" y="4443768"/>
                  <a:ext cx="6876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173" name="Ink 6172">
                  <a:extLst>
                    <a:ext uri="{FF2B5EF4-FFF2-40B4-BE49-F238E27FC236}">
                      <a16:creationId xmlns:a16="http://schemas.microsoft.com/office/drawing/2014/main" id="{DE59F3AC-452F-1B36-6ACD-D8FCBB0526F2}"/>
                    </a:ext>
                  </a:extLst>
                </p14:cNvPr>
                <p14:cNvContentPartPr/>
                <p14:nvPr/>
              </p14:nvContentPartPr>
              <p14:xfrm>
                <a:off x="854928" y="4423968"/>
                <a:ext cx="112320" cy="69120"/>
              </p14:xfrm>
            </p:contentPart>
          </mc:Choice>
          <mc:Fallback xmlns="">
            <p:pic>
              <p:nvPicPr>
                <p:cNvPr id="6173" name="Ink 6172">
                  <a:extLst>
                    <a:ext uri="{FF2B5EF4-FFF2-40B4-BE49-F238E27FC236}">
                      <a16:creationId xmlns:a16="http://schemas.microsoft.com/office/drawing/2014/main" id="{DE59F3AC-452F-1B36-6ACD-D8FCBB0526F2}"/>
                    </a:ext>
                  </a:extLst>
                </p:cNvPr>
                <p:cNvPicPr/>
                <p:nvPr/>
              </p:nvPicPr>
              <p:blipFill>
                <a:blip r:embed="rId104"/>
                <a:stretch>
                  <a:fillRect/>
                </a:stretch>
              </p:blipFill>
              <p:spPr>
                <a:xfrm>
                  <a:off x="837288" y="4405968"/>
                  <a:ext cx="1479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175" name="Ink 6174">
                  <a:extLst>
                    <a:ext uri="{FF2B5EF4-FFF2-40B4-BE49-F238E27FC236}">
                      <a16:creationId xmlns:a16="http://schemas.microsoft.com/office/drawing/2014/main" id="{5E593118-362F-92FF-02A3-7E8AEE3D61AE}"/>
                    </a:ext>
                  </a:extLst>
                </p14:cNvPr>
                <p14:cNvContentPartPr/>
                <p14:nvPr/>
              </p14:nvContentPartPr>
              <p14:xfrm>
                <a:off x="169128" y="4793328"/>
                <a:ext cx="360" cy="360"/>
              </p14:xfrm>
            </p:contentPart>
          </mc:Choice>
          <mc:Fallback xmlns="">
            <p:pic>
              <p:nvPicPr>
                <p:cNvPr id="6175" name="Ink 6174">
                  <a:extLst>
                    <a:ext uri="{FF2B5EF4-FFF2-40B4-BE49-F238E27FC236}">
                      <a16:creationId xmlns:a16="http://schemas.microsoft.com/office/drawing/2014/main" id="{5E593118-362F-92FF-02A3-7E8AEE3D61AE}"/>
                    </a:ext>
                  </a:extLst>
                </p:cNvPr>
                <p:cNvPicPr/>
                <p:nvPr/>
              </p:nvPicPr>
              <p:blipFill>
                <a:blip r:embed="rId6"/>
                <a:stretch>
                  <a:fillRect/>
                </a:stretch>
              </p:blipFill>
              <p:spPr>
                <a:xfrm>
                  <a:off x="151128" y="47753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176" name="Ink 6175">
                  <a:extLst>
                    <a:ext uri="{FF2B5EF4-FFF2-40B4-BE49-F238E27FC236}">
                      <a16:creationId xmlns:a16="http://schemas.microsoft.com/office/drawing/2014/main" id="{B7E8B0D8-8873-7385-9BC5-C54A3D0B0EB7}"/>
                    </a:ext>
                  </a:extLst>
                </p14:cNvPr>
                <p14:cNvContentPartPr/>
                <p14:nvPr/>
              </p14:nvContentPartPr>
              <p14:xfrm>
                <a:off x="167328" y="4791888"/>
                <a:ext cx="2160" cy="1800"/>
              </p14:xfrm>
            </p:contentPart>
          </mc:Choice>
          <mc:Fallback xmlns="">
            <p:pic>
              <p:nvPicPr>
                <p:cNvPr id="6176" name="Ink 6175">
                  <a:extLst>
                    <a:ext uri="{FF2B5EF4-FFF2-40B4-BE49-F238E27FC236}">
                      <a16:creationId xmlns:a16="http://schemas.microsoft.com/office/drawing/2014/main" id="{B7E8B0D8-8873-7385-9BC5-C54A3D0B0EB7}"/>
                    </a:ext>
                  </a:extLst>
                </p:cNvPr>
                <p:cNvPicPr/>
                <p:nvPr/>
              </p:nvPicPr>
              <p:blipFill>
                <a:blip r:embed="rId107"/>
                <a:stretch>
                  <a:fillRect/>
                </a:stretch>
              </p:blipFill>
              <p:spPr>
                <a:xfrm>
                  <a:off x="149328" y="4773888"/>
                  <a:ext cx="3780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180" name="Ink 6179">
                  <a:extLst>
                    <a:ext uri="{FF2B5EF4-FFF2-40B4-BE49-F238E27FC236}">
                      <a16:creationId xmlns:a16="http://schemas.microsoft.com/office/drawing/2014/main" id="{78A26315-2E68-0D60-4D02-B5BACD93EC29}"/>
                    </a:ext>
                  </a:extLst>
                </p14:cNvPr>
                <p14:cNvContentPartPr/>
                <p14:nvPr/>
              </p14:nvContentPartPr>
              <p14:xfrm>
                <a:off x="191448" y="4724928"/>
                <a:ext cx="7200" cy="1800"/>
              </p14:xfrm>
            </p:contentPart>
          </mc:Choice>
          <mc:Fallback xmlns="">
            <p:pic>
              <p:nvPicPr>
                <p:cNvPr id="6180" name="Ink 6179">
                  <a:extLst>
                    <a:ext uri="{FF2B5EF4-FFF2-40B4-BE49-F238E27FC236}">
                      <a16:creationId xmlns:a16="http://schemas.microsoft.com/office/drawing/2014/main" id="{78A26315-2E68-0D60-4D02-B5BACD93EC29}"/>
                    </a:ext>
                  </a:extLst>
                </p:cNvPr>
                <p:cNvPicPr/>
                <p:nvPr/>
              </p:nvPicPr>
              <p:blipFill>
                <a:blip r:embed="rId109"/>
                <a:stretch>
                  <a:fillRect/>
                </a:stretch>
              </p:blipFill>
              <p:spPr>
                <a:xfrm>
                  <a:off x="173448" y="4706928"/>
                  <a:ext cx="428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181" name="Ink 6180">
                  <a:extLst>
                    <a:ext uri="{FF2B5EF4-FFF2-40B4-BE49-F238E27FC236}">
                      <a16:creationId xmlns:a16="http://schemas.microsoft.com/office/drawing/2014/main" id="{1EF6D7B6-D013-F099-DC82-7FA4980A7770}"/>
                    </a:ext>
                  </a:extLst>
                </p14:cNvPr>
                <p14:cNvContentPartPr/>
                <p14:nvPr/>
              </p14:nvContentPartPr>
              <p14:xfrm>
                <a:off x="187848" y="4724928"/>
                <a:ext cx="10800" cy="360"/>
              </p14:xfrm>
            </p:contentPart>
          </mc:Choice>
          <mc:Fallback xmlns="">
            <p:pic>
              <p:nvPicPr>
                <p:cNvPr id="6181" name="Ink 6180">
                  <a:extLst>
                    <a:ext uri="{FF2B5EF4-FFF2-40B4-BE49-F238E27FC236}">
                      <a16:creationId xmlns:a16="http://schemas.microsoft.com/office/drawing/2014/main" id="{1EF6D7B6-D013-F099-DC82-7FA4980A7770}"/>
                    </a:ext>
                  </a:extLst>
                </p:cNvPr>
                <p:cNvPicPr/>
                <p:nvPr/>
              </p:nvPicPr>
              <p:blipFill>
                <a:blip r:embed="rId111"/>
                <a:stretch>
                  <a:fillRect/>
                </a:stretch>
              </p:blipFill>
              <p:spPr>
                <a:xfrm>
                  <a:off x="170208" y="4706928"/>
                  <a:ext cx="464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182" name="Ink 6181">
                  <a:extLst>
                    <a:ext uri="{FF2B5EF4-FFF2-40B4-BE49-F238E27FC236}">
                      <a16:creationId xmlns:a16="http://schemas.microsoft.com/office/drawing/2014/main" id="{0C53CC9C-7DCD-4C26-C9B1-75D3D79501FF}"/>
                    </a:ext>
                  </a:extLst>
                </p14:cNvPr>
                <p14:cNvContentPartPr/>
                <p14:nvPr/>
              </p14:nvContentPartPr>
              <p14:xfrm>
                <a:off x="168768" y="4681368"/>
                <a:ext cx="166320" cy="50760"/>
              </p14:xfrm>
            </p:contentPart>
          </mc:Choice>
          <mc:Fallback xmlns="">
            <p:pic>
              <p:nvPicPr>
                <p:cNvPr id="6182" name="Ink 6181">
                  <a:extLst>
                    <a:ext uri="{FF2B5EF4-FFF2-40B4-BE49-F238E27FC236}">
                      <a16:creationId xmlns:a16="http://schemas.microsoft.com/office/drawing/2014/main" id="{0C53CC9C-7DCD-4C26-C9B1-75D3D79501FF}"/>
                    </a:ext>
                  </a:extLst>
                </p:cNvPr>
                <p:cNvPicPr/>
                <p:nvPr/>
              </p:nvPicPr>
              <p:blipFill>
                <a:blip r:embed="rId113"/>
                <a:stretch>
                  <a:fillRect/>
                </a:stretch>
              </p:blipFill>
              <p:spPr>
                <a:xfrm>
                  <a:off x="150768" y="4663728"/>
                  <a:ext cx="2019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183" name="Ink 6182">
                  <a:extLst>
                    <a:ext uri="{FF2B5EF4-FFF2-40B4-BE49-F238E27FC236}">
                      <a16:creationId xmlns:a16="http://schemas.microsoft.com/office/drawing/2014/main" id="{270002D5-9921-5279-B655-E5C1F90E5DF1}"/>
                    </a:ext>
                  </a:extLst>
                </p14:cNvPr>
                <p14:cNvContentPartPr/>
                <p14:nvPr/>
              </p14:nvContentPartPr>
              <p14:xfrm>
                <a:off x="194688" y="4740768"/>
                <a:ext cx="145800" cy="64440"/>
              </p14:xfrm>
            </p:contentPart>
          </mc:Choice>
          <mc:Fallback xmlns="">
            <p:pic>
              <p:nvPicPr>
                <p:cNvPr id="6183" name="Ink 6182">
                  <a:extLst>
                    <a:ext uri="{FF2B5EF4-FFF2-40B4-BE49-F238E27FC236}">
                      <a16:creationId xmlns:a16="http://schemas.microsoft.com/office/drawing/2014/main" id="{270002D5-9921-5279-B655-E5C1F90E5DF1}"/>
                    </a:ext>
                  </a:extLst>
                </p:cNvPr>
                <p:cNvPicPr/>
                <p:nvPr/>
              </p:nvPicPr>
              <p:blipFill>
                <a:blip r:embed="rId115"/>
                <a:stretch>
                  <a:fillRect/>
                </a:stretch>
              </p:blipFill>
              <p:spPr>
                <a:xfrm>
                  <a:off x="177048" y="4723128"/>
                  <a:ext cx="1814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184" name="Ink 6183">
                  <a:extLst>
                    <a:ext uri="{FF2B5EF4-FFF2-40B4-BE49-F238E27FC236}">
                      <a16:creationId xmlns:a16="http://schemas.microsoft.com/office/drawing/2014/main" id="{9289B1C6-D1E0-C39D-6508-07054C865434}"/>
                    </a:ext>
                  </a:extLst>
                </p14:cNvPr>
                <p14:cNvContentPartPr/>
                <p14:nvPr/>
              </p14:nvContentPartPr>
              <p14:xfrm>
                <a:off x="296568" y="4641768"/>
                <a:ext cx="91080" cy="180000"/>
              </p14:xfrm>
            </p:contentPart>
          </mc:Choice>
          <mc:Fallback xmlns="">
            <p:pic>
              <p:nvPicPr>
                <p:cNvPr id="6184" name="Ink 6183">
                  <a:extLst>
                    <a:ext uri="{FF2B5EF4-FFF2-40B4-BE49-F238E27FC236}">
                      <a16:creationId xmlns:a16="http://schemas.microsoft.com/office/drawing/2014/main" id="{9289B1C6-D1E0-C39D-6508-07054C865434}"/>
                    </a:ext>
                  </a:extLst>
                </p:cNvPr>
                <p:cNvPicPr/>
                <p:nvPr/>
              </p:nvPicPr>
              <p:blipFill>
                <a:blip r:embed="rId117"/>
                <a:stretch>
                  <a:fillRect/>
                </a:stretch>
              </p:blipFill>
              <p:spPr>
                <a:xfrm>
                  <a:off x="278568" y="4623768"/>
                  <a:ext cx="12672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6186" name="Ink 6185">
                  <a:extLst>
                    <a:ext uri="{FF2B5EF4-FFF2-40B4-BE49-F238E27FC236}">
                      <a16:creationId xmlns:a16="http://schemas.microsoft.com/office/drawing/2014/main" id="{1BA8681A-A1C5-D449-4248-900F7F5799F3}"/>
                    </a:ext>
                  </a:extLst>
                </p14:cNvPr>
                <p14:cNvContentPartPr/>
                <p14:nvPr/>
              </p14:nvContentPartPr>
              <p14:xfrm>
                <a:off x="113688" y="4941288"/>
                <a:ext cx="7200" cy="72720"/>
              </p14:xfrm>
            </p:contentPart>
          </mc:Choice>
          <mc:Fallback xmlns="">
            <p:pic>
              <p:nvPicPr>
                <p:cNvPr id="6186" name="Ink 6185">
                  <a:extLst>
                    <a:ext uri="{FF2B5EF4-FFF2-40B4-BE49-F238E27FC236}">
                      <a16:creationId xmlns:a16="http://schemas.microsoft.com/office/drawing/2014/main" id="{1BA8681A-A1C5-D449-4248-900F7F5799F3}"/>
                    </a:ext>
                  </a:extLst>
                </p:cNvPr>
                <p:cNvPicPr/>
                <p:nvPr/>
              </p:nvPicPr>
              <p:blipFill>
                <a:blip r:embed="rId119"/>
                <a:stretch>
                  <a:fillRect/>
                </a:stretch>
              </p:blipFill>
              <p:spPr>
                <a:xfrm>
                  <a:off x="95688" y="4923288"/>
                  <a:ext cx="428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6187" name="Ink 6186">
                  <a:extLst>
                    <a:ext uri="{FF2B5EF4-FFF2-40B4-BE49-F238E27FC236}">
                      <a16:creationId xmlns:a16="http://schemas.microsoft.com/office/drawing/2014/main" id="{0AD9A08A-81A8-C252-01B5-3F897ED65781}"/>
                    </a:ext>
                  </a:extLst>
                </p14:cNvPr>
                <p14:cNvContentPartPr/>
                <p14:nvPr/>
              </p14:nvContentPartPr>
              <p14:xfrm>
                <a:off x="111888" y="4883328"/>
                <a:ext cx="2160" cy="5040"/>
              </p14:xfrm>
            </p:contentPart>
          </mc:Choice>
          <mc:Fallback xmlns="">
            <p:pic>
              <p:nvPicPr>
                <p:cNvPr id="6187" name="Ink 6186">
                  <a:extLst>
                    <a:ext uri="{FF2B5EF4-FFF2-40B4-BE49-F238E27FC236}">
                      <a16:creationId xmlns:a16="http://schemas.microsoft.com/office/drawing/2014/main" id="{0AD9A08A-81A8-C252-01B5-3F897ED65781}"/>
                    </a:ext>
                  </a:extLst>
                </p:cNvPr>
                <p:cNvPicPr/>
                <p:nvPr/>
              </p:nvPicPr>
              <p:blipFill>
                <a:blip r:embed="rId121"/>
                <a:stretch>
                  <a:fillRect/>
                </a:stretch>
              </p:blipFill>
              <p:spPr>
                <a:xfrm>
                  <a:off x="94248" y="4865688"/>
                  <a:ext cx="378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6188" name="Ink 6187">
                  <a:extLst>
                    <a:ext uri="{FF2B5EF4-FFF2-40B4-BE49-F238E27FC236}">
                      <a16:creationId xmlns:a16="http://schemas.microsoft.com/office/drawing/2014/main" id="{C5141D8D-E415-A317-32CE-78E8A2EA1178}"/>
                    </a:ext>
                  </a:extLst>
                </p14:cNvPr>
                <p14:cNvContentPartPr/>
                <p14:nvPr/>
              </p14:nvContentPartPr>
              <p14:xfrm>
                <a:off x="189648" y="4972968"/>
                <a:ext cx="46800" cy="30600"/>
              </p14:xfrm>
            </p:contentPart>
          </mc:Choice>
          <mc:Fallback xmlns="">
            <p:pic>
              <p:nvPicPr>
                <p:cNvPr id="6188" name="Ink 6187">
                  <a:extLst>
                    <a:ext uri="{FF2B5EF4-FFF2-40B4-BE49-F238E27FC236}">
                      <a16:creationId xmlns:a16="http://schemas.microsoft.com/office/drawing/2014/main" id="{C5141D8D-E415-A317-32CE-78E8A2EA1178}"/>
                    </a:ext>
                  </a:extLst>
                </p:cNvPr>
                <p:cNvPicPr/>
                <p:nvPr/>
              </p:nvPicPr>
              <p:blipFill>
                <a:blip r:embed="rId123"/>
                <a:stretch>
                  <a:fillRect/>
                </a:stretch>
              </p:blipFill>
              <p:spPr>
                <a:xfrm>
                  <a:off x="172008" y="4955328"/>
                  <a:ext cx="8244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6189" name="Ink 6188">
                  <a:extLst>
                    <a:ext uri="{FF2B5EF4-FFF2-40B4-BE49-F238E27FC236}">
                      <a16:creationId xmlns:a16="http://schemas.microsoft.com/office/drawing/2014/main" id="{027DC59D-2B52-E007-E208-65661057CF9C}"/>
                    </a:ext>
                  </a:extLst>
                </p14:cNvPr>
                <p14:cNvContentPartPr/>
                <p14:nvPr/>
              </p14:nvContentPartPr>
              <p14:xfrm>
                <a:off x="300528" y="4945608"/>
                <a:ext cx="29160" cy="45360"/>
              </p14:xfrm>
            </p:contentPart>
          </mc:Choice>
          <mc:Fallback xmlns="">
            <p:pic>
              <p:nvPicPr>
                <p:cNvPr id="6189" name="Ink 6188">
                  <a:extLst>
                    <a:ext uri="{FF2B5EF4-FFF2-40B4-BE49-F238E27FC236}">
                      <a16:creationId xmlns:a16="http://schemas.microsoft.com/office/drawing/2014/main" id="{027DC59D-2B52-E007-E208-65661057CF9C}"/>
                    </a:ext>
                  </a:extLst>
                </p:cNvPr>
                <p:cNvPicPr/>
                <p:nvPr/>
              </p:nvPicPr>
              <p:blipFill>
                <a:blip r:embed="rId125"/>
                <a:stretch>
                  <a:fillRect/>
                </a:stretch>
              </p:blipFill>
              <p:spPr>
                <a:xfrm>
                  <a:off x="282888" y="4927968"/>
                  <a:ext cx="648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6191" name="Ink 6190">
                  <a:extLst>
                    <a:ext uri="{FF2B5EF4-FFF2-40B4-BE49-F238E27FC236}">
                      <a16:creationId xmlns:a16="http://schemas.microsoft.com/office/drawing/2014/main" id="{9DD50610-EE79-EA18-CB47-CB50776C32AC}"/>
                    </a:ext>
                  </a:extLst>
                </p14:cNvPr>
                <p14:cNvContentPartPr/>
                <p14:nvPr/>
              </p14:nvContentPartPr>
              <p14:xfrm>
                <a:off x="383328" y="4930848"/>
                <a:ext cx="46800" cy="55440"/>
              </p14:xfrm>
            </p:contentPart>
          </mc:Choice>
          <mc:Fallback xmlns="">
            <p:pic>
              <p:nvPicPr>
                <p:cNvPr id="6191" name="Ink 6190">
                  <a:extLst>
                    <a:ext uri="{FF2B5EF4-FFF2-40B4-BE49-F238E27FC236}">
                      <a16:creationId xmlns:a16="http://schemas.microsoft.com/office/drawing/2014/main" id="{9DD50610-EE79-EA18-CB47-CB50776C32AC}"/>
                    </a:ext>
                  </a:extLst>
                </p:cNvPr>
                <p:cNvPicPr/>
                <p:nvPr/>
              </p:nvPicPr>
              <p:blipFill>
                <a:blip r:embed="rId127"/>
                <a:stretch>
                  <a:fillRect/>
                </a:stretch>
              </p:blipFill>
              <p:spPr>
                <a:xfrm>
                  <a:off x="365328" y="4913208"/>
                  <a:ext cx="824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6192" name="Ink 6191">
                  <a:extLst>
                    <a:ext uri="{FF2B5EF4-FFF2-40B4-BE49-F238E27FC236}">
                      <a16:creationId xmlns:a16="http://schemas.microsoft.com/office/drawing/2014/main" id="{D4F3BBE2-1238-796A-6DD9-3E64F5D37BAD}"/>
                    </a:ext>
                  </a:extLst>
                </p14:cNvPr>
                <p14:cNvContentPartPr/>
                <p14:nvPr/>
              </p14:nvContentPartPr>
              <p14:xfrm>
                <a:off x="450648" y="4935168"/>
                <a:ext cx="50040" cy="57600"/>
              </p14:xfrm>
            </p:contentPart>
          </mc:Choice>
          <mc:Fallback xmlns="">
            <p:pic>
              <p:nvPicPr>
                <p:cNvPr id="6192" name="Ink 6191">
                  <a:extLst>
                    <a:ext uri="{FF2B5EF4-FFF2-40B4-BE49-F238E27FC236}">
                      <a16:creationId xmlns:a16="http://schemas.microsoft.com/office/drawing/2014/main" id="{D4F3BBE2-1238-796A-6DD9-3E64F5D37BAD}"/>
                    </a:ext>
                  </a:extLst>
                </p:cNvPr>
                <p:cNvPicPr/>
                <p:nvPr/>
              </p:nvPicPr>
              <p:blipFill>
                <a:blip r:embed="rId129"/>
                <a:stretch>
                  <a:fillRect/>
                </a:stretch>
              </p:blipFill>
              <p:spPr>
                <a:xfrm>
                  <a:off x="432648" y="4917168"/>
                  <a:ext cx="8568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6193" name="Ink 6192">
                  <a:extLst>
                    <a:ext uri="{FF2B5EF4-FFF2-40B4-BE49-F238E27FC236}">
                      <a16:creationId xmlns:a16="http://schemas.microsoft.com/office/drawing/2014/main" id="{3971D9BB-73B0-532B-788B-0CE8CE3D5E1E}"/>
                    </a:ext>
                  </a:extLst>
                </p14:cNvPr>
                <p14:cNvContentPartPr/>
                <p14:nvPr/>
              </p14:nvContentPartPr>
              <p14:xfrm>
                <a:off x="514368" y="4942368"/>
                <a:ext cx="48600" cy="32400"/>
              </p14:xfrm>
            </p:contentPart>
          </mc:Choice>
          <mc:Fallback xmlns="">
            <p:pic>
              <p:nvPicPr>
                <p:cNvPr id="6193" name="Ink 6192">
                  <a:extLst>
                    <a:ext uri="{FF2B5EF4-FFF2-40B4-BE49-F238E27FC236}">
                      <a16:creationId xmlns:a16="http://schemas.microsoft.com/office/drawing/2014/main" id="{3971D9BB-73B0-532B-788B-0CE8CE3D5E1E}"/>
                    </a:ext>
                  </a:extLst>
                </p:cNvPr>
                <p:cNvPicPr/>
                <p:nvPr/>
              </p:nvPicPr>
              <p:blipFill>
                <a:blip r:embed="rId131"/>
                <a:stretch>
                  <a:fillRect/>
                </a:stretch>
              </p:blipFill>
              <p:spPr>
                <a:xfrm>
                  <a:off x="496728" y="4924368"/>
                  <a:ext cx="8424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6194" name="Ink 6193">
                  <a:extLst>
                    <a:ext uri="{FF2B5EF4-FFF2-40B4-BE49-F238E27FC236}">
                      <a16:creationId xmlns:a16="http://schemas.microsoft.com/office/drawing/2014/main" id="{14D0A96B-73F6-0496-4A51-AE6E4F9BA4CE}"/>
                    </a:ext>
                  </a:extLst>
                </p14:cNvPr>
                <p14:cNvContentPartPr/>
                <p14:nvPr/>
              </p14:nvContentPartPr>
              <p14:xfrm>
                <a:off x="607608" y="4912848"/>
                <a:ext cx="28800" cy="76320"/>
              </p14:xfrm>
            </p:contentPart>
          </mc:Choice>
          <mc:Fallback xmlns="">
            <p:pic>
              <p:nvPicPr>
                <p:cNvPr id="6194" name="Ink 6193">
                  <a:extLst>
                    <a:ext uri="{FF2B5EF4-FFF2-40B4-BE49-F238E27FC236}">
                      <a16:creationId xmlns:a16="http://schemas.microsoft.com/office/drawing/2014/main" id="{14D0A96B-73F6-0496-4A51-AE6E4F9BA4CE}"/>
                    </a:ext>
                  </a:extLst>
                </p:cNvPr>
                <p:cNvPicPr/>
                <p:nvPr/>
              </p:nvPicPr>
              <p:blipFill>
                <a:blip r:embed="rId133"/>
                <a:stretch>
                  <a:fillRect/>
                </a:stretch>
              </p:blipFill>
              <p:spPr>
                <a:xfrm>
                  <a:off x="589608" y="4895208"/>
                  <a:ext cx="644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6195" name="Ink 6194">
                  <a:extLst>
                    <a:ext uri="{FF2B5EF4-FFF2-40B4-BE49-F238E27FC236}">
                      <a16:creationId xmlns:a16="http://schemas.microsoft.com/office/drawing/2014/main" id="{73EB6A74-DBEB-0E34-536E-C6A0ADD36F60}"/>
                    </a:ext>
                  </a:extLst>
                </p14:cNvPr>
                <p14:cNvContentPartPr/>
                <p14:nvPr/>
              </p14:nvContentPartPr>
              <p14:xfrm>
                <a:off x="690768" y="4954248"/>
                <a:ext cx="9000" cy="13680"/>
              </p14:xfrm>
            </p:contentPart>
          </mc:Choice>
          <mc:Fallback xmlns="">
            <p:pic>
              <p:nvPicPr>
                <p:cNvPr id="6195" name="Ink 6194">
                  <a:extLst>
                    <a:ext uri="{FF2B5EF4-FFF2-40B4-BE49-F238E27FC236}">
                      <a16:creationId xmlns:a16="http://schemas.microsoft.com/office/drawing/2014/main" id="{73EB6A74-DBEB-0E34-536E-C6A0ADD36F60}"/>
                    </a:ext>
                  </a:extLst>
                </p:cNvPr>
                <p:cNvPicPr/>
                <p:nvPr/>
              </p:nvPicPr>
              <p:blipFill>
                <a:blip r:embed="rId135"/>
                <a:stretch>
                  <a:fillRect/>
                </a:stretch>
              </p:blipFill>
              <p:spPr>
                <a:xfrm>
                  <a:off x="673128" y="4936248"/>
                  <a:ext cx="4464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6196" name="Ink 6195">
                  <a:extLst>
                    <a:ext uri="{FF2B5EF4-FFF2-40B4-BE49-F238E27FC236}">
                      <a16:creationId xmlns:a16="http://schemas.microsoft.com/office/drawing/2014/main" id="{7E2E2822-27DA-7FEA-1AA5-293EFF50880B}"/>
                    </a:ext>
                  </a:extLst>
                </p14:cNvPr>
                <p14:cNvContentPartPr/>
                <p14:nvPr/>
              </p14:nvContentPartPr>
              <p14:xfrm>
                <a:off x="690768" y="4889088"/>
                <a:ext cx="360" cy="2520"/>
              </p14:xfrm>
            </p:contentPart>
          </mc:Choice>
          <mc:Fallback xmlns="">
            <p:pic>
              <p:nvPicPr>
                <p:cNvPr id="6196" name="Ink 6195">
                  <a:extLst>
                    <a:ext uri="{FF2B5EF4-FFF2-40B4-BE49-F238E27FC236}">
                      <a16:creationId xmlns:a16="http://schemas.microsoft.com/office/drawing/2014/main" id="{7E2E2822-27DA-7FEA-1AA5-293EFF50880B}"/>
                    </a:ext>
                  </a:extLst>
                </p:cNvPr>
                <p:cNvPicPr/>
                <p:nvPr/>
              </p:nvPicPr>
              <p:blipFill>
                <a:blip r:embed="rId137"/>
                <a:stretch>
                  <a:fillRect/>
                </a:stretch>
              </p:blipFill>
              <p:spPr>
                <a:xfrm>
                  <a:off x="673128" y="4871088"/>
                  <a:ext cx="360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6197" name="Ink 6196">
                  <a:extLst>
                    <a:ext uri="{FF2B5EF4-FFF2-40B4-BE49-F238E27FC236}">
                      <a16:creationId xmlns:a16="http://schemas.microsoft.com/office/drawing/2014/main" id="{F72E270D-4476-B8BA-047A-8DE80A3D8A6E}"/>
                    </a:ext>
                  </a:extLst>
                </p14:cNvPr>
                <p14:cNvContentPartPr/>
                <p14:nvPr/>
              </p14:nvContentPartPr>
              <p14:xfrm>
                <a:off x="742608" y="4924008"/>
                <a:ext cx="63000" cy="21240"/>
              </p14:xfrm>
            </p:contentPart>
          </mc:Choice>
          <mc:Fallback xmlns="">
            <p:pic>
              <p:nvPicPr>
                <p:cNvPr id="6197" name="Ink 6196">
                  <a:extLst>
                    <a:ext uri="{FF2B5EF4-FFF2-40B4-BE49-F238E27FC236}">
                      <a16:creationId xmlns:a16="http://schemas.microsoft.com/office/drawing/2014/main" id="{F72E270D-4476-B8BA-047A-8DE80A3D8A6E}"/>
                    </a:ext>
                  </a:extLst>
                </p:cNvPr>
                <p:cNvPicPr/>
                <p:nvPr/>
              </p:nvPicPr>
              <p:blipFill>
                <a:blip r:embed="rId139"/>
                <a:stretch>
                  <a:fillRect/>
                </a:stretch>
              </p:blipFill>
              <p:spPr>
                <a:xfrm>
                  <a:off x="724968" y="4906368"/>
                  <a:ext cx="9864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6198" name="Ink 6197">
                  <a:extLst>
                    <a:ext uri="{FF2B5EF4-FFF2-40B4-BE49-F238E27FC236}">
                      <a16:creationId xmlns:a16="http://schemas.microsoft.com/office/drawing/2014/main" id="{6AD2C693-A104-1F1F-2D11-112535E2B424}"/>
                    </a:ext>
                  </a:extLst>
                </p14:cNvPr>
                <p14:cNvContentPartPr/>
                <p14:nvPr/>
              </p14:nvContentPartPr>
              <p14:xfrm>
                <a:off x="849528" y="4900608"/>
                <a:ext cx="50400" cy="121680"/>
              </p14:xfrm>
            </p:contentPart>
          </mc:Choice>
          <mc:Fallback xmlns="">
            <p:pic>
              <p:nvPicPr>
                <p:cNvPr id="6198" name="Ink 6197">
                  <a:extLst>
                    <a:ext uri="{FF2B5EF4-FFF2-40B4-BE49-F238E27FC236}">
                      <a16:creationId xmlns:a16="http://schemas.microsoft.com/office/drawing/2014/main" id="{6AD2C693-A104-1F1F-2D11-112535E2B424}"/>
                    </a:ext>
                  </a:extLst>
                </p:cNvPr>
                <p:cNvPicPr/>
                <p:nvPr/>
              </p:nvPicPr>
              <p:blipFill>
                <a:blip r:embed="rId141"/>
                <a:stretch>
                  <a:fillRect/>
                </a:stretch>
              </p:blipFill>
              <p:spPr>
                <a:xfrm>
                  <a:off x="831888" y="4882608"/>
                  <a:ext cx="8604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6200" name="Ink 6199">
                  <a:extLst>
                    <a:ext uri="{FF2B5EF4-FFF2-40B4-BE49-F238E27FC236}">
                      <a16:creationId xmlns:a16="http://schemas.microsoft.com/office/drawing/2014/main" id="{F6D2AA81-3757-E732-9624-A18D6F822D64}"/>
                    </a:ext>
                  </a:extLst>
                </p14:cNvPr>
                <p14:cNvContentPartPr/>
                <p14:nvPr/>
              </p14:nvContentPartPr>
              <p14:xfrm>
                <a:off x="101088" y="5085288"/>
                <a:ext cx="66600" cy="119520"/>
              </p14:xfrm>
            </p:contentPart>
          </mc:Choice>
          <mc:Fallback xmlns="">
            <p:pic>
              <p:nvPicPr>
                <p:cNvPr id="6200" name="Ink 6199">
                  <a:extLst>
                    <a:ext uri="{FF2B5EF4-FFF2-40B4-BE49-F238E27FC236}">
                      <a16:creationId xmlns:a16="http://schemas.microsoft.com/office/drawing/2014/main" id="{F6D2AA81-3757-E732-9624-A18D6F822D64}"/>
                    </a:ext>
                  </a:extLst>
                </p:cNvPr>
                <p:cNvPicPr/>
                <p:nvPr/>
              </p:nvPicPr>
              <p:blipFill>
                <a:blip r:embed="rId143"/>
                <a:stretch>
                  <a:fillRect/>
                </a:stretch>
              </p:blipFill>
              <p:spPr>
                <a:xfrm>
                  <a:off x="83448" y="5067288"/>
                  <a:ext cx="1022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6201" name="Ink 6200">
                  <a:extLst>
                    <a:ext uri="{FF2B5EF4-FFF2-40B4-BE49-F238E27FC236}">
                      <a16:creationId xmlns:a16="http://schemas.microsoft.com/office/drawing/2014/main" id="{EE18FFB1-5378-1056-9A13-40CE863CBA09}"/>
                    </a:ext>
                  </a:extLst>
                </p14:cNvPr>
                <p14:cNvContentPartPr/>
                <p14:nvPr/>
              </p14:nvContentPartPr>
              <p14:xfrm>
                <a:off x="220968" y="5148648"/>
                <a:ext cx="52200" cy="45360"/>
              </p14:xfrm>
            </p:contentPart>
          </mc:Choice>
          <mc:Fallback xmlns="">
            <p:pic>
              <p:nvPicPr>
                <p:cNvPr id="6201" name="Ink 6200">
                  <a:extLst>
                    <a:ext uri="{FF2B5EF4-FFF2-40B4-BE49-F238E27FC236}">
                      <a16:creationId xmlns:a16="http://schemas.microsoft.com/office/drawing/2014/main" id="{EE18FFB1-5378-1056-9A13-40CE863CBA09}"/>
                    </a:ext>
                  </a:extLst>
                </p:cNvPr>
                <p:cNvPicPr/>
                <p:nvPr/>
              </p:nvPicPr>
              <p:blipFill>
                <a:blip r:embed="rId145"/>
                <a:stretch>
                  <a:fillRect/>
                </a:stretch>
              </p:blipFill>
              <p:spPr>
                <a:xfrm>
                  <a:off x="202968" y="5130648"/>
                  <a:ext cx="878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6202" name="Ink 6201">
                  <a:extLst>
                    <a:ext uri="{FF2B5EF4-FFF2-40B4-BE49-F238E27FC236}">
                      <a16:creationId xmlns:a16="http://schemas.microsoft.com/office/drawing/2014/main" id="{3064EB79-8FED-E681-8158-00CA91C72ADE}"/>
                    </a:ext>
                  </a:extLst>
                </p14:cNvPr>
                <p14:cNvContentPartPr/>
                <p14:nvPr/>
              </p14:nvContentPartPr>
              <p14:xfrm>
                <a:off x="329688" y="5134608"/>
                <a:ext cx="51840" cy="43920"/>
              </p14:xfrm>
            </p:contentPart>
          </mc:Choice>
          <mc:Fallback xmlns="">
            <p:pic>
              <p:nvPicPr>
                <p:cNvPr id="6202" name="Ink 6201">
                  <a:extLst>
                    <a:ext uri="{FF2B5EF4-FFF2-40B4-BE49-F238E27FC236}">
                      <a16:creationId xmlns:a16="http://schemas.microsoft.com/office/drawing/2014/main" id="{3064EB79-8FED-E681-8158-00CA91C72ADE}"/>
                    </a:ext>
                  </a:extLst>
                </p:cNvPr>
                <p:cNvPicPr/>
                <p:nvPr/>
              </p:nvPicPr>
              <p:blipFill>
                <a:blip r:embed="rId147"/>
                <a:stretch>
                  <a:fillRect/>
                </a:stretch>
              </p:blipFill>
              <p:spPr>
                <a:xfrm>
                  <a:off x="311688" y="5116968"/>
                  <a:ext cx="8748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6203" name="Ink 6202">
                  <a:extLst>
                    <a:ext uri="{FF2B5EF4-FFF2-40B4-BE49-F238E27FC236}">
                      <a16:creationId xmlns:a16="http://schemas.microsoft.com/office/drawing/2014/main" id="{9A80F6EC-3D8B-75B0-3C3C-8F8237C36161}"/>
                    </a:ext>
                  </a:extLst>
                </p14:cNvPr>
                <p14:cNvContentPartPr/>
                <p14:nvPr/>
              </p14:nvContentPartPr>
              <p14:xfrm>
                <a:off x="457488" y="5087808"/>
                <a:ext cx="29880" cy="76680"/>
              </p14:xfrm>
            </p:contentPart>
          </mc:Choice>
          <mc:Fallback xmlns="">
            <p:pic>
              <p:nvPicPr>
                <p:cNvPr id="6203" name="Ink 6202">
                  <a:extLst>
                    <a:ext uri="{FF2B5EF4-FFF2-40B4-BE49-F238E27FC236}">
                      <a16:creationId xmlns:a16="http://schemas.microsoft.com/office/drawing/2014/main" id="{9A80F6EC-3D8B-75B0-3C3C-8F8237C36161}"/>
                    </a:ext>
                  </a:extLst>
                </p:cNvPr>
                <p:cNvPicPr/>
                <p:nvPr/>
              </p:nvPicPr>
              <p:blipFill>
                <a:blip r:embed="rId149"/>
                <a:stretch>
                  <a:fillRect/>
                </a:stretch>
              </p:blipFill>
              <p:spPr>
                <a:xfrm>
                  <a:off x="439848" y="5069808"/>
                  <a:ext cx="655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6204" name="Ink 6203">
                  <a:extLst>
                    <a:ext uri="{FF2B5EF4-FFF2-40B4-BE49-F238E27FC236}">
                      <a16:creationId xmlns:a16="http://schemas.microsoft.com/office/drawing/2014/main" id="{B28DF59B-1865-7C7F-D828-BA6218D23F4A}"/>
                    </a:ext>
                  </a:extLst>
                </p14:cNvPr>
                <p14:cNvContentPartPr/>
                <p14:nvPr/>
              </p14:nvContentPartPr>
              <p14:xfrm>
                <a:off x="461088" y="5113368"/>
                <a:ext cx="123480" cy="37800"/>
              </p14:xfrm>
            </p:contentPart>
          </mc:Choice>
          <mc:Fallback xmlns="">
            <p:pic>
              <p:nvPicPr>
                <p:cNvPr id="6204" name="Ink 6203">
                  <a:extLst>
                    <a:ext uri="{FF2B5EF4-FFF2-40B4-BE49-F238E27FC236}">
                      <a16:creationId xmlns:a16="http://schemas.microsoft.com/office/drawing/2014/main" id="{B28DF59B-1865-7C7F-D828-BA6218D23F4A}"/>
                    </a:ext>
                  </a:extLst>
                </p:cNvPr>
                <p:cNvPicPr/>
                <p:nvPr/>
              </p:nvPicPr>
              <p:blipFill>
                <a:blip r:embed="rId151"/>
                <a:stretch>
                  <a:fillRect/>
                </a:stretch>
              </p:blipFill>
              <p:spPr>
                <a:xfrm>
                  <a:off x="443088" y="5095728"/>
                  <a:ext cx="1591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6205" name="Ink 6204">
                  <a:extLst>
                    <a:ext uri="{FF2B5EF4-FFF2-40B4-BE49-F238E27FC236}">
                      <a16:creationId xmlns:a16="http://schemas.microsoft.com/office/drawing/2014/main" id="{FEBC26B2-F84C-52C4-1599-829071C95B56}"/>
                    </a:ext>
                  </a:extLst>
                </p14:cNvPr>
                <p14:cNvContentPartPr/>
                <p14:nvPr/>
              </p14:nvContentPartPr>
              <p14:xfrm>
                <a:off x="561168" y="5078808"/>
                <a:ext cx="2160" cy="21240"/>
              </p14:xfrm>
            </p:contentPart>
          </mc:Choice>
          <mc:Fallback xmlns="">
            <p:pic>
              <p:nvPicPr>
                <p:cNvPr id="6205" name="Ink 6204">
                  <a:extLst>
                    <a:ext uri="{FF2B5EF4-FFF2-40B4-BE49-F238E27FC236}">
                      <a16:creationId xmlns:a16="http://schemas.microsoft.com/office/drawing/2014/main" id="{FEBC26B2-F84C-52C4-1599-829071C95B56}"/>
                    </a:ext>
                  </a:extLst>
                </p:cNvPr>
                <p:cNvPicPr/>
                <p:nvPr/>
              </p:nvPicPr>
              <p:blipFill>
                <a:blip r:embed="rId153"/>
                <a:stretch>
                  <a:fillRect/>
                </a:stretch>
              </p:blipFill>
              <p:spPr>
                <a:xfrm>
                  <a:off x="543528" y="5060808"/>
                  <a:ext cx="3780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6206" name="Ink 6205">
                  <a:extLst>
                    <a:ext uri="{FF2B5EF4-FFF2-40B4-BE49-F238E27FC236}">
                      <a16:creationId xmlns:a16="http://schemas.microsoft.com/office/drawing/2014/main" id="{7BFE8DDC-604D-AF76-A25E-7EBDD544D2A2}"/>
                    </a:ext>
                  </a:extLst>
                </p14:cNvPr>
                <p14:cNvContentPartPr/>
                <p14:nvPr/>
              </p14:nvContentPartPr>
              <p14:xfrm>
                <a:off x="631368" y="5105808"/>
                <a:ext cx="21240" cy="55800"/>
              </p14:xfrm>
            </p:contentPart>
          </mc:Choice>
          <mc:Fallback xmlns="">
            <p:pic>
              <p:nvPicPr>
                <p:cNvPr id="6206" name="Ink 6205">
                  <a:extLst>
                    <a:ext uri="{FF2B5EF4-FFF2-40B4-BE49-F238E27FC236}">
                      <a16:creationId xmlns:a16="http://schemas.microsoft.com/office/drawing/2014/main" id="{7BFE8DDC-604D-AF76-A25E-7EBDD544D2A2}"/>
                    </a:ext>
                  </a:extLst>
                </p:cNvPr>
                <p:cNvPicPr/>
                <p:nvPr/>
              </p:nvPicPr>
              <p:blipFill>
                <a:blip r:embed="rId155"/>
                <a:stretch>
                  <a:fillRect/>
                </a:stretch>
              </p:blipFill>
              <p:spPr>
                <a:xfrm>
                  <a:off x="613728" y="5088168"/>
                  <a:ext cx="568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6207" name="Ink 6206">
                  <a:extLst>
                    <a:ext uri="{FF2B5EF4-FFF2-40B4-BE49-F238E27FC236}">
                      <a16:creationId xmlns:a16="http://schemas.microsoft.com/office/drawing/2014/main" id="{A26284C0-460A-C3A8-E985-2011EDE48CE5}"/>
                    </a:ext>
                  </a:extLst>
                </p14:cNvPr>
                <p14:cNvContentPartPr/>
                <p14:nvPr/>
              </p14:nvContentPartPr>
              <p14:xfrm>
                <a:off x="721728" y="5136048"/>
                <a:ext cx="7200" cy="7200"/>
              </p14:xfrm>
            </p:contentPart>
          </mc:Choice>
          <mc:Fallback xmlns="">
            <p:pic>
              <p:nvPicPr>
                <p:cNvPr id="6207" name="Ink 6206">
                  <a:extLst>
                    <a:ext uri="{FF2B5EF4-FFF2-40B4-BE49-F238E27FC236}">
                      <a16:creationId xmlns:a16="http://schemas.microsoft.com/office/drawing/2014/main" id="{A26284C0-460A-C3A8-E985-2011EDE48CE5}"/>
                    </a:ext>
                  </a:extLst>
                </p:cNvPr>
                <p:cNvPicPr/>
                <p:nvPr/>
              </p:nvPicPr>
              <p:blipFill>
                <a:blip r:embed="rId157"/>
                <a:stretch>
                  <a:fillRect/>
                </a:stretch>
              </p:blipFill>
              <p:spPr>
                <a:xfrm>
                  <a:off x="704088" y="5118408"/>
                  <a:ext cx="4284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6208" name="Ink 6207">
                  <a:extLst>
                    <a:ext uri="{FF2B5EF4-FFF2-40B4-BE49-F238E27FC236}">
                      <a16:creationId xmlns:a16="http://schemas.microsoft.com/office/drawing/2014/main" id="{508D1C0A-E9A5-F675-2FA1-F939A5C8E484}"/>
                    </a:ext>
                  </a:extLst>
                </p14:cNvPr>
                <p14:cNvContentPartPr/>
                <p14:nvPr/>
              </p14:nvContentPartPr>
              <p14:xfrm>
                <a:off x="714888" y="5056848"/>
                <a:ext cx="3960" cy="6480"/>
              </p14:xfrm>
            </p:contentPart>
          </mc:Choice>
          <mc:Fallback xmlns="">
            <p:pic>
              <p:nvPicPr>
                <p:cNvPr id="6208" name="Ink 6207">
                  <a:extLst>
                    <a:ext uri="{FF2B5EF4-FFF2-40B4-BE49-F238E27FC236}">
                      <a16:creationId xmlns:a16="http://schemas.microsoft.com/office/drawing/2014/main" id="{508D1C0A-E9A5-F675-2FA1-F939A5C8E484}"/>
                    </a:ext>
                  </a:extLst>
                </p:cNvPr>
                <p:cNvPicPr/>
                <p:nvPr/>
              </p:nvPicPr>
              <p:blipFill>
                <a:blip r:embed="rId159"/>
                <a:stretch>
                  <a:fillRect/>
                </a:stretch>
              </p:blipFill>
              <p:spPr>
                <a:xfrm>
                  <a:off x="697248" y="5039208"/>
                  <a:ext cx="3960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6209" name="Ink 6208">
                  <a:extLst>
                    <a:ext uri="{FF2B5EF4-FFF2-40B4-BE49-F238E27FC236}">
                      <a16:creationId xmlns:a16="http://schemas.microsoft.com/office/drawing/2014/main" id="{303354DB-F4B4-6A77-1974-D6410547A39A}"/>
                    </a:ext>
                  </a:extLst>
                </p14:cNvPr>
                <p14:cNvContentPartPr/>
                <p14:nvPr/>
              </p14:nvContentPartPr>
              <p14:xfrm>
                <a:off x="787608" y="5058288"/>
                <a:ext cx="17640" cy="91080"/>
              </p14:xfrm>
            </p:contentPart>
          </mc:Choice>
          <mc:Fallback xmlns="">
            <p:pic>
              <p:nvPicPr>
                <p:cNvPr id="6209" name="Ink 6208">
                  <a:extLst>
                    <a:ext uri="{FF2B5EF4-FFF2-40B4-BE49-F238E27FC236}">
                      <a16:creationId xmlns:a16="http://schemas.microsoft.com/office/drawing/2014/main" id="{303354DB-F4B4-6A77-1974-D6410547A39A}"/>
                    </a:ext>
                  </a:extLst>
                </p:cNvPr>
                <p:cNvPicPr/>
                <p:nvPr/>
              </p:nvPicPr>
              <p:blipFill>
                <a:blip r:embed="rId161"/>
                <a:stretch>
                  <a:fillRect/>
                </a:stretch>
              </p:blipFill>
              <p:spPr>
                <a:xfrm>
                  <a:off x="769608" y="5040648"/>
                  <a:ext cx="532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6210" name="Ink 6209">
                  <a:extLst>
                    <a:ext uri="{FF2B5EF4-FFF2-40B4-BE49-F238E27FC236}">
                      <a16:creationId xmlns:a16="http://schemas.microsoft.com/office/drawing/2014/main" id="{C7541D30-3542-58AF-C335-70A8CE54FAE6}"/>
                    </a:ext>
                  </a:extLst>
                </p14:cNvPr>
                <p14:cNvContentPartPr/>
                <p14:nvPr/>
              </p14:nvContentPartPr>
              <p14:xfrm>
                <a:off x="773568" y="5113008"/>
                <a:ext cx="55800" cy="15120"/>
              </p14:xfrm>
            </p:contentPart>
          </mc:Choice>
          <mc:Fallback xmlns="">
            <p:pic>
              <p:nvPicPr>
                <p:cNvPr id="6210" name="Ink 6209">
                  <a:extLst>
                    <a:ext uri="{FF2B5EF4-FFF2-40B4-BE49-F238E27FC236}">
                      <a16:creationId xmlns:a16="http://schemas.microsoft.com/office/drawing/2014/main" id="{C7541D30-3542-58AF-C335-70A8CE54FAE6}"/>
                    </a:ext>
                  </a:extLst>
                </p:cNvPr>
                <p:cNvPicPr/>
                <p:nvPr/>
              </p:nvPicPr>
              <p:blipFill>
                <a:blip r:embed="rId163"/>
                <a:stretch>
                  <a:fillRect/>
                </a:stretch>
              </p:blipFill>
              <p:spPr>
                <a:xfrm>
                  <a:off x="755928" y="5095008"/>
                  <a:ext cx="9144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6211" name="Ink 6210">
                  <a:extLst>
                    <a:ext uri="{FF2B5EF4-FFF2-40B4-BE49-F238E27FC236}">
                      <a16:creationId xmlns:a16="http://schemas.microsoft.com/office/drawing/2014/main" id="{315AFC6C-890C-B720-53ED-90B876A1BD54}"/>
                    </a:ext>
                  </a:extLst>
                </p14:cNvPr>
                <p14:cNvContentPartPr/>
                <p14:nvPr/>
              </p14:nvContentPartPr>
              <p14:xfrm>
                <a:off x="825408" y="5117688"/>
                <a:ext cx="65520" cy="117360"/>
              </p14:xfrm>
            </p:contentPart>
          </mc:Choice>
          <mc:Fallback xmlns="">
            <p:pic>
              <p:nvPicPr>
                <p:cNvPr id="6211" name="Ink 6210">
                  <a:extLst>
                    <a:ext uri="{FF2B5EF4-FFF2-40B4-BE49-F238E27FC236}">
                      <a16:creationId xmlns:a16="http://schemas.microsoft.com/office/drawing/2014/main" id="{315AFC6C-890C-B720-53ED-90B876A1BD54}"/>
                    </a:ext>
                  </a:extLst>
                </p:cNvPr>
                <p:cNvPicPr/>
                <p:nvPr/>
              </p:nvPicPr>
              <p:blipFill>
                <a:blip r:embed="rId165"/>
                <a:stretch>
                  <a:fillRect/>
                </a:stretch>
              </p:blipFill>
              <p:spPr>
                <a:xfrm>
                  <a:off x="807408" y="5099688"/>
                  <a:ext cx="101160" cy="153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6">
            <p14:nvContentPartPr>
              <p14:cNvPr id="6216" name="Ink 6215">
                <a:extLst>
                  <a:ext uri="{FF2B5EF4-FFF2-40B4-BE49-F238E27FC236}">
                    <a16:creationId xmlns:a16="http://schemas.microsoft.com/office/drawing/2014/main" id="{4794822D-05B2-0E69-6273-E7DBA9AEE0E7}"/>
                  </a:ext>
                </a:extLst>
              </p14:cNvPr>
              <p14:cNvContentPartPr/>
              <p14:nvPr/>
            </p14:nvContentPartPr>
            <p14:xfrm>
              <a:off x="621792" y="5943600"/>
              <a:ext cx="2340864" cy="402336"/>
            </p14:xfrm>
          </p:contentPart>
        </mc:Choice>
        <mc:Fallback xmlns="">
          <p:pic>
            <p:nvPicPr>
              <p:cNvPr id="6216" name="Ink 6215">
                <a:extLst>
                  <a:ext uri="{FF2B5EF4-FFF2-40B4-BE49-F238E27FC236}">
                    <a16:creationId xmlns:a16="http://schemas.microsoft.com/office/drawing/2014/main" id="{4794822D-05B2-0E69-6273-E7DBA9AEE0E7}"/>
                  </a:ext>
                </a:extLst>
              </p:cNvPr>
              <p:cNvPicPr/>
              <p:nvPr/>
            </p:nvPicPr>
            <p:blipFill>
              <a:blip r:embed="rId167"/>
              <a:stretch>
                <a:fillRect/>
              </a:stretch>
            </p:blipFill>
            <p:spPr>
              <a:xfrm>
                <a:off x="603791" y="5925606"/>
                <a:ext cx="2376506" cy="437963"/>
              </a:xfrm>
              <a:prstGeom prst="rect">
                <a:avLst/>
              </a:prstGeom>
            </p:spPr>
          </p:pic>
        </mc:Fallback>
      </mc:AlternateContent>
    </p:spTree>
    <p:extLst>
      <p:ext uri="{BB962C8B-B14F-4D97-AF65-F5344CB8AC3E}">
        <p14:creationId xmlns:p14="http://schemas.microsoft.com/office/powerpoint/2010/main" val="1351115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F68B8-766C-9FAC-28EB-06DC2038AEB7}"/>
              </a:ext>
            </a:extLst>
          </p:cNvPr>
          <p:cNvSpPr>
            <a:spLocks noGrp="1"/>
          </p:cNvSpPr>
          <p:nvPr>
            <p:ph type="title"/>
          </p:nvPr>
        </p:nvSpPr>
        <p:spPr>
          <a:xfrm>
            <a:off x="838200" y="1"/>
            <a:ext cx="5708904" cy="676656"/>
          </a:xfrm>
        </p:spPr>
        <p:txBody>
          <a:bodyPr>
            <a:normAutofit fontScale="90000"/>
          </a:bodyPr>
          <a:lstStyle/>
          <a:p>
            <a:r>
              <a:rPr lang="en-US" dirty="0"/>
              <a:t>Potential Vorticity In Short</a:t>
            </a:r>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53B8E09E-AD32-2D20-B35F-FB95BB21FE90}"/>
                  </a:ext>
                </a:extLst>
              </p14:cNvPr>
              <p14:cNvContentPartPr/>
              <p14:nvPr/>
            </p14:nvContentPartPr>
            <p14:xfrm>
              <a:off x="1825218" y="1037842"/>
              <a:ext cx="7448089" cy="4782316"/>
            </p14:xfrm>
          </p:contentPart>
        </mc:Choice>
        <mc:Fallback xmlns="">
          <p:pic>
            <p:nvPicPr>
              <p:cNvPr id="3" name="Ink 2">
                <a:extLst>
                  <a:ext uri="{FF2B5EF4-FFF2-40B4-BE49-F238E27FC236}">
                    <a16:creationId xmlns:a16="http://schemas.microsoft.com/office/drawing/2014/main" id="{53B8E09E-AD32-2D20-B35F-FB95BB21FE90}"/>
                  </a:ext>
                </a:extLst>
              </p:cNvPr>
              <p:cNvPicPr/>
              <p:nvPr/>
            </p:nvPicPr>
            <p:blipFill>
              <a:blip r:embed="rId3"/>
              <a:stretch>
                <a:fillRect/>
              </a:stretch>
            </p:blipFill>
            <p:spPr>
              <a:xfrm>
                <a:off x="1816218" y="1028841"/>
                <a:ext cx="7465729" cy="4799958"/>
              </a:xfrm>
              <a:prstGeom prst="rect">
                <a:avLst/>
              </a:prstGeom>
            </p:spPr>
          </p:pic>
        </mc:Fallback>
      </mc:AlternateContent>
    </p:spTree>
    <p:extLst>
      <p:ext uri="{BB962C8B-B14F-4D97-AF65-F5344CB8AC3E}">
        <p14:creationId xmlns:p14="http://schemas.microsoft.com/office/powerpoint/2010/main" val="1183532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47470-6558-CEDE-31B8-26237F7AE600}"/>
              </a:ext>
            </a:extLst>
          </p:cNvPr>
          <p:cNvSpPr>
            <a:spLocks noGrp="1"/>
          </p:cNvSpPr>
          <p:nvPr>
            <p:ph type="ctrTitle"/>
          </p:nvPr>
        </p:nvSpPr>
        <p:spPr/>
        <p:txBody>
          <a:bodyPr>
            <a:normAutofit/>
          </a:bodyPr>
          <a:lstStyle/>
          <a:p>
            <a:r>
              <a:rPr lang="en-US" dirty="0"/>
              <a:t>Chapter 5 Vorticity and Divergence: Summary of where were headed</a:t>
            </a:r>
          </a:p>
        </p:txBody>
      </p:sp>
      <p:sp>
        <p:nvSpPr>
          <p:cNvPr id="4" name="TextBox 3">
            <a:extLst>
              <a:ext uri="{FF2B5EF4-FFF2-40B4-BE49-F238E27FC236}">
                <a16:creationId xmlns:a16="http://schemas.microsoft.com/office/drawing/2014/main" id="{87190865-55DB-C2CE-2564-F8C2FC630172}"/>
              </a:ext>
            </a:extLst>
          </p:cNvPr>
          <p:cNvSpPr txBox="1"/>
          <p:nvPr/>
        </p:nvSpPr>
        <p:spPr>
          <a:xfrm>
            <a:off x="1216139" y="504706"/>
            <a:ext cx="9530238" cy="369332"/>
          </a:xfrm>
          <a:prstGeom prst="rect">
            <a:avLst/>
          </a:prstGeom>
          <a:noFill/>
        </p:spPr>
        <p:txBody>
          <a:bodyPr wrap="none" rtlCol="0">
            <a:spAutoFit/>
          </a:bodyPr>
          <a:lstStyle/>
          <a:p>
            <a:r>
              <a:rPr lang="en-US" dirty="0"/>
              <a:t>Total vorticity = (Planetary + Relative) vorticity.     Relative vorticity = (shear + curvature) vorticity.</a:t>
            </a:r>
          </a:p>
        </p:txBody>
      </p:sp>
      <p:pic>
        <p:nvPicPr>
          <p:cNvPr id="1025" name="Picture 1" descr="E ua or &#10;ta idh- ">
            <a:extLst>
              <a:ext uri="{FF2B5EF4-FFF2-40B4-BE49-F238E27FC236}">
                <a16:creationId xmlns:a16="http://schemas.microsoft.com/office/drawing/2014/main" id="{AAA26B77-66B2-DF18-0FFF-04CA6C3D1F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 y="1216152"/>
            <a:ext cx="4286250" cy="41433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FCE0572-ED6B-24DD-D5D9-0C0F22B44CBA}"/>
              </a:ext>
            </a:extLst>
          </p:cNvPr>
          <p:cNvSpPr txBox="1"/>
          <p:nvPr/>
        </p:nvSpPr>
        <p:spPr>
          <a:xfrm>
            <a:off x="640080" y="5401246"/>
            <a:ext cx="4215384" cy="369332"/>
          </a:xfrm>
          <a:prstGeom prst="rect">
            <a:avLst/>
          </a:prstGeom>
          <a:noFill/>
        </p:spPr>
        <p:txBody>
          <a:bodyPr wrap="square">
            <a:spAutoFit/>
          </a:bodyPr>
          <a:lstStyle/>
          <a:p>
            <a:pPr marL="0" marR="0" rtl="0"/>
            <a:r>
              <a:rPr lang="en-US" sz="1800" b="1" dirty="0">
                <a:solidFill>
                  <a:srgbClr val="000000"/>
                </a:solidFill>
                <a:effectLst/>
                <a:latin typeface="Calibri" panose="020F0502020204030204" pitchFamily="34" charset="0"/>
              </a:rPr>
              <a:t>From the NWS Jetstream</a:t>
            </a:r>
            <a:endParaRPr lang="en-US" sz="1800" dirty="0">
              <a:solidFill>
                <a:srgbClr val="000000"/>
              </a:solidFill>
              <a:effectLst/>
              <a:latin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1A5403F1-2CD1-97F6-E620-A7440BAC26D5}"/>
                  </a:ext>
                </a:extLst>
              </p14:cNvPr>
              <p14:cNvContentPartPr/>
              <p14:nvPr/>
            </p14:nvContentPartPr>
            <p14:xfrm>
              <a:off x="5797234" y="1348175"/>
              <a:ext cx="3611942" cy="2235499"/>
            </p14:xfrm>
          </p:contentPart>
        </mc:Choice>
        <mc:Fallback xmlns="">
          <p:pic>
            <p:nvPicPr>
              <p:cNvPr id="8" name="Ink 7">
                <a:extLst>
                  <a:ext uri="{FF2B5EF4-FFF2-40B4-BE49-F238E27FC236}">
                    <a16:creationId xmlns:a16="http://schemas.microsoft.com/office/drawing/2014/main" id="{1A5403F1-2CD1-97F6-E620-A7440BAC26D5}"/>
                  </a:ext>
                </a:extLst>
              </p:cNvPr>
              <p:cNvPicPr/>
              <p:nvPr/>
            </p:nvPicPr>
            <p:blipFill>
              <a:blip r:embed="rId4"/>
              <a:stretch>
                <a:fillRect/>
              </a:stretch>
            </p:blipFill>
            <p:spPr>
              <a:xfrm>
                <a:off x="5788592" y="1339533"/>
                <a:ext cx="3629586" cy="225314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C388E36B-98A5-04E0-87CB-6BD0BFE7BCBB}"/>
                  </a:ext>
                </a:extLst>
              </p14:cNvPr>
              <p14:cNvContentPartPr/>
              <p14:nvPr/>
            </p14:nvContentPartPr>
            <p14:xfrm>
              <a:off x="5332095" y="4148963"/>
              <a:ext cx="4362450" cy="1797050"/>
            </p14:xfrm>
          </p:contentPart>
        </mc:Choice>
        <mc:Fallback xmlns="">
          <p:pic>
            <p:nvPicPr>
              <p:cNvPr id="9" name="Ink 8">
                <a:extLst>
                  <a:ext uri="{FF2B5EF4-FFF2-40B4-BE49-F238E27FC236}">
                    <a16:creationId xmlns:a16="http://schemas.microsoft.com/office/drawing/2014/main" id="{C388E36B-98A5-04E0-87CB-6BD0BFE7BCBB}"/>
                  </a:ext>
                </a:extLst>
              </p:cNvPr>
              <p:cNvPicPr/>
              <p:nvPr/>
            </p:nvPicPr>
            <p:blipFill>
              <a:blip r:embed="rId6"/>
              <a:stretch>
                <a:fillRect/>
              </a:stretch>
            </p:blipFill>
            <p:spPr>
              <a:xfrm>
                <a:off x="5325974" y="4130971"/>
                <a:ext cx="4386574" cy="1832674"/>
              </a:xfrm>
              <a:prstGeom prst="rect">
                <a:avLst/>
              </a:prstGeom>
            </p:spPr>
          </p:pic>
        </mc:Fallback>
      </mc:AlternateContent>
      <p:sp>
        <p:nvSpPr>
          <p:cNvPr id="10" name="TextBox 9">
            <a:extLst>
              <a:ext uri="{FF2B5EF4-FFF2-40B4-BE49-F238E27FC236}">
                <a16:creationId xmlns:a16="http://schemas.microsoft.com/office/drawing/2014/main" id="{0CD5C313-8EAC-A81D-3289-92B841634827}"/>
              </a:ext>
            </a:extLst>
          </p:cNvPr>
          <p:cNvSpPr txBox="1"/>
          <p:nvPr/>
        </p:nvSpPr>
        <p:spPr>
          <a:xfrm>
            <a:off x="3703783" y="782886"/>
            <a:ext cx="6733310" cy="369332"/>
          </a:xfrm>
          <a:prstGeom prst="rect">
            <a:avLst/>
          </a:prstGeom>
          <a:noFill/>
        </p:spPr>
        <p:txBody>
          <a:bodyPr wrap="square" rtlCol="0">
            <a:spAutoFit/>
          </a:bodyPr>
          <a:lstStyle/>
          <a:p>
            <a:r>
              <a:rPr lang="en-US" b="1" dirty="0">
                <a:solidFill>
                  <a:srgbClr val="FF0000"/>
                </a:solidFill>
              </a:rPr>
              <a:t>Vorticity &gt; 0, cyclonic in NH, counter clockwise</a:t>
            </a:r>
          </a:p>
        </p:txBody>
      </p:sp>
      <mc:AlternateContent xmlns:mc="http://schemas.openxmlformats.org/markup-compatibility/2006">
        <mc:Choice xmlns:p14="http://schemas.microsoft.com/office/powerpoint/2010/main" Requires="p14">
          <p:contentPart p14:bwMode="auto" r:id="rId7">
            <p14:nvContentPartPr>
              <p14:cNvPr id="3" name="Ink 2">
                <a:extLst>
                  <a:ext uri="{FF2B5EF4-FFF2-40B4-BE49-F238E27FC236}">
                    <a16:creationId xmlns:a16="http://schemas.microsoft.com/office/drawing/2014/main" id="{4AF1647B-22CD-847C-F103-4A8BA47E278A}"/>
                  </a:ext>
                </a:extLst>
              </p14:cNvPr>
              <p14:cNvContentPartPr/>
              <p14:nvPr/>
            </p14:nvContentPartPr>
            <p14:xfrm>
              <a:off x="423504" y="410328"/>
              <a:ext cx="2160" cy="9720"/>
            </p14:xfrm>
          </p:contentPart>
        </mc:Choice>
        <mc:Fallback>
          <p:pic>
            <p:nvPicPr>
              <p:cNvPr id="3" name="Ink 2">
                <a:extLst>
                  <a:ext uri="{FF2B5EF4-FFF2-40B4-BE49-F238E27FC236}">
                    <a16:creationId xmlns:a16="http://schemas.microsoft.com/office/drawing/2014/main" id="{4AF1647B-22CD-847C-F103-4A8BA47E278A}"/>
                  </a:ext>
                </a:extLst>
              </p:cNvPr>
              <p:cNvPicPr/>
              <p:nvPr/>
            </p:nvPicPr>
            <p:blipFill>
              <a:blip r:embed="rId8"/>
              <a:stretch>
                <a:fillRect/>
              </a:stretch>
            </p:blipFill>
            <p:spPr>
              <a:xfrm>
                <a:off x="414504" y="401688"/>
                <a:ext cx="19800" cy="27360"/>
              </a:xfrm>
              <a:prstGeom prst="rect">
                <a:avLst/>
              </a:prstGeom>
            </p:spPr>
          </p:pic>
        </mc:Fallback>
      </mc:AlternateContent>
      <p:grpSp>
        <p:nvGrpSpPr>
          <p:cNvPr id="16" name="Group 15">
            <a:extLst>
              <a:ext uri="{FF2B5EF4-FFF2-40B4-BE49-F238E27FC236}">
                <a16:creationId xmlns:a16="http://schemas.microsoft.com/office/drawing/2014/main" id="{177F5C0A-1545-518C-D7E3-D7190C90A289}"/>
              </a:ext>
            </a:extLst>
          </p:cNvPr>
          <p:cNvGrpSpPr/>
          <p:nvPr/>
        </p:nvGrpSpPr>
        <p:grpSpPr>
          <a:xfrm>
            <a:off x="1214784" y="1409688"/>
            <a:ext cx="589680" cy="232560"/>
            <a:chOff x="1214784" y="1409688"/>
            <a:chExt cx="589680" cy="232560"/>
          </a:xfrm>
        </p:grpSpPr>
        <mc:AlternateContent xmlns:mc="http://schemas.openxmlformats.org/markup-compatibility/2006">
          <mc:Choice xmlns:p14="http://schemas.microsoft.com/office/powerpoint/2010/main" Requires="p14">
            <p:contentPart p14:bwMode="auto" r:id="rId9">
              <p14:nvContentPartPr>
                <p14:cNvPr id="5" name="Ink 4">
                  <a:extLst>
                    <a:ext uri="{FF2B5EF4-FFF2-40B4-BE49-F238E27FC236}">
                      <a16:creationId xmlns:a16="http://schemas.microsoft.com/office/drawing/2014/main" id="{067F090F-CE17-FF8D-9BA3-8588515C1D6D}"/>
                    </a:ext>
                  </a:extLst>
                </p14:cNvPr>
                <p14:cNvContentPartPr/>
                <p14:nvPr/>
              </p14:nvContentPartPr>
              <p14:xfrm>
                <a:off x="1214784" y="1409688"/>
                <a:ext cx="98640" cy="72360"/>
              </p14:xfrm>
            </p:contentPart>
          </mc:Choice>
          <mc:Fallback>
            <p:pic>
              <p:nvPicPr>
                <p:cNvPr id="5" name="Ink 4">
                  <a:extLst>
                    <a:ext uri="{FF2B5EF4-FFF2-40B4-BE49-F238E27FC236}">
                      <a16:creationId xmlns:a16="http://schemas.microsoft.com/office/drawing/2014/main" id="{067F090F-CE17-FF8D-9BA3-8588515C1D6D}"/>
                    </a:ext>
                  </a:extLst>
                </p:cNvPr>
                <p:cNvPicPr/>
                <p:nvPr/>
              </p:nvPicPr>
              <p:blipFill>
                <a:blip r:embed="rId10"/>
                <a:stretch>
                  <a:fillRect/>
                </a:stretch>
              </p:blipFill>
              <p:spPr>
                <a:xfrm>
                  <a:off x="1205784" y="1400688"/>
                  <a:ext cx="1162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Ink 6">
                  <a:extLst>
                    <a:ext uri="{FF2B5EF4-FFF2-40B4-BE49-F238E27FC236}">
                      <a16:creationId xmlns:a16="http://schemas.microsoft.com/office/drawing/2014/main" id="{09E1BE4A-11F7-1F4C-F858-80FCA71BE833}"/>
                    </a:ext>
                  </a:extLst>
                </p14:cNvPr>
                <p14:cNvContentPartPr/>
                <p14:nvPr/>
              </p14:nvContentPartPr>
              <p14:xfrm>
                <a:off x="1228464" y="1426968"/>
                <a:ext cx="88560" cy="215280"/>
              </p14:xfrm>
            </p:contentPart>
          </mc:Choice>
          <mc:Fallback>
            <p:pic>
              <p:nvPicPr>
                <p:cNvPr id="7" name="Ink 6">
                  <a:extLst>
                    <a:ext uri="{FF2B5EF4-FFF2-40B4-BE49-F238E27FC236}">
                      <a16:creationId xmlns:a16="http://schemas.microsoft.com/office/drawing/2014/main" id="{09E1BE4A-11F7-1F4C-F858-80FCA71BE833}"/>
                    </a:ext>
                  </a:extLst>
                </p:cNvPr>
                <p:cNvPicPr/>
                <p:nvPr/>
              </p:nvPicPr>
              <p:blipFill>
                <a:blip r:embed="rId12"/>
                <a:stretch>
                  <a:fillRect/>
                </a:stretch>
              </p:blipFill>
              <p:spPr>
                <a:xfrm>
                  <a:off x="1219824" y="1417968"/>
                  <a:ext cx="10620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Ink 10">
                  <a:extLst>
                    <a:ext uri="{FF2B5EF4-FFF2-40B4-BE49-F238E27FC236}">
                      <a16:creationId xmlns:a16="http://schemas.microsoft.com/office/drawing/2014/main" id="{D5904287-E00B-6ED6-68F8-5593BFB40133}"/>
                    </a:ext>
                  </a:extLst>
                </p14:cNvPr>
                <p14:cNvContentPartPr/>
                <p14:nvPr/>
              </p14:nvContentPartPr>
              <p14:xfrm>
                <a:off x="1409184" y="1554048"/>
                <a:ext cx="37440" cy="9720"/>
              </p14:xfrm>
            </p:contentPart>
          </mc:Choice>
          <mc:Fallback>
            <p:pic>
              <p:nvPicPr>
                <p:cNvPr id="11" name="Ink 10">
                  <a:extLst>
                    <a:ext uri="{FF2B5EF4-FFF2-40B4-BE49-F238E27FC236}">
                      <a16:creationId xmlns:a16="http://schemas.microsoft.com/office/drawing/2014/main" id="{D5904287-E00B-6ED6-68F8-5593BFB40133}"/>
                    </a:ext>
                  </a:extLst>
                </p:cNvPr>
                <p:cNvPicPr/>
                <p:nvPr/>
              </p:nvPicPr>
              <p:blipFill>
                <a:blip r:embed="rId14"/>
                <a:stretch>
                  <a:fillRect/>
                </a:stretch>
              </p:blipFill>
              <p:spPr>
                <a:xfrm>
                  <a:off x="1400184" y="1545048"/>
                  <a:ext cx="550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Ink 11">
                  <a:extLst>
                    <a:ext uri="{FF2B5EF4-FFF2-40B4-BE49-F238E27FC236}">
                      <a16:creationId xmlns:a16="http://schemas.microsoft.com/office/drawing/2014/main" id="{99A3A88C-FE89-2D5C-9630-C2BEDA0995C7}"/>
                    </a:ext>
                  </a:extLst>
                </p14:cNvPr>
                <p14:cNvContentPartPr/>
                <p14:nvPr/>
              </p14:nvContentPartPr>
              <p14:xfrm>
                <a:off x="1401624" y="1596168"/>
                <a:ext cx="45000" cy="7200"/>
              </p14:xfrm>
            </p:contentPart>
          </mc:Choice>
          <mc:Fallback>
            <p:pic>
              <p:nvPicPr>
                <p:cNvPr id="12" name="Ink 11">
                  <a:extLst>
                    <a:ext uri="{FF2B5EF4-FFF2-40B4-BE49-F238E27FC236}">
                      <a16:creationId xmlns:a16="http://schemas.microsoft.com/office/drawing/2014/main" id="{99A3A88C-FE89-2D5C-9630-C2BEDA0995C7}"/>
                    </a:ext>
                  </a:extLst>
                </p:cNvPr>
                <p:cNvPicPr/>
                <p:nvPr/>
              </p:nvPicPr>
              <p:blipFill>
                <a:blip r:embed="rId16"/>
                <a:stretch>
                  <a:fillRect/>
                </a:stretch>
              </p:blipFill>
              <p:spPr>
                <a:xfrm>
                  <a:off x="1392624" y="1587168"/>
                  <a:ext cx="6264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Ink 13">
                  <a:extLst>
                    <a:ext uri="{FF2B5EF4-FFF2-40B4-BE49-F238E27FC236}">
                      <a16:creationId xmlns:a16="http://schemas.microsoft.com/office/drawing/2014/main" id="{60775F38-7FCD-3D6E-D465-8E612D9A422F}"/>
                    </a:ext>
                  </a:extLst>
                </p14:cNvPr>
                <p14:cNvContentPartPr/>
                <p14:nvPr/>
              </p14:nvContentPartPr>
              <p14:xfrm>
                <a:off x="1512504" y="1506888"/>
                <a:ext cx="64800" cy="118800"/>
              </p14:xfrm>
            </p:contentPart>
          </mc:Choice>
          <mc:Fallback>
            <p:pic>
              <p:nvPicPr>
                <p:cNvPr id="14" name="Ink 13">
                  <a:extLst>
                    <a:ext uri="{FF2B5EF4-FFF2-40B4-BE49-F238E27FC236}">
                      <a16:creationId xmlns:a16="http://schemas.microsoft.com/office/drawing/2014/main" id="{60775F38-7FCD-3D6E-D465-8E612D9A422F}"/>
                    </a:ext>
                  </a:extLst>
                </p:cNvPr>
                <p:cNvPicPr/>
                <p:nvPr/>
              </p:nvPicPr>
              <p:blipFill>
                <a:blip r:embed="rId18"/>
                <a:stretch>
                  <a:fillRect/>
                </a:stretch>
              </p:blipFill>
              <p:spPr>
                <a:xfrm>
                  <a:off x="1503504" y="1498248"/>
                  <a:ext cx="8244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Ink 14">
                  <a:extLst>
                    <a:ext uri="{FF2B5EF4-FFF2-40B4-BE49-F238E27FC236}">
                      <a16:creationId xmlns:a16="http://schemas.microsoft.com/office/drawing/2014/main" id="{9D0C21A5-A6E9-9A7F-B804-42F38FD12885}"/>
                    </a:ext>
                  </a:extLst>
                </p14:cNvPr>
                <p14:cNvContentPartPr/>
                <p14:nvPr/>
              </p14:nvContentPartPr>
              <p14:xfrm>
                <a:off x="1627704" y="1534248"/>
                <a:ext cx="176760" cy="98640"/>
              </p14:xfrm>
            </p:contentPart>
          </mc:Choice>
          <mc:Fallback>
            <p:pic>
              <p:nvPicPr>
                <p:cNvPr id="15" name="Ink 14">
                  <a:extLst>
                    <a:ext uri="{FF2B5EF4-FFF2-40B4-BE49-F238E27FC236}">
                      <a16:creationId xmlns:a16="http://schemas.microsoft.com/office/drawing/2014/main" id="{9D0C21A5-A6E9-9A7F-B804-42F38FD12885}"/>
                    </a:ext>
                  </a:extLst>
                </p:cNvPr>
                <p:cNvPicPr/>
                <p:nvPr/>
              </p:nvPicPr>
              <p:blipFill>
                <a:blip r:embed="rId20"/>
                <a:stretch>
                  <a:fillRect/>
                </a:stretch>
              </p:blipFill>
              <p:spPr>
                <a:xfrm>
                  <a:off x="1618704" y="1525248"/>
                  <a:ext cx="194400" cy="116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1">
            <p14:nvContentPartPr>
              <p14:cNvPr id="17" name="Ink 16">
                <a:extLst>
                  <a:ext uri="{FF2B5EF4-FFF2-40B4-BE49-F238E27FC236}">
                    <a16:creationId xmlns:a16="http://schemas.microsoft.com/office/drawing/2014/main" id="{32681B75-9CC6-66E1-ED1C-01D22CDF8F5B}"/>
                  </a:ext>
                </a:extLst>
              </p14:cNvPr>
              <p14:cNvContentPartPr/>
              <p14:nvPr/>
            </p14:nvContentPartPr>
            <p14:xfrm>
              <a:off x="1975104" y="1460808"/>
              <a:ext cx="74520" cy="166320"/>
            </p14:xfrm>
          </p:contentPart>
        </mc:Choice>
        <mc:Fallback>
          <p:pic>
            <p:nvPicPr>
              <p:cNvPr id="17" name="Ink 16">
                <a:extLst>
                  <a:ext uri="{FF2B5EF4-FFF2-40B4-BE49-F238E27FC236}">
                    <a16:creationId xmlns:a16="http://schemas.microsoft.com/office/drawing/2014/main" id="{32681B75-9CC6-66E1-ED1C-01D22CDF8F5B}"/>
                  </a:ext>
                </a:extLst>
              </p:cNvPr>
              <p:cNvPicPr/>
              <p:nvPr/>
            </p:nvPicPr>
            <p:blipFill>
              <a:blip r:embed="rId22"/>
              <a:stretch>
                <a:fillRect/>
              </a:stretch>
            </p:blipFill>
            <p:spPr>
              <a:xfrm>
                <a:off x="1966104" y="1452168"/>
                <a:ext cx="9216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8" name="Ink 17">
                <a:extLst>
                  <a:ext uri="{FF2B5EF4-FFF2-40B4-BE49-F238E27FC236}">
                    <a16:creationId xmlns:a16="http://schemas.microsoft.com/office/drawing/2014/main" id="{E1927E0A-4FCB-82DB-3AAA-C0AA304A2977}"/>
                  </a:ext>
                </a:extLst>
              </p14:cNvPr>
              <p14:cNvContentPartPr/>
              <p14:nvPr/>
            </p14:nvContentPartPr>
            <p14:xfrm>
              <a:off x="1952784" y="1564128"/>
              <a:ext cx="60480" cy="4320"/>
            </p14:xfrm>
          </p:contentPart>
        </mc:Choice>
        <mc:Fallback>
          <p:pic>
            <p:nvPicPr>
              <p:cNvPr id="18" name="Ink 17">
                <a:extLst>
                  <a:ext uri="{FF2B5EF4-FFF2-40B4-BE49-F238E27FC236}">
                    <a16:creationId xmlns:a16="http://schemas.microsoft.com/office/drawing/2014/main" id="{E1927E0A-4FCB-82DB-3AAA-C0AA304A2977}"/>
                  </a:ext>
                </a:extLst>
              </p:cNvPr>
              <p:cNvPicPr/>
              <p:nvPr/>
            </p:nvPicPr>
            <p:blipFill>
              <a:blip r:embed="rId24"/>
              <a:stretch>
                <a:fillRect/>
              </a:stretch>
            </p:blipFill>
            <p:spPr>
              <a:xfrm>
                <a:off x="1944144" y="1555488"/>
                <a:ext cx="7812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9" name="Ink 18">
                <a:extLst>
                  <a:ext uri="{FF2B5EF4-FFF2-40B4-BE49-F238E27FC236}">
                    <a16:creationId xmlns:a16="http://schemas.microsoft.com/office/drawing/2014/main" id="{BEE4E3F0-F4D3-1CEE-97D7-3C707E74DDA4}"/>
                  </a:ext>
                </a:extLst>
              </p14:cNvPr>
              <p14:cNvContentPartPr/>
              <p14:nvPr/>
            </p14:nvContentPartPr>
            <p14:xfrm>
              <a:off x="2053584" y="1576728"/>
              <a:ext cx="39240" cy="39960"/>
            </p14:xfrm>
          </p:contentPart>
        </mc:Choice>
        <mc:Fallback>
          <p:pic>
            <p:nvPicPr>
              <p:cNvPr id="19" name="Ink 18">
                <a:extLst>
                  <a:ext uri="{FF2B5EF4-FFF2-40B4-BE49-F238E27FC236}">
                    <a16:creationId xmlns:a16="http://schemas.microsoft.com/office/drawing/2014/main" id="{BEE4E3F0-F4D3-1CEE-97D7-3C707E74DDA4}"/>
                  </a:ext>
                </a:extLst>
              </p:cNvPr>
              <p:cNvPicPr/>
              <p:nvPr/>
            </p:nvPicPr>
            <p:blipFill>
              <a:blip r:embed="rId26"/>
              <a:stretch>
                <a:fillRect/>
              </a:stretch>
            </p:blipFill>
            <p:spPr>
              <a:xfrm>
                <a:off x="2044944" y="1568088"/>
                <a:ext cx="5688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0" name="Ink 19">
                <a:extLst>
                  <a:ext uri="{FF2B5EF4-FFF2-40B4-BE49-F238E27FC236}">
                    <a16:creationId xmlns:a16="http://schemas.microsoft.com/office/drawing/2014/main" id="{41337FA9-3D6D-8489-0393-D14F9757C9E3}"/>
                  </a:ext>
                </a:extLst>
              </p14:cNvPr>
              <p14:cNvContentPartPr/>
              <p14:nvPr/>
            </p14:nvContentPartPr>
            <p14:xfrm>
              <a:off x="2130624" y="1564128"/>
              <a:ext cx="57240" cy="46080"/>
            </p14:xfrm>
          </p:contentPart>
        </mc:Choice>
        <mc:Fallback>
          <p:pic>
            <p:nvPicPr>
              <p:cNvPr id="20" name="Ink 19">
                <a:extLst>
                  <a:ext uri="{FF2B5EF4-FFF2-40B4-BE49-F238E27FC236}">
                    <a16:creationId xmlns:a16="http://schemas.microsoft.com/office/drawing/2014/main" id="{41337FA9-3D6D-8489-0393-D14F9757C9E3}"/>
                  </a:ext>
                </a:extLst>
              </p:cNvPr>
              <p:cNvPicPr/>
              <p:nvPr/>
            </p:nvPicPr>
            <p:blipFill>
              <a:blip r:embed="rId28"/>
              <a:stretch>
                <a:fillRect/>
              </a:stretch>
            </p:blipFill>
            <p:spPr>
              <a:xfrm>
                <a:off x="2121624" y="1555488"/>
                <a:ext cx="74880" cy="63720"/>
              </a:xfrm>
              <a:prstGeom prst="rect">
                <a:avLst/>
              </a:prstGeom>
            </p:spPr>
          </p:pic>
        </mc:Fallback>
      </mc:AlternateContent>
      <p:grpSp>
        <p:nvGrpSpPr>
          <p:cNvPr id="1034" name="Group 1033">
            <a:extLst>
              <a:ext uri="{FF2B5EF4-FFF2-40B4-BE49-F238E27FC236}">
                <a16:creationId xmlns:a16="http://schemas.microsoft.com/office/drawing/2014/main" id="{74EE83B6-844C-6E85-46E0-C7784D4F0C3E}"/>
              </a:ext>
            </a:extLst>
          </p:cNvPr>
          <p:cNvGrpSpPr/>
          <p:nvPr/>
        </p:nvGrpSpPr>
        <p:grpSpPr>
          <a:xfrm>
            <a:off x="2308824" y="1519128"/>
            <a:ext cx="1375200" cy="228960"/>
            <a:chOff x="2308824" y="1519128"/>
            <a:chExt cx="1375200" cy="228960"/>
          </a:xfrm>
        </p:grpSpPr>
        <mc:AlternateContent xmlns:mc="http://schemas.openxmlformats.org/markup-compatibility/2006">
          <mc:Choice xmlns:p14="http://schemas.microsoft.com/office/powerpoint/2010/main" Requires="p14">
            <p:contentPart p14:bwMode="auto" r:id="rId29">
              <p14:nvContentPartPr>
                <p14:cNvPr id="22" name="Ink 21">
                  <a:extLst>
                    <a:ext uri="{FF2B5EF4-FFF2-40B4-BE49-F238E27FC236}">
                      <a16:creationId xmlns:a16="http://schemas.microsoft.com/office/drawing/2014/main" id="{6C49D3E2-027E-27CF-1BBD-D5D5DE92CC1C}"/>
                    </a:ext>
                  </a:extLst>
                </p14:cNvPr>
                <p14:cNvContentPartPr/>
                <p14:nvPr/>
              </p14:nvContentPartPr>
              <p14:xfrm>
                <a:off x="2308824" y="1581408"/>
                <a:ext cx="88200" cy="28440"/>
              </p14:xfrm>
            </p:contentPart>
          </mc:Choice>
          <mc:Fallback>
            <p:pic>
              <p:nvPicPr>
                <p:cNvPr id="22" name="Ink 21">
                  <a:extLst>
                    <a:ext uri="{FF2B5EF4-FFF2-40B4-BE49-F238E27FC236}">
                      <a16:creationId xmlns:a16="http://schemas.microsoft.com/office/drawing/2014/main" id="{6C49D3E2-027E-27CF-1BBD-D5D5DE92CC1C}"/>
                    </a:ext>
                  </a:extLst>
                </p:cNvPr>
                <p:cNvPicPr/>
                <p:nvPr/>
              </p:nvPicPr>
              <p:blipFill>
                <a:blip r:embed="rId30"/>
                <a:stretch>
                  <a:fillRect/>
                </a:stretch>
              </p:blipFill>
              <p:spPr>
                <a:xfrm>
                  <a:off x="2299824" y="1572408"/>
                  <a:ext cx="10584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4" name="Ink 23">
                  <a:extLst>
                    <a:ext uri="{FF2B5EF4-FFF2-40B4-BE49-F238E27FC236}">
                      <a16:creationId xmlns:a16="http://schemas.microsoft.com/office/drawing/2014/main" id="{DB789490-A440-7EE7-71EC-63A72D1007A5}"/>
                    </a:ext>
                  </a:extLst>
                </p14:cNvPr>
                <p14:cNvContentPartPr/>
                <p14:nvPr/>
              </p14:nvContentPartPr>
              <p14:xfrm>
                <a:off x="2514024" y="1565568"/>
                <a:ext cx="64080" cy="57600"/>
              </p14:xfrm>
            </p:contentPart>
          </mc:Choice>
          <mc:Fallback>
            <p:pic>
              <p:nvPicPr>
                <p:cNvPr id="24" name="Ink 23">
                  <a:extLst>
                    <a:ext uri="{FF2B5EF4-FFF2-40B4-BE49-F238E27FC236}">
                      <a16:creationId xmlns:a16="http://schemas.microsoft.com/office/drawing/2014/main" id="{DB789490-A440-7EE7-71EC-63A72D1007A5}"/>
                    </a:ext>
                  </a:extLst>
                </p:cNvPr>
                <p:cNvPicPr/>
                <p:nvPr/>
              </p:nvPicPr>
              <p:blipFill>
                <a:blip r:embed="rId32"/>
                <a:stretch>
                  <a:fillRect/>
                </a:stretch>
              </p:blipFill>
              <p:spPr>
                <a:xfrm>
                  <a:off x="2505384" y="1556568"/>
                  <a:ext cx="8172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5" name="Ink 24">
                  <a:extLst>
                    <a:ext uri="{FF2B5EF4-FFF2-40B4-BE49-F238E27FC236}">
                      <a16:creationId xmlns:a16="http://schemas.microsoft.com/office/drawing/2014/main" id="{A5EAB02D-ED89-6386-FEC2-0415EBD7F558}"/>
                    </a:ext>
                  </a:extLst>
                </p14:cNvPr>
                <p14:cNvContentPartPr/>
                <p14:nvPr/>
              </p14:nvContentPartPr>
              <p14:xfrm>
                <a:off x="2608704" y="1585368"/>
                <a:ext cx="50760" cy="46800"/>
              </p14:xfrm>
            </p:contentPart>
          </mc:Choice>
          <mc:Fallback>
            <p:pic>
              <p:nvPicPr>
                <p:cNvPr id="25" name="Ink 24">
                  <a:extLst>
                    <a:ext uri="{FF2B5EF4-FFF2-40B4-BE49-F238E27FC236}">
                      <a16:creationId xmlns:a16="http://schemas.microsoft.com/office/drawing/2014/main" id="{A5EAB02D-ED89-6386-FEC2-0415EBD7F558}"/>
                    </a:ext>
                  </a:extLst>
                </p:cNvPr>
                <p:cNvPicPr/>
                <p:nvPr/>
              </p:nvPicPr>
              <p:blipFill>
                <a:blip r:embed="rId34"/>
                <a:stretch>
                  <a:fillRect/>
                </a:stretch>
              </p:blipFill>
              <p:spPr>
                <a:xfrm>
                  <a:off x="2600064" y="1576728"/>
                  <a:ext cx="6840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6" name="Ink 25">
                  <a:extLst>
                    <a:ext uri="{FF2B5EF4-FFF2-40B4-BE49-F238E27FC236}">
                      <a16:creationId xmlns:a16="http://schemas.microsoft.com/office/drawing/2014/main" id="{3F73B544-1606-45C1-CC79-D0E215773913}"/>
                    </a:ext>
                  </a:extLst>
                </p14:cNvPr>
                <p14:cNvContentPartPr/>
                <p14:nvPr/>
              </p14:nvContentPartPr>
              <p14:xfrm>
                <a:off x="2735424" y="1519128"/>
                <a:ext cx="36720" cy="123120"/>
              </p14:xfrm>
            </p:contentPart>
          </mc:Choice>
          <mc:Fallback>
            <p:pic>
              <p:nvPicPr>
                <p:cNvPr id="26" name="Ink 25">
                  <a:extLst>
                    <a:ext uri="{FF2B5EF4-FFF2-40B4-BE49-F238E27FC236}">
                      <a16:creationId xmlns:a16="http://schemas.microsoft.com/office/drawing/2014/main" id="{3F73B544-1606-45C1-CC79-D0E215773913}"/>
                    </a:ext>
                  </a:extLst>
                </p:cNvPr>
                <p:cNvPicPr/>
                <p:nvPr/>
              </p:nvPicPr>
              <p:blipFill>
                <a:blip r:embed="rId36"/>
                <a:stretch>
                  <a:fillRect/>
                </a:stretch>
              </p:blipFill>
              <p:spPr>
                <a:xfrm>
                  <a:off x="2726424" y="1510128"/>
                  <a:ext cx="5436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7" name="Ink 26">
                  <a:extLst>
                    <a:ext uri="{FF2B5EF4-FFF2-40B4-BE49-F238E27FC236}">
                      <a16:creationId xmlns:a16="http://schemas.microsoft.com/office/drawing/2014/main" id="{12E07A3C-DB28-2A99-DDCE-3316C7753F83}"/>
                    </a:ext>
                  </a:extLst>
                </p14:cNvPr>
                <p14:cNvContentPartPr/>
                <p14:nvPr/>
              </p14:nvContentPartPr>
              <p14:xfrm>
                <a:off x="2716344" y="1572048"/>
                <a:ext cx="60480" cy="10440"/>
              </p14:xfrm>
            </p:contentPart>
          </mc:Choice>
          <mc:Fallback>
            <p:pic>
              <p:nvPicPr>
                <p:cNvPr id="27" name="Ink 26">
                  <a:extLst>
                    <a:ext uri="{FF2B5EF4-FFF2-40B4-BE49-F238E27FC236}">
                      <a16:creationId xmlns:a16="http://schemas.microsoft.com/office/drawing/2014/main" id="{12E07A3C-DB28-2A99-DDCE-3316C7753F83}"/>
                    </a:ext>
                  </a:extLst>
                </p:cNvPr>
                <p:cNvPicPr/>
                <p:nvPr/>
              </p:nvPicPr>
              <p:blipFill>
                <a:blip r:embed="rId38"/>
                <a:stretch>
                  <a:fillRect/>
                </a:stretch>
              </p:blipFill>
              <p:spPr>
                <a:xfrm>
                  <a:off x="2707344" y="1563048"/>
                  <a:ext cx="7812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8" name="Ink 27">
                  <a:extLst>
                    <a:ext uri="{FF2B5EF4-FFF2-40B4-BE49-F238E27FC236}">
                      <a16:creationId xmlns:a16="http://schemas.microsoft.com/office/drawing/2014/main" id="{5A9222CC-0CE7-D169-AB72-C0D6E96A620C}"/>
                    </a:ext>
                  </a:extLst>
                </p14:cNvPr>
                <p14:cNvContentPartPr/>
                <p14:nvPr/>
              </p14:nvContentPartPr>
              <p14:xfrm>
                <a:off x="2797344" y="1602288"/>
                <a:ext cx="48960" cy="30600"/>
              </p14:xfrm>
            </p:contentPart>
          </mc:Choice>
          <mc:Fallback>
            <p:pic>
              <p:nvPicPr>
                <p:cNvPr id="28" name="Ink 27">
                  <a:extLst>
                    <a:ext uri="{FF2B5EF4-FFF2-40B4-BE49-F238E27FC236}">
                      <a16:creationId xmlns:a16="http://schemas.microsoft.com/office/drawing/2014/main" id="{5A9222CC-0CE7-D169-AB72-C0D6E96A620C}"/>
                    </a:ext>
                  </a:extLst>
                </p:cNvPr>
                <p:cNvPicPr/>
                <p:nvPr/>
              </p:nvPicPr>
              <p:blipFill>
                <a:blip r:embed="rId40"/>
                <a:stretch>
                  <a:fillRect/>
                </a:stretch>
              </p:blipFill>
              <p:spPr>
                <a:xfrm>
                  <a:off x="2788704" y="1593648"/>
                  <a:ext cx="6660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9" name="Ink 28">
                  <a:extLst>
                    <a:ext uri="{FF2B5EF4-FFF2-40B4-BE49-F238E27FC236}">
                      <a16:creationId xmlns:a16="http://schemas.microsoft.com/office/drawing/2014/main" id="{7F2A244B-193B-933E-4D5B-472D6186B681}"/>
                    </a:ext>
                  </a:extLst>
                </p14:cNvPr>
                <p14:cNvContentPartPr/>
                <p14:nvPr/>
              </p14:nvContentPartPr>
              <p14:xfrm>
                <a:off x="2897784" y="1531368"/>
                <a:ext cx="31320" cy="107640"/>
              </p14:xfrm>
            </p:contentPart>
          </mc:Choice>
          <mc:Fallback>
            <p:pic>
              <p:nvPicPr>
                <p:cNvPr id="29" name="Ink 28">
                  <a:extLst>
                    <a:ext uri="{FF2B5EF4-FFF2-40B4-BE49-F238E27FC236}">
                      <a16:creationId xmlns:a16="http://schemas.microsoft.com/office/drawing/2014/main" id="{7F2A244B-193B-933E-4D5B-472D6186B681}"/>
                    </a:ext>
                  </a:extLst>
                </p:cNvPr>
                <p:cNvPicPr/>
                <p:nvPr/>
              </p:nvPicPr>
              <p:blipFill>
                <a:blip r:embed="rId42"/>
                <a:stretch>
                  <a:fillRect/>
                </a:stretch>
              </p:blipFill>
              <p:spPr>
                <a:xfrm>
                  <a:off x="2888784" y="1522728"/>
                  <a:ext cx="489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0" name="Ink 29">
                  <a:extLst>
                    <a:ext uri="{FF2B5EF4-FFF2-40B4-BE49-F238E27FC236}">
                      <a16:creationId xmlns:a16="http://schemas.microsoft.com/office/drawing/2014/main" id="{92D4DD53-83C0-E456-433F-40E49C40BAC1}"/>
                    </a:ext>
                  </a:extLst>
                </p14:cNvPr>
                <p14:cNvContentPartPr/>
                <p14:nvPr/>
              </p14:nvContentPartPr>
              <p14:xfrm>
                <a:off x="2880504" y="1571328"/>
                <a:ext cx="69480" cy="18720"/>
              </p14:xfrm>
            </p:contentPart>
          </mc:Choice>
          <mc:Fallback>
            <p:pic>
              <p:nvPicPr>
                <p:cNvPr id="30" name="Ink 29">
                  <a:extLst>
                    <a:ext uri="{FF2B5EF4-FFF2-40B4-BE49-F238E27FC236}">
                      <a16:creationId xmlns:a16="http://schemas.microsoft.com/office/drawing/2014/main" id="{92D4DD53-83C0-E456-433F-40E49C40BAC1}"/>
                    </a:ext>
                  </a:extLst>
                </p:cNvPr>
                <p:cNvPicPr/>
                <p:nvPr/>
              </p:nvPicPr>
              <p:blipFill>
                <a:blip r:embed="rId44"/>
                <a:stretch>
                  <a:fillRect/>
                </a:stretch>
              </p:blipFill>
              <p:spPr>
                <a:xfrm>
                  <a:off x="2871504" y="1562328"/>
                  <a:ext cx="8712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1" name="Ink 30">
                  <a:extLst>
                    <a:ext uri="{FF2B5EF4-FFF2-40B4-BE49-F238E27FC236}">
                      <a16:creationId xmlns:a16="http://schemas.microsoft.com/office/drawing/2014/main" id="{866F98E1-A66F-27FF-A9D3-7FD93A51C645}"/>
                    </a:ext>
                  </a:extLst>
                </p14:cNvPr>
                <p14:cNvContentPartPr/>
                <p14:nvPr/>
              </p14:nvContentPartPr>
              <p14:xfrm>
                <a:off x="2968704" y="1597608"/>
                <a:ext cx="9000" cy="33120"/>
              </p14:xfrm>
            </p:contentPart>
          </mc:Choice>
          <mc:Fallback>
            <p:pic>
              <p:nvPicPr>
                <p:cNvPr id="31" name="Ink 30">
                  <a:extLst>
                    <a:ext uri="{FF2B5EF4-FFF2-40B4-BE49-F238E27FC236}">
                      <a16:creationId xmlns:a16="http://schemas.microsoft.com/office/drawing/2014/main" id="{866F98E1-A66F-27FF-A9D3-7FD93A51C645}"/>
                    </a:ext>
                  </a:extLst>
                </p:cNvPr>
                <p:cNvPicPr/>
                <p:nvPr/>
              </p:nvPicPr>
              <p:blipFill>
                <a:blip r:embed="rId46"/>
                <a:stretch>
                  <a:fillRect/>
                </a:stretch>
              </p:blipFill>
              <p:spPr>
                <a:xfrm>
                  <a:off x="2959704" y="1588968"/>
                  <a:ext cx="2664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1024" name="Ink 1023">
                  <a:extLst>
                    <a:ext uri="{FF2B5EF4-FFF2-40B4-BE49-F238E27FC236}">
                      <a16:creationId xmlns:a16="http://schemas.microsoft.com/office/drawing/2014/main" id="{C4EA977A-2B0C-C528-253E-7CCD2B3794D0}"/>
                    </a:ext>
                  </a:extLst>
                </p14:cNvPr>
                <p14:cNvContentPartPr/>
                <p14:nvPr/>
              </p14:nvContentPartPr>
              <p14:xfrm>
                <a:off x="2996064" y="1545408"/>
                <a:ext cx="360" cy="2520"/>
              </p14:xfrm>
            </p:contentPart>
          </mc:Choice>
          <mc:Fallback>
            <p:pic>
              <p:nvPicPr>
                <p:cNvPr id="1024" name="Ink 1023">
                  <a:extLst>
                    <a:ext uri="{FF2B5EF4-FFF2-40B4-BE49-F238E27FC236}">
                      <a16:creationId xmlns:a16="http://schemas.microsoft.com/office/drawing/2014/main" id="{C4EA977A-2B0C-C528-253E-7CCD2B3794D0}"/>
                    </a:ext>
                  </a:extLst>
                </p:cNvPr>
                <p:cNvPicPr/>
                <p:nvPr/>
              </p:nvPicPr>
              <p:blipFill>
                <a:blip r:embed="rId48"/>
                <a:stretch>
                  <a:fillRect/>
                </a:stretch>
              </p:blipFill>
              <p:spPr>
                <a:xfrm>
                  <a:off x="2987424" y="1536768"/>
                  <a:ext cx="1800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1026" name="Ink 1025">
                  <a:extLst>
                    <a:ext uri="{FF2B5EF4-FFF2-40B4-BE49-F238E27FC236}">
                      <a16:creationId xmlns:a16="http://schemas.microsoft.com/office/drawing/2014/main" id="{6F95D01B-A124-540A-9C13-0C0058E99AF1}"/>
                    </a:ext>
                  </a:extLst>
                </p14:cNvPr>
                <p14:cNvContentPartPr/>
                <p14:nvPr/>
              </p14:nvContentPartPr>
              <p14:xfrm>
                <a:off x="3021984" y="1612368"/>
                <a:ext cx="55800" cy="25560"/>
              </p14:xfrm>
            </p:contentPart>
          </mc:Choice>
          <mc:Fallback>
            <p:pic>
              <p:nvPicPr>
                <p:cNvPr id="1026" name="Ink 1025">
                  <a:extLst>
                    <a:ext uri="{FF2B5EF4-FFF2-40B4-BE49-F238E27FC236}">
                      <a16:creationId xmlns:a16="http://schemas.microsoft.com/office/drawing/2014/main" id="{6F95D01B-A124-540A-9C13-0C0058E99AF1}"/>
                    </a:ext>
                  </a:extLst>
                </p:cNvPr>
                <p:cNvPicPr/>
                <p:nvPr/>
              </p:nvPicPr>
              <p:blipFill>
                <a:blip r:embed="rId50"/>
                <a:stretch>
                  <a:fillRect/>
                </a:stretch>
              </p:blipFill>
              <p:spPr>
                <a:xfrm>
                  <a:off x="3013344" y="1603368"/>
                  <a:ext cx="7344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1027" name="Ink 1026">
                  <a:extLst>
                    <a:ext uri="{FF2B5EF4-FFF2-40B4-BE49-F238E27FC236}">
                      <a16:creationId xmlns:a16="http://schemas.microsoft.com/office/drawing/2014/main" id="{DE027FD8-C39B-453A-719D-DF1CD4E9F323}"/>
                    </a:ext>
                  </a:extLst>
                </p14:cNvPr>
                <p14:cNvContentPartPr/>
                <p14:nvPr/>
              </p14:nvContentPartPr>
              <p14:xfrm>
                <a:off x="3096504" y="1605528"/>
                <a:ext cx="69480" cy="142560"/>
              </p14:xfrm>
            </p:contentPart>
          </mc:Choice>
          <mc:Fallback>
            <p:pic>
              <p:nvPicPr>
                <p:cNvPr id="1027" name="Ink 1026">
                  <a:extLst>
                    <a:ext uri="{FF2B5EF4-FFF2-40B4-BE49-F238E27FC236}">
                      <a16:creationId xmlns:a16="http://schemas.microsoft.com/office/drawing/2014/main" id="{DE027FD8-C39B-453A-719D-DF1CD4E9F323}"/>
                    </a:ext>
                  </a:extLst>
                </p:cNvPr>
                <p:cNvPicPr/>
                <p:nvPr/>
              </p:nvPicPr>
              <p:blipFill>
                <a:blip r:embed="rId52"/>
                <a:stretch>
                  <a:fillRect/>
                </a:stretch>
              </p:blipFill>
              <p:spPr>
                <a:xfrm>
                  <a:off x="3087504" y="1596888"/>
                  <a:ext cx="8712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1028" name="Ink 1027">
                  <a:extLst>
                    <a:ext uri="{FF2B5EF4-FFF2-40B4-BE49-F238E27FC236}">
                      <a16:creationId xmlns:a16="http://schemas.microsoft.com/office/drawing/2014/main" id="{AD48AC85-0E98-94B1-DC0A-2DBE549972AB}"/>
                    </a:ext>
                  </a:extLst>
                </p14:cNvPr>
                <p14:cNvContentPartPr/>
                <p14:nvPr/>
              </p14:nvContentPartPr>
              <p14:xfrm>
                <a:off x="3246984" y="1546488"/>
                <a:ext cx="100440" cy="111960"/>
              </p14:xfrm>
            </p:contentPart>
          </mc:Choice>
          <mc:Fallback>
            <p:pic>
              <p:nvPicPr>
                <p:cNvPr id="1028" name="Ink 1027">
                  <a:extLst>
                    <a:ext uri="{FF2B5EF4-FFF2-40B4-BE49-F238E27FC236}">
                      <a16:creationId xmlns:a16="http://schemas.microsoft.com/office/drawing/2014/main" id="{AD48AC85-0E98-94B1-DC0A-2DBE549972AB}"/>
                    </a:ext>
                  </a:extLst>
                </p:cNvPr>
                <p:cNvPicPr/>
                <p:nvPr/>
              </p:nvPicPr>
              <p:blipFill>
                <a:blip r:embed="rId54"/>
                <a:stretch>
                  <a:fillRect/>
                </a:stretch>
              </p:blipFill>
              <p:spPr>
                <a:xfrm>
                  <a:off x="3238344" y="1537488"/>
                  <a:ext cx="1180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1029" name="Ink 1028">
                  <a:extLst>
                    <a:ext uri="{FF2B5EF4-FFF2-40B4-BE49-F238E27FC236}">
                      <a16:creationId xmlns:a16="http://schemas.microsoft.com/office/drawing/2014/main" id="{78D69E81-95CA-0E28-FB6A-FA4F546F3FD2}"/>
                    </a:ext>
                  </a:extLst>
                </p14:cNvPr>
                <p14:cNvContentPartPr/>
                <p14:nvPr/>
              </p14:nvContentPartPr>
              <p14:xfrm>
                <a:off x="3397104" y="1641168"/>
                <a:ext cx="19440" cy="15120"/>
              </p14:xfrm>
            </p:contentPart>
          </mc:Choice>
          <mc:Fallback>
            <p:pic>
              <p:nvPicPr>
                <p:cNvPr id="1029" name="Ink 1028">
                  <a:extLst>
                    <a:ext uri="{FF2B5EF4-FFF2-40B4-BE49-F238E27FC236}">
                      <a16:creationId xmlns:a16="http://schemas.microsoft.com/office/drawing/2014/main" id="{78D69E81-95CA-0E28-FB6A-FA4F546F3FD2}"/>
                    </a:ext>
                  </a:extLst>
                </p:cNvPr>
                <p:cNvPicPr/>
                <p:nvPr/>
              </p:nvPicPr>
              <p:blipFill>
                <a:blip r:embed="rId56"/>
                <a:stretch>
                  <a:fillRect/>
                </a:stretch>
              </p:blipFill>
              <p:spPr>
                <a:xfrm>
                  <a:off x="3388104" y="1632528"/>
                  <a:ext cx="3708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1030" name="Ink 1029">
                  <a:extLst>
                    <a:ext uri="{FF2B5EF4-FFF2-40B4-BE49-F238E27FC236}">
                      <a16:creationId xmlns:a16="http://schemas.microsoft.com/office/drawing/2014/main" id="{11AB5522-7B2D-620B-2AB2-2F6E83E6FC7D}"/>
                    </a:ext>
                  </a:extLst>
                </p14:cNvPr>
                <p14:cNvContentPartPr/>
                <p14:nvPr/>
              </p14:nvContentPartPr>
              <p14:xfrm>
                <a:off x="3428064" y="1554048"/>
                <a:ext cx="12600" cy="4320"/>
              </p14:xfrm>
            </p:contentPart>
          </mc:Choice>
          <mc:Fallback>
            <p:pic>
              <p:nvPicPr>
                <p:cNvPr id="1030" name="Ink 1029">
                  <a:extLst>
                    <a:ext uri="{FF2B5EF4-FFF2-40B4-BE49-F238E27FC236}">
                      <a16:creationId xmlns:a16="http://schemas.microsoft.com/office/drawing/2014/main" id="{11AB5522-7B2D-620B-2AB2-2F6E83E6FC7D}"/>
                    </a:ext>
                  </a:extLst>
                </p:cNvPr>
                <p:cNvPicPr/>
                <p:nvPr/>
              </p:nvPicPr>
              <p:blipFill>
                <a:blip r:embed="rId58"/>
                <a:stretch>
                  <a:fillRect/>
                </a:stretch>
              </p:blipFill>
              <p:spPr>
                <a:xfrm>
                  <a:off x="3419424" y="1545408"/>
                  <a:ext cx="3024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1031" name="Ink 1030">
                  <a:extLst>
                    <a:ext uri="{FF2B5EF4-FFF2-40B4-BE49-F238E27FC236}">
                      <a16:creationId xmlns:a16="http://schemas.microsoft.com/office/drawing/2014/main" id="{6E07F7AC-0025-0280-357C-676E982792FF}"/>
                    </a:ext>
                  </a:extLst>
                </p14:cNvPr>
                <p14:cNvContentPartPr/>
                <p14:nvPr/>
              </p14:nvContentPartPr>
              <p14:xfrm>
                <a:off x="3457944" y="1600848"/>
                <a:ext cx="69120" cy="83520"/>
              </p14:xfrm>
            </p:contentPart>
          </mc:Choice>
          <mc:Fallback>
            <p:pic>
              <p:nvPicPr>
                <p:cNvPr id="1031" name="Ink 1030">
                  <a:extLst>
                    <a:ext uri="{FF2B5EF4-FFF2-40B4-BE49-F238E27FC236}">
                      <a16:creationId xmlns:a16="http://schemas.microsoft.com/office/drawing/2014/main" id="{6E07F7AC-0025-0280-357C-676E982792FF}"/>
                    </a:ext>
                  </a:extLst>
                </p:cNvPr>
                <p:cNvPicPr/>
                <p:nvPr/>
              </p:nvPicPr>
              <p:blipFill>
                <a:blip r:embed="rId60"/>
                <a:stretch>
                  <a:fillRect/>
                </a:stretch>
              </p:blipFill>
              <p:spPr>
                <a:xfrm>
                  <a:off x="3448944" y="1591848"/>
                  <a:ext cx="867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1032" name="Ink 1031">
                  <a:extLst>
                    <a:ext uri="{FF2B5EF4-FFF2-40B4-BE49-F238E27FC236}">
                      <a16:creationId xmlns:a16="http://schemas.microsoft.com/office/drawing/2014/main" id="{BB2DE1B3-F633-605F-2B3A-E287C5EAAC2C}"/>
                    </a:ext>
                  </a:extLst>
                </p14:cNvPr>
                <p14:cNvContentPartPr/>
                <p14:nvPr/>
              </p14:nvContentPartPr>
              <p14:xfrm>
                <a:off x="3588264" y="1544688"/>
                <a:ext cx="38160" cy="151200"/>
              </p14:xfrm>
            </p:contentPart>
          </mc:Choice>
          <mc:Fallback>
            <p:pic>
              <p:nvPicPr>
                <p:cNvPr id="1032" name="Ink 1031">
                  <a:extLst>
                    <a:ext uri="{FF2B5EF4-FFF2-40B4-BE49-F238E27FC236}">
                      <a16:creationId xmlns:a16="http://schemas.microsoft.com/office/drawing/2014/main" id="{BB2DE1B3-F633-605F-2B3A-E287C5EAAC2C}"/>
                    </a:ext>
                  </a:extLst>
                </p:cNvPr>
                <p:cNvPicPr/>
                <p:nvPr/>
              </p:nvPicPr>
              <p:blipFill>
                <a:blip r:embed="rId62"/>
                <a:stretch>
                  <a:fillRect/>
                </a:stretch>
              </p:blipFill>
              <p:spPr>
                <a:xfrm>
                  <a:off x="3579264" y="1536048"/>
                  <a:ext cx="5580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1033" name="Ink 1032">
                  <a:extLst>
                    <a:ext uri="{FF2B5EF4-FFF2-40B4-BE49-F238E27FC236}">
                      <a16:creationId xmlns:a16="http://schemas.microsoft.com/office/drawing/2014/main" id="{179EF001-9035-B203-1A3D-0137BDA05097}"/>
                    </a:ext>
                  </a:extLst>
                </p14:cNvPr>
                <p14:cNvContentPartPr/>
                <p14:nvPr/>
              </p14:nvContentPartPr>
              <p14:xfrm>
                <a:off x="3625344" y="1604808"/>
                <a:ext cx="58680" cy="82080"/>
              </p14:xfrm>
            </p:contentPart>
          </mc:Choice>
          <mc:Fallback>
            <p:pic>
              <p:nvPicPr>
                <p:cNvPr id="1033" name="Ink 1032">
                  <a:extLst>
                    <a:ext uri="{FF2B5EF4-FFF2-40B4-BE49-F238E27FC236}">
                      <a16:creationId xmlns:a16="http://schemas.microsoft.com/office/drawing/2014/main" id="{179EF001-9035-B203-1A3D-0137BDA05097}"/>
                    </a:ext>
                  </a:extLst>
                </p:cNvPr>
                <p:cNvPicPr/>
                <p:nvPr/>
              </p:nvPicPr>
              <p:blipFill>
                <a:blip r:embed="rId64"/>
                <a:stretch>
                  <a:fillRect/>
                </a:stretch>
              </p:blipFill>
              <p:spPr>
                <a:xfrm>
                  <a:off x="3616704" y="1595808"/>
                  <a:ext cx="76320" cy="99720"/>
                </a:xfrm>
                <a:prstGeom prst="rect">
                  <a:avLst/>
                </a:prstGeom>
              </p:spPr>
            </p:pic>
          </mc:Fallback>
        </mc:AlternateContent>
      </p:grpSp>
      <p:grpSp>
        <p:nvGrpSpPr>
          <p:cNvPr id="1037" name="Group 1036">
            <a:extLst>
              <a:ext uri="{FF2B5EF4-FFF2-40B4-BE49-F238E27FC236}">
                <a16:creationId xmlns:a16="http://schemas.microsoft.com/office/drawing/2014/main" id="{FB689383-FE14-4C7D-4F72-483841E00CAE}"/>
              </a:ext>
            </a:extLst>
          </p:cNvPr>
          <p:cNvGrpSpPr/>
          <p:nvPr/>
        </p:nvGrpSpPr>
        <p:grpSpPr>
          <a:xfrm>
            <a:off x="1916064" y="2306808"/>
            <a:ext cx="770760" cy="216000"/>
            <a:chOff x="1916064" y="2306808"/>
            <a:chExt cx="770760" cy="216000"/>
          </a:xfrm>
        </p:grpSpPr>
        <mc:AlternateContent xmlns:mc="http://schemas.openxmlformats.org/markup-compatibility/2006">
          <mc:Choice xmlns:p14="http://schemas.microsoft.com/office/powerpoint/2010/main" Requires="p14">
            <p:contentPart p14:bwMode="auto" r:id="rId65">
              <p14:nvContentPartPr>
                <p14:cNvPr id="1035" name="Ink 1034">
                  <a:extLst>
                    <a:ext uri="{FF2B5EF4-FFF2-40B4-BE49-F238E27FC236}">
                      <a16:creationId xmlns:a16="http://schemas.microsoft.com/office/drawing/2014/main" id="{FA59341D-08CB-9934-76BB-3D2299FD2506}"/>
                    </a:ext>
                  </a:extLst>
                </p14:cNvPr>
                <p14:cNvContentPartPr/>
                <p14:nvPr/>
              </p14:nvContentPartPr>
              <p14:xfrm>
                <a:off x="1916064" y="2320128"/>
                <a:ext cx="770760" cy="202680"/>
              </p14:xfrm>
            </p:contentPart>
          </mc:Choice>
          <mc:Fallback>
            <p:pic>
              <p:nvPicPr>
                <p:cNvPr id="1035" name="Ink 1034">
                  <a:extLst>
                    <a:ext uri="{FF2B5EF4-FFF2-40B4-BE49-F238E27FC236}">
                      <a16:creationId xmlns:a16="http://schemas.microsoft.com/office/drawing/2014/main" id="{FA59341D-08CB-9934-76BB-3D2299FD2506}"/>
                    </a:ext>
                  </a:extLst>
                </p:cNvPr>
                <p:cNvPicPr/>
                <p:nvPr/>
              </p:nvPicPr>
              <p:blipFill>
                <a:blip r:embed="rId66"/>
                <a:stretch>
                  <a:fillRect/>
                </a:stretch>
              </p:blipFill>
              <p:spPr>
                <a:xfrm>
                  <a:off x="1907424" y="2311128"/>
                  <a:ext cx="78840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1036" name="Ink 1035">
                  <a:extLst>
                    <a:ext uri="{FF2B5EF4-FFF2-40B4-BE49-F238E27FC236}">
                      <a16:creationId xmlns:a16="http://schemas.microsoft.com/office/drawing/2014/main" id="{1025116D-1CAF-0544-CD2D-33054A44F866}"/>
                    </a:ext>
                  </a:extLst>
                </p14:cNvPr>
                <p14:cNvContentPartPr/>
                <p14:nvPr/>
              </p14:nvContentPartPr>
              <p14:xfrm>
                <a:off x="2286144" y="2306808"/>
                <a:ext cx="16920" cy="5400"/>
              </p14:xfrm>
            </p:contentPart>
          </mc:Choice>
          <mc:Fallback>
            <p:pic>
              <p:nvPicPr>
                <p:cNvPr id="1036" name="Ink 1035">
                  <a:extLst>
                    <a:ext uri="{FF2B5EF4-FFF2-40B4-BE49-F238E27FC236}">
                      <a16:creationId xmlns:a16="http://schemas.microsoft.com/office/drawing/2014/main" id="{1025116D-1CAF-0544-CD2D-33054A44F866}"/>
                    </a:ext>
                  </a:extLst>
                </p:cNvPr>
                <p:cNvPicPr/>
                <p:nvPr/>
              </p:nvPicPr>
              <p:blipFill>
                <a:blip r:embed="rId68"/>
                <a:stretch>
                  <a:fillRect/>
                </a:stretch>
              </p:blipFill>
              <p:spPr>
                <a:xfrm>
                  <a:off x="2277144" y="2297808"/>
                  <a:ext cx="34560" cy="23040"/>
                </a:xfrm>
                <a:prstGeom prst="rect">
                  <a:avLst/>
                </a:prstGeom>
              </p:spPr>
            </p:pic>
          </mc:Fallback>
        </mc:AlternateContent>
      </p:grpSp>
      <p:grpSp>
        <p:nvGrpSpPr>
          <p:cNvPr id="1040" name="Group 1039">
            <a:extLst>
              <a:ext uri="{FF2B5EF4-FFF2-40B4-BE49-F238E27FC236}">
                <a16:creationId xmlns:a16="http://schemas.microsoft.com/office/drawing/2014/main" id="{3616A127-5C46-D809-78AB-10DE84F41CF7}"/>
              </a:ext>
            </a:extLst>
          </p:cNvPr>
          <p:cNvGrpSpPr/>
          <p:nvPr/>
        </p:nvGrpSpPr>
        <p:grpSpPr>
          <a:xfrm>
            <a:off x="2704104" y="1793808"/>
            <a:ext cx="401760" cy="496800"/>
            <a:chOff x="2704104" y="1793808"/>
            <a:chExt cx="401760" cy="496800"/>
          </a:xfrm>
        </p:grpSpPr>
        <mc:AlternateContent xmlns:mc="http://schemas.openxmlformats.org/markup-compatibility/2006">
          <mc:Choice xmlns:p14="http://schemas.microsoft.com/office/powerpoint/2010/main" Requires="p14">
            <p:contentPart p14:bwMode="auto" r:id="rId69">
              <p14:nvContentPartPr>
                <p14:cNvPr id="1038" name="Ink 1037">
                  <a:extLst>
                    <a:ext uri="{FF2B5EF4-FFF2-40B4-BE49-F238E27FC236}">
                      <a16:creationId xmlns:a16="http://schemas.microsoft.com/office/drawing/2014/main" id="{7BF78C93-A946-9E8C-A519-0C474283BF6C}"/>
                    </a:ext>
                  </a:extLst>
                </p14:cNvPr>
                <p14:cNvContentPartPr/>
                <p14:nvPr/>
              </p14:nvContentPartPr>
              <p14:xfrm>
                <a:off x="2704464" y="1793808"/>
                <a:ext cx="401400" cy="490320"/>
              </p14:xfrm>
            </p:contentPart>
          </mc:Choice>
          <mc:Fallback>
            <p:pic>
              <p:nvPicPr>
                <p:cNvPr id="1038" name="Ink 1037">
                  <a:extLst>
                    <a:ext uri="{FF2B5EF4-FFF2-40B4-BE49-F238E27FC236}">
                      <a16:creationId xmlns:a16="http://schemas.microsoft.com/office/drawing/2014/main" id="{7BF78C93-A946-9E8C-A519-0C474283BF6C}"/>
                    </a:ext>
                  </a:extLst>
                </p:cNvPr>
                <p:cNvPicPr/>
                <p:nvPr/>
              </p:nvPicPr>
              <p:blipFill>
                <a:blip r:embed="rId70"/>
                <a:stretch>
                  <a:fillRect/>
                </a:stretch>
              </p:blipFill>
              <p:spPr>
                <a:xfrm>
                  <a:off x="2695464" y="1784808"/>
                  <a:ext cx="419040" cy="5079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1039" name="Ink 1038">
                  <a:extLst>
                    <a:ext uri="{FF2B5EF4-FFF2-40B4-BE49-F238E27FC236}">
                      <a16:creationId xmlns:a16="http://schemas.microsoft.com/office/drawing/2014/main" id="{E24FF2F0-A4AB-3502-6EC3-5C6239B9649C}"/>
                    </a:ext>
                  </a:extLst>
                </p14:cNvPr>
                <p14:cNvContentPartPr/>
                <p14:nvPr/>
              </p14:nvContentPartPr>
              <p14:xfrm>
                <a:off x="2704104" y="2195568"/>
                <a:ext cx="93240" cy="95040"/>
              </p14:xfrm>
            </p:contentPart>
          </mc:Choice>
          <mc:Fallback>
            <p:pic>
              <p:nvPicPr>
                <p:cNvPr id="1039" name="Ink 1038">
                  <a:extLst>
                    <a:ext uri="{FF2B5EF4-FFF2-40B4-BE49-F238E27FC236}">
                      <a16:creationId xmlns:a16="http://schemas.microsoft.com/office/drawing/2014/main" id="{E24FF2F0-A4AB-3502-6EC3-5C6239B9649C}"/>
                    </a:ext>
                  </a:extLst>
                </p:cNvPr>
                <p:cNvPicPr/>
                <p:nvPr/>
              </p:nvPicPr>
              <p:blipFill>
                <a:blip r:embed="rId72"/>
                <a:stretch>
                  <a:fillRect/>
                </a:stretch>
              </p:blipFill>
              <p:spPr>
                <a:xfrm>
                  <a:off x="2695464" y="2186568"/>
                  <a:ext cx="110880" cy="112680"/>
                </a:xfrm>
                <a:prstGeom prst="rect">
                  <a:avLst/>
                </a:prstGeom>
              </p:spPr>
            </p:pic>
          </mc:Fallback>
        </mc:AlternateContent>
      </p:grpSp>
      <p:grpSp>
        <p:nvGrpSpPr>
          <p:cNvPr id="1052" name="Group 1051">
            <a:extLst>
              <a:ext uri="{FF2B5EF4-FFF2-40B4-BE49-F238E27FC236}">
                <a16:creationId xmlns:a16="http://schemas.microsoft.com/office/drawing/2014/main" id="{57936C48-0FD3-0C50-A98C-2DACE2DE50A1}"/>
              </a:ext>
            </a:extLst>
          </p:cNvPr>
          <p:cNvGrpSpPr/>
          <p:nvPr/>
        </p:nvGrpSpPr>
        <p:grpSpPr>
          <a:xfrm>
            <a:off x="4422024" y="3705408"/>
            <a:ext cx="561600" cy="519840"/>
            <a:chOff x="4422024" y="3705408"/>
            <a:chExt cx="561600" cy="519840"/>
          </a:xfrm>
        </p:grpSpPr>
        <mc:AlternateContent xmlns:mc="http://schemas.openxmlformats.org/markup-compatibility/2006">
          <mc:Choice xmlns:p14="http://schemas.microsoft.com/office/powerpoint/2010/main" Requires="p14">
            <p:contentPart p14:bwMode="auto" r:id="rId73">
              <p14:nvContentPartPr>
                <p14:cNvPr id="1041" name="Ink 1040">
                  <a:extLst>
                    <a:ext uri="{FF2B5EF4-FFF2-40B4-BE49-F238E27FC236}">
                      <a16:creationId xmlns:a16="http://schemas.microsoft.com/office/drawing/2014/main" id="{43004DD3-5360-E3C4-FDB9-5567DF786DE8}"/>
                    </a:ext>
                  </a:extLst>
                </p14:cNvPr>
                <p14:cNvContentPartPr/>
                <p14:nvPr/>
              </p14:nvContentPartPr>
              <p14:xfrm>
                <a:off x="4488984" y="3705408"/>
                <a:ext cx="178200" cy="273240"/>
              </p14:xfrm>
            </p:contentPart>
          </mc:Choice>
          <mc:Fallback>
            <p:pic>
              <p:nvPicPr>
                <p:cNvPr id="1041" name="Ink 1040">
                  <a:extLst>
                    <a:ext uri="{FF2B5EF4-FFF2-40B4-BE49-F238E27FC236}">
                      <a16:creationId xmlns:a16="http://schemas.microsoft.com/office/drawing/2014/main" id="{43004DD3-5360-E3C4-FDB9-5567DF786DE8}"/>
                    </a:ext>
                  </a:extLst>
                </p:cNvPr>
                <p:cNvPicPr/>
                <p:nvPr/>
              </p:nvPicPr>
              <p:blipFill>
                <a:blip r:embed="rId74"/>
                <a:stretch>
                  <a:fillRect/>
                </a:stretch>
              </p:blipFill>
              <p:spPr>
                <a:xfrm>
                  <a:off x="4480344" y="3696768"/>
                  <a:ext cx="195840" cy="2908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1042" name="Ink 1041">
                  <a:extLst>
                    <a:ext uri="{FF2B5EF4-FFF2-40B4-BE49-F238E27FC236}">
                      <a16:creationId xmlns:a16="http://schemas.microsoft.com/office/drawing/2014/main" id="{6BFB6BA2-0E45-0538-7C40-E871273A53EE}"/>
                    </a:ext>
                  </a:extLst>
                </p14:cNvPr>
                <p14:cNvContentPartPr/>
                <p14:nvPr/>
              </p14:nvContentPartPr>
              <p14:xfrm>
                <a:off x="4499064" y="3880368"/>
                <a:ext cx="77760" cy="15120"/>
              </p14:xfrm>
            </p:contentPart>
          </mc:Choice>
          <mc:Fallback>
            <p:pic>
              <p:nvPicPr>
                <p:cNvPr id="1042" name="Ink 1041">
                  <a:extLst>
                    <a:ext uri="{FF2B5EF4-FFF2-40B4-BE49-F238E27FC236}">
                      <a16:creationId xmlns:a16="http://schemas.microsoft.com/office/drawing/2014/main" id="{6BFB6BA2-0E45-0538-7C40-E871273A53EE}"/>
                    </a:ext>
                  </a:extLst>
                </p:cNvPr>
                <p:cNvPicPr/>
                <p:nvPr/>
              </p:nvPicPr>
              <p:blipFill>
                <a:blip r:embed="rId76"/>
                <a:stretch>
                  <a:fillRect/>
                </a:stretch>
              </p:blipFill>
              <p:spPr>
                <a:xfrm>
                  <a:off x="4490424" y="3871368"/>
                  <a:ext cx="9540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1043" name="Ink 1042">
                  <a:extLst>
                    <a:ext uri="{FF2B5EF4-FFF2-40B4-BE49-F238E27FC236}">
                      <a16:creationId xmlns:a16="http://schemas.microsoft.com/office/drawing/2014/main" id="{2C42837F-D6F0-4364-2A05-D11D36CBB5A6}"/>
                    </a:ext>
                  </a:extLst>
                </p14:cNvPr>
                <p14:cNvContentPartPr/>
                <p14:nvPr/>
              </p14:nvContentPartPr>
              <p14:xfrm>
                <a:off x="4604904" y="3886848"/>
                <a:ext cx="66600" cy="25560"/>
              </p14:xfrm>
            </p:contentPart>
          </mc:Choice>
          <mc:Fallback>
            <p:pic>
              <p:nvPicPr>
                <p:cNvPr id="1043" name="Ink 1042">
                  <a:extLst>
                    <a:ext uri="{FF2B5EF4-FFF2-40B4-BE49-F238E27FC236}">
                      <a16:creationId xmlns:a16="http://schemas.microsoft.com/office/drawing/2014/main" id="{2C42837F-D6F0-4364-2A05-D11D36CBB5A6}"/>
                    </a:ext>
                  </a:extLst>
                </p:cNvPr>
                <p:cNvPicPr/>
                <p:nvPr/>
              </p:nvPicPr>
              <p:blipFill>
                <a:blip r:embed="rId78"/>
                <a:stretch>
                  <a:fillRect/>
                </a:stretch>
              </p:blipFill>
              <p:spPr>
                <a:xfrm>
                  <a:off x="4595904" y="3878208"/>
                  <a:ext cx="8424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1044" name="Ink 1043">
                  <a:extLst>
                    <a:ext uri="{FF2B5EF4-FFF2-40B4-BE49-F238E27FC236}">
                      <a16:creationId xmlns:a16="http://schemas.microsoft.com/office/drawing/2014/main" id="{22B7989F-AB9A-5C2F-EC2E-D688E0718962}"/>
                    </a:ext>
                  </a:extLst>
                </p14:cNvPr>
                <p14:cNvContentPartPr/>
                <p14:nvPr/>
              </p14:nvContentPartPr>
              <p14:xfrm>
                <a:off x="4611744" y="3934008"/>
                <a:ext cx="47160" cy="17280"/>
              </p14:xfrm>
            </p:contentPart>
          </mc:Choice>
          <mc:Fallback>
            <p:pic>
              <p:nvPicPr>
                <p:cNvPr id="1044" name="Ink 1043">
                  <a:extLst>
                    <a:ext uri="{FF2B5EF4-FFF2-40B4-BE49-F238E27FC236}">
                      <a16:creationId xmlns:a16="http://schemas.microsoft.com/office/drawing/2014/main" id="{22B7989F-AB9A-5C2F-EC2E-D688E0718962}"/>
                    </a:ext>
                  </a:extLst>
                </p:cNvPr>
                <p:cNvPicPr/>
                <p:nvPr/>
              </p:nvPicPr>
              <p:blipFill>
                <a:blip r:embed="rId80"/>
                <a:stretch>
                  <a:fillRect/>
                </a:stretch>
              </p:blipFill>
              <p:spPr>
                <a:xfrm>
                  <a:off x="4603104" y="3925368"/>
                  <a:ext cx="6480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1045" name="Ink 1044">
                  <a:extLst>
                    <a:ext uri="{FF2B5EF4-FFF2-40B4-BE49-F238E27FC236}">
                      <a16:creationId xmlns:a16="http://schemas.microsoft.com/office/drawing/2014/main" id="{E3435768-E968-BD0B-BDA0-035BD0835948}"/>
                    </a:ext>
                  </a:extLst>
                </p14:cNvPr>
                <p14:cNvContentPartPr/>
                <p14:nvPr/>
              </p14:nvContentPartPr>
              <p14:xfrm>
                <a:off x="4720464" y="3856248"/>
                <a:ext cx="121680" cy="120600"/>
              </p14:xfrm>
            </p:contentPart>
          </mc:Choice>
          <mc:Fallback>
            <p:pic>
              <p:nvPicPr>
                <p:cNvPr id="1045" name="Ink 1044">
                  <a:extLst>
                    <a:ext uri="{FF2B5EF4-FFF2-40B4-BE49-F238E27FC236}">
                      <a16:creationId xmlns:a16="http://schemas.microsoft.com/office/drawing/2014/main" id="{E3435768-E968-BD0B-BDA0-035BD0835948}"/>
                    </a:ext>
                  </a:extLst>
                </p:cNvPr>
                <p:cNvPicPr/>
                <p:nvPr/>
              </p:nvPicPr>
              <p:blipFill>
                <a:blip r:embed="rId82"/>
                <a:stretch>
                  <a:fillRect/>
                </a:stretch>
              </p:blipFill>
              <p:spPr>
                <a:xfrm>
                  <a:off x="4711464" y="3847248"/>
                  <a:ext cx="13932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1046" name="Ink 1045">
                  <a:extLst>
                    <a:ext uri="{FF2B5EF4-FFF2-40B4-BE49-F238E27FC236}">
                      <a16:creationId xmlns:a16="http://schemas.microsoft.com/office/drawing/2014/main" id="{D452ED4E-D010-317F-D76F-3115BCA13873}"/>
                    </a:ext>
                  </a:extLst>
                </p14:cNvPr>
                <p14:cNvContentPartPr/>
                <p14:nvPr/>
              </p14:nvContentPartPr>
              <p14:xfrm>
                <a:off x="4983264" y="3820608"/>
                <a:ext cx="360" cy="360"/>
              </p14:xfrm>
            </p:contentPart>
          </mc:Choice>
          <mc:Fallback>
            <p:pic>
              <p:nvPicPr>
                <p:cNvPr id="1046" name="Ink 1045">
                  <a:extLst>
                    <a:ext uri="{FF2B5EF4-FFF2-40B4-BE49-F238E27FC236}">
                      <a16:creationId xmlns:a16="http://schemas.microsoft.com/office/drawing/2014/main" id="{D452ED4E-D010-317F-D76F-3115BCA13873}"/>
                    </a:ext>
                  </a:extLst>
                </p:cNvPr>
                <p:cNvPicPr/>
                <p:nvPr/>
              </p:nvPicPr>
              <p:blipFill>
                <a:blip r:embed="rId84"/>
                <a:stretch>
                  <a:fillRect/>
                </a:stretch>
              </p:blipFill>
              <p:spPr>
                <a:xfrm>
                  <a:off x="4974624" y="3811968"/>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1048" name="Ink 1047">
                  <a:extLst>
                    <a:ext uri="{FF2B5EF4-FFF2-40B4-BE49-F238E27FC236}">
                      <a16:creationId xmlns:a16="http://schemas.microsoft.com/office/drawing/2014/main" id="{0F0D996E-8E02-DC7D-0F90-B8F6D957D76F}"/>
                    </a:ext>
                  </a:extLst>
                </p14:cNvPr>
                <p14:cNvContentPartPr/>
                <p14:nvPr/>
              </p14:nvContentPartPr>
              <p14:xfrm>
                <a:off x="4422024" y="4031928"/>
                <a:ext cx="95040" cy="179640"/>
              </p14:xfrm>
            </p:contentPart>
          </mc:Choice>
          <mc:Fallback>
            <p:pic>
              <p:nvPicPr>
                <p:cNvPr id="1048" name="Ink 1047">
                  <a:extLst>
                    <a:ext uri="{FF2B5EF4-FFF2-40B4-BE49-F238E27FC236}">
                      <a16:creationId xmlns:a16="http://schemas.microsoft.com/office/drawing/2014/main" id="{0F0D996E-8E02-DC7D-0F90-B8F6D957D76F}"/>
                    </a:ext>
                  </a:extLst>
                </p:cNvPr>
                <p:cNvPicPr/>
                <p:nvPr/>
              </p:nvPicPr>
              <p:blipFill>
                <a:blip r:embed="rId86"/>
                <a:stretch>
                  <a:fillRect/>
                </a:stretch>
              </p:blipFill>
              <p:spPr>
                <a:xfrm>
                  <a:off x="4413024" y="4023288"/>
                  <a:ext cx="11268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1049" name="Ink 1048">
                  <a:extLst>
                    <a:ext uri="{FF2B5EF4-FFF2-40B4-BE49-F238E27FC236}">
                      <a16:creationId xmlns:a16="http://schemas.microsoft.com/office/drawing/2014/main" id="{CBB98530-716B-2CFC-4B5A-DF6F82AF3B99}"/>
                    </a:ext>
                  </a:extLst>
                </p14:cNvPr>
                <p14:cNvContentPartPr/>
                <p14:nvPr/>
              </p14:nvContentPartPr>
              <p14:xfrm>
                <a:off x="4528944" y="4146048"/>
                <a:ext cx="37800" cy="79200"/>
              </p14:xfrm>
            </p:contentPart>
          </mc:Choice>
          <mc:Fallback>
            <p:pic>
              <p:nvPicPr>
                <p:cNvPr id="1049" name="Ink 1048">
                  <a:extLst>
                    <a:ext uri="{FF2B5EF4-FFF2-40B4-BE49-F238E27FC236}">
                      <a16:creationId xmlns:a16="http://schemas.microsoft.com/office/drawing/2014/main" id="{CBB98530-716B-2CFC-4B5A-DF6F82AF3B99}"/>
                    </a:ext>
                  </a:extLst>
                </p:cNvPr>
                <p:cNvPicPr/>
                <p:nvPr/>
              </p:nvPicPr>
              <p:blipFill>
                <a:blip r:embed="rId88"/>
                <a:stretch>
                  <a:fillRect/>
                </a:stretch>
              </p:blipFill>
              <p:spPr>
                <a:xfrm>
                  <a:off x="4519944" y="4137408"/>
                  <a:ext cx="5544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1050" name="Ink 1049">
                  <a:extLst>
                    <a:ext uri="{FF2B5EF4-FFF2-40B4-BE49-F238E27FC236}">
                      <a16:creationId xmlns:a16="http://schemas.microsoft.com/office/drawing/2014/main" id="{F0BB7C3C-8650-FF8C-001B-7BCEC9B4B906}"/>
                    </a:ext>
                  </a:extLst>
                </p14:cNvPr>
                <p14:cNvContentPartPr/>
                <p14:nvPr/>
              </p14:nvContentPartPr>
              <p14:xfrm>
                <a:off x="4617144" y="4135608"/>
                <a:ext cx="55800" cy="59040"/>
              </p14:xfrm>
            </p:contentPart>
          </mc:Choice>
          <mc:Fallback>
            <p:pic>
              <p:nvPicPr>
                <p:cNvPr id="1050" name="Ink 1049">
                  <a:extLst>
                    <a:ext uri="{FF2B5EF4-FFF2-40B4-BE49-F238E27FC236}">
                      <a16:creationId xmlns:a16="http://schemas.microsoft.com/office/drawing/2014/main" id="{F0BB7C3C-8650-FF8C-001B-7BCEC9B4B906}"/>
                    </a:ext>
                  </a:extLst>
                </p:cNvPr>
                <p:cNvPicPr/>
                <p:nvPr/>
              </p:nvPicPr>
              <p:blipFill>
                <a:blip r:embed="rId90"/>
                <a:stretch>
                  <a:fillRect/>
                </a:stretch>
              </p:blipFill>
              <p:spPr>
                <a:xfrm>
                  <a:off x="4608144" y="4126968"/>
                  <a:ext cx="7344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1051" name="Ink 1050">
                  <a:extLst>
                    <a:ext uri="{FF2B5EF4-FFF2-40B4-BE49-F238E27FC236}">
                      <a16:creationId xmlns:a16="http://schemas.microsoft.com/office/drawing/2014/main" id="{957C507F-E215-74D5-F8A4-8E03C2961D3A}"/>
                    </a:ext>
                  </a:extLst>
                </p14:cNvPr>
                <p14:cNvContentPartPr/>
                <p14:nvPr/>
              </p14:nvContentPartPr>
              <p14:xfrm>
                <a:off x="4675464" y="4126608"/>
                <a:ext cx="63000" cy="98280"/>
              </p14:xfrm>
            </p:contentPart>
          </mc:Choice>
          <mc:Fallback>
            <p:pic>
              <p:nvPicPr>
                <p:cNvPr id="1051" name="Ink 1050">
                  <a:extLst>
                    <a:ext uri="{FF2B5EF4-FFF2-40B4-BE49-F238E27FC236}">
                      <a16:creationId xmlns:a16="http://schemas.microsoft.com/office/drawing/2014/main" id="{957C507F-E215-74D5-F8A4-8E03C2961D3A}"/>
                    </a:ext>
                  </a:extLst>
                </p:cNvPr>
                <p:cNvPicPr/>
                <p:nvPr/>
              </p:nvPicPr>
              <p:blipFill>
                <a:blip r:embed="rId92"/>
                <a:stretch>
                  <a:fillRect/>
                </a:stretch>
              </p:blipFill>
              <p:spPr>
                <a:xfrm>
                  <a:off x="4666824" y="4117968"/>
                  <a:ext cx="80640" cy="115920"/>
                </a:xfrm>
                <a:prstGeom prst="rect">
                  <a:avLst/>
                </a:prstGeom>
              </p:spPr>
            </p:pic>
          </mc:Fallback>
        </mc:AlternateContent>
      </p:grpSp>
    </p:spTree>
    <p:extLst>
      <p:ext uri="{BB962C8B-B14F-4D97-AF65-F5344CB8AC3E}">
        <p14:creationId xmlns:p14="http://schemas.microsoft.com/office/powerpoint/2010/main" val="621500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F61B7F-ACA3-D3AA-C3CB-9B05A38176BC}"/>
            </a:ext>
          </a:extLst>
        </p:cNvPr>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1BD55E37-C629-BEC3-4B4F-D6B5C7387FC0}"/>
                  </a:ext>
                </a:extLst>
              </p14:cNvPr>
              <p14:cNvContentPartPr/>
              <p14:nvPr/>
            </p14:nvContentPartPr>
            <p14:xfrm>
              <a:off x="2065743" y="849467"/>
              <a:ext cx="8257709" cy="4969441"/>
            </p14:xfrm>
          </p:contentPart>
        </mc:Choice>
        <mc:Fallback xmlns="">
          <p:pic>
            <p:nvPicPr>
              <p:cNvPr id="4" name="Ink 3">
                <a:extLst>
                  <a:ext uri="{FF2B5EF4-FFF2-40B4-BE49-F238E27FC236}">
                    <a16:creationId xmlns:a16="http://schemas.microsoft.com/office/drawing/2014/main" id="{1BD55E37-C629-BEC3-4B4F-D6B5C7387FC0}"/>
                  </a:ext>
                </a:extLst>
              </p:cNvPr>
              <p:cNvPicPr/>
              <p:nvPr/>
            </p:nvPicPr>
            <p:blipFill>
              <a:blip r:embed="rId3"/>
              <a:stretch>
                <a:fillRect/>
              </a:stretch>
            </p:blipFill>
            <p:spPr>
              <a:xfrm>
                <a:off x="2056744" y="840464"/>
                <a:ext cx="8275347" cy="4987086"/>
              </a:xfrm>
              <a:prstGeom prst="rect">
                <a:avLst/>
              </a:prstGeom>
            </p:spPr>
          </p:pic>
        </mc:Fallback>
      </mc:AlternateContent>
      <p:sp>
        <p:nvSpPr>
          <p:cNvPr id="7" name="TextBox 6">
            <a:extLst>
              <a:ext uri="{FF2B5EF4-FFF2-40B4-BE49-F238E27FC236}">
                <a16:creationId xmlns:a16="http://schemas.microsoft.com/office/drawing/2014/main" id="{5DD2BB0B-D66D-7A59-8784-51AFAABBA810}"/>
              </a:ext>
            </a:extLst>
          </p:cNvPr>
          <p:cNvSpPr txBox="1"/>
          <p:nvPr/>
        </p:nvSpPr>
        <p:spPr>
          <a:xfrm>
            <a:off x="4064000" y="304800"/>
            <a:ext cx="2826327" cy="369332"/>
          </a:xfrm>
          <a:prstGeom prst="rect">
            <a:avLst/>
          </a:prstGeom>
          <a:noFill/>
        </p:spPr>
        <p:txBody>
          <a:bodyPr wrap="square" rtlCol="0">
            <a:spAutoFit/>
          </a:bodyPr>
          <a:lstStyle/>
          <a:p>
            <a:r>
              <a:rPr lang="en-US" b="1" dirty="0">
                <a:solidFill>
                  <a:srgbClr val="FF0000"/>
                </a:solidFill>
              </a:rPr>
              <a:t>Example</a:t>
            </a:r>
          </a:p>
        </p:txBody>
      </p:sp>
    </p:spTree>
    <p:extLst>
      <p:ext uri="{BB962C8B-B14F-4D97-AF65-F5344CB8AC3E}">
        <p14:creationId xmlns:p14="http://schemas.microsoft.com/office/powerpoint/2010/main" val="2140002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C19C2-2367-FE45-CF77-C66A35EC54E9}"/>
              </a:ext>
            </a:extLst>
          </p:cNvPr>
          <p:cNvSpPr>
            <a:spLocks noGrp="1"/>
          </p:cNvSpPr>
          <p:nvPr>
            <p:ph type="title"/>
          </p:nvPr>
        </p:nvSpPr>
        <p:spPr>
          <a:xfrm>
            <a:off x="838200" y="365125"/>
            <a:ext cx="11196782" cy="3164459"/>
          </a:xfrm>
        </p:spPr>
        <p:txBody>
          <a:bodyPr>
            <a:normAutofit fontScale="90000"/>
          </a:bodyPr>
          <a:lstStyle/>
          <a:p>
            <a:r>
              <a:rPr lang="en-US" dirty="0"/>
              <a:t>Move back to Slide 9, circulation, </a:t>
            </a:r>
            <a:br>
              <a:rPr lang="en-US" dirty="0"/>
            </a:br>
            <a:br>
              <a:rPr lang="en-US" dirty="0"/>
            </a:br>
            <a:r>
              <a:rPr lang="en-US" dirty="0"/>
              <a:t>or </a:t>
            </a:r>
            <a:br>
              <a:rPr lang="en-US" dirty="0"/>
            </a:br>
            <a:br>
              <a:rPr lang="en-US" dirty="0"/>
            </a:br>
            <a:r>
              <a:rPr lang="en-US" dirty="0"/>
              <a:t>Go to Potential Vorticity Details (already in notebook)</a:t>
            </a:r>
          </a:p>
        </p:txBody>
      </p:sp>
    </p:spTree>
    <p:extLst>
      <p:ext uri="{BB962C8B-B14F-4D97-AF65-F5344CB8AC3E}">
        <p14:creationId xmlns:p14="http://schemas.microsoft.com/office/powerpoint/2010/main" val="2790712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Curvature Vorticity ">
            <a:extLst>
              <a:ext uri="{FF2B5EF4-FFF2-40B4-BE49-F238E27FC236}">
                <a16:creationId xmlns:a16="http://schemas.microsoft.com/office/drawing/2014/main" id="{1B754C28-0A0C-8138-2061-5506010D16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2144" y="923544"/>
            <a:ext cx="4762500" cy="454342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2650C11C-919A-4042-441B-43B3873ADA02}"/>
                  </a:ext>
                </a:extLst>
              </p14:cNvPr>
              <p14:cNvContentPartPr/>
              <p14:nvPr/>
            </p14:nvContentPartPr>
            <p14:xfrm>
              <a:off x="4684014" y="1570927"/>
              <a:ext cx="5219700" cy="2454275"/>
            </p14:xfrm>
          </p:contentPart>
        </mc:Choice>
        <mc:Fallback xmlns="">
          <p:pic>
            <p:nvPicPr>
              <p:cNvPr id="4" name="Ink 3">
                <a:extLst>
                  <a:ext uri="{FF2B5EF4-FFF2-40B4-BE49-F238E27FC236}">
                    <a16:creationId xmlns:a16="http://schemas.microsoft.com/office/drawing/2014/main" id="{2650C11C-919A-4042-441B-43B3873ADA02}"/>
                  </a:ext>
                </a:extLst>
              </p:cNvPr>
              <p:cNvPicPr/>
              <p:nvPr/>
            </p:nvPicPr>
            <p:blipFill>
              <a:blip r:embed="rId4"/>
              <a:stretch>
                <a:fillRect/>
              </a:stretch>
            </p:blipFill>
            <p:spPr>
              <a:xfrm>
                <a:off x="4675013" y="1561930"/>
                <a:ext cx="5234821" cy="2471908"/>
              </a:xfrm>
              <a:prstGeom prst="rect">
                <a:avLst/>
              </a:prstGeom>
            </p:spPr>
          </p:pic>
        </mc:Fallback>
      </mc:AlternateContent>
      <p:sp>
        <p:nvSpPr>
          <p:cNvPr id="5" name="TextBox 4">
            <a:extLst>
              <a:ext uri="{FF2B5EF4-FFF2-40B4-BE49-F238E27FC236}">
                <a16:creationId xmlns:a16="http://schemas.microsoft.com/office/drawing/2014/main" id="{4B678352-ADC3-1DD7-6961-BAC6F5DF2EA8}"/>
              </a:ext>
            </a:extLst>
          </p:cNvPr>
          <p:cNvSpPr txBox="1"/>
          <p:nvPr/>
        </p:nvSpPr>
        <p:spPr>
          <a:xfrm>
            <a:off x="4069080" y="365760"/>
            <a:ext cx="4323620" cy="369332"/>
          </a:xfrm>
          <a:prstGeom prst="rect">
            <a:avLst/>
          </a:prstGeom>
          <a:noFill/>
        </p:spPr>
        <p:txBody>
          <a:bodyPr wrap="none" rtlCol="0">
            <a:spAutoFit/>
          </a:bodyPr>
          <a:lstStyle/>
          <a:p>
            <a:r>
              <a:rPr lang="en-US" dirty="0">
                <a:solidFill>
                  <a:srgbClr val="FF0000"/>
                </a:solidFill>
              </a:rPr>
              <a:t>Curvature vorticity part of relative vorticity</a:t>
            </a:r>
          </a:p>
        </p:txBody>
      </p:sp>
    </p:spTree>
    <p:extLst>
      <p:ext uri="{BB962C8B-B14F-4D97-AF65-F5344CB8AC3E}">
        <p14:creationId xmlns:p14="http://schemas.microsoft.com/office/powerpoint/2010/main" val="3285599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Shear Vorticity ">
            <a:extLst>
              <a:ext uri="{FF2B5EF4-FFF2-40B4-BE49-F238E27FC236}">
                <a16:creationId xmlns:a16="http://schemas.microsoft.com/office/drawing/2014/main" id="{169B7E8E-8CD9-51F1-3911-3A293AC872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536" y="1380744"/>
            <a:ext cx="6657975" cy="280035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9D2CE017-4B27-66C5-DD6A-94C9A7DCD2DF}"/>
                  </a:ext>
                </a:extLst>
              </p14:cNvPr>
              <p14:cNvContentPartPr/>
              <p14:nvPr/>
            </p14:nvContentPartPr>
            <p14:xfrm>
              <a:off x="7712928" y="3668328"/>
              <a:ext cx="9000" cy="12960"/>
            </p14:xfrm>
          </p:contentPart>
        </mc:Choice>
        <mc:Fallback xmlns="">
          <p:pic>
            <p:nvPicPr>
              <p:cNvPr id="2" name="Ink 1">
                <a:extLst>
                  <a:ext uri="{FF2B5EF4-FFF2-40B4-BE49-F238E27FC236}">
                    <a16:creationId xmlns:a16="http://schemas.microsoft.com/office/drawing/2014/main" id="{9D2CE017-4B27-66C5-DD6A-94C9A7DCD2DF}"/>
                  </a:ext>
                </a:extLst>
              </p:cNvPr>
              <p:cNvPicPr/>
              <p:nvPr/>
            </p:nvPicPr>
            <p:blipFill>
              <a:blip r:embed="rId4"/>
              <a:stretch>
                <a:fillRect/>
              </a:stretch>
            </p:blipFill>
            <p:spPr>
              <a:xfrm>
                <a:off x="7695288" y="3650328"/>
                <a:ext cx="44640" cy="48600"/>
              </a:xfrm>
              <a:prstGeom prst="rect">
                <a:avLst/>
              </a:prstGeom>
            </p:spPr>
          </p:pic>
        </mc:Fallback>
      </mc:AlternateContent>
      <p:grpSp>
        <p:nvGrpSpPr>
          <p:cNvPr id="20" name="Group 19">
            <a:extLst>
              <a:ext uri="{FF2B5EF4-FFF2-40B4-BE49-F238E27FC236}">
                <a16:creationId xmlns:a16="http://schemas.microsoft.com/office/drawing/2014/main" id="{CA19ECBA-055F-3912-9D19-8AEA40C8B15C}"/>
              </a:ext>
            </a:extLst>
          </p:cNvPr>
          <p:cNvGrpSpPr/>
          <p:nvPr/>
        </p:nvGrpSpPr>
        <p:grpSpPr>
          <a:xfrm>
            <a:off x="6486048" y="3511008"/>
            <a:ext cx="1727280" cy="456120"/>
            <a:chOff x="6486048" y="3511008"/>
            <a:chExt cx="1727280" cy="456120"/>
          </a:xfrm>
        </p:grpSpPr>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D1562411-BADD-A549-2AE4-0DA758852AE0}"/>
                    </a:ext>
                  </a:extLst>
                </p14:cNvPr>
                <p14:cNvContentPartPr/>
                <p14:nvPr/>
              </p14:nvContentPartPr>
              <p14:xfrm>
                <a:off x="6823368" y="3511008"/>
                <a:ext cx="98640" cy="278280"/>
              </p14:xfrm>
            </p:contentPart>
          </mc:Choice>
          <mc:Fallback xmlns="">
            <p:pic>
              <p:nvPicPr>
                <p:cNvPr id="3" name="Ink 2">
                  <a:extLst>
                    <a:ext uri="{FF2B5EF4-FFF2-40B4-BE49-F238E27FC236}">
                      <a16:creationId xmlns:a16="http://schemas.microsoft.com/office/drawing/2014/main" id="{D1562411-BADD-A549-2AE4-0DA758852AE0}"/>
                    </a:ext>
                  </a:extLst>
                </p:cNvPr>
                <p:cNvPicPr/>
                <p:nvPr/>
              </p:nvPicPr>
              <p:blipFill>
                <a:blip r:embed="rId6"/>
                <a:stretch>
                  <a:fillRect/>
                </a:stretch>
              </p:blipFill>
              <p:spPr>
                <a:xfrm>
                  <a:off x="6805728" y="3493008"/>
                  <a:ext cx="134280" cy="313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1D4BAB43-9191-67CA-DDB7-BC178D12C124}"/>
                    </a:ext>
                  </a:extLst>
                </p14:cNvPr>
                <p14:cNvContentPartPr/>
                <p14:nvPr/>
              </p14:nvContentPartPr>
              <p14:xfrm>
                <a:off x="6771528" y="3651048"/>
                <a:ext cx="152280" cy="23400"/>
              </p14:xfrm>
            </p:contentPart>
          </mc:Choice>
          <mc:Fallback xmlns="">
            <p:pic>
              <p:nvPicPr>
                <p:cNvPr id="4" name="Ink 3">
                  <a:extLst>
                    <a:ext uri="{FF2B5EF4-FFF2-40B4-BE49-F238E27FC236}">
                      <a16:creationId xmlns:a16="http://schemas.microsoft.com/office/drawing/2014/main" id="{1D4BAB43-9191-67CA-DDB7-BC178D12C124}"/>
                    </a:ext>
                  </a:extLst>
                </p:cNvPr>
                <p:cNvPicPr/>
                <p:nvPr/>
              </p:nvPicPr>
              <p:blipFill>
                <a:blip r:embed="rId8"/>
                <a:stretch>
                  <a:fillRect/>
                </a:stretch>
              </p:blipFill>
              <p:spPr>
                <a:xfrm>
                  <a:off x="6753888" y="3633408"/>
                  <a:ext cx="18792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Ink 4">
                  <a:extLst>
                    <a:ext uri="{FF2B5EF4-FFF2-40B4-BE49-F238E27FC236}">
                      <a16:creationId xmlns:a16="http://schemas.microsoft.com/office/drawing/2014/main" id="{94245522-9973-6E8B-F239-827A6E370DCE}"/>
                    </a:ext>
                  </a:extLst>
                </p14:cNvPr>
                <p14:cNvContentPartPr/>
                <p14:nvPr/>
              </p14:nvContentPartPr>
              <p14:xfrm>
                <a:off x="6953688" y="3637728"/>
                <a:ext cx="141120" cy="124200"/>
              </p14:xfrm>
            </p:contentPart>
          </mc:Choice>
          <mc:Fallback xmlns="">
            <p:pic>
              <p:nvPicPr>
                <p:cNvPr id="5" name="Ink 4">
                  <a:extLst>
                    <a:ext uri="{FF2B5EF4-FFF2-40B4-BE49-F238E27FC236}">
                      <a16:creationId xmlns:a16="http://schemas.microsoft.com/office/drawing/2014/main" id="{94245522-9973-6E8B-F239-827A6E370DCE}"/>
                    </a:ext>
                  </a:extLst>
                </p:cNvPr>
                <p:cNvPicPr/>
                <p:nvPr/>
              </p:nvPicPr>
              <p:blipFill>
                <a:blip r:embed="rId10"/>
                <a:stretch>
                  <a:fillRect/>
                </a:stretch>
              </p:blipFill>
              <p:spPr>
                <a:xfrm>
                  <a:off x="6936048" y="3619728"/>
                  <a:ext cx="1767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Ink 5">
                  <a:extLst>
                    <a:ext uri="{FF2B5EF4-FFF2-40B4-BE49-F238E27FC236}">
                      <a16:creationId xmlns:a16="http://schemas.microsoft.com/office/drawing/2014/main" id="{E04E44B6-5105-8D80-C777-75BFCEE1F291}"/>
                    </a:ext>
                  </a:extLst>
                </p14:cNvPr>
                <p14:cNvContentPartPr/>
                <p14:nvPr/>
              </p14:nvContentPartPr>
              <p14:xfrm>
                <a:off x="7128288" y="3595608"/>
                <a:ext cx="52920" cy="152280"/>
              </p14:xfrm>
            </p:contentPart>
          </mc:Choice>
          <mc:Fallback xmlns="">
            <p:pic>
              <p:nvPicPr>
                <p:cNvPr id="6" name="Ink 5">
                  <a:extLst>
                    <a:ext uri="{FF2B5EF4-FFF2-40B4-BE49-F238E27FC236}">
                      <a16:creationId xmlns:a16="http://schemas.microsoft.com/office/drawing/2014/main" id="{E04E44B6-5105-8D80-C777-75BFCEE1F291}"/>
                    </a:ext>
                  </a:extLst>
                </p:cNvPr>
                <p:cNvPicPr/>
                <p:nvPr/>
              </p:nvPicPr>
              <p:blipFill>
                <a:blip r:embed="rId12"/>
                <a:stretch>
                  <a:fillRect/>
                </a:stretch>
              </p:blipFill>
              <p:spPr>
                <a:xfrm>
                  <a:off x="7110648" y="3577608"/>
                  <a:ext cx="8856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Ink 6">
                  <a:extLst>
                    <a:ext uri="{FF2B5EF4-FFF2-40B4-BE49-F238E27FC236}">
                      <a16:creationId xmlns:a16="http://schemas.microsoft.com/office/drawing/2014/main" id="{9B1C81E6-2C6B-A232-1548-669EA37F062D}"/>
                    </a:ext>
                  </a:extLst>
                </p14:cNvPr>
                <p14:cNvContentPartPr/>
                <p14:nvPr/>
              </p14:nvContentPartPr>
              <p14:xfrm>
                <a:off x="7261848" y="3544128"/>
                <a:ext cx="31680" cy="174960"/>
              </p14:xfrm>
            </p:contentPart>
          </mc:Choice>
          <mc:Fallback xmlns="">
            <p:pic>
              <p:nvPicPr>
                <p:cNvPr id="7" name="Ink 6">
                  <a:extLst>
                    <a:ext uri="{FF2B5EF4-FFF2-40B4-BE49-F238E27FC236}">
                      <a16:creationId xmlns:a16="http://schemas.microsoft.com/office/drawing/2014/main" id="{9B1C81E6-2C6B-A232-1548-669EA37F062D}"/>
                    </a:ext>
                  </a:extLst>
                </p:cNvPr>
                <p:cNvPicPr/>
                <p:nvPr/>
              </p:nvPicPr>
              <p:blipFill>
                <a:blip r:embed="rId14"/>
                <a:stretch>
                  <a:fillRect/>
                </a:stretch>
              </p:blipFill>
              <p:spPr>
                <a:xfrm>
                  <a:off x="7243848" y="3526488"/>
                  <a:ext cx="6732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 name="Ink 7">
                  <a:extLst>
                    <a:ext uri="{FF2B5EF4-FFF2-40B4-BE49-F238E27FC236}">
                      <a16:creationId xmlns:a16="http://schemas.microsoft.com/office/drawing/2014/main" id="{726ACDB5-B678-E210-7BCB-7BF996319C27}"/>
                    </a:ext>
                  </a:extLst>
                </p14:cNvPr>
                <p14:cNvContentPartPr/>
                <p14:nvPr/>
              </p14:nvContentPartPr>
              <p14:xfrm>
                <a:off x="7244928" y="3626928"/>
                <a:ext cx="83160" cy="8280"/>
              </p14:xfrm>
            </p:contentPart>
          </mc:Choice>
          <mc:Fallback xmlns="">
            <p:pic>
              <p:nvPicPr>
                <p:cNvPr id="8" name="Ink 7">
                  <a:extLst>
                    <a:ext uri="{FF2B5EF4-FFF2-40B4-BE49-F238E27FC236}">
                      <a16:creationId xmlns:a16="http://schemas.microsoft.com/office/drawing/2014/main" id="{726ACDB5-B678-E210-7BCB-7BF996319C27}"/>
                    </a:ext>
                  </a:extLst>
                </p:cNvPr>
                <p:cNvPicPr/>
                <p:nvPr/>
              </p:nvPicPr>
              <p:blipFill>
                <a:blip r:embed="rId16"/>
                <a:stretch>
                  <a:fillRect/>
                </a:stretch>
              </p:blipFill>
              <p:spPr>
                <a:xfrm>
                  <a:off x="7226928" y="3609288"/>
                  <a:ext cx="11880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 name="Ink 8">
                  <a:extLst>
                    <a:ext uri="{FF2B5EF4-FFF2-40B4-BE49-F238E27FC236}">
                      <a16:creationId xmlns:a16="http://schemas.microsoft.com/office/drawing/2014/main" id="{7EB788C1-EABB-60EB-4D56-18C9118A90B4}"/>
                    </a:ext>
                  </a:extLst>
                </p14:cNvPr>
                <p14:cNvContentPartPr/>
                <p14:nvPr/>
              </p14:nvContentPartPr>
              <p14:xfrm>
                <a:off x="7357248" y="3595248"/>
                <a:ext cx="71280" cy="87840"/>
              </p14:xfrm>
            </p:contentPart>
          </mc:Choice>
          <mc:Fallback xmlns="">
            <p:pic>
              <p:nvPicPr>
                <p:cNvPr id="9" name="Ink 8">
                  <a:extLst>
                    <a:ext uri="{FF2B5EF4-FFF2-40B4-BE49-F238E27FC236}">
                      <a16:creationId xmlns:a16="http://schemas.microsoft.com/office/drawing/2014/main" id="{7EB788C1-EABB-60EB-4D56-18C9118A90B4}"/>
                    </a:ext>
                  </a:extLst>
                </p:cNvPr>
                <p:cNvPicPr/>
                <p:nvPr/>
              </p:nvPicPr>
              <p:blipFill>
                <a:blip r:embed="rId18"/>
                <a:stretch>
                  <a:fillRect/>
                </a:stretch>
              </p:blipFill>
              <p:spPr>
                <a:xfrm>
                  <a:off x="7339248" y="3577248"/>
                  <a:ext cx="1069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 name="Ink 9">
                  <a:extLst>
                    <a:ext uri="{FF2B5EF4-FFF2-40B4-BE49-F238E27FC236}">
                      <a16:creationId xmlns:a16="http://schemas.microsoft.com/office/drawing/2014/main" id="{3B676E63-FF1A-7326-94CB-EC6A90AA969C}"/>
                    </a:ext>
                  </a:extLst>
                </p14:cNvPr>
                <p14:cNvContentPartPr/>
                <p14:nvPr/>
              </p14:nvContentPartPr>
              <p14:xfrm>
                <a:off x="7481448" y="3573288"/>
                <a:ext cx="77400" cy="136440"/>
              </p14:xfrm>
            </p:contentPart>
          </mc:Choice>
          <mc:Fallback xmlns="">
            <p:pic>
              <p:nvPicPr>
                <p:cNvPr id="10" name="Ink 9">
                  <a:extLst>
                    <a:ext uri="{FF2B5EF4-FFF2-40B4-BE49-F238E27FC236}">
                      <a16:creationId xmlns:a16="http://schemas.microsoft.com/office/drawing/2014/main" id="{3B676E63-FF1A-7326-94CB-EC6A90AA969C}"/>
                    </a:ext>
                  </a:extLst>
                </p:cNvPr>
                <p:cNvPicPr/>
                <p:nvPr/>
              </p:nvPicPr>
              <p:blipFill>
                <a:blip r:embed="rId20"/>
                <a:stretch>
                  <a:fillRect/>
                </a:stretch>
              </p:blipFill>
              <p:spPr>
                <a:xfrm>
                  <a:off x="7463808" y="3555288"/>
                  <a:ext cx="11304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2" name="Ink 11">
                  <a:extLst>
                    <a:ext uri="{FF2B5EF4-FFF2-40B4-BE49-F238E27FC236}">
                      <a16:creationId xmlns:a16="http://schemas.microsoft.com/office/drawing/2014/main" id="{44F5157F-C824-FB16-EBEF-CCFA97AEC450}"/>
                    </a:ext>
                  </a:extLst>
                </p14:cNvPr>
                <p14:cNvContentPartPr/>
                <p14:nvPr/>
              </p14:nvContentPartPr>
              <p14:xfrm>
                <a:off x="7705368" y="3513168"/>
                <a:ext cx="104760" cy="255600"/>
              </p14:xfrm>
            </p:contentPart>
          </mc:Choice>
          <mc:Fallback xmlns="">
            <p:pic>
              <p:nvPicPr>
                <p:cNvPr id="12" name="Ink 11">
                  <a:extLst>
                    <a:ext uri="{FF2B5EF4-FFF2-40B4-BE49-F238E27FC236}">
                      <a16:creationId xmlns:a16="http://schemas.microsoft.com/office/drawing/2014/main" id="{44F5157F-C824-FB16-EBEF-CCFA97AEC450}"/>
                    </a:ext>
                  </a:extLst>
                </p:cNvPr>
                <p:cNvPicPr/>
                <p:nvPr/>
              </p:nvPicPr>
              <p:blipFill>
                <a:blip r:embed="rId22"/>
                <a:stretch>
                  <a:fillRect/>
                </a:stretch>
              </p:blipFill>
              <p:spPr>
                <a:xfrm>
                  <a:off x="7687728" y="3495168"/>
                  <a:ext cx="14040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3" name="Ink 12">
                  <a:extLst>
                    <a:ext uri="{FF2B5EF4-FFF2-40B4-BE49-F238E27FC236}">
                      <a16:creationId xmlns:a16="http://schemas.microsoft.com/office/drawing/2014/main" id="{9C195BFC-7ECD-ACDA-ACAE-3DA7D252AD1E}"/>
                    </a:ext>
                  </a:extLst>
                </p14:cNvPr>
                <p14:cNvContentPartPr/>
                <p14:nvPr/>
              </p14:nvContentPartPr>
              <p14:xfrm>
                <a:off x="7676928" y="3658968"/>
                <a:ext cx="123120" cy="18360"/>
              </p14:xfrm>
            </p:contentPart>
          </mc:Choice>
          <mc:Fallback xmlns="">
            <p:pic>
              <p:nvPicPr>
                <p:cNvPr id="13" name="Ink 12">
                  <a:extLst>
                    <a:ext uri="{FF2B5EF4-FFF2-40B4-BE49-F238E27FC236}">
                      <a16:creationId xmlns:a16="http://schemas.microsoft.com/office/drawing/2014/main" id="{9C195BFC-7ECD-ACDA-ACAE-3DA7D252AD1E}"/>
                    </a:ext>
                  </a:extLst>
                </p:cNvPr>
                <p:cNvPicPr/>
                <p:nvPr/>
              </p:nvPicPr>
              <p:blipFill>
                <a:blip r:embed="rId24"/>
                <a:stretch>
                  <a:fillRect/>
                </a:stretch>
              </p:blipFill>
              <p:spPr>
                <a:xfrm>
                  <a:off x="7658928" y="3640968"/>
                  <a:ext cx="15876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4" name="Ink 13">
                  <a:extLst>
                    <a:ext uri="{FF2B5EF4-FFF2-40B4-BE49-F238E27FC236}">
                      <a16:creationId xmlns:a16="http://schemas.microsoft.com/office/drawing/2014/main" id="{560DC1CE-DA11-1535-DD25-3BBEC22BF1A2}"/>
                    </a:ext>
                  </a:extLst>
                </p14:cNvPr>
                <p14:cNvContentPartPr/>
                <p14:nvPr/>
              </p14:nvContentPartPr>
              <p14:xfrm>
                <a:off x="7840728" y="3558168"/>
                <a:ext cx="28440" cy="161640"/>
              </p14:xfrm>
            </p:contentPart>
          </mc:Choice>
          <mc:Fallback xmlns="">
            <p:pic>
              <p:nvPicPr>
                <p:cNvPr id="14" name="Ink 13">
                  <a:extLst>
                    <a:ext uri="{FF2B5EF4-FFF2-40B4-BE49-F238E27FC236}">
                      <a16:creationId xmlns:a16="http://schemas.microsoft.com/office/drawing/2014/main" id="{560DC1CE-DA11-1535-DD25-3BBEC22BF1A2}"/>
                    </a:ext>
                  </a:extLst>
                </p:cNvPr>
                <p:cNvPicPr/>
                <p:nvPr/>
              </p:nvPicPr>
              <p:blipFill>
                <a:blip r:embed="rId26"/>
                <a:stretch>
                  <a:fillRect/>
                </a:stretch>
              </p:blipFill>
              <p:spPr>
                <a:xfrm>
                  <a:off x="7823088" y="3540528"/>
                  <a:ext cx="6408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5" name="Ink 14">
                  <a:extLst>
                    <a:ext uri="{FF2B5EF4-FFF2-40B4-BE49-F238E27FC236}">
                      <a16:creationId xmlns:a16="http://schemas.microsoft.com/office/drawing/2014/main" id="{25F41493-E28D-1D57-FC99-328F853934A3}"/>
                    </a:ext>
                  </a:extLst>
                </p14:cNvPr>
                <p14:cNvContentPartPr/>
                <p14:nvPr/>
              </p14:nvContentPartPr>
              <p14:xfrm>
                <a:off x="7922088" y="3636288"/>
                <a:ext cx="73440" cy="60120"/>
              </p14:xfrm>
            </p:contentPart>
          </mc:Choice>
          <mc:Fallback xmlns="">
            <p:pic>
              <p:nvPicPr>
                <p:cNvPr id="15" name="Ink 14">
                  <a:extLst>
                    <a:ext uri="{FF2B5EF4-FFF2-40B4-BE49-F238E27FC236}">
                      <a16:creationId xmlns:a16="http://schemas.microsoft.com/office/drawing/2014/main" id="{25F41493-E28D-1D57-FC99-328F853934A3}"/>
                    </a:ext>
                  </a:extLst>
                </p:cNvPr>
                <p:cNvPicPr/>
                <p:nvPr/>
              </p:nvPicPr>
              <p:blipFill>
                <a:blip r:embed="rId28"/>
                <a:stretch>
                  <a:fillRect/>
                </a:stretch>
              </p:blipFill>
              <p:spPr>
                <a:xfrm>
                  <a:off x="7904448" y="3618648"/>
                  <a:ext cx="1090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6" name="Ink 15">
                  <a:extLst>
                    <a:ext uri="{FF2B5EF4-FFF2-40B4-BE49-F238E27FC236}">
                      <a16:creationId xmlns:a16="http://schemas.microsoft.com/office/drawing/2014/main" id="{9B2CFA98-A06E-1BC8-87F6-FA2EDC49BBF1}"/>
                    </a:ext>
                  </a:extLst>
                </p14:cNvPr>
                <p14:cNvContentPartPr/>
                <p14:nvPr/>
              </p14:nvContentPartPr>
              <p14:xfrm>
                <a:off x="8060328" y="3561768"/>
                <a:ext cx="153000" cy="124920"/>
              </p14:xfrm>
            </p:contentPart>
          </mc:Choice>
          <mc:Fallback xmlns="">
            <p:pic>
              <p:nvPicPr>
                <p:cNvPr id="16" name="Ink 15">
                  <a:extLst>
                    <a:ext uri="{FF2B5EF4-FFF2-40B4-BE49-F238E27FC236}">
                      <a16:creationId xmlns:a16="http://schemas.microsoft.com/office/drawing/2014/main" id="{9B2CFA98-A06E-1BC8-87F6-FA2EDC49BBF1}"/>
                    </a:ext>
                  </a:extLst>
                </p:cNvPr>
                <p:cNvPicPr/>
                <p:nvPr/>
              </p:nvPicPr>
              <p:blipFill>
                <a:blip r:embed="rId30"/>
                <a:stretch>
                  <a:fillRect/>
                </a:stretch>
              </p:blipFill>
              <p:spPr>
                <a:xfrm>
                  <a:off x="8042688" y="3544128"/>
                  <a:ext cx="18864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8" name="Ink 17">
                  <a:extLst>
                    <a:ext uri="{FF2B5EF4-FFF2-40B4-BE49-F238E27FC236}">
                      <a16:creationId xmlns:a16="http://schemas.microsoft.com/office/drawing/2014/main" id="{986EAAA4-8078-558D-3B70-15FC30236051}"/>
                    </a:ext>
                  </a:extLst>
                </p14:cNvPr>
                <p14:cNvContentPartPr/>
                <p14:nvPr/>
              </p14:nvContentPartPr>
              <p14:xfrm>
                <a:off x="6486048" y="3887928"/>
                <a:ext cx="1653840" cy="79200"/>
              </p14:xfrm>
            </p:contentPart>
          </mc:Choice>
          <mc:Fallback xmlns="">
            <p:pic>
              <p:nvPicPr>
                <p:cNvPr id="18" name="Ink 17">
                  <a:extLst>
                    <a:ext uri="{FF2B5EF4-FFF2-40B4-BE49-F238E27FC236}">
                      <a16:creationId xmlns:a16="http://schemas.microsoft.com/office/drawing/2014/main" id="{986EAAA4-8078-558D-3B70-15FC30236051}"/>
                    </a:ext>
                  </a:extLst>
                </p:cNvPr>
                <p:cNvPicPr/>
                <p:nvPr/>
              </p:nvPicPr>
              <p:blipFill>
                <a:blip r:embed="rId32"/>
                <a:stretch>
                  <a:fillRect/>
                </a:stretch>
              </p:blipFill>
              <p:spPr>
                <a:xfrm>
                  <a:off x="6468408" y="3870288"/>
                  <a:ext cx="16894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9" name="Ink 18">
                  <a:extLst>
                    <a:ext uri="{FF2B5EF4-FFF2-40B4-BE49-F238E27FC236}">
                      <a16:creationId xmlns:a16="http://schemas.microsoft.com/office/drawing/2014/main" id="{39A8A15F-D2B4-34C0-3430-FE48882BDB8D}"/>
                    </a:ext>
                  </a:extLst>
                </p14:cNvPr>
                <p14:cNvContentPartPr/>
                <p14:nvPr/>
              </p14:nvContentPartPr>
              <p14:xfrm>
                <a:off x="8088408" y="3833928"/>
                <a:ext cx="100080" cy="115560"/>
              </p14:xfrm>
            </p:contentPart>
          </mc:Choice>
          <mc:Fallback xmlns="">
            <p:pic>
              <p:nvPicPr>
                <p:cNvPr id="19" name="Ink 18">
                  <a:extLst>
                    <a:ext uri="{FF2B5EF4-FFF2-40B4-BE49-F238E27FC236}">
                      <a16:creationId xmlns:a16="http://schemas.microsoft.com/office/drawing/2014/main" id="{39A8A15F-D2B4-34C0-3430-FE48882BDB8D}"/>
                    </a:ext>
                  </a:extLst>
                </p:cNvPr>
                <p:cNvPicPr/>
                <p:nvPr/>
              </p:nvPicPr>
              <p:blipFill>
                <a:blip r:embed="rId34"/>
                <a:stretch>
                  <a:fillRect/>
                </a:stretch>
              </p:blipFill>
              <p:spPr>
                <a:xfrm>
                  <a:off x="8070768" y="3815928"/>
                  <a:ext cx="135720" cy="151200"/>
                </a:xfrm>
                <a:prstGeom prst="rect">
                  <a:avLst/>
                </a:prstGeom>
              </p:spPr>
            </p:pic>
          </mc:Fallback>
        </mc:AlternateContent>
      </p:grpSp>
      <p:grpSp>
        <p:nvGrpSpPr>
          <p:cNvPr id="3072" name="Group 3071">
            <a:extLst>
              <a:ext uri="{FF2B5EF4-FFF2-40B4-BE49-F238E27FC236}">
                <a16:creationId xmlns:a16="http://schemas.microsoft.com/office/drawing/2014/main" id="{F38B6553-096E-BC20-716C-102D8AA8C88B}"/>
              </a:ext>
            </a:extLst>
          </p:cNvPr>
          <p:cNvGrpSpPr/>
          <p:nvPr/>
        </p:nvGrpSpPr>
        <p:grpSpPr>
          <a:xfrm>
            <a:off x="7004808" y="2113128"/>
            <a:ext cx="1539000" cy="279720"/>
            <a:chOff x="7004808" y="2113128"/>
            <a:chExt cx="1539000" cy="279720"/>
          </a:xfrm>
        </p:grpSpPr>
        <mc:AlternateContent xmlns:mc="http://schemas.openxmlformats.org/markup-compatibility/2006" xmlns:p14="http://schemas.microsoft.com/office/powerpoint/2010/main">
          <mc:Choice Requires="p14">
            <p:contentPart p14:bwMode="auto" r:id="rId35">
              <p14:nvContentPartPr>
                <p14:cNvPr id="21" name="Ink 20">
                  <a:extLst>
                    <a:ext uri="{FF2B5EF4-FFF2-40B4-BE49-F238E27FC236}">
                      <a16:creationId xmlns:a16="http://schemas.microsoft.com/office/drawing/2014/main" id="{6D7409D4-49B2-A14F-C8DC-6C1DC1DD2B7F}"/>
                    </a:ext>
                  </a:extLst>
                </p14:cNvPr>
                <p14:cNvContentPartPr/>
                <p14:nvPr/>
              </p14:nvContentPartPr>
              <p14:xfrm>
                <a:off x="7004808" y="2221128"/>
                <a:ext cx="100440" cy="171720"/>
              </p14:xfrm>
            </p:contentPart>
          </mc:Choice>
          <mc:Fallback xmlns="">
            <p:pic>
              <p:nvPicPr>
                <p:cNvPr id="21" name="Ink 20">
                  <a:extLst>
                    <a:ext uri="{FF2B5EF4-FFF2-40B4-BE49-F238E27FC236}">
                      <a16:creationId xmlns:a16="http://schemas.microsoft.com/office/drawing/2014/main" id="{6D7409D4-49B2-A14F-C8DC-6C1DC1DD2B7F}"/>
                    </a:ext>
                  </a:extLst>
                </p:cNvPr>
                <p:cNvPicPr/>
                <p:nvPr/>
              </p:nvPicPr>
              <p:blipFill>
                <a:blip r:embed="rId36"/>
                <a:stretch>
                  <a:fillRect/>
                </a:stretch>
              </p:blipFill>
              <p:spPr>
                <a:xfrm>
                  <a:off x="6986808" y="2203488"/>
                  <a:ext cx="13608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 name="Ink 21">
                  <a:extLst>
                    <a:ext uri="{FF2B5EF4-FFF2-40B4-BE49-F238E27FC236}">
                      <a16:creationId xmlns:a16="http://schemas.microsoft.com/office/drawing/2014/main" id="{086B60DB-8ED5-6426-5BC8-FDD85F7672F2}"/>
                    </a:ext>
                  </a:extLst>
                </p14:cNvPr>
                <p14:cNvContentPartPr/>
                <p14:nvPr/>
              </p14:nvContentPartPr>
              <p14:xfrm>
                <a:off x="7208568" y="2207088"/>
                <a:ext cx="38520" cy="178560"/>
              </p14:xfrm>
            </p:contentPart>
          </mc:Choice>
          <mc:Fallback xmlns="">
            <p:pic>
              <p:nvPicPr>
                <p:cNvPr id="22" name="Ink 21">
                  <a:extLst>
                    <a:ext uri="{FF2B5EF4-FFF2-40B4-BE49-F238E27FC236}">
                      <a16:creationId xmlns:a16="http://schemas.microsoft.com/office/drawing/2014/main" id="{086B60DB-8ED5-6426-5BC8-FDD85F7672F2}"/>
                    </a:ext>
                  </a:extLst>
                </p:cNvPr>
                <p:cNvPicPr/>
                <p:nvPr/>
              </p:nvPicPr>
              <p:blipFill>
                <a:blip r:embed="rId38"/>
                <a:stretch>
                  <a:fillRect/>
                </a:stretch>
              </p:blipFill>
              <p:spPr>
                <a:xfrm>
                  <a:off x="7190568" y="2189088"/>
                  <a:ext cx="7416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3" name="Ink 22">
                  <a:extLst>
                    <a:ext uri="{FF2B5EF4-FFF2-40B4-BE49-F238E27FC236}">
                      <a16:creationId xmlns:a16="http://schemas.microsoft.com/office/drawing/2014/main" id="{17316193-0A58-3B6C-4782-74CF87FAD426}"/>
                    </a:ext>
                  </a:extLst>
                </p14:cNvPr>
                <p14:cNvContentPartPr/>
                <p14:nvPr/>
              </p14:nvContentPartPr>
              <p14:xfrm>
                <a:off x="7289568" y="2298528"/>
                <a:ext cx="82800" cy="73800"/>
              </p14:xfrm>
            </p:contentPart>
          </mc:Choice>
          <mc:Fallback xmlns="">
            <p:pic>
              <p:nvPicPr>
                <p:cNvPr id="23" name="Ink 22">
                  <a:extLst>
                    <a:ext uri="{FF2B5EF4-FFF2-40B4-BE49-F238E27FC236}">
                      <a16:creationId xmlns:a16="http://schemas.microsoft.com/office/drawing/2014/main" id="{17316193-0A58-3B6C-4782-74CF87FAD426}"/>
                    </a:ext>
                  </a:extLst>
                </p:cNvPr>
                <p:cNvPicPr/>
                <p:nvPr/>
              </p:nvPicPr>
              <p:blipFill>
                <a:blip r:embed="rId40"/>
                <a:stretch>
                  <a:fillRect/>
                </a:stretch>
              </p:blipFill>
              <p:spPr>
                <a:xfrm>
                  <a:off x="7271928" y="2280888"/>
                  <a:ext cx="1184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4" name="Ink 23">
                  <a:extLst>
                    <a:ext uri="{FF2B5EF4-FFF2-40B4-BE49-F238E27FC236}">
                      <a16:creationId xmlns:a16="http://schemas.microsoft.com/office/drawing/2014/main" id="{DD8C0FD6-2BC1-9238-24DA-6D7D0480F7CC}"/>
                    </a:ext>
                  </a:extLst>
                </p14:cNvPr>
                <p14:cNvContentPartPr/>
                <p14:nvPr/>
              </p14:nvContentPartPr>
              <p14:xfrm>
                <a:off x="7422768" y="2277648"/>
                <a:ext cx="147600" cy="79560"/>
              </p14:xfrm>
            </p:contentPart>
          </mc:Choice>
          <mc:Fallback xmlns="">
            <p:pic>
              <p:nvPicPr>
                <p:cNvPr id="24" name="Ink 23">
                  <a:extLst>
                    <a:ext uri="{FF2B5EF4-FFF2-40B4-BE49-F238E27FC236}">
                      <a16:creationId xmlns:a16="http://schemas.microsoft.com/office/drawing/2014/main" id="{DD8C0FD6-2BC1-9238-24DA-6D7D0480F7CC}"/>
                    </a:ext>
                  </a:extLst>
                </p:cNvPr>
                <p:cNvPicPr/>
                <p:nvPr/>
              </p:nvPicPr>
              <p:blipFill>
                <a:blip r:embed="rId42"/>
                <a:stretch>
                  <a:fillRect/>
                </a:stretch>
              </p:blipFill>
              <p:spPr>
                <a:xfrm>
                  <a:off x="7404768" y="2259648"/>
                  <a:ext cx="1832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5" name="Ink 24">
                  <a:extLst>
                    <a:ext uri="{FF2B5EF4-FFF2-40B4-BE49-F238E27FC236}">
                      <a16:creationId xmlns:a16="http://schemas.microsoft.com/office/drawing/2014/main" id="{BDC686EA-7743-68D3-E408-3DF1476B391D}"/>
                    </a:ext>
                  </a:extLst>
                </p14:cNvPr>
                <p14:cNvContentPartPr/>
                <p14:nvPr/>
              </p14:nvContentPartPr>
              <p14:xfrm>
                <a:off x="7621488" y="2275848"/>
                <a:ext cx="104040" cy="78480"/>
              </p14:xfrm>
            </p:contentPart>
          </mc:Choice>
          <mc:Fallback xmlns="">
            <p:pic>
              <p:nvPicPr>
                <p:cNvPr id="25" name="Ink 24">
                  <a:extLst>
                    <a:ext uri="{FF2B5EF4-FFF2-40B4-BE49-F238E27FC236}">
                      <a16:creationId xmlns:a16="http://schemas.microsoft.com/office/drawing/2014/main" id="{BDC686EA-7743-68D3-E408-3DF1476B391D}"/>
                    </a:ext>
                  </a:extLst>
                </p:cNvPr>
                <p:cNvPicPr/>
                <p:nvPr/>
              </p:nvPicPr>
              <p:blipFill>
                <a:blip r:embed="rId44"/>
                <a:stretch>
                  <a:fillRect/>
                </a:stretch>
              </p:blipFill>
              <p:spPr>
                <a:xfrm>
                  <a:off x="7603488" y="2258208"/>
                  <a:ext cx="1396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6" name="Ink 25">
                  <a:extLst>
                    <a:ext uri="{FF2B5EF4-FFF2-40B4-BE49-F238E27FC236}">
                      <a16:creationId xmlns:a16="http://schemas.microsoft.com/office/drawing/2014/main" id="{32505373-91B9-A268-EFE9-D9E044A1DF4D}"/>
                    </a:ext>
                  </a:extLst>
                </p14:cNvPr>
                <p14:cNvContentPartPr/>
                <p14:nvPr/>
              </p14:nvContentPartPr>
              <p14:xfrm>
                <a:off x="7746048" y="2245608"/>
                <a:ext cx="130320" cy="89640"/>
              </p14:xfrm>
            </p:contentPart>
          </mc:Choice>
          <mc:Fallback xmlns="">
            <p:pic>
              <p:nvPicPr>
                <p:cNvPr id="26" name="Ink 25">
                  <a:extLst>
                    <a:ext uri="{FF2B5EF4-FFF2-40B4-BE49-F238E27FC236}">
                      <a16:creationId xmlns:a16="http://schemas.microsoft.com/office/drawing/2014/main" id="{32505373-91B9-A268-EFE9-D9E044A1DF4D}"/>
                    </a:ext>
                  </a:extLst>
                </p:cNvPr>
                <p:cNvPicPr/>
                <p:nvPr/>
              </p:nvPicPr>
              <p:blipFill>
                <a:blip r:embed="rId46"/>
                <a:stretch>
                  <a:fillRect/>
                </a:stretch>
              </p:blipFill>
              <p:spPr>
                <a:xfrm>
                  <a:off x="7728048" y="2227608"/>
                  <a:ext cx="1659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7" name="Ink 26">
                  <a:extLst>
                    <a:ext uri="{FF2B5EF4-FFF2-40B4-BE49-F238E27FC236}">
                      <a16:creationId xmlns:a16="http://schemas.microsoft.com/office/drawing/2014/main" id="{0C77FF9A-3F7A-ADE3-2958-1734794C6C24}"/>
                    </a:ext>
                  </a:extLst>
                </p14:cNvPr>
                <p14:cNvContentPartPr/>
                <p14:nvPr/>
              </p14:nvContentPartPr>
              <p14:xfrm>
                <a:off x="8048448" y="2113128"/>
                <a:ext cx="110880" cy="253080"/>
              </p14:xfrm>
            </p:contentPart>
          </mc:Choice>
          <mc:Fallback xmlns="">
            <p:pic>
              <p:nvPicPr>
                <p:cNvPr id="27" name="Ink 26">
                  <a:extLst>
                    <a:ext uri="{FF2B5EF4-FFF2-40B4-BE49-F238E27FC236}">
                      <a16:creationId xmlns:a16="http://schemas.microsoft.com/office/drawing/2014/main" id="{0C77FF9A-3F7A-ADE3-2958-1734794C6C24}"/>
                    </a:ext>
                  </a:extLst>
                </p:cNvPr>
                <p:cNvPicPr/>
                <p:nvPr/>
              </p:nvPicPr>
              <p:blipFill>
                <a:blip r:embed="rId48"/>
                <a:stretch>
                  <a:fillRect/>
                </a:stretch>
              </p:blipFill>
              <p:spPr>
                <a:xfrm>
                  <a:off x="8030448" y="2095128"/>
                  <a:ext cx="14652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8" name="Ink 27">
                  <a:extLst>
                    <a:ext uri="{FF2B5EF4-FFF2-40B4-BE49-F238E27FC236}">
                      <a16:creationId xmlns:a16="http://schemas.microsoft.com/office/drawing/2014/main" id="{8C966AE1-34BC-890A-D451-A89EEEFD1144}"/>
                    </a:ext>
                  </a:extLst>
                </p14:cNvPr>
                <p14:cNvContentPartPr/>
                <p14:nvPr/>
              </p14:nvContentPartPr>
              <p14:xfrm>
                <a:off x="8050608" y="2238768"/>
                <a:ext cx="140040" cy="45720"/>
              </p14:xfrm>
            </p:contentPart>
          </mc:Choice>
          <mc:Fallback xmlns="">
            <p:pic>
              <p:nvPicPr>
                <p:cNvPr id="28" name="Ink 27">
                  <a:extLst>
                    <a:ext uri="{FF2B5EF4-FFF2-40B4-BE49-F238E27FC236}">
                      <a16:creationId xmlns:a16="http://schemas.microsoft.com/office/drawing/2014/main" id="{8C966AE1-34BC-890A-D451-A89EEEFD1144}"/>
                    </a:ext>
                  </a:extLst>
                </p:cNvPr>
                <p:cNvPicPr/>
                <p:nvPr/>
              </p:nvPicPr>
              <p:blipFill>
                <a:blip r:embed="rId50"/>
                <a:stretch>
                  <a:fillRect/>
                </a:stretch>
              </p:blipFill>
              <p:spPr>
                <a:xfrm>
                  <a:off x="8032608" y="2221128"/>
                  <a:ext cx="1756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9" name="Ink 28">
                  <a:extLst>
                    <a:ext uri="{FF2B5EF4-FFF2-40B4-BE49-F238E27FC236}">
                      <a16:creationId xmlns:a16="http://schemas.microsoft.com/office/drawing/2014/main" id="{7BFD27D7-0F45-846C-98EC-DD1194737238}"/>
                    </a:ext>
                  </a:extLst>
                </p14:cNvPr>
                <p14:cNvContentPartPr/>
                <p14:nvPr/>
              </p14:nvContentPartPr>
              <p14:xfrm>
                <a:off x="8257248" y="2119968"/>
                <a:ext cx="31320" cy="230040"/>
              </p14:xfrm>
            </p:contentPart>
          </mc:Choice>
          <mc:Fallback xmlns="">
            <p:pic>
              <p:nvPicPr>
                <p:cNvPr id="29" name="Ink 28">
                  <a:extLst>
                    <a:ext uri="{FF2B5EF4-FFF2-40B4-BE49-F238E27FC236}">
                      <a16:creationId xmlns:a16="http://schemas.microsoft.com/office/drawing/2014/main" id="{7BFD27D7-0F45-846C-98EC-DD1194737238}"/>
                    </a:ext>
                  </a:extLst>
                </p:cNvPr>
                <p:cNvPicPr/>
                <p:nvPr/>
              </p:nvPicPr>
              <p:blipFill>
                <a:blip r:embed="rId52"/>
                <a:stretch>
                  <a:fillRect/>
                </a:stretch>
              </p:blipFill>
              <p:spPr>
                <a:xfrm>
                  <a:off x="8239608" y="2102328"/>
                  <a:ext cx="6696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0" name="Ink 29">
                  <a:extLst>
                    <a:ext uri="{FF2B5EF4-FFF2-40B4-BE49-F238E27FC236}">
                      <a16:creationId xmlns:a16="http://schemas.microsoft.com/office/drawing/2014/main" id="{C98ACE76-BBEE-9AF6-4447-98EAB303FC2C}"/>
                    </a:ext>
                  </a:extLst>
                </p14:cNvPr>
                <p14:cNvContentPartPr/>
                <p14:nvPr/>
              </p14:nvContentPartPr>
              <p14:xfrm>
                <a:off x="8323128" y="2243448"/>
                <a:ext cx="46800" cy="86040"/>
              </p14:xfrm>
            </p:contentPart>
          </mc:Choice>
          <mc:Fallback xmlns="">
            <p:pic>
              <p:nvPicPr>
                <p:cNvPr id="30" name="Ink 29">
                  <a:extLst>
                    <a:ext uri="{FF2B5EF4-FFF2-40B4-BE49-F238E27FC236}">
                      <a16:creationId xmlns:a16="http://schemas.microsoft.com/office/drawing/2014/main" id="{C98ACE76-BBEE-9AF6-4447-98EAB303FC2C}"/>
                    </a:ext>
                  </a:extLst>
                </p:cNvPr>
                <p:cNvPicPr/>
                <p:nvPr/>
              </p:nvPicPr>
              <p:blipFill>
                <a:blip r:embed="rId54"/>
                <a:stretch>
                  <a:fillRect/>
                </a:stretch>
              </p:blipFill>
              <p:spPr>
                <a:xfrm>
                  <a:off x="8305128" y="2225808"/>
                  <a:ext cx="824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1" name="Ink 30">
                  <a:extLst>
                    <a:ext uri="{FF2B5EF4-FFF2-40B4-BE49-F238E27FC236}">
                      <a16:creationId xmlns:a16="http://schemas.microsoft.com/office/drawing/2014/main" id="{CC93AADC-3728-0F9D-CE69-07BEB0A26580}"/>
                    </a:ext>
                  </a:extLst>
                </p14:cNvPr>
                <p14:cNvContentPartPr/>
                <p14:nvPr/>
              </p14:nvContentPartPr>
              <p14:xfrm>
                <a:off x="8416368" y="2202408"/>
                <a:ext cx="127440" cy="125280"/>
              </p14:xfrm>
            </p:contentPart>
          </mc:Choice>
          <mc:Fallback xmlns="">
            <p:pic>
              <p:nvPicPr>
                <p:cNvPr id="31" name="Ink 30">
                  <a:extLst>
                    <a:ext uri="{FF2B5EF4-FFF2-40B4-BE49-F238E27FC236}">
                      <a16:creationId xmlns:a16="http://schemas.microsoft.com/office/drawing/2014/main" id="{CC93AADC-3728-0F9D-CE69-07BEB0A26580}"/>
                    </a:ext>
                  </a:extLst>
                </p:cNvPr>
                <p:cNvPicPr/>
                <p:nvPr/>
              </p:nvPicPr>
              <p:blipFill>
                <a:blip r:embed="rId56"/>
                <a:stretch>
                  <a:fillRect/>
                </a:stretch>
              </p:blipFill>
              <p:spPr>
                <a:xfrm>
                  <a:off x="8398368" y="2184408"/>
                  <a:ext cx="163080" cy="160920"/>
                </a:xfrm>
                <a:prstGeom prst="rect">
                  <a:avLst/>
                </a:prstGeom>
              </p:spPr>
            </p:pic>
          </mc:Fallback>
        </mc:AlternateContent>
      </p:grpSp>
      <p:grpSp>
        <p:nvGrpSpPr>
          <p:cNvPr id="3076" name="Group 3075">
            <a:extLst>
              <a:ext uri="{FF2B5EF4-FFF2-40B4-BE49-F238E27FC236}">
                <a16:creationId xmlns:a16="http://schemas.microsoft.com/office/drawing/2014/main" id="{88CA3B07-5011-90F2-F875-5332B87A1797}"/>
              </a:ext>
            </a:extLst>
          </p:cNvPr>
          <p:cNvGrpSpPr/>
          <p:nvPr/>
        </p:nvGrpSpPr>
        <p:grpSpPr>
          <a:xfrm>
            <a:off x="7156728" y="2473848"/>
            <a:ext cx="307800" cy="129960"/>
            <a:chOff x="7156728" y="2473848"/>
            <a:chExt cx="307800" cy="129960"/>
          </a:xfrm>
        </p:grpSpPr>
        <mc:AlternateContent xmlns:mc="http://schemas.openxmlformats.org/markup-compatibility/2006" xmlns:p14="http://schemas.microsoft.com/office/powerpoint/2010/main">
          <mc:Choice Requires="p14">
            <p:contentPart p14:bwMode="auto" r:id="rId57">
              <p14:nvContentPartPr>
                <p14:cNvPr id="3074" name="Ink 3073">
                  <a:extLst>
                    <a:ext uri="{FF2B5EF4-FFF2-40B4-BE49-F238E27FC236}">
                      <a16:creationId xmlns:a16="http://schemas.microsoft.com/office/drawing/2014/main" id="{4711BEE6-F03F-FB31-6B6E-2C0FFE162B43}"/>
                    </a:ext>
                  </a:extLst>
                </p14:cNvPr>
                <p14:cNvContentPartPr/>
                <p14:nvPr/>
              </p14:nvContentPartPr>
              <p14:xfrm>
                <a:off x="7156728" y="2537208"/>
                <a:ext cx="245520" cy="24840"/>
              </p14:xfrm>
            </p:contentPart>
          </mc:Choice>
          <mc:Fallback xmlns="">
            <p:pic>
              <p:nvPicPr>
                <p:cNvPr id="3074" name="Ink 3073">
                  <a:extLst>
                    <a:ext uri="{FF2B5EF4-FFF2-40B4-BE49-F238E27FC236}">
                      <a16:creationId xmlns:a16="http://schemas.microsoft.com/office/drawing/2014/main" id="{4711BEE6-F03F-FB31-6B6E-2C0FFE162B43}"/>
                    </a:ext>
                  </a:extLst>
                </p:cNvPr>
                <p:cNvPicPr/>
                <p:nvPr/>
              </p:nvPicPr>
              <p:blipFill>
                <a:blip r:embed="rId58"/>
                <a:stretch>
                  <a:fillRect/>
                </a:stretch>
              </p:blipFill>
              <p:spPr>
                <a:xfrm>
                  <a:off x="7138728" y="2519568"/>
                  <a:ext cx="28116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075" name="Ink 3074">
                  <a:extLst>
                    <a:ext uri="{FF2B5EF4-FFF2-40B4-BE49-F238E27FC236}">
                      <a16:creationId xmlns:a16="http://schemas.microsoft.com/office/drawing/2014/main" id="{78105E51-A526-4042-EC6F-772D7505D150}"/>
                    </a:ext>
                  </a:extLst>
                </p14:cNvPr>
                <p14:cNvContentPartPr/>
                <p14:nvPr/>
              </p14:nvContentPartPr>
              <p14:xfrm>
                <a:off x="7377768" y="2473848"/>
                <a:ext cx="86760" cy="129960"/>
              </p14:xfrm>
            </p:contentPart>
          </mc:Choice>
          <mc:Fallback xmlns="">
            <p:pic>
              <p:nvPicPr>
                <p:cNvPr id="3075" name="Ink 3074">
                  <a:extLst>
                    <a:ext uri="{FF2B5EF4-FFF2-40B4-BE49-F238E27FC236}">
                      <a16:creationId xmlns:a16="http://schemas.microsoft.com/office/drawing/2014/main" id="{78105E51-A526-4042-EC6F-772D7505D150}"/>
                    </a:ext>
                  </a:extLst>
                </p:cNvPr>
                <p:cNvPicPr/>
                <p:nvPr/>
              </p:nvPicPr>
              <p:blipFill>
                <a:blip r:embed="rId60"/>
                <a:stretch>
                  <a:fillRect/>
                </a:stretch>
              </p:blipFill>
              <p:spPr>
                <a:xfrm>
                  <a:off x="7360128" y="2456208"/>
                  <a:ext cx="122400" cy="165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1">
            <p14:nvContentPartPr>
              <p14:cNvPr id="3077" name="Ink 3076">
                <a:extLst>
                  <a:ext uri="{FF2B5EF4-FFF2-40B4-BE49-F238E27FC236}">
                    <a16:creationId xmlns:a16="http://schemas.microsoft.com/office/drawing/2014/main" id="{75C7498A-DD4A-D61D-06A9-7F4C22FECD26}"/>
                  </a:ext>
                </a:extLst>
              </p14:cNvPr>
              <p14:cNvContentPartPr/>
              <p14:nvPr/>
            </p14:nvContentPartPr>
            <p14:xfrm>
              <a:off x="5033963" y="221636"/>
              <a:ext cx="2424628" cy="989692"/>
            </p14:xfrm>
          </p:contentPart>
        </mc:Choice>
        <mc:Fallback xmlns="">
          <p:pic>
            <p:nvPicPr>
              <p:cNvPr id="3077" name="Ink 3076">
                <a:extLst>
                  <a:ext uri="{FF2B5EF4-FFF2-40B4-BE49-F238E27FC236}">
                    <a16:creationId xmlns:a16="http://schemas.microsoft.com/office/drawing/2014/main" id="{75C7498A-DD4A-D61D-06A9-7F4C22FECD26}"/>
                  </a:ext>
                </a:extLst>
              </p:cNvPr>
              <p:cNvPicPr/>
              <p:nvPr/>
            </p:nvPicPr>
            <p:blipFill>
              <a:blip r:embed="rId62"/>
              <a:stretch>
                <a:fillRect/>
              </a:stretch>
            </p:blipFill>
            <p:spPr>
              <a:xfrm>
                <a:off x="5024966" y="212622"/>
                <a:ext cx="2442263" cy="1007359"/>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078" name="Ink 3077">
                <a:extLst>
                  <a:ext uri="{FF2B5EF4-FFF2-40B4-BE49-F238E27FC236}">
                    <a16:creationId xmlns:a16="http://schemas.microsoft.com/office/drawing/2014/main" id="{6F5AC68F-456F-0DC8-E241-818F9BD1760C}"/>
                  </a:ext>
                </a:extLst>
              </p14:cNvPr>
              <p14:cNvContentPartPr/>
              <p14:nvPr/>
            </p14:nvContentPartPr>
            <p14:xfrm>
              <a:off x="2297449" y="4984896"/>
              <a:ext cx="6969547" cy="717918"/>
            </p14:xfrm>
          </p:contentPart>
        </mc:Choice>
        <mc:Fallback xmlns="">
          <p:pic>
            <p:nvPicPr>
              <p:cNvPr id="3078" name="Ink 3077">
                <a:extLst>
                  <a:ext uri="{FF2B5EF4-FFF2-40B4-BE49-F238E27FC236}">
                    <a16:creationId xmlns:a16="http://schemas.microsoft.com/office/drawing/2014/main" id="{6F5AC68F-456F-0DC8-E241-818F9BD1760C}"/>
                  </a:ext>
                </a:extLst>
              </p:cNvPr>
              <p:cNvPicPr/>
              <p:nvPr/>
            </p:nvPicPr>
            <p:blipFill>
              <a:blip r:embed="rId64"/>
              <a:stretch>
                <a:fillRect/>
              </a:stretch>
            </p:blipFill>
            <p:spPr>
              <a:xfrm>
                <a:off x="2288448" y="4966948"/>
                <a:ext cx="6996191" cy="744481"/>
              </a:xfrm>
              <a:prstGeom prst="rect">
                <a:avLst/>
              </a:prstGeom>
            </p:spPr>
          </p:pic>
        </mc:Fallback>
      </mc:AlternateContent>
      <p:grpSp>
        <p:nvGrpSpPr>
          <p:cNvPr id="3080" name="Group 3079">
            <a:extLst>
              <a:ext uri="{FF2B5EF4-FFF2-40B4-BE49-F238E27FC236}">
                <a16:creationId xmlns:a16="http://schemas.microsoft.com/office/drawing/2014/main" id="{E9BCDFCF-2C7B-CC9A-B36B-0763D862848E}"/>
              </a:ext>
            </a:extLst>
          </p:cNvPr>
          <p:cNvGrpSpPr/>
          <p:nvPr/>
        </p:nvGrpSpPr>
        <p:grpSpPr>
          <a:xfrm>
            <a:off x="9890784" y="1051128"/>
            <a:ext cx="94680" cy="178920"/>
            <a:chOff x="9890784" y="1051128"/>
            <a:chExt cx="94680" cy="178920"/>
          </a:xfrm>
        </p:grpSpPr>
        <mc:AlternateContent xmlns:mc="http://schemas.openxmlformats.org/markup-compatibility/2006">
          <mc:Choice xmlns:p14="http://schemas.microsoft.com/office/powerpoint/2010/main" Requires="p14">
            <p:contentPart p14:bwMode="auto" r:id="rId65">
              <p14:nvContentPartPr>
                <p14:cNvPr id="11" name="Ink 10">
                  <a:extLst>
                    <a:ext uri="{FF2B5EF4-FFF2-40B4-BE49-F238E27FC236}">
                      <a16:creationId xmlns:a16="http://schemas.microsoft.com/office/drawing/2014/main" id="{EA6B91D3-20E3-BB66-099A-B366941A536E}"/>
                    </a:ext>
                  </a:extLst>
                </p14:cNvPr>
                <p14:cNvContentPartPr/>
                <p14:nvPr/>
              </p14:nvContentPartPr>
              <p14:xfrm>
                <a:off x="9923544" y="1054368"/>
                <a:ext cx="38520" cy="175680"/>
              </p14:xfrm>
            </p:contentPart>
          </mc:Choice>
          <mc:Fallback>
            <p:pic>
              <p:nvPicPr>
                <p:cNvPr id="11" name="Ink 10">
                  <a:extLst>
                    <a:ext uri="{FF2B5EF4-FFF2-40B4-BE49-F238E27FC236}">
                      <a16:creationId xmlns:a16="http://schemas.microsoft.com/office/drawing/2014/main" id="{EA6B91D3-20E3-BB66-099A-B366941A536E}"/>
                    </a:ext>
                  </a:extLst>
                </p:cNvPr>
                <p:cNvPicPr/>
                <p:nvPr/>
              </p:nvPicPr>
              <p:blipFill>
                <a:blip r:embed="rId66"/>
                <a:stretch>
                  <a:fillRect/>
                </a:stretch>
              </p:blipFill>
              <p:spPr>
                <a:xfrm>
                  <a:off x="9914544" y="1045368"/>
                  <a:ext cx="5616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17" name="Ink 16">
                  <a:extLst>
                    <a:ext uri="{FF2B5EF4-FFF2-40B4-BE49-F238E27FC236}">
                      <a16:creationId xmlns:a16="http://schemas.microsoft.com/office/drawing/2014/main" id="{5581E9D1-5844-00E2-A68E-D74A69A664F0}"/>
                    </a:ext>
                  </a:extLst>
                </p14:cNvPr>
                <p14:cNvContentPartPr/>
                <p14:nvPr/>
              </p14:nvContentPartPr>
              <p14:xfrm>
                <a:off x="9890784" y="1051128"/>
                <a:ext cx="58680" cy="29880"/>
              </p14:xfrm>
            </p:contentPart>
          </mc:Choice>
          <mc:Fallback>
            <p:pic>
              <p:nvPicPr>
                <p:cNvPr id="17" name="Ink 16">
                  <a:extLst>
                    <a:ext uri="{FF2B5EF4-FFF2-40B4-BE49-F238E27FC236}">
                      <a16:creationId xmlns:a16="http://schemas.microsoft.com/office/drawing/2014/main" id="{5581E9D1-5844-00E2-A68E-D74A69A664F0}"/>
                    </a:ext>
                  </a:extLst>
                </p:cNvPr>
                <p:cNvPicPr/>
                <p:nvPr/>
              </p:nvPicPr>
              <p:blipFill>
                <a:blip r:embed="rId68"/>
                <a:stretch>
                  <a:fillRect/>
                </a:stretch>
              </p:blipFill>
              <p:spPr>
                <a:xfrm>
                  <a:off x="9882144" y="1042128"/>
                  <a:ext cx="7632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079" name="Ink 3078">
                  <a:extLst>
                    <a:ext uri="{FF2B5EF4-FFF2-40B4-BE49-F238E27FC236}">
                      <a16:creationId xmlns:a16="http://schemas.microsoft.com/office/drawing/2014/main" id="{8BFBF03D-CD20-5158-314C-387EEDFC313D}"/>
                    </a:ext>
                  </a:extLst>
                </p14:cNvPr>
                <p14:cNvContentPartPr/>
                <p14:nvPr/>
              </p14:nvContentPartPr>
              <p14:xfrm>
                <a:off x="9907704" y="1059048"/>
                <a:ext cx="77760" cy="29160"/>
              </p14:xfrm>
            </p:contentPart>
          </mc:Choice>
          <mc:Fallback>
            <p:pic>
              <p:nvPicPr>
                <p:cNvPr id="3079" name="Ink 3078">
                  <a:extLst>
                    <a:ext uri="{FF2B5EF4-FFF2-40B4-BE49-F238E27FC236}">
                      <a16:creationId xmlns:a16="http://schemas.microsoft.com/office/drawing/2014/main" id="{8BFBF03D-CD20-5158-314C-387EEDFC313D}"/>
                    </a:ext>
                  </a:extLst>
                </p:cNvPr>
                <p:cNvPicPr/>
                <p:nvPr/>
              </p:nvPicPr>
              <p:blipFill>
                <a:blip r:embed="rId70"/>
                <a:stretch>
                  <a:fillRect/>
                </a:stretch>
              </p:blipFill>
              <p:spPr>
                <a:xfrm>
                  <a:off x="9899064" y="1050408"/>
                  <a:ext cx="95400" cy="46800"/>
                </a:xfrm>
                <a:prstGeom prst="rect">
                  <a:avLst/>
                </a:prstGeom>
              </p:spPr>
            </p:pic>
          </mc:Fallback>
        </mc:AlternateContent>
      </p:grpSp>
      <p:grpSp>
        <p:nvGrpSpPr>
          <p:cNvPr id="3093" name="Group 3092">
            <a:extLst>
              <a:ext uri="{FF2B5EF4-FFF2-40B4-BE49-F238E27FC236}">
                <a16:creationId xmlns:a16="http://schemas.microsoft.com/office/drawing/2014/main" id="{6DB39C16-E58C-990F-855E-F3305875144D}"/>
              </a:ext>
            </a:extLst>
          </p:cNvPr>
          <p:cNvGrpSpPr/>
          <p:nvPr/>
        </p:nvGrpSpPr>
        <p:grpSpPr>
          <a:xfrm>
            <a:off x="9883584" y="1180368"/>
            <a:ext cx="197280" cy="45000"/>
            <a:chOff x="9883584" y="1180368"/>
            <a:chExt cx="197280" cy="45000"/>
          </a:xfrm>
        </p:grpSpPr>
        <mc:AlternateContent xmlns:mc="http://schemas.openxmlformats.org/markup-compatibility/2006">
          <mc:Choice xmlns:p14="http://schemas.microsoft.com/office/powerpoint/2010/main" Requires="p14">
            <p:contentPart p14:bwMode="auto" r:id="rId71">
              <p14:nvContentPartPr>
                <p14:cNvPr id="3081" name="Ink 3080">
                  <a:extLst>
                    <a:ext uri="{FF2B5EF4-FFF2-40B4-BE49-F238E27FC236}">
                      <a16:creationId xmlns:a16="http://schemas.microsoft.com/office/drawing/2014/main" id="{33813980-623D-A427-8F02-7D415AF8B191}"/>
                    </a:ext>
                  </a:extLst>
                </p14:cNvPr>
                <p14:cNvContentPartPr/>
                <p14:nvPr/>
              </p14:nvContentPartPr>
              <p14:xfrm>
                <a:off x="9883584" y="1204128"/>
                <a:ext cx="84600" cy="21240"/>
              </p14:xfrm>
            </p:contentPart>
          </mc:Choice>
          <mc:Fallback>
            <p:pic>
              <p:nvPicPr>
                <p:cNvPr id="3081" name="Ink 3080">
                  <a:extLst>
                    <a:ext uri="{FF2B5EF4-FFF2-40B4-BE49-F238E27FC236}">
                      <a16:creationId xmlns:a16="http://schemas.microsoft.com/office/drawing/2014/main" id="{33813980-623D-A427-8F02-7D415AF8B191}"/>
                    </a:ext>
                  </a:extLst>
                </p:cNvPr>
                <p:cNvPicPr/>
                <p:nvPr/>
              </p:nvPicPr>
              <p:blipFill>
                <a:blip r:embed="rId72"/>
                <a:stretch>
                  <a:fillRect/>
                </a:stretch>
              </p:blipFill>
              <p:spPr>
                <a:xfrm>
                  <a:off x="9874944" y="1195488"/>
                  <a:ext cx="10224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3082" name="Ink 3081">
                  <a:extLst>
                    <a:ext uri="{FF2B5EF4-FFF2-40B4-BE49-F238E27FC236}">
                      <a16:creationId xmlns:a16="http://schemas.microsoft.com/office/drawing/2014/main" id="{2200623F-03B7-7FE6-F475-DB626451D0EA}"/>
                    </a:ext>
                  </a:extLst>
                </p14:cNvPr>
                <p14:cNvContentPartPr/>
                <p14:nvPr/>
              </p14:nvContentPartPr>
              <p14:xfrm>
                <a:off x="10014984" y="1180368"/>
                <a:ext cx="65880" cy="30600"/>
              </p14:xfrm>
            </p:contentPart>
          </mc:Choice>
          <mc:Fallback>
            <p:pic>
              <p:nvPicPr>
                <p:cNvPr id="3082" name="Ink 3081">
                  <a:extLst>
                    <a:ext uri="{FF2B5EF4-FFF2-40B4-BE49-F238E27FC236}">
                      <a16:creationId xmlns:a16="http://schemas.microsoft.com/office/drawing/2014/main" id="{2200623F-03B7-7FE6-F475-DB626451D0EA}"/>
                    </a:ext>
                  </a:extLst>
                </p:cNvPr>
                <p:cNvPicPr/>
                <p:nvPr/>
              </p:nvPicPr>
              <p:blipFill>
                <a:blip r:embed="rId74"/>
                <a:stretch>
                  <a:fillRect/>
                </a:stretch>
              </p:blipFill>
              <p:spPr>
                <a:xfrm>
                  <a:off x="10005984" y="1171728"/>
                  <a:ext cx="83520" cy="48240"/>
                </a:xfrm>
                <a:prstGeom prst="rect">
                  <a:avLst/>
                </a:prstGeom>
              </p:spPr>
            </p:pic>
          </mc:Fallback>
        </mc:AlternateContent>
      </p:grpSp>
      <p:grpSp>
        <p:nvGrpSpPr>
          <p:cNvPr id="3092" name="Group 3091">
            <a:extLst>
              <a:ext uri="{FF2B5EF4-FFF2-40B4-BE49-F238E27FC236}">
                <a16:creationId xmlns:a16="http://schemas.microsoft.com/office/drawing/2014/main" id="{92F50A2A-81FC-951F-EF1A-4259E2620811}"/>
              </a:ext>
            </a:extLst>
          </p:cNvPr>
          <p:cNvGrpSpPr/>
          <p:nvPr/>
        </p:nvGrpSpPr>
        <p:grpSpPr>
          <a:xfrm>
            <a:off x="10246464" y="1095408"/>
            <a:ext cx="214920" cy="135360"/>
            <a:chOff x="10246464" y="1095408"/>
            <a:chExt cx="214920" cy="135360"/>
          </a:xfrm>
        </p:grpSpPr>
        <mc:AlternateContent xmlns:mc="http://schemas.openxmlformats.org/markup-compatibility/2006">
          <mc:Choice xmlns:p14="http://schemas.microsoft.com/office/powerpoint/2010/main" Requires="p14">
            <p:contentPart p14:bwMode="auto" r:id="rId75">
              <p14:nvContentPartPr>
                <p14:cNvPr id="3083" name="Ink 3082">
                  <a:extLst>
                    <a:ext uri="{FF2B5EF4-FFF2-40B4-BE49-F238E27FC236}">
                      <a16:creationId xmlns:a16="http://schemas.microsoft.com/office/drawing/2014/main" id="{0D2D875B-AB54-BAFD-B900-F357A4285B1C}"/>
                    </a:ext>
                  </a:extLst>
                </p14:cNvPr>
                <p14:cNvContentPartPr/>
                <p14:nvPr/>
              </p14:nvContentPartPr>
              <p14:xfrm>
                <a:off x="10255824" y="1095408"/>
                <a:ext cx="13320" cy="116280"/>
              </p14:xfrm>
            </p:contentPart>
          </mc:Choice>
          <mc:Fallback>
            <p:pic>
              <p:nvPicPr>
                <p:cNvPr id="3083" name="Ink 3082">
                  <a:extLst>
                    <a:ext uri="{FF2B5EF4-FFF2-40B4-BE49-F238E27FC236}">
                      <a16:creationId xmlns:a16="http://schemas.microsoft.com/office/drawing/2014/main" id="{0D2D875B-AB54-BAFD-B900-F357A4285B1C}"/>
                    </a:ext>
                  </a:extLst>
                </p:cNvPr>
                <p:cNvPicPr/>
                <p:nvPr/>
              </p:nvPicPr>
              <p:blipFill>
                <a:blip r:embed="rId76"/>
                <a:stretch>
                  <a:fillRect/>
                </a:stretch>
              </p:blipFill>
              <p:spPr>
                <a:xfrm>
                  <a:off x="10247184" y="1086408"/>
                  <a:ext cx="3096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3084" name="Ink 3083">
                  <a:extLst>
                    <a:ext uri="{FF2B5EF4-FFF2-40B4-BE49-F238E27FC236}">
                      <a16:creationId xmlns:a16="http://schemas.microsoft.com/office/drawing/2014/main" id="{D286E4E0-003E-BB2F-7F88-B1EB7BAD6AD1}"/>
                    </a:ext>
                  </a:extLst>
                </p14:cNvPr>
                <p14:cNvContentPartPr/>
                <p14:nvPr/>
              </p14:nvContentPartPr>
              <p14:xfrm>
                <a:off x="10246464" y="1143648"/>
                <a:ext cx="65880" cy="14400"/>
              </p14:xfrm>
            </p:contentPart>
          </mc:Choice>
          <mc:Fallback>
            <p:pic>
              <p:nvPicPr>
                <p:cNvPr id="3084" name="Ink 3083">
                  <a:extLst>
                    <a:ext uri="{FF2B5EF4-FFF2-40B4-BE49-F238E27FC236}">
                      <a16:creationId xmlns:a16="http://schemas.microsoft.com/office/drawing/2014/main" id="{D286E4E0-003E-BB2F-7F88-B1EB7BAD6AD1}"/>
                    </a:ext>
                  </a:extLst>
                </p:cNvPr>
                <p:cNvPicPr/>
                <p:nvPr/>
              </p:nvPicPr>
              <p:blipFill>
                <a:blip r:embed="rId78"/>
                <a:stretch>
                  <a:fillRect/>
                </a:stretch>
              </p:blipFill>
              <p:spPr>
                <a:xfrm>
                  <a:off x="10237824" y="1134648"/>
                  <a:ext cx="8352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3085" name="Ink 3084">
                  <a:extLst>
                    <a:ext uri="{FF2B5EF4-FFF2-40B4-BE49-F238E27FC236}">
                      <a16:creationId xmlns:a16="http://schemas.microsoft.com/office/drawing/2014/main" id="{F1604BF8-34F6-63EA-8F74-1D8EC26A9E84}"/>
                    </a:ext>
                  </a:extLst>
                </p14:cNvPr>
                <p14:cNvContentPartPr/>
                <p14:nvPr/>
              </p14:nvContentPartPr>
              <p14:xfrm>
                <a:off x="10331064" y="1100088"/>
                <a:ext cx="67320" cy="116280"/>
              </p14:xfrm>
            </p:contentPart>
          </mc:Choice>
          <mc:Fallback>
            <p:pic>
              <p:nvPicPr>
                <p:cNvPr id="3085" name="Ink 3084">
                  <a:extLst>
                    <a:ext uri="{FF2B5EF4-FFF2-40B4-BE49-F238E27FC236}">
                      <a16:creationId xmlns:a16="http://schemas.microsoft.com/office/drawing/2014/main" id="{F1604BF8-34F6-63EA-8F74-1D8EC26A9E84}"/>
                    </a:ext>
                  </a:extLst>
                </p:cNvPr>
                <p:cNvPicPr/>
                <p:nvPr/>
              </p:nvPicPr>
              <p:blipFill>
                <a:blip r:embed="rId80"/>
                <a:stretch>
                  <a:fillRect/>
                </a:stretch>
              </p:blipFill>
              <p:spPr>
                <a:xfrm>
                  <a:off x="10322424" y="1091088"/>
                  <a:ext cx="8496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3086" name="Ink 3085">
                  <a:extLst>
                    <a:ext uri="{FF2B5EF4-FFF2-40B4-BE49-F238E27FC236}">
                      <a16:creationId xmlns:a16="http://schemas.microsoft.com/office/drawing/2014/main" id="{E6C98BC0-E51A-84EA-562F-43657CD78F18}"/>
                    </a:ext>
                  </a:extLst>
                </p14:cNvPr>
                <p14:cNvContentPartPr/>
                <p14:nvPr/>
              </p14:nvContentPartPr>
              <p14:xfrm>
                <a:off x="10405584" y="1171008"/>
                <a:ext cx="55800" cy="59760"/>
              </p14:xfrm>
            </p:contentPart>
          </mc:Choice>
          <mc:Fallback>
            <p:pic>
              <p:nvPicPr>
                <p:cNvPr id="3086" name="Ink 3085">
                  <a:extLst>
                    <a:ext uri="{FF2B5EF4-FFF2-40B4-BE49-F238E27FC236}">
                      <a16:creationId xmlns:a16="http://schemas.microsoft.com/office/drawing/2014/main" id="{E6C98BC0-E51A-84EA-562F-43657CD78F18}"/>
                    </a:ext>
                  </a:extLst>
                </p:cNvPr>
                <p:cNvPicPr/>
                <p:nvPr/>
              </p:nvPicPr>
              <p:blipFill>
                <a:blip r:embed="rId82"/>
                <a:stretch>
                  <a:fillRect/>
                </a:stretch>
              </p:blipFill>
              <p:spPr>
                <a:xfrm>
                  <a:off x="10396584" y="1162368"/>
                  <a:ext cx="73440" cy="77400"/>
                </a:xfrm>
                <a:prstGeom prst="rect">
                  <a:avLst/>
                </a:prstGeom>
              </p:spPr>
            </p:pic>
          </mc:Fallback>
        </mc:AlternateContent>
      </p:grpSp>
      <p:grpSp>
        <p:nvGrpSpPr>
          <p:cNvPr id="3099" name="Group 3098">
            <a:extLst>
              <a:ext uri="{FF2B5EF4-FFF2-40B4-BE49-F238E27FC236}">
                <a16:creationId xmlns:a16="http://schemas.microsoft.com/office/drawing/2014/main" id="{BB17FCD5-8E6E-0A70-8D3E-5964C388291A}"/>
              </a:ext>
            </a:extLst>
          </p:cNvPr>
          <p:cNvGrpSpPr/>
          <p:nvPr/>
        </p:nvGrpSpPr>
        <p:grpSpPr>
          <a:xfrm>
            <a:off x="10624824" y="1050768"/>
            <a:ext cx="803880" cy="215280"/>
            <a:chOff x="10624824" y="1050768"/>
            <a:chExt cx="803880" cy="215280"/>
          </a:xfrm>
        </p:grpSpPr>
        <mc:AlternateContent xmlns:mc="http://schemas.openxmlformats.org/markup-compatibility/2006">
          <mc:Choice xmlns:p14="http://schemas.microsoft.com/office/powerpoint/2010/main" Requires="p14">
            <p:contentPart p14:bwMode="auto" r:id="rId83">
              <p14:nvContentPartPr>
                <p14:cNvPr id="3087" name="Ink 3086">
                  <a:extLst>
                    <a:ext uri="{FF2B5EF4-FFF2-40B4-BE49-F238E27FC236}">
                      <a16:creationId xmlns:a16="http://schemas.microsoft.com/office/drawing/2014/main" id="{0A2A5BFA-7012-A597-2B87-0D9934DB82A4}"/>
                    </a:ext>
                  </a:extLst>
                </p14:cNvPr>
                <p14:cNvContentPartPr/>
                <p14:nvPr/>
              </p14:nvContentPartPr>
              <p14:xfrm>
                <a:off x="10630224" y="1050768"/>
                <a:ext cx="91080" cy="215280"/>
              </p14:xfrm>
            </p:contentPart>
          </mc:Choice>
          <mc:Fallback>
            <p:pic>
              <p:nvPicPr>
                <p:cNvPr id="3087" name="Ink 3086">
                  <a:extLst>
                    <a:ext uri="{FF2B5EF4-FFF2-40B4-BE49-F238E27FC236}">
                      <a16:creationId xmlns:a16="http://schemas.microsoft.com/office/drawing/2014/main" id="{0A2A5BFA-7012-A597-2B87-0D9934DB82A4}"/>
                    </a:ext>
                  </a:extLst>
                </p:cNvPr>
                <p:cNvPicPr/>
                <p:nvPr/>
              </p:nvPicPr>
              <p:blipFill>
                <a:blip r:embed="rId84"/>
                <a:stretch>
                  <a:fillRect/>
                </a:stretch>
              </p:blipFill>
              <p:spPr>
                <a:xfrm>
                  <a:off x="10621584" y="1042128"/>
                  <a:ext cx="10872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3088" name="Ink 3087">
                  <a:extLst>
                    <a:ext uri="{FF2B5EF4-FFF2-40B4-BE49-F238E27FC236}">
                      <a16:creationId xmlns:a16="http://schemas.microsoft.com/office/drawing/2014/main" id="{B76995B9-A172-3E33-A703-6C4F8375D7AD}"/>
                    </a:ext>
                  </a:extLst>
                </p14:cNvPr>
                <p14:cNvContentPartPr/>
                <p14:nvPr/>
              </p14:nvContentPartPr>
              <p14:xfrm>
                <a:off x="10624824" y="1175328"/>
                <a:ext cx="73080" cy="13680"/>
              </p14:xfrm>
            </p:contentPart>
          </mc:Choice>
          <mc:Fallback>
            <p:pic>
              <p:nvPicPr>
                <p:cNvPr id="3088" name="Ink 3087">
                  <a:extLst>
                    <a:ext uri="{FF2B5EF4-FFF2-40B4-BE49-F238E27FC236}">
                      <a16:creationId xmlns:a16="http://schemas.microsoft.com/office/drawing/2014/main" id="{B76995B9-A172-3E33-A703-6C4F8375D7AD}"/>
                    </a:ext>
                  </a:extLst>
                </p:cNvPr>
                <p:cNvPicPr/>
                <p:nvPr/>
              </p:nvPicPr>
              <p:blipFill>
                <a:blip r:embed="rId86"/>
                <a:stretch>
                  <a:fillRect/>
                </a:stretch>
              </p:blipFill>
              <p:spPr>
                <a:xfrm>
                  <a:off x="10616184" y="1166688"/>
                  <a:ext cx="9072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3089" name="Ink 3088">
                  <a:extLst>
                    <a:ext uri="{FF2B5EF4-FFF2-40B4-BE49-F238E27FC236}">
                      <a16:creationId xmlns:a16="http://schemas.microsoft.com/office/drawing/2014/main" id="{DC7AD9E1-323D-B618-0E19-AF1F4DB158AF}"/>
                    </a:ext>
                  </a:extLst>
                </p14:cNvPr>
                <p14:cNvContentPartPr/>
                <p14:nvPr/>
              </p14:nvContentPartPr>
              <p14:xfrm>
                <a:off x="10728504" y="1181448"/>
                <a:ext cx="65880" cy="73440"/>
              </p14:xfrm>
            </p:contentPart>
          </mc:Choice>
          <mc:Fallback>
            <p:pic>
              <p:nvPicPr>
                <p:cNvPr id="3089" name="Ink 3088">
                  <a:extLst>
                    <a:ext uri="{FF2B5EF4-FFF2-40B4-BE49-F238E27FC236}">
                      <a16:creationId xmlns:a16="http://schemas.microsoft.com/office/drawing/2014/main" id="{DC7AD9E1-323D-B618-0E19-AF1F4DB158AF}"/>
                    </a:ext>
                  </a:extLst>
                </p:cNvPr>
                <p:cNvPicPr/>
                <p:nvPr/>
              </p:nvPicPr>
              <p:blipFill>
                <a:blip r:embed="rId88"/>
                <a:stretch>
                  <a:fillRect/>
                </a:stretch>
              </p:blipFill>
              <p:spPr>
                <a:xfrm>
                  <a:off x="10719864" y="1172448"/>
                  <a:ext cx="8352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3090" name="Ink 3089">
                  <a:extLst>
                    <a:ext uri="{FF2B5EF4-FFF2-40B4-BE49-F238E27FC236}">
                      <a16:creationId xmlns:a16="http://schemas.microsoft.com/office/drawing/2014/main" id="{F41DD0EC-F296-BA3B-76F6-8FE7AD6141D6}"/>
                    </a:ext>
                  </a:extLst>
                </p14:cNvPr>
                <p14:cNvContentPartPr/>
                <p14:nvPr/>
              </p14:nvContentPartPr>
              <p14:xfrm>
                <a:off x="10799424" y="1202688"/>
                <a:ext cx="60480" cy="33480"/>
              </p14:xfrm>
            </p:contentPart>
          </mc:Choice>
          <mc:Fallback>
            <p:pic>
              <p:nvPicPr>
                <p:cNvPr id="3090" name="Ink 3089">
                  <a:extLst>
                    <a:ext uri="{FF2B5EF4-FFF2-40B4-BE49-F238E27FC236}">
                      <a16:creationId xmlns:a16="http://schemas.microsoft.com/office/drawing/2014/main" id="{F41DD0EC-F296-BA3B-76F6-8FE7AD6141D6}"/>
                    </a:ext>
                  </a:extLst>
                </p:cNvPr>
                <p:cNvPicPr/>
                <p:nvPr/>
              </p:nvPicPr>
              <p:blipFill>
                <a:blip r:embed="rId90"/>
                <a:stretch>
                  <a:fillRect/>
                </a:stretch>
              </p:blipFill>
              <p:spPr>
                <a:xfrm>
                  <a:off x="10790784" y="1193688"/>
                  <a:ext cx="7812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3094" name="Ink 3093">
                  <a:extLst>
                    <a:ext uri="{FF2B5EF4-FFF2-40B4-BE49-F238E27FC236}">
                      <a16:creationId xmlns:a16="http://schemas.microsoft.com/office/drawing/2014/main" id="{C319D215-21BA-AC3C-5006-58DDFF3A4BDC}"/>
                    </a:ext>
                  </a:extLst>
                </p14:cNvPr>
                <p14:cNvContentPartPr/>
                <p14:nvPr/>
              </p14:nvContentPartPr>
              <p14:xfrm>
                <a:off x="10894464" y="1200888"/>
                <a:ext cx="126360" cy="23040"/>
              </p14:xfrm>
            </p:contentPart>
          </mc:Choice>
          <mc:Fallback>
            <p:pic>
              <p:nvPicPr>
                <p:cNvPr id="3094" name="Ink 3093">
                  <a:extLst>
                    <a:ext uri="{FF2B5EF4-FFF2-40B4-BE49-F238E27FC236}">
                      <a16:creationId xmlns:a16="http://schemas.microsoft.com/office/drawing/2014/main" id="{C319D215-21BA-AC3C-5006-58DDFF3A4BDC}"/>
                    </a:ext>
                  </a:extLst>
                </p:cNvPr>
                <p:cNvPicPr/>
                <p:nvPr/>
              </p:nvPicPr>
              <p:blipFill>
                <a:blip r:embed="rId92"/>
                <a:stretch>
                  <a:fillRect/>
                </a:stretch>
              </p:blipFill>
              <p:spPr>
                <a:xfrm>
                  <a:off x="10885824" y="1192248"/>
                  <a:ext cx="14400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3095" name="Ink 3094">
                  <a:extLst>
                    <a:ext uri="{FF2B5EF4-FFF2-40B4-BE49-F238E27FC236}">
                      <a16:creationId xmlns:a16="http://schemas.microsoft.com/office/drawing/2014/main" id="{F066980D-4F87-846C-D023-FB8D0C38F40B}"/>
                    </a:ext>
                  </a:extLst>
                </p14:cNvPr>
                <p14:cNvContentPartPr/>
                <p14:nvPr/>
              </p14:nvContentPartPr>
              <p14:xfrm>
                <a:off x="11039184" y="1195488"/>
                <a:ext cx="35280" cy="43200"/>
              </p14:xfrm>
            </p:contentPart>
          </mc:Choice>
          <mc:Fallback>
            <p:pic>
              <p:nvPicPr>
                <p:cNvPr id="3095" name="Ink 3094">
                  <a:extLst>
                    <a:ext uri="{FF2B5EF4-FFF2-40B4-BE49-F238E27FC236}">
                      <a16:creationId xmlns:a16="http://schemas.microsoft.com/office/drawing/2014/main" id="{F066980D-4F87-846C-D023-FB8D0C38F40B}"/>
                    </a:ext>
                  </a:extLst>
                </p:cNvPr>
                <p:cNvPicPr/>
                <p:nvPr/>
              </p:nvPicPr>
              <p:blipFill>
                <a:blip r:embed="rId94"/>
                <a:stretch>
                  <a:fillRect/>
                </a:stretch>
              </p:blipFill>
              <p:spPr>
                <a:xfrm>
                  <a:off x="11030184" y="1186848"/>
                  <a:ext cx="5292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3096" name="Ink 3095">
                  <a:extLst>
                    <a:ext uri="{FF2B5EF4-FFF2-40B4-BE49-F238E27FC236}">
                      <a16:creationId xmlns:a16="http://schemas.microsoft.com/office/drawing/2014/main" id="{EF4C9500-B767-F221-08D4-2B87660963D6}"/>
                    </a:ext>
                  </a:extLst>
                </p14:cNvPr>
                <p14:cNvContentPartPr/>
                <p14:nvPr/>
              </p14:nvContentPartPr>
              <p14:xfrm>
                <a:off x="11208384" y="1192968"/>
                <a:ext cx="52560" cy="38160"/>
              </p14:xfrm>
            </p:contentPart>
          </mc:Choice>
          <mc:Fallback>
            <p:pic>
              <p:nvPicPr>
                <p:cNvPr id="3096" name="Ink 3095">
                  <a:extLst>
                    <a:ext uri="{FF2B5EF4-FFF2-40B4-BE49-F238E27FC236}">
                      <a16:creationId xmlns:a16="http://schemas.microsoft.com/office/drawing/2014/main" id="{EF4C9500-B767-F221-08D4-2B87660963D6}"/>
                    </a:ext>
                  </a:extLst>
                </p:cNvPr>
                <p:cNvPicPr/>
                <p:nvPr/>
              </p:nvPicPr>
              <p:blipFill>
                <a:blip r:embed="rId96"/>
                <a:stretch>
                  <a:fillRect/>
                </a:stretch>
              </p:blipFill>
              <p:spPr>
                <a:xfrm>
                  <a:off x="11199744" y="1183968"/>
                  <a:ext cx="7020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3097" name="Ink 3096">
                  <a:extLst>
                    <a:ext uri="{FF2B5EF4-FFF2-40B4-BE49-F238E27FC236}">
                      <a16:creationId xmlns:a16="http://schemas.microsoft.com/office/drawing/2014/main" id="{5CF8AA07-5A1D-67DB-EDAB-EB052F064AFF}"/>
                    </a:ext>
                  </a:extLst>
                </p14:cNvPr>
                <p14:cNvContentPartPr/>
                <p14:nvPr/>
              </p14:nvContentPartPr>
              <p14:xfrm>
                <a:off x="11326824" y="1109448"/>
                <a:ext cx="101880" cy="127440"/>
              </p14:xfrm>
            </p:contentPart>
          </mc:Choice>
          <mc:Fallback>
            <p:pic>
              <p:nvPicPr>
                <p:cNvPr id="3097" name="Ink 3096">
                  <a:extLst>
                    <a:ext uri="{FF2B5EF4-FFF2-40B4-BE49-F238E27FC236}">
                      <a16:creationId xmlns:a16="http://schemas.microsoft.com/office/drawing/2014/main" id="{5CF8AA07-5A1D-67DB-EDAB-EB052F064AFF}"/>
                    </a:ext>
                  </a:extLst>
                </p:cNvPr>
                <p:cNvPicPr/>
                <p:nvPr/>
              </p:nvPicPr>
              <p:blipFill>
                <a:blip r:embed="rId98"/>
                <a:stretch>
                  <a:fillRect/>
                </a:stretch>
              </p:blipFill>
              <p:spPr>
                <a:xfrm>
                  <a:off x="11317824" y="1100808"/>
                  <a:ext cx="11952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3098" name="Ink 3097">
                  <a:extLst>
                    <a:ext uri="{FF2B5EF4-FFF2-40B4-BE49-F238E27FC236}">
                      <a16:creationId xmlns:a16="http://schemas.microsoft.com/office/drawing/2014/main" id="{8D26004B-1349-D594-FB16-BD9AD520E2EA}"/>
                    </a:ext>
                  </a:extLst>
                </p14:cNvPr>
                <p14:cNvContentPartPr/>
                <p14:nvPr/>
              </p14:nvContentPartPr>
              <p14:xfrm>
                <a:off x="11324664" y="1162008"/>
                <a:ext cx="71280" cy="15120"/>
              </p14:xfrm>
            </p:contentPart>
          </mc:Choice>
          <mc:Fallback>
            <p:pic>
              <p:nvPicPr>
                <p:cNvPr id="3098" name="Ink 3097">
                  <a:extLst>
                    <a:ext uri="{FF2B5EF4-FFF2-40B4-BE49-F238E27FC236}">
                      <a16:creationId xmlns:a16="http://schemas.microsoft.com/office/drawing/2014/main" id="{8D26004B-1349-D594-FB16-BD9AD520E2EA}"/>
                    </a:ext>
                  </a:extLst>
                </p:cNvPr>
                <p:cNvPicPr/>
                <p:nvPr/>
              </p:nvPicPr>
              <p:blipFill>
                <a:blip r:embed="rId100"/>
                <a:stretch>
                  <a:fillRect/>
                </a:stretch>
              </p:blipFill>
              <p:spPr>
                <a:xfrm>
                  <a:off x="11316024" y="1153368"/>
                  <a:ext cx="88920" cy="32760"/>
                </a:xfrm>
                <a:prstGeom prst="rect">
                  <a:avLst/>
                </a:prstGeom>
              </p:spPr>
            </p:pic>
          </mc:Fallback>
        </mc:AlternateContent>
      </p:grpSp>
      <p:grpSp>
        <p:nvGrpSpPr>
          <p:cNvPr id="3104" name="Group 3103">
            <a:extLst>
              <a:ext uri="{FF2B5EF4-FFF2-40B4-BE49-F238E27FC236}">
                <a16:creationId xmlns:a16="http://schemas.microsoft.com/office/drawing/2014/main" id="{74A0BCC4-7926-E7C8-21A4-10203D003176}"/>
              </a:ext>
            </a:extLst>
          </p:cNvPr>
          <p:cNvGrpSpPr/>
          <p:nvPr/>
        </p:nvGrpSpPr>
        <p:grpSpPr>
          <a:xfrm>
            <a:off x="9863424" y="1285848"/>
            <a:ext cx="215280" cy="150480"/>
            <a:chOff x="9863424" y="1285848"/>
            <a:chExt cx="215280" cy="150480"/>
          </a:xfrm>
        </p:grpSpPr>
        <mc:AlternateContent xmlns:mc="http://schemas.openxmlformats.org/markup-compatibility/2006">
          <mc:Choice xmlns:p14="http://schemas.microsoft.com/office/powerpoint/2010/main" Requires="p14">
            <p:contentPart p14:bwMode="auto" r:id="rId101">
              <p14:nvContentPartPr>
                <p14:cNvPr id="3100" name="Ink 3099">
                  <a:extLst>
                    <a:ext uri="{FF2B5EF4-FFF2-40B4-BE49-F238E27FC236}">
                      <a16:creationId xmlns:a16="http://schemas.microsoft.com/office/drawing/2014/main" id="{2A28EF2E-4F11-F81D-CC14-FC073C1D575E}"/>
                    </a:ext>
                  </a:extLst>
                </p14:cNvPr>
                <p14:cNvContentPartPr/>
                <p14:nvPr/>
              </p14:nvContentPartPr>
              <p14:xfrm>
                <a:off x="9868104" y="1285848"/>
                <a:ext cx="49680" cy="148680"/>
              </p14:xfrm>
            </p:contentPart>
          </mc:Choice>
          <mc:Fallback>
            <p:pic>
              <p:nvPicPr>
                <p:cNvPr id="3100" name="Ink 3099">
                  <a:extLst>
                    <a:ext uri="{FF2B5EF4-FFF2-40B4-BE49-F238E27FC236}">
                      <a16:creationId xmlns:a16="http://schemas.microsoft.com/office/drawing/2014/main" id="{2A28EF2E-4F11-F81D-CC14-FC073C1D575E}"/>
                    </a:ext>
                  </a:extLst>
                </p:cNvPr>
                <p:cNvPicPr/>
                <p:nvPr/>
              </p:nvPicPr>
              <p:blipFill>
                <a:blip r:embed="rId102"/>
                <a:stretch>
                  <a:fillRect/>
                </a:stretch>
              </p:blipFill>
              <p:spPr>
                <a:xfrm>
                  <a:off x="9859464" y="1277208"/>
                  <a:ext cx="6732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3101" name="Ink 3100">
                  <a:extLst>
                    <a:ext uri="{FF2B5EF4-FFF2-40B4-BE49-F238E27FC236}">
                      <a16:creationId xmlns:a16="http://schemas.microsoft.com/office/drawing/2014/main" id="{39491990-4D96-CD71-12AB-E575B941AEE0}"/>
                    </a:ext>
                  </a:extLst>
                </p14:cNvPr>
                <p14:cNvContentPartPr/>
                <p14:nvPr/>
              </p14:nvContentPartPr>
              <p14:xfrm>
                <a:off x="9863424" y="1353528"/>
                <a:ext cx="61920" cy="12240"/>
              </p14:xfrm>
            </p:contentPart>
          </mc:Choice>
          <mc:Fallback>
            <p:pic>
              <p:nvPicPr>
                <p:cNvPr id="3101" name="Ink 3100">
                  <a:extLst>
                    <a:ext uri="{FF2B5EF4-FFF2-40B4-BE49-F238E27FC236}">
                      <a16:creationId xmlns:a16="http://schemas.microsoft.com/office/drawing/2014/main" id="{39491990-4D96-CD71-12AB-E575B941AEE0}"/>
                    </a:ext>
                  </a:extLst>
                </p:cNvPr>
                <p:cNvPicPr/>
                <p:nvPr/>
              </p:nvPicPr>
              <p:blipFill>
                <a:blip r:embed="rId104"/>
                <a:stretch>
                  <a:fillRect/>
                </a:stretch>
              </p:blipFill>
              <p:spPr>
                <a:xfrm>
                  <a:off x="9854784" y="1344528"/>
                  <a:ext cx="7956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3102" name="Ink 3101">
                  <a:extLst>
                    <a:ext uri="{FF2B5EF4-FFF2-40B4-BE49-F238E27FC236}">
                      <a16:creationId xmlns:a16="http://schemas.microsoft.com/office/drawing/2014/main" id="{9F191177-2C2B-95D6-4732-198500E964CA}"/>
                    </a:ext>
                  </a:extLst>
                </p14:cNvPr>
                <p14:cNvContentPartPr/>
                <p14:nvPr/>
              </p14:nvContentPartPr>
              <p14:xfrm>
                <a:off x="9952344" y="1319328"/>
                <a:ext cx="57960" cy="110520"/>
              </p14:xfrm>
            </p:contentPart>
          </mc:Choice>
          <mc:Fallback>
            <p:pic>
              <p:nvPicPr>
                <p:cNvPr id="3102" name="Ink 3101">
                  <a:extLst>
                    <a:ext uri="{FF2B5EF4-FFF2-40B4-BE49-F238E27FC236}">
                      <a16:creationId xmlns:a16="http://schemas.microsoft.com/office/drawing/2014/main" id="{9F191177-2C2B-95D6-4732-198500E964CA}"/>
                    </a:ext>
                  </a:extLst>
                </p:cNvPr>
                <p:cNvPicPr/>
                <p:nvPr/>
              </p:nvPicPr>
              <p:blipFill>
                <a:blip r:embed="rId106"/>
                <a:stretch>
                  <a:fillRect/>
                </a:stretch>
              </p:blipFill>
              <p:spPr>
                <a:xfrm>
                  <a:off x="9943344" y="1310328"/>
                  <a:ext cx="7560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3103" name="Ink 3102">
                  <a:extLst>
                    <a:ext uri="{FF2B5EF4-FFF2-40B4-BE49-F238E27FC236}">
                      <a16:creationId xmlns:a16="http://schemas.microsoft.com/office/drawing/2014/main" id="{D828C9FD-C568-0FCD-75CA-2462E47D353C}"/>
                    </a:ext>
                  </a:extLst>
                </p14:cNvPr>
                <p14:cNvContentPartPr/>
                <p14:nvPr/>
              </p14:nvContentPartPr>
              <p14:xfrm>
                <a:off x="10021824" y="1374768"/>
                <a:ext cx="56880" cy="61560"/>
              </p14:xfrm>
            </p:contentPart>
          </mc:Choice>
          <mc:Fallback>
            <p:pic>
              <p:nvPicPr>
                <p:cNvPr id="3103" name="Ink 3102">
                  <a:extLst>
                    <a:ext uri="{FF2B5EF4-FFF2-40B4-BE49-F238E27FC236}">
                      <a16:creationId xmlns:a16="http://schemas.microsoft.com/office/drawing/2014/main" id="{D828C9FD-C568-0FCD-75CA-2462E47D353C}"/>
                    </a:ext>
                  </a:extLst>
                </p:cNvPr>
                <p:cNvPicPr/>
                <p:nvPr/>
              </p:nvPicPr>
              <p:blipFill>
                <a:blip r:embed="rId108"/>
                <a:stretch>
                  <a:fillRect/>
                </a:stretch>
              </p:blipFill>
              <p:spPr>
                <a:xfrm>
                  <a:off x="10013184" y="1366128"/>
                  <a:ext cx="74520" cy="79200"/>
                </a:xfrm>
                <a:prstGeom prst="rect">
                  <a:avLst/>
                </a:prstGeom>
              </p:spPr>
            </p:pic>
          </mc:Fallback>
        </mc:AlternateContent>
      </p:grpSp>
      <p:grpSp>
        <p:nvGrpSpPr>
          <p:cNvPr id="3123" name="Group 3122">
            <a:extLst>
              <a:ext uri="{FF2B5EF4-FFF2-40B4-BE49-F238E27FC236}">
                <a16:creationId xmlns:a16="http://schemas.microsoft.com/office/drawing/2014/main" id="{578B33C3-2CD9-53AE-A67B-ABC19A2DD16D}"/>
              </a:ext>
            </a:extLst>
          </p:cNvPr>
          <p:cNvGrpSpPr/>
          <p:nvPr/>
        </p:nvGrpSpPr>
        <p:grpSpPr>
          <a:xfrm>
            <a:off x="10220544" y="1336608"/>
            <a:ext cx="1256760" cy="205560"/>
            <a:chOff x="10220544" y="1336608"/>
            <a:chExt cx="1256760" cy="205560"/>
          </a:xfrm>
        </p:grpSpPr>
        <mc:AlternateContent xmlns:mc="http://schemas.openxmlformats.org/markup-compatibility/2006">
          <mc:Choice xmlns:p14="http://schemas.microsoft.com/office/powerpoint/2010/main" Requires="p14">
            <p:contentPart p14:bwMode="auto" r:id="rId109">
              <p14:nvContentPartPr>
                <p14:cNvPr id="3105" name="Ink 3104">
                  <a:extLst>
                    <a:ext uri="{FF2B5EF4-FFF2-40B4-BE49-F238E27FC236}">
                      <a16:creationId xmlns:a16="http://schemas.microsoft.com/office/drawing/2014/main" id="{818EC5FE-0163-415C-2F2C-1B60C0DD2F88}"/>
                    </a:ext>
                  </a:extLst>
                </p14:cNvPr>
                <p14:cNvContentPartPr/>
                <p14:nvPr/>
              </p14:nvContentPartPr>
              <p14:xfrm>
                <a:off x="10220544" y="1351008"/>
                <a:ext cx="65520" cy="100800"/>
              </p14:xfrm>
            </p:contentPart>
          </mc:Choice>
          <mc:Fallback>
            <p:pic>
              <p:nvPicPr>
                <p:cNvPr id="3105" name="Ink 3104">
                  <a:extLst>
                    <a:ext uri="{FF2B5EF4-FFF2-40B4-BE49-F238E27FC236}">
                      <a16:creationId xmlns:a16="http://schemas.microsoft.com/office/drawing/2014/main" id="{818EC5FE-0163-415C-2F2C-1B60C0DD2F88}"/>
                    </a:ext>
                  </a:extLst>
                </p:cNvPr>
                <p:cNvPicPr/>
                <p:nvPr/>
              </p:nvPicPr>
              <p:blipFill>
                <a:blip r:embed="rId110"/>
                <a:stretch>
                  <a:fillRect/>
                </a:stretch>
              </p:blipFill>
              <p:spPr>
                <a:xfrm>
                  <a:off x="10211904" y="1342008"/>
                  <a:ext cx="831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3106" name="Ink 3105">
                  <a:extLst>
                    <a:ext uri="{FF2B5EF4-FFF2-40B4-BE49-F238E27FC236}">
                      <a16:creationId xmlns:a16="http://schemas.microsoft.com/office/drawing/2014/main" id="{2AC303FC-5086-6364-D4A1-109966F81FAD}"/>
                    </a:ext>
                  </a:extLst>
                </p14:cNvPr>
                <p14:cNvContentPartPr/>
                <p14:nvPr/>
              </p14:nvContentPartPr>
              <p14:xfrm>
                <a:off x="10340064" y="1336608"/>
                <a:ext cx="36360" cy="105120"/>
              </p14:xfrm>
            </p:contentPart>
          </mc:Choice>
          <mc:Fallback>
            <p:pic>
              <p:nvPicPr>
                <p:cNvPr id="3106" name="Ink 3105">
                  <a:extLst>
                    <a:ext uri="{FF2B5EF4-FFF2-40B4-BE49-F238E27FC236}">
                      <a16:creationId xmlns:a16="http://schemas.microsoft.com/office/drawing/2014/main" id="{2AC303FC-5086-6364-D4A1-109966F81FAD}"/>
                    </a:ext>
                  </a:extLst>
                </p:cNvPr>
                <p:cNvPicPr/>
                <p:nvPr/>
              </p:nvPicPr>
              <p:blipFill>
                <a:blip r:embed="rId112"/>
                <a:stretch>
                  <a:fillRect/>
                </a:stretch>
              </p:blipFill>
              <p:spPr>
                <a:xfrm>
                  <a:off x="10331424" y="1327608"/>
                  <a:ext cx="540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3107" name="Ink 3106">
                  <a:extLst>
                    <a:ext uri="{FF2B5EF4-FFF2-40B4-BE49-F238E27FC236}">
                      <a16:creationId xmlns:a16="http://schemas.microsoft.com/office/drawing/2014/main" id="{DBC2A6E7-4CC4-5F30-32E1-73A9649C423C}"/>
                    </a:ext>
                  </a:extLst>
                </p14:cNvPr>
                <p14:cNvContentPartPr/>
                <p14:nvPr/>
              </p14:nvContentPartPr>
              <p14:xfrm>
                <a:off x="10334664" y="1384488"/>
                <a:ext cx="59040" cy="8640"/>
              </p14:xfrm>
            </p:contentPart>
          </mc:Choice>
          <mc:Fallback>
            <p:pic>
              <p:nvPicPr>
                <p:cNvPr id="3107" name="Ink 3106">
                  <a:extLst>
                    <a:ext uri="{FF2B5EF4-FFF2-40B4-BE49-F238E27FC236}">
                      <a16:creationId xmlns:a16="http://schemas.microsoft.com/office/drawing/2014/main" id="{DBC2A6E7-4CC4-5F30-32E1-73A9649C423C}"/>
                    </a:ext>
                  </a:extLst>
                </p:cNvPr>
                <p:cNvPicPr/>
                <p:nvPr/>
              </p:nvPicPr>
              <p:blipFill>
                <a:blip r:embed="rId114"/>
                <a:stretch>
                  <a:fillRect/>
                </a:stretch>
              </p:blipFill>
              <p:spPr>
                <a:xfrm>
                  <a:off x="10325664" y="1375848"/>
                  <a:ext cx="7668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3108" name="Ink 3107">
                  <a:extLst>
                    <a:ext uri="{FF2B5EF4-FFF2-40B4-BE49-F238E27FC236}">
                      <a16:creationId xmlns:a16="http://schemas.microsoft.com/office/drawing/2014/main" id="{7778E9B5-D221-040D-FECA-881AC533339B}"/>
                    </a:ext>
                  </a:extLst>
                </p14:cNvPr>
                <p14:cNvContentPartPr/>
                <p14:nvPr/>
              </p14:nvContentPartPr>
              <p14:xfrm>
                <a:off x="10416024" y="1412568"/>
                <a:ext cx="2160" cy="23760"/>
              </p14:xfrm>
            </p:contentPart>
          </mc:Choice>
          <mc:Fallback>
            <p:pic>
              <p:nvPicPr>
                <p:cNvPr id="3108" name="Ink 3107">
                  <a:extLst>
                    <a:ext uri="{FF2B5EF4-FFF2-40B4-BE49-F238E27FC236}">
                      <a16:creationId xmlns:a16="http://schemas.microsoft.com/office/drawing/2014/main" id="{7778E9B5-D221-040D-FECA-881AC533339B}"/>
                    </a:ext>
                  </a:extLst>
                </p:cNvPr>
                <p:cNvPicPr/>
                <p:nvPr/>
              </p:nvPicPr>
              <p:blipFill>
                <a:blip r:embed="rId116"/>
                <a:stretch>
                  <a:fillRect/>
                </a:stretch>
              </p:blipFill>
              <p:spPr>
                <a:xfrm>
                  <a:off x="10407024" y="1403928"/>
                  <a:ext cx="1980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3109" name="Ink 3108">
                  <a:extLst>
                    <a:ext uri="{FF2B5EF4-FFF2-40B4-BE49-F238E27FC236}">
                      <a16:creationId xmlns:a16="http://schemas.microsoft.com/office/drawing/2014/main" id="{77819A88-9E6D-4F94-94E3-3CF0D1624F28}"/>
                    </a:ext>
                  </a:extLst>
                </p14:cNvPr>
                <p14:cNvContentPartPr/>
                <p14:nvPr/>
              </p14:nvContentPartPr>
              <p14:xfrm>
                <a:off x="10441944" y="1354968"/>
                <a:ext cx="360" cy="1800"/>
              </p14:xfrm>
            </p:contentPart>
          </mc:Choice>
          <mc:Fallback>
            <p:pic>
              <p:nvPicPr>
                <p:cNvPr id="3109" name="Ink 3108">
                  <a:extLst>
                    <a:ext uri="{FF2B5EF4-FFF2-40B4-BE49-F238E27FC236}">
                      <a16:creationId xmlns:a16="http://schemas.microsoft.com/office/drawing/2014/main" id="{77819A88-9E6D-4F94-94E3-3CF0D1624F28}"/>
                    </a:ext>
                  </a:extLst>
                </p:cNvPr>
                <p:cNvPicPr/>
                <p:nvPr/>
              </p:nvPicPr>
              <p:blipFill>
                <a:blip r:embed="rId118"/>
                <a:stretch>
                  <a:fillRect/>
                </a:stretch>
              </p:blipFill>
              <p:spPr>
                <a:xfrm>
                  <a:off x="10432944" y="1346328"/>
                  <a:ext cx="1800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3110" name="Ink 3109">
                  <a:extLst>
                    <a:ext uri="{FF2B5EF4-FFF2-40B4-BE49-F238E27FC236}">
                      <a16:creationId xmlns:a16="http://schemas.microsoft.com/office/drawing/2014/main" id="{1E29255A-C234-8717-6EEC-E5AD2831109D}"/>
                    </a:ext>
                  </a:extLst>
                </p14:cNvPr>
                <p14:cNvContentPartPr/>
                <p14:nvPr/>
              </p14:nvContentPartPr>
              <p14:xfrm>
                <a:off x="10444824" y="1385208"/>
                <a:ext cx="48960" cy="51840"/>
              </p14:xfrm>
            </p:contentPart>
          </mc:Choice>
          <mc:Fallback>
            <p:pic>
              <p:nvPicPr>
                <p:cNvPr id="3110" name="Ink 3109">
                  <a:extLst>
                    <a:ext uri="{FF2B5EF4-FFF2-40B4-BE49-F238E27FC236}">
                      <a16:creationId xmlns:a16="http://schemas.microsoft.com/office/drawing/2014/main" id="{1E29255A-C234-8717-6EEC-E5AD2831109D}"/>
                    </a:ext>
                  </a:extLst>
                </p:cNvPr>
                <p:cNvPicPr/>
                <p:nvPr/>
              </p:nvPicPr>
              <p:blipFill>
                <a:blip r:embed="rId120"/>
                <a:stretch>
                  <a:fillRect/>
                </a:stretch>
              </p:blipFill>
              <p:spPr>
                <a:xfrm>
                  <a:off x="10436184" y="1376568"/>
                  <a:ext cx="6660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3111" name="Ink 3110">
                  <a:extLst>
                    <a:ext uri="{FF2B5EF4-FFF2-40B4-BE49-F238E27FC236}">
                      <a16:creationId xmlns:a16="http://schemas.microsoft.com/office/drawing/2014/main" id="{8577A7D0-ABFE-7326-36C4-33A0ADDA0013}"/>
                    </a:ext>
                  </a:extLst>
                </p14:cNvPr>
                <p14:cNvContentPartPr/>
                <p14:nvPr/>
              </p14:nvContentPartPr>
              <p14:xfrm>
                <a:off x="10537704" y="1345608"/>
                <a:ext cx="33840" cy="112320"/>
              </p14:xfrm>
            </p:contentPart>
          </mc:Choice>
          <mc:Fallback>
            <p:pic>
              <p:nvPicPr>
                <p:cNvPr id="3111" name="Ink 3110">
                  <a:extLst>
                    <a:ext uri="{FF2B5EF4-FFF2-40B4-BE49-F238E27FC236}">
                      <a16:creationId xmlns:a16="http://schemas.microsoft.com/office/drawing/2014/main" id="{8577A7D0-ABFE-7326-36C4-33A0ADDA0013}"/>
                    </a:ext>
                  </a:extLst>
                </p:cNvPr>
                <p:cNvPicPr/>
                <p:nvPr/>
              </p:nvPicPr>
              <p:blipFill>
                <a:blip r:embed="rId122"/>
                <a:stretch>
                  <a:fillRect/>
                </a:stretch>
              </p:blipFill>
              <p:spPr>
                <a:xfrm>
                  <a:off x="10529064" y="1336968"/>
                  <a:ext cx="5148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3113" name="Ink 3112">
                  <a:extLst>
                    <a:ext uri="{FF2B5EF4-FFF2-40B4-BE49-F238E27FC236}">
                      <a16:creationId xmlns:a16="http://schemas.microsoft.com/office/drawing/2014/main" id="{6231CC1D-A5B8-A671-F40A-6F423E000B09}"/>
                    </a:ext>
                  </a:extLst>
                </p14:cNvPr>
                <p14:cNvContentPartPr/>
                <p14:nvPr/>
              </p14:nvContentPartPr>
              <p14:xfrm>
                <a:off x="10562904" y="1368288"/>
                <a:ext cx="48600" cy="73440"/>
              </p14:xfrm>
            </p:contentPart>
          </mc:Choice>
          <mc:Fallback>
            <p:pic>
              <p:nvPicPr>
                <p:cNvPr id="3113" name="Ink 3112">
                  <a:extLst>
                    <a:ext uri="{FF2B5EF4-FFF2-40B4-BE49-F238E27FC236}">
                      <a16:creationId xmlns:a16="http://schemas.microsoft.com/office/drawing/2014/main" id="{6231CC1D-A5B8-A671-F40A-6F423E000B09}"/>
                    </a:ext>
                  </a:extLst>
                </p:cNvPr>
                <p:cNvPicPr/>
                <p:nvPr/>
              </p:nvPicPr>
              <p:blipFill>
                <a:blip r:embed="rId124"/>
                <a:stretch>
                  <a:fillRect/>
                </a:stretch>
              </p:blipFill>
              <p:spPr>
                <a:xfrm>
                  <a:off x="10553904" y="1359288"/>
                  <a:ext cx="662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3114" name="Ink 3113">
                  <a:extLst>
                    <a:ext uri="{FF2B5EF4-FFF2-40B4-BE49-F238E27FC236}">
                      <a16:creationId xmlns:a16="http://schemas.microsoft.com/office/drawing/2014/main" id="{CF264A77-592F-2405-5BA4-6FA615BC82D2}"/>
                    </a:ext>
                  </a:extLst>
                </p14:cNvPr>
                <p14:cNvContentPartPr/>
                <p14:nvPr/>
              </p14:nvContentPartPr>
              <p14:xfrm>
                <a:off x="10721664" y="1411488"/>
                <a:ext cx="123840" cy="23400"/>
              </p14:xfrm>
            </p:contentPart>
          </mc:Choice>
          <mc:Fallback>
            <p:pic>
              <p:nvPicPr>
                <p:cNvPr id="3114" name="Ink 3113">
                  <a:extLst>
                    <a:ext uri="{FF2B5EF4-FFF2-40B4-BE49-F238E27FC236}">
                      <a16:creationId xmlns:a16="http://schemas.microsoft.com/office/drawing/2014/main" id="{CF264A77-592F-2405-5BA4-6FA615BC82D2}"/>
                    </a:ext>
                  </a:extLst>
                </p:cNvPr>
                <p:cNvPicPr/>
                <p:nvPr/>
              </p:nvPicPr>
              <p:blipFill>
                <a:blip r:embed="rId126"/>
                <a:stretch>
                  <a:fillRect/>
                </a:stretch>
              </p:blipFill>
              <p:spPr>
                <a:xfrm>
                  <a:off x="10713024" y="1402488"/>
                  <a:ext cx="14148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3115" name="Ink 3114">
                  <a:extLst>
                    <a:ext uri="{FF2B5EF4-FFF2-40B4-BE49-F238E27FC236}">
                      <a16:creationId xmlns:a16="http://schemas.microsoft.com/office/drawing/2014/main" id="{F0F5E4A3-6A15-2BEB-1D4C-3B1304247D74}"/>
                    </a:ext>
                  </a:extLst>
                </p14:cNvPr>
                <p14:cNvContentPartPr/>
                <p14:nvPr/>
              </p14:nvContentPartPr>
              <p14:xfrm>
                <a:off x="10904904" y="1426608"/>
                <a:ext cx="19440" cy="11880"/>
              </p14:xfrm>
            </p:contentPart>
          </mc:Choice>
          <mc:Fallback>
            <p:pic>
              <p:nvPicPr>
                <p:cNvPr id="3115" name="Ink 3114">
                  <a:extLst>
                    <a:ext uri="{FF2B5EF4-FFF2-40B4-BE49-F238E27FC236}">
                      <a16:creationId xmlns:a16="http://schemas.microsoft.com/office/drawing/2014/main" id="{F0F5E4A3-6A15-2BEB-1D4C-3B1304247D74}"/>
                    </a:ext>
                  </a:extLst>
                </p:cNvPr>
                <p:cNvPicPr/>
                <p:nvPr/>
              </p:nvPicPr>
              <p:blipFill>
                <a:blip r:embed="rId128"/>
                <a:stretch>
                  <a:fillRect/>
                </a:stretch>
              </p:blipFill>
              <p:spPr>
                <a:xfrm>
                  <a:off x="10895904" y="1417608"/>
                  <a:ext cx="3708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3116" name="Ink 3115">
                  <a:extLst>
                    <a:ext uri="{FF2B5EF4-FFF2-40B4-BE49-F238E27FC236}">
                      <a16:creationId xmlns:a16="http://schemas.microsoft.com/office/drawing/2014/main" id="{0B6FA682-8D20-2AFC-127D-8D88489CA845}"/>
                    </a:ext>
                  </a:extLst>
                </p14:cNvPr>
                <p14:cNvContentPartPr/>
                <p14:nvPr/>
              </p14:nvContentPartPr>
              <p14:xfrm>
                <a:off x="10935864" y="1364328"/>
                <a:ext cx="360" cy="5760"/>
              </p14:xfrm>
            </p:contentPart>
          </mc:Choice>
          <mc:Fallback>
            <p:pic>
              <p:nvPicPr>
                <p:cNvPr id="3116" name="Ink 3115">
                  <a:extLst>
                    <a:ext uri="{FF2B5EF4-FFF2-40B4-BE49-F238E27FC236}">
                      <a16:creationId xmlns:a16="http://schemas.microsoft.com/office/drawing/2014/main" id="{0B6FA682-8D20-2AFC-127D-8D88489CA845}"/>
                    </a:ext>
                  </a:extLst>
                </p:cNvPr>
                <p:cNvPicPr/>
                <p:nvPr/>
              </p:nvPicPr>
              <p:blipFill>
                <a:blip r:embed="rId130"/>
                <a:stretch>
                  <a:fillRect/>
                </a:stretch>
              </p:blipFill>
              <p:spPr>
                <a:xfrm>
                  <a:off x="10927224" y="1355688"/>
                  <a:ext cx="1800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3117" name="Ink 3116">
                  <a:extLst>
                    <a:ext uri="{FF2B5EF4-FFF2-40B4-BE49-F238E27FC236}">
                      <a16:creationId xmlns:a16="http://schemas.microsoft.com/office/drawing/2014/main" id="{8092D05F-C994-2B04-D9DD-EC90299EE1FE}"/>
                    </a:ext>
                  </a:extLst>
                </p14:cNvPr>
                <p14:cNvContentPartPr/>
                <p14:nvPr/>
              </p14:nvContentPartPr>
              <p14:xfrm>
                <a:off x="10968624" y="1351368"/>
                <a:ext cx="98640" cy="109080"/>
              </p14:xfrm>
            </p:contentPart>
          </mc:Choice>
          <mc:Fallback>
            <p:pic>
              <p:nvPicPr>
                <p:cNvPr id="3117" name="Ink 3116">
                  <a:extLst>
                    <a:ext uri="{FF2B5EF4-FFF2-40B4-BE49-F238E27FC236}">
                      <a16:creationId xmlns:a16="http://schemas.microsoft.com/office/drawing/2014/main" id="{8092D05F-C994-2B04-D9DD-EC90299EE1FE}"/>
                    </a:ext>
                  </a:extLst>
                </p:cNvPr>
                <p:cNvPicPr/>
                <p:nvPr/>
              </p:nvPicPr>
              <p:blipFill>
                <a:blip r:embed="rId132"/>
                <a:stretch>
                  <a:fillRect/>
                </a:stretch>
              </p:blipFill>
              <p:spPr>
                <a:xfrm>
                  <a:off x="10959984" y="1342368"/>
                  <a:ext cx="11628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3118" name="Ink 3117">
                  <a:extLst>
                    <a:ext uri="{FF2B5EF4-FFF2-40B4-BE49-F238E27FC236}">
                      <a16:creationId xmlns:a16="http://schemas.microsoft.com/office/drawing/2014/main" id="{92425861-81C7-2ECE-7D97-2134CEE4876C}"/>
                    </a:ext>
                  </a:extLst>
                </p14:cNvPr>
                <p14:cNvContentPartPr/>
                <p14:nvPr/>
              </p14:nvContentPartPr>
              <p14:xfrm>
                <a:off x="11079504" y="1347768"/>
                <a:ext cx="102240" cy="117000"/>
              </p14:xfrm>
            </p:contentPart>
          </mc:Choice>
          <mc:Fallback>
            <p:pic>
              <p:nvPicPr>
                <p:cNvPr id="3118" name="Ink 3117">
                  <a:extLst>
                    <a:ext uri="{FF2B5EF4-FFF2-40B4-BE49-F238E27FC236}">
                      <a16:creationId xmlns:a16="http://schemas.microsoft.com/office/drawing/2014/main" id="{92425861-81C7-2ECE-7D97-2134CEE4876C}"/>
                    </a:ext>
                  </a:extLst>
                </p:cNvPr>
                <p:cNvPicPr/>
                <p:nvPr/>
              </p:nvPicPr>
              <p:blipFill>
                <a:blip r:embed="rId134"/>
                <a:stretch>
                  <a:fillRect/>
                </a:stretch>
              </p:blipFill>
              <p:spPr>
                <a:xfrm>
                  <a:off x="11070504" y="1338768"/>
                  <a:ext cx="11988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3119" name="Ink 3118">
                  <a:extLst>
                    <a:ext uri="{FF2B5EF4-FFF2-40B4-BE49-F238E27FC236}">
                      <a16:creationId xmlns:a16="http://schemas.microsoft.com/office/drawing/2014/main" id="{30F52057-97D3-452C-6E90-A7BABD5A4B77}"/>
                    </a:ext>
                  </a:extLst>
                </p14:cNvPr>
                <p14:cNvContentPartPr/>
                <p14:nvPr/>
              </p14:nvContentPartPr>
              <p14:xfrm>
                <a:off x="11217744" y="1345248"/>
                <a:ext cx="95400" cy="124200"/>
              </p14:xfrm>
            </p:contentPart>
          </mc:Choice>
          <mc:Fallback>
            <p:pic>
              <p:nvPicPr>
                <p:cNvPr id="3119" name="Ink 3118">
                  <a:extLst>
                    <a:ext uri="{FF2B5EF4-FFF2-40B4-BE49-F238E27FC236}">
                      <a16:creationId xmlns:a16="http://schemas.microsoft.com/office/drawing/2014/main" id="{30F52057-97D3-452C-6E90-A7BABD5A4B77}"/>
                    </a:ext>
                  </a:extLst>
                </p:cNvPr>
                <p:cNvPicPr/>
                <p:nvPr/>
              </p:nvPicPr>
              <p:blipFill>
                <a:blip r:embed="rId136"/>
                <a:stretch>
                  <a:fillRect/>
                </a:stretch>
              </p:blipFill>
              <p:spPr>
                <a:xfrm>
                  <a:off x="11208744" y="1336248"/>
                  <a:ext cx="11304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3120" name="Ink 3119">
                  <a:extLst>
                    <a:ext uri="{FF2B5EF4-FFF2-40B4-BE49-F238E27FC236}">
                      <a16:creationId xmlns:a16="http://schemas.microsoft.com/office/drawing/2014/main" id="{AD441083-FF77-3447-A7C6-CB67F686E4F1}"/>
                    </a:ext>
                  </a:extLst>
                </p14:cNvPr>
                <p14:cNvContentPartPr/>
                <p14:nvPr/>
              </p14:nvContentPartPr>
              <p14:xfrm>
                <a:off x="11336904" y="1407168"/>
                <a:ext cx="61920" cy="72000"/>
              </p14:xfrm>
            </p:contentPart>
          </mc:Choice>
          <mc:Fallback>
            <p:pic>
              <p:nvPicPr>
                <p:cNvPr id="3120" name="Ink 3119">
                  <a:extLst>
                    <a:ext uri="{FF2B5EF4-FFF2-40B4-BE49-F238E27FC236}">
                      <a16:creationId xmlns:a16="http://schemas.microsoft.com/office/drawing/2014/main" id="{AD441083-FF77-3447-A7C6-CB67F686E4F1}"/>
                    </a:ext>
                  </a:extLst>
                </p:cNvPr>
                <p:cNvPicPr/>
                <p:nvPr/>
              </p:nvPicPr>
              <p:blipFill>
                <a:blip r:embed="rId138"/>
                <a:stretch>
                  <a:fillRect/>
                </a:stretch>
              </p:blipFill>
              <p:spPr>
                <a:xfrm>
                  <a:off x="11328264" y="1398528"/>
                  <a:ext cx="795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3122" name="Ink 3121">
                  <a:extLst>
                    <a:ext uri="{FF2B5EF4-FFF2-40B4-BE49-F238E27FC236}">
                      <a16:creationId xmlns:a16="http://schemas.microsoft.com/office/drawing/2014/main" id="{C2DAD576-CF5E-6690-2827-44E6A628F417}"/>
                    </a:ext>
                  </a:extLst>
                </p14:cNvPr>
                <p14:cNvContentPartPr/>
                <p14:nvPr/>
              </p14:nvContentPartPr>
              <p14:xfrm>
                <a:off x="11438784" y="1490328"/>
                <a:ext cx="38520" cy="51840"/>
              </p14:xfrm>
            </p:contentPart>
          </mc:Choice>
          <mc:Fallback>
            <p:pic>
              <p:nvPicPr>
                <p:cNvPr id="3122" name="Ink 3121">
                  <a:extLst>
                    <a:ext uri="{FF2B5EF4-FFF2-40B4-BE49-F238E27FC236}">
                      <a16:creationId xmlns:a16="http://schemas.microsoft.com/office/drawing/2014/main" id="{C2DAD576-CF5E-6690-2827-44E6A628F417}"/>
                    </a:ext>
                  </a:extLst>
                </p:cNvPr>
                <p:cNvPicPr/>
                <p:nvPr/>
              </p:nvPicPr>
              <p:blipFill>
                <a:blip r:embed="rId140"/>
                <a:stretch>
                  <a:fillRect/>
                </a:stretch>
              </p:blipFill>
              <p:spPr>
                <a:xfrm>
                  <a:off x="11429784" y="1481688"/>
                  <a:ext cx="56160" cy="69480"/>
                </a:xfrm>
                <a:prstGeom prst="rect">
                  <a:avLst/>
                </a:prstGeom>
              </p:spPr>
            </p:pic>
          </mc:Fallback>
        </mc:AlternateContent>
      </p:grpSp>
      <p:grpSp>
        <p:nvGrpSpPr>
          <p:cNvPr id="3196" name="Group 3195">
            <a:extLst>
              <a:ext uri="{FF2B5EF4-FFF2-40B4-BE49-F238E27FC236}">
                <a16:creationId xmlns:a16="http://schemas.microsoft.com/office/drawing/2014/main" id="{444CD916-3BE2-246B-0776-57B468DC73A4}"/>
              </a:ext>
            </a:extLst>
          </p:cNvPr>
          <p:cNvGrpSpPr/>
          <p:nvPr/>
        </p:nvGrpSpPr>
        <p:grpSpPr>
          <a:xfrm>
            <a:off x="9795384" y="1563048"/>
            <a:ext cx="1441080" cy="1037520"/>
            <a:chOff x="9795384" y="1563048"/>
            <a:chExt cx="1441080" cy="1037520"/>
          </a:xfrm>
        </p:grpSpPr>
        <mc:AlternateContent xmlns:mc="http://schemas.openxmlformats.org/markup-compatibility/2006">
          <mc:Choice xmlns:p14="http://schemas.microsoft.com/office/powerpoint/2010/main" Requires="p14">
            <p:contentPart p14:bwMode="auto" r:id="rId141">
              <p14:nvContentPartPr>
                <p14:cNvPr id="3124" name="Ink 3123">
                  <a:extLst>
                    <a:ext uri="{FF2B5EF4-FFF2-40B4-BE49-F238E27FC236}">
                      <a16:creationId xmlns:a16="http://schemas.microsoft.com/office/drawing/2014/main" id="{63C7D263-0232-5D41-D18E-5650FBC08EC1}"/>
                    </a:ext>
                  </a:extLst>
                </p14:cNvPr>
                <p14:cNvContentPartPr/>
                <p14:nvPr/>
              </p14:nvContentPartPr>
              <p14:xfrm>
                <a:off x="9795384" y="1570968"/>
                <a:ext cx="88560" cy="180720"/>
              </p14:xfrm>
            </p:contentPart>
          </mc:Choice>
          <mc:Fallback>
            <p:pic>
              <p:nvPicPr>
                <p:cNvPr id="3124" name="Ink 3123">
                  <a:extLst>
                    <a:ext uri="{FF2B5EF4-FFF2-40B4-BE49-F238E27FC236}">
                      <a16:creationId xmlns:a16="http://schemas.microsoft.com/office/drawing/2014/main" id="{63C7D263-0232-5D41-D18E-5650FBC08EC1}"/>
                    </a:ext>
                  </a:extLst>
                </p:cNvPr>
                <p:cNvPicPr/>
                <p:nvPr/>
              </p:nvPicPr>
              <p:blipFill>
                <a:blip r:embed="rId142"/>
                <a:stretch>
                  <a:fillRect/>
                </a:stretch>
              </p:blipFill>
              <p:spPr>
                <a:xfrm>
                  <a:off x="9786744" y="1562328"/>
                  <a:ext cx="10620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3125" name="Ink 3124">
                  <a:extLst>
                    <a:ext uri="{FF2B5EF4-FFF2-40B4-BE49-F238E27FC236}">
                      <a16:creationId xmlns:a16="http://schemas.microsoft.com/office/drawing/2014/main" id="{167FC745-21F4-F190-7240-22ABF1051432}"/>
                    </a:ext>
                  </a:extLst>
                </p14:cNvPr>
                <p14:cNvContentPartPr/>
                <p14:nvPr/>
              </p14:nvContentPartPr>
              <p14:xfrm>
                <a:off x="9795384" y="1651248"/>
                <a:ext cx="93600" cy="13680"/>
              </p14:xfrm>
            </p:contentPart>
          </mc:Choice>
          <mc:Fallback>
            <p:pic>
              <p:nvPicPr>
                <p:cNvPr id="3125" name="Ink 3124">
                  <a:extLst>
                    <a:ext uri="{FF2B5EF4-FFF2-40B4-BE49-F238E27FC236}">
                      <a16:creationId xmlns:a16="http://schemas.microsoft.com/office/drawing/2014/main" id="{167FC745-21F4-F190-7240-22ABF1051432}"/>
                    </a:ext>
                  </a:extLst>
                </p:cNvPr>
                <p:cNvPicPr/>
                <p:nvPr/>
              </p:nvPicPr>
              <p:blipFill>
                <a:blip r:embed="rId144"/>
                <a:stretch>
                  <a:fillRect/>
                </a:stretch>
              </p:blipFill>
              <p:spPr>
                <a:xfrm>
                  <a:off x="9786744" y="1642608"/>
                  <a:ext cx="11124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3126" name="Ink 3125">
                  <a:extLst>
                    <a:ext uri="{FF2B5EF4-FFF2-40B4-BE49-F238E27FC236}">
                      <a16:creationId xmlns:a16="http://schemas.microsoft.com/office/drawing/2014/main" id="{B95EA7EF-31F2-C0F6-273C-411C1ED5EE21}"/>
                    </a:ext>
                  </a:extLst>
                </p14:cNvPr>
                <p14:cNvContentPartPr/>
                <p14:nvPr/>
              </p14:nvContentPartPr>
              <p14:xfrm>
                <a:off x="9937584" y="1563048"/>
                <a:ext cx="66960" cy="170640"/>
              </p14:xfrm>
            </p:contentPart>
          </mc:Choice>
          <mc:Fallback>
            <p:pic>
              <p:nvPicPr>
                <p:cNvPr id="3126" name="Ink 3125">
                  <a:extLst>
                    <a:ext uri="{FF2B5EF4-FFF2-40B4-BE49-F238E27FC236}">
                      <a16:creationId xmlns:a16="http://schemas.microsoft.com/office/drawing/2014/main" id="{B95EA7EF-31F2-C0F6-273C-411C1ED5EE21}"/>
                    </a:ext>
                  </a:extLst>
                </p:cNvPr>
                <p:cNvPicPr/>
                <p:nvPr/>
              </p:nvPicPr>
              <p:blipFill>
                <a:blip r:embed="rId146"/>
                <a:stretch>
                  <a:fillRect/>
                </a:stretch>
              </p:blipFill>
              <p:spPr>
                <a:xfrm>
                  <a:off x="9928584" y="1554048"/>
                  <a:ext cx="8460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3127" name="Ink 3126">
                  <a:extLst>
                    <a:ext uri="{FF2B5EF4-FFF2-40B4-BE49-F238E27FC236}">
                      <a16:creationId xmlns:a16="http://schemas.microsoft.com/office/drawing/2014/main" id="{ECEE1FE6-D0D5-AA7F-FE45-14E7F7E0A7B7}"/>
                    </a:ext>
                  </a:extLst>
                </p14:cNvPr>
                <p14:cNvContentPartPr/>
                <p14:nvPr/>
              </p14:nvContentPartPr>
              <p14:xfrm>
                <a:off x="10060704" y="1674288"/>
                <a:ext cx="52200" cy="56520"/>
              </p14:xfrm>
            </p:contentPart>
          </mc:Choice>
          <mc:Fallback>
            <p:pic>
              <p:nvPicPr>
                <p:cNvPr id="3127" name="Ink 3126">
                  <a:extLst>
                    <a:ext uri="{FF2B5EF4-FFF2-40B4-BE49-F238E27FC236}">
                      <a16:creationId xmlns:a16="http://schemas.microsoft.com/office/drawing/2014/main" id="{ECEE1FE6-D0D5-AA7F-FE45-14E7F7E0A7B7}"/>
                    </a:ext>
                  </a:extLst>
                </p:cNvPr>
                <p:cNvPicPr/>
                <p:nvPr/>
              </p:nvPicPr>
              <p:blipFill>
                <a:blip r:embed="rId148"/>
                <a:stretch>
                  <a:fillRect/>
                </a:stretch>
              </p:blipFill>
              <p:spPr>
                <a:xfrm>
                  <a:off x="10052064" y="1665648"/>
                  <a:ext cx="6984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3129" name="Ink 3128">
                  <a:extLst>
                    <a:ext uri="{FF2B5EF4-FFF2-40B4-BE49-F238E27FC236}">
                      <a16:creationId xmlns:a16="http://schemas.microsoft.com/office/drawing/2014/main" id="{8B701930-2534-48D6-56C5-27FE10B74DD9}"/>
                    </a:ext>
                  </a:extLst>
                </p14:cNvPr>
                <p14:cNvContentPartPr/>
                <p14:nvPr/>
              </p14:nvContentPartPr>
              <p14:xfrm>
                <a:off x="10247184" y="1650168"/>
                <a:ext cx="66960" cy="91440"/>
              </p14:xfrm>
            </p:contentPart>
          </mc:Choice>
          <mc:Fallback>
            <p:pic>
              <p:nvPicPr>
                <p:cNvPr id="3129" name="Ink 3128">
                  <a:extLst>
                    <a:ext uri="{FF2B5EF4-FFF2-40B4-BE49-F238E27FC236}">
                      <a16:creationId xmlns:a16="http://schemas.microsoft.com/office/drawing/2014/main" id="{8B701930-2534-48D6-56C5-27FE10B74DD9}"/>
                    </a:ext>
                  </a:extLst>
                </p:cNvPr>
                <p:cNvPicPr/>
                <p:nvPr/>
              </p:nvPicPr>
              <p:blipFill>
                <a:blip r:embed="rId150"/>
                <a:stretch>
                  <a:fillRect/>
                </a:stretch>
              </p:blipFill>
              <p:spPr>
                <a:xfrm>
                  <a:off x="10238184" y="1641528"/>
                  <a:ext cx="846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3130" name="Ink 3129">
                  <a:extLst>
                    <a:ext uri="{FF2B5EF4-FFF2-40B4-BE49-F238E27FC236}">
                      <a16:creationId xmlns:a16="http://schemas.microsoft.com/office/drawing/2014/main" id="{77974C84-60FD-7087-A2E2-D7BADBBE88BC}"/>
                    </a:ext>
                  </a:extLst>
                </p14:cNvPr>
                <p14:cNvContentPartPr/>
                <p14:nvPr/>
              </p14:nvContentPartPr>
              <p14:xfrm>
                <a:off x="10373904" y="1611288"/>
                <a:ext cx="30240" cy="129600"/>
              </p14:xfrm>
            </p:contentPart>
          </mc:Choice>
          <mc:Fallback>
            <p:pic>
              <p:nvPicPr>
                <p:cNvPr id="3130" name="Ink 3129">
                  <a:extLst>
                    <a:ext uri="{FF2B5EF4-FFF2-40B4-BE49-F238E27FC236}">
                      <a16:creationId xmlns:a16="http://schemas.microsoft.com/office/drawing/2014/main" id="{77974C84-60FD-7087-A2E2-D7BADBBE88BC}"/>
                    </a:ext>
                  </a:extLst>
                </p:cNvPr>
                <p:cNvPicPr/>
                <p:nvPr/>
              </p:nvPicPr>
              <p:blipFill>
                <a:blip r:embed="rId152"/>
                <a:stretch>
                  <a:fillRect/>
                </a:stretch>
              </p:blipFill>
              <p:spPr>
                <a:xfrm>
                  <a:off x="10365264" y="1602288"/>
                  <a:ext cx="4788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3131" name="Ink 3130">
                  <a:extLst>
                    <a:ext uri="{FF2B5EF4-FFF2-40B4-BE49-F238E27FC236}">
                      <a16:creationId xmlns:a16="http://schemas.microsoft.com/office/drawing/2014/main" id="{C44DE605-0F40-732A-6714-CC9D4B56660B}"/>
                    </a:ext>
                  </a:extLst>
                </p14:cNvPr>
                <p14:cNvContentPartPr/>
                <p14:nvPr/>
              </p14:nvContentPartPr>
              <p14:xfrm>
                <a:off x="10416024" y="1687608"/>
                <a:ext cx="41760" cy="46440"/>
              </p14:xfrm>
            </p:contentPart>
          </mc:Choice>
          <mc:Fallback>
            <p:pic>
              <p:nvPicPr>
                <p:cNvPr id="3131" name="Ink 3130">
                  <a:extLst>
                    <a:ext uri="{FF2B5EF4-FFF2-40B4-BE49-F238E27FC236}">
                      <a16:creationId xmlns:a16="http://schemas.microsoft.com/office/drawing/2014/main" id="{C44DE605-0F40-732A-6714-CC9D4B56660B}"/>
                    </a:ext>
                  </a:extLst>
                </p:cNvPr>
                <p:cNvPicPr/>
                <p:nvPr/>
              </p:nvPicPr>
              <p:blipFill>
                <a:blip r:embed="rId154"/>
                <a:stretch>
                  <a:fillRect/>
                </a:stretch>
              </p:blipFill>
              <p:spPr>
                <a:xfrm>
                  <a:off x="10407024" y="1678968"/>
                  <a:ext cx="5940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3132" name="Ink 3131">
                  <a:extLst>
                    <a:ext uri="{FF2B5EF4-FFF2-40B4-BE49-F238E27FC236}">
                      <a16:creationId xmlns:a16="http://schemas.microsoft.com/office/drawing/2014/main" id="{116E85BB-875E-3343-67DF-5252C4B011E7}"/>
                    </a:ext>
                  </a:extLst>
                </p14:cNvPr>
                <p14:cNvContentPartPr/>
                <p14:nvPr/>
              </p14:nvContentPartPr>
              <p14:xfrm>
                <a:off x="10481544" y="1665288"/>
                <a:ext cx="107640" cy="69840"/>
              </p14:xfrm>
            </p:contentPart>
          </mc:Choice>
          <mc:Fallback>
            <p:pic>
              <p:nvPicPr>
                <p:cNvPr id="3132" name="Ink 3131">
                  <a:extLst>
                    <a:ext uri="{FF2B5EF4-FFF2-40B4-BE49-F238E27FC236}">
                      <a16:creationId xmlns:a16="http://schemas.microsoft.com/office/drawing/2014/main" id="{116E85BB-875E-3343-67DF-5252C4B011E7}"/>
                    </a:ext>
                  </a:extLst>
                </p:cNvPr>
                <p:cNvPicPr/>
                <p:nvPr/>
              </p:nvPicPr>
              <p:blipFill>
                <a:blip r:embed="rId156"/>
                <a:stretch>
                  <a:fillRect/>
                </a:stretch>
              </p:blipFill>
              <p:spPr>
                <a:xfrm>
                  <a:off x="10472544" y="1656648"/>
                  <a:ext cx="12528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3133" name="Ink 3132">
                  <a:extLst>
                    <a:ext uri="{FF2B5EF4-FFF2-40B4-BE49-F238E27FC236}">
                      <a16:creationId xmlns:a16="http://schemas.microsoft.com/office/drawing/2014/main" id="{9AD266F3-7358-8F3B-1B0D-8F0F14DAE8E9}"/>
                    </a:ext>
                  </a:extLst>
                </p14:cNvPr>
                <p14:cNvContentPartPr/>
                <p14:nvPr/>
              </p14:nvContentPartPr>
              <p14:xfrm>
                <a:off x="10606464" y="1681488"/>
                <a:ext cx="34200" cy="51120"/>
              </p14:xfrm>
            </p:contentPart>
          </mc:Choice>
          <mc:Fallback>
            <p:pic>
              <p:nvPicPr>
                <p:cNvPr id="3133" name="Ink 3132">
                  <a:extLst>
                    <a:ext uri="{FF2B5EF4-FFF2-40B4-BE49-F238E27FC236}">
                      <a16:creationId xmlns:a16="http://schemas.microsoft.com/office/drawing/2014/main" id="{9AD266F3-7358-8F3B-1B0D-8F0F14DAE8E9}"/>
                    </a:ext>
                  </a:extLst>
                </p:cNvPr>
                <p:cNvPicPr/>
                <p:nvPr/>
              </p:nvPicPr>
              <p:blipFill>
                <a:blip r:embed="rId158"/>
                <a:stretch>
                  <a:fillRect/>
                </a:stretch>
              </p:blipFill>
              <p:spPr>
                <a:xfrm>
                  <a:off x="10597464" y="1672488"/>
                  <a:ext cx="5184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3134" name="Ink 3133">
                  <a:extLst>
                    <a:ext uri="{FF2B5EF4-FFF2-40B4-BE49-F238E27FC236}">
                      <a16:creationId xmlns:a16="http://schemas.microsoft.com/office/drawing/2014/main" id="{195EBB41-EF35-6786-F3D1-43C61E09E10D}"/>
                    </a:ext>
                  </a:extLst>
                </p14:cNvPr>
                <p14:cNvContentPartPr/>
                <p14:nvPr/>
              </p14:nvContentPartPr>
              <p14:xfrm>
                <a:off x="10677024" y="1669248"/>
                <a:ext cx="52560" cy="66960"/>
              </p14:xfrm>
            </p:contentPart>
          </mc:Choice>
          <mc:Fallback>
            <p:pic>
              <p:nvPicPr>
                <p:cNvPr id="3134" name="Ink 3133">
                  <a:extLst>
                    <a:ext uri="{FF2B5EF4-FFF2-40B4-BE49-F238E27FC236}">
                      <a16:creationId xmlns:a16="http://schemas.microsoft.com/office/drawing/2014/main" id="{195EBB41-EF35-6786-F3D1-43C61E09E10D}"/>
                    </a:ext>
                  </a:extLst>
                </p:cNvPr>
                <p:cNvPicPr/>
                <p:nvPr/>
              </p:nvPicPr>
              <p:blipFill>
                <a:blip r:embed="rId160"/>
                <a:stretch>
                  <a:fillRect/>
                </a:stretch>
              </p:blipFill>
              <p:spPr>
                <a:xfrm>
                  <a:off x="10668384" y="1660608"/>
                  <a:ext cx="7020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3135" name="Ink 3134">
                  <a:extLst>
                    <a:ext uri="{FF2B5EF4-FFF2-40B4-BE49-F238E27FC236}">
                      <a16:creationId xmlns:a16="http://schemas.microsoft.com/office/drawing/2014/main" id="{DA3E881D-CAD8-1B71-9DF3-08500B74FAED}"/>
                    </a:ext>
                  </a:extLst>
                </p14:cNvPr>
                <p14:cNvContentPartPr/>
                <p14:nvPr/>
              </p14:nvContentPartPr>
              <p14:xfrm>
                <a:off x="10842984" y="1684368"/>
                <a:ext cx="55440" cy="70920"/>
              </p14:xfrm>
            </p:contentPart>
          </mc:Choice>
          <mc:Fallback>
            <p:pic>
              <p:nvPicPr>
                <p:cNvPr id="3135" name="Ink 3134">
                  <a:extLst>
                    <a:ext uri="{FF2B5EF4-FFF2-40B4-BE49-F238E27FC236}">
                      <a16:creationId xmlns:a16="http://schemas.microsoft.com/office/drawing/2014/main" id="{DA3E881D-CAD8-1B71-9DF3-08500B74FAED}"/>
                    </a:ext>
                  </a:extLst>
                </p:cNvPr>
                <p:cNvPicPr/>
                <p:nvPr/>
              </p:nvPicPr>
              <p:blipFill>
                <a:blip r:embed="rId162"/>
                <a:stretch>
                  <a:fillRect/>
                </a:stretch>
              </p:blipFill>
              <p:spPr>
                <a:xfrm>
                  <a:off x="10833984" y="1675368"/>
                  <a:ext cx="7308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3136" name="Ink 3135">
                  <a:extLst>
                    <a:ext uri="{FF2B5EF4-FFF2-40B4-BE49-F238E27FC236}">
                      <a16:creationId xmlns:a16="http://schemas.microsoft.com/office/drawing/2014/main" id="{B3D48368-10D1-C114-C2E4-8CD379D6CF9D}"/>
                    </a:ext>
                  </a:extLst>
                </p14:cNvPr>
                <p14:cNvContentPartPr/>
                <p14:nvPr/>
              </p14:nvContentPartPr>
              <p14:xfrm>
                <a:off x="10951344" y="1669248"/>
                <a:ext cx="25920" cy="84240"/>
              </p14:xfrm>
            </p:contentPart>
          </mc:Choice>
          <mc:Fallback>
            <p:pic>
              <p:nvPicPr>
                <p:cNvPr id="3136" name="Ink 3135">
                  <a:extLst>
                    <a:ext uri="{FF2B5EF4-FFF2-40B4-BE49-F238E27FC236}">
                      <a16:creationId xmlns:a16="http://schemas.microsoft.com/office/drawing/2014/main" id="{B3D48368-10D1-C114-C2E4-8CD379D6CF9D}"/>
                    </a:ext>
                  </a:extLst>
                </p:cNvPr>
                <p:cNvPicPr/>
                <p:nvPr/>
              </p:nvPicPr>
              <p:blipFill>
                <a:blip r:embed="rId164"/>
                <a:stretch>
                  <a:fillRect/>
                </a:stretch>
              </p:blipFill>
              <p:spPr>
                <a:xfrm>
                  <a:off x="10942704" y="1660608"/>
                  <a:ext cx="435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3137" name="Ink 3136">
                  <a:extLst>
                    <a:ext uri="{FF2B5EF4-FFF2-40B4-BE49-F238E27FC236}">
                      <a16:creationId xmlns:a16="http://schemas.microsoft.com/office/drawing/2014/main" id="{FDC4AE3A-D745-30BF-35F8-9852471F26B7}"/>
                    </a:ext>
                  </a:extLst>
                </p14:cNvPr>
                <p14:cNvContentPartPr/>
                <p14:nvPr/>
              </p14:nvContentPartPr>
              <p14:xfrm>
                <a:off x="11002464" y="1631448"/>
                <a:ext cx="142920" cy="127800"/>
              </p14:xfrm>
            </p:contentPart>
          </mc:Choice>
          <mc:Fallback>
            <p:pic>
              <p:nvPicPr>
                <p:cNvPr id="3137" name="Ink 3136">
                  <a:extLst>
                    <a:ext uri="{FF2B5EF4-FFF2-40B4-BE49-F238E27FC236}">
                      <a16:creationId xmlns:a16="http://schemas.microsoft.com/office/drawing/2014/main" id="{FDC4AE3A-D745-30BF-35F8-9852471F26B7}"/>
                    </a:ext>
                  </a:extLst>
                </p:cNvPr>
                <p:cNvPicPr/>
                <p:nvPr/>
              </p:nvPicPr>
              <p:blipFill>
                <a:blip r:embed="rId166"/>
                <a:stretch>
                  <a:fillRect/>
                </a:stretch>
              </p:blipFill>
              <p:spPr>
                <a:xfrm>
                  <a:off x="10993464" y="1622808"/>
                  <a:ext cx="16056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3139" name="Ink 3138">
                  <a:extLst>
                    <a:ext uri="{FF2B5EF4-FFF2-40B4-BE49-F238E27FC236}">
                      <a16:creationId xmlns:a16="http://schemas.microsoft.com/office/drawing/2014/main" id="{6F01868E-374D-E57A-65E8-75977522AE3F}"/>
                    </a:ext>
                  </a:extLst>
                </p14:cNvPr>
                <p14:cNvContentPartPr/>
                <p14:nvPr/>
              </p14:nvContentPartPr>
              <p14:xfrm>
                <a:off x="9816264" y="1857888"/>
                <a:ext cx="149040" cy="57600"/>
              </p14:xfrm>
            </p:contentPart>
          </mc:Choice>
          <mc:Fallback>
            <p:pic>
              <p:nvPicPr>
                <p:cNvPr id="3139" name="Ink 3138">
                  <a:extLst>
                    <a:ext uri="{FF2B5EF4-FFF2-40B4-BE49-F238E27FC236}">
                      <a16:creationId xmlns:a16="http://schemas.microsoft.com/office/drawing/2014/main" id="{6F01868E-374D-E57A-65E8-75977522AE3F}"/>
                    </a:ext>
                  </a:extLst>
                </p:cNvPr>
                <p:cNvPicPr/>
                <p:nvPr/>
              </p:nvPicPr>
              <p:blipFill>
                <a:blip r:embed="rId168"/>
                <a:stretch>
                  <a:fillRect/>
                </a:stretch>
              </p:blipFill>
              <p:spPr>
                <a:xfrm>
                  <a:off x="9807624" y="1849248"/>
                  <a:ext cx="16668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3140" name="Ink 3139">
                  <a:extLst>
                    <a:ext uri="{FF2B5EF4-FFF2-40B4-BE49-F238E27FC236}">
                      <a16:creationId xmlns:a16="http://schemas.microsoft.com/office/drawing/2014/main" id="{605DF008-0A62-C24F-E70D-C29CAB831769}"/>
                    </a:ext>
                  </a:extLst>
                </p14:cNvPr>
                <p14:cNvContentPartPr/>
                <p14:nvPr/>
              </p14:nvContentPartPr>
              <p14:xfrm>
                <a:off x="10012464" y="1873728"/>
                <a:ext cx="57600" cy="45000"/>
              </p14:xfrm>
            </p:contentPart>
          </mc:Choice>
          <mc:Fallback>
            <p:pic>
              <p:nvPicPr>
                <p:cNvPr id="3140" name="Ink 3139">
                  <a:extLst>
                    <a:ext uri="{FF2B5EF4-FFF2-40B4-BE49-F238E27FC236}">
                      <a16:creationId xmlns:a16="http://schemas.microsoft.com/office/drawing/2014/main" id="{605DF008-0A62-C24F-E70D-C29CAB831769}"/>
                    </a:ext>
                  </a:extLst>
                </p:cNvPr>
                <p:cNvPicPr/>
                <p:nvPr/>
              </p:nvPicPr>
              <p:blipFill>
                <a:blip r:embed="rId170"/>
                <a:stretch>
                  <a:fillRect/>
                </a:stretch>
              </p:blipFill>
              <p:spPr>
                <a:xfrm>
                  <a:off x="10003824" y="1865088"/>
                  <a:ext cx="7524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3141" name="Ink 3140">
                  <a:extLst>
                    <a:ext uri="{FF2B5EF4-FFF2-40B4-BE49-F238E27FC236}">
                      <a16:creationId xmlns:a16="http://schemas.microsoft.com/office/drawing/2014/main" id="{2769D77F-D58B-B579-68D1-FF46D07BB7A4}"/>
                    </a:ext>
                  </a:extLst>
                </p14:cNvPr>
                <p14:cNvContentPartPr/>
                <p14:nvPr/>
              </p14:nvContentPartPr>
              <p14:xfrm>
                <a:off x="10113624" y="1855368"/>
                <a:ext cx="137520" cy="78480"/>
              </p14:xfrm>
            </p:contentPart>
          </mc:Choice>
          <mc:Fallback>
            <p:pic>
              <p:nvPicPr>
                <p:cNvPr id="3141" name="Ink 3140">
                  <a:extLst>
                    <a:ext uri="{FF2B5EF4-FFF2-40B4-BE49-F238E27FC236}">
                      <a16:creationId xmlns:a16="http://schemas.microsoft.com/office/drawing/2014/main" id="{2769D77F-D58B-B579-68D1-FF46D07BB7A4}"/>
                    </a:ext>
                  </a:extLst>
                </p:cNvPr>
                <p:cNvPicPr/>
                <p:nvPr/>
              </p:nvPicPr>
              <p:blipFill>
                <a:blip r:embed="rId172"/>
                <a:stretch>
                  <a:fillRect/>
                </a:stretch>
              </p:blipFill>
              <p:spPr>
                <a:xfrm>
                  <a:off x="10104624" y="1846368"/>
                  <a:ext cx="15516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3142" name="Ink 3141">
                  <a:extLst>
                    <a:ext uri="{FF2B5EF4-FFF2-40B4-BE49-F238E27FC236}">
                      <a16:creationId xmlns:a16="http://schemas.microsoft.com/office/drawing/2014/main" id="{0C46A31D-E93A-AE59-5E35-90B756AE1B92}"/>
                    </a:ext>
                  </a:extLst>
                </p14:cNvPr>
                <p14:cNvContentPartPr/>
                <p14:nvPr/>
              </p14:nvContentPartPr>
              <p14:xfrm>
                <a:off x="10289664" y="1846368"/>
                <a:ext cx="50040" cy="78840"/>
              </p14:xfrm>
            </p:contentPart>
          </mc:Choice>
          <mc:Fallback>
            <p:pic>
              <p:nvPicPr>
                <p:cNvPr id="3142" name="Ink 3141">
                  <a:extLst>
                    <a:ext uri="{FF2B5EF4-FFF2-40B4-BE49-F238E27FC236}">
                      <a16:creationId xmlns:a16="http://schemas.microsoft.com/office/drawing/2014/main" id="{0C46A31D-E93A-AE59-5E35-90B756AE1B92}"/>
                    </a:ext>
                  </a:extLst>
                </p:cNvPr>
                <p:cNvPicPr/>
                <p:nvPr/>
              </p:nvPicPr>
              <p:blipFill>
                <a:blip r:embed="rId174"/>
                <a:stretch>
                  <a:fillRect/>
                </a:stretch>
              </p:blipFill>
              <p:spPr>
                <a:xfrm>
                  <a:off x="10281024" y="1837728"/>
                  <a:ext cx="676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3144" name="Ink 3143">
                  <a:extLst>
                    <a:ext uri="{FF2B5EF4-FFF2-40B4-BE49-F238E27FC236}">
                      <a16:creationId xmlns:a16="http://schemas.microsoft.com/office/drawing/2014/main" id="{AB96A905-3214-476F-EE84-24285EA12050}"/>
                    </a:ext>
                  </a:extLst>
                </p14:cNvPr>
                <p14:cNvContentPartPr/>
                <p14:nvPr/>
              </p14:nvContentPartPr>
              <p14:xfrm>
                <a:off x="10502424" y="1818648"/>
                <a:ext cx="52560" cy="128880"/>
              </p14:xfrm>
            </p:contentPart>
          </mc:Choice>
          <mc:Fallback>
            <p:pic>
              <p:nvPicPr>
                <p:cNvPr id="3144" name="Ink 3143">
                  <a:extLst>
                    <a:ext uri="{FF2B5EF4-FFF2-40B4-BE49-F238E27FC236}">
                      <a16:creationId xmlns:a16="http://schemas.microsoft.com/office/drawing/2014/main" id="{AB96A905-3214-476F-EE84-24285EA12050}"/>
                    </a:ext>
                  </a:extLst>
                </p:cNvPr>
                <p:cNvPicPr/>
                <p:nvPr/>
              </p:nvPicPr>
              <p:blipFill>
                <a:blip r:embed="rId176"/>
                <a:stretch>
                  <a:fillRect/>
                </a:stretch>
              </p:blipFill>
              <p:spPr>
                <a:xfrm>
                  <a:off x="10493424" y="1810008"/>
                  <a:ext cx="7020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3145" name="Ink 3144">
                  <a:extLst>
                    <a:ext uri="{FF2B5EF4-FFF2-40B4-BE49-F238E27FC236}">
                      <a16:creationId xmlns:a16="http://schemas.microsoft.com/office/drawing/2014/main" id="{FB30B17A-8637-5929-8F07-66D44C7DE36E}"/>
                    </a:ext>
                  </a:extLst>
                </p14:cNvPr>
                <p14:cNvContentPartPr/>
                <p14:nvPr/>
              </p14:nvContentPartPr>
              <p14:xfrm>
                <a:off x="10598904" y="1901808"/>
                <a:ext cx="66240" cy="53280"/>
              </p14:xfrm>
            </p:contentPart>
          </mc:Choice>
          <mc:Fallback>
            <p:pic>
              <p:nvPicPr>
                <p:cNvPr id="3145" name="Ink 3144">
                  <a:extLst>
                    <a:ext uri="{FF2B5EF4-FFF2-40B4-BE49-F238E27FC236}">
                      <a16:creationId xmlns:a16="http://schemas.microsoft.com/office/drawing/2014/main" id="{FB30B17A-8637-5929-8F07-66D44C7DE36E}"/>
                    </a:ext>
                  </a:extLst>
                </p:cNvPr>
                <p:cNvPicPr/>
                <p:nvPr/>
              </p:nvPicPr>
              <p:blipFill>
                <a:blip r:embed="rId178"/>
                <a:stretch>
                  <a:fillRect/>
                </a:stretch>
              </p:blipFill>
              <p:spPr>
                <a:xfrm>
                  <a:off x="10590264" y="1892808"/>
                  <a:ext cx="8388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3146" name="Ink 3145">
                  <a:extLst>
                    <a:ext uri="{FF2B5EF4-FFF2-40B4-BE49-F238E27FC236}">
                      <a16:creationId xmlns:a16="http://schemas.microsoft.com/office/drawing/2014/main" id="{754773FB-582A-2F55-40A8-63F0EBBDF918}"/>
                    </a:ext>
                  </a:extLst>
                </p14:cNvPr>
                <p14:cNvContentPartPr/>
                <p14:nvPr/>
              </p14:nvContentPartPr>
              <p14:xfrm>
                <a:off x="10685664" y="1893168"/>
                <a:ext cx="42840" cy="63000"/>
              </p14:xfrm>
            </p:contentPart>
          </mc:Choice>
          <mc:Fallback>
            <p:pic>
              <p:nvPicPr>
                <p:cNvPr id="3146" name="Ink 3145">
                  <a:extLst>
                    <a:ext uri="{FF2B5EF4-FFF2-40B4-BE49-F238E27FC236}">
                      <a16:creationId xmlns:a16="http://schemas.microsoft.com/office/drawing/2014/main" id="{754773FB-582A-2F55-40A8-63F0EBBDF918}"/>
                    </a:ext>
                  </a:extLst>
                </p:cNvPr>
                <p:cNvPicPr/>
                <p:nvPr/>
              </p:nvPicPr>
              <p:blipFill>
                <a:blip r:embed="rId180"/>
                <a:stretch>
                  <a:fillRect/>
                </a:stretch>
              </p:blipFill>
              <p:spPr>
                <a:xfrm>
                  <a:off x="10676664" y="1884528"/>
                  <a:ext cx="6048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3147" name="Ink 3146">
                  <a:extLst>
                    <a:ext uri="{FF2B5EF4-FFF2-40B4-BE49-F238E27FC236}">
                      <a16:creationId xmlns:a16="http://schemas.microsoft.com/office/drawing/2014/main" id="{5CBEBAB0-AECC-1CEE-ADED-F3D44F6E589F}"/>
                    </a:ext>
                  </a:extLst>
                </p14:cNvPr>
                <p14:cNvContentPartPr/>
                <p14:nvPr/>
              </p14:nvContentPartPr>
              <p14:xfrm>
                <a:off x="10772064" y="1856448"/>
                <a:ext cx="34560" cy="91800"/>
              </p14:xfrm>
            </p:contentPart>
          </mc:Choice>
          <mc:Fallback>
            <p:pic>
              <p:nvPicPr>
                <p:cNvPr id="3147" name="Ink 3146">
                  <a:extLst>
                    <a:ext uri="{FF2B5EF4-FFF2-40B4-BE49-F238E27FC236}">
                      <a16:creationId xmlns:a16="http://schemas.microsoft.com/office/drawing/2014/main" id="{5CBEBAB0-AECC-1CEE-ADED-F3D44F6E589F}"/>
                    </a:ext>
                  </a:extLst>
                </p:cNvPr>
                <p:cNvPicPr/>
                <p:nvPr/>
              </p:nvPicPr>
              <p:blipFill>
                <a:blip r:embed="rId182"/>
                <a:stretch>
                  <a:fillRect/>
                </a:stretch>
              </p:blipFill>
              <p:spPr>
                <a:xfrm>
                  <a:off x="10763064" y="1847808"/>
                  <a:ext cx="5220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3148" name="Ink 3147">
                  <a:extLst>
                    <a:ext uri="{FF2B5EF4-FFF2-40B4-BE49-F238E27FC236}">
                      <a16:creationId xmlns:a16="http://schemas.microsoft.com/office/drawing/2014/main" id="{35AD1164-41FA-9F88-4D86-B5766B16E550}"/>
                    </a:ext>
                  </a:extLst>
                </p14:cNvPr>
                <p14:cNvContentPartPr/>
                <p14:nvPr/>
              </p14:nvContentPartPr>
              <p14:xfrm>
                <a:off x="10788624" y="1890648"/>
                <a:ext cx="41760" cy="55080"/>
              </p14:xfrm>
            </p:contentPart>
          </mc:Choice>
          <mc:Fallback>
            <p:pic>
              <p:nvPicPr>
                <p:cNvPr id="3148" name="Ink 3147">
                  <a:extLst>
                    <a:ext uri="{FF2B5EF4-FFF2-40B4-BE49-F238E27FC236}">
                      <a16:creationId xmlns:a16="http://schemas.microsoft.com/office/drawing/2014/main" id="{35AD1164-41FA-9F88-4D86-B5766B16E550}"/>
                    </a:ext>
                  </a:extLst>
                </p:cNvPr>
                <p:cNvPicPr/>
                <p:nvPr/>
              </p:nvPicPr>
              <p:blipFill>
                <a:blip r:embed="rId184"/>
                <a:stretch>
                  <a:fillRect/>
                </a:stretch>
              </p:blipFill>
              <p:spPr>
                <a:xfrm>
                  <a:off x="10779624" y="1881648"/>
                  <a:ext cx="5940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3149" name="Ink 3148">
                  <a:extLst>
                    <a:ext uri="{FF2B5EF4-FFF2-40B4-BE49-F238E27FC236}">
                      <a16:creationId xmlns:a16="http://schemas.microsoft.com/office/drawing/2014/main" id="{9622628D-6BBB-019C-5A1C-0EE80AF54AE7}"/>
                    </a:ext>
                  </a:extLst>
                </p14:cNvPr>
                <p14:cNvContentPartPr/>
                <p14:nvPr/>
              </p14:nvContentPartPr>
              <p14:xfrm>
                <a:off x="10918584" y="1903248"/>
                <a:ext cx="87840" cy="49320"/>
              </p14:xfrm>
            </p:contentPart>
          </mc:Choice>
          <mc:Fallback>
            <p:pic>
              <p:nvPicPr>
                <p:cNvPr id="3149" name="Ink 3148">
                  <a:extLst>
                    <a:ext uri="{FF2B5EF4-FFF2-40B4-BE49-F238E27FC236}">
                      <a16:creationId xmlns:a16="http://schemas.microsoft.com/office/drawing/2014/main" id="{9622628D-6BBB-019C-5A1C-0EE80AF54AE7}"/>
                    </a:ext>
                  </a:extLst>
                </p:cNvPr>
                <p:cNvPicPr/>
                <p:nvPr/>
              </p:nvPicPr>
              <p:blipFill>
                <a:blip r:embed="rId186"/>
                <a:stretch>
                  <a:fillRect/>
                </a:stretch>
              </p:blipFill>
              <p:spPr>
                <a:xfrm>
                  <a:off x="10909944" y="1894248"/>
                  <a:ext cx="10548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3150" name="Ink 3149">
                  <a:extLst>
                    <a:ext uri="{FF2B5EF4-FFF2-40B4-BE49-F238E27FC236}">
                      <a16:creationId xmlns:a16="http://schemas.microsoft.com/office/drawing/2014/main" id="{EC9AA25F-43D2-819C-C5C2-6FAE6326C14B}"/>
                    </a:ext>
                  </a:extLst>
                </p14:cNvPr>
                <p14:cNvContentPartPr/>
                <p14:nvPr/>
              </p14:nvContentPartPr>
              <p14:xfrm>
                <a:off x="11034504" y="1914768"/>
                <a:ext cx="48960" cy="41760"/>
              </p14:xfrm>
            </p:contentPart>
          </mc:Choice>
          <mc:Fallback>
            <p:pic>
              <p:nvPicPr>
                <p:cNvPr id="3150" name="Ink 3149">
                  <a:extLst>
                    <a:ext uri="{FF2B5EF4-FFF2-40B4-BE49-F238E27FC236}">
                      <a16:creationId xmlns:a16="http://schemas.microsoft.com/office/drawing/2014/main" id="{EC9AA25F-43D2-819C-C5C2-6FAE6326C14B}"/>
                    </a:ext>
                  </a:extLst>
                </p:cNvPr>
                <p:cNvPicPr/>
                <p:nvPr/>
              </p:nvPicPr>
              <p:blipFill>
                <a:blip r:embed="rId188"/>
                <a:stretch>
                  <a:fillRect/>
                </a:stretch>
              </p:blipFill>
              <p:spPr>
                <a:xfrm>
                  <a:off x="11025504" y="1906128"/>
                  <a:ext cx="6660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3151" name="Ink 3150">
                  <a:extLst>
                    <a:ext uri="{FF2B5EF4-FFF2-40B4-BE49-F238E27FC236}">
                      <a16:creationId xmlns:a16="http://schemas.microsoft.com/office/drawing/2014/main" id="{6EC1D4FD-5A93-F713-08BA-BB8E1B802FC1}"/>
                    </a:ext>
                  </a:extLst>
                </p14:cNvPr>
                <p14:cNvContentPartPr/>
                <p14:nvPr/>
              </p14:nvContentPartPr>
              <p14:xfrm>
                <a:off x="11101824" y="1903968"/>
                <a:ext cx="38520" cy="56160"/>
              </p14:xfrm>
            </p:contentPart>
          </mc:Choice>
          <mc:Fallback>
            <p:pic>
              <p:nvPicPr>
                <p:cNvPr id="3151" name="Ink 3150">
                  <a:extLst>
                    <a:ext uri="{FF2B5EF4-FFF2-40B4-BE49-F238E27FC236}">
                      <a16:creationId xmlns:a16="http://schemas.microsoft.com/office/drawing/2014/main" id="{6EC1D4FD-5A93-F713-08BA-BB8E1B802FC1}"/>
                    </a:ext>
                  </a:extLst>
                </p:cNvPr>
                <p:cNvPicPr/>
                <p:nvPr/>
              </p:nvPicPr>
              <p:blipFill>
                <a:blip r:embed="rId190"/>
                <a:stretch>
                  <a:fillRect/>
                </a:stretch>
              </p:blipFill>
              <p:spPr>
                <a:xfrm>
                  <a:off x="11093184" y="1895328"/>
                  <a:ext cx="5616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3152" name="Ink 3151">
                  <a:extLst>
                    <a:ext uri="{FF2B5EF4-FFF2-40B4-BE49-F238E27FC236}">
                      <a16:creationId xmlns:a16="http://schemas.microsoft.com/office/drawing/2014/main" id="{17FB2F15-1B84-8D08-7741-4F382A770D49}"/>
                    </a:ext>
                  </a:extLst>
                </p14:cNvPr>
                <p14:cNvContentPartPr/>
                <p14:nvPr/>
              </p14:nvContentPartPr>
              <p14:xfrm>
                <a:off x="11142864" y="1842048"/>
                <a:ext cx="93600" cy="125280"/>
              </p14:xfrm>
            </p:contentPart>
          </mc:Choice>
          <mc:Fallback>
            <p:pic>
              <p:nvPicPr>
                <p:cNvPr id="3152" name="Ink 3151">
                  <a:extLst>
                    <a:ext uri="{FF2B5EF4-FFF2-40B4-BE49-F238E27FC236}">
                      <a16:creationId xmlns:a16="http://schemas.microsoft.com/office/drawing/2014/main" id="{17FB2F15-1B84-8D08-7741-4F382A770D49}"/>
                    </a:ext>
                  </a:extLst>
                </p:cNvPr>
                <p:cNvPicPr/>
                <p:nvPr/>
              </p:nvPicPr>
              <p:blipFill>
                <a:blip r:embed="rId192"/>
                <a:stretch>
                  <a:fillRect/>
                </a:stretch>
              </p:blipFill>
              <p:spPr>
                <a:xfrm>
                  <a:off x="11134224" y="1833048"/>
                  <a:ext cx="11124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3154" name="Ink 3153">
                  <a:extLst>
                    <a:ext uri="{FF2B5EF4-FFF2-40B4-BE49-F238E27FC236}">
                      <a16:creationId xmlns:a16="http://schemas.microsoft.com/office/drawing/2014/main" id="{6E206B0A-1FCA-7D02-B324-7A131874F551}"/>
                    </a:ext>
                  </a:extLst>
                </p14:cNvPr>
                <p14:cNvContentPartPr/>
                <p14:nvPr/>
              </p14:nvContentPartPr>
              <p14:xfrm>
                <a:off x="9823824" y="2043288"/>
                <a:ext cx="115560" cy="89280"/>
              </p14:xfrm>
            </p:contentPart>
          </mc:Choice>
          <mc:Fallback>
            <p:pic>
              <p:nvPicPr>
                <p:cNvPr id="3154" name="Ink 3153">
                  <a:extLst>
                    <a:ext uri="{FF2B5EF4-FFF2-40B4-BE49-F238E27FC236}">
                      <a16:creationId xmlns:a16="http://schemas.microsoft.com/office/drawing/2014/main" id="{6E206B0A-1FCA-7D02-B324-7A131874F551}"/>
                    </a:ext>
                  </a:extLst>
                </p:cNvPr>
                <p:cNvPicPr/>
                <p:nvPr/>
              </p:nvPicPr>
              <p:blipFill>
                <a:blip r:embed="rId194"/>
                <a:stretch>
                  <a:fillRect/>
                </a:stretch>
              </p:blipFill>
              <p:spPr>
                <a:xfrm>
                  <a:off x="9814824" y="2034288"/>
                  <a:ext cx="1332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3155" name="Ink 3154">
                  <a:extLst>
                    <a:ext uri="{FF2B5EF4-FFF2-40B4-BE49-F238E27FC236}">
                      <a16:creationId xmlns:a16="http://schemas.microsoft.com/office/drawing/2014/main" id="{7DFC824A-6079-DC0E-7B22-850CC048284A}"/>
                    </a:ext>
                  </a:extLst>
                </p14:cNvPr>
                <p14:cNvContentPartPr/>
                <p14:nvPr/>
              </p14:nvContentPartPr>
              <p14:xfrm>
                <a:off x="9984024" y="2029968"/>
                <a:ext cx="61920" cy="94320"/>
              </p14:xfrm>
            </p:contentPart>
          </mc:Choice>
          <mc:Fallback>
            <p:pic>
              <p:nvPicPr>
                <p:cNvPr id="3155" name="Ink 3154">
                  <a:extLst>
                    <a:ext uri="{FF2B5EF4-FFF2-40B4-BE49-F238E27FC236}">
                      <a16:creationId xmlns:a16="http://schemas.microsoft.com/office/drawing/2014/main" id="{7DFC824A-6079-DC0E-7B22-850CC048284A}"/>
                    </a:ext>
                  </a:extLst>
                </p:cNvPr>
                <p:cNvPicPr/>
                <p:nvPr/>
              </p:nvPicPr>
              <p:blipFill>
                <a:blip r:embed="rId196"/>
                <a:stretch>
                  <a:fillRect/>
                </a:stretch>
              </p:blipFill>
              <p:spPr>
                <a:xfrm>
                  <a:off x="9975024" y="2020968"/>
                  <a:ext cx="7956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3156" name="Ink 3155">
                  <a:extLst>
                    <a:ext uri="{FF2B5EF4-FFF2-40B4-BE49-F238E27FC236}">
                      <a16:creationId xmlns:a16="http://schemas.microsoft.com/office/drawing/2014/main" id="{4A6CA17A-0BC3-08DA-19D6-43CA9CC016A3}"/>
                    </a:ext>
                  </a:extLst>
                </p14:cNvPr>
                <p14:cNvContentPartPr/>
                <p14:nvPr/>
              </p14:nvContentPartPr>
              <p14:xfrm>
                <a:off x="10080504" y="2095128"/>
                <a:ext cx="12600" cy="28440"/>
              </p14:xfrm>
            </p:contentPart>
          </mc:Choice>
          <mc:Fallback>
            <p:pic>
              <p:nvPicPr>
                <p:cNvPr id="3156" name="Ink 3155">
                  <a:extLst>
                    <a:ext uri="{FF2B5EF4-FFF2-40B4-BE49-F238E27FC236}">
                      <a16:creationId xmlns:a16="http://schemas.microsoft.com/office/drawing/2014/main" id="{4A6CA17A-0BC3-08DA-19D6-43CA9CC016A3}"/>
                    </a:ext>
                  </a:extLst>
                </p:cNvPr>
                <p:cNvPicPr/>
                <p:nvPr/>
              </p:nvPicPr>
              <p:blipFill>
                <a:blip r:embed="rId198"/>
                <a:stretch>
                  <a:fillRect/>
                </a:stretch>
              </p:blipFill>
              <p:spPr>
                <a:xfrm>
                  <a:off x="10071864" y="2086488"/>
                  <a:ext cx="3024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3157" name="Ink 3156">
                  <a:extLst>
                    <a:ext uri="{FF2B5EF4-FFF2-40B4-BE49-F238E27FC236}">
                      <a16:creationId xmlns:a16="http://schemas.microsoft.com/office/drawing/2014/main" id="{DF4074D8-3683-F225-E934-DF80D7D5E27C}"/>
                    </a:ext>
                  </a:extLst>
                </p14:cNvPr>
                <p14:cNvContentPartPr/>
                <p14:nvPr/>
              </p14:nvContentPartPr>
              <p14:xfrm>
                <a:off x="10108224" y="2025288"/>
                <a:ext cx="360" cy="11160"/>
              </p14:xfrm>
            </p:contentPart>
          </mc:Choice>
          <mc:Fallback>
            <p:pic>
              <p:nvPicPr>
                <p:cNvPr id="3157" name="Ink 3156">
                  <a:extLst>
                    <a:ext uri="{FF2B5EF4-FFF2-40B4-BE49-F238E27FC236}">
                      <a16:creationId xmlns:a16="http://schemas.microsoft.com/office/drawing/2014/main" id="{DF4074D8-3683-F225-E934-DF80D7D5E27C}"/>
                    </a:ext>
                  </a:extLst>
                </p:cNvPr>
                <p:cNvPicPr/>
                <p:nvPr/>
              </p:nvPicPr>
              <p:blipFill>
                <a:blip r:embed="rId200"/>
                <a:stretch>
                  <a:fillRect/>
                </a:stretch>
              </p:blipFill>
              <p:spPr>
                <a:xfrm>
                  <a:off x="10099584" y="2016288"/>
                  <a:ext cx="1800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3158" name="Ink 3157">
                  <a:extLst>
                    <a:ext uri="{FF2B5EF4-FFF2-40B4-BE49-F238E27FC236}">
                      <a16:creationId xmlns:a16="http://schemas.microsoft.com/office/drawing/2014/main" id="{BC6933AA-3D5C-D66C-87C7-D710BCB005FD}"/>
                    </a:ext>
                  </a:extLst>
                </p14:cNvPr>
                <p14:cNvContentPartPr/>
                <p14:nvPr/>
              </p14:nvContentPartPr>
              <p14:xfrm>
                <a:off x="10148184" y="2032128"/>
                <a:ext cx="34920" cy="96840"/>
              </p14:xfrm>
            </p:contentPart>
          </mc:Choice>
          <mc:Fallback>
            <p:pic>
              <p:nvPicPr>
                <p:cNvPr id="3158" name="Ink 3157">
                  <a:extLst>
                    <a:ext uri="{FF2B5EF4-FFF2-40B4-BE49-F238E27FC236}">
                      <a16:creationId xmlns:a16="http://schemas.microsoft.com/office/drawing/2014/main" id="{BC6933AA-3D5C-D66C-87C7-D710BCB005FD}"/>
                    </a:ext>
                  </a:extLst>
                </p:cNvPr>
                <p:cNvPicPr/>
                <p:nvPr/>
              </p:nvPicPr>
              <p:blipFill>
                <a:blip r:embed="rId202"/>
                <a:stretch>
                  <a:fillRect/>
                </a:stretch>
              </p:blipFill>
              <p:spPr>
                <a:xfrm>
                  <a:off x="10139184" y="2023488"/>
                  <a:ext cx="525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3159" name="Ink 3158">
                  <a:extLst>
                    <a:ext uri="{FF2B5EF4-FFF2-40B4-BE49-F238E27FC236}">
                      <a16:creationId xmlns:a16="http://schemas.microsoft.com/office/drawing/2014/main" id="{70F0107E-F670-1204-5CAE-13BBC14923DC}"/>
                    </a:ext>
                  </a:extLst>
                </p14:cNvPr>
                <p14:cNvContentPartPr/>
                <p14:nvPr/>
              </p14:nvContentPartPr>
              <p14:xfrm>
                <a:off x="10183464" y="2083968"/>
                <a:ext cx="27720" cy="50760"/>
              </p14:xfrm>
            </p:contentPart>
          </mc:Choice>
          <mc:Fallback>
            <p:pic>
              <p:nvPicPr>
                <p:cNvPr id="3159" name="Ink 3158">
                  <a:extLst>
                    <a:ext uri="{FF2B5EF4-FFF2-40B4-BE49-F238E27FC236}">
                      <a16:creationId xmlns:a16="http://schemas.microsoft.com/office/drawing/2014/main" id="{70F0107E-F670-1204-5CAE-13BBC14923DC}"/>
                    </a:ext>
                  </a:extLst>
                </p:cNvPr>
                <p:cNvPicPr/>
                <p:nvPr/>
              </p:nvPicPr>
              <p:blipFill>
                <a:blip r:embed="rId204"/>
                <a:stretch>
                  <a:fillRect/>
                </a:stretch>
              </p:blipFill>
              <p:spPr>
                <a:xfrm>
                  <a:off x="10174464" y="2074968"/>
                  <a:ext cx="4536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3160" name="Ink 3159">
                  <a:extLst>
                    <a:ext uri="{FF2B5EF4-FFF2-40B4-BE49-F238E27FC236}">
                      <a16:creationId xmlns:a16="http://schemas.microsoft.com/office/drawing/2014/main" id="{9177198A-2D68-0AD5-4376-8E6AEEC79ABA}"/>
                    </a:ext>
                  </a:extLst>
                </p14:cNvPr>
                <p14:cNvContentPartPr/>
                <p14:nvPr/>
              </p14:nvContentPartPr>
              <p14:xfrm>
                <a:off x="10361664" y="2034648"/>
                <a:ext cx="28440" cy="100080"/>
              </p14:xfrm>
            </p:contentPart>
          </mc:Choice>
          <mc:Fallback>
            <p:pic>
              <p:nvPicPr>
                <p:cNvPr id="3160" name="Ink 3159">
                  <a:extLst>
                    <a:ext uri="{FF2B5EF4-FFF2-40B4-BE49-F238E27FC236}">
                      <a16:creationId xmlns:a16="http://schemas.microsoft.com/office/drawing/2014/main" id="{9177198A-2D68-0AD5-4376-8E6AEEC79ABA}"/>
                    </a:ext>
                  </a:extLst>
                </p:cNvPr>
                <p:cNvPicPr/>
                <p:nvPr/>
              </p:nvPicPr>
              <p:blipFill>
                <a:blip r:embed="rId206"/>
                <a:stretch>
                  <a:fillRect/>
                </a:stretch>
              </p:blipFill>
              <p:spPr>
                <a:xfrm>
                  <a:off x="10353024" y="2025648"/>
                  <a:ext cx="460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3161" name="Ink 3160">
                  <a:extLst>
                    <a:ext uri="{FF2B5EF4-FFF2-40B4-BE49-F238E27FC236}">
                      <a16:creationId xmlns:a16="http://schemas.microsoft.com/office/drawing/2014/main" id="{B13F7A5B-A678-D9DA-96DA-1C272E7057BA}"/>
                    </a:ext>
                  </a:extLst>
                </p14:cNvPr>
                <p14:cNvContentPartPr/>
                <p14:nvPr/>
              </p14:nvContentPartPr>
              <p14:xfrm>
                <a:off x="10362384" y="2070288"/>
                <a:ext cx="102240" cy="19800"/>
              </p14:xfrm>
            </p:contentPart>
          </mc:Choice>
          <mc:Fallback>
            <p:pic>
              <p:nvPicPr>
                <p:cNvPr id="3161" name="Ink 3160">
                  <a:extLst>
                    <a:ext uri="{FF2B5EF4-FFF2-40B4-BE49-F238E27FC236}">
                      <a16:creationId xmlns:a16="http://schemas.microsoft.com/office/drawing/2014/main" id="{B13F7A5B-A678-D9DA-96DA-1C272E7057BA}"/>
                    </a:ext>
                  </a:extLst>
                </p:cNvPr>
                <p:cNvPicPr/>
                <p:nvPr/>
              </p:nvPicPr>
              <p:blipFill>
                <a:blip r:embed="rId208"/>
                <a:stretch>
                  <a:fillRect/>
                </a:stretch>
              </p:blipFill>
              <p:spPr>
                <a:xfrm>
                  <a:off x="10353384" y="2061648"/>
                  <a:ext cx="11988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3164" name="Ink 3163">
                  <a:extLst>
                    <a:ext uri="{FF2B5EF4-FFF2-40B4-BE49-F238E27FC236}">
                      <a16:creationId xmlns:a16="http://schemas.microsoft.com/office/drawing/2014/main" id="{316F19EB-9AD0-1C99-68DD-05FE4C55512C}"/>
                    </a:ext>
                  </a:extLst>
                </p14:cNvPr>
                <p14:cNvContentPartPr/>
                <p14:nvPr/>
              </p14:nvContentPartPr>
              <p14:xfrm>
                <a:off x="10507464" y="2034288"/>
                <a:ext cx="57960" cy="104400"/>
              </p14:xfrm>
            </p:contentPart>
          </mc:Choice>
          <mc:Fallback>
            <p:pic>
              <p:nvPicPr>
                <p:cNvPr id="3164" name="Ink 3163">
                  <a:extLst>
                    <a:ext uri="{FF2B5EF4-FFF2-40B4-BE49-F238E27FC236}">
                      <a16:creationId xmlns:a16="http://schemas.microsoft.com/office/drawing/2014/main" id="{316F19EB-9AD0-1C99-68DD-05FE4C55512C}"/>
                    </a:ext>
                  </a:extLst>
                </p:cNvPr>
                <p:cNvPicPr/>
                <p:nvPr/>
              </p:nvPicPr>
              <p:blipFill>
                <a:blip r:embed="rId210"/>
                <a:stretch>
                  <a:fillRect/>
                </a:stretch>
              </p:blipFill>
              <p:spPr>
                <a:xfrm>
                  <a:off x="10498464" y="2025288"/>
                  <a:ext cx="756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3165" name="Ink 3164">
                  <a:extLst>
                    <a:ext uri="{FF2B5EF4-FFF2-40B4-BE49-F238E27FC236}">
                      <a16:creationId xmlns:a16="http://schemas.microsoft.com/office/drawing/2014/main" id="{40E27D14-BDB6-1F52-BDEF-CDD9093CCE5D}"/>
                    </a:ext>
                  </a:extLst>
                </p14:cNvPr>
                <p14:cNvContentPartPr/>
                <p14:nvPr/>
              </p14:nvContentPartPr>
              <p14:xfrm>
                <a:off x="10593864" y="2084688"/>
                <a:ext cx="54360" cy="60840"/>
              </p14:xfrm>
            </p:contentPart>
          </mc:Choice>
          <mc:Fallback>
            <p:pic>
              <p:nvPicPr>
                <p:cNvPr id="3165" name="Ink 3164">
                  <a:extLst>
                    <a:ext uri="{FF2B5EF4-FFF2-40B4-BE49-F238E27FC236}">
                      <a16:creationId xmlns:a16="http://schemas.microsoft.com/office/drawing/2014/main" id="{40E27D14-BDB6-1F52-BDEF-CDD9093CCE5D}"/>
                    </a:ext>
                  </a:extLst>
                </p:cNvPr>
                <p:cNvPicPr/>
                <p:nvPr/>
              </p:nvPicPr>
              <p:blipFill>
                <a:blip r:embed="rId212"/>
                <a:stretch>
                  <a:fillRect/>
                </a:stretch>
              </p:blipFill>
              <p:spPr>
                <a:xfrm>
                  <a:off x="10584864" y="2075688"/>
                  <a:ext cx="7200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3167" name="Ink 3166">
                  <a:extLst>
                    <a:ext uri="{FF2B5EF4-FFF2-40B4-BE49-F238E27FC236}">
                      <a16:creationId xmlns:a16="http://schemas.microsoft.com/office/drawing/2014/main" id="{DA497826-574A-48A7-0B43-686B7CD65EDD}"/>
                    </a:ext>
                  </a:extLst>
                </p14:cNvPr>
                <p14:cNvContentPartPr/>
                <p14:nvPr/>
              </p14:nvContentPartPr>
              <p14:xfrm>
                <a:off x="10773144" y="2062728"/>
                <a:ext cx="97560" cy="110160"/>
              </p14:xfrm>
            </p:contentPart>
          </mc:Choice>
          <mc:Fallback>
            <p:pic>
              <p:nvPicPr>
                <p:cNvPr id="3167" name="Ink 3166">
                  <a:extLst>
                    <a:ext uri="{FF2B5EF4-FFF2-40B4-BE49-F238E27FC236}">
                      <a16:creationId xmlns:a16="http://schemas.microsoft.com/office/drawing/2014/main" id="{DA497826-574A-48A7-0B43-686B7CD65EDD}"/>
                    </a:ext>
                  </a:extLst>
                </p:cNvPr>
                <p:cNvPicPr/>
                <p:nvPr/>
              </p:nvPicPr>
              <p:blipFill>
                <a:blip r:embed="rId214"/>
                <a:stretch>
                  <a:fillRect/>
                </a:stretch>
              </p:blipFill>
              <p:spPr>
                <a:xfrm>
                  <a:off x="10764144" y="2053728"/>
                  <a:ext cx="1152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3168" name="Ink 3167">
                  <a:extLst>
                    <a:ext uri="{FF2B5EF4-FFF2-40B4-BE49-F238E27FC236}">
                      <a16:creationId xmlns:a16="http://schemas.microsoft.com/office/drawing/2014/main" id="{172D8DAA-9142-BF39-8406-948C3B66382F}"/>
                    </a:ext>
                  </a:extLst>
                </p14:cNvPr>
                <p14:cNvContentPartPr/>
                <p14:nvPr/>
              </p14:nvContentPartPr>
              <p14:xfrm>
                <a:off x="10908504" y="2038248"/>
                <a:ext cx="39960" cy="137160"/>
              </p14:xfrm>
            </p:contentPart>
          </mc:Choice>
          <mc:Fallback>
            <p:pic>
              <p:nvPicPr>
                <p:cNvPr id="3168" name="Ink 3167">
                  <a:extLst>
                    <a:ext uri="{FF2B5EF4-FFF2-40B4-BE49-F238E27FC236}">
                      <a16:creationId xmlns:a16="http://schemas.microsoft.com/office/drawing/2014/main" id="{172D8DAA-9142-BF39-8406-948C3B66382F}"/>
                    </a:ext>
                  </a:extLst>
                </p:cNvPr>
                <p:cNvPicPr/>
                <p:nvPr/>
              </p:nvPicPr>
              <p:blipFill>
                <a:blip r:embed="rId216"/>
                <a:stretch>
                  <a:fillRect/>
                </a:stretch>
              </p:blipFill>
              <p:spPr>
                <a:xfrm>
                  <a:off x="10899864" y="2029608"/>
                  <a:ext cx="5760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3169" name="Ink 3168">
                  <a:extLst>
                    <a:ext uri="{FF2B5EF4-FFF2-40B4-BE49-F238E27FC236}">
                      <a16:creationId xmlns:a16="http://schemas.microsoft.com/office/drawing/2014/main" id="{43A1E8ED-32FA-5A03-C6A9-31C0DA7EDACB}"/>
                    </a:ext>
                  </a:extLst>
                </p14:cNvPr>
                <p14:cNvContentPartPr/>
                <p14:nvPr/>
              </p14:nvContentPartPr>
              <p14:xfrm>
                <a:off x="10981224" y="2103408"/>
                <a:ext cx="70200" cy="56880"/>
              </p14:xfrm>
            </p:contentPart>
          </mc:Choice>
          <mc:Fallback>
            <p:pic>
              <p:nvPicPr>
                <p:cNvPr id="3169" name="Ink 3168">
                  <a:extLst>
                    <a:ext uri="{FF2B5EF4-FFF2-40B4-BE49-F238E27FC236}">
                      <a16:creationId xmlns:a16="http://schemas.microsoft.com/office/drawing/2014/main" id="{43A1E8ED-32FA-5A03-C6A9-31C0DA7EDACB}"/>
                    </a:ext>
                  </a:extLst>
                </p:cNvPr>
                <p:cNvPicPr/>
                <p:nvPr/>
              </p:nvPicPr>
              <p:blipFill>
                <a:blip r:embed="rId218"/>
                <a:stretch>
                  <a:fillRect/>
                </a:stretch>
              </p:blipFill>
              <p:spPr>
                <a:xfrm>
                  <a:off x="10972584" y="2094408"/>
                  <a:ext cx="8784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3170" name="Ink 3169">
                  <a:extLst>
                    <a:ext uri="{FF2B5EF4-FFF2-40B4-BE49-F238E27FC236}">
                      <a16:creationId xmlns:a16="http://schemas.microsoft.com/office/drawing/2014/main" id="{4AD6FB03-5F01-61EC-B172-020FF8F7E07F}"/>
                    </a:ext>
                  </a:extLst>
                </p14:cNvPr>
                <p14:cNvContentPartPr/>
                <p14:nvPr/>
              </p14:nvContentPartPr>
              <p14:xfrm>
                <a:off x="11081664" y="2078928"/>
                <a:ext cx="55080" cy="87840"/>
              </p14:xfrm>
            </p:contentPart>
          </mc:Choice>
          <mc:Fallback>
            <p:pic>
              <p:nvPicPr>
                <p:cNvPr id="3170" name="Ink 3169">
                  <a:extLst>
                    <a:ext uri="{FF2B5EF4-FFF2-40B4-BE49-F238E27FC236}">
                      <a16:creationId xmlns:a16="http://schemas.microsoft.com/office/drawing/2014/main" id="{4AD6FB03-5F01-61EC-B172-020FF8F7E07F}"/>
                    </a:ext>
                  </a:extLst>
                </p:cNvPr>
                <p:cNvPicPr/>
                <p:nvPr/>
              </p:nvPicPr>
              <p:blipFill>
                <a:blip r:embed="rId220"/>
                <a:stretch>
                  <a:fillRect/>
                </a:stretch>
              </p:blipFill>
              <p:spPr>
                <a:xfrm>
                  <a:off x="11072664" y="2070288"/>
                  <a:ext cx="727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3171" name="Ink 3170">
                  <a:extLst>
                    <a:ext uri="{FF2B5EF4-FFF2-40B4-BE49-F238E27FC236}">
                      <a16:creationId xmlns:a16="http://schemas.microsoft.com/office/drawing/2014/main" id="{0AB2CDB7-F1FF-F79C-3095-7FC2F8B8D4E1}"/>
                    </a:ext>
                  </a:extLst>
                </p14:cNvPr>
                <p14:cNvContentPartPr/>
                <p14:nvPr/>
              </p14:nvContentPartPr>
              <p14:xfrm>
                <a:off x="11163024" y="2068128"/>
                <a:ext cx="58320" cy="97560"/>
              </p14:xfrm>
            </p:contentPart>
          </mc:Choice>
          <mc:Fallback>
            <p:pic>
              <p:nvPicPr>
                <p:cNvPr id="3171" name="Ink 3170">
                  <a:extLst>
                    <a:ext uri="{FF2B5EF4-FFF2-40B4-BE49-F238E27FC236}">
                      <a16:creationId xmlns:a16="http://schemas.microsoft.com/office/drawing/2014/main" id="{0AB2CDB7-F1FF-F79C-3095-7FC2F8B8D4E1}"/>
                    </a:ext>
                  </a:extLst>
                </p:cNvPr>
                <p:cNvPicPr/>
                <p:nvPr/>
              </p:nvPicPr>
              <p:blipFill>
                <a:blip r:embed="rId222"/>
                <a:stretch>
                  <a:fillRect/>
                </a:stretch>
              </p:blipFill>
              <p:spPr>
                <a:xfrm>
                  <a:off x="11154384" y="2059128"/>
                  <a:ext cx="759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3173" name="Ink 3172">
                  <a:extLst>
                    <a:ext uri="{FF2B5EF4-FFF2-40B4-BE49-F238E27FC236}">
                      <a16:creationId xmlns:a16="http://schemas.microsoft.com/office/drawing/2014/main" id="{1A88F426-89D1-A741-12A8-7A1A4B089DF0}"/>
                    </a:ext>
                  </a:extLst>
                </p14:cNvPr>
                <p14:cNvContentPartPr/>
                <p14:nvPr/>
              </p14:nvContentPartPr>
              <p14:xfrm>
                <a:off x="9800784" y="2231208"/>
                <a:ext cx="57240" cy="100800"/>
              </p14:xfrm>
            </p:contentPart>
          </mc:Choice>
          <mc:Fallback>
            <p:pic>
              <p:nvPicPr>
                <p:cNvPr id="3173" name="Ink 3172">
                  <a:extLst>
                    <a:ext uri="{FF2B5EF4-FFF2-40B4-BE49-F238E27FC236}">
                      <a16:creationId xmlns:a16="http://schemas.microsoft.com/office/drawing/2014/main" id="{1A88F426-89D1-A741-12A8-7A1A4B089DF0}"/>
                    </a:ext>
                  </a:extLst>
                </p:cNvPr>
                <p:cNvPicPr/>
                <p:nvPr/>
              </p:nvPicPr>
              <p:blipFill>
                <a:blip r:embed="rId224"/>
                <a:stretch>
                  <a:fillRect/>
                </a:stretch>
              </p:blipFill>
              <p:spPr>
                <a:xfrm>
                  <a:off x="9791784" y="2222568"/>
                  <a:ext cx="748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3174" name="Ink 3173">
                  <a:extLst>
                    <a:ext uri="{FF2B5EF4-FFF2-40B4-BE49-F238E27FC236}">
                      <a16:creationId xmlns:a16="http://schemas.microsoft.com/office/drawing/2014/main" id="{330AE910-BACC-5FE7-F7B9-67806E79CA36}"/>
                    </a:ext>
                  </a:extLst>
                </p14:cNvPr>
                <p14:cNvContentPartPr/>
                <p14:nvPr/>
              </p14:nvContentPartPr>
              <p14:xfrm>
                <a:off x="9899064" y="2298888"/>
                <a:ext cx="12600" cy="29880"/>
              </p14:xfrm>
            </p:contentPart>
          </mc:Choice>
          <mc:Fallback>
            <p:pic>
              <p:nvPicPr>
                <p:cNvPr id="3174" name="Ink 3173">
                  <a:extLst>
                    <a:ext uri="{FF2B5EF4-FFF2-40B4-BE49-F238E27FC236}">
                      <a16:creationId xmlns:a16="http://schemas.microsoft.com/office/drawing/2014/main" id="{330AE910-BACC-5FE7-F7B9-67806E79CA36}"/>
                    </a:ext>
                  </a:extLst>
                </p:cNvPr>
                <p:cNvPicPr/>
                <p:nvPr/>
              </p:nvPicPr>
              <p:blipFill>
                <a:blip r:embed="rId226"/>
                <a:stretch>
                  <a:fillRect/>
                </a:stretch>
              </p:blipFill>
              <p:spPr>
                <a:xfrm>
                  <a:off x="9890424" y="2290248"/>
                  <a:ext cx="3024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3175" name="Ink 3174">
                  <a:extLst>
                    <a:ext uri="{FF2B5EF4-FFF2-40B4-BE49-F238E27FC236}">
                      <a16:creationId xmlns:a16="http://schemas.microsoft.com/office/drawing/2014/main" id="{02CE0C91-D38E-DBDB-7B40-E9752F3E3815}"/>
                    </a:ext>
                  </a:extLst>
                </p14:cNvPr>
                <p14:cNvContentPartPr/>
                <p14:nvPr/>
              </p14:nvContentPartPr>
              <p14:xfrm>
                <a:off x="9923544" y="2231208"/>
                <a:ext cx="360" cy="360"/>
              </p14:xfrm>
            </p:contentPart>
          </mc:Choice>
          <mc:Fallback>
            <p:pic>
              <p:nvPicPr>
                <p:cNvPr id="3175" name="Ink 3174">
                  <a:extLst>
                    <a:ext uri="{FF2B5EF4-FFF2-40B4-BE49-F238E27FC236}">
                      <a16:creationId xmlns:a16="http://schemas.microsoft.com/office/drawing/2014/main" id="{02CE0C91-D38E-DBDB-7B40-E9752F3E3815}"/>
                    </a:ext>
                  </a:extLst>
                </p:cNvPr>
                <p:cNvPicPr/>
                <p:nvPr/>
              </p:nvPicPr>
              <p:blipFill>
                <a:blip r:embed="rId228"/>
                <a:stretch>
                  <a:fillRect/>
                </a:stretch>
              </p:blipFill>
              <p:spPr>
                <a:xfrm>
                  <a:off x="9914544" y="2222568"/>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3176" name="Ink 3175">
                  <a:extLst>
                    <a:ext uri="{FF2B5EF4-FFF2-40B4-BE49-F238E27FC236}">
                      <a16:creationId xmlns:a16="http://schemas.microsoft.com/office/drawing/2014/main" id="{BB04729D-EC8D-C992-8932-963ADAF0F064}"/>
                    </a:ext>
                  </a:extLst>
                </p14:cNvPr>
                <p14:cNvContentPartPr/>
                <p14:nvPr/>
              </p14:nvContentPartPr>
              <p14:xfrm>
                <a:off x="9935424" y="2209608"/>
                <a:ext cx="89640" cy="124200"/>
              </p14:xfrm>
            </p:contentPart>
          </mc:Choice>
          <mc:Fallback>
            <p:pic>
              <p:nvPicPr>
                <p:cNvPr id="3176" name="Ink 3175">
                  <a:extLst>
                    <a:ext uri="{FF2B5EF4-FFF2-40B4-BE49-F238E27FC236}">
                      <a16:creationId xmlns:a16="http://schemas.microsoft.com/office/drawing/2014/main" id="{BB04729D-EC8D-C992-8932-963ADAF0F064}"/>
                    </a:ext>
                  </a:extLst>
                </p:cNvPr>
                <p:cNvPicPr/>
                <p:nvPr/>
              </p:nvPicPr>
              <p:blipFill>
                <a:blip r:embed="rId230"/>
                <a:stretch>
                  <a:fillRect/>
                </a:stretch>
              </p:blipFill>
              <p:spPr>
                <a:xfrm>
                  <a:off x="9926784" y="2200608"/>
                  <a:ext cx="10728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3177" name="Ink 3176">
                  <a:extLst>
                    <a:ext uri="{FF2B5EF4-FFF2-40B4-BE49-F238E27FC236}">
                      <a16:creationId xmlns:a16="http://schemas.microsoft.com/office/drawing/2014/main" id="{A9DEABCF-BC82-F473-A194-AEB77EF375DF}"/>
                    </a:ext>
                  </a:extLst>
                </p14:cNvPr>
                <p14:cNvContentPartPr/>
                <p14:nvPr/>
              </p14:nvContentPartPr>
              <p14:xfrm>
                <a:off x="9899064" y="2229048"/>
                <a:ext cx="17640" cy="25200"/>
              </p14:xfrm>
            </p:contentPart>
          </mc:Choice>
          <mc:Fallback>
            <p:pic>
              <p:nvPicPr>
                <p:cNvPr id="3177" name="Ink 3176">
                  <a:extLst>
                    <a:ext uri="{FF2B5EF4-FFF2-40B4-BE49-F238E27FC236}">
                      <a16:creationId xmlns:a16="http://schemas.microsoft.com/office/drawing/2014/main" id="{A9DEABCF-BC82-F473-A194-AEB77EF375DF}"/>
                    </a:ext>
                  </a:extLst>
                </p:cNvPr>
                <p:cNvPicPr/>
                <p:nvPr/>
              </p:nvPicPr>
              <p:blipFill>
                <a:blip r:embed="rId232"/>
                <a:stretch>
                  <a:fillRect/>
                </a:stretch>
              </p:blipFill>
              <p:spPr>
                <a:xfrm>
                  <a:off x="9890424" y="2220048"/>
                  <a:ext cx="3528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3178" name="Ink 3177">
                  <a:extLst>
                    <a:ext uri="{FF2B5EF4-FFF2-40B4-BE49-F238E27FC236}">
                      <a16:creationId xmlns:a16="http://schemas.microsoft.com/office/drawing/2014/main" id="{D5AEB127-457A-1428-D639-925FB8341950}"/>
                    </a:ext>
                  </a:extLst>
                </p14:cNvPr>
                <p14:cNvContentPartPr/>
                <p14:nvPr/>
              </p14:nvContentPartPr>
              <p14:xfrm>
                <a:off x="10054944" y="2268288"/>
                <a:ext cx="57240" cy="56160"/>
              </p14:xfrm>
            </p:contentPart>
          </mc:Choice>
          <mc:Fallback>
            <p:pic>
              <p:nvPicPr>
                <p:cNvPr id="3178" name="Ink 3177">
                  <a:extLst>
                    <a:ext uri="{FF2B5EF4-FFF2-40B4-BE49-F238E27FC236}">
                      <a16:creationId xmlns:a16="http://schemas.microsoft.com/office/drawing/2014/main" id="{D5AEB127-457A-1428-D639-925FB8341950}"/>
                    </a:ext>
                  </a:extLst>
                </p:cNvPr>
                <p:cNvPicPr/>
                <p:nvPr/>
              </p:nvPicPr>
              <p:blipFill>
                <a:blip r:embed="rId234"/>
                <a:stretch>
                  <a:fillRect/>
                </a:stretch>
              </p:blipFill>
              <p:spPr>
                <a:xfrm>
                  <a:off x="10045944" y="2259648"/>
                  <a:ext cx="7488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3179" name="Ink 3178">
                  <a:extLst>
                    <a:ext uri="{FF2B5EF4-FFF2-40B4-BE49-F238E27FC236}">
                      <a16:creationId xmlns:a16="http://schemas.microsoft.com/office/drawing/2014/main" id="{76CC72F1-42C3-3A9E-9C43-3E36C6A02EA2}"/>
                    </a:ext>
                  </a:extLst>
                </p14:cNvPr>
                <p14:cNvContentPartPr/>
                <p14:nvPr/>
              </p14:nvContentPartPr>
              <p14:xfrm>
                <a:off x="10222704" y="2275128"/>
                <a:ext cx="141480" cy="60480"/>
              </p14:xfrm>
            </p:contentPart>
          </mc:Choice>
          <mc:Fallback>
            <p:pic>
              <p:nvPicPr>
                <p:cNvPr id="3179" name="Ink 3178">
                  <a:extLst>
                    <a:ext uri="{FF2B5EF4-FFF2-40B4-BE49-F238E27FC236}">
                      <a16:creationId xmlns:a16="http://schemas.microsoft.com/office/drawing/2014/main" id="{76CC72F1-42C3-3A9E-9C43-3E36C6A02EA2}"/>
                    </a:ext>
                  </a:extLst>
                </p:cNvPr>
                <p:cNvPicPr/>
                <p:nvPr/>
              </p:nvPicPr>
              <p:blipFill>
                <a:blip r:embed="rId236"/>
                <a:stretch>
                  <a:fillRect/>
                </a:stretch>
              </p:blipFill>
              <p:spPr>
                <a:xfrm>
                  <a:off x="10214064" y="2266128"/>
                  <a:ext cx="15912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3180" name="Ink 3179">
                  <a:extLst>
                    <a:ext uri="{FF2B5EF4-FFF2-40B4-BE49-F238E27FC236}">
                      <a16:creationId xmlns:a16="http://schemas.microsoft.com/office/drawing/2014/main" id="{EA009007-F006-50A5-08FE-4FEE5883CCDA}"/>
                    </a:ext>
                  </a:extLst>
                </p14:cNvPr>
                <p14:cNvContentPartPr/>
                <p14:nvPr/>
              </p14:nvContentPartPr>
              <p14:xfrm>
                <a:off x="10401264" y="2296368"/>
                <a:ext cx="46080" cy="50040"/>
              </p14:xfrm>
            </p:contentPart>
          </mc:Choice>
          <mc:Fallback>
            <p:pic>
              <p:nvPicPr>
                <p:cNvPr id="3180" name="Ink 3179">
                  <a:extLst>
                    <a:ext uri="{FF2B5EF4-FFF2-40B4-BE49-F238E27FC236}">
                      <a16:creationId xmlns:a16="http://schemas.microsoft.com/office/drawing/2014/main" id="{EA009007-F006-50A5-08FE-4FEE5883CCDA}"/>
                    </a:ext>
                  </a:extLst>
                </p:cNvPr>
                <p:cNvPicPr/>
                <p:nvPr/>
              </p:nvPicPr>
              <p:blipFill>
                <a:blip r:embed="rId238"/>
                <a:stretch>
                  <a:fillRect/>
                </a:stretch>
              </p:blipFill>
              <p:spPr>
                <a:xfrm>
                  <a:off x="10392264" y="2287368"/>
                  <a:ext cx="6372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3181" name="Ink 3180">
                  <a:extLst>
                    <a:ext uri="{FF2B5EF4-FFF2-40B4-BE49-F238E27FC236}">
                      <a16:creationId xmlns:a16="http://schemas.microsoft.com/office/drawing/2014/main" id="{CFC453DA-DAC8-7AB0-F689-2286A6987E8F}"/>
                    </a:ext>
                  </a:extLst>
                </p14:cNvPr>
                <p14:cNvContentPartPr/>
                <p14:nvPr/>
              </p14:nvContentPartPr>
              <p14:xfrm>
                <a:off x="10482624" y="2271888"/>
                <a:ext cx="74880" cy="67320"/>
              </p14:xfrm>
            </p:contentPart>
          </mc:Choice>
          <mc:Fallback>
            <p:pic>
              <p:nvPicPr>
                <p:cNvPr id="3181" name="Ink 3180">
                  <a:extLst>
                    <a:ext uri="{FF2B5EF4-FFF2-40B4-BE49-F238E27FC236}">
                      <a16:creationId xmlns:a16="http://schemas.microsoft.com/office/drawing/2014/main" id="{CFC453DA-DAC8-7AB0-F689-2286A6987E8F}"/>
                    </a:ext>
                  </a:extLst>
                </p:cNvPr>
                <p:cNvPicPr/>
                <p:nvPr/>
              </p:nvPicPr>
              <p:blipFill>
                <a:blip r:embed="rId240"/>
                <a:stretch>
                  <a:fillRect/>
                </a:stretch>
              </p:blipFill>
              <p:spPr>
                <a:xfrm>
                  <a:off x="10473984" y="2263248"/>
                  <a:ext cx="925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3182" name="Ink 3181">
                  <a:extLst>
                    <a:ext uri="{FF2B5EF4-FFF2-40B4-BE49-F238E27FC236}">
                      <a16:creationId xmlns:a16="http://schemas.microsoft.com/office/drawing/2014/main" id="{F24A41C0-4215-5E3F-EA05-7E78A3A4E53F}"/>
                    </a:ext>
                  </a:extLst>
                </p14:cNvPr>
                <p14:cNvContentPartPr/>
                <p14:nvPr/>
              </p14:nvContentPartPr>
              <p14:xfrm>
                <a:off x="10597104" y="2280888"/>
                <a:ext cx="32400" cy="60120"/>
              </p14:xfrm>
            </p:contentPart>
          </mc:Choice>
          <mc:Fallback>
            <p:pic>
              <p:nvPicPr>
                <p:cNvPr id="3182" name="Ink 3181">
                  <a:extLst>
                    <a:ext uri="{FF2B5EF4-FFF2-40B4-BE49-F238E27FC236}">
                      <a16:creationId xmlns:a16="http://schemas.microsoft.com/office/drawing/2014/main" id="{F24A41C0-4215-5E3F-EA05-7E78A3A4E53F}"/>
                    </a:ext>
                  </a:extLst>
                </p:cNvPr>
                <p:cNvPicPr/>
                <p:nvPr/>
              </p:nvPicPr>
              <p:blipFill>
                <a:blip r:embed="rId242"/>
                <a:stretch>
                  <a:fillRect/>
                </a:stretch>
              </p:blipFill>
              <p:spPr>
                <a:xfrm>
                  <a:off x="10588464" y="2272248"/>
                  <a:ext cx="5004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3183" name="Ink 3182">
                  <a:extLst>
                    <a:ext uri="{FF2B5EF4-FFF2-40B4-BE49-F238E27FC236}">
                      <a16:creationId xmlns:a16="http://schemas.microsoft.com/office/drawing/2014/main" id="{942DD684-B3AD-37D9-DE66-EBA8F820908E}"/>
                    </a:ext>
                  </a:extLst>
                </p14:cNvPr>
                <p14:cNvContentPartPr/>
                <p14:nvPr/>
              </p14:nvContentPartPr>
              <p14:xfrm>
                <a:off x="10668384" y="2268648"/>
                <a:ext cx="46800" cy="66600"/>
              </p14:xfrm>
            </p:contentPart>
          </mc:Choice>
          <mc:Fallback>
            <p:pic>
              <p:nvPicPr>
                <p:cNvPr id="3183" name="Ink 3182">
                  <a:extLst>
                    <a:ext uri="{FF2B5EF4-FFF2-40B4-BE49-F238E27FC236}">
                      <a16:creationId xmlns:a16="http://schemas.microsoft.com/office/drawing/2014/main" id="{942DD684-B3AD-37D9-DE66-EBA8F820908E}"/>
                    </a:ext>
                  </a:extLst>
                </p:cNvPr>
                <p:cNvPicPr/>
                <p:nvPr/>
              </p:nvPicPr>
              <p:blipFill>
                <a:blip r:embed="rId244"/>
                <a:stretch>
                  <a:fillRect/>
                </a:stretch>
              </p:blipFill>
              <p:spPr>
                <a:xfrm>
                  <a:off x="10659744" y="2259648"/>
                  <a:ext cx="644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3185" name="Ink 3184">
                  <a:extLst>
                    <a:ext uri="{FF2B5EF4-FFF2-40B4-BE49-F238E27FC236}">
                      <a16:creationId xmlns:a16="http://schemas.microsoft.com/office/drawing/2014/main" id="{A8CBC2F1-26A4-DF20-38D0-18170C7E1D87}"/>
                    </a:ext>
                  </a:extLst>
                </p14:cNvPr>
                <p14:cNvContentPartPr/>
                <p14:nvPr/>
              </p14:nvContentPartPr>
              <p14:xfrm>
                <a:off x="9914904" y="2392128"/>
                <a:ext cx="95400" cy="189720"/>
              </p14:xfrm>
            </p:contentPart>
          </mc:Choice>
          <mc:Fallback>
            <p:pic>
              <p:nvPicPr>
                <p:cNvPr id="3185" name="Ink 3184">
                  <a:extLst>
                    <a:ext uri="{FF2B5EF4-FFF2-40B4-BE49-F238E27FC236}">
                      <a16:creationId xmlns:a16="http://schemas.microsoft.com/office/drawing/2014/main" id="{A8CBC2F1-26A4-DF20-38D0-18170C7E1D87}"/>
                    </a:ext>
                  </a:extLst>
                </p:cNvPr>
                <p:cNvPicPr/>
                <p:nvPr/>
              </p:nvPicPr>
              <p:blipFill>
                <a:blip r:embed="rId246"/>
                <a:stretch>
                  <a:fillRect/>
                </a:stretch>
              </p:blipFill>
              <p:spPr>
                <a:xfrm>
                  <a:off x="9905904" y="2383488"/>
                  <a:ext cx="11304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3186" name="Ink 3185">
                  <a:extLst>
                    <a:ext uri="{FF2B5EF4-FFF2-40B4-BE49-F238E27FC236}">
                      <a16:creationId xmlns:a16="http://schemas.microsoft.com/office/drawing/2014/main" id="{3332D871-B9AD-3103-5E30-BBD6CAD49CD1}"/>
                    </a:ext>
                  </a:extLst>
                </p14:cNvPr>
                <p14:cNvContentPartPr/>
                <p14:nvPr/>
              </p14:nvContentPartPr>
              <p14:xfrm>
                <a:off x="9907704" y="2496888"/>
                <a:ext cx="93600" cy="8280"/>
              </p14:xfrm>
            </p:contentPart>
          </mc:Choice>
          <mc:Fallback>
            <p:pic>
              <p:nvPicPr>
                <p:cNvPr id="3186" name="Ink 3185">
                  <a:extLst>
                    <a:ext uri="{FF2B5EF4-FFF2-40B4-BE49-F238E27FC236}">
                      <a16:creationId xmlns:a16="http://schemas.microsoft.com/office/drawing/2014/main" id="{3332D871-B9AD-3103-5E30-BBD6CAD49CD1}"/>
                    </a:ext>
                  </a:extLst>
                </p:cNvPr>
                <p:cNvPicPr/>
                <p:nvPr/>
              </p:nvPicPr>
              <p:blipFill>
                <a:blip r:embed="rId248"/>
                <a:stretch>
                  <a:fillRect/>
                </a:stretch>
              </p:blipFill>
              <p:spPr>
                <a:xfrm>
                  <a:off x="9899064" y="2488248"/>
                  <a:ext cx="11124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3187" name="Ink 3186">
                  <a:extLst>
                    <a:ext uri="{FF2B5EF4-FFF2-40B4-BE49-F238E27FC236}">
                      <a16:creationId xmlns:a16="http://schemas.microsoft.com/office/drawing/2014/main" id="{395E18A9-E0F9-4D45-5DC9-88C7C087198A}"/>
                    </a:ext>
                  </a:extLst>
                </p14:cNvPr>
                <p14:cNvContentPartPr/>
                <p14:nvPr/>
              </p14:nvContentPartPr>
              <p14:xfrm>
                <a:off x="10017144" y="2517768"/>
                <a:ext cx="41400" cy="52200"/>
              </p14:xfrm>
            </p:contentPart>
          </mc:Choice>
          <mc:Fallback>
            <p:pic>
              <p:nvPicPr>
                <p:cNvPr id="3187" name="Ink 3186">
                  <a:extLst>
                    <a:ext uri="{FF2B5EF4-FFF2-40B4-BE49-F238E27FC236}">
                      <a16:creationId xmlns:a16="http://schemas.microsoft.com/office/drawing/2014/main" id="{395E18A9-E0F9-4D45-5DC9-88C7C087198A}"/>
                    </a:ext>
                  </a:extLst>
                </p:cNvPr>
                <p:cNvPicPr/>
                <p:nvPr/>
              </p:nvPicPr>
              <p:blipFill>
                <a:blip r:embed="rId250"/>
                <a:stretch>
                  <a:fillRect/>
                </a:stretch>
              </p:blipFill>
              <p:spPr>
                <a:xfrm>
                  <a:off x="10008504" y="2509128"/>
                  <a:ext cx="5904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3188" name="Ink 3187">
                  <a:extLst>
                    <a:ext uri="{FF2B5EF4-FFF2-40B4-BE49-F238E27FC236}">
                      <a16:creationId xmlns:a16="http://schemas.microsoft.com/office/drawing/2014/main" id="{381BAB97-64B4-1F38-7E4E-12799FE63EF9}"/>
                    </a:ext>
                  </a:extLst>
                </p14:cNvPr>
                <p14:cNvContentPartPr/>
                <p14:nvPr/>
              </p14:nvContentPartPr>
              <p14:xfrm>
                <a:off x="10094544" y="2504088"/>
                <a:ext cx="77040" cy="60120"/>
              </p14:xfrm>
            </p:contentPart>
          </mc:Choice>
          <mc:Fallback>
            <p:pic>
              <p:nvPicPr>
                <p:cNvPr id="3188" name="Ink 3187">
                  <a:extLst>
                    <a:ext uri="{FF2B5EF4-FFF2-40B4-BE49-F238E27FC236}">
                      <a16:creationId xmlns:a16="http://schemas.microsoft.com/office/drawing/2014/main" id="{381BAB97-64B4-1F38-7E4E-12799FE63EF9}"/>
                    </a:ext>
                  </a:extLst>
                </p:cNvPr>
                <p:cNvPicPr/>
                <p:nvPr/>
              </p:nvPicPr>
              <p:blipFill>
                <a:blip r:embed="rId252"/>
                <a:stretch>
                  <a:fillRect/>
                </a:stretch>
              </p:blipFill>
              <p:spPr>
                <a:xfrm>
                  <a:off x="10085544" y="2495448"/>
                  <a:ext cx="9468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3189" name="Ink 3188">
                  <a:extLst>
                    <a:ext uri="{FF2B5EF4-FFF2-40B4-BE49-F238E27FC236}">
                      <a16:creationId xmlns:a16="http://schemas.microsoft.com/office/drawing/2014/main" id="{DE9149A3-604A-D5C4-30AB-E855FF6A7E82}"/>
                    </a:ext>
                  </a:extLst>
                </p14:cNvPr>
                <p14:cNvContentPartPr/>
                <p14:nvPr/>
              </p14:nvContentPartPr>
              <p14:xfrm>
                <a:off x="10191384" y="2487888"/>
                <a:ext cx="80280" cy="68400"/>
              </p14:xfrm>
            </p:contentPart>
          </mc:Choice>
          <mc:Fallback>
            <p:pic>
              <p:nvPicPr>
                <p:cNvPr id="3189" name="Ink 3188">
                  <a:extLst>
                    <a:ext uri="{FF2B5EF4-FFF2-40B4-BE49-F238E27FC236}">
                      <a16:creationId xmlns:a16="http://schemas.microsoft.com/office/drawing/2014/main" id="{DE9149A3-604A-D5C4-30AB-E855FF6A7E82}"/>
                    </a:ext>
                  </a:extLst>
                </p:cNvPr>
                <p:cNvPicPr/>
                <p:nvPr/>
              </p:nvPicPr>
              <p:blipFill>
                <a:blip r:embed="rId254"/>
                <a:stretch>
                  <a:fillRect/>
                </a:stretch>
              </p:blipFill>
              <p:spPr>
                <a:xfrm>
                  <a:off x="10182744" y="2479248"/>
                  <a:ext cx="979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3190" name="Ink 3189">
                  <a:extLst>
                    <a:ext uri="{FF2B5EF4-FFF2-40B4-BE49-F238E27FC236}">
                      <a16:creationId xmlns:a16="http://schemas.microsoft.com/office/drawing/2014/main" id="{2835F8AB-DBD1-4A41-7185-614516A7755E}"/>
                    </a:ext>
                  </a:extLst>
                </p14:cNvPr>
                <p14:cNvContentPartPr/>
                <p14:nvPr/>
              </p14:nvContentPartPr>
              <p14:xfrm>
                <a:off x="10267704" y="2512728"/>
                <a:ext cx="74520" cy="51480"/>
              </p14:xfrm>
            </p:contentPart>
          </mc:Choice>
          <mc:Fallback>
            <p:pic>
              <p:nvPicPr>
                <p:cNvPr id="3190" name="Ink 3189">
                  <a:extLst>
                    <a:ext uri="{FF2B5EF4-FFF2-40B4-BE49-F238E27FC236}">
                      <a16:creationId xmlns:a16="http://schemas.microsoft.com/office/drawing/2014/main" id="{2835F8AB-DBD1-4A41-7185-614516A7755E}"/>
                    </a:ext>
                  </a:extLst>
                </p:cNvPr>
                <p:cNvPicPr/>
                <p:nvPr/>
              </p:nvPicPr>
              <p:blipFill>
                <a:blip r:embed="rId256"/>
                <a:stretch>
                  <a:fillRect/>
                </a:stretch>
              </p:blipFill>
              <p:spPr>
                <a:xfrm>
                  <a:off x="10258704" y="2504088"/>
                  <a:ext cx="9216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3191" name="Ink 3190">
                  <a:extLst>
                    <a:ext uri="{FF2B5EF4-FFF2-40B4-BE49-F238E27FC236}">
                      <a16:creationId xmlns:a16="http://schemas.microsoft.com/office/drawing/2014/main" id="{6EBBC330-F1B6-9986-E9F8-E414CBCD1B07}"/>
                    </a:ext>
                  </a:extLst>
                </p14:cNvPr>
                <p14:cNvContentPartPr/>
                <p14:nvPr/>
              </p14:nvContentPartPr>
              <p14:xfrm>
                <a:off x="10364904" y="2496888"/>
                <a:ext cx="54360" cy="56520"/>
              </p14:xfrm>
            </p:contentPart>
          </mc:Choice>
          <mc:Fallback>
            <p:pic>
              <p:nvPicPr>
                <p:cNvPr id="3191" name="Ink 3190">
                  <a:extLst>
                    <a:ext uri="{FF2B5EF4-FFF2-40B4-BE49-F238E27FC236}">
                      <a16:creationId xmlns:a16="http://schemas.microsoft.com/office/drawing/2014/main" id="{6EBBC330-F1B6-9986-E9F8-E414CBCD1B07}"/>
                    </a:ext>
                  </a:extLst>
                </p:cNvPr>
                <p:cNvPicPr/>
                <p:nvPr/>
              </p:nvPicPr>
              <p:blipFill>
                <a:blip r:embed="rId258"/>
                <a:stretch>
                  <a:fillRect/>
                </a:stretch>
              </p:blipFill>
              <p:spPr>
                <a:xfrm>
                  <a:off x="10355904" y="2488248"/>
                  <a:ext cx="7200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3192" name="Ink 3191">
                  <a:extLst>
                    <a:ext uri="{FF2B5EF4-FFF2-40B4-BE49-F238E27FC236}">
                      <a16:creationId xmlns:a16="http://schemas.microsoft.com/office/drawing/2014/main" id="{0ACE372D-0903-1E60-CB6F-497FFCD45A32}"/>
                    </a:ext>
                  </a:extLst>
                </p14:cNvPr>
                <p14:cNvContentPartPr/>
                <p14:nvPr/>
              </p14:nvContentPartPr>
              <p14:xfrm>
                <a:off x="10427184" y="2430288"/>
                <a:ext cx="99720" cy="133200"/>
              </p14:xfrm>
            </p:contentPart>
          </mc:Choice>
          <mc:Fallback>
            <p:pic>
              <p:nvPicPr>
                <p:cNvPr id="3192" name="Ink 3191">
                  <a:extLst>
                    <a:ext uri="{FF2B5EF4-FFF2-40B4-BE49-F238E27FC236}">
                      <a16:creationId xmlns:a16="http://schemas.microsoft.com/office/drawing/2014/main" id="{0ACE372D-0903-1E60-CB6F-497FFCD45A32}"/>
                    </a:ext>
                  </a:extLst>
                </p:cNvPr>
                <p:cNvPicPr/>
                <p:nvPr/>
              </p:nvPicPr>
              <p:blipFill>
                <a:blip r:embed="rId260"/>
                <a:stretch>
                  <a:fillRect/>
                </a:stretch>
              </p:blipFill>
              <p:spPr>
                <a:xfrm>
                  <a:off x="10418544" y="2421648"/>
                  <a:ext cx="11736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3193" name="Ink 3192">
                  <a:extLst>
                    <a:ext uri="{FF2B5EF4-FFF2-40B4-BE49-F238E27FC236}">
                      <a16:creationId xmlns:a16="http://schemas.microsoft.com/office/drawing/2014/main" id="{E5A80531-8D89-1946-E5DB-424D5A8D7B1E}"/>
                    </a:ext>
                  </a:extLst>
                </p14:cNvPr>
                <p14:cNvContentPartPr/>
                <p14:nvPr/>
              </p14:nvContentPartPr>
              <p14:xfrm>
                <a:off x="10578384" y="2422728"/>
                <a:ext cx="23760" cy="115200"/>
              </p14:xfrm>
            </p:contentPart>
          </mc:Choice>
          <mc:Fallback>
            <p:pic>
              <p:nvPicPr>
                <p:cNvPr id="3193" name="Ink 3192">
                  <a:extLst>
                    <a:ext uri="{FF2B5EF4-FFF2-40B4-BE49-F238E27FC236}">
                      <a16:creationId xmlns:a16="http://schemas.microsoft.com/office/drawing/2014/main" id="{E5A80531-8D89-1946-E5DB-424D5A8D7B1E}"/>
                    </a:ext>
                  </a:extLst>
                </p:cNvPr>
                <p:cNvPicPr/>
                <p:nvPr/>
              </p:nvPicPr>
              <p:blipFill>
                <a:blip r:embed="rId262"/>
                <a:stretch>
                  <a:fillRect/>
                </a:stretch>
              </p:blipFill>
              <p:spPr>
                <a:xfrm>
                  <a:off x="10569384" y="2414088"/>
                  <a:ext cx="4140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3194" name="Ink 3193">
                  <a:extLst>
                    <a:ext uri="{FF2B5EF4-FFF2-40B4-BE49-F238E27FC236}">
                      <a16:creationId xmlns:a16="http://schemas.microsoft.com/office/drawing/2014/main" id="{68BC8CE6-1A5D-D0F0-A543-5E1F6519737C}"/>
                    </a:ext>
                  </a:extLst>
                </p14:cNvPr>
                <p14:cNvContentPartPr/>
                <p14:nvPr/>
              </p14:nvContentPartPr>
              <p14:xfrm>
                <a:off x="10605384" y="2432088"/>
                <a:ext cx="23400" cy="85320"/>
              </p14:xfrm>
            </p:contentPart>
          </mc:Choice>
          <mc:Fallback>
            <p:pic>
              <p:nvPicPr>
                <p:cNvPr id="3194" name="Ink 3193">
                  <a:extLst>
                    <a:ext uri="{FF2B5EF4-FFF2-40B4-BE49-F238E27FC236}">
                      <a16:creationId xmlns:a16="http://schemas.microsoft.com/office/drawing/2014/main" id="{68BC8CE6-1A5D-D0F0-A543-5E1F6519737C}"/>
                    </a:ext>
                  </a:extLst>
                </p:cNvPr>
                <p:cNvPicPr/>
                <p:nvPr/>
              </p:nvPicPr>
              <p:blipFill>
                <a:blip r:embed="rId264"/>
                <a:stretch>
                  <a:fillRect/>
                </a:stretch>
              </p:blipFill>
              <p:spPr>
                <a:xfrm>
                  <a:off x="10596384" y="2423088"/>
                  <a:ext cx="410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3195" name="Ink 3194">
                  <a:extLst>
                    <a:ext uri="{FF2B5EF4-FFF2-40B4-BE49-F238E27FC236}">
                      <a16:creationId xmlns:a16="http://schemas.microsoft.com/office/drawing/2014/main" id="{B4EB499F-0E40-0B5B-B2C2-1CA23F52C409}"/>
                    </a:ext>
                  </a:extLst>
                </p14:cNvPr>
                <p14:cNvContentPartPr/>
                <p14:nvPr/>
              </p14:nvContentPartPr>
              <p14:xfrm>
                <a:off x="10584504" y="2569608"/>
                <a:ext cx="30960" cy="30960"/>
              </p14:xfrm>
            </p:contentPart>
          </mc:Choice>
          <mc:Fallback>
            <p:pic>
              <p:nvPicPr>
                <p:cNvPr id="3195" name="Ink 3194">
                  <a:extLst>
                    <a:ext uri="{FF2B5EF4-FFF2-40B4-BE49-F238E27FC236}">
                      <a16:creationId xmlns:a16="http://schemas.microsoft.com/office/drawing/2014/main" id="{B4EB499F-0E40-0B5B-B2C2-1CA23F52C409}"/>
                    </a:ext>
                  </a:extLst>
                </p:cNvPr>
                <p:cNvPicPr/>
                <p:nvPr/>
              </p:nvPicPr>
              <p:blipFill>
                <a:blip r:embed="rId266"/>
                <a:stretch>
                  <a:fillRect/>
                </a:stretch>
              </p:blipFill>
              <p:spPr>
                <a:xfrm>
                  <a:off x="10575864" y="2560608"/>
                  <a:ext cx="48600" cy="48600"/>
                </a:xfrm>
                <a:prstGeom prst="rect">
                  <a:avLst/>
                </a:prstGeom>
              </p:spPr>
            </p:pic>
          </mc:Fallback>
        </mc:AlternateContent>
      </p:grpSp>
    </p:spTree>
    <p:extLst>
      <p:ext uri="{BB962C8B-B14F-4D97-AF65-F5344CB8AC3E}">
        <p14:creationId xmlns:p14="http://schemas.microsoft.com/office/powerpoint/2010/main" val="804148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7A7D3A58-C387-415D-FC22-CA608955E779}"/>
                  </a:ext>
                </a:extLst>
              </p14:cNvPr>
              <p14:cNvContentPartPr/>
              <p14:nvPr/>
            </p14:nvContentPartPr>
            <p14:xfrm>
              <a:off x="0" y="1564005"/>
              <a:ext cx="12088368" cy="4868710"/>
            </p14:xfrm>
          </p:contentPart>
        </mc:Choice>
        <mc:Fallback xmlns="">
          <p:pic>
            <p:nvPicPr>
              <p:cNvPr id="2" name="Ink 1">
                <a:extLst>
                  <a:ext uri="{FF2B5EF4-FFF2-40B4-BE49-F238E27FC236}">
                    <a16:creationId xmlns:a16="http://schemas.microsoft.com/office/drawing/2014/main" id="{7A7D3A58-C387-415D-FC22-CA608955E779}"/>
                  </a:ext>
                </a:extLst>
              </p:cNvPr>
              <p:cNvPicPr/>
              <p:nvPr/>
            </p:nvPicPr>
            <p:blipFill>
              <a:blip r:embed="rId3"/>
              <a:stretch>
                <a:fillRect/>
              </a:stretch>
            </p:blipFill>
            <p:spPr>
              <a:xfrm>
                <a:off x="-9000" y="1555006"/>
                <a:ext cx="12106008" cy="4886348"/>
              </a:xfrm>
              <a:prstGeom prst="rect">
                <a:avLst/>
              </a:prstGeom>
            </p:spPr>
          </p:pic>
        </mc:Fallback>
      </mc:AlternateContent>
      <p:sp>
        <p:nvSpPr>
          <p:cNvPr id="3" name="TextBox 2">
            <a:extLst>
              <a:ext uri="{FF2B5EF4-FFF2-40B4-BE49-F238E27FC236}">
                <a16:creationId xmlns:a16="http://schemas.microsoft.com/office/drawing/2014/main" id="{CF0B064B-D744-C142-81B7-B2E04D42C782}"/>
              </a:ext>
            </a:extLst>
          </p:cNvPr>
          <p:cNvSpPr txBox="1"/>
          <p:nvPr/>
        </p:nvSpPr>
        <p:spPr>
          <a:xfrm>
            <a:off x="2596896" y="548640"/>
            <a:ext cx="7360920" cy="461665"/>
          </a:xfrm>
          <a:prstGeom prst="rect">
            <a:avLst/>
          </a:prstGeom>
          <a:noFill/>
        </p:spPr>
        <p:txBody>
          <a:bodyPr wrap="square" rtlCol="0">
            <a:spAutoFit/>
          </a:bodyPr>
          <a:lstStyle/>
          <a:p>
            <a:r>
              <a:rPr lang="en-US" sz="2400" b="1" dirty="0">
                <a:solidFill>
                  <a:srgbClr val="FF0000"/>
                </a:solidFill>
              </a:rPr>
              <a:t>Quantitative look at types of relative vorticity</a:t>
            </a:r>
          </a:p>
        </p:txBody>
      </p:sp>
      <p:sp>
        <p:nvSpPr>
          <p:cNvPr id="4" name="TextBox 3">
            <a:extLst>
              <a:ext uri="{FF2B5EF4-FFF2-40B4-BE49-F238E27FC236}">
                <a16:creationId xmlns:a16="http://schemas.microsoft.com/office/drawing/2014/main" id="{6A58B23F-75F1-5A79-424E-8D019806C677}"/>
              </a:ext>
            </a:extLst>
          </p:cNvPr>
          <p:cNvSpPr txBox="1"/>
          <p:nvPr/>
        </p:nvSpPr>
        <p:spPr>
          <a:xfrm>
            <a:off x="2410690" y="3290500"/>
            <a:ext cx="2004291" cy="461665"/>
          </a:xfrm>
          <a:prstGeom prst="rect">
            <a:avLst/>
          </a:prstGeom>
          <a:noFill/>
        </p:spPr>
        <p:txBody>
          <a:bodyPr wrap="square" rtlCol="0">
            <a:spAutoFit/>
          </a:bodyPr>
          <a:lstStyle/>
          <a:p>
            <a:r>
              <a:rPr lang="en-US" sz="1200" b="1" dirty="0">
                <a:solidFill>
                  <a:srgbClr val="FF0000"/>
                </a:solidFill>
              </a:rPr>
              <a:t>If V2 &gt; V1, </a:t>
            </a:r>
          </a:p>
          <a:p>
            <a:r>
              <a:rPr lang="en-US" sz="1200" b="1" dirty="0" err="1">
                <a:solidFill>
                  <a:srgbClr val="FF0000"/>
                </a:solidFill>
              </a:rPr>
              <a:t>dV</a:t>
            </a:r>
            <a:r>
              <a:rPr lang="en-US" sz="1200" b="1" dirty="0">
                <a:solidFill>
                  <a:srgbClr val="FF0000"/>
                </a:solidFill>
              </a:rPr>
              <a:t>/</a:t>
            </a:r>
            <a:r>
              <a:rPr lang="en-US" sz="1200" b="1" dirty="0" err="1">
                <a:solidFill>
                  <a:srgbClr val="FF0000"/>
                </a:solidFill>
              </a:rPr>
              <a:t>dn</a:t>
            </a:r>
            <a:r>
              <a:rPr lang="en-US" sz="1200" b="1" dirty="0">
                <a:solidFill>
                  <a:srgbClr val="FF0000"/>
                </a:solidFill>
              </a:rPr>
              <a:t>=(V1-V1)/</a:t>
            </a:r>
            <a:r>
              <a:rPr lang="en-US" sz="1200" b="1" dirty="0" err="1">
                <a:solidFill>
                  <a:srgbClr val="FF0000"/>
                </a:solidFill>
              </a:rPr>
              <a:t>dn</a:t>
            </a:r>
            <a:r>
              <a:rPr lang="en-US" sz="1200" b="1" dirty="0">
                <a:solidFill>
                  <a:srgbClr val="FF0000"/>
                </a:solidFill>
              </a:rPr>
              <a:t> &lt; 0.</a:t>
            </a:r>
          </a:p>
        </p:txBody>
      </p:sp>
      <p:sp>
        <p:nvSpPr>
          <p:cNvPr id="5" name="TextBox 4">
            <a:extLst>
              <a:ext uri="{FF2B5EF4-FFF2-40B4-BE49-F238E27FC236}">
                <a16:creationId xmlns:a16="http://schemas.microsoft.com/office/drawing/2014/main" id="{BC4009B8-B68C-94C1-5DB7-E30A41AFCD7F}"/>
              </a:ext>
            </a:extLst>
          </p:cNvPr>
          <p:cNvSpPr txBox="1"/>
          <p:nvPr/>
        </p:nvSpPr>
        <p:spPr>
          <a:xfrm>
            <a:off x="1089892" y="3244334"/>
            <a:ext cx="498764" cy="369332"/>
          </a:xfrm>
          <a:prstGeom prst="rect">
            <a:avLst/>
          </a:prstGeom>
          <a:noFill/>
        </p:spPr>
        <p:txBody>
          <a:bodyPr wrap="square" rtlCol="0">
            <a:spAutoFit/>
          </a:bodyPr>
          <a:lstStyle/>
          <a:p>
            <a:r>
              <a:rPr lang="en-US" b="1" dirty="0" err="1">
                <a:solidFill>
                  <a:srgbClr val="FF0000"/>
                </a:solidFill>
              </a:rPr>
              <a:t>dn</a:t>
            </a:r>
            <a:endParaRPr lang="en-US" b="1" dirty="0">
              <a:solidFill>
                <a:srgbClr val="FF0000"/>
              </a:solidFill>
            </a:endParaRPr>
          </a:p>
        </p:txBody>
      </p:sp>
    </p:spTree>
    <p:extLst>
      <p:ext uri="{BB962C8B-B14F-4D97-AF65-F5344CB8AC3E}">
        <p14:creationId xmlns:p14="http://schemas.microsoft.com/office/powerpoint/2010/main" val="4149581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8F7631-F449-0A2A-ADB8-847F03AAF20F}"/>
              </a:ext>
            </a:extLst>
          </p:cNvPr>
          <p:cNvPicPr>
            <a:picLocks noChangeAspect="1"/>
          </p:cNvPicPr>
          <p:nvPr/>
        </p:nvPicPr>
        <p:blipFill>
          <a:blip r:embed="rId2"/>
          <a:stretch>
            <a:fillRect/>
          </a:stretch>
        </p:blipFill>
        <p:spPr>
          <a:xfrm>
            <a:off x="2926435" y="808035"/>
            <a:ext cx="5582429" cy="2905530"/>
          </a:xfrm>
          <a:prstGeom prst="rect">
            <a:avLst/>
          </a:prstGeom>
        </p:spPr>
      </p:pic>
      <p:pic>
        <p:nvPicPr>
          <p:cNvPr id="4098" name="Picture 2" descr="Figure 1b &#10;horizontal divergence --&gt; vertical shrinking, slower rotation ">
            <a:extLst>
              <a:ext uri="{FF2B5EF4-FFF2-40B4-BE49-F238E27FC236}">
                <a16:creationId xmlns:a16="http://schemas.microsoft.com/office/drawing/2014/main" id="{679F6187-97E2-AA7D-5FF2-DB3F2257ED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7689" y="3821061"/>
            <a:ext cx="5591175" cy="24955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2F5D40B-34D2-1D09-9BA1-7BF09809A917}"/>
              </a:ext>
            </a:extLst>
          </p:cNvPr>
          <p:cNvSpPr txBox="1"/>
          <p:nvPr/>
        </p:nvSpPr>
        <p:spPr>
          <a:xfrm>
            <a:off x="2127289" y="126856"/>
            <a:ext cx="8366073" cy="461665"/>
          </a:xfrm>
          <a:prstGeom prst="rect">
            <a:avLst/>
          </a:prstGeom>
          <a:noFill/>
        </p:spPr>
        <p:txBody>
          <a:bodyPr wrap="none" rtlCol="0">
            <a:spAutoFit/>
          </a:bodyPr>
          <a:lstStyle/>
          <a:p>
            <a:r>
              <a:rPr lang="en-US" sz="2400" b="1" dirty="0">
                <a:solidFill>
                  <a:srgbClr val="FF0000"/>
                </a:solidFill>
              </a:rPr>
              <a:t>Relation between vorticity and divergence near the surface</a:t>
            </a:r>
          </a:p>
        </p:txBody>
      </p:sp>
      <p:sp>
        <p:nvSpPr>
          <p:cNvPr id="5" name="TextBox 4">
            <a:extLst>
              <a:ext uri="{FF2B5EF4-FFF2-40B4-BE49-F238E27FC236}">
                <a16:creationId xmlns:a16="http://schemas.microsoft.com/office/drawing/2014/main" id="{EB49A313-A479-0B96-D372-86DB84F5772E}"/>
              </a:ext>
            </a:extLst>
          </p:cNvPr>
          <p:cNvSpPr txBox="1"/>
          <p:nvPr/>
        </p:nvSpPr>
        <p:spPr>
          <a:xfrm>
            <a:off x="203835" y="6119098"/>
            <a:ext cx="11784330" cy="646331"/>
          </a:xfrm>
          <a:prstGeom prst="rect">
            <a:avLst/>
          </a:prstGeom>
          <a:noFill/>
        </p:spPr>
        <p:txBody>
          <a:bodyPr wrap="square">
            <a:spAutoFit/>
          </a:bodyPr>
          <a:lstStyle/>
          <a:p>
            <a:pPr marL="0" marR="0" rtl="0"/>
            <a:r>
              <a:rPr lang="en-US" sz="1800" b="1" dirty="0">
                <a:solidFill>
                  <a:srgbClr val="1E4E79"/>
                </a:solidFill>
                <a:effectLst/>
                <a:latin typeface="Calibri" panose="020F0502020204030204" pitchFamily="34" charset="0"/>
              </a:rPr>
              <a:t>Where we are headed:  From Jeff Haby:  </a:t>
            </a:r>
            <a:r>
              <a:rPr lang="en-US" sz="1800" b="1" dirty="0">
                <a:solidFill>
                  <a:srgbClr val="1E4E79"/>
                </a:solidFill>
                <a:effectLst/>
                <a:latin typeface="Calibri" panose="020F0502020204030204" pitchFamily="34" charset="0"/>
                <a:hlinkClick r:id="rId4"/>
              </a:rPr>
              <a:t>https://www.weather.gov/source/zhu/ZHU_Training_Page/Miscellaneous/vorticity/vorticity.html</a:t>
            </a:r>
            <a:endParaRPr lang="en-US" sz="1800" b="1" dirty="0">
              <a:solidFill>
                <a:srgbClr val="1E4E79"/>
              </a:solidFill>
              <a:effectLst/>
              <a:latin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ED55281C-E2B0-ADE8-ADB5-0A2C8EF3066B}"/>
                  </a:ext>
                </a:extLst>
              </p14:cNvPr>
              <p14:cNvContentPartPr/>
              <p14:nvPr/>
            </p14:nvContentPartPr>
            <p14:xfrm>
              <a:off x="9646488" y="1791288"/>
              <a:ext cx="29880" cy="7200"/>
            </p14:xfrm>
          </p:contentPart>
        </mc:Choice>
        <mc:Fallback xmlns="">
          <p:pic>
            <p:nvPicPr>
              <p:cNvPr id="6" name="Ink 5">
                <a:extLst>
                  <a:ext uri="{FF2B5EF4-FFF2-40B4-BE49-F238E27FC236}">
                    <a16:creationId xmlns:a16="http://schemas.microsoft.com/office/drawing/2014/main" id="{ED55281C-E2B0-ADE8-ADB5-0A2C8EF3066B}"/>
                  </a:ext>
                </a:extLst>
              </p:cNvPr>
              <p:cNvPicPr/>
              <p:nvPr/>
            </p:nvPicPr>
            <p:blipFill>
              <a:blip r:embed="rId6"/>
              <a:stretch>
                <a:fillRect/>
              </a:stretch>
            </p:blipFill>
            <p:spPr>
              <a:xfrm>
                <a:off x="9628848" y="1773288"/>
                <a:ext cx="65520" cy="42840"/>
              </a:xfrm>
              <a:prstGeom prst="rect">
                <a:avLst/>
              </a:prstGeom>
            </p:spPr>
          </p:pic>
        </mc:Fallback>
      </mc:AlternateContent>
      <p:grpSp>
        <p:nvGrpSpPr>
          <p:cNvPr id="14" name="Group 13">
            <a:extLst>
              <a:ext uri="{FF2B5EF4-FFF2-40B4-BE49-F238E27FC236}">
                <a16:creationId xmlns:a16="http://schemas.microsoft.com/office/drawing/2014/main" id="{42148831-F62D-F183-62FE-A8D8919AA123}"/>
              </a:ext>
            </a:extLst>
          </p:cNvPr>
          <p:cNvGrpSpPr/>
          <p:nvPr/>
        </p:nvGrpSpPr>
        <p:grpSpPr>
          <a:xfrm>
            <a:off x="9211968" y="1370088"/>
            <a:ext cx="476640" cy="243000"/>
            <a:chOff x="9211968" y="1370088"/>
            <a:chExt cx="476640" cy="243000"/>
          </a:xfrm>
        </p:grpSpPr>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DFAEA261-8F49-FCE6-141E-6C77D6063FE5}"/>
                    </a:ext>
                  </a:extLst>
                </p14:cNvPr>
                <p14:cNvContentPartPr/>
                <p14:nvPr/>
              </p14:nvContentPartPr>
              <p14:xfrm>
                <a:off x="9211968" y="1370088"/>
                <a:ext cx="111960" cy="227520"/>
              </p14:xfrm>
            </p:contentPart>
          </mc:Choice>
          <mc:Fallback xmlns="">
            <p:pic>
              <p:nvPicPr>
                <p:cNvPr id="7" name="Ink 6">
                  <a:extLst>
                    <a:ext uri="{FF2B5EF4-FFF2-40B4-BE49-F238E27FC236}">
                      <a16:creationId xmlns:a16="http://schemas.microsoft.com/office/drawing/2014/main" id="{DFAEA261-8F49-FCE6-141E-6C77D6063FE5}"/>
                    </a:ext>
                  </a:extLst>
                </p:cNvPr>
                <p:cNvPicPr/>
                <p:nvPr/>
              </p:nvPicPr>
              <p:blipFill>
                <a:blip r:embed="rId8"/>
                <a:stretch>
                  <a:fillRect/>
                </a:stretch>
              </p:blipFill>
              <p:spPr>
                <a:xfrm>
                  <a:off x="9194328" y="1352448"/>
                  <a:ext cx="14760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6A79A5A0-4C40-79E0-8674-7FACC7147855}"/>
                    </a:ext>
                  </a:extLst>
                </p14:cNvPr>
                <p14:cNvContentPartPr/>
                <p14:nvPr/>
              </p14:nvContentPartPr>
              <p14:xfrm>
                <a:off x="9408168" y="1526688"/>
                <a:ext cx="15840" cy="51840"/>
              </p14:xfrm>
            </p:contentPart>
          </mc:Choice>
          <mc:Fallback xmlns="">
            <p:pic>
              <p:nvPicPr>
                <p:cNvPr id="8" name="Ink 7">
                  <a:extLst>
                    <a:ext uri="{FF2B5EF4-FFF2-40B4-BE49-F238E27FC236}">
                      <a16:creationId xmlns:a16="http://schemas.microsoft.com/office/drawing/2014/main" id="{6A79A5A0-4C40-79E0-8674-7FACC7147855}"/>
                    </a:ext>
                  </a:extLst>
                </p:cNvPr>
                <p:cNvPicPr/>
                <p:nvPr/>
              </p:nvPicPr>
              <p:blipFill>
                <a:blip r:embed="rId10"/>
                <a:stretch>
                  <a:fillRect/>
                </a:stretch>
              </p:blipFill>
              <p:spPr>
                <a:xfrm>
                  <a:off x="9390168" y="1509048"/>
                  <a:ext cx="5148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id="{88BAE704-DE25-FA40-8FEC-B7480FA60FDB}"/>
                    </a:ext>
                  </a:extLst>
                </p14:cNvPr>
                <p14:cNvContentPartPr/>
                <p14:nvPr/>
              </p14:nvContentPartPr>
              <p14:xfrm>
                <a:off x="9411408" y="1407168"/>
                <a:ext cx="7200" cy="23040"/>
              </p14:xfrm>
            </p:contentPart>
          </mc:Choice>
          <mc:Fallback xmlns="">
            <p:pic>
              <p:nvPicPr>
                <p:cNvPr id="9" name="Ink 8">
                  <a:extLst>
                    <a:ext uri="{FF2B5EF4-FFF2-40B4-BE49-F238E27FC236}">
                      <a16:creationId xmlns:a16="http://schemas.microsoft.com/office/drawing/2014/main" id="{88BAE704-DE25-FA40-8FEC-B7480FA60FDB}"/>
                    </a:ext>
                  </a:extLst>
                </p:cNvPr>
                <p:cNvPicPr/>
                <p:nvPr/>
              </p:nvPicPr>
              <p:blipFill>
                <a:blip r:embed="rId12"/>
                <a:stretch>
                  <a:fillRect/>
                </a:stretch>
              </p:blipFill>
              <p:spPr>
                <a:xfrm>
                  <a:off x="9393768" y="1389168"/>
                  <a:ext cx="4284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Ink 9">
                  <a:extLst>
                    <a:ext uri="{FF2B5EF4-FFF2-40B4-BE49-F238E27FC236}">
                      <a16:creationId xmlns:a16="http://schemas.microsoft.com/office/drawing/2014/main" id="{72CA4BC2-456D-15A0-1D00-88E757FFF28F}"/>
                    </a:ext>
                  </a:extLst>
                </p14:cNvPr>
                <p14:cNvContentPartPr/>
                <p14:nvPr/>
              </p14:nvContentPartPr>
              <p14:xfrm>
                <a:off x="9497808" y="1420488"/>
                <a:ext cx="11160" cy="188280"/>
              </p14:xfrm>
            </p:contentPart>
          </mc:Choice>
          <mc:Fallback xmlns="">
            <p:pic>
              <p:nvPicPr>
                <p:cNvPr id="10" name="Ink 9">
                  <a:extLst>
                    <a:ext uri="{FF2B5EF4-FFF2-40B4-BE49-F238E27FC236}">
                      <a16:creationId xmlns:a16="http://schemas.microsoft.com/office/drawing/2014/main" id="{72CA4BC2-456D-15A0-1D00-88E757FFF28F}"/>
                    </a:ext>
                  </a:extLst>
                </p:cNvPr>
                <p:cNvPicPr/>
                <p:nvPr/>
              </p:nvPicPr>
              <p:blipFill>
                <a:blip r:embed="rId14"/>
                <a:stretch>
                  <a:fillRect/>
                </a:stretch>
              </p:blipFill>
              <p:spPr>
                <a:xfrm>
                  <a:off x="9480168" y="1402488"/>
                  <a:ext cx="4680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Ink 11">
                  <a:extLst>
                    <a:ext uri="{FF2B5EF4-FFF2-40B4-BE49-F238E27FC236}">
                      <a16:creationId xmlns:a16="http://schemas.microsoft.com/office/drawing/2014/main" id="{08BF31C4-C8DE-3D3C-53DA-FD1283C86ABF}"/>
                    </a:ext>
                  </a:extLst>
                </p14:cNvPr>
                <p14:cNvContentPartPr/>
                <p14:nvPr/>
              </p14:nvContentPartPr>
              <p14:xfrm>
                <a:off x="9518328" y="1477728"/>
                <a:ext cx="63000" cy="111600"/>
              </p14:xfrm>
            </p:contentPart>
          </mc:Choice>
          <mc:Fallback xmlns="">
            <p:pic>
              <p:nvPicPr>
                <p:cNvPr id="12" name="Ink 11">
                  <a:extLst>
                    <a:ext uri="{FF2B5EF4-FFF2-40B4-BE49-F238E27FC236}">
                      <a16:creationId xmlns:a16="http://schemas.microsoft.com/office/drawing/2014/main" id="{08BF31C4-C8DE-3D3C-53DA-FD1283C86ABF}"/>
                    </a:ext>
                  </a:extLst>
                </p:cNvPr>
                <p:cNvPicPr/>
                <p:nvPr/>
              </p:nvPicPr>
              <p:blipFill>
                <a:blip r:embed="rId16"/>
                <a:stretch>
                  <a:fillRect/>
                </a:stretch>
              </p:blipFill>
              <p:spPr>
                <a:xfrm>
                  <a:off x="9500328" y="1460088"/>
                  <a:ext cx="9864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Ink 12">
                  <a:extLst>
                    <a:ext uri="{FF2B5EF4-FFF2-40B4-BE49-F238E27FC236}">
                      <a16:creationId xmlns:a16="http://schemas.microsoft.com/office/drawing/2014/main" id="{80DC90C7-2662-CC0A-D3AC-BD84E368AEAF}"/>
                    </a:ext>
                  </a:extLst>
                </p14:cNvPr>
                <p14:cNvContentPartPr/>
                <p14:nvPr/>
              </p14:nvContentPartPr>
              <p14:xfrm>
                <a:off x="9616608" y="1500768"/>
                <a:ext cx="72000" cy="112320"/>
              </p14:xfrm>
            </p:contentPart>
          </mc:Choice>
          <mc:Fallback xmlns="">
            <p:pic>
              <p:nvPicPr>
                <p:cNvPr id="13" name="Ink 12">
                  <a:extLst>
                    <a:ext uri="{FF2B5EF4-FFF2-40B4-BE49-F238E27FC236}">
                      <a16:creationId xmlns:a16="http://schemas.microsoft.com/office/drawing/2014/main" id="{80DC90C7-2662-CC0A-D3AC-BD84E368AEAF}"/>
                    </a:ext>
                  </a:extLst>
                </p:cNvPr>
                <p:cNvPicPr/>
                <p:nvPr/>
              </p:nvPicPr>
              <p:blipFill>
                <a:blip r:embed="rId18"/>
                <a:stretch>
                  <a:fillRect/>
                </a:stretch>
              </p:blipFill>
              <p:spPr>
                <a:xfrm>
                  <a:off x="9598608" y="1483128"/>
                  <a:ext cx="107640" cy="147960"/>
                </a:xfrm>
                <a:prstGeom prst="rect">
                  <a:avLst/>
                </a:prstGeom>
              </p:spPr>
            </p:pic>
          </mc:Fallback>
        </mc:AlternateContent>
      </p:grpSp>
      <p:grpSp>
        <p:nvGrpSpPr>
          <p:cNvPr id="22" name="Group 21">
            <a:extLst>
              <a:ext uri="{FF2B5EF4-FFF2-40B4-BE49-F238E27FC236}">
                <a16:creationId xmlns:a16="http://schemas.microsoft.com/office/drawing/2014/main" id="{C5619784-467A-A052-CE94-B3016AD8741D}"/>
              </a:ext>
            </a:extLst>
          </p:cNvPr>
          <p:cNvGrpSpPr/>
          <p:nvPr/>
        </p:nvGrpSpPr>
        <p:grpSpPr>
          <a:xfrm>
            <a:off x="9907488" y="1499688"/>
            <a:ext cx="246240" cy="113760"/>
            <a:chOff x="9907488" y="1499688"/>
            <a:chExt cx="246240" cy="113760"/>
          </a:xfrm>
        </p:grpSpPr>
        <mc:AlternateContent xmlns:mc="http://schemas.openxmlformats.org/markup-compatibility/2006" xmlns:p14="http://schemas.microsoft.com/office/powerpoint/2010/main">
          <mc:Choice Requires="p14">
            <p:contentPart p14:bwMode="auto" r:id="rId19">
              <p14:nvContentPartPr>
                <p14:cNvPr id="15" name="Ink 14">
                  <a:extLst>
                    <a:ext uri="{FF2B5EF4-FFF2-40B4-BE49-F238E27FC236}">
                      <a16:creationId xmlns:a16="http://schemas.microsoft.com/office/drawing/2014/main" id="{1C0F59C1-37BD-69B4-7EF5-902B960ED261}"/>
                    </a:ext>
                  </a:extLst>
                </p14:cNvPr>
                <p14:cNvContentPartPr/>
                <p14:nvPr/>
              </p14:nvContentPartPr>
              <p14:xfrm>
                <a:off x="9907488" y="1499688"/>
                <a:ext cx="122040" cy="113760"/>
              </p14:xfrm>
            </p:contentPart>
          </mc:Choice>
          <mc:Fallback xmlns="">
            <p:pic>
              <p:nvPicPr>
                <p:cNvPr id="15" name="Ink 14">
                  <a:extLst>
                    <a:ext uri="{FF2B5EF4-FFF2-40B4-BE49-F238E27FC236}">
                      <a16:creationId xmlns:a16="http://schemas.microsoft.com/office/drawing/2014/main" id="{1C0F59C1-37BD-69B4-7EF5-902B960ED261}"/>
                    </a:ext>
                  </a:extLst>
                </p:cNvPr>
                <p:cNvPicPr/>
                <p:nvPr/>
              </p:nvPicPr>
              <p:blipFill>
                <a:blip r:embed="rId20"/>
                <a:stretch>
                  <a:fillRect/>
                </a:stretch>
              </p:blipFill>
              <p:spPr>
                <a:xfrm>
                  <a:off x="9889488" y="1481688"/>
                  <a:ext cx="15768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Ink 15">
                  <a:extLst>
                    <a:ext uri="{FF2B5EF4-FFF2-40B4-BE49-F238E27FC236}">
                      <a16:creationId xmlns:a16="http://schemas.microsoft.com/office/drawing/2014/main" id="{E73E0236-523D-71A1-90E9-8E91A8F129DA}"/>
                    </a:ext>
                  </a:extLst>
                </p14:cNvPr>
                <p14:cNvContentPartPr/>
                <p14:nvPr/>
              </p14:nvContentPartPr>
              <p14:xfrm>
                <a:off x="10083528" y="1516608"/>
                <a:ext cx="70200" cy="77400"/>
              </p14:xfrm>
            </p:contentPart>
          </mc:Choice>
          <mc:Fallback xmlns="">
            <p:pic>
              <p:nvPicPr>
                <p:cNvPr id="16" name="Ink 15">
                  <a:extLst>
                    <a:ext uri="{FF2B5EF4-FFF2-40B4-BE49-F238E27FC236}">
                      <a16:creationId xmlns:a16="http://schemas.microsoft.com/office/drawing/2014/main" id="{E73E0236-523D-71A1-90E9-8E91A8F129DA}"/>
                    </a:ext>
                  </a:extLst>
                </p:cNvPr>
                <p:cNvPicPr/>
                <p:nvPr/>
              </p:nvPicPr>
              <p:blipFill>
                <a:blip r:embed="rId22"/>
                <a:stretch>
                  <a:fillRect/>
                </a:stretch>
              </p:blipFill>
              <p:spPr>
                <a:xfrm>
                  <a:off x="10065528" y="1498608"/>
                  <a:ext cx="105840" cy="113040"/>
                </a:xfrm>
                <a:prstGeom prst="rect">
                  <a:avLst/>
                </a:prstGeom>
              </p:spPr>
            </p:pic>
          </mc:Fallback>
        </mc:AlternateContent>
      </p:grpSp>
      <p:grpSp>
        <p:nvGrpSpPr>
          <p:cNvPr id="21" name="Group 20">
            <a:extLst>
              <a:ext uri="{FF2B5EF4-FFF2-40B4-BE49-F238E27FC236}">
                <a16:creationId xmlns:a16="http://schemas.microsoft.com/office/drawing/2014/main" id="{26BBDF05-C940-A5C9-C6ED-89C66CDD8B22}"/>
              </a:ext>
            </a:extLst>
          </p:cNvPr>
          <p:cNvGrpSpPr/>
          <p:nvPr/>
        </p:nvGrpSpPr>
        <p:grpSpPr>
          <a:xfrm>
            <a:off x="10325808" y="1421208"/>
            <a:ext cx="307800" cy="217440"/>
            <a:chOff x="10325808" y="1421208"/>
            <a:chExt cx="307800" cy="217440"/>
          </a:xfrm>
        </p:grpSpPr>
        <mc:AlternateContent xmlns:mc="http://schemas.openxmlformats.org/markup-compatibility/2006" xmlns:p14="http://schemas.microsoft.com/office/powerpoint/2010/main">
          <mc:Choice Requires="p14">
            <p:contentPart p14:bwMode="auto" r:id="rId23">
              <p14:nvContentPartPr>
                <p14:cNvPr id="17" name="Ink 16">
                  <a:extLst>
                    <a:ext uri="{FF2B5EF4-FFF2-40B4-BE49-F238E27FC236}">
                      <a16:creationId xmlns:a16="http://schemas.microsoft.com/office/drawing/2014/main" id="{85D04F5D-BD2F-5B20-049B-4F953E4D7D72}"/>
                    </a:ext>
                  </a:extLst>
                </p14:cNvPr>
                <p14:cNvContentPartPr/>
                <p14:nvPr/>
              </p14:nvContentPartPr>
              <p14:xfrm>
                <a:off x="10343088" y="1544688"/>
                <a:ext cx="21240" cy="67320"/>
              </p14:xfrm>
            </p:contentPart>
          </mc:Choice>
          <mc:Fallback xmlns="">
            <p:pic>
              <p:nvPicPr>
                <p:cNvPr id="17" name="Ink 16">
                  <a:extLst>
                    <a:ext uri="{FF2B5EF4-FFF2-40B4-BE49-F238E27FC236}">
                      <a16:creationId xmlns:a16="http://schemas.microsoft.com/office/drawing/2014/main" id="{85D04F5D-BD2F-5B20-049B-4F953E4D7D72}"/>
                    </a:ext>
                  </a:extLst>
                </p:cNvPr>
                <p:cNvPicPr/>
                <p:nvPr/>
              </p:nvPicPr>
              <p:blipFill>
                <a:blip r:embed="rId24"/>
                <a:stretch>
                  <a:fillRect/>
                </a:stretch>
              </p:blipFill>
              <p:spPr>
                <a:xfrm>
                  <a:off x="10325088" y="1527048"/>
                  <a:ext cx="568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Ink 17">
                  <a:extLst>
                    <a:ext uri="{FF2B5EF4-FFF2-40B4-BE49-F238E27FC236}">
                      <a16:creationId xmlns:a16="http://schemas.microsoft.com/office/drawing/2014/main" id="{25ECAFC9-A5ED-0D42-3A86-E5060E41F739}"/>
                    </a:ext>
                  </a:extLst>
                </p14:cNvPr>
                <p14:cNvContentPartPr/>
                <p14:nvPr/>
              </p14:nvContentPartPr>
              <p14:xfrm>
                <a:off x="10325808" y="1421208"/>
                <a:ext cx="10800" cy="27720"/>
              </p14:xfrm>
            </p:contentPart>
          </mc:Choice>
          <mc:Fallback xmlns="">
            <p:pic>
              <p:nvPicPr>
                <p:cNvPr id="18" name="Ink 17">
                  <a:extLst>
                    <a:ext uri="{FF2B5EF4-FFF2-40B4-BE49-F238E27FC236}">
                      <a16:creationId xmlns:a16="http://schemas.microsoft.com/office/drawing/2014/main" id="{25ECAFC9-A5ED-0D42-3A86-E5060E41F739}"/>
                    </a:ext>
                  </a:extLst>
                </p:cNvPr>
                <p:cNvPicPr/>
                <p:nvPr/>
              </p:nvPicPr>
              <p:blipFill>
                <a:blip r:embed="rId26"/>
                <a:stretch>
                  <a:fillRect/>
                </a:stretch>
              </p:blipFill>
              <p:spPr>
                <a:xfrm>
                  <a:off x="10307808" y="1403208"/>
                  <a:ext cx="4644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Ink 18">
                  <a:extLst>
                    <a:ext uri="{FF2B5EF4-FFF2-40B4-BE49-F238E27FC236}">
                      <a16:creationId xmlns:a16="http://schemas.microsoft.com/office/drawing/2014/main" id="{A3533790-BF95-784D-08AA-2DEDB1C00C50}"/>
                    </a:ext>
                  </a:extLst>
                </p14:cNvPr>
                <p14:cNvContentPartPr/>
                <p14:nvPr/>
              </p14:nvContentPartPr>
              <p14:xfrm>
                <a:off x="10422648" y="1510488"/>
                <a:ext cx="105480" cy="128160"/>
              </p14:xfrm>
            </p:contentPart>
          </mc:Choice>
          <mc:Fallback xmlns="">
            <p:pic>
              <p:nvPicPr>
                <p:cNvPr id="19" name="Ink 18">
                  <a:extLst>
                    <a:ext uri="{FF2B5EF4-FFF2-40B4-BE49-F238E27FC236}">
                      <a16:creationId xmlns:a16="http://schemas.microsoft.com/office/drawing/2014/main" id="{A3533790-BF95-784D-08AA-2DEDB1C00C50}"/>
                    </a:ext>
                  </a:extLst>
                </p:cNvPr>
                <p:cNvPicPr/>
                <p:nvPr/>
              </p:nvPicPr>
              <p:blipFill>
                <a:blip r:embed="rId28"/>
                <a:stretch>
                  <a:fillRect/>
                </a:stretch>
              </p:blipFill>
              <p:spPr>
                <a:xfrm>
                  <a:off x="10404648" y="1492488"/>
                  <a:ext cx="14112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Ink 19">
                  <a:extLst>
                    <a:ext uri="{FF2B5EF4-FFF2-40B4-BE49-F238E27FC236}">
                      <a16:creationId xmlns:a16="http://schemas.microsoft.com/office/drawing/2014/main" id="{7616BA3F-D5B0-EC13-6D25-F5A80D7F2CB0}"/>
                    </a:ext>
                  </a:extLst>
                </p14:cNvPr>
                <p14:cNvContentPartPr/>
                <p14:nvPr/>
              </p14:nvContentPartPr>
              <p14:xfrm>
                <a:off x="10538208" y="1517328"/>
                <a:ext cx="95400" cy="92520"/>
              </p14:xfrm>
            </p:contentPart>
          </mc:Choice>
          <mc:Fallback xmlns="">
            <p:pic>
              <p:nvPicPr>
                <p:cNvPr id="20" name="Ink 19">
                  <a:extLst>
                    <a:ext uri="{FF2B5EF4-FFF2-40B4-BE49-F238E27FC236}">
                      <a16:creationId xmlns:a16="http://schemas.microsoft.com/office/drawing/2014/main" id="{7616BA3F-D5B0-EC13-6D25-F5A80D7F2CB0}"/>
                    </a:ext>
                  </a:extLst>
                </p:cNvPr>
                <p:cNvPicPr/>
                <p:nvPr/>
              </p:nvPicPr>
              <p:blipFill>
                <a:blip r:embed="rId30"/>
                <a:stretch>
                  <a:fillRect/>
                </a:stretch>
              </p:blipFill>
              <p:spPr>
                <a:xfrm>
                  <a:off x="10520208" y="1499328"/>
                  <a:ext cx="131040" cy="128160"/>
                </a:xfrm>
                <a:prstGeom prst="rect">
                  <a:avLst/>
                </a:prstGeom>
              </p:spPr>
            </p:pic>
          </mc:Fallback>
        </mc:AlternateContent>
      </p:grpSp>
      <p:grpSp>
        <p:nvGrpSpPr>
          <p:cNvPr id="31" name="Group 30">
            <a:extLst>
              <a:ext uri="{FF2B5EF4-FFF2-40B4-BE49-F238E27FC236}">
                <a16:creationId xmlns:a16="http://schemas.microsoft.com/office/drawing/2014/main" id="{DA023532-C499-FCE3-7764-0172E6B73B94}"/>
              </a:ext>
            </a:extLst>
          </p:cNvPr>
          <p:cNvGrpSpPr/>
          <p:nvPr/>
        </p:nvGrpSpPr>
        <p:grpSpPr>
          <a:xfrm>
            <a:off x="10767528" y="1490328"/>
            <a:ext cx="618840" cy="174600"/>
            <a:chOff x="10767528" y="1490328"/>
            <a:chExt cx="618840" cy="174600"/>
          </a:xfrm>
        </p:grpSpPr>
        <mc:AlternateContent xmlns:mc="http://schemas.openxmlformats.org/markup-compatibility/2006" xmlns:p14="http://schemas.microsoft.com/office/powerpoint/2010/main">
          <mc:Choice Requires="p14">
            <p:contentPart p14:bwMode="auto" r:id="rId31">
              <p14:nvContentPartPr>
                <p14:cNvPr id="23" name="Ink 22">
                  <a:extLst>
                    <a:ext uri="{FF2B5EF4-FFF2-40B4-BE49-F238E27FC236}">
                      <a16:creationId xmlns:a16="http://schemas.microsoft.com/office/drawing/2014/main" id="{2F4F536F-D65A-3258-D167-0947AB55EAE4}"/>
                    </a:ext>
                  </a:extLst>
                </p14:cNvPr>
                <p14:cNvContentPartPr/>
                <p14:nvPr/>
              </p14:nvContentPartPr>
              <p14:xfrm>
                <a:off x="10767528" y="1510128"/>
                <a:ext cx="69480" cy="131760"/>
              </p14:xfrm>
            </p:contentPart>
          </mc:Choice>
          <mc:Fallback xmlns="">
            <p:pic>
              <p:nvPicPr>
                <p:cNvPr id="23" name="Ink 22">
                  <a:extLst>
                    <a:ext uri="{FF2B5EF4-FFF2-40B4-BE49-F238E27FC236}">
                      <a16:creationId xmlns:a16="http://schemas.microsoft.com/office/drawing/2014/main" id="{2F4F536F-D65A-3258-D167-0947AB55EAE4}"/>
                    </a:ext>
                  </a:extLst>
                </p:cNvPr>
                <p:cNvPicPr/>
                <p:nvPr/>
              </p:nvPicPr>
              <p:blipFill>
                <a:blip r:embed="rId32"/>
                <a:stretch>
                  <a:fillRect/>
                </a:stretch>
              </p:blipFill>
              <p:spPr>
                <a:xfrm>
                  <a:off x="10749528" y="1492488"/>
                  <a:ext cx="10512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4" name="Ink 23">
                  <a:extLst>
                    <a:ext uri="{FF2B5EF4-FFF2-40B4-BE49-F238E27FC236}">
                      <a16:creationId xmlns:a16="http://schemas.microsoft.com/office/drawing/2014/main" id="{F358B07B-4274-C59C-AE34-1B0AA755584D}"/>
                    </a:ext>
                  </a:extLst>
                </p14:cNvPr>
                <p14:cNvContentPartPr/>
                <p14:nvPr/>
              </p14:nvContentPartPr>
              <p14:xfrm>
                <a:off x="10886328" y="1491408"/>
                <a:ext cx="6120" cy="167040"/>
              </p14:xfrm>
            </p:contentPart>
          </mc:Choice>
          <mc:Fallback xmlns="">
            <p:pic>
              <p:nvPicPr>
                <p:cNvPr id="24" name="Ink 23">
                  <a:extLst>
                    <a:ext uri="{FF2B5EF4-FFF2-40B4-BE49-F238E27FC236}">
                      <a16:creationId xmlns:a16="http://schemas.microsoft.com/office/drawing/2014/main" id="{F358B07B-4274-C59C-AE34-1B0AA755584D}"/>
                    </a:ext>
                  </a:extLst>
                </p:cNvPr>
                <p:cNvPicPr/>
                <p:nvPr/>
              </p:nvPicPr>
              <p:blipFill>
                <a:blip r:embed="rId34"/>
                <a:stretch>
                  <a:fillRect/>
                </a:stretch>
              </p:blipFill>
              <p:spPr>
                <a:xfrm>
                  <a:off x="10868688" y="1473768"/>
                  <a:ext cx="4176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5" name="Ink 24">
                  <a:extLst>
                    <a:ext uri="{FF2B5EF4-FFF2-40B4-BE49-F238E27FC236}">
                      <a16:creationId xmlns:a16="http://schemas.microsoft.com/office/drawing/2014/main" id="{3974136B-2E26-19A7-0F4D-8E93ADD2308A}"/>
                    </a:ext>
                  </a:extLst>
                </p14:cNvPr>
                <p14:cNvContentPartPr/>
                <p14:nvPr/>
              </p14:nvContentPartPr>
              <p14:xfrm>
                <a:off x="10895688" y="1523088"/>
                <a:ext cx="54000" cy="115200"/>
              </p14:xfrm>
            </p:contentPart>
          </mc:Choice>
          <mc:Fallback xmlns="">
            <p:pic>
              <p:nvPicPr>
                <p:cNvPr id="25" name="Ink 24">
                  <a:extLst>
                    <a:ext uri="{FF2B5EF4-FFF2-40B4-BE49-F238E27FC236}">
                      <a16:creationId xmlns:a16="http://schemas.microsoft.com/office/drawing/2014/main" id="{3974136B-2E26-19A7-0F4D-8E93ADD2308A}"/>
                    </a:ext>
                  </a:extLst>
                </p:cNvPr>
                <p:cNvPicPr/>
                <p:nvPr/>
              </p:nvPicPr>
              <p:blipFill>
                <a:blip r:embed="rId36"/>
                <a:stretch>
                  <a:fillRect/>
                </a:stretch>
              </p:blipFill>
              <p:spPr>
                <a:xfrm>
                  <a:off x="10878048" y="1505088"/>
                  <a:ext cx="8964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6" name="Ink 25">
                  <a:extLst>
                    <a:ext uri="{FF2B5EF4-FFF2-40B4-BE49-F238E27FC236}">
                      <a16:creationId xmlns:a16="http://schemas.microsoft.com/office/drawing/2014/main" id="{519D036F-3F74-02EB-2F09-E1959D309956}"/>
                    </a:ext>
                  </a:extLst>
                </p14:cNvPr>
                <p14:cNvContentPartPr/>
                <p14:nvPr/>
              </p14:nvContentPartPr>
              <p14:xfrm>
                <a:off x="10966608" y="1579968"/>
                <a:ext cx="82440" cy="63360"/>
              </p14:xfrm>
            </p:contentPart>
          </mc:Choice>
          <mc:Fallback xmlns="">
            <p:pic>
              <p:nvPicPr>
                <p:cNvPr id="26" name="Ink 25">
                  <a:extLst>
                    <a:ext uri="{FF2B5EF4-FFF2-40B4-BE49-F238E27FC236}">
                      <a16:creationId xmlns:a16="http://schemas.microsoft.com/office/drawing/2014/main" id="{519D036F-3F74-02EB-2F09-E1959D309956}"/>
                    </a:ext>
                  </a:extLst>
                </p:cNvPr>
                <p:cNvPicPr/>
                <p:nvPr/>
              </p:nvPicPr>
              <p:blipFill>
                <a:blip r:embed="rId38"/>
                <a:stretch>
                  <a:fillRect/>
                </a:stretch>
              </p:blipFill>
              <p:spPr>
                <a:xfrm>
                  <a:off x="10948608" y="1562328"/>
                  <a:ext cx="1180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7" name="Ink 26">
                  <a:extLst>
                    <a:ext uri="{FF2B5EF4-FFF2-40B4-BE49-F238E27FC236}">
                      <a16:creationId xmlns:a16="http://schemas.microsoft.com/office/drawing/2014/main" id="{E3BEB20E-3A7B-A245-1223-9CDB2A31B5D5}"/>
                    </a:ext>
                  </a:extLst>
                </p14:cNvPr>
                <p14:cNvContentPartPr/>
                <p14:nvPr/>
              </p14:nvContentPartPr>
              <p14:xfrm>
                <a:off x="11123928" y="1490328"/>
                <a:ext cx="3960" cy="140040"/>
              </p14:xfrm>
            </p:contentPart>
          </mc:Choice>
          <mc:Fallback xmlns="">
            <p:pic>
              <p:nvPicPr>
                <p:cNvPr id="27" name="Ink 26">
                  <a:extLst>
                    <a:ext uri="{FF2B5EF4-FFF2-40B4-BE49-F238E27FC236}">
                      <a16:creationId xmlns:a16="http://schemas.microsoft.com/office/drawing/2014/main" id="{E3BEB20E-3A7B-A245-1223-9CDB2A31B5D5}"/>
                    </a:ext>
                  </a:extLst>
                </p:cNvPr>
                <p:cNvPicPr/>
                <p:nvPr/>
              </p:nvPicPr>
              <p:blipFill>
                <a:blip r:embed="rId40"/>
                <a:stretch>
                  <a:fillRect/>
                </a:stretch>
              </p:blipFill>
              <p:spPr>
                <a:xfrm>
                  <a:off x="11106288" y="1472328"/>
                  <a:ext cx="3960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8" name="Ink 27">
                  <a:extLst>
                    <a:ext uri="{FF2B5EF4-FFF2-40B4-BE49-F238E27FC236}">
                      <a16:creationId xmlns:a16="http://schemas.microsoft.com/office/drawing/2014/main" id="{AC17F478-7E47-A3C8-3CB8-CE9F0EB25E6D}"/>
                    </a:ext>
                  </a:extLst>
                </p14:cNvPr>
                <p14:cNvContentPartPr/>
                <p14:nvPr/>
              </p14:nvContentPartPr>
              <p14:xfrm>
                <a:off x="11065248" y="1550808"/>
                <a:ext cx="114480" cy="14400"/>
              </p14:xfrm>
            </p:contentPart>
          </mc:Choice>
          <mc:Fallback xmlns="">
            <p:pic>
              <p:nvPicPr>
                <p:cNvPr id="28" name="Ink 27">
                  <a:extLst>
                    <a:ext uri="{FF2B5EF4-FFF2-40B4-BE49-F238E27FC236}">
                      <a16:creationId xmlns:a16="http://schemas.microsoft.com/office/drawing/2014/main" id="{AC17F478-7E47-A3C8-3CB8-CE9F0EB25E6D}"/>
                    </a:ext>
                  </a:extLst>
                </p:cNvPr>
                <p:cNvPicPr/>
                <p:nvPr/>
              </p:nvPicPr>
              <p:blipFill>
                <a:blip r:embed="rId42"/>
                <a:stretch>
                  <a:fillRect/>
                </a:stretch>
              </p:blipFill>
              <p:spPr>
                <a:xfrm>
                  <a:off x="11047248" y="1533168"/>
                  <a:ext cx="15012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Ink 28">
                  <a:extLst>
                    <a:ext uri="{FF2B5EF4-FFF2-40B4-BE49-F238E27FC236}">
                      <a16:creationId xmlns:a16="http://schemas.microsoft.com/office/drawing/2014/main" id="{0F95A854-D921-4A8D-E1B6-12EA03510732}"/>
                    </a:ext>
                  </a:extLst>
                </p14:cNvPr>
                <p14:cNvContentPartPr/>
                <p14:nvPr/>
              </p14:nvContentPartPr>
              <p14:xfrm>
                <a:off x="11193048" y="1553328"/>
                <a:ext cx="56160" cy="111600"/>
              </p14:xfrm>
            </p:contentPart>
          </mc:Choice>
          <mc:Fallback xmlns="">
            <p:pic>
              <p:nvPicPr>
                <p:cNvPr id="29" name="Ink 28">
                  <a:extLst>
                    <a:ext uri="{FF2B5EF4-FFF2-40B4-BE49-F238E27FC236}">
                      <a16:creationId xmlns:a16="http://schemas.microsoft.com/office/drawing/2014/main" id="{0F95A854-D921-4A8D-E1B6-12EA03510732}"/>
                    </a:ext>
                  </a:extLst>
                </p:cNvPr>
                <p:cNvPicPr/>
                <p:nvPr/>
              </p:nvPicPr>
              <p:blipFill>
                <a:blip r:embed="rId44"/>
                <a:stretch>
                  <a:fillRect/>
                </a:stretch>
              </p:blipFill>
              <p:spPr>
                <a:xfrm>
                  <a:off x="11175408" y="1535328"/>
                  <a:ext cx="9180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0" name="Ink 29">
                  <a:extLst>
                    <a:ext uri="{FF2B5EF4-FFF2-40B4-BE49-F238E27FC236}">
                      <a16:creationId xmlns:a16="http://schemas.microsoft.com/office/drawing/2014/main" id="{66EA65B5-15AD-9E10-BBC9-F25AB82A95A2}"/>
                    </a:ext>
                  </a:extLst>
                </p14:cNvPr>
                <p14:cNvContentPartPr/>
                <p14:nvPr/>
              </p14:nvContentPartPr>
              <p14:xfrm>
                <a:off x="11301768" y="1539648"/>
                <a:ext cx="84600" cy="105120"/>
              </p14:xfrm>
            </p:contentPart>
          </mc:Choice>
          <mc:Fallback xmlns="">
            <p:pic>
              <p:nvPicPr>
                <p:cNvPr id="30" name="Ink 29">
                  <a:extLst>
                    <a:ext uri="{FF2B5EF4-FFF2-40B4-BE49-F238E27FC236}">
                      <a16:creationId xmlns:a16="http://schemas.microsoft.com/office/drawing/2014/main" id="{66EA65B5-15AD-9E10-BBC9-F25AB82A95A2}"/>
                    </a:ext>
                  </a:extLst>
                </p:cNvPr>
                <p:cNvPicPr/>
                <p:nvPr/>
              </p:nvPicPr>
              <p:blipFill>
                <a:blip r:embed="rId46"/>
                <a:stretch>
                  <a:fillRect/>
                </a:stretch>
              </p:blipFill>
              <p:spPr>
                <a:xfrm>
                  <a:off x="11284128" y="1522008"/>
                  <a:ext cx="120240" cy="140760"/>
                </a:xfrm>
                <a:prstGeom prst="rect">
                  <a:avLst/>
                </a:prstGeom>
              </p:spPr>
            </p:pic>
          </mc:Fallback>
        </mc:AlternateContent>
      </p:grpSp>
      <p:grpSp>
        <p:nvGrpSpPr>
          <p:cNvPr id="4104" name="Group 4103">
            <a:extLst>
              <a:ext uri="{FF2B5EF4-FFF2-40B4-BE49-F238E27FC236}">
                <a16:creationId xmlns:a16="http://schemas.microsoft.com/office/drawing/2014/main" id="{3E9D337D-BD69-D613-B14C-30358490117C}"/>
              </a:ext>
            </a:extLst>
          </p:cNvPr>
          <p:cNvGrpSpPr/>
          <p:nvPr/>
        </p:nvGrpSpPr>
        <p:grpSpPr>
          <a:xfrm>
            <a:off x="9221328" y="1771128"/>
            <a:ext cx="773640" cy="287280"/>
            <a:chOff x="9221328" y="1771128"/>
            <a:chExt cx="773640" cy="287280"/>
          </a:xfrm>
        </p:grpSpPr>
        <mc:AlternateContent xmlns:mc="http://schemas.openxmlformats.org/markup-compatibility/2006" xmlns:p14="http://schemas.microsoft.com/office/powerpoint/2010/main">
          <mc:Choice Requires="p14">
            <p:contentPart p14:bwMode="auto" r:id="rId47">
              <p14:nvContentPartPr>
                <p14:cNvPr id="4096" name="Ink 4095">
                  <a:extLst>
                    <a:ext uri="{FF2B5EF4-FFF2-40B4-BE49-F238E27FC236}">
                      <a16:creationId xmlns:a16="http://schemas.microsoft.com/office/drawing/2014/main" id="{ECFF779F-90C2-C832-9217-411DFC295A24}"/>
                    </a:ext>
                  </a:extLst>
                </p14:cNvPr>
                <p14:cNvContentPartPr/>
                <p14:nvPr/>
              </p14:nvContentPartPr>
              <p14:xfrm>
                <a:off x="9221328" y="1823328"/>
                <a:ext cx="79920" cy="230760"/>
              </p14:xfrm>
            </p:contentPart>
          </mc:Choice>
          <mc:Fallback xmlns="">
            <p:pic>
              <p:nvPicPr>
                <p:cNvPr id="4096" name="Ink 4095">
                  <a:extLst>
                    <a:ext uri="{FF2B5EF4-FFF2-40B4-BE49-F238E27FC236}">
                      <a16:creationId xmlns:a16="http://schemas.microsoft.com/office/drawing/2014/main" id="{ECFF779F-90C2-C832-9217-411DFC295A24}"/>
                    </a:ext>
                  </a:extLst>
                </p:cNvPr>
                <p:cNvPicPr/>
                <p:nvPr/>
              </p:nvPicPr>
              <p:blipFill>
                <a:blip r:embed="rId48"/>
                <a:stretch>
                  <a:fillRect/>
                </a:stretch>
              </p:blipFill>
              <p:spPr>
                <a:xfrm>
                  <a:off x="9203688" y="1805688"/>
                  <a:ext cx="11556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097" name="Ink 4096">
                  <a:extLst>
                    <a:ext uri="{FF2B5EF4-FFF2-40B4-BE49-F238E27FC236}">
                      <a16:creationId xmlns:a16="http://schemas.microsoft.com/office/drawing/2014/main" id="{A2D2F0A3-19FC-9237-98ED-96B62E542536}"/>
                    </a:ext>
                  </a:extLst>
                </p14:cNvPr>
                <p14:cNvContentPartPr/>
                <p14:nvPr/>
              </p14:nvContentPartPr>
              <p14:xfrm>
                <a:off x="9362808" y="1863648"/>
                <a:ext cx="54360" cy="78840"/>
              </p14:xfrm>
            </p:contentPart>
          </mc:Choice>
          <mc:Fallback xmlns="">
            <p:pic>
              <p:nvPicPr>
                <p:cNvPr id="4097" name="Ink 4096">
                  <a:extLst>
                    <a:ext uri="{FF2B5EF4-FFF2-40B4-BE49-F238E27FC236}">
                      <a16:creationId xmlns:a16="http://schemas.microsoft.com/office/drawing/2014/main" id="{A2D2F0A3-19FC-9237-98ED-96B62E542536}"/>
                    </a:ext>
                  </a:extLst>
                </p:cNvPr>
                <p:cNvPicPr/>
                <p:nvPr/>
              </p:nvPicPr>
              <p:blipFill>
                <a:blip r:embed="rId50"/>
                <a:stretch>
                  <a:fillRect/>
                </a:stretch>
              </p:blipFill>
              <p:spPr>
                <a:xfrm>
                  <a:off x="9344808" y="1845648"/>
                  <a:ext cx="900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099" name="Ink 4098">
                  <a:extLst>
                    <a:ext uri="{FF2B5EF4-FFF2-40B4-BE49-F238E27FC236}">
                      <a16:creationId xmlns:a16="http://schemas.microsoft.com/office/drawing/2014/main" id="{D11A9079-C9B0-149F-8E96-919F572D24DA}"/>
                    </a:ext>
                  </a:extLst>
                </p14:cNvPr>
                <p14:cNvContentPartPr/>
                <p14:nvPr/>
              </p14:nvContentPartPr>
              <p14:xfrm>
                <a:off x="9484128" y="1811448"/>
                <a:ext cx="10800" cy="141840"/>
              </p14:xfrm>
            </p:contentPart>
          </mc:Choice>
          <mc:Fallback xmlns="">
            <p:pic>
              <p:nvPicPr>
                <p:cNvPr id="4099" name="Ink 4098">
                  <a:extLst>
                    <a:ext uri="{FF2B5EF4-FFF2-40B4-BE49-F238E27FC236}">
                      <a16:creationId xmlns:a16="http://schemas.microsoft.com/office/drawing/2014/main" id="{D11A9079-C9B0-149F-8E96-919F572D24DA}"/>
                    </a:ext>
                  </a:extLst>
                </p:cNvPr>
                <p:cNvPicPr/>
                <p:nvPr/>
              </p:nvPicPr>
              <p:blipFill>
                <a:blip r:embed="rId52"/>
                <a:stretch>
                  <a:fillRect/>
                </a:stretch>
              </p:blipFill>
              <p:spPr>
                <a:xfrm>
                  <a:off x="9466488" y="1793448"/>
                  <a:ext cx="4644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100" name="Ink 4099">
                  <a:extLst>
                    <a:ext uri="{FF2B5EF4-FFF2-40B4-BE49-F238E27FC236}">
                      <a16:creationId xmlns:a16="http://schemas.microsoft.com/office/drawing/2014/main" id="{C6BC979D-585E-C9C8-CE8D-5398C1358249}"/>
                    </a:ext>
                  </a:extLst>
                </p14:cNvPr>
                <p14:cNvContentPartPr/>
                <p14:nvPr/>
              </p14:nvContentPartPr>
              <p14:xfrm>
                <a:off x="9575568" y="1771128"/>
                <a:ext cx="16560" cy="180720"/>
              </p14:xfrm>
            </p:contentPart>
          </mc:Choice>
          <mc:Fallback xmlns="">
            <p:pic>
              <p:nvPicPr>
                <p:cNvPr id="4100" name="Ink 4099">
                  <a:extLst>
                    <a:ext uri="{FF2B5EF4-FFF2-40B4-BE49-F238E27FC236}">
                      <a16:creationId xmlns:a16="http://schemas.microsoft.com/office/drawing/2014/main" id="{C6BC979D-585E-C9C8-CE8D-5398C1358249}"/>
                    </a:ext>
                  </a:extLst>
                </p:cNvPr>
                <p:cNvPicPr/>
                <p:nvPr/>
              </p:nvPicPr>
              <p:blipFill>
                <a:blip r:embed="rId54"/>
                <a:stretch>
                  <a:fillRect/>
                </a:stretch>
              </p:blipFill>
              <p:spPr>
                <a:xfrm>
                  <a:off x="9557928" y="1753128"/>
                  <a:ext cx="5220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101" name="Ink 4100">
                  <a:extLst>
                    <a:ext uri="{FF2B5EF4-FFF2-40B4-BE49-F238E27FC236}">
                      <a16:creationId xmlns:a16="http://schemas.microsoft.com/office/drawing/2014/main" id="{A8235D47-D6AD-1A01-5C0F-BE4944F9B05D}"/>
                    </a:ext>
                  </a:extLst>
                </p14:cNvPr>
                <p14:cNvContentPartPr/>
                <p14:nvPr/>
              </p14:nvContentPartPr>
              <p14:xfrm>
                <a:off x="9658728" y="1873728"/>
                <a:ext cx="15120" cy="65160"/>
              </p14:xfrm>
            </p:contentPart>
          </mc:Choice>
          <mc:Fallback xmlns="">
            <p:pic>
              <p:nvPicPr>
                <p:cNvPr id="4101" name="Ink 4100">
                  <a:extLst>
                    <a:ext uri="{FF2B5EF4-FFF2-40B4-BE49-F238E27FC236}">
                      <a16:creationId xmlns:a16="http://schemas.microsoft.com/office/drawing/2014/main" id="{A8235D47-D6AD-1A01-5C0F-BE4944F9B05D}"/>
                    </a:ext>
                  </a:extLst>
                </p:cNvPr>
                <p:cNvPicPr/>
                <p:nvPr/>
              </p:nvPicPr>
              <p:blipFill>
                <a:blip r:embed="rId56"/>
                <a:stretch>
                  <a:fillRect/>
                </a:stretch>
              </p:blipFill>
              <p:spPr>
                <a:xfrm>
                  <a:off x="9640728" y="1855728"/>
                  <a:ext cx="5076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102" name="Ink 4101">
                  <a:extLst>
                    <a:ext uri="{FF2B5EF4-FFF2-40B4-BE49-F238E27FC236}">
                      <a16:creationId xmlns:a16="http://schemas.microsoft.com/office/drawing/2014/main" id="{8DED4B39-CA1B-B571-F8C3-0CBA27568B92}"/>
                    </a:ext>
                  </a:extLst>
                </p14:cNvPr>
                <p14:cNvContentPartPr/>
                <p14:nvPr/>
              </p14:nvContentPartPr>
              <p14:xfrm>
                <a:off x="9745488" y="1855728"/>
                <a:ext cx="95400" cy="55800"/>
              </p14:xfrm>
            </p:contentPart>
          </mc:Choice>
          <mc:Fallback xmlns="">
            <p:pic>
              <p:nvPicPr>
                <p:cNvPr id="4102" name="Ink 4101">
                  <a:extLst>
                    <a:ext uri="{FF2B5EF4-FFF2-40B4-BE49-F238E27FC236}">
                      <a16:creationId xmlns:a16="http://schemas.microsoft.com/office/drawing/2014/main" id="{8DED4B39-CA1B-B571-F8C3-0CBA27568B92}"/>
                    </a:ext>
                  </a:extLst>
                </p:cNvPr>
                <p:cNvPicPr/>
                <p:nvPr/>
              </p:nvPicPr>
              <p:blipFill>
                <a:blip r:embed="rId58"/>
                <a:stretch>
                  <a:fillRect/>
                </a:stretch>
              </p:blipFill>
              <p:spPr>
                <a:xfrm>
                  <a:off x="9727488" y="1838088"/>
                  <a:ext cx="1310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103" name="Ink 4102">
                  <a:extLst>
                    <a:ext uri="{FF2B5EF4-FFF2-40B4-BE49-F238E27FC236}">
                      <a16:creationId xmlns:a16="http://schemas.microsoft.com/office/drawing/2014/main" id="{3A9EAEAF-F236-2CB2-98DE-704B9EC2F97C}"/>
                    </a:ext>
                  </a:extLst>
                </p14:cNvPr>
                <p14:cNvContentPartPr/>
                <p14:nvPr/>
              </p14:nvContentPartPr>
              <p14:xfrm>
                <a:off x="9884808" y="1858608"/>
                <a:ext cx="110160" cy="199800"/>
              </p14:xfrm>
            </p:contentPart>
          </mc:Choice>
          <mc:Fallback xmlns="">
            <p:pic>
              <p:nvPicPr>
                <p:cNvPr id="4103" name="Ink 4102">
                  <a:extLst>
                    <a:ext uri="{FF2B5EF4-FFF2-40B4-BE49-F238E27FC236}">
                      <a16:creationId xmlns:a16="http://schemas.microsoft.com/office/drawing/2014/main" id="{3A9EAEAF-F236-2CB2-98DE-704B9EC2F97C}"/>
                    </a:ext>
                  </a:extLst>
                </p:cNvPr>
                <p:cNvPicPr/>
                <p:nvPr/>
              </p:nvPicPr>
              <p:blipFill>
                <a:blip r:embed="rId60"/>
                <a:stretch>
                  <a:fillRect/>
                </a:stretch>
              </p:blipFill>
              <p:spPr>
                <a:xfrm>
                  <a:off x="9867168" y="1840968"/>
                  <a:ext cx="145800" cy="235440"/>
                </a:xfrm>
                <a:prstGeom prst="rect">
                  <a:avLst/>
                </a:prstGeom>
              </p:spPr>
            </p:pic>
          </mc:Fallback>
        </mc:AlternateContent>
      </p:grpSp>
      <p:grpSp>
        <p:nvGrpSpPr>
          <p:cNvPr id="4108" name="Group 4107">
            <a:extLst>
              <a:ext uri="{FF2B5EF4-FFF2-40B4-BE49-F238E27FC236}">
                <a16:creationId xmlns:a16="http://schemas.microsoft.com/office/drawing/2014/main" id="{92D6D4C3-023D-04C9-A07C-AD3B539F9138}"/>
              </a:ext>
            </a:extLst>
          </p:cNvPr>
          <p:cNvGrpSpPr/>
          <p:nvPr/>
        </p:nvGrpSpPr>
        <p:grpSpPr>
          <a:xfrm>
            <a:off x="10261728" y="1789488"/>
            <a:ext cx="460080" cy="211320"/>
            <a:chOff x="10261728" y="1789488"/>
            <a:chExt cx="460080" cy="211320"/>
          </a:xfrm>
        </p:grpSpPr>
        <mc:AlternateContent xmlns:mc="http://schemas.openxmlformats.org/markup-compatibility/2006" xmlns:p14="http://schemas.microsoft.com/office/powerpoint/2010/main">
          <mc:Choice Requires="p14">
            <p:contentPart p14:bwMode="auto" r:id="rId61">
              <p14:nvContentPartPr>
                <p14:cNvPr id="4105" name="Ink 4104">
                  <a:extLst>
                    <a:ext uri="{FF2B5EF4-FFF2-40B4-BE49-F238E27FC236}">
                      <a16:creationId xmlns:a16="http://schemas.microsoft.com/office/drawing/2014/main" id="{781A63B4-E3CB-1219-0962-5263E9A4BE95}"/>
                    </a:ext>
                  </a:extLst>
                </p14:cNvPr>
                <p14:cNvContentPartPr/>
                <p14:nvPr/>
              </p14:nvContentPartPr>
              <p14:xfrm>
                <a:off x="10261728" y="1789488"/>
                <a:ext cx="176760" cy="211320"/>
              </p14:xfrm>
            </p:contentPart>
          </mc:Choice>
          <mc:Fallback xmlns="">
            <p:pic>
              <p:nvPicPr>
                <p:cNvPr id="4105" name="Ink 4104">
                  <a:extLst>
                    <a:ext uri="{FF2B5EF4-FFF2-40B4-BE49-F238E27FC236}">
                      <a16:creationId xmlns:a16="http://schemas.microsoft.com/office/drawing/2014/main" id="{781A63B4-E3CB-1219-0962-5263E9A4BE95}"/>
                    </a:ext>
                  </a:extLst>
                </p:cNvPr>
                <p:cNvPicPr/>
                <p:nvPr/>
              </p:nvPicPr>
              <p:blipFill>
                <a:blip r:embed="rId62"/>
                <a:stretch>
                  <a:fillRect/>
                </a:stretch>
              </p:blipFill>
              <p:spPr>
                <a:xfrm>
                  <a:off x="10243728" y="1771848"/>
                  <a:ext cx="21240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106" name="Ink 4105">
                  <a:extLst>
                    <a:ext uri="{FF2B5EF4-FFF2-40B4-BE49-F238E27FC236}">
                      <a16:creationId xmlns:a16="http://schemas.microsoft.com/office/drawing/2014/main" id="{C9F3861A-025C-F490-C862-D494DE3B1F24}"/>
                    </a:ext>
                  </a:extLst>
                </p14:cNvPr>
                <p14:cNvContentPartPr/>
                <p14:nvPr/>
              </p14:nvContentPartPr>
              <p14:xfrm>
                <a:off x="10476648" y="1892808"/>
                <a:ext cx="80280" cy="91800"/>
              </p14:xfrm>
            </p:contentPart>
          </mc:Choice>
          <mc:Fallback xmlns="">
            <p:pic>
              <p:nvPicPr>
                <p:cNvPr id="4106" name="Ink 4105">
                  <a:extLst>
                    <a:ext uri="{FF2B5EF4-FFF2-40B4-BE49-F238E27FC236}">
                      <a16:creationId xmlns:a16="http://schemas.microsoft.com/office/drawing/2014/main" id="{C9F3861A-025C-F490-C862-D494DE3B1F24}"/>
                    </a:ext>
                  </a:extLst>
                </p:cNvPr>
                <p:cNvPicPr/>
                <p:nvPr/>
              </p:nvPicPr>
              <p:blipFill>
                <a:blip r:embed="rId64"/>
                <a:stretch>
                  <a:fillRect/>
                </a:stretch>
              </p:blipFill>
              <p:spPr>
                <a:xfrm>
                  <a:off x="10459008" y="1875168"/>
                  <a:ext cx="1159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107" name="Ink 4106">
                  <a:extLst>
                    <a:ext uri="{FF2B5EF4-FFF2-40B4-BE49-F238E27FC236}">
                      <a16:creationId xmlns:a16="http://schemas.microsoft.com/office/drawing/2014/main" id="{6D4AE528-229A-54ED-FC2B-FA8CC3E3901E}"/>
                    </a:ext>
                  </a:extLst>
                </p14:cNvPr>
                <p14:cNvContentPartPr/>
                <p14:nvPr/>
              </p14:nvContentPartPr>
              <p14:xfrm>
                <a:off x="10636848" y="1889928"/>
                <a:ext cx="84960" cy="100440"/>
              </p14:xfrm>
            </p:contentPart>
          </mc:Choice>
          <mc:Fallback xmlns="">
            <p:pic>
              <p:nvPicPr>
                <p:cNvPr id="4107" name="Ink 4106">
                  <a:extLst>
                    <a:ext uri="{FF2B5EF4-FFF2-40B4-BE49-F238E27FC236}">
                      <a16:creationId xmlns:a16="http://schemas.microsoft.com/office/drawing/2014/main" id="{6D4AE528-229A-54ED-FC2B-FA8CC3E3901E}"/>
                    </a:ext>
                  </a:extLst>
                </p:cNvPr>
                <p:cNvPicPr/>
                <p:nvPr/>
              </p:nvPicPr>
              <p:blipFill>
                <a:blip r:embed="rId66"/>
                <a:stretch>
                  <a:fillRect/>
                </a:stretch>
              </p:blipFill>
              <p:spPr>
                <a:xfrm>
                  <a:off x="10618848" y="1872288"/>
                  <a:ext cx="120600" cy="136080"/>
                </a:xfrm>
                <a:prstGeom prst="rect">
                  <a:avLst/>
                </a:prstGeom>
              </p:spPr>
            </p:pic>
          </mc:Fallback>
        </mc:AlternateContent>
      </p:grpSp>
      <p:grpSp>
        <p:nvGrpSpPr>
          <p:cNvPr id="4113" name="Group 4112">
            <a:extLst>
              <a:ext uri="{FF2B5EF4-FFF2-40B4-BE49-F238E27FC236}">
                <a16:creationId xmlns:a16="http://schemas.microsoft.com/office/drawing/2014/main" id="{A6F54871-48CB-FE68-3139-20F428D33615}"/>
              </a:ext>
            </a:extLst>
          </p:cNvPr>
          <p:cNvGrpSpPr/>
          <p:nvPr/>
        </p:nvGrpSpPr>
        <p:grpSpPr>
          <a:xfrm>
            <a:off x="10916568" y="1885608"/>
            <a:ext cx="500400" cy="106560"/>
            <a:chOff x="10916568" y="1885608"/>
            <a:chExt cx="500400" cy="106560"/>
          </a:xfrm>
        </p:grpSpPr>
        <mc:AlternateContent xmlns:mc="http://schemas.openxmlformats.org/markup-compatibility/2006" xmlns:p14="http://schemas.microsoft.com/office/powerpoint/2010/main">
          <mc:Choice Requires="p14">
            <p:contentPart p14:bwMode="auto" r:id="rId67">
              <p14:nvContentPartPr>
                <p14:cNvPr id="4109" name="Ink 4108">
                  <a:extLst>
                    <a:ext uri="{FF2B5EF4-FFF2-40B4-BE49-F238E27FC236}">
                      <a16:creationId xmlns:a16="http://schemas.microsoft.com/office/drawing/2014/main" id="{5CAE319F-ADC6-3E5D-D0B6-9542686C0F4D}"/>
                    </a:ext>
                  </a:extLst>
                </p14:cNvPr>
                <p14:cNvContentPartPr/>
                <p14:nvPr/>
              </p14:nvContentPartPr>
              <p14:xfrm>
                <a:off x="10916568" y="1912248"/>
                <a:ext cx="119520" cy="69480"/>
              </p14:xfrm>
            </p:contentPart>
          </mc:Choice>
          <mc:Fallback xmlns="">
            <p:pic>
              <p:nvPicPr>
                <p:cNvPr id="4109" name="Ink 4108">
                  <a:extLst>
                    <a:ext uri="{FF2B5EF4-FFF2-40B4-BE49-F238E27FC236}">
                      <a16:creationId xmlns:a16="http://schemas.microsoft.com/office/drawing/2014/main" id="{5CAE319F-ADC6-3E5D-D0B6-9542686C0F4D}"/>
                    </a:ext>
                  </a:extLst>
                </p:cNvPr>
                <p:cNvPicPr/>
                <p:nvPr/>
              </p:nvPicPr>
              <p:blipFill>
                <a:blip r:embed="rId68"/>
                <a:stretch>
                  <a:fillRect/>
                </a:stretch>
              </p:blipFill>
              <p:spPr>
                <a:xfrm>
                  <a:off x="10898928" y="1894608"/>
                  <a:ext cx="1551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110" name="Ink 4109">
                  <a:extLst>
                    <a:ext uri="{FF2B5EF4-FFF2-40B4-BE49-F238E27FC236}">
                      <a16:creationId xmlns:a16="http://schemas.microsoft.com/office/drawing/2014/main" id="{D21FEA17-4114-33DD-5302-33C29A7F428B}"/>
                    </a:ext>
                  </a:extLst>
                </p14:cNvPr>
                <p14:cNvContentPartPr/>
                <p14:nvPr/>
              </p14:nvContentPartPr>
              <p14:xfrm>
                <a:off x="11075688" y="1899648"/>
                <a:ext cx="66960" cy="70560"/>
              </p14:xfrm>
            </p:contentPart>
          </mc:Choice>
          <mc:Fallback xmlns="">
            <p:pic>
              <p:nvPicPr>
                <p:cNvPr id="4110" name="Ink 4109">
                  <a:extLst>
                    <a:ext uri="{FF2B5EF4-FFF2-40B4-BE49-F238E27FC236}">
                      <a16:creationId xmlns:a16="http://schemas.microsoft.com/office/drawing/2014/main" id="{D21FEA17-4114-33DD-5302-33C29A7F428B}"/>
                    </a:ext>
                  </a:extLst>
                </p:cNvPr>
                <p:cNvPicPr/>
                <p:nvPr/>
              </p:nvPicPr>
              <p:blipFill>
                <a:blip r:embed="rId70"/>
                <a:stretch>
                  <a:fillRect/>
                </a:stretch>
              </p:blipFill>
              <p:spPr>
                <a:xfrm>
                  <a:off x="11057688" y="1881648"/>
                  <a:ext cx="1026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111" name="Ink 4110">
                  <a:extLst>
                    <a:ext uri="{FF2B5EF4-FFF2-40B4-BE49-F238E27FC236}">
                      <a16:creationId xmlns:a16="http://schemas.microsoft.com/office/drawing/2014/main" id="{F69C12E8-BE9E-D1C3-A3DA-E66B78EBD0FF}"/>
                    </a:ext>
                  </a:extLst>
                </p14:cNvPr>
                <p14:cNvContentPartPr/>
                <p14:nvPr/>
              </p14:nvContentPartPr>
              <p14:xfrm>
                <a:off x="11177568" y="1920168"/>
                <a:ext cx="136800" cy="54720"/>
              </p14:xfrm>
            </p:contentPart>
          </mc:Choice>
          <mc:Fallback xmlns="">
            <p:pic>
              <p:nvPicPr>
                <p:cNvPr id="4111" name="Ink 4110">
                  <a:extLst>
                    <a:ext uri="{FF2B5EF4-FFF2-40B4-BE49-F238E27FC236}">
                      <a16:creationId xmlns:a16="http://schemas.microsoft.com/office/drawing/2014/main" id="{F69C12E8-BE9E-D1C3-A3DA-E66B78EBD0FF}"/>
                    </a:ext>
                  </a:extLst>
                </p:cNvPr>
                <p:cNvPicPr/>
                <p:nvPr/>
              </p:nvPicPr>
              <p:blipFill>
                <a:blip r:embed="rId72"/>
                <a:stretch>
                  <a:fillRect/>
                </a:stretch>
              </p:blipFill>
              <p:spPr>
                <a:xfrm>
                  <a:off x="11159568" y="1902528"/>
                  <a:ext cx="1724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112" name="Ink 4111">
                  <a:extLst>
                    <a:ext uri="{FF2B5EF4-FFF2-40B4-BE49-F238E27FC236}">
                      <a16:creationId xmlns:a16="http://schemas.microsoft.com/office/drawing/2014/main" id="{91158F38-4DF5-A0AA-6C94-29C9AC65B27D}"/>
                    </a:ext>
                  </a:extLst>
                </p14:cNvPr>
                <p14:cNvContentPartPr/>
                <p14:nvPr/>
              </p14:nvContentPartPr>
              <p14:xfrm>
                <a:off x="11365848" y="1885608"/>
                <a:ext cx="51120" cy="106560"/>
              </p14:xfrm>
            </p:contentPart>
          </mc:Choice>
          <mc:Fallback xmlns="">
            <p:pic>
              <p:nvPicPr>
                <p:cNvPr id="4112" name="Ink 4111">
                  <a:extLst>
                    <a:ext uri="{FF2B5EF4-FFF2-40B4-BE49-F238E27FC236}">
                      <a16:creationId xmlns:a16="http://schemas.microsoft.com/office/drawing/2014/main" id="{91158F38-4DF5-A0AA-6C94-29C9AC65B27D}"/>
                    </a:ext>
                  </a:extLst>
                </p:cNvPr>
                <p:cNvPicPr/>
                <p:nvPr/>
              </p:nvPicPr>
              <p:blipFill>
                <a:blip r:embed="rId74"/>
                <a:stretch>
                  <a:fillRect/>
                </a:stretch>
              </p:blipFill>
              <p:spPr>
                <a:xfrm>
                  <a:off x="11347848" y="1867968"/>
                  <a:ext cx="86760" cy="142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5">
            <p14:nvContentPartPr>
              <p14:cNvPr id="4115" name="Ink 4114">
                <a:extLst>
                  <a:ext uri="{FF2B5EF4-FFF2-40B4-BE49-F238E27FC236}">
                    <a16:creationId xmlns:a16="http://schemas.microsoft.com/office/drawing/2014/main" id="{152228E7-0F9D-199F-7246-576F49168633}"/>
                  </a:ext>
                </a:extLst>
              </p14:cNvPr>
              <p14:cNvContentPartPr/>
              <p14:nvPr/>
            </p14:nvContentPartPr>
            <p14:xfrm>
              <a:off x="9289008" y="2099088"/>
              <a:ext cx="2160" cy="9720"/>
            </p14:xfrm>
          </p:contentPart>
        </mc:Choice>
        <mc:Fallback xmlns="">
          <p:pic>
            <p:nvPicPr>
              <p:cNvPr id="4115" name="Ink 4114">
                <a:extLst>
                  <a:ext uri="{FF2B5EF4-FFF2-40B4-BE49-F238E27FC236}">
                    <a16:creationId xmlns:a16="http://schemas.microsoft.com/office/drawing/2014/main" id="{152228E7-0F9D-199F-7246-576F49168633}"/>
                  </a:ext>
                </a:extLst>
              </p:cNvPr>
              <p:cNvPicPr/>
              <p:nvPr/>
            </p:nvPicPr>
            <p:blipFill>
              <a:blip r:embed="rId76"/>
              <a:stretch>
                <a:fillRect/>
              </a:stretch>
            </p:blipFill>
            <p:spPr>
              <a:xfrm>
                <a:off x="9271008" y="2081448"/>
                <a:ext cx="37800" cy="45360"/>
              </a:xfrm>
              <a:prstGeom prst="rect">
                <a:avLst/>
              </a:prstGeom>
            </p:spPr>
          </p:pic>
        </mc:Fallback>
      </mc:AlternateContent>
      <p:grpSp>
        <p:nvGrpSpPr>
          <p:cNvPr id="4117" name="Group 4116">
            <a:extLst>
              <a:ext uri="{FF2B5EF4-FFF2-40B4-BE49-F238E27FC236}">
                <a16:creationId xmlns:a16="http://schemas.microsoft.com/office/drawing/2014/main" id="{73460573-1C93-7463-AB91-458C6CAEE27F}"/>
              </a:ext>
            </a:extLst>
          </p:cNvPr>
          <p:cNvGrpSpPr/>
          <p:nvPr/>
        </p:nvGrpSpPr>
        <p:grpSpPr>
          <a:xfrm>
            <a:off x="9304488" y="2199528"/>
            <a:ext cx="235440" cy="118080"/>
            <a:chOff x="9304488" y="2199528"/>
            <a:chExt cx="235440" cy="118080"/>
          </a:xfrm>
        </p:grpSpPr>
        <mc:AlternateContent xmlns:mc="http://schemas.openxmlformats.org/markup-compatibility/2006" xmlns:p14="http://schemas.microsoft.com/office/powerpoint/2010/main">
          <mc:Choice Requires="p14">
            <p:contentPart p14:bwMode="auto" r:id="rId77">
              <p14:nvContentPartPr>
                <p14:cNvPr id="4114" name="Ink 4113">
                  <a:extLst>
                    <a:ext uri="{FF2B5EF4-FFF2-40B4-BE49-F238E27FC236}">
                      <a16:creationId xmlns:a16="http://schemas.microsoft.com/office/drawing/2014/main" id="{2759CFE1-CCB8-8E68-1A83-75FEFEF7C05A}"/>
                    </a:ext>
                  </a:extLst>
                </p14:cNvPr>
                <p14:cNvContentPartPr/>
                <p14:nvPr/>
              </p14:nvContentPartPr>
              <p14:xfrm>
                <a:off x="9304488" y="2199528"/>
                <a:ext cx="19440" cy="94680"/>
              </p14:xfrm>
            </p:contentPart>
          </mc:Choice>
          <mc:Fallback xmlns="">
            <p:pic>
              <p:nvPicPr>
                <p:cNvPr id="4114" name="Ink 4113">
                  <a:extLst>
                    <a:ext uri="{FF2B5EF4-FFF2-40B4-BE49-F238E27FC236}">
                      <a16:creationId xmlns:a16="http://schemas.microsoft.com/office/drawing/2014/main" id="{2759CFE1-CCB8-8E68-1A83-75FEFEF7C05A}"/>
                    </a:ext>
                  </a:extLst>
                </p:cNvPr>
                <p:cNvPicPr/>
                <p:nvPr/>
              </p:nvPicPr>
              <p:blipFill>
                <a:blip r:embed="rId78"/>
                <a:stretch>
                  <a:fillRect/>
                </a:stretch>
              </p:blipFill>
              <p:spPr>
                <a:xfrm>
                  <a:off x="9286488" y="2181888"/>
                  <a:ext cx="550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116" name="Ink 4115">
                  <a:extLst>
                    <a:ext uri="{FF2B5EF4-FFF2-40B4-BE49-F238E27FC236}">
                      <a16:creationId xmlns:a16="http://schemas.microsoft.com/office/drawing/2014/main" id="{8166CCBE-27E8-447B-CFC6-2FFAE5B1317F}"/>
                    </a:ext>
                  </a:extLst>
                </p14:cNvPr>
                <p14:cNvContentPartPr/>
                <p14:nvPr/>
              </p14:nvContentPartPr>
              <p14:xfrm>
                <a:off x="9397728" y="2230848"/>
                <a:ext cx="142200" cy="86760"/>
              </p14:xfrm>
            </p:contentPart>
          </mc:Choice>
          <mc:Fallback xmlns="">
            <p:pic>
              <p:nvPicPr>
                <p:cNvPr id="4116" name="Ink 4115">
                  <a:extLst>
                    <a:ext uri="{FF2B5EF4-FFF2-40B4-BE49-F238E27FC236}">
                      <a16:creationId xmlns:a16="http://schemas.microsoft.com/office/drawing/2014/main" id="{8166CCBE-27E8-447B-CFC6-2FFAE5B1317F}"/>
                    </a:ext>
                  </a:extLst>
                </p:cNvPr>
                <p:cNvPicPr/>
                <p:nvPr/>
              </p:nvPicPr>
              <p:blipFill>
                <a:blip r:embed="rId80"/>
                <a:stretch>
                  <a:fillRect/>
                </a:stretch>
              </p:blipFill>
              <p:spPr>
                <a:xfrm>
                  <a:off x="9380088" y="2212848"/>
                  <a:ext cx="177840" cy="122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1">
            <p14:nvContentPartPr>
              <p14:cNvPr id="4119" name="Ink 4118">
                <a:extLst>
                  <a:ext uri="{FF2B5EF4-FFF2-40B4-BE49-F238E27FC236}">
                    <a16:creationId xmlns:a16="http://schemas.microsoft.com/office/drawing/2014/main" id="{A67FCC65-4B6D-F88A-930D-8E975C3752E1}"/>
                  </a:ext>
                </a:extLst>
              </p14:cNvPr>
              <p14:cNvContentPartPr/>
              <p14:nvPr/>
            </p14:nvContentPartPr>
            <p14:xfrm>
              <a:off x="9704808" y="2242368"/>
              <a:ext cx="86760" cy="114480"/>
            </p14:xfrm>
          </p:contentPart>
        </mc:Choice>
        <mc:Fallback xmlns="">
          <p:pic>
            <p:nvPicPr>
              <p:cNvPr id="4119" name="Ink 4118">
                <a:extLst>
                  <a:ext uri="{FF2B5EF4-FFF2-40B4-BE49-F238E27FC236}">
                    <a16:creationId xmlns:a16="http://schemas.microsoft.com/office/drawing/2014/main" id="{A67FCC65-4B6D-F88A-930D-8E975C3752E1}"/>
                  </a:ext>
                </a:extLst>
              </p:cNvPr>
              <p:cNvPicPr/>
              <p:nvPr/>
            </p:nvPicPr>
            <p:blipFill>
              <a:blip r:embed="rId82"/>
              <a:stretch>
                <a:fillRect/>
              </a:stretch>
            </p:blipFill>
            <p:spPr>
              <a:xfrm>
                <a:off x="9687168" y="2224728"/>
                <a:ext cx="122400" cy="150120"/>
              </a:xfrm>
              <a:prstGeom prst="rect">
                <a:avLst/>
              </a:prstGeom>
            </p:spPr>
          </p:pic>
        </mc:Fallback>
      </mc:AlternateContent>
      <p:grpSp>
        <p:nvGrpSpPr>
          <p:cNvPr id="4129" name="Group 4128">
            <a:extLst>
              <a:ext uri="{FF2B5EF4-FFF2-40B4-BE49-F238E27FC236}">
                <a16:creationId xmlns:a16="http://schemas.microsoft.com/office/drawing/2014/main" id="{2F15932C-8E90-522E-809D-CB6042353599}"/>
              </a:ext>
            </a:extLst>
          </p:cNvPr>
          <p:cNvGrpSpPr/>
          <p:nvPr/>
        </p:nvGrpSpPr>
        <p:grpSpPr>
          <a:xfrm>
            <a:off x="9937008" y="2177568"/>
            <a:ext cx="568800" cy="177840"/>
            <a:chOff x="9937008" y="2177568"/>
            <a:chExt cx="568800" cy="177840"/>
          </a:xfrm>
        </p:grpSpPr>
        <mc:AlternateContent xmlns:mc="http://schemas.openxmlformats.org/markup-compatibility/2006" xmlns:p14="http://schemas.microsoft.com/office/powerpoint/2010/main">
          <mc:Choice Requires="p14">
            <p:contentPart p14:bwMode="auto" r:id="rId83">
              <p14:nvContentPartPr>
                <p14:cNvPr id="4120" name="Ink 4119">
                  <a:extLst>
                    <a:ext uri="{FF2B5EF4-FFF2-40B4-BE49-F238E27FC236}">
                      <a16:creationId xmlns:a16="http://schemas.microsoft.com/office/drawing/2014/main" id="{B43C1664-E12F-7023-53D1-800AA6DBAD3E}"/>
                    </a:ext>
                  </a:extLst>
                </p14:cNvPr>
                <p14:cNvContentPartPr/>
                <p14:nvPr/>
              </p14:nvContentPartPr>
              <p14:xfrm>
                <a:off x="9937008" y="2177568"/>
                <a:ext cx="60120" cy="177840"/>
              </p14:xfrm>
            </p:contentPart>
          </mc:Choice>
          <mc:Fallback xmlns="">
            <p:pic>
              <p:nvPicPr>
                <p:cNvPr id="4120" name="Ink 4119">
                  <a:extLst>
                    <a:ext uri="{FF2B5EF4-FFF2-40B4-BE49-F238E27FC236}">
                      <a16:creationId xmlns:a16="http://schemas.microsoft.com/office/drawing/2014/main" id="{B43C1664-E12F-7023-53D1-800AA6DBAD3E}"/>
                    </a:ext>
                  </a:extLst>
                </p:cNvPr>
                <p:cNvPicPr/>
                <p:nvPr/>
              </p:nvPicPr>
              <p:blipFill>
                <a:blip r:embed="rId84"/>
                <a:stretch>
                  <a:fillRect/>
                </a:stretch>
              </p:blipFill>
              <p:spPr>
                <a:xfrm>
                  <a:off x="9919008" y="2159568"/>
                  <a:ext cx="9576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121" name="Ink 4120">
                  <a:extLst>
                    <a:ext uri="{FF2B5EF4-FFF2-40B4-BE49-F238E27FC236}">
                      <a16:creationId xmlns:a16="http://schemas.microsoft.com/office/drawing/2014/main" id="{234C1D8F-9A8C-D3D8-4D15-8EE9FC970630}"/>
                    </a:ext>
                  </a:extLst>
                </p14:cNvPr>
                <p14:cNvContentPartPr/>
                <p14:nvPr/>
              </p14:nvContentPartPr>
              <p14:xfrm>
                <a:off x="10033488" y="2223288"/>
                <a:ext cx="91800" cy="101160"/>
              </p14:xfrm>
            </p:contentPart>
          </mc:Choice>
          <mc:Fallback xmlns="">
            <p:pic>
              <p:nvPicPr>
                <p:cNvPr id="4121" name="Ink 4120">
                  <a:extLst>
                    <a:ext uri="{FF2B5EF4-FFF2-40B4-BE49-F238E27FC236}">
                      <a16:creationId xmlns:a16="http://schemas.microsoft.com/office/drawing/2014/main" id="{234C1D8F-9A8C-D3D8-4D15-8EE9FC970630}"/>
                    </a:ext>
                  </a:extLst>
                </p:cNvPr>
                <p:cNvPicPr/>
                <p:nvPr/>
              </p:nvPicPr>
              <p:blipFill>
                <a:blip r:embed="rId86"/>
                <a:stretch>
                  <a:fillRect/>
                </a:stretch>
              </p:blipFill>
              <p:spPr>
                <a:xfrm>
                  <a:off x="10015848" y="2205648"/>
                  <a:ext cx="1274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122" name="Ink 4121">
                  <a:extLst>
                    <a:ext uri="{FF2B5EF4-FFF2-40B4-BE49-F238E27FC236}">
                      <a16:creationId xmlns:a16="http://schemas.microsoft.com/office/drawing/2014/main" id="{560A007E-2DB2-DF3C-7D66-A06CE6F6A095}"/>
                    </a:ext>
                  </a:extLst>
                </p14:cNvPr>
                <p14:cNvContentPartPr/>
                <p14:nvPr/>
              </p14:nvContentPartPr>
              <p14:xfrm>
                <a:off x="10163808" y="2235888"/>
                <a:ext cx="85680" cy="66600"/>
              </p14:xfrm>
            </p:contentPart>
          </mc:Choice>
          <mc:Fallback xmlns="">
            <p:pic>
              <p:nvPicPr>
                <p:cNvPr id="4122" name="Ink 4121">
                  <a:extLst>
                    <a:ext uri="{FF2B5EF4-FFF2-40B4-BE49-F238E27FC236}">
                      <a16:creationId xmlns:a16="http://schemas.microsoft.com/office/drawing/2014/main" id="{560A007E-2DB2-DF3C-7D66-A06CE6F6A095}"/>
                    </a:ext>
                  </a:extLst>
                </p:cNvPr>
                <p:cNvPicPr/>
                <p:nvPr/>
              </p:nvPicPr>
              <p:blipFill>
                <a:blip r:embed="rId88"/>
                <a:stretch>
                  <a:fillRect/>
                </a:stretch>
              </p:blipFill>
              <p:spPr>
                <a:xfrm>
                  <a:off x="10145808" y="2218248"/>
                  <a:ext cx="1213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123" name="Ink 4122">
                  <a:extLst>
                    <a:ext uri="{FF2B5EF4-FFF2-40B4-BE49-F238E27FC236}">
                      <a16:creationId xmlns:a16="http://schemas.microsoft.com/office/drawing/2014/main" id="{7561932C-2FB8-F3A3-A284-E2D811C15E3A}"/>
                    </a:ext>
                  </a:extLst>
                </p14:cNvPr>
                <p14:cNvContentPartPr/>
                <p14:nvPr/>
              </p14:nvContentPartPr>
              <p14:xfrm>
                <a:off x="10268568" y="2188368"/>
                <a:ext cx="76680" cy="105840"/>
              </p14:xfrm>
            </p:contentPart>
          </mc:Choice>
          <mc:Fallback xmlns="">
            <p:pic>
              <p:nvPicPr>
                <p:cNvPr id="4123" name="Ink 4122">
                  <a:extLst>
                    <a:ext uri="{FF2B5EF4-FFF2-40B4-BE49-F238E27FC236}">
                      <a16:creationId xmlns:a16="http://schemas.microsoft.com/office/drawing/2014/main" id="{7561932C-2FB8-F3A3-A284-E2D811C15E3A}"/>
                    </a:ext>
                  </a:extLst>
                </p:cNvPr>
                <p:cNvPicPr/>
                <p:nvPr/>
              </p:nvPicPr>
              <p:blipFill>
                <a:blip r:embed="rId90"/>
                <a:stretch>
                  <a:fillRect/>
                </a:stretch>
              </p:blipFill>
              <p:spPr>
                <a:xfrm>
                  <a:off x="10250928" y="2170728"/>
                  <a:ext cx="11232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4124" name="Ink 4123">
                  <a:extLst>
                    <a:ext uri="{FF2B5EF4-FFF2-40B4-BE49-F238E27FC236}">
                      <a16:creationId xmlns:a16="http://schemas.microsoft.com/office/drawing/2014/main" id="{75CD64CB-5E3F-4C8F-3332-C2EC977F4436}"/>
                    </a:ext>
                  </a:extLst>
                </p14:cNvPr>
                <p14:cNvContentPartPr/>
                <p14:nvPr/>
              </p14:nvContentPartPr>
              <p14:xfrm>
                <a:off x="10428408" y="2186208"/>
                <a:ext cx="77400" cy="159840"/>
              </p14:xfrm>
            </p:contentPart>
          </mc:Choice>
          <mc:Fallback xmlns="">
            <p:pic>
              <p:nvPicPr>
                <p:cNvPr id="4124" name="Ink 4123">
                  <a:extLst>
                    <a:ext uri="{FF2B5EF4-FFF2-40B4-BE49-F238E27FC236}">
                      <a16:creationId xmlns:a16="http://schemas.microsoft.com/office/drawing/2014/main" id="{75CD64CB-5E3F-4C8F-3332-C2EC977F4436}"/>
                    </a:ext>
                  </a:extLst>
                </p:cNvPr>
                <p:cNvPicPr/>
                <p:nvPr/>
              </p:nvPicPr>
              <p:blipFill>
                <a:blip r:embed="rId92"/>
                <a:stretch>
                  <a:fillRect/>
                </a:stretch>
              </p:blipFill>
              <p:spPr>
                <a:xfrm>
                  <a:off x="10410408" y="2168208"/>
                  <a:ext cx="113040" cy="195480"/>
                </a:xfrm>
                <a:prstGeom prst="rect">
                  <a:avLst/>
                </a:prstGeom>
              </p:spPr>
            </p:pic>
          </mc:Fallback>
        </mc:AlternateContent>
      </p:grpSp>
      <p:grpSp>
        <p:nvGrpSpPr>
          <p:cNvPr id="4128" name="Group 4127">
            <a:extLst>
              <a:ext uri="{FF2B5EF4-FFF2-40B4-BE49-F238E27FC236}">
                <a16:creationId xmlns:a16="http://schemas.microsoft.com/office/drawing/2014/main" id="{EE051CD1-3E80-3B58-689C-EA303F545D56}"/>
              </a:ext>
            </a:extLst>
          </p:cNvPr>
          <p:cNvGrpSpPr/>
          <p:nvPr/>
        </p:nvGrpSpPr>
        <p:grpSpPr>
          <a:xfrm>
            <a:off x="10785168" y="2172888"/>
            <a:ext cx="375840" cy="181440"/>
            <a:chOff x="10785168" y="2172888"/>
            <a:chExt cx="375840" cy="181440"/>
          </a:xfrm>
        </p:grpSpPr>
        <mc:AlternateContent xmlns:mc="http://schemas.openxmlformats.org/markup-compatibility/2006" xmlns:p14="http://schemas.microsoft.com/office/powerpoint/2010/main">
          <mc:Choice Requires="p14">
            <p:contentPart p14:bwMode="auto" r:id="rId93">
              <p14:nvContentPartPr>
                <p14:cNvPr id="4125" name="Ink 4124">
                  <a:extLst>
                    <a:ext uri="{FF2B5EF4-FFF2-40B4-BE49-F238E27FC236}">
                      <a16:creationId xmlns:a16="http://schemas.microsoft.com/office/drawing/2014/main" id="{A60EA5E5-C881-F09E-80EE-EB3EBBF41BB7}"/>
                    </a:ext>
                  </a:extLst>
                </p14:cNvPr>
                <p14:cNvContentPartPr/>
                <p14:nvPr/>
              </p14:nvContentPartPr>
              <p14:xfrm>
                <a:off x="10785168" y="2172888"/>
                <a:ext cx="143640" cy="181440"/>
              </p14:xfrm>
            </p:contentPart>
          </mc:Choice>
          <mc:Fallback xmlns="">
            <p:pic>
              <p:nvPicPr>
                <p:cNvPr id="4125" name="Ink 4124">
                  <a:extLst>
                    <a:ext uri="{FF2B5EF4-FFF2-40B4-BE49-F238E27FC236}">
                      <a16:creationId xmlns:a16="http://schemas.microsoft.com/office/drawing/2014/main" id="{A60EA5E5-C881-F09E-80EE-EB3EBBF41BB7}"/>
                    </a:ext>
                  </a:extLst>
                </p:cNvPr>
                <p:cNvPicPr/>
                <p:nvPr/>
              </p:nvPicPr>
              <p:blipFill>
                <a:blip r:embed="rId94"/>
                <a:stretch>
                  <a:fillRect/>
                </a:stretch>
              </p:blipFill>
              <p:spPr>
                <a:xfrm>
                  <a:off x="10767528" y="2155248"/>
                  <a:ext cx="17928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4126" name="Ink 4125">
                  <a:extLst>
                    <a:ext uri="{FF2B5EF4-FFF2-40B4-BE49-F238E27FC236}">
                      <a16:creationId xmlns:a16="http://schemas.microsoft.com/office/drawing/2014/main" id="{57C4E4F1-FC43-E123-2DB1-7DCE3E26C2E7}"/>
                    </a:ext>
                  </a:extLst>
                </p14:cNvPr>
                <p14:cNvContentPartPr/>
                <p14:nvPr/>
              </p14:nvContentPartPr>
              <p14:xfrm>
                <a:off x="10956168" y="2263968"/>
                <a:ext cx="67680" cy="79200"/>
              </p14:xfrm>
            </p:contentPart>
          </mc:Choice>
          <mc:Fallback xmlns="">
            <p:pic>
              <p:nvPicPr>
                <p:cNvPr id="4126" name="Ink 4125">
                  <a:extLst>
                    <a:ext uri="{FF2B5EF4-FFF2-40B4-BE49-F238E27FC236}">
                      <a16:creationId xmlns:a16="http://schemas.microsoft.com/office/drawing/2014/main" id="{57C4E4F1-FC43-E123-2DB1-7DCE3E26C2E7}"/>
                    </a:ext>
                  </a:extLst>
                </p:cNvPr>
                <p:cNvPicPr/>
                <p:nvPr/>
              </p:nvPicPr>
              <p:blipFill>
                <a:blip r:embed="rId96"/>
                <a:stretch>
                  <a:fillRect/>
                </a:stretch>
              </p:blipFill>
              <p:spPr>
                <a:xfrm>
                  <a:off x="10938528" y="2246328"/>
                  <a:ext cx="1033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4127" name="Ink 4126">
                  <a:extLst>
                    <a:ext uri="{FF2B5EF4-FFF2-40B4-BE49-F238E27FC236}">
                      <a16:creationId xmlns:a16="http://schemas.microsoft.com/office/drawing/2014/main" id="{5133F0E1-EAB7-72DB-54F0-FFA786247FC2}"/>
                    </a:ext>
                  </a:extLst>
                </p14:cNvPr>
                <p14:cNvContentPartPr/>
                <p14:nvPr/>
              </p14:nvContentPartPr>
              <p14:xfrm>
                <a:off x="11083968" y="2234808"/>
                <a:ext cx="77040" cy="108000"/>
              </p14:xfrm>
            </p:contentPart>
          </mc:Choice>
          <mc:Fallback xmlns="">
            <p:pic>
              <p:nvPicPr>
                <p:cNvPr id="4127" name="Ink 4126">
                  <a:extLst>
                    <a:ext uri="{FF2B5EF4-FFF2-40B4-BE49-F238E27FC236}">
                      <a16:creationId xmlns:a16="http://schemas.microsoft.com/office/drawing/2014/main" id="{5133F0E1-EAB7-72DB-54F0-FFA786247FC2}"/>
                    </a:ext>
                  </a:extLst>
                </p:cNvPr>
                <p:cNvPicPr/>
                <p:nvPr/>
              </p:nvPicPr>
              <p:blipFill>
                <a:blip r:embed="rId98"/>
                <a:stretch>
                  <a:fillRect/>
                </a:stretch>
              </p:blipFill>
              <p:spPr>
                <a:xfrm>
                  <a:off x="11066328" y="2216808"/>
                  <a:ext cx="112680" cy="143640"/>
                </a:xfrm>
                <a:prstGeom prst="rect">
                  <a:avLst/>
                </a:prstGeom>
              </p:spPr>
            </p:pic>
          </mc:Fallback>
        </mc:AlternateContent>
      </p:grpSp>
      <p:grpSp>
        <p:nvGrpSpPr>
          <p:cNvPr id="4142" name="Group 4141">
            <a:extLst>
              <a:ext uri="{FF2B5EF4-FFF2-40B4-BE49-F238E27FC236}">
                <a16:creationId xmlns:a16="http://schemas.microsoft.com/office/drawing/2014/main" id="{6C986301-BAE6-EBEE-3F8E-641FE81CBEF3}"/>
              </a:ext>
            </a:extLst>
          </p:cNvPr>
          <p:cNvGrpSpPr/>
          <p:nvPr/>
        </p:nvGrpSpPr>
        <p:grpSpPr>
          <a:xfrm>
            <a:off x="9280368" y="2501928"/>
            <a:ext cx="1305000" cy="190440"/>
            <a:chOff x="9280368" y="2501928"/>
            <a:chExt cx="1305000" cy="190440"/>
          </a:xfrm>
        </p:grpSpPr>
        <mc:AlternateContent xmlns:mc="http://schemas.openxmlformats.org/markup-compatibility/2006" xmlns:p14="http://schemas.microsoft.com/office/powerpoint/2010/main">
          <mc:Choice Requires="p14">
            <p:contentPart p14:bwMode="auto" r:id="rId99">
              <p14:nvContentPartPr>
                <p14:cNvPr id="4130" name="Ink 4129">
                  <a:extLst>
                    <a:ext uri="{FF2B5EF4-FFF2-40B4-BE49-F238E27FC236}">
                      <a16:creationId xmlns:a16="http://schemas.microsoft.com/office/drawing/2014/main" id="{79CB11C6-E44F-3342-6191-BCFCDA191766}"/>
                    </a:ext>
                  </a:extLst>
                </p14:cNvPr>
                <p14:cNvContentPartPr/>
                <p14:nvPr/>
              </p14:nvContentPartPr>
              <p14:xfrm>
                <a:off x="9280368" y="2546208"/>
                <a:ext cx="90720" cy="146160"/>
              </p14:xfrm>
            </p:contentPart>
          </mc:Choice>
          <mc:Fallback xmlns="">
            <p:pic>
              <p:nvPicPr>
                <p:cNvPr id="4130" name="Ink 4129">
                  <a:extLst>
                    <a:ext uri="{FF2B5EF4-FFF2-40B4-BE49-F238E27FC236}">
                      <a16:creationId xmlns:a16="http://schemas.microsoft.com/office/drawing/2014/main" id="{79CB11C6-E44F-3342-6191-BCFCDA191766}"/>
                    </a:ext>
                  </a:extLst>
                </p:cNvPr>
                <p:cNvPicPr/>
                <p:nvPr/>
              </p:nvPicPr>
              <p:blipFill>
                <a:blip r:embed="rId100"/>
                <a:stretch>
                  <a:fillRect/>
                </a:stretch>
              </p:blipFill>
              <p:spPr>
                <a:xfrm>
                  <a:off x="9262368" y="2528568"/>
                  <a:ext cx="12636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4131" name="Ink 4130">
                  <a:extLst>
                    <a:ext uri="{FF2B5EF4-FFF2-40B4-BE49-F238E27FC236}">
                      <a16:creationId xmlns:a16="http://schemas.microsoft.com/office/drawing/2014/main" id="{2D9A971D-8923-6276-B7C2-88312484D18C}"/>
                    </a:ext>
                  </a:extLst>
                </p14:cNvPr>
                <p14:cNvContentPartPr/>
                <p14:nvPr/>
              </p14:nvContentPartPr>
              <p14:xfrm>
                <a:off x="9429048" y="2578248"/>
                <a:ext cx="79560" cy="95040"/>
              </p14:xfrm>
            </p:contentPart>
          </mc:Choice>
          <mc:Fallback xmlns="">
            <p:pic>
              <p:nvPicPr>
                <p:cNvPr id="4131" name="Ink 4130">
                  <a:extLst>
                    <a:ext uri="{FF2B5EF4-FFF2-40B4-BE49-F238E27FC236}">
                      <a16:creationId xmlns:a16="http://schemas.microsoft.com/office/drawing/2014/main" id="{2D9A971D-8923-6276-B7C2-88312484D18C}"/>
                    </a:ext>
                  </a:extLst>
                </p:cNvPr>
                <p:cNvPicPr/>
                <p:nvPr/>
              </p:nvPicPr>
              <p:blipFill>
                <a:blip r:embed="rId102"/>
                <a:stretch>
                  <a:fillRect/>
                </a:stretch>
              </p:blipFill>
              <p:spPr>
                <a:xfrm>
                  <a:off x="9411408" y="2560248"/>
                  <a:ext cx="1152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4132" name="Ink 4131">
                  <a:extLst>
                    <a:ext uri="{FF2B5EF4-FFF2-40B4-BE49-F238E27FC236}">
                      <a16:creationId xmlns:a16="http://schemas.microsoft.com/office/drawing/2014/main" id="{ECF36F3A-EFA3-7208-4177-40D0CBFCB5D1}"/>
                    </a:ext>
                  </a:extLst>
                </p14:cNvPr>
                <p14:cNvContentPartPr/>
                <p14:nvPr/>
              </p14:nvContentPartPr>
              <p14:xfrm>
                <a:off x="9625968" y="2502648"/>
                <a:ext cx="10800" cy="167400"/>
              </p14:xfrm>
            </p:contentPart>
          </mc:Choice>
          <mc:Fallback xmlns="">
            <p:pic>
              <p:nvPicPr>
                <p:cNvPr id="4132" name="Ink 4131">
                  <a:extLst>
                    <a:ext uri="{FF2B5EF4-FFF2-40B4-BE49-F238E27FC236}">
                      <a16:creationId xmlns:a16="http://schemas.microsoft.com/office/drawing/2014/main" id="{ECF36F3A-EFA3-7208-4177-40D0CBFCB5D1}"/>
                    </a:ext>
                  </a:extLst>
                </p:cNvPr>
                <p:cNvPicPr/>
                <p:nvPr/>
              </p:nvPicPr>
              <p:blipFill>
                <a:blip r:embed="rId104"/>
                <a:stretch>
                  <a:fillRect/>
                </a:stretch>
              </p:blipFill>
              <p:spPr>
                <a:xfrm>
                  <a:off x="9607968" y="2485008"/>
                  <a:ext cx="4644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4133" name="Ink 4132">
                  <a:extLst>
                    <a:ext uri="{FF2B5EF4-FFF2-40B4-BE49-F238E27FC236}">
                      <a16:creationId xmlns:a16="http://schemas.microsoft.com/office/drawing/2014/main" id="{D0554F20-2BEB-011A-B8D8-87AC7B7DA119}"/>
                    </a:ext>
                  </a:extLst>
                </p14:cNvPr>
                <p14:cNvContentPartPr/>
                <p14:nvPr/>
              </p14:nvContentPartPr>
              <p14:xfrm>
                <a:off x="9564048" y="2575008"/>
                <a:ext cx="122040" cy="24480"/>
              </p14:xfrm>
            </p:contentPart>
          </mc:Choice>
          <mc:Fallback xmlns="">
            <p:pic>
              <p:nvPicPr>
                <p:cNvPr id="4133" name="Ink 4132">
                  <a:extLst>
                    <a:ext uri="{FF2B5EF4-FFF2-40B4-BE49-F238E27FC236}">
                      <a16:creationId xmlns:a16="http://schemas.microsoft.com/office/drawing/2014/main" id="{D0554F20-2BEB-011A-B8D8-87AC7B7DA119}"/>
                    </a:ext>
                  </a:extLst>
                </p:cNvPr>
                <p:cNvPicPr/>
                <p:nvPr/>
              </p:nvPicPr>
              <p:blipFill>
                <a:blip r:embed="rId106"/>
                <a:stretch>
                  <a:fillRect/>
                </a:stretch>
              </p:blipFill>
              <p:spPr>
                <a:xfrm>
                  <a:off x="9546408" y="2557368"/>
                  <a:ext cx="15768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4134" name="Ink 4133">
                  <a:extLst>
                    <a:ext uri="{FF2B5EF4-FFF2-40B4-BE49-F238E27FC236}">
                      <a16:creationId xmlns:a16="http://schemas.microsoft.com/office/drawing/2014/main" id="{D3CC6563-F8B7-3781-68AA-D640B979B47D}"/>
                    </a:ext>
                  </a:extLst>
                </p14:cNvPr>
                <p14:cNvContentPartPr/>
                <p14:nvPr/>
              </p14:nvContentPartPr>
              <p14:xfrm>
                <a:off x="9731088" y="2588328"/>
                <a:ext cx="90360" cy="64440"/>
              </p14:xfrm>
            </p:contentPart>
          </mc:Choice>
          <mc:Fallback xmlns="">
            <p:pic>
              <p:nvPicPr>
                <p:cNvPr id="4134" name="Ink 4133">
                  <a:extLst>
                    <a:ext uri="{FF2B5EF4-FFF2-40B4-BE49-F238E27FC236}">
                      <a16:creationId xmlns:a16="http://schemas.microsoft.com/office/drawing/2014/main" id="{D3CC6563-F8B7-3781-68AA-D640B979B47D}"/>
                    </a:ext>
                  </a:extLst>
                </p:cNvPr>
                <p:cNvPicPr/>
                <p:nvPr/>
              </p:nvPicPr>
              <p:blipFill>
                <a:blip r:embed="rId108"/>
                <a:stretch>
                  <a:fillRect/>
                </a:stretch>
              </p:blipFill>
              <p:spPr>
                <a:xfrm>
                  <a:off x="9713088" y="2570328"/>
                  <a:ext cx="1260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4135" name="Ink 4134">
                  <a:extLst>
                    <a:ext uri="{FF2B5EF4-FFF2-40B4-BE49-F238E27FC236}">
                      <a16:creationId xmlns:a16="http://schemas.microsoft.com/office/drawing/2014/main" id="{4D02B26D-8F7C-CC04-CFAE-8462404EF821}"/>
                    </a:ext>
                  </a:extLst>
                </p14:cNvPr>
                <p14:cNvContentPartPr/>
                <p14:nvPr/>
              </p14:nvContentPartPr>
              <p14:xfrm>
                <a:off x="9898848" y="2501928"/>
                <a:ext cx="24480" cy="147240"/>
              </p14:xfrm>
            </p:contentPart>
          </mc:Choice>
          <mc:Fallback xmlns="">
            <p:pic>
              <p:nvPicPr>
                <p:cNvPr id="4135" name="Ink 4134">
                  <a:extLst>
                    <a:ext uri="{FF2B5EF4-FFF2-40B4-BE49-F238E27FC236}">
                      <a16:creationId xmlns:a16="http://schemas.microsoft.com/office/drawing/2014/main" id="{4D02B26D-8F7C-CC04-CFAE-8462404EF821}"/>
                    </a:ext>
                  </a:extLst>
                </p:cNvPr>
                <p:cNvPicPr/>
                <p:nvPr/>
              </p:nvPicPr>
              <p:blipFill>
                <a:blip r:embed="rId110"/>
                <a:stretch>
                  <a:fillRect/>
                </a:stretch>
              </p:blipFill>
              <p:spPr>
                <a:xfrm>
                  <a:off x="9881208" y="2484288"/>
                  <a:ext cx="6012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4136" name="Ink 4135">
                  <a:extLst>
                    <a:ext uri="{FF2B5EF4-FFF2-40B4-BE49-F238E27FC236}">
                      <a16:creationId xmlns:a16="http://schemas.microsoft.com/office/drawing/2014/main" id="{FBDDCA36-5BAC-710D-0D2A-A0B4AA3512E6}"/>
                    </a:ext>
                  </a:extLst>
                </p14:cNvPr>
                <p14:cNvContentPartPr/>
                <p14:nvPr/>
              </p14:nvContentPartPr>
              <p14:xfrm>
                <a:off x="9867168" y="2562408"/>
                <a:ext cx="114840" cy="17640"/>
              </p14:xfrm>
            </p:contentPart>
          </mc:Choice>
          <mc:Fallback xmlns="">
            <p:pic>
              <p:nvPicPr>
                <p:cNvPr id="4136" name="Ink 4135">
                  <a:extLst>
                    <a:ext uri="{FF2B5EF4-FFF2-40B4-BE49-F238E27FC236}">
                      <a16:creationId xmlns:a16="http://schemas.microsoft.com/office/drawing/2014/main" id="{FBDDCA36-5BAC-710D-0D2A-A0B4AA3512E6}"/>
                    </a:ext>
                  </a:extLst>
                </p:cNvPr>
                <p:cNvPicPr/>
                <p:nvPr/>
              </p:nvPicPr>
              <p:blipFill>
                <a:blip r:embed="rId112"/>
                <a:stretch>
                  <a:fillRect/>
                </a:stretch>
              </p:blipFill>
              <p:spPr>
                <a:xfrm>
                  <a:off x="9849528" y="2544768"/>
                  <a:ext cx="15048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4137" name="Ink 4136">
                  <a:extLst>
                    <a:ext uri="{FF2B5EF4-FFF2-40B4-BE49-F238E27FC236}">
                      <a16:creationId xmlns:a16="http://schemas.microsoft.com/office/drawing/2014/main" id="{0CC8C79B-EC35-3CEA-60D2-F403E64A25E3}"/>
                    </a:ext>
                  </a:extLst>
                </p14:cNvPr>
                <p14:cNvContentPartPr/>
                <p14:nvPr/>
              </p14:nvContentPartPr>
              <p14:xfrm>
                <a:off x="10016208" y="2591928"/>
                <a:ext cx="10800" cy="43200"/>
              </p14:xfrm>
            </p:contentPart>
          </mc:Choice>
          <mc:Fallback xmlns="">
            <p:pic>
              <p:nvPicPr>
                <p:cNvPr id="4137" name="Ink 4136">
                  <a:extLst>
                    <a:ext uri="{FF2B5EF4-FFF2-40B4-BE49-F238E27FC236}">
                      <a16:creationId xmlns:a16="http://schemas.microsoft.com/office/drawing/2014/main" id="{0CC8C79B-EC35-3CEA-60D2-F403E64A25E3}"/>
                    </a:ext>
                  </a:extLst>
                </p:cNvPr>
                <p:cNvPicPr/>
                <p:nvPr/>
              </p:nvPicPr>
              <p:blipFill>
                <a:blip r:embed="rId114"/>
                <a:stretch>
                  <a:fillRect/>
                </a:stretch>
              </p:blipFill>
              <p:spPr>
                <a:xfrm>
                  <a:off x="9998568" y="2574288"/>
                  <a:ext cx="464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4138" name="Ink 4137">
                  <a:extLst>
                    <a:ext uri="{FF2B5EF4-FFF2-40B4-BE49-F238E27FC236}">
                      <a16:creationId xmlns:a16="http://schemas.microsoft.com/office/drawing/2014/main" id="{B8E3E4D0-AB18-037F-45CB-BEAA31DFE90B}"/>
                    </a:ext>
                  </a:extLst>
                </p14:cNvPr>
                <p14:cNvContentPartPr/>
                <p14:nvPr/>
              </p14:nvContentPartPr>
              <p14:xfrm>
                <a:off x="10033488" y="2501928"/>
                <a:ext cx="7200" cy="15840"/>
              </p14:xfrm>
            </p:contentPart>
          </mc:Choice>
          <mc:Fallback xmlns="">
            <p:pic>
              <p:nvPicPr>
                <p:cNvPr id="4138" name="Ink 4137">
                  <a:extLst>
                    <a:ext uri="{FF2B5EF4-FFF2-40B4-BE49-F238E27FC236}">
                      <a16:creationId xmlns:a16="http://schemas.microsoft.com/office/drawing/2014/main" id="{B8E3E4D0-AB18-037F-45CB-BEAA31DFE90B}"/>
                    </a:ext>
                  </a:extLst>
                </p:cNvPr>
                <p:cNvPicPr/>
                <p:nvPr/>
              </p:nvPicPr>
              <p:blipFill>
                <a:blip r:embed="rId116"/>
                <a:stretch>
                  <a:fillRect/>
                </a:stretch>
              </p:blipFill>
              <p:spPr>
                <a:xfrm>
                  <a:off x="10015848" y="2483928"/>
                  <a:ext cx="4284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4139" name="Ink 4138">
                  <a:extLst>
                    <a:ext uri="{FF2B5EF4-FFF2-40B4-BE49-F238E27FC236}">
                      <a16:creationId xmlns:a16="http://schemas.microsoft.com/office/drawing/2014/main" id="{CB1C6ECB-176C-D95F-07F6-0D166C0F2BBA}"/>
                    </a:ext>
                  </a:extLst>
                </p14:cNvPr>
                <p14:cNvContentPartPr/>
                <p14:nvPr/>
              </p14:nvContentPartPr>
              <p14:xfrm>
                <a:off x="10083168" y="2567448"/>
                <a:ext cx="91440" cy="106200"/>
              </p14:xfrm>
            </p:contentPart>
          </mc:Choice>
          <mc:Fallback xmlns="">
            <p:pic>
              <p:nvPicPr>
                <p:cNvPr id="4139" name="Ink 4138">
                  <a:extLst>
                    <a:ext uri="{FF2B5EF4-FFF2-40B4-BE49-F238E27FC236}">
                      <a16:creationId xmlns:a16="http://schemas.microsoft.com/office/drawing/2014/main" id="{CB1C6ECB-176C-D95F-07F6-0D166C0F2BBA}"/>
                    </a:ext>
                  </a:extLst>
                </p:cNvPr>
                <p:cNvPicPr/>
                <p:nvPr/>
              </p:nvPicPr>
              <p:blipFill>
                <a:blip r:embed="rId118"/>
                <a:stretch>
                  <a:fillRect/>
                </a:stretch>
              </p:blipFill>
              <p:spPr>
                <a:xfrm>
                  <a:off x="10065528" y="2549808"/>
                  <a:ext cx="12708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4140" name="Ink 4139">
                  <a:extLst>
                    <a:ext uri="{FF2B5EF4-FFF2-40B4-BE49-F238E27FC236}">
                      <a16:creationId xmlns:a16="http://schemas.microsoft.com/office/drawing/2014/main" id="{61CA3158-96E1-CE18-0AF4-7C9556AE85F7}"/>
                    </a:ext>
                  </a:extLst>
                </p14:cNvPr>
                <p14:cNvContentPartPr/>
                <p14:nvPr/>
              </p14:nvContentPartPr>
              <p14:xfrm>
                <a:off x="10251288" y="2567808"/>
                <a:ext cx="238680" cy="72720"/>
              </p14:xfrm>
            </p:contentPart>
          </mc:Choice>
          <mc:Fallback xmlns="">
            <p:pic>
              <p:nvPicPr>
                <p:cNvPr id="4140" name="Ink 4139">
                  <a:extLst>
                    <a:ext uri="{FF2B5EF4-FFF2-40B4-BE49-F238E27FC236}">
                      <a16:creationId xmlns:a16="http://schemas.microsoft.com/office/drawing/2014/main" id="{61CA3158-96E1-CE18-0AF4-7C9556AE85F7}"/>
                    </a:ext>
                  </a:extLst>
                </p:cNvPr>
                <p:cNvPicPr/>
                <p:nvPr/>
              </p:nvPicPr>
              <p:blipFill>
                <a:blip r:embed="rId120"/>
                <a:stretch>
                  <a:fillRect/>
                </a:stretch>
              </p:blipFill>
              <p:spPr>
                <a:xfrm>
                  <a:off x="10233648" y="2550168"/>
                  <a:ext cx="2743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4141" name="Ink 4140">
                  <a:extLst>
                    <a:ext uri="{FF2B5EF4-FFF2-40B4-BE49-F238E27FC236}">
                      <a16:creationId xmlns:a16="http://schemas.microsoft.com/office/drawing/2014/main" id="{795DC5D3-59DA-29C9-06E1-D726AD400CB7}"/>
                    </a:ext>
                  </a:extLst>
                </p14:cNvPr>
                <p14:cNvContentPartPr/>
                <p14:nvPr/>
              </p14:nvContentPartPr>
              <p14:xfrm>
                <a:off x="10585008" y="2594448"/>
                <a:ext cx="360" cy="360"/>
              </p14:xfrm>
            </p:contentPart>
          </mc:Choice>
          <mc:Fallback xmlns="">
            <p:pic>
              <p:nvPicPr>
                <p:cNvPr id="4141" name="Ink 4140">
                  <a:extLst>
                    <a:ext uri="{FF2B5EF4-FFF2-40B4-BE49-F238E27FC236}">
                      <a16:creationId xmlns:a16="http://schemas.microsoft.com/office/drawing/2014/main" id="{795DC5D3-59DA-29C9-06E1-D726AD400CB7}"/>
                    </a:ext>
                  </a:extLst>
                </p:cNvPr>
                <p:cNvPicPr/>
                <p:nvPr/>
              </p:nvPicPr>
              <p:blipFill>
                <a:blip r:embed="rId122"/>
                <a:stretch>
                  <a:fillRect/>
                </a:stretch>
              </p:blipFill>
              <p:spPr>
                <a:xfrm>
                  <a:off x="10567008" y="2576448"/>
                  <a:ext cx="36000" cy="36000"/>
                </a:xfrm>
                <a:prstGeom prst="rect">
                  <a:avLst/>
                </a:prstGeom>
              </p:spPr>
            </p:pic>
          </mc:Fallback>
        </mc:AlternateContent>
      </p:grpSp>
      <p:grpSp>
        <p:nvGrpSpPr>
          <p:cNvPr id="4152" name="Group 4151">
            <a:extLst>
              <a:ext uri="{FF2B5EF4-FFF2-40B4-BE49-F238E27FC236}">
                <a16:creationId xmlns:a16="http://schemas.microsoft.com/office/drawing/2014/main" id="{24BF5CBA-5887-C1F3-558E-EDC4C3726078}"/>
              </a:ext>
            </a:extLst>
          </p:cNvPr>
          <p:cNvGrpSpPr/>
          <p:nvPr/>
        </p:nvGrpSpPr>
        <p:grpSpPr>
          <a:xfrm>
            <a:off x="7289928" y="2902968"/>
            <a:ext cx="1068120" cy="274320"/>
            <a:chOff x="7289928" y="2902968"/>
            <a:chExt cx="1068120" cy="274320"/>
          </a:xfrm>
        </p:grpSpPr>
        <mc:AlternateContent xmlns:mc="http://schemas.openxmlformats.org/markup-compatibility/2006" xmlns:p14="http://schemas.microsoft.com/office/powerpoint/2010/main">
          <mc:Choice Requires="p14">
            <p:contentPart p14:bwMode="auto" r:id="rId123">
              <p14:nvContentPartPr>
                <p14:cNvPr id="4143" name="Ink 4142">
                  <a:extLst>
                    <a:ext uri="{FF2B5EF4-FFF2-40B4-BE49-F238E27FC236}">
                      <a16:creationId xmlns:a16="http://schemas.microsoft.com/office/drawing/2014/main" id="{904C1F28-4C9A-12C5-A6C5-55A548CEA671}"/>
                    </a:ext>
                  </a:extLst>
                </p14:cNvPr>
                <p14:cNvContentPartPr/>
                <p14:nvPr/>
              </p14:nvContentPartPr>
              <p14:xfrm>
                <a:off x="7289928" y="2902968"/>
                <a:ext cx="120960" cy="274320"/>
              </p14:xfrm>
            </p:contentPart>
          </mc:Choice>
          <mc:Fallback xmlns="">
            <p:pic>
              <p:nvPicPr>
                <p:cNvPr id="4143" name="Ink 4142">
                  <a:extLst>
                    <a:ext uri="{FF2B5EF4-FFF2-40B4-BE49-F238E27FC236}">
                      <a16:creationId xmlns:a16="http://schemas.microsoft.com/office/drawing/2014/main" id="{904C1F28-4C9A-12C5-A6C5-55A548CEA671}"/>
                    </a:ext>
                  </a:extLst>
                </p:cNvPr>
                <p:cNvPicPr/>
                <p:nvPr/>
              </p:nvPicPr>
              <p:blipFill>
                <a:blip r:embed="rId124"/>
                <a:stretch>
                  <a:fillRect/>
                </a:stretch>
              </p:blipFill>
              <p:spPr>
                <a:xfrm>
                  <a:off x="7271928" y="2884968"/>
                  <a:ext cx="156600" cy="3099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4144" name="Ink 4143">
                  <a:extLst>
                    <a:ext uri="{FF2B5EF4-FFF2-40B4-BE49-F238E27FC236}">
                      <a16:creationId xmlns:a16="http://schemas.microsoft.com/office/drawing/2014/main" id="{167D391A-3B15-02CB-4FDC-6E1F2C401B1F}"/>
                    </a:ext>
                  </a:extLst>
                </p14:cNvPr>
                <p14:cNvContentPartPr/>
                <p14:nvPr/>
              </p14:nvContentPartPr>
              <p14:xfrm>
                <a:off x="7476408" y="3063888"/>
                <a:ext cx="84960" cy="113040"/>
              </p14:xfrm>
            </p:contentPart>
          </mc:Choice>
          <mc:Fallback xmlns="">
            <p:pic>
              <p:nvPicPr>
                <p:cNvPr id="4144" name="Ink 4143">
                  <a:extLst>
                    <a:ext uri="{FF2B5EF4-FFF2-40B4-BE49-F238E27FC236}">
                      <a16:creationId xmlns:a16="http://schemas.microsoft.com/office/drawing/2014/main" id="{167D391A-3B15-02CB-4FDC-6E1F2C401B1F}"/>
                    </a:ext>
                  </a:extLst>
                </p:cNvPr>
                <p:cNvPicPr/>
                <p:nvPr/>
              </p:nvPicPr>
              <p:blipFill>
                <a:blip r:embed="rId126"/>
                <a:stretch>
                  <a:fillRect/>
                </a:stretch>
              </p:blipFill>
              <p:spPr>
                <a:xfrm>
                  <a:off x="7458408" y="3046248"/>
                  <a:ext cx="1206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4145" name="Ink 4144">
                  <a:extLst>
                    <a:ext uri="{FF2B5EF4-FFF2-40B4-BE49-F238E27FC236}">
                      <a16:creationId xmlns:a16="http://schemas.microsoft.com/office/drawing/2014/main" id="{2E35C4E7-8C1F-DD58-DA49-CF8C89B8D631}"/>
                    </a:ext>
                  </a:extLst>
                </p14:cNvPr>
                <p14:cNvContentPartPr/>
                <p14:nvPr/>
              </p14:nvContentPartPr>
              <p14:xfrm>
                <a:off x="7653888" y="3041208"/>
                <a:ext cx="54360" cy="121680"/>
              </p14:xfrm>
            </p:contentPart>
          </mc:Choice>
          <mc:Fallback xmlns="">
            <p:pic>
              <p:nvPicPr>
                <p:cNvPr id="4145" name="Ink 4144">
                  <a:extLst>
                    <a:ext uri="{FF2B5EF4-FFF2-40B4-BE49-F238E27FC236}">
                      <a16:creationId xmlns:a16="http://schemas.microsoft.com/office/drawing/2014/main" id="{2E35C4E7-8C1F-DD58-DA49-CF8C89B8D631}"/>
                    </a:ext>
                  </a:extLst>
                </p:cNvPr>
                <p:cNvPicPr/>
                <p:nvPr/>
              </p:nvPicPr>
              <p:blipFill>
                <a:blip r:embed="rId128"/>
                <a:stretch>
                  <a:fillRect/>
                </a:stretch>
              </p:blipFill>
              <p:spPr>
                <a:xfrm>
                  <a:off x="7635888" y="3023208"/>
                  <a:ext cx="9000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4146" name="Ink 4145">
                  <a:extLst>
                    <a:ext uri="{FF2B5EF4-FFF2-40B4-BE49-F238E27FC236}">
                      <a16:creationId xmlns:a16="http://schemas.microsoft.com/office/drawing/2014/main" id="{B66E3108-F8BD-04B3-7071-FEAD9E09152C}"/>
                    </a:ext>
                  </a:extLst>
                </p14:cNvPr>
                <p14:cNvContentPartPr/>
                <p14:nvPr/>
              </p14:nvContentPartPr>
              <p14:xfrm>
                <a:off x="7802928" y="2983248"/>
                <a:ext cx="17640" cy="174600"/>
              </p14:xfrm>
            </p:contentPart>
          </mc:Choice>
          <mc:Fallback xmlns="">
            <p:pic>
              <p:nvPicPr>
                <p:cNvPr id="4146" name="Ink 4145">
                  <a:extLst>
                    <a:ext uri="{FF2B5EF4-FFF2-40B4-BE49-F238E27FC236}">
                      <a16:creationId xmlns:a16="http://schemas.microsoft.com/office/drawing/2014/main" id="{B66E3108-F8BD-04B3-7071-FEAD9E09152C}"/>
                    </a:ext>
                  </a:extLst>
                </p:cNvPr>
                <p:cNvPicPr/>
                <p:nvPr/>
              </p:nvPicPr>
              <p:blipFill>
                <a:blip r:embed="rId130"/>
                <a:stretch>
                  <a:fillRect/>
                </a:stretch>
              </p:blipFill>
              <p:spPr>
                <a:xfrm>
                  <a:off x="7784928" y="2965248"/>
                  <a:ext cx="5328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4147" name="Ink 4146">
                  <a:extLst>
                    <a:ext uri="{FF2B5EF4-FFF2-40B4-BE49-F238E27FC236}">
                      <a16:creationId xmlns:a16="http://schemas.microsoft.com/office/drawing/2014/main" id="{FC1C2563-C18E-8428-411D-708416E68819}"/>
                    </a:ext>
                  </a:extLst>
                </p14:cNvPr>
                <p14:cNvContentPartPr/>
                <p14:nvPr/>
              </p14:nvContentPartPr>
              <p14:xfrm>
                <a:off x="7877808" y="3097368"/>
                <a:ext cx="60480" cy="46080"/>
              </p14:xfrm>
            </p:contentPart>
          </mc:Choice>
          <mc:Fallback xmlns="">
            <p:pic>
              <p:nvPicPr>
                <p:cNvPr id="4147" name="Ink 4146">
                  <a:extLst>
                    <a:ext uri="{FF2B5EF4-FFF2-40B4-BE49-F238E27FC236}">
                      <a16:creationId xmlns:a16="http://schemas.microsoft.com/office/drawing/2014/main" id="{FC1C2563-C18E-8428-411D-708416E68819}"/>
                    </a:ext>
                  </a:extLst>
                </p:cNvPr>
                <p:cNvPicPr/>
                <p:nvPr/>
              </p:nvPicPr>
              <p:blipFill>
                <a:blip r:embed="rId132"/>
                <a:stretch>
                  <a:fillRect/>
                </a:stretch>
              </p:blipFill>
              <p:spPr>
                <a:xfrm>
                  <a:off x="7859808" y="3079368"/>
                  <a:ext cx="961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4148" name="Ink 4147">
                  <a:extLst>
                    <a:ext uri="{FF2B5EF4-FFF2-40B4-BE49-F238E27FC236}">
                      <a16:creationId xmlns:a16="http://schemas.microsoft.com/office/drawing/2014/main" id="{1A480DAB-975D-2848-2C35-69B7A7207A04}"/>
                    </a:ext>
                  </a:extLst>
                </p14:cNvPr>
                <p14:cNvContentPartPr/>
                <p14:nvPr/>
              </p14:nvContentPartPr>
              <p14:xfrm>
                <a:off x="7994808" y="3082248"/>
                <a:ext cx="78120" cy="39600"/>
              </p14:xfrm>
            </p:contentPart>
          </mc:Choice>
          <mc:Fallback xmlns="">
            <p:pic>
              <p:nvPicPr>
                <p:cNvPr id="4148" name="Ink 4147">
                  <a:extLst>
                    <a:ext uri="{FF2B5EF4-FFF2-40B4-BE49-F238E27FC236}">
                      <a16:creationId xmlns:a16="http://schemas.microsoft.com/office/drawing/2014/main" id="{1A480DAB-975D-2848-2C35-69B7A7207A04}"/>
                    </a:ext>
                  </a:extLst>
                </p:cNvPr>
                <p:cNvPicPr/>
                <p:nvPr/>
              </p:nvPicPr>
              <p:blipFill>
                <a:blip r:embed="rId134"/>
                <a:stretch>
                  <a:fillRect/>
                </a:stretch>
              </p:blipFill>
              <p:spPr>
                <a:xfrm>
                  <a:off x="7976808" y="3064248"/>
                  <a:ext cx="11376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4149" name="Ink 4148">
                  <a:extLst>
                    <a:ext uri="{FF2B5EF4-FFF2-40B4-BE49-F238E27FC236}">
                      <a16:creationId xmlns:a16="http://schemas.microsoft.com/office/drawing/2014/main" id="{CD516EA3-548F-4E93-F3AD-77147FB8EA40}"/>
                    </a:ext>
                  </a:extLst>
                </p14:cNvPr>
                <p14:cNvContentPartPr/>
                <p14:nvPr/>
              </p14:nvContentPartPr>
              <p14:xfrm>
                <a:off x="8136288" y="3086568"/>
                <a:ext cx="26280" cy="35280"/>
              </p14:xfrm>
            </p:contentPart>
          </mc:Choice>
          <mc:Fallback xmlns="">
            <p:pic>
              <p:nvPicPr>
                <p:cNvPr id="4149" name="Ink 4148">
                  <a:extLst>
                    <a:ext uri="{FF2B5EF4-FFF2-40B4-BE49-F238E27FC236}">
                      <a16:creationId xmlns:a16="http://schemas.microsoft.com/office/drawing/2014/main" id="{CD516EA3-548F-4E93-F3AD-77147FB8EA40}"/>
                    </a:ext>
                  </a:extLst>
                </p:cNvPr>
                <p:cNvPicPr/>
                <p:nvPr/>
              </p:nvPicPr>
              <p:blipFill>
                <a:blip r:embed="rId136"/>
                <a:stretch>
                  <a:fillRect/>
                </a:stretch>
              </p:blipFill>
              <p:spPr>
                <a:xfrm>
                  <a:off x="8118648" y="3068928"/>
                  <a:ext cx="6192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4150" name="Ink 4149">
                  <a:extLst>
                    <a:ext uri="{FF2B5EF4-FFF2-40B4-BE49-F238E27FC236}">
                      <a16:creationId xmlns:a16="http://schemas.microsoft.com/office/drawing/2014/main" id="{F8EE061C-74A0-2F3A-F424-DF2A06043AE4}"/>
                    </a:ext>
                  </a:extLst>
                </p14:cNvPr>
                <p14:cNvContentPartPr/>
                <p14:nvPr/>
              </p14:nvContentPartPr>
              <p14:xfrm>
                <a:off x="8177688" y="2965248"/>
                <a:ext cx="10800" cy="33840"/>
              </p14:xfrm>
            </p:contentPart>
          </mc:Choice>
          <mc:Fallback xmlns="">
            <p:pic>
              <p:nvPicPr>
                <p:cNvPr id="4150" name="Ink 4149">
                  <a:extLst>
                    <a:ext uri="{FF2B5EF4-FFF2-40B4-BE49-F238E27FC236}">
                      <a16:creationId xmlns:a16="http://schemas.microsoft.com/office/drawing/2014/main" id="{F8EE061C-74A0-2F3A-F424-DF2A06043AE4}"/>
                    </a:ext>
                  </a:extLst>
                </p:cNvPr>
                <p:cNvPicPr/>
                <p:nvPr/>
              </p:nvPicPr>
              <p:blipFill>
                <a:blip r:embed="rId138"/>
                <a:stretch>
                  <a:fillRect/>
                </a:stretch>
              </p:blipFill>
              <p:spPr>
                <a:xfrm>
                  <a:off x="8160048" y="2947608"/>
                  <a:ext cx="464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4151" name="Ink 4150">
                  <a:extLst>
                    <a:ext uri="{FF2B5EF4-FFF2-40B4-BE49-F238E27FC236}">
                      <a16:creationId xmlns:a16="http://schemas.microsoft.com/office/drawing/2014/main" id="{38951289-1A37-0F54-493C-0DB067085F23}"/>
                    </a:ext>
                  </a:extLst>
                </p14:cNvPr>
                <p14:cNvContentPartPr/>
                <p14:nvPr/>
              </p14:nvContentPartPr>
              <p14:xfrm>
                <a:off x="8231688" y="3041208"/>
                <a:ext cx="126360" cy="99000"/>
              </p14:xfrm>
            </p:contentPart>
          </mc:Choice>
          <mc:Fallback xmlns="">
            <p:pic>
              <p:nvPicPr>
                <p:cNvPr id="4151" name="Ink 4150">
                  <a:extLst>
                    <a:ext uri="{FF2B5EF4-FFF2-40B4-BE49-F238E27FC236}">
                      <a16:creationId xmlns:a16="http://schemas.microsoft.com/office/drawing/2014/main" id="{38951289-1A37-0F54-493C-0DB067085F23}"/>
                    </a:ext>
                  </a:extLst>
                </p:cNvPr>
                <p:cNvPicPr/>
                <p:nvPr/>
              </p:nvPicPr>
              <p:blipFill>
                <a:blip r:embed="rId140"/>
                <a:stretch>
                  <a:fillRect/>
                </a:stretch>
              </p:blipFill>
              <p:spPr>
                <a:xfrm>
                  <a:off x="8213688" y="3023208"/>
                  <a:ext cx="162000" cy="134640"/>
                </a:xfrm>
                <a:prstGeom prst="rect">
                  <a:avLst/>
                </a:prstGeom>
              </p:spPr>
            </p:pic>
          </mc:Fallback>
        </mc:AlternateContent>
      </p:grpSp>
      <p:grpSp>
        <p:nvGrpSpPr>
          <p:cNvPr id="4162" name="Group 4161">
            <a:extLst>
              <a:ext uri="{FF2B5EF4-FFF2-40B4-BE49-F238E27FC236}">
                <a16:creationId xmlns:a16="http://schemas.microsoft.com/office/drawing/2014/main" id="{AB079507-4BDE-60AB-A435-C65C3C1E509C}"/>
              </a:ext>
            </a:extLst>
          </p:cNvPr>
          <p:cNvGrpSpPr/>
          <p:nvPr/>
        </p:nvGrpSpPr>
        <p:grpSpPr>
          <a:xfrm>
            <a:off x="8699688" y="2924568"/>
            <a:ext cx="1164600" cy="351720"/>
            <a:chOff x="8699688" y="2924568"/>
            <a:chExt cx="1164600" cy="351720"/>
          </a:xfrm>
        </p:grpSpPr>
        <mc:AlternateContent xmlns:mc="http://schemas.openxmlformats.org/markup-compatibility/2006" xmlns:p14="http://schemas.microsoft.com/office/powerpoint/2010/main">
          <mc:Choice Requires="p14">
            <p:contentPart p14:bwMode="auto" r:id="rId141">
              <p14:nvContentPartPr>
                <p14:cNvPr id="4153" name="Ink 4152">
                  <a:extLst>
                    <a:ext uri="{FF2B5EF4-FFF2-40B4-BE49-F238E27FC236}">
                      <a16:creationId xmlns:a16="http://schemas.microsoft.com/office/drawing/2014/main" id="{EED66DBD-D2E9-CAB5-1E7A-798626E246FC}"/>
                    </a:ext>
                  </a:extLst>
                </p14:cNvPr>
                <p14:cNvContentPartPr/>
                <p14:nvPr/>
              </p14:nvContentPartPr>
              <p14:xfrm>
                <a:off x="8770608" y="2924568"/>
                <a:ext cx="38520" cy="213480"/>
              </p14:xfrm>
            </p:contentPart>
          </mc:Choice>
          <mc:Fallback xmlns="">
            <p:pic>
              <p:nvPicPr>
                <p:cNvPr id="4153" name="Ink 4152">
                  <a:extLst>
                    <a:ext uri="{FF2B5EF4-FFF2-40B4-BE49-F238E27FC236}">
                      <a16:creationId xmlns:a16="http://schemas.microsoft.com/office/drawing/2014/main" id="{EED66DBD-D2E9-CAB5-1E7A-798626E246FC}"/>
                    </a:ext>
                  </a:extLst>
                </p:cNvPr>
                <p:cNvPicPr/>
                <p:nvPr/>
              </p:nvPicPr>
              <p:blipFill>
                <a:blip r:embed="rId142"/>
                <a:stretch>
                  <a:fillRect/>
                </a:stretch>
              </p:blipFill>
              <p:spPr>
                <a:xfrm>
                  <a:off x="8752608" y="2906928"/>
                  <a:ext cx="7416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4154" name="Ink 4153">
                  <a:extLst>
                    <a:ext uri="{FF2B5EF4-FFF2-40B4-BE49-F238E27FC236}">
                      <a16:creationId xmlns:a16="http://schemas.microsoft.com/office/drawing/2014/main" id="{77BFEB51-FCB7-8E1F-3B8B-E40CCEDF21F5}"/>
                    </a:ext>
                  </a:extLst>
                </p14:cNvPr>
                <p14:cNvContentPartPr/>
                <p14:nvPr/>
              </p14:nvContentPartPr>
              <p14:xfrm>
                <a:off x="8699688" y="3021408"/>
                <a:ext cx="118080" cy="17280"/>
              </p14:xfrm>
            </p:contentPart>
          </mc:Choice>
          <mc:Fallback xmlns="">
            <p:pic>
              <p:nvPicPr>
                <p:cNvPr id="4154" name="Ink 4153">
                  <a:extLst>
                    <a:ext uri="{FF2B5EF4-FFF2-40B4-BE49-F238E27FC236}">
                      <a16:creationId xmlns:a16="http://schemas.microsoft.com/office/drawing/2014/main" id="{77BFEB51-FCB7-8E1F-3B8B-E40CCEDF21F5}"/>
                    </a:ext>
                  </a:extLst>
                </p:cNvPr>
                <p:cNvPicPr/>
                <p:nvPr/>
              </p:nvPicPr>
              <p:blipFill>
                <a:blip r:embed="rId144"/>
                <a:stretch>
                  <a:fillRect/>
                </a:stretch>
              </p:blipFill>
              <p:spPr>
                <a:xfrm>
                  <a:off x="8681688" y="3003768"/>
                  <a:ext cx="15372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4155" name="Ink 4154">
                  <a:extLst>
                    <a:ext uri="{FF2B5EF4-FFF2-40B4-BE49-F238E27FC236}">
                      <a16:creationId xmlns:a16="http://schemas.microsoft.com/office/drawing/2014/main" id="{ABE2832F-1B8A-AFE8-2C6F-99946A6F67D4}"/>
                    </a:ext>
                  </a:extLst>
                </p14:cNvPr>
                <p14:cNvContentPartPr/>
                <p14:nvPr/>
              </p14:nvContentPartPr>
              <p14:xfrm>
                <a:off x="8853408" y="3055608"/>
                <a:ext cx="81720" cy="71640"/>
              </p14:xfrm>
            </p:contentPart>
          </mc:Choice>
          <mc:Fallback xmlns="">
            <p:pic>
              <p:nvPicPr>
                <p:cNvPr id="4155" name="Ink 4154">
                  <a:extLst>
                    <a:ext uri="{FF2B5EF4-FFF2-40B4-BE49-F238E27FC236}">
                      <a16:creationId xmlns:a16="http://schemas.microsoft.com/office/drawing/2014/main" id="{ABE2832F-1B8A-AFE8-2C6F-99946A6F67D4}"/>
                    </a:ext>
                  </a:extLst>
                </p:cNvPr>
                <p:cNvPicPr/>
                <p:nvPr/>
              </p:nvPicPr>
              <p:blipFill>
                <a:blip r:embed="rId146"/>
                <a:stretch>
                  <a:fillRect/>
                </a:stretch>
              </p:blipFill>
              <p:spPr>
                <a:xfrm>
                  <a:off x="8835768" y="3037968"/>
                  <a:ext cx="1173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4156" name="Ink 4155">
                  <a:extLst>
                    <a:ext uri="{FF2B5EF4-FFF2-40B4-BE49-F238E27FC236}">
                      <a16:creationId xmlns:a16="http://schemas.microsoft.com/office/drawing/2014/main" id="{946421D8-292A-0800-3C7E-B8B9F70CA427}"/>
                    </a:ext>
                  </a:extLst>
                </p14:cNvPr>
                <p14:cNvContentPartPr/>
                <p14:nvPr/>
              </p14:nvContentPartPr>
              <p14:xfrm>
                <a:off x="8963928" y="3083688"/>
                <a:ext cx="88200" cy="42120"/>
              </p14:xfrm>
            </p:contentPart>
          </mc:Choice>
          <mc:Fallback xmlns="">
            <p:pic>
              <p:nvPicPr>
                <p:cNvPr id="4156" name="Ink 4155">
                  <a:extLst>
                    <a:ext uri="{FF2B5EF4-FFF2-40B4-BE49-F238E27FC236}">
                      <a16:creationId xmlns:a16="http://schemas.microsoft.com/office/drawing/2014/main" id="{946421D8-292A-0800-3C7E-B8B9F70CA427}"/>
                    </a:ext>
                  </a:extLst>
                </p:cNvPr>
                <p:cNvPicPr/>
                <p:nvPr/>
              </p:nvPicPr>
              <p:blipFill>
                <a:blip r:embed="rId148"/>
                <a:stretch>
                  <a:fillRect/>
                </a:stretch>
              </p:blipFill>
              <p:spPr>
                <a:xfrm>
                  <a:off x="8946288" y="3066048"/>
                  <a:ext cx="1238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4157" name="Ink 4156">
                  <a:extLst>
                    <a:ext uri="{FF2B5EF4-FFF2-40B4-BE49-F238E27FC236}">
                      <a16:creationId xmlns:a16="http://schemas.microsoft.com/office/drawing/2014/main" id="{47433C4E-F602-2EDB-11F2-74950C861C57}"/>
                    </a:ext>
                  </a:extLst>
                </p14:cNvPr>
                <p14:cNvContentPartPr/>
                <p14:nvPr/>
              </p14:nvContentPartPr>
              <p14:xfrm>
                <a:off x="9105768" y="2998368"/>
                <a:ext cx="92160" cy="125280"/>
              </p14:xfrm>
            </p:contentPart>
          </mc:Choice>
          <mc:Fallback xmlns="">
            <p:pic>
              <p:nvPicPr>
                <p:cNvPr id="4157" name="Ink 4156">
                  <a:extLst>
                    <a:ext uri="{FF2B5EF4-FFF2-40B4-BE49-F238E27FC236}">
                      <a16:creationId xmlns:a16="http://schemas.microsoft.com/office/drawing/2014/main" id="{47433C4E-F602-2EDB-11F2-74950C861C57}"/>
                    </a:ext>
                  </a:extLst>
                </p:cNvPr>
                <p:cNvPicPr/>
                <p:nvPr/>
              </p:nvPicPr>
              <p:blipFill>
                <a:blip r:embed="rId150"/>
                <a:stretch>
                  <a:fillRect/>
                </a:stretch>
              </p:blipFill>
              <p:spPr>
                <a:xfrm>
                  <a:off x="9087768" y="2980368"/>
                  <a:ext cx="1278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4158" name="Ink 4157">
                  <a:extLst>
                    <a:ext uri="{FF2B5EF4-FFF2-40B4-BE49-F238E27FC236}">
                      <a16:creationId xmlns:a16="http://schemas.microsoft.com/office/drawing/2014/main" id="{31633D04-977F-BBC5-3AE8-AB0577AA6E7B}"/>
                    </a:ext>
                  </a:extLst>
                </p14:cNvPr>
                <p14:cNvContentPartPr/>
                <p14:nvPr/>
              </p14:nvContentPartPr>
              <p14:xfrm>
                <a:off x="9252648" y="3051648"/>
                <a:ext cx="91800" cy="86760"/>
              </p14:xfrm>
            </p:contentPart>
          </mc:Choice>
          <mc:Fallback xmlns="">
            <p:pic>
              <p:nvPicPr>
                <p:cNvPr id="4158" name="Ink 4157">
                  <a:extLst>
                    <a:ext uri="{FF2B5EF4-FFF2-40B4-BE49-F238E27FC236}">
                      <a16:creationId xmlns:a16="http://schemas.microsoft.com/office/drawing/2014/main" id="{31633D04-977F-BBC5-3AE8-AB0577AA6E7B}"/>
                    </a:ext>
                  </a:extLst>
                </p:cNvPr>
                <p:cNvPicPr/>
                <p:nvPr/>
              </p:nvPicPr>
              <p:blipFill>
                <a:blip r:embed="rId152"/>
                <a:stretch>
                  <a:fillRect/>
                </a:stretch>
              </p:blipFill>
              <p:spPr>
                <a:xfrm>
                  <a:off x="9234648" y="3033648"/>
                  <a:ext cx="1274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4159" name="Ink 4158">
                  <a:extLst>
                    <a:ext uri="{FF2B5EF4-FFF2-40B4-BE49-F238E27FC236}">
                      <a16:creationId xmlns:a16="http://schemas.microsoft.com/office/drawing/2014/main" id="{B8B222C2-773F-8368-9F5D-9D1D9CA7B4F7}"/>
                    </a:ext>
                  </a:extLst>
                </p14:cNvPr>
                <p14:cNvContentPartPr/>
                <p14:nvPr/>
              </p14:nvContentPartPr>
              <p14:xfrm>
                <a:off x="9390888" y="3058128"/>
                <a:ext cx="69120" cy="63720"/>
              </p14:xfrm>
            </p:contentPart>
          </mc:Choice>
          <mc:Fallback xmlns="">
            <p:pic>
              <p:nvPicPr>
                <p:cNvPr id="4159" name="Ink 4158">
                  <a:extLst>
                    <a:ext uri="{FF2B5EF4-FFF2-40B4-BE49-F238E27FC236}">
                      <a16:creationId xmlns:a16="http://schemas.microsoft.com/office/drawing/2014/main" id="{B8B222C2-773F-8368-9F5D-9D1D9CA7B4F7}"/>
                    </a:ext>
                  </a:extLst>
                </p:cNvPr>
                <p:cNvPicPr/>
                <p:nvPr/>
              </p:nvPicPr>
              <p:blipFill>
                <a:blip r:embed="rId154"/>
                <a:stretch>
                  <a:fillRect/>
                </a:stretch>
              </p:blipFill>
              <p:spPr>
                <a:xfrm>
                  <a:off x="9372888" y="3040128"/>
                  <a:ext cx="1047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4160" name="Ink 4159">
                  <a:extLst>
                    <a:ext uri="{FF2B5EF4-FFF2-40B4-BE49-F238E27FC236}">
                      <a16:creationId xmlns:a16="http://schemas.microsoft.com/office/drawing/2014/main" id="{53F4993F-80DF-852D-94A6-1F38A6AB3537}"/>
                    </a:ext>
                  </a:extLst>
                </p14:cNvPr>
                <p14:cNvContentPartPr/>
                <p14:nvPr/>
              </p14:nvContentPartPr>
              <p14:xfrm>
                <a:off x="9506088" y="3054528"/>
                <a:ext cx="86760" cy="81000"/>
              </p14:xfrm>
            </p:contentPart>
          </mc:Choice>
          <mc:Fallback xmlns="">
            <p:pic>
              <p:nvPicPr>
                <p:cNvPr id="4160" name="Ink 4159">
                  <a:extLst>
                    <a:ext uri="{FF2B5EF4-FFF2-40B4-BE49-F238E27FC236}">
                      <a16:creationId xmlns:a16="http://schemas.microsoft.com/office/drawing/2014/main" id="{53F4993F-80DF-852D-94A6-1F38A6AB3537}"/>
                    </a:ext>
                  </a:extLst>
                </p:cNvPr>
                <p:cNvPicPr/>
                <p:nvPr/>
              </p:nvPicPr>
              <p:blipFill>
                <a:blip r:embed="rId156"/>
                <a:stretch>
                  <a:fillRect/>
                </a:stretch>
              </p:blipFill>
              <p:spPr>
                <a:xfrm>
                  <a:off x="9488448" y="3036888"/>
                  <a:ext cx="1224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4161" name="Ink 4160">
                  <a:extLst>
                    <a:ext uri="{FF2B5EF4-FFF2-40B4-BE49-F238E27FC236}">
                      <a16:creationId xmlns:a16="http://schemas.microsoft.com/office/drawing/2014/main" id="{35D84BEF-9A4A-53AC-EA57-9F51707F333B}"/>
                    </a:ext>
                  </a:extLst>
                </p14:cNvPr>
                <p14:cNvContentPartPr/>
                <p14:nvPr/>
              </p14:nvContentPartPr>
              <p14:xfrm>
                <a:off x="9641448" y="3069648"/>
                <a:ext cx="222840" cy="206640"/>
              </p14:xfrm>
            </p:contentPart>
          </mc:Choice>
          <mc:Fallback xmlns="">
            <p:pic>
              <p:nvPicPr>
                <p:cNvPr id="4161" name="Ink 4160">
                  <a:extLst>
                    <a:ext uri="{FF2B5EF4-FFF2-40B4-BE49-F238E27FC236}">
                      <a16:creationId xmlns:a16="http://schemas.microsoft.com/office/drawing/2014/main" id="{35D84BEF-9A4A-53AC-EA57-9F51707F333B}"/>
                    </a:ext>
                  </a:extLst>
                </p:cNvPr>
                <p:cNvPicPr/>
                <p:nvPr/>
              </p:nvPicPr>
              <p:blipFill>
                <a:blip r:embed="rId158"/>
                <a:stretch>
                  <a:fillRect/>
                </a:stretch>
              </p:blipFill>
              <p:spPr>
                <a:xfrm>
                  <a:off x="9623808" y="3051648"/>
                  <a:ext cx="258480" cy="242280"/>
                </a:xfrm>
                <a:prstGeom prst="rect">
                  <a:avLst/>
                </a:prstGeom>
              </p:spPr>
            </p:pic>
          </mc:Fallback>
        </mc:AlternateContent>
      </p:grpSp>
      <p:grpSp>
        <p:nvGrpSpPr>
          <p:cNvPr id="4182" name="Group 4181">
            <a:extLst>
              <a:ext uri="{FF2B5EF4-FFF2-40B4-BE49-F238E27FC236}">
                <a16:creationId xmlns:a16="http://schemas.microsoft.com/office/drawing/2014/main" id="{DB2A366E-75F2-A37A-C9F5-4B58E1523208}"/>
              </a:ext>
            </a:extLst>
          </p:cNvPr>
          <p:cNvGrpSpPr/>
          <p:nvPr/>
        </p:nvGrpSpPr>
        <p:grpSpPr>
          <a:xfrm>
            <a:off x="7783488" y="5984568"/>
            <a:ext cx="1811520" cy="289080"/>
            <a:chOff x="7783488" y="5984568"/>
            <a:chExt cx="1811520" cy="289080"/>
          </a:xfrm>
        </p:grpSpPr>
        <mc:AlternateContent xmlns:mc="http://schemas.openxmlformats.org/markup-compatibility/2006" xmlns:p14="http://schemas.microsoft.com/office/powerpoint/2010/main">
          <mc:Choice Requires="p14">
            <p:contentPart p14:bwMode="auto" r:id="rId159">
              <p14:nvContentPartPr>
                <p14:cNvPr id="4163" name="Ink 4162">
                  <a:extLst>
                    <a:ext uri="{FF2B5EF4-FFF2-40B4-BE49-F238E27FC236}">
                      <a16:creationId xmlns:a16="http://schemas.microsoft.com/office/drawing/2014/main" id="{920C70BA-EC7B-2179-ABC9-19C077C4B7D4}"/>
                    </a:ext>
                  </a:extLst>
                </p14:cNvPr>
                <p14:cNvContentPartPr/>
                <p14:nvPr/>
              </p14:nvContentPartPr>
              <p14:xfrm>
                <a:off x="7792488" y="6144768"/>
                <a:ext cx="360" cy="360"/>
              </p14:xfrm>
            </p:contentPart>
          </mc:Choice>
          <mc:Fallback xmlns="">
            <p:pic>
              <p:nvPicPr>
                <p:cNvPr id="4163" name="Ink 4162">
                  <a:extLst>
                    <a:ext uri="{FF2B5EF4-FFF2-40B4-BE49-F238E27FC236}">
                      <a16:creationId xmlns:a16="http://schemas.microsoft.com/office/drawing/2014/main" id="{920C70BA-EC7B-2179-ABC9-19C077C4B7D4}"/>
                    </a:ext>
                  </a:extLst>
                </p:cNvPr>
                <p:cNvPicPr/>
                <p:nvPr/>
              </p:nvPicPr>
              <p:blipFill>
                <a:blip r:embed="rId122"/>
                <a:stretch>
                  <a:fillRect/>
                </a:stretch>
              </p:blipFill>
              <p:spPr>
                <a:xfrm>
                  <a:off x="7774848" y="61267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4164" name="Ink 4163">
                  <a:extLst>
                    <a:ext uri="{FF2B5EF4-FFF2-40B4-BE49-F238E27FC236}">
                      <a16:creationId xmlns:a16="http://schemas.microsoft.com/office/drawing/2014/main" id="{52D23A2F-0647-014E-82E8-89E8201CDFE2}"/>
                    </a:ext>
                  </a:extLst>
                </p14:cNvPr>
                <p14:cNvContentPartPr/>
                <p14:nvPr/>
              </p14:nvContentPartPr>
              <p14:xfrm>
                <a:off x="7783488" y="6057288"/>
                <a:ext cx="130320" cy="190080"/>
              </p14:xfrm>
            </p:contentPart>
          </mc:Choice>
          <mc:Fallback xmlns="">
            <p:pic>
              <p:nvPicPr>
                <p:cNvPr id="4164" name="Ink 4163">
                  <a:extLst>
                    <a:ext uri="{FF2B5EF4-FFF2-40B4-BE49-F238E27FC236}">
                      <a16:creationId xmlns:a16="http://schemas.microsoft.com/office/drawing/2014/main" id="{52D23A2F-0647-014E-82E8-89E8201CDFE2}"/>
                    </a:ext>
                  </a:extLst>
                </p:cNvPr>
                <p:cNvPicPr/>
                <p:nvPr/>
              </p:nvPicPr>
              <p:blipFill>
                <a:blip r:embed="rId161"/>
                <a:stretch>
                  <a:fillRect/>
                </a:stretch>
              </p:blipFill>
              <p:spPr>
                <a:xfrm>
                  <a:off x="7765848" y="6039288"/>
                  <a:ext cx="16596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4165" name="Ink 4164">
                  <a:extLst>
                    <a:ext uri="{FF2B5EF4-FFF2-40B4-BE49-F238E27FC236}">
                      <a16:creationId xmlns:a16="http://schemas.microsoft.com/office/drawing/2014/main" id="{784EE267-3BEA-7374-49C8-7CF6B9EE5749}"/>
                    </a:ext>
                  </a:extLst>
                </p14:cNvPr>
                <p14:cNvContentPartPr/>
                <p14:nvPr/>
              </p14:nvContentPartPr>
              <p14:xfrm>
                <a:off x="7832088" y="6161688"/>
                <a:ext cx="99000" cy="23760"/>
              </p14:xfrm>
            </p:contentPart>
          </mc:Choice>
          <mc:Fallback xmlns="">
            <p:pic>
              <p:nvPicPr>
                <p:cNvPr id="4165" name="Ink 4164">
                  <a:extLst>
                    <a:ext uri="{FF2B5EF4-FFF2-40B4-BE49-F238E27FC236}">
                      <a16:creationId xmlns:a16="http://schemas.microsoft.com/office/drawing/2014/main" id="{784EE267-3BEA-7374-49C8-7CF6B9EE5749}"/>
                    </a:ext>
                  </a:extLst>
                </p:cNvPr>
                <p:cNvPicPr/>
                <p:nvPr/>
              </p:nvPicPr>
              <p:blipFill>
                <a:blip r:embed="rId163"/>
                <a:stretch>
                  <a:fillRect/>
                </a:stretch>
              </p:blipFill>
              <p:spPr>
                <a:xfrm>
                  <a:off x="7814448" y="6144048"/>
                  <a:ext cx="13464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4166" name="Ink 4165">
                  <a:extLst>
                    <a:ext uri="{FF2B5EF4-FFF2-40B4-BE49-F238E27FC236}">
                      <a16:creationId xmlns:a16="http://schemas.microsoft.com/office/drawing/2014/main" id="{78A562E9-D25D-EE20-0427-71446577AE0D}"/>
                    </a:ext>
                  </a:extLst>
                </p14:cNvPr>
                <p14:cNvContentPartPr/>
                <p14:nvPr/>
              </p14:nvContentPartPr>
              <p14:xfrm>
                <a:off x="7978968" y="6154128"/>
                <a:ext cx="106200" cy="68760"/>
              </p14:xfrm>
            </p:contentPart>
          </mc:Choice>
          <mc:Fallback xmlns="">
            <p:pic>
              <p:nvPicPr>
                <p:cNvPr id="4166" name="Ink 4165">
                  <a:extLst>
                    <a:ext uri="{FF2B5EF4-FFF2-40B4-BE49-F238E27FC236}">
                      <a16:creationId xmlns:a16="http://schemas.microsoft.com/office/drawing/2014/main" id="{78A562E9-D25D-EE20-0427-71446577AE0D}"/>
                    </a:ext>
                  </a:extLst>
                </p:cNvPr>
                <p:cNvPicPr/>
                <p:nvPr/>
              </p:nvPicPr>
              <p:blipFill>
                <a:blip r:embed="rId165"/>
                <a:stretch>
                  <a:fillRect/>
                </a:stretch>
              </p:blipFill>
              <p:spPr>
                <a:xfrm>
                  <a:off x="7960968" y="6136488"/>
                  <a:ext cx="1418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4167" name="Ink 4166">
                  <a:extLst>
                    <a:ext uri="{FF2B5EF4-FFF2-40B4-BE49-F238E27FC236}">
                      <a16:creationId xmlns:a16="http://schemas.microsoft.com/office/drawing/2014/main" id="{90691A90-C3CF-A812-C0E1-F897527453CC}"/>
                    </a:ext>
                  </a:extLst>
                </p14:cNvPr>
                <p14:cNvContentPartPr/>
                <p14:nvPr/>
              </p14:nvContentPartPr>
              <p14:xfrm>
                <a:off x="8160048" y="6052968"/>
                <a:ext cx="37800" cy="142920"/>
              </p14:xfrm>
            </p:contentPart>
          </mc:Choice>
          <mc:Fallback xmlns="">
            <p:pic>
              <p:nvPicPr>
                <p:cNvPr id="4167" name="Ink 4166">
                  <a:extLst>
                    <a:ext uri="{FF2B5EF4-FFF2-40B4-BE49-F238E27FC236}">
                      <a16:creationId xmlns:a16="http://schemas.microsoft.com/office/drawing/2014/main" id="{90691A90-C3CF-A812-C0E1-F897527453CC}"/>
                    </a:ext>
                  </a:extLst>
                </p:cNvPr>
                <p:cNvPicPr/>
                <p:nvPr/>
              </p:nvPicPr>
              <p:blipFill>
                <a:blip r:embed="rId167"/>
                <a:stretch>
                  <a:fillRect/>
                </a:stretch>
              </p:blipFill>
              <p:spPr>
                <a:xfrm>
                  <a:off x="8142408" y="6034968"/>
                  <a:ext cx="7344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4168" name="Ink 4167">
                  <a:extLst>
                    <a:ext uri="{FF2B5EF4-FFF2-40B4-BE49-F238E27FC236}">
                      <a16:creationId xmlns:a16="http://schemas.microsoft.com/office/drawing/2014/main" id="{1526D86F-A429-9A8D-4882-386248A7FAA5}"/>
                    </a:ext>
                  </a:extLst>
                </p14:cNvPr>
                <p14:cNvContentPartPr/>
                <p14:nvPr/>
              </p14:nvContentPartPr>
              <p14:xfrm>
                <a:off x="8133048" y="6114168"/>
                <a:ext cx="97200" cy="9720"/>
              </p14:xfrm>
            </p:contentPart>
          </mc:Choice>
          <mc:Fallback xmlns="">
            <p:pic>
              <p:nvPicPr>
                <p:cNvPr id="4168" name="Ink 4167">
                  <a:extLst>
                    <a:ext uri="{FF2B5EF4-FFF2-40B4-BE49-F238E27FC236}">
                      <a16:creationId xmlns:a16="http://schemas.microsoft.com/office/drawing/2014/main" id="{1526D86F-A429-9A8D-4882-386248A7FAA5}"/>
                    </a:ext>
                  </a:extLst>
                </p:cNvPr>
                <p:cNvPicPr/>
                <p:nvPr/>
              </p:nvPicPr>
              <p:blipFill>
                <a:blip r:embed="rId169"/>
                <a:stretch>
                  <a:fillRect/>
                </a:stretch>
              </p:blipFill>
              <p:spPr>
                <a:xfrm>
                  <a:off x="8115048" y="6096528"/>
                  <a:ext cx="13284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4169" name="Ink 4168">
                  <a:extLst>
                    <a:ext uri="{FF2B5EF4-FFF2-40B4-BE49-F238E27FC236}">
                      <a16:creationId xmlns:a16="http://schemas.microsoft.com/office/drawing/2014/main" id="{D211223E-B596-C721-CC5B-0F06CFC54509}"/>
                    </a:ext>
                  </a:extLst>
                </p14:cNvPr>
                <p14:cNvContentPartPr/>
                <p14:nvPr/>
              </p14:nvContentPartPr>
              <p14:xfrm>
                <a:off x="8288568" y="6159528"/>
                <a:ext cx="19440" cy="29880"/>
              </p14:xfrm>
            </p:contentPart>
          </mc:Choice>
          <mc:Fallback xmlns="">
            <p:pic>
              <p:nvPicPr>
                <p:cNvPr id="4169" name="Ink 4168">
                  <a:extLst>
                    <a:ext uri="{FF2B5EF4-FFF2-40B4-BE49-F238E27FC236}">
                      <a16:creationId xmlns:a16="http://schemas.microsoft.com/office/drawing/2014/main" id="{D211223E-B596-C721-CC5B-0F06CFC54509}"/>
                    </a:ext>
                  </a:extLst>
                </p:cNvPr>
                <p:cNvPicPr/>
                <p:nvPr/>
              </p:nvPicPr>
              <p:blipFill>
                <a:blip r:embed="rId171"/>
                <a:stretch>
                  <a:fillRect/>
                </a:stretch>
              </p:blipFill>
              <p:spPr>
                <a:xfrm>
                  <a:off x="8270568" y="6141528"/>
                  <a:ext cx="5508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4170" name="Ink 4169">
                  <a:extLst>
                    <a:ext uri="{FF2B5EF4-FFF2-40B4-BE49-F238E27FC236}">
                      <a16:creationId xmlns:a16="http://schemas.microsoft.com/office/drawing/2014/main" id="{C3C87B56-85C3-54F4-81E7-388CC217A438}"/>
                    </a:ext>
                  </a:extLst>
                </p14:cNvPr>
                <p14:cNvContentPartPr/>
                <p14:nvPr/>
              </p14:nvContentPartPr>
              <p14:xfrm>
                <a:off x="8317728" y="6051168"/>
                <a:ext cx="7200" cy="9720"/>
              </p14:xfrm>
            </p:contentPart>
          </mc:Choice>
          <mc:Fallback xmlns="">
            <p:pic>
              <p:nvPicPr>
                <p:cNvPr id="4170" name="Ink 4169">
                  <a:extLst>
                    <a:ext uri="{FF2B5EF4-FFF2-40B4-BE49-F238E27FC236}">
                      <a16:creationId xmlns:a16="http://schemas.microsoft.com/office/drawing/2014/main" id="{C3C87B56-85C3-54F4-81E7-388CC217A438}"/>
                    </a:ext>
                  </a:extLst>
                </p:cNvPr>
                <p:cNvPicPr/>
                <p:nvPr/>
              </p:nvPicPr>
              <p:blipFill>
                <a:blip r:embed="rId173"/>
                <a:stretch>
                  <a:fillRect/>
                </a:stretch>
              </p:blipFill>
              <p:spPr>
                <a:xfrm>
                  <a:off x="8300088" y="6033528"/>
                  <a:ext cx="4284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4172" name="Ink 4171">
                  <a:extLst>
                    <a:ext uri="{FF2B5EF4-FFF2-40B4-BE49-F238E27FC236}">
                      <a16:creationId xmlns:a16="http://schemas.microsoft.com/office/drawing/2014/main" id="{19F49979-5A3A-A5CD-3524-9EA752E03FBD}"/>
                    </a:ext>
                  </a:extLst>
                </p14:cNvPr>
                <p14:cNvContentPartPr/>
                <p14:nvPr/>
              </p14:nvContentPartPr>
              <p14:xfrm>
                <a:off x="8440488" y="6052968"/>
                <a:ext cx="106560" cy="159480"/>
              </p14:xfrm>
            </p:contentPart>
          </mc:Choice>
          <mc:Fallback xmlns="">
            <p:pic>
              <p:nvPicPr>
                <p:cNvPr id="4172" name="Ink 4171">
                  <a:extLst>
                    <a:ext uri="{FF2B5EF4-FFF2-40B4-BE49-F238E27FC236}">
                      <a16:creationId xmlns:a16="http://schemas.microsoft.com/office/drawing/2014/main" id="{19F49979-5A3A-A5CD-3524-9EA752E03FBD}"/>
                    </a:ext>
                  </a:extLst>
                </p:cNvPr>
                <p:cNvPicPr/>
                <p:nvPr/>
              </p:nvPicPr>
              <p:blipFill>
                <a:blip r:embed="rId175"/>
                <a:stretch>
                  <a:fillRect/>
                </a:stretch>
              </p:blipFill>
              <p:spPr>
                <a:xfrm>
                  <a:off x="8422488" y="6034968"/>
                  <a:ext cx="14220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4174" name="Ink 4173">
                  <a:extLst>
                    <a:ext uri="{FF2B5EF4-FFF2-40B4-BE49-F238E27FC236}">
                      <a16:creationId xmlns:a16="http://schemas.microsoft.com/office/drawing/2014/main" id="{6988790D-F301-DEAD-2511-2181270487DA}"/>
                    </a:ext>
                  </a:extLst>
                </p14:cNvPr>
                <p14:cNvContentPartPr/>
                <p14:nvPr/>
              </p14:nvContentPartPr>
              <p14:xfrm>
                <a:off x="8606808" y="6145848"/>
                <a:ext cx="78480" cy="127800"/>
              </p14:xfrm>
            </p:contentPart>
          </mc:Choice>
          <mc:Fallback xmlns="">
            <p:pic>
              <p:nvPicPr>
                <p:cNvPr id="4174" name="Ink 4173">
                  <a:extLst>
                    <a:ext uri="{FF2B5EF4-FFF2-40B4-BE49-F238E27FC236}">
                      <a16:creationId xmlns:a16="http://schemas.microsoft.com/office/drawing/2014/main" id="{6988790D-F301-DEAD-2511-2181270487DA}"/>
                    </a:ext>
                  </a:extLst>
                </p:cNvPr>
                <p:cNvPicPr/>
                <p:nvPr/>
              </p:nvPicPr>
              <p:blipFill>
                <a:blip r:embed="rId177"/>
                <a:stretch>
                  <a:fillRect/>
                </a:stretch>
              </p:blipFill>
              <p:spPr>
                <a:xfrm>
                  <a:off x="8588808" y="6127848"/>
                  <a:ext cx="1141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4175" name="Ink 4174">
                  <a:extLst>
                    <a:ext uri="{FF2B5EF4-FFF2-40B4-BE49-F238E27FC236}">
                      <a16:creationId xmlns:a16="http://schemas.microsoft.com/office/drawing/2014/main" id="{F5CBB3F2-9145-31D6-0695-B65BA8CD081D}"/>
                    </a:ext>
                  </a:extLst>
                </p14:cNvPr>
                <p14:cNvContentPartPr/>
                <p14:nvPr/>
              </p14:nvContentPartPr>
              <p14:xfrm>
                <a:off x="8772768" y="6127488"/>
                <a:ext cx="77760" cy="76680"/>
              </p14:xfrm>
            </p:contentPart>
          </mc:Choice>
          <mc:Fallback xmlns="">
            <p:pic>
              <p:nvPicPr>
                <p:cNvPr id="4175" name="Ink 4174">
                  <a:extLst>
                    <a:ext uri="{FF2B5EF4-FFF2-40B4-BE49-F238E27FC236}">
                      <a16:creationId xmlns:a16="http://schemas.microsoft.com/office/drawing/2014/main" id="{F5CBB3F2-9145-31D6-0695-B65BA8CD081D}"/>
                    </a:ext>
                  </a:extLst>
                </p:cNvPr>
                <p:cNvPicPr/>
                <p:nvPr/>
              </p:nvPicPr>
              <p:blipFill>
                <a:blip r:embed="rId179"/>
                <a:stretch>
                  <a:fillRect/>
                </a:stretch>
              </p:blipFill>
              <p:spPr>
                <a:xfrm>
                  <a:off x="8754768" y="6109848"/>
                  <a:ext cx="1134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4176" name="Ink 4175">
                  <a:extLst>
                    <a:ext uri="{FF2B5EF4-FFF2-40B4-BE49-F238E27FC236}">
                      <a16:creationId xmlns:a16="http://schemas.microsoft.com/office/drawing/2014/main" id="{86E36140-9E4F-5981-D4D5-2828225256CD}"/>
                    </a:ext>
                  </a:extLst>
                </p14:cNvPr>
                <p14:cNvContentPartPr/>
                <p14:nvPr/>
              </p14:nvContentPartPr>
              <p14:xfrm>
                <a:off x="8915688" y="6046848"/>
                <a:ext cx="26640" cy="153720"/>
              </p14:xfrm>
            </p:contentPart>
          </mc:Choice>
          <mc:Fallback xmlns="">
            <p:pic>
              <p:nvPicPr>
                <p:cNvPr id="4176" name="Ink 4175">
                  <a:extLst>
                    <a:ext uri="{FF2B5EF4-FFF2-40B4-BE49-F238E27FC236}">
                      <a16:creationId xmlns:a16="http://schemas.microsoft.com/office/drawing/2014/main" id="{86E36140-9E4F-5981-D4D5-2828225256CD}"/>
                    </a:ext>
                  </a:extLst>
                </p:cNvPr>
                <p:cNvPicPr/>
                <p:nvPr/>
              </p:nvPicPr>
              <p:blipFill>
                <a:blip r:embed="rId181"/>
                <a:stretch>
                  <a:fillRect/>
                </a:stretch>
              </p:blipFill>
              <p:spPr>
                <a:xfrm>
                  <a:off x="8897688" y="6028848"/>
                  <a:ext cx="6228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4177" name="Ink 4176">
                  <a:extLst>
                    <a:ext uri="{FF2B5EF4-FFF2-40B4-BE49-F238E27FC236}">
                      <a16:creationId xmlns:a16="http://schemas.microsoft.com/office/drawing/2014/main" id="{EA7766A4-CBC0-42DE-5D4D-E8E39D449011}"/>
                    </a:ext>
                  </a:extLst>
                </p14:cNvPr>
                <p14:cNvContentPartPr/>
                <p14:nvPr/>
              </p14:nvContentPartPr>
              <p14:xfrm>
                <a:off x="9017568" y="6121368"/>
                <a:ext cx="79200" cy="55080"/>
              </p14:xfrm>
            </p:contentPart>
          </mc:Choice>
          <mc:Fallback xmlns="">
            <p:pic>
              <p:nvPicPr>
                <p:cNvPr id="4177" name="Ink 4176">
                  <a:extLst>
                    <a:ext uri="{FF2B5EF4-FFF2-40B4-BE49-F238E27FC236}">
                      <a16:creationId xmlns:a16="http://schemas.microsoft.com/office/drawing/2014/main" id="{EA7766A4-CBC0-42DE-5D4D-E8E39D449011}"/>
                    </a:ext>
                  </a:extLst>
                </p:cNvPr>
                <p:cNvPicPr/>
                <p:nvPr/>
              </p:nvPicPr>
              <p:blipFill>
                <a:blip r:embed="rId183"/>
                <a:stretch>
                  <a:fillRect/>
                </a:stretch>
              </p:blipFill>
              <p:spPr>
                <a:xfrm>
                  <a:off x="8999568" y="6103728"/>
                  <a:ext cx="1148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4178" name="Ink 4177">
                  <a:extLst>
                    <a:ext uri="{FF2B5EF4-FFF2-40B4-BE49-F238E27FC236}">
                      <a16:creationId xmlns:a16="http://schemas.microsoft.com/office/drawing/2014/main" id="{E4B9D828-1B4C-731B-1A9C-3B64A842795B}"/>
                    </a:ext>
                  </a:extLst>
                </p14:cNvPr>
                <p14:cNvContentPartPr/>
                <p14:nvPr/>
              </p14:nvContentPartPr>
              <p14:xfrm>
                <a:off x="9197568" y="6101928"/>
                <a:ext cx="114120" cy="50400"/>
              </p14:xfrm>
            </p:contentPart>
          </mc:Choice>
          <mc:Fallback xmlns="">
            <p:pic>
              <p:nvPicPr>
                <p:cNvPr id="4178" name="Ink 4177">
                  <a:extLst>
                    <a:ext uri="{FF2B5EF4-FFF2-40B4-BE49-F238E27FC236}">
                      <a16:creationId xmlns:a16="http://schemas.microsoft.com/office/drawing/2014/main" id="{E4B9D828-1B4C-731B-1A9C-3B64A842795B}"/>
                    </a:ext>
                  </a:extLst>
                </p:cNvPr>
                <p:cNvPicPr/>
                <p:nvPr/>
              </p:nvPicPr>
              <p:blipFill>
                <a:blip r:embed="rId185"/>
                <a:stretch>
                  <a:fillRect/>
                </a:stretch>
              </p:blipFill>
              <p:spPr>
                <a:xfrm>
                  <a:off x="9179928" y="6084288"/>
                  <a:ext cx="14976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4179" name="Ink 4178">
                  <a:extLst>
                    <a:ext uri="{FF2B5EF4-FFF2-40B4-BE49-F238E27FC236}">
                      <a16:creationId xmlns:a16="http://schemas.microsoft.com/office/drawing/2014/main" id="{79A363FE-4A41-B47D-9CF0-215EC26DC64B}"/>
                    </a:ext>
                  </a:extLst>
                </p14:cNvPr>
                <p14:cNvContentPartPr/>
                <p14:nvPr/>
              </p14:nvContentPartPr>
              <p14:xfrm>
                <a:off x="9352728" y="6128208"/>
                <a:ext cx="15840" cy="26640"/>
              </p14:xfrm>
            </p:contentPart>
          </mc:Choice>
          <mc:Fallback xmlns="">
            <p:pic>
              <p:nvPicPr>
                <p:cNvPr id="4179" name="Ink 4178">
                  <a:extLst>
                    <a:ext uri="{FF2B5EF4-FFF2-40B4-BE49-F238E27FC236}">
                      <a16:creationId xmlns:a16="http://schemas.microsoft.com/office/drawing/2014/main" id="{79A363FE-4A41-B47D-9CF0-215EC26DC64B}"/>
                    </a:ext>
                  </a:extLst>
                </p:cNvPr>
                <p:cNvPicPr/>
                <p:nvPr/>
              </p:nvPicPr>
              <p:blipFill>
                <a:blip r:embed="rId187"/>
                <a:stretch>
                  <a:fillRect/>
                </a:stretch>
              </p:blipFill>
              <p:spPr>
                <a:xfrm>
                  <a:off x="9335088" y="6110568"/>
                  <a:ext cx="5148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4180" name="Ink 4179">
                  <a:extLst>
                    <a:ext uri="{FF2B5EF4-FFF2-40B4-BE49-F238E27FC236}">
                      <a16:creationId xmlns:a16="http://schemas.microsoft.com/office/drawing/2014/main" id="{47D067D9-F806-0C49-9C61-0255E7F09717}"/>
                    </a:ext>
                  </a:extLst>
                </p14:cNvPr>
                <p14:cNvContentPartPr/>
                <p14:nvPr/>
              </p14:nvContentPartPr>
              <p14:xfrm>
                <a:off x="9375408" y="5984568"/>
                <a:ext cx="7200" cy="16560"/>
              </p14:xfrm>
            </p:contentPart>
          </mc:Choice>
          <mc:Fallback xmlns="">
            <p:pic>
              <p:nvPicPr>
                <p:cNvPr id="4180" name="Ink 4179">
                  <a:extLst>
                    <a:ext uri="{FF2B5EF4-FFF2-40B4-BE49-F238E27FC236}">
                      <a16:creationId xmlns:a16="http://schemas.microsoft.com/office/drawing/2014/main" id="{47D067D9-F806-0C49-9C61-0255E7F09717}"/>
                    </a:ext>
                  </a:extLst>
                </p:cNvPr>
                <p:cNvPicPr/>
                <p:nvPr/>
              </p:nvPicPr>
              <p:blipFill>
                <a:blip r:embed="rId189"/>
                <a:stretch>
                  <a:fillRect/>
                </a:stretch>
              </p:blipFill>
              <p:spPr>
                <a:xfrm>
                  <a:off x="9357408" y="5966568"/>
                  <a:ext cx="4284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4181" name="Ink 4180">
                  <a:extLst>
                    <a:ext uri="{FF2B5EF4-FFF2-40B4-BE49-F238E27FC236}">
                      <a16:creationId xmlns:a16="http://schemas.microsoft.com/office/drawing/2014/main" id="{21605938-8223-2E69-4EF6-9B40CBF26A35}"/>
                    </a:ext>
                  </a:extLst>
                </p14:cNvPr>
                <p14:cNvContentPartPr/>
                <p14:nvPr/>
              </p14:nvContentPartPr>
              <p14:xfrm>
                <a:off x="9456048" y="6080688"/>
                <a:ext cx="138960" cy="104400"/>
              </p14:xfrm>
            </p:contentPart>
          </mc:Choice>
          <mc:Fallback xmlns="">
            <p:pic>
              <p:nvPicPr>
                <p:cNvPr id="4181" name="Ink 4180">
                  <a:extLst>
                    <a:ext uri="{FF2B5EF4-FFF2-40B4-BE49-F238E27FC236}">
                      <a16:creationId xmlns:a16="http://schemas.microsoft.com/office/drawing/2014/main" id="{21605938-8223-2E69-4EF6-9B40CBF26A35}"/>
                    </a:ext>
                  </a:extLst>
                </p:cNvPr>
                <p:cNvPicPr/>
                <p:nvPr/>
              </p:nvPicPr>
              <p:blipFill>
                <a:blip r:embed="rId191"/>
                <a:stretch>
                  <a:fillRect/>
                </a:stretch>
              </p:blipFill>
              <p:spPr>
                <a:xfrm>
                  <a:off x="9438408" y="6063048"/>
                  <a:ext cx="174600" cy="140040"/>
                </a:xfrm>
                <a:prstGeom prst="rect">
                  <a:avLst/>
                </a:prstGeom>
              </p:spPr>
            </p:pic>
          </mc:Fallback>
        </mc:AlternateContent>
      </p:grpSp>
      <p:grpSp>
        <p:nvGrpSpPr>
          <p:cNvPr id="4192" name="Group 4191">
            <a:extLst>
              <a:ext uri="{FF2B5EF4-FFF2-40B4-BE49-F238E27FC236}">
                <a16:creationId xmlns:a16="http://schemas.microsoft.com/office/drawing/2014/main" id="{1CDD87A8-6201-4E39-9258-D5BFC1BA84DD}"/>
              </a:ext>
            </a:extLst>
          </p:cNvPr>
          <p:cNvGrpSpPr/>
          <p:nvPr/>
        </p:nvGrpSpPr>
        <p:grpSpPr>
          <a:xfrm>
            <a:off x="10113048" y="5992488"/>
            <a:ext cx="1036080" cy="234720"/>
            <a:chOff x="10113048" y="5992488"/>
            <a:chExt cx="1036080" cy="234720"/>
          </a:xfrm>
        </p:grpSpPr>
        <mc:AlternateContent xmlns:mc="http://schemas.openxmlformats.org/markup-compatibility/2006" xmlns:p14="http://schemas.microsoft.com/office/powerpoint/2010/main">
          <mc:Choice Requires="p14">
            <p:contentPart p14:bwMode="auto" r:id="rId192">
              <p14:nvContentPartPr>
                <p14:cNvPr id="4183" name="Ink 4182">
                  <a:extLst>
                    <a:ext uri="{FF2B5EF4-FFF2-40B4-BE49-F238E27FC236}">
                      <a16:creationId xmlns:a16="http://schemas.microsoft.com/office/drawing/2014/main" id="{97E00079-629C-4B98-9F0E-A70ECA861C42}"/>
                    </a:ext>
                  </a:extLst>
                </p14:cNvPr>
                <p14:cNvContentPartPr/>
                <p14:nvPr/>
              </p14:nvContentPartPr>
              <p14:xfrm>
                <a:off x="10168488" y="5995368"/>
                <a:ext cx="5400" cy="173520"/>
              </p14:xfrm>
            </p:contentPart>
          </mc:Choice>
          <mc:Fallback xmlns="">
            <p:pic>
              <p:nvPicPr>
                <p:cNvPr id="4183" name="Ink 4182">
                  <a:extLst>
                    <a:ext uri="{FF2B5EF4-FFF2-40B4-BE49-F238E27FC236}">
                      <a16:creationId xmlns:a16="http://schemas.microsoft.com/office/drawing/2014/main" id="{97E00079-629C-4B98-9F0E-A70ECA861C42}"/>
                    </a:ext>
                  </a:extLst>
                </p:cNvPr>
                <p:cNvPicPr/>
                <p:nvPr/>
              </p:nvPicPr>
              <p:blipFill>
                <a:blip r:embed="rId193"/>
                <a:stretch>
                  <a:fillRect/>
                </a:stretch>
              </p:blipFill>
              <p:spPr>
                <a:xfrm>
                  <a:off x="10150488" y="5977368"/>
                  <a:ext cx="4104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4184" name="Ink 4183">
                  <a:extLst>
                    <a:ext uri="{FF2B5EF4-FFF2-40B4-BE49-F238E27FC236}">
                      <a16:creationId xmlns:a16="http://schemas.microsoft.com/office/drawing/2014/main" id="{92979252-3E0A-0483-EC66-DAAF179C7B75}"/>
                    </a:ext>
                  </a:extLst>
                </p14:cNvPr>
                <p14:cNvContentPartPr/>
                <p14:nvPr/>
              </p14:nvContentPartPr>
              <p14:xfrm>
                <a:off x="10113048" y="6079608"/>
                <a:ext cx="114480" cy="12600"/>
              </p14:xfrm>
            </p:contentPart>
          </mc:Choice>
          <mc:Fallback xmlns="">
            <p:pic>
              <p:nvPicPr>
                <p:cNvPr id="4184" name="Ink 4183">
                  <a:extLst>
                    <a:ext uri="{FF2B5EF4-FFF2-40B4-BE49-F238E27FC236}">
                      <a16:creationId xmlns:a16="http://schemas.microsoft.com/office/drawing/2014/main" id="{92979252-3E0A-0483-EC66-DAAF179C7B75}"/>
                    </a:ext>
                  </a:extLst>
                </p:cNvPr>
                <p:cNvPicPr/>
                <p:nvPr/>
              </p:nvPicPr>
              <p:blipFill>
                <a:blip r:embed="rId195"/>
                <a:stretch>
                  <a:fillRect/>
                </a:stretch>
              </p:blipFill>
              <p:spPr>
                <a:xfrm>
                  <a:off x="10095408" y="6061968"/>
                  <a:ext cx="15012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4185" name="Ink 4184">
                  <a:extLst>
                    <a:ext uri="{FF2B5EF4-FFF2-40B4-BE49-F238E27FC236}">
                      <a16:creationId xmlns:a16="http://schemas.microsoft.com/office/drawing/2014/main" id="{6EF830FC-2D76-D82D-C28C-2ABFB89B7ACA}"/>
                    </a:ext>
                  </a:extLst>
                </p14:cNvPr>
                <p14:cNvContentPartPr/>
                <p14:nvPr/>
              </p14:nvContentPartPr>
              <p14:xfrm>
                <a:off x="10263528" y="6092568"/>
                <a:ext cx="74880" cy="65520"/>
              </p14:xfrm>
            </p:contentPart>
          </mc:Choice>
          <mc:Fallback xmlns="">
            <p:pic>
              <p:nvPicPr>
                <p:cNvPr id="4185" name="Ink 4184">
                  <a:extLst>
                    <a:ext uri="{FF2B5EF4-FFF2-40B4-BE49-F238E27FC236}">
                      <a16:creationId xmlns:a16="http://schemas.microsoft.com/office/drawing/2014/main" id="{6EF830FC-2D76-D82D-C28C-2ABFB89B7ACA}"/>
                    </a:ext>
                  </a:extLst>
                </p:cNvPr>
                <p:cNvPicPr/>
                <p:nvPr/>
              </p:nvPicPr>
              <p:blipFill>
                <a:blip r:embed="rId197"/>
                <a:stretch>
                  <a:fillRect/>
                </a:stretch>
              </p:blipFill>
              <p:spPr>
                <a:xfrm>
                  <a:off x="10245528" y="6074568"/>
                  <a:ext cx="1105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4186" name="Ink 4185">
                  <a:extLst>
                    <a:ext uri="{FF2B5EF4-FFF2-40B4-BE49-F238E27FC236}">
                      <a16:creationId xmlns:a16="http://schemas.microsoft.com/office/drawing/2014/main" id="{261F14AE-9A5F-36F5-6FED-A8F870F23C13}"/>
                    </a:ext>
                  </a:extLst>
                </p14:cNvPr>
                <p14:cNvContentPartPr/>
                <p14:nvPr/>
              </p14:nvContentPartPr>
              <p14:xfrm>
                <a:off x="10384488" y="6104448"/>
                <a:ext cx="64440" cy="36000"/>
              </p14:xfrm>
            </p:contentPart>
          </mc:Choice>
          <mc:Fallback xmlns="">
            <p:pic>
              <p:nvPicPr>
                <p:cNvPr id="4186" name="Ink 4185">
                  <a:extLst>
                    <a:ext uri="{FF2B5EF4-FFF2-40B4-BE49-F238E27FC236}">
                      <a16:creationId xmlns:a16="http://schemas.microsoft.com/office/drawing/2014/main" id="{261F14AE-9A5F-36F5-6FED-A8F870F23C13}"/>
                    </a:ext>
                  </a:extLst>
                </p:cNvPr>
                <p:cNvPicPr/>
                <p:nvPr/>
              </p:nvPicPr>
              <p:blipFill>
                <a:blip r:embed="rId199"/>
                <a:stretch>
                  <a:fillRect/>
                </a:stretch>
              </p:blipFill>
              <p:spPr>
                <a:xfrm>
                  <a:off x="10366488" y="6086448"/>
                  <a:ext cx="10008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4187" name="Ink 4186">
                  <a:extLst>
                    <a:ext uri="{FF2B5EF4-FFF2-40B4-BE49-F238E27FC236}">
                      <a16:creationId xmlns:a16="http://schemas.microsoft.com/office/drawing/2014/main" id="{E24C2628-91DC-A465-6621-F5E21562945D}"/>
                    </a:ext>
                  </a:extLst>
                </p14:cNvPr>
                <p14:cNvContentPartPr/>
                <p14:nvPr/>
              </p14:nvContentPartPr>
              <p14:xfrm>
                <a:off x="10474128" y="5992488"/>
                <a:ext cx="128520" cy="164880"/>
              </p14:xfrm>
            </p:contentPart>
          </mc:Choice>
          <mc:Fallback xmlns="">
            <p:pic>
              <p:nvPicPr>
                <p:cNvPr id="4187" name="Ink 4186">
                  <a:extLst>
                    <a:ext uri="{FF2B5EF4-FFF2-40B4-BE49-F238E27FC236}">
                      <a16:creationId xmlns:a16="http://schemas.microsoft.com/office/drawing/2014/main" id="{E24C2628-91DC-A465-6621-F5E21562945D}"/>
                    </a:ext>
                  </a:extLst>
                </p:cNvPr>
                <p:cNvPicPr/>
                <p:nvPr/>
              </p:nvPicPr>
              <p:blipFill>
                <a:blip r:embed="rId201"/>
                <a:stretch>
                  <a:fillRect/>
                </a:stretch>
              </p:blipFill>
              <p:spPr>
                <a:xfrm>
                  <a:off x="10456128" y="5974848"/>
                  <a:ext cx="16416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4188" name="Ink 4187">
                  <a:extLst>
                    <a:ext uri="{FF2B5EF4-FFF2-40B4-BE49-F238E27FC236}">
                      <a16:creationId xmlns:a16="http://schemas.microsoft.com/office/drawing/2014/main" id="{8015A644-8CB8-401F-877C-9AE5E6CD2AC9}"/>
                    </a:ext>
                  </a:extLst>
                </p14:cNvPr>
                <p14:cNvContentPartPr/>
                <p14:nvPr/>
              </p14:nvContentPartPr>
              <p14:xfrm>
                <a:off x="10633248" y="6066288"/>
                <a:ext cx="59400" cy="71640"/>
              </p14:xfrm>
            </p:contentPart>
          </mc:Choice>
          <mc:Fallback xmlns="">
            <p:pic>
              <p:nvPicPr>
                <p:cNvPr id="4188" name="Ink 4187">
                  <a:extLst>
                    <a:ext uri="{FF2B5EF4-FFF2-40B4-BE49-F238E27FC236}">
                      <a16:creationId xmlns:a16="http://schemas.microsoft.com/office/drawing/2014/main" id="{8015A644-8CB8-401F-877C-9AE5E6CD2AC9}"/>
                    </a:ext>
                  </a:extLst>
                </p:cNvPr>
                <p:cNvPicPr/>
                <p:nvPr/>
              </p:nvPicPr>
              <p:blipFill>
                <a:blip r:embed="rId203"/>
                <a:stretch>
                  <a:fillRect/>
                </a:stretch>
              </p:blipFill>
              <p:spPr>
                <a:xfrm>
                  <a:off x="10615248" y="6048648"/>
                  <a:ext cx="950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4189" name="Ink 4188">
                  <a:extLst>
                    <a:ext uri="{FF2B5EF4-FFF2-40B4-BE49-F238E27FC236}">
                      <a16:creationId xmlns:a16="http://schemas.microsoft.com/office/drawing/2014/main" id="{EFFB0565-86BE-134A-B87C-6C55C71DACE4}"/>
                    </a:ext>
                  </a:extLst>
                </p14:cNvPr>
                <p14:cNvContentPartPr/>
                <p14:nvPr/>
              </p14:nvContentPartPr>
              <p14:xfrm>
                <a:off x="10721448" y="6071688"/>
                <a:ext cx="107640" cy="59760"/>
              </p14:xfrm>
            </p:contentPart>
          </mc:Choice>
          <mc:Fallback xmlns="">
            <p:pic>
              <p:nvPicPr>
                <p:cNvPr id="4189" name="Ink 4188">
                  <a:extLst>
                    <a:ext uri="{FF2B5EF4-FFF2-40B4-BE49-F238E27FC236}">
                      <a16:creationId xmlns:a16="http://schemas.microsoft.com/office/drawing/2014/main" id="{EFFB0565-86BE-134A-B87C-6C55C71DACE4}"/>
                    </a:ext>
                  </a:extLst>
                </p:cNvPr>
                <p:cNvPicPr/>
                <p:nvPr/>
              </p:nvPicPr>
              <p:blipFill>
                <a:blip r:embed="rId205"/>
                <a:stretch>
                  <a:fillRect/>
                </a:stretch>
              </p:blipFill>
              <p:spPr>
                <a:xfrm>
                  <a:off x="10703448" y="6053688"/>
                  <a:ext cx="1432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4190" name="Ink 4189">
                  <a:extLst>
                    <a:ext uri="{FF2B5EF4-FFF2-40B4-BE49-F238E27FC236}">
                      <a16:creationId xmlns:a16="http://schemas.microsoft.com/office/drawing/2014/main" id="{743CDAC9-D3D5-2148-8DAF-282AFFBD7D8E}"/>
                    </a:ext>
                  </a:extLst>
                </p14:cNvPr>
                <p14:cNvContentPartPr/>
                <p14:nvPr/>
              </p14:nvContentPartPr>
              <p14:xfrm>
                <a:off x="10862568" y="6063048"/>
                <a:ext cx="105840" cy="72360"/>
              </p14:xfrm>
            </p:contentPart>
          </mc:Choice>
          <mc:Fallback xmlns="">
            <p:pic>
              <p:nvPicPr>
                <p:cNvPr id="4190" name="Ink 4189">
                  <a:extLst>
                    <a:ext uri="{FF2B5EF4-FFF2-40B4-BE49-F238E27FC236}">
                      <a16:creationId xmlns:a16="http://schemas.microsoft.com/office/drawing/2014/main" id="{743CDAC9-D3D5-2148-8DAF-282AFFBD7D8E}"/>
                    </a:ext>
                  </a:extLst>
                </p:cNvPr>
                <p:cNvPicPr/>
                <p:nvPr/>
              </p:nvPicPr>
              <p:blipFill>
                <a:blip r:embed="rId207"/>
                <a:stretch>
                  <a:fillRect/>
                </a:stretch>
              </p:blipFill>
              <p:spPr>
                <a:xfrm>
                  <a:off x="10844928" y="6045048"/>
                  <a:ext cx="1414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4191" name="Ink 4190">
                  <a:extLst>
                    <a:ext uri="{FF2B5EF4-FFF2-40B4-BE49-F238E27FC236}">
                      <a16:creationId xmlns:a16="http://schemas.microsoft.com/office/drawing/2014/main" id="{D852DD02-5755-157D-30F9-EBC4FC748B12}"/>
                    </a:ext>
                  </a:extLst>
                </p14:cNvPr>
                <p14:cNvContentPartPr/>
                <p14:nvPr/>
              </p14:nvContentPartPr>
              <p14:xfrm>
                <a:off x="10985328" y="6067008"/>
                <a:ext cx="163800" cy="160200"/>
              </p14:xfrm>
            </p:contentPart>
          </mc:Choice>
          <mc:Fallback xmlns="">
            <p:pic>
              <p:nvPicPr>
                <p:cNvPr id="4191" name="Ink 4190">
                  <a:extLst>
                    <a:ext uri="{FF2B5EF4-FFF2-40B4-BE49-F238E27FC236}">
                      <a16:creationId xmlns:a16="http://schemas.microsoft.com/office/drawing/2014/main" id="{D852DD02-5755-157D-30F9-EBC4FC748B12}"/>
                    </a:ext>
                  </a:extLst>
                </p:cNvPr>
                <p:cNvPicPr/>
                <p:nvPr/>
              </p:nvPicPr>
              <p:blipFill>
                <a:blip r:embed="rId209"/>
                <a:stretch>
                  <a:fillRect/>
                </a:stretch>
              </p:blipFill>
              <p:spPr>
                <a:xfrm>
                  <a:off x="10967328" y="6049368"/>
                  <a:ext cx="199440" cy="195840"/>
                </a:xfrm>
                <a:prstGeom prst="rect">
                  <a:avLst/>
                </a:prstGeom>
              </p:spPr>
            </p:pic>
          </mc:Fallback>
        </mc:AlternateContent>
      </p:grpSp>
    </p:spTree>
    <p:extLst>
      <p:ext uri="{BB962C8B-B14F-4D97-AF65-F5344CB8AC3E}">
        <p14:creationId xmlns:p14="http://schemas.microsoft.com/office/powerpoint/2010/main" val="2392954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9F221905-B15E-D0AB-5072-5F9FA0C435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 y="1463040"/>
            <a:ext cx="6010275" cy="4638676"/>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a:extLst>
              <a:ext uri="{FF2B5EF4-FFF2-40B4-BE49-F238E27FC236}">
                <a16:creationId xmlns:a16="http://schemas.microsoft.com/office/drawing/2014/main" id="{44328463-586F-44CD-9021-5F08603A89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463040"/>
            <a:ext cx="6000750" cy="46386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3DB0C9D-3B4E-0204-C360-0D20110A5CE1}"/>
              </a:ext>
            </a:extLst>
          </p:cNvPr>
          <p:cNvSpPr txBox="1"/>
          <p:nvPr/>
        </p:nvSpPr>
        <p:spPr>
          <a:xfrm>
            <a:off x="2020824" y="493776"/>
            <a:ext cx="7744968" cy="369332"/>
          </a:xfrm>
          <a:prstGeom prst="rect">
            <a:avLst/>
          </a:prstGeom>
          <a:noFill/>
        </p:spPr>
        <p:txBody>
          <a:bodyPr wrap="square" rtlCol="0">
            <a:spAutoFit/>
          </a:bodyPr>
          <a:lstStyle/>
          <a:p>
            <a:r>
              <a:rPr lang="en-US" b="1" dirty="0">
                <a:solidFill>
                  <a:srgbClr val="FF0000"/>
                </a:solidFill>
              </a:rPr>
              <a:t>Example from Pivotal Weather</a:t>
            </a:r>
          </a:p>
        </p:txBody>
      </p:sp>
      <p:grpSp>
        <p:nvGrpSpPr>
          <p:cNvPr id="11" name="Group 10">
            <a:extLst>
              <a:ext uri="{FF2B5EF4-FFF2-40B4-BE49-F238E27FC236}">
                <a16:creationId xmlns:a16="http://schemas.microsoft.com/office/drawing/2014/main" id="{5F4A9BEF-9BB9-1BDE-B36D-00616D31E1E9}"/>
              </a:ext>
            </a:extLst>
          </p:cNvPr>
          <p:cNvGrpSpPr/>
          <p:nvPr/>
        </p:nvGrpSpPr>
        <p:grpSpPr>
          <a:xfrm>
            <a:off x="3861288" y="6178248"/>
            <a:ext cx="596520" cy="304200"/>
            <a:chOff x="3861288" y="6178248"/>
            <a:chExt cx="596520" cy="304200"/>
          </a:xfrm>
        </p:grpSpPr>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9DE5B237-603F-D9B0-A1FB-2B570E089C4D}"/>
                    </a:ext>
                  </a:extLst>
                </p14:cNvPr>
                <p14:cNvContentPartPr/>
                <p14:nvPr/>
              </p14:nvContentPartPr>
              <p14:xfrm>
                <a:off x="3861288" y="6178248"/>
                <a:ext cx="113040" cy="291600"/>
              </p14:xfrm>
            </p:contentPart>
          </mc:Choice>
          <mc:Fallback xmlns="">
            <p:pic>
              <p:nvPicPr>
                <p:cNvPr id="4" name="Ink 3">
                  <a:extLst>
                    <a:ext uri="{FF2B5EF4-FFF2-40B4-BE49-F238E27FC236}">
                      <a16:creationId xmlns:a16="http://schemas.microsoft.com/office/drawing/2014/main" id="{9DE5B237-603F-D9B0-A1FB-2B570E089C4D}"/>
                    </a:ext>
                  </a:extLst>
                </p:cNvPr>
                <p:cNvPicPr/>
                <p:nvPr/>
              </p:nvPicPr>
              <p:blipFill>
                <a:blip r:embed="rId5"/>
                <a:stretch>
                  <a:fillRect/>
                </a:stretch>
              </p:blipFill>
              <p:spPr>
                <a:xfrm>
                  <a:off x="3843288" y="6160608"/>
                  <a:ext cx="148680" cy="327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DF9786E7-6836-1351-F7F0-A94DF48A3DB4}"/>
                    </a:ext>
                  </a:extLst>
                </p14:cNvPr>
                <p14:cNvContentPartPr/>
                <p14:nvPr/>
              </p14:nvContentPartPr>
              <p14:xfrm>
                <a:off x="3861648" y="6354648"/>
                <a:ext cx="64800" cy="37080"/>
              </p14:xfrm>
            </p:contentPart>
          </mc:Choice>
          <mc:Fallback xmlns="">
            <p:pic>
              <p:nvPicPr>
                <p:cNvPr id="5" name="Ink 4">
                  <a:extLst>
                    <a:ext uri="{FF2B5EF4-FFF2-40B4-BE49-F238E27FC236}">
                      <a16:creationId xmlns:a16="http://schemas.microsoft.com/office/drawing/2014/main" id="{DF9786E7-6836-1351-F7F0-A94DF48A3DB4}"/>
                    </a:ext>
                  </a:extLst>
                </p:cNvPr>
                <p:cNvPicPr/>
                <p:nvPr/>
              </p:nvPicPr>
              <p:blipFill>
                <a:blip r:embed="rId7"/>
                <a:stretch>
                  <a:fillRect/>
                </a:stretch>
              </p:blipFill>
              <p:spPr>
                <a:xfrm>
                  <a:off x="3843648" y="6336648"/>
                  <a:ext cx="1004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6E6CAC6C-6B7F-43AE-CEF3-CC3202EF93C0}"/>
                    </a:ext>
                  </a:extLst>
                </p14:cNvPr>
                <p14:cNvContentPartPr/>
                <p14:nvPr/>
              </p14:nvContentPartPr>
              <p14:xfrm>
                <a:off x="4005288" y="6338088"/>
                <a:ext cx="73800" cy="144360"/>
              </p14:xfrm>
            </p:contentPart>
          </mc:Choice>
          <mc:Fallback xmlns="">
            <p:pic>
              <p:nvPicPr>
                <p:cNvPr id="6" name="Ink 5">
                  <a:extLst>
                    <a:ext uri="{FF2B5EF4-FFF2-40B4-BE49-F238E27FC236}">
                      <a16:creationId xmlns:a16="http://schemas.microsoft.com/office/drawing/2014/main" id="{6E6CAC6C-6B7F-43AE-CEF3-CC3202EF93C0}"/>
                    </a:ext>
                  </a:extLst>
                </p:cNvPr>
                <p:cNvPicPr/>
                <p:nvPr/>
              </p:nvPicPr>
              <p:blipFill>
                <a:blip r:embed="rId9"/>
                <a:stretch>
                  <a:fillRect/>
                </a:stretch>
              </p:blipFill>
              <p:spPr>
                <a:xfrm>
                  <a:off x="3987648" y="6320448"/>
                  <a:ext cx="1094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D7BA1310-A756-3983-12FD-B3C2C4C222DF}"/>
                    </a:ext>
                  </a:extLst>
                </p14:cNvPr>
                <p14:cNvContentPartPr/>
                <p14:nvPr/>
              </p14:nvContentPartPr>
              <p14:xfrm>
                <a:off x="4117968" y="6347448"/>
                <a:ext cx="63720" cy="128160"/>
              </p14:xfrm>
            </p:contentPart>
          </mc:Choice>
          <mc:Fallback xmlns="">
            <p:pic>
              <p:nvPicPr>
                <p:cNvPr id="7" name="Ink 6">
                  <a:extLst>
                    <a:ext uri="{FF2B5EF4-FFF2-40B4-BE49-F238E27FC236}">
                      <a16:creationId xmlns:a16="http://schemas.microsoft.com/office/drawing/2014/main" id="{D7BA1310-A756-3983-12FD-B3C2C4C222DF}"/>
                    </a:ext>
                  </a:extLst>
                </p:cNvPr>
                <p:cNvPicPr/>
                <p:nvPr/>
              </p:nvPicPr>
              <p:blipFill>
                <a:blip r:embed="rId11"/>
                <a:stretch>
                  <a:fillRect/>
                </a:stretch>
              </p:blipFill>
              <p:spPr>
                <a:xfrm>
                  <a:off x="4100328" y="6329808"/>
                  <a:ext cx="9936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Ink 7">
                  <a:extLst>
                    <a:ext uri="{FF2B5EF4-FFF2-40B4-BE49-F238E27FC236}">
                      <a16:creationId xmlns:a16="http://schemas.microsoft.com/office/drawing/2014/main" id="{8CFC9BA3-3BCE-DF7F-534A-984003CF98BB}"/>
                    </a:ext>
                  </a:extLst>
                </p14:cNvPr>
                <p14:cNvContentPartPr/>
                <p14:nvPr/>
              </p14:nvContentPartPr>
              <p14:xfrm>
                <a:off x="4229568" y="6367968"/>
                <a:ext cx="101880" cy="56880"/>
              </p14:xfrm>
            </p:contentPart>
          </mc:Choice>
          <mc:Fallback xmlns="">
            <p:pic>
              <p:nvPicPr>
                <p:cNvPr id="8" name="Ink 7">
                  <a:extLst>
                    <a:ext uri="{FF2B5EF4-FFF2-40B4-BE49-F238E27FC236}">
                      <a16:creationId xmlns:a16="http://schemas.microsoft.com/office/drawing/2014/main" id="{8CFC9BA3-3BCE-DF7F-534A-984003CF98BB}"/>
                    </a:ext>
                  </a:extLst>
                </p:cNvPr>
                <p:cNvPicPr/>
                <p:nvPr/>
              </p:nvPicPr>
              <p:blipFill>
                <a:blip r:embed="rId13"/>
                <a:stretch>
                  <a:fillRect/>
                </a:stretch>
              </p:blipFill>
              <p:spPr>
                <a:xfrm>
                  <a:off x="4211568" y="6349968"/>
                  <a:ext cx="1375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Ink 8">
                  <a:extLst>
                    <a:ext uri="{FF2B5EF4-FFF2-40B4-BE49-F238E27FC236}">
                      <a16:creationId xmlns:a16="http://schemas.microsoft.com/office/drawing/2014/main" id="{C14E9636-9617-10B7-BE55-4133B6A08B3B}"/>
                    </a:ext>
                  </a:extLst>
                </p14:cNvPr>
                <p14:cNvContentPartPr/>
                <p14:nvPr/>
              </p14:nvContentPartPr>
              <p14:xfrm>
                <a:off x="4412088" y="6282288"/>
                <a:ext cx="9360" cy="159480"/>
              </p14:xfrm>
            </p:contentPart>
          </mc:Choice>
          <mc:Fallback xmlns="">
            <p:pic>
              <p:nvPicPr>
                <p:cNvPr id="9" name="Ink 8">
                  <a:extLst>
                    <a:ext uri="{FF2B5EF4-FFF2-40B4-BE49-F238E27FC236}">
                      <a16:creationId xmlns:a16="http://schemas.microsoft.com/office/drawing/2014/main" id="{C14E9636-9617-10B7-BE55-4133B6A08B3B}"/>
                    </a:ext>
                  </a:extLst>
                </p:cNvPr>
                <p:cNvPicPr/>
                <p:nvPr/>
              </p:nvPicPr>
              <p:blipFill>
                <a:blip r:embed="rId15"/>
                <a:stretch>
                  <a:fillRect/>
                </a:stretch>
              </p:blipFill>
              <p:spPr>
                <a:xfrm>
                  <a:off x="4394448" y="6264288"/>
                  <a:ext cx="4500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 name="Ink 9">
                  <a:extLst>
                    <a:ext uri="{FF2B5EF4-FFF2-40B4-BE49-F238E27FC236}">
                      <a16:creationId xmlns:a16="http://schemas.microsoft.com/office/drawing/2014/main" id="{2E6E3D64-6821-1D14-F444-5591668C7797}"/>
                    </a:ext>
                  </a:extLst>
                </p14:cNvPr>
                <p14:cNvContentPartPr/>
                <p14:nvPr/>
              </p14:nvContentPartPr>
              <p14:xfrm>
                <a:off x="4390128" y="6370128"/>
                <a:ext cx="67680" cy="360"/>
              </p14:xfrm>
            </p:contentPart>
          </mc:Choice>
          <mc:Fallback xmlns="">
            <p:pic>
              <p:nvPicPr>
                <p:cNvPr id="10" name="Ink 9">
                  <a:extLst>
                    <a:ext uri="{FF2B5EF4-FFF2-40B4-BE49-F238E27FC236}">
                      <a16:creationId xmlns:a16="http://schemas.microsoft.com/office/drawing/2014/main" id="{2E6E3D64-6821-1D14-F444-5591668C7797}"/>
                    </a:ext>
                  </a:extLst>
                </p:cNvPr>
                <p:cNvPicPr/>
                <p:nvPr/>
              </p:nvPicPr>
              <p:blipFill>
                <a:blip r:embed="rId17"/>
                <a:stretch>
                  <a:fillRect/>
                </a:stretch>
              </p:blipFill>
              <p:spPr>
                <a:xfrm>
                  <a:off x="4372488" y="6352488"/>
                  <a:ext cx="103320" cy="36000"/>
                </a:xfrm>
                <a:prstGeom prst="rect">
                  <a:avLst/>
                </a:prstGeom>
              </p:spPr>
            </p:pic>
          </mc:Fallback>
        </mc:AlternateContent>
      </p:grpSp>
      <p:grpSp>
        <p:nvGrpSpPr>
          <p:cNvPr id="16" name="Group 15">
            <a:extLst>
              <a:ext uri="{FF2B5EF4-FFF2-40B4-BE49-F238E27FC236}">
                <a16:creationId xmlns:a16="http://schemas.microsoft.com/office/drawing/2014/main" id="{B089BD81-B9D9-0ECD-74FB-0A6BC86F1DE8}"/>
              </a:ext>
            </a:extLst>
          </p:cNvPr>
          <p:cNvGrpSpPr/>
          <p:nvPr/>
        </p:nvGrpSpPr>
        <p:grpSpPr>
          <a:xfrm>
            <a:off x="3073248" y="6227568"/>
            <a:ext cx="490320" cy="262800"/>
            <a:chOff x="3073248" y="6227568"/>
            <a:chExt cx="490320" cy="262800"/>
          </a:xfrm>
        </p:grpSpPr>
        <mc:AlternateContent xmlns:mc="http://schemas.openxmlformats.org/markup-compatibility/2006" xmlns:p14="http://schemas.microsoft.com/office/powerpoint/2010/main">
          <mc:Choice Requires="p14">
            <p:contentPart p14:bwMode="auto" r:id="rId18">
              <p14:nvContentPartPr>
                <p14:cNvPr id="12" name="Ink 11">
                  <a:extLst>
                    <a:ext uri="{FF2B5EF4-FFF2-40B4-BE49-F238E27FC236}">
                      <a16:creationId xmlns:a16="http://schemas.microsoft.com/office/drawing/2014/main" id="{CACF4968-9D2E-196C-C72D-40FD195874E7}"/>
                    </a:ext>
                  </a:extLst>
                </p14:cNvPr>
                <p14:cNvContentPartPr/>
                <p14:nvPr/>
              </p14:nvContentPartPr>
              <p14:xfrm>
                <a:off x="3073248" y="6286968"/>
                <a:ext cx="85320" cy="196560"/>
              </p14:xfrm>
            </p:contentPart>
          </mc:Choice>
          <mc:Fallback xmlns="">
            <p:pic>
              <p:nvPicPr>
                <p:cNvPr id="12" name="Ink 11">
                  <a:extLst>
                    <a:ext uri="{FF2B5EF4-FFF2-40B4-BE49-F238E27FC236}">
                      <a16:creationId xmlns:a16="http://schemas.microsoft.com/office/drawing/2014/main" id="{CACF4968-9D2E-196C-C72D-40FD195874E7}"/>
                    </a:ext>
                  </a:extLst>
                </p:cNvPr>
                <p:cNvPicPr/>
                <p:nvPr/>
              </p:nvPicPr>
              <p:blipFill>
                <a:blip r:embed="rId19"/>
                <a:stretch>
                  <a:fillRect/>
                </a:stretch>
              </p:blipFill>
              <p:spPr>
                <a:xfrm>
                  <a:off x="3055248" y="6269328"/>
                  <a:ext cx="12096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Ink 12">
                  <a:extLst>
                    <a:ext uri="{FF2B5EF4-FFF2-40B4-BE49-F238E27FC236}">
                      <a16:creationId xmlns:a16="http://schemas.microsoft.com/office/drawing/2014/main" id="{13F1859D-40CA-3488-F5C1-429BC05E639E}"/>
                    </a:ext>
                  </a:extLst>
                </p14:cNvPr>
                <p14:cNvContentPartPr/>
                <p14:nvPr/>
              </p14:nvContentPartPr>
              <p14:xfrm>
                <a:off x="3213288" y="6388848"/>
                <a:ext cx="62640" cy="90720"/>
              </p14:xfrm>
            </p:contentPart>
          </mc:Choice>
          <mc:Fallback xmlns="">
            <p:pic>
              <p:nvPicPr>
                <p:cNvPr id="13" name="Ink 12">
                  <a:extLst>
                    <a:ext uri="{FF2B5EF4-FFF2-40B4-BE49-F238E27FC236}">
                      <a16:creationId xmlns:a16="http://schemas.microsoft.com/office/drawing/2014/main" id="{13F1859D-40CA-3488-F5C1-429BC05E639E}"/>
                    </a:ext>
                  </a:extLst>
                </p:cNvPr>
                <p:cNvPicPr/>
                <p:nvPr/>
              </p:nvPicPr>
              <p:blipFill>
                <a:blip r:embed="rId21"/>
                <a:stretch>
                  <a:fillRect/>
                </a:stretch>
              </p:blipFill>
              <p:spPr>
                <a:xfrm>
                  <a:off x="3195648" y="6370848"/>
                  <a:ext cx="982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Ink 13">
                  <a:extLst>
                    <a:ext uri="{FF2B5EF4-FFF2-40B4-BE49-F238E27FC236}">
                      <a16:creationId xmlns:a16="http://schemas.microsoft.com/office/drawing/2014/main" id="{24CFF63F-2722-E92C-B307-858C440ED2C2}"/>
                    </a:ext>
                  </a:extLst>
                </p14:cNvPr>
                <p14:cNvContentPartPr/>
                <p14:nvPr/>
              </p14:nvContentPartPr>
              <p14:xfrm>
                <a:off x="3343248" y="6272208"/>
                <a:ext cx="36720" cy="218160"/>
              </p14:xfrm>
            </p:contentPart>
          </mc:Choice>
          <mc:Fallback xmlns="">
            <p:pic>
              <p:nvPicPr>
                <p:cNvPr id="14" name="Ink 13">
                  <a:extLst>
                    <a:ext uri="{FF2B5EF4-FFF2-40B4-BE49-F238E27FC236}">
                      <a16:creationId xmlns:a16="http://schemas.microsoft.com/office/drawing/2014/main" id="{24CFF63F-2722-E92C-B307-858C440ED2C2}"/>
                    </a:ext>
                  </a:extLst>
                </p:cNvPr>
                <p:cNvPicPr/>
                <p:nvPr/>
              </p:nvPicPr>
              <p:blipFill>
                <a:blip r:embed="rId23"/>
                <a:stretch>
                  <a:fillRect/>
                </a:stretch>
              </p:blipFill>
              <p:spPr>
                <a:xfrm>
                  <a:off x="3325248" y="6254208"/>
                  <a:ext cx="7236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Ink 14">
                  <a:extLst>
                    <a:ext uri="{FF2B5EF4-FFF2-40B4-BE49-F238E27FC236}">
                      <a16:creationId xmlns:a16="http://schemas.microsoft.com/office/drawing/2014/main" id="{C9B730DC-C7F6-E5AB-E8DD-1B1F6113D444}"/>
                    </a:ext>
                  </a:extLst>
                </p14:cNvPr>
                <p14:cNvContentPartPr/>
                <p14:nvPr/>
              </p14:nvContentPartPr>
              <p14:xfrm>
                <a:off x="3427848" y="6227568"/>
                <a:ext cx="135720" cy="258840"/>
              </p14:xfrm>
            </p:contentPart>
          </mc:Choice>
          <mc:Fallback xmlns="">
            <p:pic>
              <p:nvPicPr>
                <p:cNvPr id="15" name="Ink 14">
                  <a:extLst>
                    <a:ext uri="{FF2B5EF4-FFF2-40B4-BE49-F238E27FC236}">
                      <a16:creationId xmlns:a16="http://schemas.microsoft.com/office/drawing/2014/main" id="{C9B730DC-C7F6-E5AB-E8DD-1B1F6113D444}"/>
                    </a:ext>
                  </a:extLst>
                </p:cNvPr>
                <p:cNvPicPr/>
                <p:nvPr/>
              </p:nvPicPr>
              <p:blipFill>
                <a:blip r:embed="rId25"/>
                <a:stretch>
                  <a:fillRect/>
                </a:stretch>
              </p:blipFill>
              <p:spPr>
                <a:xfrm>
                  <a:off x="3409848" y="6209568"/>
                  <a:ext cx="171360" cy="294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
            <p14:nvContentPartPr>
              <p14:cNvPr id="17" name="Ink 16">
                <a:extLst>
                  <a:ext uri="{FF2B5EF4-FFF2-40B4-BE49-F238E27FC236}">
                    <a16:creationId xmlns:a16="http://schemas.microsoft.com/office/drawing/2014/main" id="{B91DB221-A862-DE5C-519B-D325B9F44E3E}"/>
                  </a:ext>
                </a:extLst>
              </p14:cNvPr>
              <p14:cNvContentPartPr/>
              <p14:nvPr/>
            </p14:nvContentPartPr>
            <p14:xfrm>
              <a:off x="3396888" y="4972968"/>
              <a:ext cx="537480" cy="1101960"/>
            </p14:xfrm>
          </p:contentPart>
        </mc:Choice>
        <mc:Fallback xmlns="">
          <p:pic>
            <p:nvPicPr>
              <p:cNvPr id="17" name="Ink 16">
                <a:extLst>
                  <a:ext uri="{FF2B5EF4-FFF2-40B4-BE49-F238E27FC236}">
                    <a16:creationId xmlns:a16="http://schemas.microsoft.com/office/drawing/2014/main" id="{B91DB221-A862-DE5C-519B-D325B9F44E3E}"/>
                  </a:ext>
                </a:extLst>
              </p:cNvPr>
              <p:cNvPicPr/>
              <p:nvPr/>
            </p:nvPicPr>
            <p:blipFill>
              <a:blip r:embed="rId27"/>
              <a:stretch>
                <a:fillRect/>
              </a:stretch>
            </p:blipFill>
            <p:spPr>
              <a:xfrm>
                <a:off x="3379248" y="4954968"/>
                <a:ext cx="573120" cy="1137600"/>
              </a:xfrm>
              <a:prstGeom prst="rect">
                <a:avLst/>
              </a:prstGeom>
            </p:spPr>
          </p:pic>
        </mc:Fallback>
      </mc:AlternateContent>
      <p:grpSp>
        <p:nvGrpSpPr>
          <p:cNvPr id="5124" name="Group 5123">
            <a:extLst>
              <a:ext uri="{FF2B5EF4-FFF2-40B4-BE49-F238E27FC236}">
                <a16:creationId xmlns:a16="http://schemas.microsoft.com/office/drawing/2014/main" id="{4FA13BB8-F541-F91B-28DF-EAA67693642A}"/>
              </a:ext>
            </a:extLst>
          </p:cNvPr>
          <p:cNvGrpSpPr/>
          <p:nvPr/>
        </p:nvGrpSpPr>
        <p:grpSpPr>
          <a:xfrm>
            <a:off x="8983008" y="4893048"/>
            <a:ext cx="1284120" cy="1687320"/>
            <a:chOff x="8983008" y="4893048"/>
            <a:chExt cx="1284120" cy="1687320"/>
          </a:xfrm>
        </p:grpSpPr>
        <mc:AlternateContent xmlns:mc="http://schemas.openxmlformats.org/markup-compatibility/2006" xmlns:p14="http://schemas.microsoft.com/office/powerpoint/2010/main">
          <mc:Choice Requires="p14">
            <p:contentPart p14:bwMode="auto" r:id="rId28">
              <p14:nvContentPartPr>
                <p14:cNvPr id="20" name="Ink 19">
                  <a:extLst>
                    <a:ext uri="{FF2B5EF4-FFF2-40B4-BE49-F238E27FC236}">
                      <a16:creationId xmlns:a16="http://schemas.microsoft.com/office/drawing/2014/main" id="{8A6AE0C3-8A0A-CB28-B541-5FAF36D057EA}"/>
                    </a:ext>
                  </a:extLst>
                </p14:cNvPr>
                <p14:cNvContentPartPr/>
                <p14:nvPr/>
              </p14:nvContentPartPr>
              <p14:xfrm>
                <a:off x="9217728" y="4924008"/>
                <a:ext cx="768600" cy="1386000"/>
              </p14:xfrm>
            </p:contentPart>
          </mc:Choice>
          <mc:Fallback xmlns="">
            <p:pic>
              <p:nvPicPr>
                <p:cNvPr id="20" name="Ink 19">
                  <a:extLst>
                    <a:ext uri="{FF2B5EF4-FFF2-40B4-BE49-F238E27FC236}">
                      <a16:creationId xmlns:a16="http://schemas.microsoft.com/office/drawing/2014/main" id="{8A6AE0C3-8A0A-CB28-B541-5FAF36D057EA}"/>
                    </a:ext>
                  </a:extLst>
                </p:cNvPr>
                <p:cNvPicPr/>
                <p:nvPr/>
              </p:nvPicPr>
              <p:blipFill>
                <a:blip r:embed="rId29"/>
                <a:stretch>
                  <a:fillRect/>
                </a:stretch>
              </p:blipFill>
              <p:spPr>
                <a:xfrm>
                  <a:off x="9200088" y="4906008"/>
                  <a:ext cx="804240" cy="14216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Ink 20">
                  <a:extLst>
                    <a:ext uri="{FF2B5EF4-FFF2-40B4-BE49-F238E27FC236}">
                      <a16:creationId xmlns:a16="http://schemas.microsoft.com/office/drawing/2014/main" id="{FD26A9E3-838A-AE29-E021-DBF3AC86AC75}"/>
                    </a:ext>
                  </a:extLst>
                </p14:cNvPr>
                <p14:cNvContentPartPr/>
                <p14:nvPr/>
              </p14:nvContentPartPr>
              <p14:xfrm>
                <a:off x="9881568" y="4893048"/>
                <a:ext cx="148680" cy="113400"/>
              </p14:xfrm>
            </p:contentPart>
          </mc:Choice>
          <mc:Fallback xmlns="">
            <p:pic>
              <p:nvPicPr>
                <p:cNvPr id="21" name="Ink 20">
                  <a:extLst>
                    <a:ext uri="{FF2B5EF4-FFF2-40B4-BE49-F238E27FC236}">
                      <a16:creationId xmlns:a16="http://schemas.microsoft.com/office/drawing/2014/main" id="{FD26A9E3-838A-AE29-E021-DBF3AC86AC75}"/>
                    </a:ext>
                  </a:extLst>
                </p:cNvPr>
                <p:cNvPicPr/>
                <p:nvPr/>
              </p:nvPicPr>
              <p:blipFill>
                <a:blip r:embed="rId31"/>
                <a:stretch>
                  <a:fillRect/>
                </a:stretch>
              </p:blipFill>
              <p:spPr>
                <a:xfrm>
                  <a:off x="9863928" y="4875048"/>
                  <a:ext cx="1843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3" name="Ink 22">
                  <a:extLst>
                    <a:ext uri="{FF2B5EF4-FFF2-40B4-BE49-F238E27FC236}">
                      <a16:creationId xmlns:a16="http://schemas.microsoft.com/office/drawing/2014/main" id="{A49E9337-2D8C-5F40-CEAE-CF24BA40ED4B}"/>
                    </a:ext>
                  </a:extLst>
                </p14:cNvPr>
                <p14:cNvContentPartPr/>
                <p14:nvPr/>
              </p14:nvContentPartPr>
              <p14:xfrm>
                <a:off x="8983008" y="6362208"/>
                <a:ext cx="105480" cy="198360"/>
              </p14:xfrm>
            </p:contentPart>
          </mc:Choice>
          <mc:Fallback xmlns="">
            <p:pic>
              <p:nvPicPr>
                <p:cNvPr id="23" name="Ink 22">
                  <a:extLst>
                    <a:ext uri="{FF2B5EF4-FFF2-40B4-BE49-F238E27FC236}">
                      <a16:creationId xmlns:a16="http://schemas.microsoft.com/office/drawing/2014/main" id="{A49E9337-2D8C-5F40-CEAE-CF24BA40ED4B}"/>
                    </a:ext>
                  </a:extLst>
                </p:cNvPr>
                <p:cNvPicPr/>
                <p:nvPr/>
              </p:nvPicPr>
              <p:blipFill>
                <a:blip r:embed="rId33"/>
                <a:stretch>
                  <a:fillRect/>
                </a:stretch>
              </p:blipFill>
              <p:spPr>
                <a:xfrm>
                  <a:off x="8965368" y="6344568"/>
                  <a:ext cx="14112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4" name="Ink 23">
                  <a:extLst>
                    <a:ext uri="{FF2B5EF4-FFF2-40B4-BE49-F238E27FC236}">
                      <a16:creationId xmlns:a16="http://schemas.microsoft.com/office/drawing/2014/main" id="{44AE8C44-9EF3-262A-1C43-28147EB01640}"/>
                    </a:ext>
                  </a:extLst>
                </p14:cNvPr>
                <p14:cNvContentPartPr/>
                <p14:nvPr/>
              </p14:nvContentPartPr>
              <p14:xfrm>
                <a:off x="9157968" y="6466248"/>
                <a:ext cx="70920" cy="50040"/>
              </p14:xfrm>
            </p:contentPart>
          </mc:Choice>
          <mc:Fallback xmlns="">
            <p:pic>
              <p:nvPicPr>
                <p:cNvPr id="24" name="Ink 23">
                  <a:extLst>
                    <a:ext uri="{FF2B5EF4-FFF2-40B4-BE49-F238E27FC236}">
                      <a16:creationId xmlns:a16="http://schemas.microsoft.com/office/drawing/2014/main" id="{44AE8C44-9EF3-262A-1C43-28147EB01640}"/>
                    </a:ext>
                  </a:extLst>
                </p:cNvPr>
                <p:cNvPicPr/>
                <p:nvPr/>
              </p:nvPicPr>
              <p:blipFill>
                <a:blip r:embed="rId35"/>
                <a:stretch>
                  <a:fillRect/>
                </a:stretch>
              </p:blipFill>
              <p:spPr>
                <a:xfrm>
                  <a:off x="9139968" y="6448608"/>
                  <a:ext cx="1065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5" name="Ink 24">
                  <a:extLst>
                    <a:ext uri="{FF2B5EF4-FFF2-40B4-BE49-F238E27FC236}">
                      <a16:creationId xmlns:a16="http://schemas.microsoft.com/office/drawing/2014/main" id="{18AE3125-7967-270A-CF03-B774D914118B}"/>
                    </a:ext>
                  </a:extLst>
                </p14:cNvPr>
                <p14:cNvContentPartPr/>
                <p14:nvPr/>
              </p14:nvContentPartPr>
              <p14:xfrm>
                <a:off x="9281808" y="6352488"/>
                <a:ext cx="28440" cy="153720"/>
              </p14:xfrm>
            </p:contentPart>
          </mc:Choice>
          <mc:Fallback xmlns="">
            <p:pic>
              <p:nvPicPr>
                <p:cNvPr id="25" name="Ink 24">
                  <a:extLst>
                    <a:ext uri="{FF2B5EF4-FFF2-40B4-BE49-F238E27FC236}">
                      <a16:creationId xmlns:a16="http://schemas.microsoft.com/office/drawing/2014/main" id="{18AE3125-7967-270A-CF03-B774D914118B}"/>
                    </a:ext>
                  </a:extLst>
                </p:cNvPr>
                <p:cNvPicPr/>
                <p:nvPr/>
              </p:nvPicPr>
              <p:blipFill>
                <a:blip r:embed="rId37"/>
                <a:stretch>
                  <a:fillRect/>
                </a:stretch>
              </p:blipFill>
              <p:spPr>
                <a:xfrm>
                  <a:off x="9263808" y="6334848"/>
                  <a:ext cx="6408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6" name="Ink 25">
                  <a:extLst>
                    <a:ext uri="{FF2B5EF4-FFF2-40B4-BE49-F238E27FC236}">
                      <a16:creationId xmlns:a16="http://schemas.microsoft.com/office/drawing/2014/main" id="{A6415783-E797-85A0-352A-C33F8F25EBF6}"/>
                    </a:ext>
                  </a:extLst>
                </p14:cNvPr>
                <p14:cNvContentPartPr/>
                <p14:nvPr/>
              </p14:nvContentPartPr>
              <p14:xfrm>
                <a:off x="9366768" y="6349608"/>
                <a:ext cx="69480" cy="181080"/>
              </p14:xfrm>
            </p:contentPart>
          </mc:Choice>
          <mc:Fallback xmlns="">
            <p:pic>
              <p:nvPicPr>
                <p:cNvPr id="26" name="Ink 25">
                  <a:extLst>
                    <a:ext uri="{FF2B5EF4-FFF2-40B4-BE49-F238E27FC236}">
                      <a16:creationId xmlns:a16="http://schemas.microsoft.com/office/drawing/2014/main" id="{A6415783-E797-85A0-352A-C33F8F25EBF6}"/>
                    </a:ext>
                  </a:extLst>
                </p:cNvPr>
                <p:cNvPicPr/>
                <p:nvPr/>
              </p:nvPicPr>
              <p:blipFill>
                <a:blip r:embed="rId39"/>
                <a:stretch>
                  <a:fillRect/>
                </a:stretch>
              </p:blipFill>
              <p:spPr>
                <a:xfrm>
                  <a:off x="9348768" y="6331608"/>
                  <a:ext cx="10512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Ink 26">
                  <a:extLst>
                    <a:ext uri="{FF2B5EF4-FFF2-40B4-BE49-F238E27FC236}">
                      <a16:creationId xmlns:a16="http://schemas.microsoft.com/office/drawing/2014/main" id="{97B1A707-C60C-DC1C-F3F4-8D11DE11FB21}"/>
                    </a:ext>
                  </a:extLst>
                </p14:cNvPr>
                <p14:cNvContentPartPr/>
                <p14:nvPr/>
              </p14:nvContentPartPr>
              <p14:xfrm>
                <a:off x="9646488" y="6317928"/>
                <a:ext cx="95400" cy="262440"/>
              </p14:xfrm>
            </p:contentPart>
          </mc:Choice>
          <mc:Fallback xmlns="">
            <p:pic>
              <p:nvPicPr>
                <p:cNvPr id="27" name="Ink 26">
                  <a:extLst>
                    <a:ext uri="{FF2B5EF4-FFF2-40B4-BE49-F238E27FC236}">
                      <a16:creationId xmlns:a16="http://schemas.microsoft.com/office/drawing/2014/main" id="{97B1A707-C60C-DC1C-F3F4-8D11DE11FB21}"/>
                    </a:ext>
                  </a:extLst>
                </p:cNvPr>
                <p:cNvPicPr/>
                <p:nvPr/>
              </p:nvPicPr>
              <p:blipFill>
                <a:blip r:embed="rId41"/>
                <a:stretch>
                  <a:fillRect/>
                </a:stretch>
              </p:blipFill>
              <p:spPr>
                <a:xfrm>
                  <a:off x="9628848" y="6299928"/>
                  <a:ext cx="131040" cy="2980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8" name="Ink 27">
                  <a:extLst>
                    <a:ext uri="{FF2B5EF4-FFF2-40B4-BE49-F238E27FC236}">
                      <a16:creationId xmlns:a16="http://schemas.microsoft.com/office/drawing/2014/main" id="{7DF58A15-0126-A092-8A96-72CDF382FB84}"/>
                    </a:ext>
                  </a:extLst>
                </p14:cNvPr>
                <p14:cNvContentPartPr/>
                <p14:nvPr/>
              </p14:nvContentPartPr>
              <p14:xfrm>
                <a:off x="9620568" y="6438888"/>
                <a:ext cx="137880" cy="62280"/>
              </p14:xfrm>
            </p:contentPart>
          </mc:Choice>
          <mc:Fallback xmlns="">
            <p:pic>
              <p:nvPicPr>
                <p:cNvPr id="28" name="Ink 27">
                  <a:extLst>
                    <a:ext uri="{FF2B5EF4-FFF2-40B4-BE49-F238E27FC236}">
                      <a16:creationId xmlns:a16="http://schemas.microsoft.com/office/drawing/2014/main" id="{7DF58A15-0126-A092-8A96-72CDF382FB84}"/>
                    </a:ext>
                  </a:extLst>
                </p:cNvPr>
                <p:cNvPicPr/>
                <p:nvPr/>
              </p:nvPicPr>
              <p:blipFill>
                <a:blip r:embed="rId43"/>
                <a:stretch>
                  <a:fillRect/>
                </a:stretch>
              </p:blipFill>
              <p:spPr>
                <a:xfrm>
                  <a:off x="9602928" y="6420888"/>
                  <a:ext cx="1735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9" name="Ink 28">
                  <a:extLst>
                    <a:ext uri="{FF2B5EF4-FFF2-40B4-BE49-F238E27FC236}">
                      <a16:creationId xmlns:a16="http://schemas.microsoft.com/office/drawing/2014/main" id="{48C17276-3EE7-3412-29B9-147F76DE5F2D}"/>
                    </a:ext>
                  </a:extLst>
                </p14:cNvPr>
                <p14:cNvContentPartPr/>
                <p14:nvPr/>
              </p14:nvContentPartPr>
              <p14:xfrm>
                <a:off x="9814248" y="6442848"/>
                <a:ext cx="59760" cy="106200"/>
              </p14:xfrm>
            </p:contentPart>
          </mc:Choice>
          <mc:Fallback xmlns="">
            <p:pic>
              <p:nvPicPr>
                <p:cNvPr id="29" name="Ink 28">
                  <a:extLst>
                    <a:ext uri="{FF2B5EF4-FFF2-40B4-BE49-F238E27FC236}">
                      <a16:creationId xmlns:a16="http://schemas.microsoft.com/office/drawing/2014/main" id="{48C17276-3EE7-3412-29B9-147F76DE5F2D}"/>
                    </a:ext>
                  </a:extLst>
                </p:cNvPr>
                <p:cNvPicPr/>
                <p:nvPr/>
              </p:nvPicPr>
              <p:blipFill>
                <a:blip r:embed="rId45"/>
                <a:stretch>
                  <a:fillRect/>
                </a:stretch>
              </p:blipFill>
              <p:spPr>
                <a:xfrm>
                  <a:off x="9796248" y="6425208"/>
                  <a:ext cx="954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0" name="Ink 29">
                  <a:extLst>
                    <a:ext uri="{FF2B5EF4-FFF2-40B4-BE49-F238E27FC236}">
                      <a16:creationId xmlns:a16="http://schemas.microsoft.com/office/drawing/2014/main" id="{C86CBBB6-32E1-EFD1-6FBF-F1F7A46405FB}"/>
                    </a:ext>
                  </a:extLst>
                </p14:cNvPr>
                <p14:cNvContentPartPr/>
                <p14:nvPr/>
              </p14:nvContentPartPr>
              <p14:xfrm>
                <a:off x="9906408" y="6455088"/>
                <a:ext cx="56160" cy="80640"/>
              </p14:xfrm>
            </p:contentPart>
          </mc:Choice>
          <mc:Fallback xmlns="">
            <p:pic>
              <p:nvPicPr>
                <p:cNvPr id="30" name="Ink 29">
                  <a:extLst>
                    <a:ext uri="{FF2B5EF4-FFF2-40B4-BE49-F238E27FC236}">
                      <a16:creationId xmlns:a16="http://schemas.microsoft.com/office/drawing/2014/main" id="{C86CBBB6-32E1-EFD1-6FBF-F1F7A46405FB}"/>
                    </a:ext>
                  </a:extLst>
                </p:cNvPr>
                <p:cNvPicPr/>
                <p:nvPr/>
              </p:nvPicPr>
              <p:blipFill>
                <a:blip r:embed="rId47"/>
                <a:stretch>
                  <a:fillRect/>
                </a:stretch>
              </p:blipFill>
              <p:spPr>
                <a:xfrm>
                  <a:off x="9888408" y="6437088"/>
                  <a:ext cx="918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1" name="Ink 30">
                  <a:extLst>
                    <a:ext uri="{FF2B5EF4-FFF2-40B4-BE49-F238E27FC236}">
                      <a16:creationId xmlns:a16="http://schemas.microsoft.com/office/drawing/2014/main" id="{33BEE72B-A763-017D-7BF2-D0D443BFEEF0}"/>
                    </a:ext>
                  </a:extLst>
                </p14:cNvPr>
                <p14:cNvContentPartPr/>
                <p14:nvPr/>
              </p14:nvContentPartPr>
              <p14:xfrm>
                <a:off x="10012968" y="6455448"/>
                <a:ext cx="105480" cy="67320"/>
              </p14:xfrm>
            </p:contentPart>
          </mc:Choice>
          <mc:Fallback xmlns="">
            <p:pic>
              <p:nvPicPr>
                <p:cNvPr id="31" name="Ink 30">
                  <a:extLst>
                    <a:ext uri="{FF2B5EF4-FFF2-40B4-BE49-F238E27FC236}">
                      <a16:creationId xmlns:a16="http://schemas.microsoft.com/office/drawing/2014/main" id="{33BEE72B-A763-017D-7BF2-D0D443BFEEF0}"/>
                    </a:ext>
                  </a:extLst>
                </p:cNvPr>
                <p:cNvPicPr/>
                <p:nvPr/>
              </p:nvPicPr>
              <p:blipFill>
                <a:blip r:embed="rId49"/>
                <a:stretch>
                  <a:fillRect/>
                </a:stretch>
              </p:blipFill>
              <p:spPr>
                <a:xfrm>
                  <a:off x="9994968" y="6437808"/>
                  <a:ext cx="1411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120" name="Ink 5119">
                  <a:extLst>
                    <a:ext uri="{FF2B5EF4-FFF2-40B4-BE49-F238E27FC236}">
                      <a16:creationId xmlns:a16="http://schemas.microsoft.com/office/drawing/2014/main" id="{9BC1748A-04D2-B642-7C41-D8E913C1151A}"/>
                    </a:ext>
                  </a:extLst>
                </p14:cNvPr>
                <p14:cNvContentPartPr/>
                <p14:nvPr/>
              </p14:nvContentPartPr>
              <p14:xfrm>
                <a:off x="10178568" y="6361848"/>
                <a:ext cx="24120" cy="176760"/>
              </p14:xfrm>
            </p:contentPart>
          </mc:Choice>
          <mc:Fallback xmlns="">
            <p:pic>
              <p:nvPicPr>
                <p:cNvPr id="5120" name="Ink 5119">
                  <a:extLst>
                    <a:ext uri="{FF2B5EF4-FFF2-40B4-BE49-F238E27FC236}">
                      <a16:creationId xmlns:a16="http://schemas.microsoft.com/office/drawing/2014/main" id="{9BC1748A-04D2-B642-7C41-D8E913C1151A}"/>
                    </a:ext>
                  </a:extLst>
                </p:cNvPr>
                <p:cNvPicPr/>
                <p:nvPr/>
              </p:nvPicPr>
              <p:blipFill>
                <a:blip r:embed="rId51"/>
                <a:stretch>
                  <a:fillRect/>
                </a:stretch>
              </p:blipFill>
              <p:spPr>
                <a:xfrm>
                  <a:off x="10160928" y="6343848"/>
                  <a:ext cx="5976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5121" name="Ink 5120">
                  <a:extLst>
                    <a:ext uri="{FF2B5EF4-FFF2-40B4-BE49-F238E27FC236}">
                      <a16:creationId xmlns:a16="http://schemas.microsoft.com/office/drawing/2014/main" id="{B6ACB901-1A8C-0173-BBF9-19E66C2D5BAD}"/>
                    </a:ext>
                  </a:extLst>
                </p14:cNvPr>
                <p14:cNvContentPartPr/>
                <p14:nvPr/>
              </p14:nvContentPartPr>
              <p14:xfrm>
                <a:off x="10140768" y="6417288"/>
                <a:ext cx="126360" cy="28080"/>
              </p14:xfrm>
            </p:contentPart>
          </mc:Choice>
          <mc:Fallback xmlns="">
            <p:pic>
              <p:nvPicPr>
                <p:cNvPr id="5121" name="Ink 5120">
                  <a:extLst>
                    <a:ext uri="{FF2B5EF4-FFF2-40B4-BE49-F238E27FC236}">
                      <a16:creationId xmlns:a16="http://schemas.microsoft.com/office/drawing/2014/main" id="{B6ACB901-1A8C-0173-BBF9-19E66C2D5BAD}"/>
                    </a:ext>
                  </a:extLst>
                </p:cNvPr>
                <p:cNvPicPr/>
                <p:nvPr/>
              </p:nvPicPr>
              <p:blipFill>
                <a:blip r:embed="rId53"/>
                <a:stretch>
                  <a:fillRect/>
                </a:stretch>
              </p:blipFill>
              <p:spPr>
                <a:xfrm>
                  <a:off x="10122768" y="6399648"/>
                  <a:ext cx="162000" cy="63720"/>
                </a:xfrm>
                <a:prstGeom prst="rect">
                  <a:avLst/>
                </a:prstGeom>
              </p:spPr>
            </p:pic>
          </mc:Fallback>
        </mc:AlternateContent>
      </p:grpSp>
    </p:spTree>
    <p:extLst>
      <p:ext uri="{BB962C8B-B14F-4D97-AF65-F5344CB8AC3E}">
        <p14:creationId xmlns:p14="http://schemas.microsoft.com/office/powerpoint/2010/main" val="3583407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8CD83-41E0-EB47-4C6B-E8D50F8AD26A}"/>
              </a:ext>
            </a:extLst>
          </p:cNvPr>
          <p:cNvSpPr>
            <a:spLocks noGrp="1"/>
          </p:cNvSpPr>
          <p:nvPr>
            <p:ph type="title"/>
          </p:nvPr>
        </p:nvSpPr>
        <p:spPr/>
        <p:txBody>
          <a:bodyPr/>
          <a:lstStyle/>
          <a:p>
            <a:r>
              <a:rPr lang="en-US" b="1" dirty="0">
                <a:solidFill>
                  <a:srgbClr val="FF0000"/>
                </a:solidFill>
              </a:rPr>
              <a:t>Skip to slide 13, section circled near the bottom. </a:t>
            </a:r>
          </a:p>
        </p:txBody>
      </p:sp>
    </p:spTree>
    <p:extLst>
      <p:ext uri="{BB962C8B-B14F-4D97-AF65-F5344CB8AC3E}">
        <p14:creationId xmlns:p14="http://schemas.microsoft.com/office/powerpoint/2010/main" val="2188659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28DF03F8-508C-0371-1C1B-985B2470475B}"/>
                  </a:ext>
                </a:extLst>
              </p14:cNvPr>
              <p14:cNvContentPartPr/>
              <p14:nvPr/>
            </p14:nvContentPartPr>
            <p14:xfrm>
              <a:off x="3224991" y="905256"/>
              <a:ext cx="6211617" cy="5461797"/>
            </p14:xfrm>
          </p:contentPart>
        </mc:Choice>
        <mc:Fallback xmlns="">
          <p:pic>
            <p:nvPicPr>
              <p:cNvPr id="2" name="Ink 1">
                <a:extLst>
                  <a:ext uri="{FF2B5EF4-FFF2-40B4-BE49-F238E27FC236}">
                    <a16:creationId xmlns:a16="http://schemas.microsoft.com/office/drawing/2014/main" id="{28DF03F8-508C-0371-1C1B-985B2470475B}"/>
                  </a:ext>
                </a:extLst>
              </p:cNvPr>
              <p:cNvPicPr/>
              <p:nvPr/>
            </p:nvPicPr>
            <p:blipFill>
              <a:blip r:embed="rId3"/>
              <a:stretch>
                <a:fillRect/>
              </a:stretch>
            </p:blipFill>
            <p:spPr>
              <a:xfrm>
                <a:off x="3215989" y="896255"/>
                <a:ext cx="6229261" cy="5479439"/>
              </a:xfrm>
              <a:prstGeom prst="rect">
                <a:avLst/>
              </a:prstGeom>
            </p:spPr>
          </p:pic>
        </mc:Fallback>
      </mc:AlternateContent>
      <p:sp>
        <p:nvSpPr>
          <p:cNvPr id="3" name="TextBox 2">
            <a:extLst>
              <a:ext uri="{FF2B5EF4-FFF2-40B4-BE49-F238E27FC236}">
                <a16:creationId xmlns:a16="http://schemas.microsoft.com/office/drawing/2014/main" id="{27902539-22D5-8195-CD11-68000C712815}"/>
              </a:ext>
            </a:extLst>
          </p:cNvPr>
          <p:cNvSpPr txBox="1"/>
          <p:nvPr/>
        </p:nvSpPr>
        <p:spPr>
          <a:xfrm>
            <a:off x="2953512" y="246888"/>
            <a:ext cx="5065776" cy="461665"/>
          </a:xfrm>
          <a:prstGeom prst="rect">
            <a:avLst/>
          </a:prstGeom>
          <a:noFill/>
        </p:spPr>
        <p:txBody>
          <a:bodyPr wrap="square" rtlCol="0">
            <a:spAutoFit/>
          </a:bodyPr>
          <a:lstStyle/>
          <a:p>
            <a:r>
              <a:rPr lang="en-US" sz="2400" b="1" dirty="0">
                <a:solidFill>
                  <a:srgbClr val="FF0000"/>
                </a:solidFill>
              </a:rPr>
              <a:t>Define Circulation</a:t>
            </a:r>
          </a:p>
        </p:txBody>
      </p:sp>
    </p:spTree>
    <p:extLst>
      <p:ext uri="{BB962C8B-B14F-4D97-AF65-F5344CB8AC3E}">
        <p14:creationId xmlns:p14="http://schemas.microsoft.com/office/powerpoint/2010/main" val="9450993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6344</TotalTime>
  <Words>358</Words>
  <Application>Microsoft Office PowerPoint</Application>
  <PresentationFormat>Widescreen</PresentationFormat>
  <Paragraphs>30</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Aptos</vt:lpstr>
      <vt:lpstr>Aptos Display</vt:lpstr>
      <vt:lpstr>Arial</vt:lpstr>
      <vt:lpstr>Calibri</vt:lpstr>
      <vt:lpstr>Office Theme</vt:lpstr>
      <vt:lpstr>Rotation and Vorticity: </vt:lpstr>
      <vt:lpstr>Chapter 5 Vorticity and Divergence: Summary of where were headed</vt:lpstr>
      <vt:lpstr>PowerPoint Presentation</vt:lpstr>
      <vt:lpstr>PowerPoint Presentation</vt:lpstr>
      <vt:lpstr>PowerPoint Presentation</vt:lpstr>
      <vt:lpstr>PowerPoint Presentation</vt:lpstr>
      <vt:lpstr>PowerPoint Presentation</vt:lpstr>
      <vt:lpstr>Skip to slide 13, section circled near the bottom. </vt:lpstr>
      <vt:lpstr>PowerPoint Presentation</vt:lpstr>
      <vt:lpstr>PowerPoint Presentation</vt:lpstr>
      <vt:lpstr>Circulation in a Baroclinic Fluid: Land Sea Boundary.</vt:lpstr>
      <vt:lpstr>Circulation, Earth’s Rotation</vt:lpstr>
      <vt:lpstr>Section 5.2 Vorticity= dC/dArea, What is vorticity?</vt:lpstr>
      <vt:lpstr>Rossby Wave Example (a first  look).</vt:lpstr>
      <vt:lpstr>PowerPoint Presentation</vt:lpstr>
      <vt:lpstr>PowerPoint Presentation</vt:lpstr>
      <vt:lpstr>PowerPoint Presentation</vt:lpstr>
      <vt:lpstr>Relationship between divergence and vorticity details.</vt:lpstr>
      <vt:lpstr>Potential Vorticity In Short</vt:lpstr>
      <vt:lpstr>PowerPoint Presentation</vt:lpstr>
      <vt:lpstr>Move back to Slide 9, circulation,   or   Go to Potential Vorticity Details (already in notebook)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 P Arnott</dc:creator>
  <cp:lastModifiedBy>W P Arnott</cp:lastModifiedBy>
  <cp:revision>16</cp:revision>
  <dcterms:created xsi:type="dcterms:W3CDTF">2025-04-26T00:26:00Z</dcterms:created>
  <dcterms:modified xsi:type="dcterms:W3CDTF">2025-05-06T06:48:17Z</dcterms:modified>
</cp:coreProperties>
</file>